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871" r:id="rId4"/>
    <p:sldMasterId id="2147483932" r:id="rId5"/>
    <p:sldMasterId id="2147483947" r:id="rId6"/>
  </p:sldMasterIdLst>
  <p:notesMasterIdLst>
    <p:notesMasterId r:id="rId39"/>
  </p:notesMasterIdLst>
  <p:sldIdLst>
    <p:sldId id="256" r:id="rId7"/>
    <p:sldId id="1664" r:id="rId8"/>
    <p:sldId id="1672" r:id="rId9"/>
    <p:sldId id="1571" r:id="rId10"/>
    <p:sldId id="1638" r:id="rId11"/>
    <p:sldId id="1579" r:id="rId12"/>
    <p:sldId id="1578" r:id="rId13"/>
    <p:sldId id="1673" r:id="rId14"/>
    <p:sldId id="1666" r:id="rId15"/>
    <p:sldId id="1668" r:id="rId16"/>
    <p:sldId id="1647" r:id="rId17"/>
    <p:sldId id="1640" r:id="rId18"/>
    <p:sldId id="1641" r:id="rId19"/>
    <p:sldId id="1629" r:id="rId20"/>
    <p:sldId id="1643" r:id="rId21"/>
    <p:sldId id="1650" r:id="rId22"/>
    <p:sldId id="315" r:id="rId23"/>
    <p:sldId id="1670" r:id="rId24"/>
    <p:sldId id="1669" r:id="rId25"/>
    <p:sldId id="1671" r:id="rId26"/>
    <p:sldId id="1648" r:id="rId27"/>
    <p:sldId id="1642" r:id="rId28"/>
    <p:sldId id="1660" r:id="rId29"/>
    <p:sldId id="1600" r:id="rId30"/>
    <p:sldId id="1601" r:id="rId31"/>
    <p:sldId id="1620" r:id="rId32"/>
    <p:sldId id="1622" r:id="rId33"/>
    <p:sldId id="1636" r:id="rId34"/>
    <p:sldId id="1619" r:id="rId35"/>
    <p:sldId id="1621" r:id="rId36"/>
    <p:sldId id="1637" r:id="rId37"/>
    <p:sldId id="1624" r:id="rId38"/>
  </p:sldIdLst>
  <p:sldSz cx="12192000" cy="6858000"/>
  <p:notesSz cx="6950075" cy="9236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CB4CD2CC-54AE-4376-AF7D-C53BB32ECD82}">
          <p14:sldIdLst>
            <p14:sldId id="256"/>
            <p14:sldId id="1664"/>
            <p14:sldId id="1672"/>
            <p14:sldId id="1571"/>
            <p14:sldId id="1638"/>
            <p14:sldId id="1579"/>
            <p14:sldId id="1578"/>
            <p14:sldId id="1673"/>
            <p14:sldId id="1666"/>
            <p14:sldId id="1668"/>
            <p14:sldId id="1647"/>
            <p14:sldId id="1640"/>
            <p14:sldId id="1641"/>
            <p14:sldId id="1629"/>
            <p14:sldId id="1643"/>
            <p14:sldId id="1650"/>
            <p14:sldId id="315"/>
            <p14:sldId id="1670"/>
            <p14:sldId id="1669"/>
            <p14:sldId id="1671"/>
            <p14:sldId id="1648"/>
            <p14:sldId id="1642"/>
            <p14:sldId id="1660"/>
            <p14:sldId id="1600"/>
            <p14:sldId id="1601"/>
            <p14:sldId id="1620"/>
            <p14:sldId id="1622"/>
            <p14:sldId id="1636"/>
            <p14:sldId id="1619"/>
            <p14:sldId id="1621"/>
            <p14:sldId id="1637"/>
            <p14:sldId id="1624"/>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4ABBC99-988B-E494-8492-08F627D87BC8}" name="Vania Borgerth" initials="VB" userId="f48af9201d0ec65c" providerId="Windows Live"/>
  <p188:author id="{B62276D6-496F-52B6-6D00-824CB7935334}" name="Ken Siong" initials="KS" userId="S::KenSiong@ethicsboard.org::f7679ae9-de6b-4f69-a967-87584c14b709" providerId="AD"/>
  <p188:author id="{073A4EDC-E247-6498-BE48-6CCEB187D1A4}" name="Diane Jules" initials="DJ" userId="S::DianeJules@ethicsboard.org::8c02b63b-0564-49f0-8623-5f32871d585c" providerId="AD"/>
  <p188:author id="{6C994DDF-10B3-0649-7ECC-69B90EAAD86F}" name="Szilvia Sramko" initials="SS" userId="S::SzilviaSramko@ethicsboard.org::ea6f34b9-fe87-46d6-b158-703cc6b3cc9d"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7" name="Diane Jules" initials="DJ" lastIdx="64" clrIdx="6">
    <p:extLst>
      <p:ext uri="{19B8F6BF-5375-455C-9EA6-DF929625EA0E}">
        <p15:presenceInfo xmlns:p15="http://schemas.microsoft.com/office/powerpoint/2012/main" userId="Diane Jules" providerId="None"/>
      </p:ext>
    </p:extLst>
  </p:cmAuthor>
  <p:cmAuthor id="1" name="Megan Zietsman" initials="MZ" lastIdx="79" clrIdx="0">
    <p:extLst>
      <p:ext uri="{19B8F6BF-5375-455C-9EA6-DF929625EA0E}">
        <p15:presenceInfo xmlns:p15="http://schemas.microsoft.com/office/powerpoint/2012/main" userId="Megan Zietsman" providerId="None"/>
      </p:ext>
    </p:extLst>
  </p:cmAuthor>
  <p:cmAuthor id="8" name="Ken Siong" initials="KS" lastIdx="28" clrIdx="7">
    <p:extLst>
      <p:ext uri="{19B8F6BF-5375-455C-9EA6-DF929625EA0E}">
        <p15:presenceInfo xmlns:p15="http://schemas.microsoft.com/office/powerpoint/2012/main" userId="S::KenSiong@ethicsboard.org::f7679ae9-de6b-4f69-a967-87584c14b709" providerId="AD"/>
      </p:ext>
    </p:extLst>
  </p:cmAuthor>
  <p:cmAuthor id="2" name="Dan Montgomery" initials="DM" lastIdx="2" clrIdx="1">
    <p:extLst>
      <p:ext uri="{19B8F6BF-5375-455C-9EA6-DF929625EA0E}">
        <p15:presenceInfo xmlns:p15="http://schemas.microsoft.com/office/powerpoint/2012/main" userId="8ba5e3d143c5e0b2" providerId="Windows Live"/>
      </p:ext>
    </p:extLst>
  </p:cmAuthor>
  <p:cmAuthor id="9" name="Szilvia Sramko" initials="SS" lastIdx="14" clrIdx="8">
    <p:extLst>
      <p:ext uri="{19B8F6BF-5375-455C-9EA6-DF929625EA0E}">
        <p15:presenceInfo xmlns:p15="http://schemas.microsoft.com/office/powerpoint/2012/main" userId="S::SzilviaSramko@ethicsboard.org::ea6f34b9-fe87-46d6-b158-703cc6b3cc9d" providerId="AD"/>
      </p:ext>
    </p:extLst>
  </p:cmAuthor>
  <p:cmAuthor id="3" name="Natalie Klonaridis" initials="NK" lastIdx="115" clrIdx="2">
    <p:extLst>
      <p:ext uri="{19B8F6BF-5375-455C-9EA6-DF929625EA0E}">
        <p15:presenceInfo xmlns:p15="http://schemas.microsoft.com/office/powerpoint/2012/main" userId="S-1-5-21-1801674531-1972579041-839522115-13323" providerId="AD"/>
      </p:ext>
    </p:extLst>
  </p:cmAuthor>
  <p:cmAuthor id="10" name="Vania Borgerth" initials="VB" lastIdx="2" clrIdx="9">
    <p:extLst>
      <p:ext uri="{19B8F6BF-5375-455C-9EA6-DF929625EA0E}">
        <p15:presenceInfo xmlns:p15="http://schemas.microsoft.com/office/powerpoint/2012/main" userId="f48af9201d0ec65c" providerId="Windows Live"/>
      </p:ext>
    </p:extLst>
  </p:cmAuthor>
  <p:cmAuthor id="4" name="James Grosvenor" initials="JG" lastIdx="10" clrIdx="3">
    <p:extLst>
      <p:ext uri="{19B8F6BF-5375-455C-9EA6-DF929625EA0E}">
        <p15:presenceInfo xmlns:p15="http://schemas.microsoft.com/office/powerpoint/2012/main" userId="S-1-5-21-1801674531-1972579041-839522115-17641" providerId="AD"/>
      </p:ext>
    </p:extLst>
  </p:cmAuthor>
  <p:cmAuthor id="11" name="Diane Jules" initials="DJ [2]" lastIdx="10" clrIdx="10">
    <p:extLst>
      <p:ext uri="{19B8F6BF-5375-455C-9EA6-DF929625EA0E}">
        <p15:presenceInfo xmlns:p15="http://schemas.microsoft.com/office/powerpoint/2012/main" userId="S::DianeJules@ethicsboard.org::8c02b63b-0564-49f0-8623-5f32871d585c" providerId="AD"/>
      </p:ext>
    </p:extLst>
  </p:cmAuthor>
  <p:cmAuthor id="5" name="Joy Thurgood" initials="JT" lastIdx="20" clrIdx="4">
    <p:extLst>
      <p:ext uri="{19B8F6BF-5375-455C-9EA6-DF929625EA0E}">
        <p15:presenceInfo xmlns:p15="http://schemas.microsoft.com/office/powerpoint/2012/main" userId="S-1-5-21-1801674531-1972579041-839522115-17607" providerId="AD"/>
      </p:ext>
    </p:extLst>
  </p:cmAuthor>
  <p:cmAuthor id="6" name="BJ" initials="BJ" lastIdx="14" clrIdx="5">
    <p:extLst>
      <p:ext uri="{19B8F6BF-5375-455C-9EA6-DF929625EA0E}">
        <p15:presenceInfo xmlns:p15="http://schemas.microsoft.com/office/powerpoint/2012/main" userId="BJ"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B5494"/>
    <a:srgbClr val="00AA55"/>
    <a:srgbClr val="4A4A4A"/>
    <a:srgbClr val="838383"/>
    <a:srgbClr val="289DD8"/>
    <a:srgbClr val="F2F2F2"/>
    <a:srgbClr val="C3C8CD"/>
  </p:clrMru>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8199887-3E57-40B8-9935-9EA84052C3AD}" v="20" dt="2022-03-01T13:04:04.60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196" autoAdjust="0"/>
    <p:restoredTop sz="93380" autoAdjust="0"/>
  </p:normalViewPr>
  <p:slideViewPr>
    <p:cSldViewPr snapToGrid="0">
      <p:cViewPr varScale="1">
        <p:scale>
          <a:sx n="59" d="100"/>
          <a:sy n="59" d="100"/>
        </p:scale>
        <p:origin x="34" y="34"/>
      </p:cViewPr>
      <p:guideLst/>
    </p:cSldViewPr>
  </p:slideViewPr>
  <p:outlineViewPr>
    <p:cViewPr>
      <p:scale>
        <a:sx n="33" d="100"/>
        <a:sy n="33" d="100"/>
      </p:scale>
      <p:origin x="0" y="0"/>
    </p:cViewPr>
  </p:outlineViewPr>
  <p:notesTextViewPr>
    <p:cViewPr>
      <p:scale>
        <a:sx n="115" d="100"/>
        <a:sy n="115" d="100"/>
      </p:scale>
      <p:origin x="0" y="0"/>
    </p:cViewPr>
  </p:notesTextViewPr>
  <p:notesViewPr>
    <p:cSldViewPr snapToGrid="0">
      <p:cViewPr varScale="1">
        <p:scale>
          <a:sx n="46" d="100"/>
          <a:sy n="46" d="100"/>
        </p:scale>
        <p:origin x="2616" y="5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notesMaster" Target="notesMasters/notesMaster1.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viewProps" Target="viewProps.xml"/><Relationship Id="rId47" Type="http://schemas.microsoft.com/office/2018/10/relationships/authors" Target="author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commentAuthors" Target="commentAuthors.xml"/><Relationship Id="rId45"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theme" Target="theme/theme1.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microsoft.com/office/2015/10/relationships/revisionInfo" Target="revisionInfo.xml"/><Relationship Id="rId20" Type="http://schemas.openxmlformats.org/officeDocument/2006/relationships/slide" Target="slides/slide14.xml"/><Relationship Id="rId41"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zilvia Sramko" userId="ea6f34b9-fe87-46d6-b158-703cc6b3cc9d" providerId="ADAL" clId="{B8199887-3E57-40B8-9935-9EA84052C3AD}"/>
    <pc:docChg chg="custSel modSld">
      <pc:chgData name="Szilvia Sramko" userId="ea6f34b9-fe87-46d6-b158-703cc6b3cc9d" providerId="ADAL" clId="{B8199887-3E57-40B8-9935-9EA84052C3AD}" dt="2022-03-01T13:06:39.236" v="61" actId="255"/>
      <pc:docMkLst>
        <pc:docMk/>
      </pc:docMkLst>
      <pc:sldChg chg="modNotesTx">
        <pc:chgData name="Szilvia Sramko" userId="ea6f34b9-fe87-46d6-b158-703cc6b3cc9d" providerId="ADAL" clId="{B8199887-3E57-40B8-9935-9EA84052C3AD}" dt="2022-03-01T12:58:16.264" v="0" actId="20577"/>
        <pc:sldMkLst>
          <pc:docMk/>
          <pc:sldMk cId="2228810960" sldId="1571"/>
        </pc:sldMkLst>
      </pc:sldChg>
      <pc:sldChg chg="modSp mod modNotesTx">
        <pc:chgData name="Szilvia Sramko" userId="ea6f34b9-fe87-46d6-b158-703cc6b3cc9d" providerId="ADAL" clId="{B8199887-3E57-40B8-9935-9EA84052C3AD}" dt="2022-03-01T13:06:39.236" v="61" actId="255"/>
        <pc:sldMkLst>
          <pc:docMk/>
          <pc:sldMk cId="1362006456" sldId="1578"/>
        </pc:sldMkLst>
        <pc:spChg chg="mod">
          <ac:chgData name="Szilvia Sramko" userId="ea6f34b9-fe87-46d6-b158-703cc6b3cc9d" providerId="ADAL" clId="{B8199887-3E57-40B8-9935-9EA84052C3AD}" dt="2022-03-01T13:06:39.236" v="61" actId="255"/>
          <ac:spMkLst>
            <pc:docMk/>
            <pc:sldMk cId="1362006456" sldId="1578"/>
            <ac:spMk id="3" creationId="{F64CF3F5-CD8B-45C0-93DB-355E8CE92F18}"/>
          </ac:spMkLst>
        </pc:spChg>
      </pc:sldChg>
      <pc:sldChg chg="modSp mod delCm">
        <pc:chgData name="Szilvia Sramko" userId="ea6f34b9-fe87-46d6-b158-703cc6b3cc9d" providerId="ADAL" clId="{B8199887-3E57-40B8-9935-9EA84052C3AD}" dt="2022-03-01T12:59:57.931" v="6" actId="20577"/>
        <pc:sldMkLst>
          <pc:docMk/>
          <pc:sldMk cId="4232116146" sldId="1579"/>
        </pc:sldMkLst>
        <pc:spChg chg="mod">
          <ac:chgData name="Szilvia Sramko" userId="ea6f34b9-fe87-46d6-b158-703cc6b3cc9d" providerId="ADAL" clId="{B8199887-3E57-40B8-9935-9EA84052C3AD}" dt="2022-03-01T12:59:57.931" v="6" actId="20577"/>
          <ac:spMkLst>
            <pc:docMk/>
            <pc:sldMk cId="4232116146" sldId="1579"/>
            <ac:spMk id="3" creationId="{F64CF3F5-CD8B-45C0-93DB-355E8CE92F18}"/>
          </ac:spMkLst>
        </pc:spChg>
      </pc:sldChg>
      <pc:sldChg chg="modNotesTx">
        <pc:chgData name="Szilvia Sramko" userId="ea6f34b9-fe87-46d6-b158-703cc6b3cc9d" providerId="ADAL" clId="{B8199887-3E57-40B8-9935-9EA84052C3AD}" dt="2022-03-01T12:58:18.635" v="1" actId="20577"/>
        <pc:sldMkLst>
          <pc:docMk/>
          <pc:sldMk cId="4293039072" sldId="1638"/>
        </pc:sldMkLst>
      </pc:sldChg>
      <pc:sldChg chg="addSp delSp modSp mod setBg">
        <pc:chgData name="Szilvia Sramko" userId="ea6f34b9-fe87-46d6-b158-703cc6b3cc9d" providerId="ADAL" clId="{B8199887-3E57-40B8-9935-9EA84052C3AD}" dt="2022-03-01T13:04:11.723" v="48" actId="114"/>
        <pc:sldMkLst>
          <pc:docMk/>
          <pc:sldMk cId="1326728719" sldId="1641"/>
        </pc:sldMkLst>
        <pc:spChg chg="add mod">
          <ac:chgData name="Szilvia Sramko" userId="ea6f34b9-fe87-46d6-b158-703cc6b3cc9d" providerId="ADAL" clId="{B8199887-3E57-40B8-9935-9EA84052C3AD}" dt="2022-03-01T13:04:11.723" v="48" actId="114"/>
          <ac:spMkLst>
            <pc:docMk/>
            <pc:sldMk cId="1326728719" sldId="1641"/>
            <ac:spMk id="8" creationId="{4CC2F78A-2054-4144-A1F8-E63FE15BFF42}"/>
          </ac:spMkLst>
        </pc:spChg>
        <pc:spChg chg="del mod">
          <ac:chgData name="Szilvia Sramko" userId="ea6f34b9-fe87-46d6-b158-703cc6b3cc9d" providerId="ADAL" clId="{B8199887-3E57-40B8-9935-9EA84052C3AD}" dt="2022-03-01T13:03:43.435" v="37" actId="478"/>
          <ac:spMkLst>
            <pc:docMk/>
            <pc:sldMk cId="1326728719" sldId="1641"/>
            <ac:spMk id="9" creationId="{2C7E18A5-DF6C-44CE-A5D1-C7841653FF26}"/>
          </ac:spMkLst>
        </pc:spChg>
      </pc:sldChg>
      <pc:sldChg chg="modNotesTx">
        <pc:chgData name="Szilvia Sramko" userId="ea6f34b9-fe87-46d6-b158-703cc6b3cc9d" providerId="ADAL" clId="{B8199887-3E57-40B8-9935-9EA84052C3AD}" dt="2022-03-01T13:04:30.186" v="49" actId="20577"/>
        <pc:sldMkLst>
          <pc:docMk/>
          <pc:sldMk cId="668949246" sldId="1643"/>
        </pc:sldMkLst>
      </pc:sldChg>
      <pc:sldChg chg="modNotesTx">
        <pc:chgData name="Szilvia Sramko" userId="ea6f34b9-fe87-46d6-b158-703cc6b3cc9d" providerId="ADAL" clId="{B8199887-3E57-40B8-9935-9EA84052C3AD}" dt="2022-03-01T13:04:46.642" v="52" actId="20577"/>
        <pc:sldMkLst>
          <pc:docMk/>
          <pc:sldMk cId="81512251" sldId="1660"/>
        </pc:sldMkLst>
      </pc:sldChg>
      <pc:sldChg chg="modNotesTx">
        <pc:chgData name="Szilvia Sramko" userId="ea6f34b9-fe87-46d6-b158-703cc6b3cc9d" providerId="ADAL" clId="{B8199887-3E57-40B8-9935-9EA84052C3AD}" dt="2022-03-01T13:04:39.834" v="51" actId="20577"/>
        <pc:sldMkLst>
          <pc:docMk/>
          <pc:sldMk cId="3933084008" sldId="1669"/>
        </pc:sldMkLst>
      </pc:sldChg>
      <pc:sldChg chg="modNotesTx">
        <pc:chgData name="Szilvia Sramko" userId="ea6f34b9-fe87-46d6-b158-703cc6b3cc9d" providerId="ADAL" clId="{B8199887-3E57-40B8-9935-9EA84052C3AD}" dt="2022-03-01T13:04:37.044" v="50" actId="20577"/>
        <pc:sldMkLst>
          <pc:docMk/>
          <pc:sldMk cId="1015642128" sldId="1670"/>
        </pc:sldMkLst>
      </pc:sldChg>
      <pc:sldChg chg="modNotesTx">
        <pc:chgData name="Szilvia Sramko" userId="ea6f34b9-fe87-46d6-b158-703cc6b3cc9d" providerId="ADAL" clId="{B8199887-3E57-40B8-9935-9EA84052C3AD}" dt="2022-03-01T13:05:14.068" v="53" actId="20577"/>
        <pc:sldMkLst>
          <pc:docMk/>
          <pc:sldMk cId="109676079" sldId="1672"/>
        </pc:sldMkLst>
      </pc:sldChg>
    </pc:docChg>
  </pc:docChgLst>
</pc:chgInfo>
</file>

<file path=ppt/diagrams/_rels/data1.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image" Target="../media/image34.jpeg"/></Relationships>
</file>

<file path=ppt/diagrams/_rels/drawing1.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image" Target="../media/image34.jpeg"/></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0CED28B-D739-4816-990F-B7742E445FE1}" type="doc">
      <dgm:prSet loTypeId="urn:microsoft.com/office/officeart/2005/8/layout/hList7" loCatId="process" qsTypeId="urn:microsoft.com/office/officeart/2005/8/quickstyle/simple1" qsCatId="simple" csTypeId="urn:microsoft.com/office/officeart/2005/8/colors/colorful5" csCatId="colorful" phldr="1"/>
      <dgm:spPr/>
      <dgm:t>
        <a:bodyPr/>
        <a:lstStyle/>
        <a:p>
          <a:endParaRPr lang="en-US"/>
        </a:p>
      </dgm:t>
    </dgm:pt>
    <dgm:pt modelId="{BD9A9559-CD22-453A-864C-6495CD023FBF}">
      <dgm:prSet phldrT="[Text]"/>
      <dgm:spPr/>
      <dgm:t>
        <a:bodyPr/>
        <a:lstStyle/>
        <a:p>
          <a:r>
            <a:rPr lang="en-US" b="1" dirty="0">
              <a:solidFill>
                <a:schemeClr val="bg1"/>
              </a:solidFill>
              <a:latin typeface="+mj-lt"/>
            </a:rPr>
            <a:t>ESG Fact-finding and development of final report </a:t>
          </a:r>
          <a:endParaRPr lang="en-US" dirty="0"/>
        </a:p>
      </dgm:t>
    </dgm:pt>
    <dgm:pt modelId="{BE0DF843-664E-4DA1-9BA9-B7007202EB0B}" type="parTrans" cxnId="{C07AB7A7-4C19-4634-B111-0DB7CB66A639}">
      <dgm:prSet/>
      <dgm:spPr/>
      <dgm:t>
        <a:bodyPr/>
        <a:lstStyle/>
        <a:p>
          <a:endParaRPr lang="en-US"/>
        </a:p>
      </dgm:t>
    </dgm:pt>
    <dgm:pt modelId="{2BF38A67-4261-469B-9414-D91447F5B94F}" type="sibTrans" cxnId="{C07AB7A7-4C19-4634-B111-0DB7CB66A639}">
      <dgm:prSet/>
      <dgm:spPr/>
      <dgm:t>
        <a:bodyPr/>
        <a:lstStyle/>
        <a:p>
          <a:endParaRPr lang="en-US"/>
        </a:p>
      </dgm:t>
    </dgm:pt>
    <dgm:pt modelId="{E11391C9-08C8-4F14-BA9D-6720FB1D5353}">
      <dgm:prSet phldrT="[Text]"/>
      <dgm:spPr/>
      <dgm:t>
        <a:bodyPr/>
        <a:lstStyle/>
        <a:p>
          <a:r>
            <a:rPr lang="en-US" b="1" dirty="0">
              <a:solidFill>
                <a:schemeClr val="bg1"/>
              </a:solidFill>
              <a:latin typeface="+mj-lt"/>
            </a:rPr>
            <a:t>Staff Guidance to highlight and explain applicability of the Code</a:t>
          </a:r>
          <a:endParaRPr lang="en-US" dirty="0"/>
        </a:p>
      </dgm:t>
    </dgm:pt>
    <dgm:pt modelId="{A346304D-3D3E-4385-B37C-BC8FF7798273}" type="parTrans" cxnId="{F23A78C6-E6EB-45BC-BFC6-DC6C10B987D7}">
      <dgm:prSet/>
      <dgm:spPr/>
      <dgm:t>
        <a:bodyPr/>
        <a:lstStyle/>
        <a:p>
          <a:endParaRPr lang="en-US"/>
        </a:p>
      </dgm:t>
    </dgm:pt>
    <dgm:pt modelId="{CAB83641-6841-4940-B3B8-4F2333DAF503}" type="sibTrans" cxnId="{F23A78C6-E6EB-45BC-BFC6-DC6C10B987D7}">
      <dgm:prSet/>
      <dgm:spPr/>
      <dgm:t>
        <a:bodyPr/>
        <a:lstStyle/>
        <a:p>
          <a:endParaRPr lang="en-US"/>
        </a:p>
      </dgm:t>
    </dgm:pt>
    <dgm:pt modelId="{081ACA31-6A6E-4308-93ED-A37A9DDB440E}">
      <dgm:prSet phldrT="[Text]"/>
      <dgm:spPr/>
      <dgm:t>
        <a:bodyPr/>
        <a:lstStyle/>
        <a:p>
          <a:r>
            <a:rPr lang="en-US" b="1" dirty="0">
              <a:solidFill>
                <a:schemeClr val="bg1"/>
              </a:solidFill>
              <a:latin typeface="+mj-lt"/>
            </a:rPr>
            <a:t>Standard Setting Project – </a:t>
          </a:r>
          <a:r>
            <a:rPr lang="en-US" b="1" dirty="0">
              <a:solidFill>
                <a:srgbClr val="FFFF00"/>
              </a:solidFill>
              <a:latin typeface="+mj-lt"/>
            </a:rPr>
            <a:t>Review Code from ESG lens </a:t>
          </a:r>
          <a:endParaRPr lang="en-US" dirty="0">
            <a:solidFill>
              <a:srgbClr val="FFFF00"/>
            </a:solidFill>
          </a:endParaRPr>
        </a:p>
      </dgm:t>
    </dgm:pt>
    <dgm:pt modelId="{C887D3B8-9B76-4382-9664-5DB80F856C9C}" type="parTrans" cxnId="{30D46441-7929-46CF-A41C-E7F1B52E0975}">
      <dgm:prSet/>
      <dgm:spPr/>
      <dgm:t>
        <a:bodyPr/>
        <a:lstStyle/>
        <a:p>
          <a:endParaRPr lang="en-US"/>
        </a:p>
      </dgm:t>
    </dgm:pt>
    <dgm:pt modelId="{984711BF-E2D6-42F1-AC23-1C2E7A30211B}" type="sibTrans" cxnId="{30D46441-7929-46CF-A41C-E7F1B52E0975}">
      <dgm:prSet/>
      <dgm:spPr/>
      <dgm:t>
        <a:bodyPr/>
        <a:lstStyle/>
        <a:p>
          <a:endParaRPr lang="en-US"/>
        </a:p>
      </dgm:t>
    </dgm:pt>
    <dgm:pt modelId="{F2DCCA6B-D48F-4941-8675-CF13F2909EF6}" type="pres">
      <dgm:prSet presAssocID="{30CED28B-D739-4816-990F-B7742E445FE1}" presName="Name0" presStyleCnt="0">
        <dgm:presLayoutVars>
          <dgm:dir/>
          <dgm:resizeHandles val="exact"/>
        </dgm:presLayoutVars>
      </dgm:prSet>
      <dgm:spPr/>
    </dgm:pt>
    <dgm:pt modelId="{0C094661-F46A-49E1-B0DC-B80A26644B0C}" type="pres">
      <dgm:prSet presAssocID="{30CED28B-D739-4816-990F-B7742E445FE1}" presName="fgShape" presStyleLbl="fgShp" presStyleIdx="0" presStyleCnt="1" custScaleX="34665" custScaleY="131756" custLinFactNeighborX="-36222" custLinFactNeighborY="7512"/>
      <dgm:spPr>
        <a:solidFill>
          <a:srgbClr val="FFC000"/>
        </a:solidFill>
        <a:ln w="19050">
          <a:solidFill>
            <a:schemeClr val="bg1"/>
          </a:solidFill>
        </a:ln>
      </dgm:spPr>
    </dgm:pt>
    <dgm:pt modelId="{D1C2F500-5453-46D3-96C2-C40A9DAEF012}" type="pres">
      <dgm:prSet presAssocID="{30CED28B-D739-4816-990F-B7742E445FE1}" presName="linComp" presStyleCnt="0"/>
      <dgm:spPr/>
    </dgm:pt>
    <dgm:pt modelId="{28C8BAEB-00EC-4C39-A0C8-494F51D8238E}" type="pres">
      <dgm:prSet presAssocID="{BD9A9559-CD22-453A-864C-6495CD023FBF}" presName="compNode" presStyleCnt="0"/>
      <dgm:spPr/>
    </dgm:pt>
    <dgm:pt modelId="{98F1B0D6-F0DA-4C18-A9C8-69F9CDEF38A4}" type="pres">
      <dgm:prSet presAssocID="{BD9A9559-CD22-453A-864C-6495CD023FBF}" presName="bkgdShape" presStyleLbl="node1" presStyleIdx="0" presStyleCnt="3" custLinFactX="4118" custLinFactNeighborX="100000" custLinFactNeighborY="21717"/>
      <dgm:spPr/>
    </dgm:pt>
    <dgm:pt modelId="{42FAAC76-B4F1-41B7-8C71-DABDCC38A2E8}" type="pres">
      <dgm:prSet presAssocID="{BD9A9559-CD22-453A-864C-6495CD023FBF}" presName="nodeTx" presStyleLbl="node1" presStyleIdx="0" presStyleCnt="3">
        <dgm:presLayoutVars>
          <dgm:bulletEnabled val="1"/>
        </dgm:presLayoutVars>
      </dgm:prSet>
      <dgm:spPr/>
    </dgm:pt>
    <dgm:pt modelId="{14C06882-BB78-4A91-A08F-323CF046251D}" type="pres">
      <dgm:prSet presAssocID="{BD9A9559-CD22-453A-864C-6495CD023FBF}" presName="invisiNode" presStyleLbl="node1" presStyleIdx="0" presStyleCnt="3"/>
      <dgm:spPr/>
    </dgm:pt>
    <dgm:pt modelId="{9E946AF2-7B71-4E7F-96E0-6A9CF7B4C0D9}" type="pres">
      <dgm:prSet presAssocID="{BD9A9559-CD22-453A-864C-6495CD023FBF}" presName="imagNode" presStyleLbl="fgImgPlace1" presStyleIdx="0" presStyleCnt="3" custLinFactX="100000" custLinFactNeighborX="119531" custLinFactNeighborY="6323"/>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dgm:spPr>
      <dgm:extLst>
        <a:ext uri="{E40237B7-FDA0-4F09-8148-C483321AD2D9}">
          <dgm14:cNvPr xmlns:dgm14="http://schemas.microsoft.com/office/drawing/2010/diagram" id="0" name="" descr="Magnifier placed on a white background"/>
        </a:ext>
      </dgm:extLst>
    </dgm:pt>
    <dgm:pt modelId="{1A96EAA8-A358-4D11-B45E-6E157D27525E}" type="pres">
      <dgm:prSet presAssocID="{2BF38A67-4261-469B-9414-D91447F5B94F}" presName="sibTrans" presStyleLbl="sibTrans2D1" presStyleIdx="0" presStyleCnt="0"/>
      <dgm:spPr/>
    </dgm:pt>
    <dgm:pt modelId="{DA6E3E51-D346-4B0D-9BE8-DF268F4A9476}" type="pres">
      <dgm:prSet presAssocID="{E11391C9-08C8-4F14-BA9D-6720FB1D5353}" presName="compNode" presStyleCnt="0"/>
      <dgm:spPr/>
    </dgm:pt>
    <dgm:pt modelId="{268D52B0-1383-4178-867F-438A9C48F38E}" type="pres">
      <dgm:prSet presAssocID="{E11391C9-08C8-4F14-BA9D-6720FB1D5353}" presName="bkgdShape" presStyleLbl="node1" presStyleIdx="1" presStyleCnt="3" custLinFactX="-932" custLinFactNeighborX="-100000" custLinFactNeighborY="-387"/>
      <dgm:spPr/>
    </dgm:pt>
    <dgm:pt modelId="{5E497C90-708D-4944-A064-C3751B604939}" type="pres">
      <dgm:prSet presAssocID="{E11391C9-08C8-4F14-BA9D-6720FB1D5353}" presName="nodeTx" presStyleLbl="node1" presStyleIdx="1" presStyleCnt="3">
        <dgm:presLayoutVars>
          <dgm:bulletEnabled val="1"/>
        </dgm:presLayoutVars>
      </dgm:prSet>
      <dgm:spPr/>
    </dgm:pt>
    <dgm:pt modelId="{48831C38-F8D7-41ED-94CD-DE19BD7B2018}" type="pres">
      <dgm:prSet presAssocID="{E11391C9-08C8-4F14-BA9D-6720FB1D5353}" presName="invisiNode" presStyleLbl="node1" presStyleIdx="1" presStyleCnt="3"/>
      <dgm:spPr/>
    </dgm:pt>
    <dgm:pt modelId="{5A90B134-708C-4A1E-9DCE-8BD751976AB2}" type="pres">
      <dgm:prSet presAssocID="{E11391C9-08C8-4F14-BA9D-6720FB1D5353}" presName="imagNode" presStyleLbl="fgImgPlace1" presStyleIdx="1" presStyleCnt="3" custLinFactX="-100000" custLinFactNeighborX="-103860" custLinFactNeighborY="6323"/>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a:stretch>
        </a:blipFill>
      </dgm:spPr>
      <dgm:extLst>
        <a:ext uri="{E40237B7-FDA0-4F09-8148-C483321AD2D9}">
          <dgm14:cNvPr xmlns:dgm14="http://schemas.microsoft.com/office/drawing/2010/diagram" id="0" name="" descr="Close-up of hardbound books in various colors standing vertically shot from above"/>
        </a:ext>
      </dgm:extLst>
    </dgm:pt>
    <dgm:pt modelId="{96790D41-CE95-4AAD-A7A7-0F394F2BE4FF}" type="pres">
      <dgm:prSet presAssocID="{CAB83641-6841-4940-B3B8-4F2333DAF503}" presName="sibTrans" presStyleLbl="sibTrans2D1" presStyleIdx="0" presStyleCnt="0"/>
      <dgm:spPr/>
    </dgm:pt>
    <dgm:pt modelId="{082FBD22-3E71-4F85-9AA9-450F9B4DD651}" type="pres">
      <dgm:prSet presAssocID="{081ACA31-6A6E-4308-93ED-A37A9DDB440E}" presName="compNode" presStyleCnt="0"/>
      <dgm:spPr/>
    </dgm:pt>
    <dgm:pt modelId="{E0DA3804-96DE-4B70-AA81-5EF43B8A35DF}" type="pres">
      <dgm:prSet presAssocID="{081ACA31-6A6E-4308-93ED-A37A9DDB440E}" presName="bkgdShape" presStyleLbl="node1" presStyleIdx="2" presStyleCnt="3" custLinFactNeighborX="-132" custLinFactNeighborY="-502"/>
      <dgm:spPr/>
    </dgm:pt>
    <dgm:pt modelId="{6EF60BFE-8EBF-4447-9737-6213EED43ED0}" type="pres">
      <dgm:prSet presAssocID="{081ACA31-6A6E-4308-93ED-A37A9DDB440E}" presName="nodeTx" presStyleLbl="node1" presStyleIdx="2" presStyleCnt="3">
        <dgm:presLayoutVars>
          <dgm:bulletEnabled val="1"/>
        </dgm:presLayoutVars>
      </dgm:prSet>
      <dgm:spPr/>
    </dgm:pt>
    <dgm:pt modelId="{5CA92533-F8EA-4E2A-B25B-36CCA0B5CE60}" type="pres">
      <dgm:prSet presAssocID="{081ACA31-6A6E-4308-93ED-A37A9DDB440E}" presName="invisiNode" presStyleLbl="node1" presStyleIdx="2" presStyleCnt="3"/>
      <dgm:spPr/>
    </dgm:pt>
    <dgm:pt modelId="{99402721-D938-496A-9185-7170E4B2D983}" type="pres">
      <dgm:prSet presAssocID="{081ACA31-6A6E-4308-93ED-A37A9DDB440E}" presName="imagNode" presStyleLbl="fgImgPlace1" presStyleIdx="2" presStyleCnt="3" custLinFactNeighborX="245" custLinFactNeighborY="4481"/>
      <dgm:spPr>
        <a:blipFill>
          <a:blip xmlns:r="http://schemas.openxmlformats.org/officeDocument/2006/relationships" r:embed="rId3" cstate="print">
            <a:extLst>
              <a:ext uri="{28A0092B-C50C-407E-A947-70E740481C1C}">
                <a14:useLocalDpi xmlns:a14="http://schemas.microsoft.com/office/drawing/2010/main" val="0"/>
              </a:ext>
            </a:extLst>
          </a:blip>
          <a:srcRect/>
          <a:stretch>
            <a:fillRect/>
          </a:stretch>
        </a:blipFill>
      </dgm:spPr>
      <dgm:extLst>
        <a:ext uri="{E40237B7-FDA0-4F09-8148-C483321AD2D9}">
          <dgm14:cNvPr xmlns:dgm14="http://schemas.microsoft.com/office/drawing/2010/diagram" id="0" name="" descr="Human eye seen through transparent digital chart"/>
        </a:ext>
      </dgm:extLst>
    </dgm:pt>
  </dgm:ptLst>
  <dgm:cxnLst>
    <dgm:cxn modelId="{E15CF21A-C55E-4FB8-9427-6622DD31D3A2}" type="presOf" srcId="{2BF38A67-4261-469B-9414-D91447F5B94F}" destId="{1A96EAA8-A358-4D11-B45E-6E157D27525E}" srcOrd="0" destOrd="0" presId="urn:microsoft.com/office/officeart/2005/8/layout/hList7"/>
    <dgm:cxn modelId="{84269A1E-9C0D-4C11-B9D1-7F5715763C6A}" type="presOf" srcId="{E11391C9-08C8-4F14-BA9D-6720FB1D5353}" destId="{268D52B0-1383-4178-867F-438A9C48F38E}" srcOrd="0" destOrd="0" presId="urn:microsoft.com/office/officeart/2005/8/layout/hList7"/>
    <dgm:cxn modelId="{3B78B62C-D775-4859-A039-1D1E0A2CCC92}" type="presOf" srcId="{081ACA31-6A6E-4308-93ED-A37A9DDB440E}" destId="{E0DA3804-96DE-4B70-AA81-5EF43B8A35DF}" srcOrd="0" destOrd="0" presId="urn:microsoft.com/office/officeart/2005/8/layout/hList7"/>
    <dgm:cxn modelId="{9B55553B-88BA-4451-B4BB-74A63A3A663E}" type="presOf" srcId="{BD9A9559-CD22-453A-864C-6495CD023FBF}" destId="{42FAAC76-B4F1-41B7-8C71-DABDCC38A2E8}" srcOrd="1" destOrd="0" presId="urn:microsoft.com/office/officeart/2005/8/layout/hList7"/>
    <dgm:cxn modelId="{30D46441-7929-46CF-A41C-E7F1B52E0975}" srcId="{30CED28B-D739-4816-990F-B7742E445FE1}" destId="{081ACA31-6A6E-4308-93ED-A37A9DDB440E}" srcOrd="2" destOrd="0" parTransId="{C887D3B8-9B76-4382-9664-5DB80F856C9C}" sibTransId="{984711BF-E2D6-42F1-AC23-1C2E7A30211B}"/>
    <dgm:cxn modelId="{224E4B80-F213-4DDD-8944-D735A28B8685}" type="presOf" srcId="{CAB83641-6841-4940-B3B8-4F2333DAF503}" destId="{96790D41-CE95-4AAD-A7A7-0F394F2BE4FF}" srcOrd="0" destOrd="0" presId="urn:microsoft.com/office/officeart/2005/8/layout/hList7"/>
    <dgm:cxn modelId="{773DF980-4AA4-4803-91F7-E882FD880F1B}" type="presOf" srcId="{081ACA31-6A6E-4308-93ED-A37A9DDB440E}" destId="{6EF60BFE-8EBF-4447-9737-6213EED43ED0}" srcOrd="1" destOrd="0" presId="urn:microsoft.com/office/officeart/2005/8/layout/hList7"/>
    <dgm:cxn modelId="{AC43F698-5BA9-47AB-A87F-E3EC9923C0E0}" type="presOf" srcId="{BD9A9559-CD22-453A-864C-6495CD023FBF}" destId="{98F1B0D6-F0DA-4C18-A9C8-69F9CDEF38A4}" srcOrd="0" destOrd="0" presId="urn:microsoft.com/office/officeart/2005/8/layout/hList7"/>
    <dgm:cxn modelId="{C07AB7A7-4C19-4634-B111-0DB7CB66A639}" srcId="{30CED28B-D739-4816-990F-B7742E445FE1}" destId="{BD9A9559-CD22-453A-864C-6495CD023FBF}" srcOrd="0" destOrd="0" parTransId="{BE0DF843-664E-4DA1-9BA9-B7007202EB0B}" sibTransId="{2BF38A67-4261-469B-9414-D91447F5B94F}"/>
    <dgm:cxn modelId="{179EE6C3-42BB-4DD8-B3A8-015F9B827B53}" type="presOf" srcId="{30CED28B-D739-4816-990F-B7742E445FE1}" destId="{F2DCCA6B-D48F-4941-8675-CF13F2909EF6}" srcOrd="0" destOrd="0" presId="urn:microsoft.com/office/officeart/2005/8/layout/hList7"/>
    <dgm:cxn modelId="{F23A78C6-E6EB-45BC-BFC6-DC6C10B987D7}" srcId="{30CED28B-D739-4816-990F-B7742E445FE1}" destId="{E11391C9-08C8-4F14-BA9D-6720FB1D5353}" srcOrd="1" destOrd="0" parTransId="{A346304D-3D3E-4385-B37C-BC8FF7798273}" sibTransId="{CAB83641-6841-4940-B3B8-4F2333DAF503}"/>
    <dgm:cxn modelId="{F7ABC0C8-776F-4129-8D76-5AAE28381400}" type="presOf" srcId="{E11391C9-08C8-4F14-BA9D-6720FB1D5353}" destId="{5E497C90-708D-4944-A064-C3751B604939}" srcOrd="1" destOrd="0" presId="urn:microsoft.com/office/officeart/2005/8/layout/hList7"/>
    <dgm:cxn modelId="{594A3735-0EB5-4B5C-A5FC-3271AD8DE459}" type="presParOf" srcId="{F2DCCA6B-D48F-4941-8675-CF13F2909EF6}" destId="{0C094661-F46A-49E1-B0DC-B80A26644B0C}" srcOrd="0" destOrd="0" presId="urn:microsoft.com/office/officeart/2005/8/layout/hList7"/>
    <dgm:cxn modelId="{6A07C764-17CC-4526-A950-C89831A41370}" type="presParOf" srcId="{F2DCCA6B-D48F-4941-8675-CF13F2909EF6}" destId="{D1C2F500-5453-46D3-96C2-C40A9DAEF012}" srcOrd="1" destOrd="0" presId="urn:microsoft.com/office/officeart/2005/8/layout/hList7"/>
    <dgm:cxn modelId="{AEAEF0C0-1C2D-4EF8-A2B4-583778FBF363}" type="presParOf" srcId="{D1C2F500-5453-46D3-96C2-C40A9DAEF012}" destId="{28C8BAEB-00EC-4C39-A0C8-494F51D8238E}" srcOrd="0" destOrd="0" presId="urn:microsoft.com/office/officeart/2005/8/layout/hList7"/>
    <dgm:cxn modelId="{AF95A33A-D0BF-4C60-A5FA-3E1723B8EF48}" type="presParOf" srcId="{28C8BAEB-00EC-4C39-A0C8-494F51D8238E}" destId="{98F1B0D6-F0DA-4C18-A9C8-69F9CDEF38A4}" srcOrd="0" destOrd="0" presId="urn:microsoft.com/office/officeart/2005/8/layout/hList7"/>
    <dgm:cxn modelId="{3C59A77E-3DA6-4ACF-849E-E86430E0253A}" type="presParOf" srcId="{28C8BAEB-00EC-4C39-A0C8-494F51D8238E}" destId="{42FAAC76-B4F1-41B7-8C71-DABDCC38A2E8}" srcOrd="1" destOrd="0" presId="urn:microsoft.com/office/officeart/2005/8/layout/hList7"/>
    <dgm:cxn modelId="{8C454715-091A-4AB8-81F1-8B40F3A59A05}" type="presParOf" srcId="{28C8BAEB-00EC-4C39-A0C8-494F51D8238E}" destId="{14C06882-BB78-4A91-A08F-323CF046251D}" srcOrd="2" destOrd="0" presId="urn:microsoft.com/office/officeart/2005/8/layout/hList7"/>
    <dgm:cxn modelId="{0BB37BA1-60E3-4C6A-B98E-F15DF43FD0A0}" type="presParOf" srcId="{28C8BAEB-00EC-4C39-A0C8-494F51D8238E}" destId="{9E946AF2-7B71-4E7F-96E0-6A9CF7B4C0D9}" srcOrd="3" destOrd="0" presId="urn:microsoft.com/office/officeart/2005/8/layout/hList7"/>
    <dgm:cxn modelId="{2A6DA9A8-1786-4B8A-A3C7-54D2C82C603B}" type="presParOf" srcId="{D1C2F500-5453-46D3-96C2-C40A9DAEF012}" destId="{1A96EAA8-A358-4D11-B45E-6E157D27525E}" srcOrd="1" destOrd="0" presId="urn:microsoft.com/office/officeart/2005/8/layout/hList7"/>
    <dgm:cxn modelId="{219AB325-A99D-45B6-A793-1904D996A988}" type="presParOf" srcId="{D1C2F500-5453-46D3-96C2-C40A9DAEF012}" destId="{DA6E3E51-D346-4B0D-9BE8-DF268F4A9476}" srcOrd="2" destOrd="0" presId="urn:microsoft.com/office/officeart/2005/8/layout/hList7"/>
    <dgm:cxn modelId="{D9CB97CB-00C7-49BD-A7AA-D99235CEC747}" type="presParOf" srcId="{DA6E3E51-D346-4B0D-9BE8-DF268F4A9476}" destId="{268D52B0-1383-4178-867F-438A9C48F38E}" srcOrd="0" destOrd="0" presId="urn:microsoft.com/office/officeart/2005/8/layout/hList7"/>
    <dgm:cxn modelId="{47768307-E09C-4A16-8670-4D543F22FA29}" type="presParOf" srcId="{DA6E3E51-D346-4B0D-9BE8-DF268F4A9476}" destId="{5E497C90-708D-4944-A064-C3751B604939}" srcOrd="1" destOrd="0" presId="urn:microsoft.com/office/officeart/2005/8/layout/hList7"/>
    <dgm:cxn modelId="{0648D9FF-5077-424F-8230-C0128F11BC9E}" type="presParOf" srcId="{DA6E3E51-D346-4B0D-9BE8-DF268F4A9476}" destId="{48831C38-F8D7-41ED-94CD-DE19BD7B2018}" srcOrd="2" destOrd="0" presId="urn:microsoft.com/office/officeart/2005/8/layout/hList7"/>
    <dgm:cxn modelId="{A99E76A4-9A13-4EE0-B293-0E8A84B7EF78}" type="presParOf" srcId="{DA6E3E51-D346-4B0D-9BE8-DF268F4A9476}" destId="{5A90B134-708C-4A1E-9DCE-8BD751976AB2}" srcOrd="3" destOrd="0" presId="urn:microsoft.com/office/officeart/2005/8/layout/hList7"/>
    <dgm:cxn modelId="{899754D1-56FA-462A-B5D9-0B41DE89B051}" type="presParOf" srcId="{D1C2F500-5453-46D3-96C2-C40A9DAEF012}" destId="{96790D41-CE95-4AAD-A7A7-0F394F2BE4FF}" srcOrd="3" destOrd="0" presId="urn:microsoft.com/office/officeart/2005/8/layout/hList7"/>
    <dgm:cxn modelId="{39B10DDA-F7D2-42AA-A797-B9D2A2172FF7}" type="presParOf" srcId="{D1C2F500-5453-46D3-96C2-C40A9DAEF012}" destId="{082FBD22-3E71-4F85-9AA9-450F9B4DD651}" srcOrd="4" destOrd="0" presId="urn:microsoft.com/office/officeart/2005/8/layout/hList7"/>
    <dgm:cxn modelId="{36423D10-6429-4F56-8B81-7E5058C01AB8}" type="presParOf" srcId="{082FBD22-3E71-4F85-9AA9-450F9B4DD651}" destId="{E0DA3804-96DE-4B70-AA81-5EF43B8A35DF}" srcOrd="0" destOrd="0" presId="urn:microsoft.com/office/officeart/2005/8/layout/hList7"/>
    <dgm:cxn modelId="{2B2121DB-B48E-4AE6-A654-FBD9C6D53731}" type="presParOf" srcId="{082FBD22-3E71-4F85-9AA9-450F9B4DD651}" destId="{6EF60BFE-8EBF-4447-9737-6213EED43ED0}" srcOrd="1" destOrd="0" presId="urn:microsoft.com/office/officeart/2005/8/layout/hList7"/>
    <dgm:cxn modelId="{B8E2F22E-D471-452C-81E1-239A3A2D759E}" type="presParOf" srcId="{082FBD22-3E71-4F85-9AA9-450F9B4DD651}" destId="{5CA92533-F8EA-4E2A-B25B-36CCA0B5CE60}" srcOrd="2" destOrd="0" presId="urn:microsoft.com/office/officeart/2005/8/layout/hList7"/>
    <dgm:cxn modelId="{249CD363-13C6-433D-8490-C30E67DBF53F}" type="presParOf" srcId="{082FBD22-3E71-4F85-9AA9-450F9B4DD651}" destId="{99402721-D938-496A-9185-7170E4B2D983}" srcOrd="3" destOrd="0" presId="urn:microsoft.com/office/officeart/2005/8/layout/hList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8F1B0D6-F0DA-4C18-A9C8-69F9CDEF38A4}">
      <dsp:nvSpPr>
        <dsp:cNvPr id="0" name=""/>
        <dsp:cNvSpPr/>
      </dsp:nvSpPr>
      <dsp:spPr>
        <a:xfrm>
          <a:off x="3605015" y="0"/>
          <a:ext cx="3460296" cy="4928321"/>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0" tIns="177800" rIns="177800" bIns="177800" numCol="1" spcCol="1270" anchor="ctr" anchorCtr="0">
          <a:noAutofit/>
        </a:bodyPr>
        <a:lstStyle/>
        <a:p>
          <a:pPr marL="0" lvl="0" indent="0" algn="ctr" defTabSz="1111250">
            <a:lnSpc>
              <a:spcPct val="90000"/>
            </a:lnSpc>
            <a:spcBef>
              <a:spcPct val="0"/>
            </a:spcBef>
            <a:spcAft>
              <a:spcPct val="35000"/>
            </a:spcAft>
            <a:buNone/>
          </a:pPr>
          <a:r>
            <a:rPr lang="en-US" sz="2500" b="1" kern="1200" dirty="0">
              <a:solidFill>
                <a:schemeClr val="bg1"/>
              </a:solidFill>
              <a:latin typeface="+mj-lt"/>
            </a:rPr>
            <a:t>ESG Fact-finding and development of final report </a:t>
          </a:r>
          <a:endParaRPr lang="en-US" sz="2500" kern="1200" dirty="0"/>
        </a:p>
      </dsp:txBody>
      <dsp:txXfrm>
        <a:off x="3605015" y="1971328"/>
        <a:ext cx="3460296" cy="1971328"/>
      </dsp:txXfrm>
    </dsp:sp>
    <dsp:sp modelId="{9E946AF2-7B71-4E7F-96E0-6A9CF7B4C0D9}">
      <dsp:nvSpPr>
        <dsp:cNvPr id="0" name=""/>
        <dsp:cNvSpPr/>
      </dsp:nvSpPr>
      <dsp:spPr>
        <a:xfrm>
          <a:off x="4514598" y="399467"/>
          <a:ext cx="1641130" cy="1641130"/>
        </a:xfrm>
        <a:prstGeom prst="ellipse">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68D52B0-1383-4178-867F-438A9C48F38E}">
      <dsp:nvSpPr>
        <dsp:cNvPr id="0" name=""/>
        <dsp:cNvSpPr/>
      </dsp:nvSpPr>
      <dsp:spPr>
        <a:xfrm>
          <a:off x="73783" y="0"/>
          <a:ext cx="3460296" cy="4928321"/>
        </a:xfrm>
        <a:prstGeom prst="roundRect">
          <a:avLst>
            <a:gd name="adj" fmla="val 10000"/>
          </a:avLst>
        </a:prstGeom>
        <a:solidFill>
          <a:schemeClr val="accent5">
            <a:hueOff val="5742506"/>
            <a:satOff val="2538"/>
            <a:lumOff val="-1558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0" tIns="177800" rIns="177800" bIns="177800" numCol="1" spcCol="1270" anchor="ctr" anchorCtr="0">
          <a:noAutofit/>
        </a:bodyPr>
        <a:lstStyle/>
        <a:p>
          <a:pPr marL="0" lvl="0" indent="0" algn="ctr" defTabSz="1111250">
            <a:lnSpc>
              <a:spcPct val="90000"/>
            </a:lnSpc>
            <a:spcBef>
              <a:spcPct val="0"/>
            </a:spcBef>
            <a:spcAft>
              <a:spcPct val="35000"/>
            </a:spcAft>
            <a:buNone/>
          </a:pPr>
          <a:r>
            <a:rPr lang="en-US" sz="2500" b="1" kern="1200" dirty="0">
              <a:solidFill>
                <a:schemeClr val="bg1"/>
              </a:solidFill>
              <a:latin typeface="+mj-lt"/>
            </a:rPr>
            <a:t>Staff Guidance to highlight and explain applicability of the Code</a:t>
          </a:r>
          <a:endParaRPr lang="en-US" sz="2500" kern="1200" dirty="0"/>
        </a:p>
      </dsp:txBody>
      <dsp:txXfrm>
        <a:off x="73783" y="1971328"/>
        <a:ext cx="3460296" cy="1971328"/>
      </dsp:txXfrm>
    </dsp:sp>
    <dsp:sp modelId="{5A90B134-708C-4A1E-9DCE-8BD751976AB2}">
      <dsp:nvSpPr>
        <dsp:cNvPr id="0" name=""/>
        <dsp:cNvSpPr/>
      </dsp:nvSpPr>
      <dsp:spPr>
        <a:xfrm>
          <a:off x="1130303" y="399467"/>
          <a:ext cx="1641130" cy="1641130"/>
        </a:xfrm>
        <a:prstGeom prst="ellipse">
          <a:avLst/>
        </a:prstGeom>
        <a:blipFill>
          <a:blip xmlns:r="http://schemas.openxmlformats.org/officeDocument/2006/relationships" r:embed="rId2" cstate="print">
            <a:extLst>
              <a:ext uri="{28A0092B-C50C-407E-A947-70E740481C1C}">
                <a14:useLocalDpi xmlns:a14="http://schemas.microsoft.com/office/drawing/2010/main" val="0"/>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0DA3804-96DE-4B70-AA81-5EF43B8A35DF}">
      <dsp:nvSpPr>
        <dsp:cNvPr id="0" name=""/>
        <dsp:cNvSpPr/>
      </dsp:nvSpPr>
      <dsp:spPr>
        <a:xfrm>
          <a:off x="7125867" y="0"/>
          <a:ext cx="3460296" cy="4928321"/>
        </a:xfrm>
        <a:prstGeom prst="roundRect">
          <a:avLst>
            <a:gd name="adj" fmla="val 10000"/>
          </a:avLst>
        </a:prstGeom>
        <a:solidFill>
          <a:schemeClr val="accent5">
            <a:hueOff val="11485012"/>
            <a:satOff val="5077"/>
            <a:lumOff val="-3117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0" tIns="177800" rIns="177800" bIns="177800" numCol="1" spcCol="1270" anchor="ctr" anchorCtr="0">
          <a:noAutofit/>
        </a:bodyPr>
        <a:lstStyle/>
        <a:p>
          <a:pPr marL="0" lvl="0" indent="0" algn="ctr" defTabSz="1111250">
            <a:lnSpc>
              <a:spcPct val="90000"/>
            </a:lnSpc>
            <a:spcBef>
              <a:spcPct val="0"/>
            </a:spcBef>
            <a:spcAft>
              <a:spcPct val="35000"/>
            </a:spcAft>
            <a:buNone/>
          </a:pPr>
          <a:r>
            <a:rPr lang="en-US" sz="2500" b="1" kern="1200" dirty="0">
              <a:solidFill>
                <a:schemeClr val="bg1"/>
              </a:solidFill>
              <a:latin typeface="+mj-lt"/>
            </a:rPr>
            <a:t>Standard Setting Project – </a:t>
          </a:r>
          <a:r>
            <a:rPr lang="en-US" sz="2500" b="1" kern="1200" dirty="0">
              <a:solidFill>
                <a:srgbClr val="FFFF00"/>
              </a:solidFill>
              <a:latin typeface="+mj-lt"/>
            </a:rPr>
            <a:t>Review Code from ESG lens </a:t>
          </a:r>
          <a:endParaRPr lang="en-US" sz="2500" kern="1200" dirty="0">
            <a:solidFill>
              <a:srgbClr val="FFFF00"/>
            </a:solidFill>
          </a:endParaRPr>
        </a:p>
      </dsp:txBody>
      <dsp:txXfrm>
        <a:off x="7125867" y="1971328"/>
        <a:ext cx="3460296" cy="1971328"/>
      </dsp:txXfrm>
    </dsp:sp>
    <dsp:sp modelId="{99402721-D938-496A-9185-7170E4B2D983}">
      <dsp:nvSpPr>
        <dsp:cNvPr id="0" name=""/>
        <dsp:cNvSpPr/>
      </dsp:nvSpPr>
      <dsp:spPr>
        <a:xfrm>
          <a:off x="8044038" y="369238"/>
          <a:ext cx="1641130" cy="1641130"/>
        </a:xfrm>
        <a:prstGeom prst="ellipse">
          <a:avLst/>
        </a:prstGeom>
        <a:blipFill>
          <a:blip xmlns:r="http://schemas.openxmlformats.org/officeDocument/2006/relationships" r:embed="rId3" cstate="print">
            <a:extLst>
              <a:ext uri="{28A0092B-C50C-407E-A947-70E740481C1C}">
                <a14:useLocalDpi xmlns:a14="http://schemas.microsoft.com/office/drawing/2010/main" val="0"/>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C094661-F46A-49E1-B0DC-B80A26644B0C}">
      <dsp:nvSpPr>
        <dsp:cNvPr id="0" name=""/>
        <dsp:cNvSpPr/>
      </dsp:nvSpPr>
      <dsp:spPr>
        <a:xfrm>
          <a:off x="77313" y="3880811"/>
          <a:ext cx="3378284" cy="974003"/>
        </a:xfrm>
        <a:prstGeom prst="leftRightArrow">
          <a:avLst/>
        </a:prstGeom>
        <a:solidFill>
          <a:srgbClr val="FFC000"/>
        </a:solidFill>
        <a:ln w="19050" cap="flat" cmpd="sng" algn="ctr">
          <a:solidFill>
            <a:schemeClr val="bg1"/>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1699" cy="463408"/>
          </a:xfrm>
          <a:prstGeom prst="rect">
            <a:avLst/>
          </a:prstGeom>
        </p:spPr>
        <p:txBody>
          <a:bodyPr vert="horz" lIns="92492" tIns="46246" rIns="92492" bIns="46246" rtlCol="0"/>
          <a:lstStyle>
            <a:lvl1pPr algn="l">
              <a:defRPr sz="1200"/>
            </a:lvl1pPr>
          </a:lstStyle>
          <a:p>
            <a:endParaRPr lang="en-US" dirty="0"/>
          </a:p>
        </p:txBody>
      </p:sp>
      <p:sp>
        <p:nvSpPr>
          <p:cNvPr id="3" name="Date Placeholder 2"/>
          <p:cNvSpPr>
            <a:spLocks noGrp="1"/>
          </p:cNvSpPr>
          <p:nvPr>
            <p:ph type="dt" idx="1"/>
          </p:nvPr>
        </p:nvSpPr>
        <p:spPr>
          <a:xfrm>
            <a:off x="3936768" y="0"/>
            <a:ext cx="3011699" cy="463408"/>
          </a:xfrm>
          <a:prstGeom prst="rect">
            <a:avLst/>
          </a:prstGeom>
        </p:spPr>
        <p:txBody>
          <a:bodyPr vert="horz" lIns="92492" tIns="46246" rIns="92492" bIns="46246" rtlCol="0"/>
          <a:lstStyle>
            <a:lvl1pPr algn="r">
              <a:defRPr sz="1200"/>
            </a:lvl1pPr>
          </a:lstStyle>
          <a:p>
            <a:fld id="{8217F18B-FBA3-4F6B-97D9-EA188CD16FE5}" type="datetimeFigureOut">
              <a:rPr lang="en-US" smtClean="0"/>
              <a:t>3/21/2022</a:t>
            </a:fld>
            <a:endParaRPr lang="en-US" dirty="0"/>
          </a:p>
        </p:txBody>
      </p:sp>
      <p:sp>
        <p:nvSpPr>
          <p:cNvPr id="4" name="Slide Image Placeholder 3"/>
          <p:cNvSpPr>
            <a:spLocks noGrp="1" noRot="1" noChangeAspect="1"/>
          </p:cNvSpPr>
          <p:nvPr>
            <p:ph type="sldImg" idx="2"/>
          </p:nvPr>
        </p:nvSpPr>
        <p:spPr>
          <a:xfrm>
            <a:off x="703263" y="1154113"/>
            <a:ext cx="5543550" cy="3117850"/>
          </a:xfrm>
          <a:prstGeom prst="rect">
            <a:avLst/>
          </a:prstGeom>
          <a:noFill/>
          <a:ln w="12700">
            <a:solidFill>
              <a:prstClr val="black"/>
            </a:solidFill>
          </a:ln>
        </p:spPr>
        <p:txBody>
          <a:bodyPr vert="horz" lIns="92492" tIns="46246" rIns="92492" bIns="46246" rtlCol="0" anchor="ctr"/>
          <a:lstStyle/>
          <a:p>
            <a:endParaRPr lang="en-US" dirty="0"/>
          </a:p>
        </p:txBody>
      </p:sp>
      <p:sp>
        <p:nvSpPr>
          <p:cNvPr id="5" name="Notes Placeholder 4"/>
          <p:cNvSpPr>
            <a:spLocks noGrp="1"/>
          </p:cNvSpPr>
          <p:nvPr>
            <p:ph type="body" sz="quarter" idx="3"/>
          </p:nvPr>
        </p:nvSpPr>
        <p:spPr>
          <a:xfrm>
            <a:off x="695008" y="4444861"/>
            <a:ext cx="5560060" cy="3636705"/>
          </a:xfrm>
          <a:prstGeom prst="rect">
            <a:avLst/>
          </a:prstGeom>
        </p:spPr>
        <p:txBody>
          <a:bodyPr vert="horz" lIns="92492" tIns="46246" rIns="92492" bIns="46246"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72669"/>
            <a:ext cx="3011699" cy="463407"/>
          </a:xfrm>
          <a:prstGeom prst="rect">
            <a:avLst/>
          </a:prstGeom>
        </p:spPr>
        <p:txBody>
          <a:bodyPr vert="horz" lIns="92492" tIns="46246" rIns="92492" bIns="46246"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36768" y="8772669"/>
            <a:ext cx="3011699" cy="463407"/>
          </a:xfrm>
          <a:prstGeom prst="rect">
            <a:avLst/>
          </a:prstGeom>
        </p:spPr>
        <p:txBody>
          <a:bodyPr vert="horz" lIns="92492" tIns="46246" rIns="92492" bIns="46246" rtlCol="0" anchor="b"/>
          <a:lstStyle>
            <a:lvl1pPr algn="r">
              <a:defRPr sz="1200"/>
            </a:lvl1pPr>
          </a:lstStyle>
          <a:p>
            <a:fld id="{BAD342E5-AFF1-4E5D-BEDB-B5261E7DADB0}" type="slidenum">
              <a:rPr lang="en-US" smtClean="0"/>
              <a:t>‹#›</a:t>
            </a:fld>
            <a:endParaRPr lang="en-US" dirty="0"/>
          </a:p>
        </p:txBody>
      </p:sp>
    </p:spTree>
    <p:extLst>
      <p:ext uri="{BB962C8B-B14F-4D97-AF65-F5344CB8AC3E}">
        <p14:creationId xmlns:p14="http://schemas.microsoft.com/office/powerpoint/2010/main" val="37544790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768992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10</a:t>
            </a:fld>
            <a:endParaRPr lang="en-US" dirty="0"/>
          </a:p>
        </p:txBody>
      </p:sp>
    </p:spTree>
    <p:extLst>
      <p:ext uri="{BB962C8B-B14F-4D97-AF65-F5344CB8AC3E}">
        <p14:creationId xmlns:p14="http://schemas.microsoft.com/office/powerpoint/2010/main" val="40480219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11</a:t>
            </a:fld>
            <a:endParaRPr lang="en-US" dirty="0"/>
          </a:p>
        </p:txBody>
      </p:sp>
    </p:spTree>
    <p:extLst>
      <p:ext uri="{BB962C8B-B14F-4D97-AF65-F5344CB8AC3E}">
        <p14:creationId xmlns:p14="http://schemas.microsoft.com/office/powerpoint/2010/main" val="24439493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12</a:t>
            </a:fld>
            <a:endParaRPr lang="en-US" dirty="0"/>
          </a:p>
        </p:txBody>
      </p:sp>
    </p:spTree>
    <p:extLst>
      <p:ext uri="{BB962C8B-B14F-4D97-AF65-F5344CB8AC3E}">
        <p14:creationId xmlns:p14="http://schemas.microsoft.com/office/powerpoint/2010/main" val="10371616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13</a:t>
            </a:fld>
            <a:endParaRPr lang="en-US" dirty="0"/>
          </a:p>
        </p:txBody>
      </p:sp>
    </p:spTree>
    <p:extLst>
      <p:ext uri="{BB962C8B-B14F-4D97-AF65-F5344CB8AC3E}">
        <p14:creationId xmlns:p14="http://schemas.microsoft.com/office/powerpoint/2010/main" val="24480487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14</a:t>
            </a:fld>
            <a:endParaRPr lang="en-US" dirty="0"/>
          </a:p>
        </p:txBody>
      </p:sp>
    </p:spTree>
    <p:extLst>
      <p:ext uri="{BB962C8B-B14F-4D97-AF65-F5344CB8AC3E}">
        <p14:creationId xmlns:p14="http://schemas.microsoft.com/office/powerpoint/2010/main" val="19093966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15</a:t>
            </a:fld>
            <a:endParaRPr lang="en-US" dirty="0"/>
          </a:p>
        </p:txBody>
      </p:sp>
    </p:spTree>
    <p:extLst>
      <p:ext uri="{BB962C8B-B14F-4D97-AF65-F5344CB8AC3E}">
        <p14:creationId xmlns:p14="http://schemas.microsoft.com/office/powerpoint/2010/main" val="36015115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16</a:t>
            </a:fld>
            <a:endParaRPr lang="en-US" dirty="0"/>
          </a:p>
        </p:txBody>
      </p:sp>
    </p:spTree>
    <p:extLst>
      <p:ext uri="{BB962C8B-B14F-4D97-AF65-F5344CB8AC3E}">
        <p14:creationId xmlns:p14="http://schemas.microsoft.com/office/powerpoint/2010/main" val="14873296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17</a:t>
            </a:fld>
            <a:endParaRPr lang="en-US" dirty="0"/>
          </a:p>
        </p:txBody>
      </p:sp>
    </p:spTree>
    <p:extLst>
      <p:ext uri="{BB962C8B-B14F-4D97-AF65-F5344CB8AC3E}">
        <p14:creationId xmlns:p14="http://schemas.microsoft.com/office/powerpoint/2010/main" val="33171723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18</a:t>
            </a:fld>
            <a:endParaRPr lang="en-US" dirty="0"/>
          </a:p>
        </p:txBody>
      </p:sp>
    </p:spTree>
    <p:extLst>
      <p:ext uri="{BB962C8B-B14F-4D97-AF65-F5344CB8AC3E}">
        <p14:creationId xmlns:p14="http://schemas.microsoft.com/office/powerpoint/2010/main" val="38556617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19</a:t>
            </a:fld>
            <a:endParaRPr lang="en-US" dirty="0"/>
          </a:p>
        </p:txBody>
      </p:sp>
    </p:spTree>
    <p:extLst>
      <p:ext uri="{BB962C8B-B14F-4D97-AF65-F5344CB8AC3E}">
        <p14:creationId xmlns:p14="http://schemas.microsoft.com/office/powerpoint/2010/main" val="16449583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2</a:t>
            </a:fld>
            <a:endParaRPr lang="en-US" dirty="0"/>
          </a:p>
        </p:txBody>
      </p:sp>
    </p:spTree>
    <p:extLst>
      <p:ext uri="{BB962C8B-B14F-4D97-AF65-F5344CB8AC3E}">
        <p14:creationId xmlns:p14="http://schemas.microsoft.com/office/powerpoint/2010/main" val="22495914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20</a:t>
            </a:fld>
            <a:endParaRPr lang="en-US" dirty="0"/>
          </a:p>
        </p:txBody>
      </p:sp>
    </p:spTree>
    <p:extLst>
      <p:ext uri="{BB962C8B-B14F-4D97-AF65-F5344CB8AC3E}">
        <p14:creationId xmlns:p14="http://schemas.microsoft.com/office/powerpoint/2010/main" val="273349020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21</a:t>
            </a:fld>
            <a:endParaRPr lang="en-US" dirty="0"/>
          </a:p>
        </p:txBody>
      </p:sp>
    </p:spTree>
    <p:extLst>
      <p:ext uri="{BB962C8B-B14F-4D97-AF65-F5344CB8AC3E}">
        <p14:creationId xmlns:p14="http://schemas.microsoft.com/office/powerpoint/2010/main" val="309367315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22</a:t>
            </a:fld>
            <a:endParaRPr lang="en-US" dirty="0"/>
          </a:p>
        </p:txBody>
      </p:sp>
    </p:spTree>
    <p:extLst>
      <p:ext uri="{BB962C8B-B14F-4D97-AF65-F5344CB8AC3E}">
        <p14:creationId xmlns:p14="http://schemas.microsoft.com/office/powerpoint/2010/main" val="356315748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23</a:t>
            </a:fld>
            <a:endParaRPr lang="en-US" dirty="0"/>
          </a:p>
        </p:txBody>
      </p:sp>
    </p:spTree>
    <p:extLst>
      <p:ext uri="{BB962C8B-B14F-4D97-AF65-F5344CB8AC3E}">
        <p14:creationId xmlns:p14="http://schemas.microsoft.com/office/powerpoint/2010/main" val="211368141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2072776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b="0" i="0" dirty="0">
              <a:solidFill>
                <a:srgbClr val="000000"/>
              </a:solidFill>
              <a:effectLst/>
              <a:latin typeface="Noto Sans" panose="020B0502040504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0699608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6124460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2456916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28</a:t>
            </a:fld>
            <a:endParaRPr lang="en-US" dirty="0"/>
          </a:p>
        </p:txBody>
      </p:sp>
    </p:spTree>
    <p:extLst>
      <p:ext uri="{BB962C8B-B14F-4D97-AF65-F5344CB8AC3E}">
        <p14:creationId xmlns:p14="http://schemas.microsoft.com/office/powerpoint/2010/main" val="418789847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082541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u="sng" dirty="0"/>
          </a:p>
        </p:txBody>
      </p:sp>
      <p:sp>
        <p:nvSpPr>
          <p:cNvPr id="4" name="Slide Number Placeholder 3"/>
          <p:cNvSpPr>
            <a:spLocks noGrp="1"/>
          </p:cNvSpPr>
          <p:nvPr>
            <p:ph type="sldNum" sz="quarter" idx="5"/>
          </p:nvPr>
        </p:nvSpPr>
        <p:spPr/>
        <p:txBody>
          <a:bodyPr/>
          <a:lstStyle/>
          <a:p>
            <a:fld id="{BAD342E5-AFF1-4E5D-BEDB-B5261E7DADB0}" type="slidenum">
              <a:rPr lang="en-US" smtClean="0"/>
              <a:t>3</a:t>
            </a:fld>
            <a:endParaRPr lang="en-US" dirty="0"/>
          </a:p>
        </p:txBody>
      </p:sp>
    </p:spTree>
    <p:extLst>
      <p:ext uri="{BB962C8B-B14F-4D97-AF65-F5344CB8AC3E}">
        <p14:creationId xmlns:p14="http://schemas.microsoft.com/office/powerpoint/2010/main" val="252896848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851739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6566091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762000" marR="0" indent="-762000" algn="just">
              <a:lnSpc>
                <a:spcPts val="1400"/>
              </a:lnSpc>
              <a:spcBef>
                <a:spcPts val="600"/>
              </a:spcBef>
              <a:spcAft>
                <a:spcPts val="600"/>
              </a:spcAft>
              <a:tabLst>
                <a:tab pos="0" algn="l"/>
              </a:tabLst>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928000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4</a:t>
            </a:fld>
            <a:endParaRPr lang="en-US" dirty="0"/>
          </a:p>
        </p:txBody>
      </p:sp>
    </p:spTree>
    <p:extLst>
      <p:ext uri="{BB962C8B-B14F-4D97-AF65-F5344CB8AC3E}">
        <p14:creationId xmlns:p14="http://schemas.microsoft.com/office/powerpoint/2010/main" val="18104504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5</a:t>
            </a:fld>
            <a:endParaRPr lang="en-US" dirty="0"/>
          </a:p>
        </p:txBody>
      </p:sp>
    </p:spTree>
    <p:extLst>
      <p:ext uri="{BB962C8B-B14F-4D97-AF65-F5344CB8AC3E}">
        <p14:creationId xmlns:p14="http://schemas.microsoft.com/office/powerpoint/2010/main" val="28916928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6</a:t>
            </a:fld>
            <a:endParaRPr lang="en-US" dirty="0"/>
          </a:p>
        </p:txBody>
      </p:sp>
    </p:spTree>
    <p:extLst>
      <p:ext uri="{BB962C8B-B14F-4D97-AF65-F5344CB8AC3E}">
        <p14:creationId xmlns:p14="http://schemas.microsoft.com/office/powerpoint/2010/main" val="16879282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7</a:t>
            </a:fld>
            <a:endParaRPr lang="en-US" dirty="0"/>
          </a:p>
        </p:txBody>
      </p:sp>
    </p:spTree>
    <p:extLst>
      <p:ext uri="{BB962C8B-B14F-4D97-AF65-F5344CB8AC3E}">
        <p14:creationId xmlns:p14="http://schemas.microsoft.com/office/powerpoint/2010/main" val="35764626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8</a:t>
            </a:fld>
            <a:endParaRPr lang="en-US" dirty="0"/>
          </a:p>
        </p:txBody>
      </p:sp>
    </p:spTree>
    <p:extLst>
      <p:ext uri="{BB962C8B-B14F-4D97-AF65-F5344CB8AC3E}">
        <p14:creationId xmlns:p14="http://schemas.microsoft.com/office/powerpoint/2010/main" val="1647948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9</a:t>
            </a:fld>
            <a:endParaRPr lang="en-US" dirty="0"/>
          </a:p>
        </p:txBody>
      </p:sp>
    </p:spTree>
    <p:extLst>
      <p:ext uri="{BB962C8B-B14F-4D97-AF65-F5344CB8AC3E}">
        <p14:creationId xmlns:p14="http://schemas.microsoft.com/office/powerpoint/2010/main" val="8501121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hyperlink" Target="https://www.linkedin.com/company/iesba/" TargetMode="External"/><Relationship Id="rId7" Type="http://schemas.openxmlformats.org/officeDocument/2006/relationships/hyperlink" Target="https://www.linkedin.com/company/ipsasb/" TargetMode="External"/><Relationship Id="rId2" Type="http://schemas.openxmlformats.org/officeDocument/2006/relationships/hyperlink" Target="https://twitter.com/Ethics_Board" TargetMode="External"/><Relationship Id="rId1" Type="http://schemas.openxmlformats.org/officeDocument/2006/relationships/slideMaster" Target="../slideMasters/slideMaster1.xml"/><Relationship Id="rId6" Type="http://schemas.openxmlformats.org/officeDocument/2006/relationships/image" Target="../media/image14.png"/><Relationship Id="rId5" Type="http://schemas.openxmlformats.org/officeDocument/2006/relationships/hyperlink" Target="https://twitter.com/IPSASB_News" TargetMode="External"/><Relationship Id="rId10" Type="http://schemas.openxmlformats.org/officeDocument/2006/relationships/image" Target="../media/image17.jpg"/><Relationship Id="rId4" Type="http://schemas.openxmlformats.org/officeDocument/2006/relationships/hyperlink" Target="https://www.youtube.com/channel/UC0VaH8c5S0a_ASiToeonj0g" TargetMode="External"/><Relationship Id="rId9" Type="http://schemas.openxmlformats.org/officeDocument/2006/relationships/image" Target="../media/image16.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hyperlink" Target="http://www.ethicsboard.org/" TargetMode="External"/><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2.jpeg"/><Relationship Id="rId1" Type="http://schemas.openxmlformats.org/officeDocument/2006/relationships/slideMaster" Target="../slideMasters/slideMaster3.xml"/><Relationship Id="rId4" Type="http://schemas.openxmlformats.org/officeDocument/2006/relationships/image" Target="../media/image3.jpe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3.xml"/><Relationship Id="rId4" Type="http://schemas.openxmlformats.org/officeDocument/2006/relationships/image" Target="../media/image3.jpe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3.xml"/><Relationship Id="rId4" Type="http://schemas.openxmlformats.org/officeDocument/2006/relationships/image" Target="../media/image3.jpe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3.xml"/><Relationship Id="rId4" Type="http://schemas.openxmlformats.org/officeDocument/2006/relationships/image" Target="../media/image3.jpe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3.xml"/><Relationship Id="rId4" Type="http://schemas.openxmlformats.org/officeDocument/2006/relationships/image" Target="../media/image11.jpe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3.xml"/><Relationship Id="rId4" Type="http://schemas.openxmlformats.org/officeDocument/2006/relationships/image" Target="../media/image11.jpe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2.jpe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3.jpe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hyperlink" Target="https://www.linkedin.com/company/iesba/" TargetMode="External"/><Relationship Id="rId7" Type="http://schemas.openxmlformats.org/officeDocument/2006/relationships/hyperlink" Target="https://www.linkedin.com/company/ipsasb/" TargetMode="External"/><Relationship Id="rId2" Type="http://schemas.openxmlformats.org/officeDocument/2006/relationships/hyperlink" Target="https://twitter.com/Ethics_Board" TargetMode="External"/><Relationship Id="rId1" Type="http://schemas.openxmlformats.org/officeDocument/2006/relationships/slideMaster" Target="../slideMasters/slideMaster3.xml"/><Relationship Id="rId6" Type="http://schemas.openxmlformats.org/officeDocument/2006/relationships/image" Target="../media/image14.png"/><Relationship Id="rId5" Type="http://schemas.openxmlformats.org/officeDocument/2006/relationships/hyperlink" Target="https://twitter.com/IPSASB_News" TargetMode="External"/><Relationship Id="rId10" Type="http://schemas.openxmlformats.org/officeDocument/2006/relationships/image" Target="../media/image17.jpg"/><Relationship Id="rId4" Type="http://schemas.openxmlformats.org/officeDocument/2006/relationships/hyperlink" Target="https://www.youtube.com/channel/UC0VaH8c5S0a_ASiToeonj0g" TargetMode="External"/><Relationship Id="rId9" Type="http://schemas.openxmlformats.org/officeDocument/2006/relationships/image" Target="../media/image16.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1.jpe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1.jpe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A picture containing outdoor&#10;&#10;Description automatically generated">
            <a:extLst>
              <a:ext uri="{FF2B5EF4-FFF2-40B4-BE49-F238E27FC236}">
                <a16:creationId xmlns:a16="http://schemas.microsoft.com/office/drawing/2014/main" id="{AB243662-BBA5-4983-9E42-C044319DEEA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3"/>
          <a:stretch/>
        </p:blipFill>
        <p:spPr>
          <a:xfrm>
            <a:off x="0" y="1359401"/>
            <a:ext cx="12192000" cy="5498599"/>
          </a:xfrm>
          <a:prstGeom prst="rect">
            <a:avLst/>
          </a:prstGeom>
        </p:spPr>
      </p:pic>
      <p:sp>
        <p:nvSpPr>
          <p:cNvPr id="21" name="Text Placeholder 20">
            <a:extLst>
              <a:ext uri="{FF2B5EF4-FFF2-40B4-BE49-F238E27FC236}">
                <a16:creationId xmlns:a16="http://schemas.microsoft.com/office/drawing/2014/main" id="{D372EE30-0CA9-9349-914F-931308613F0C}"/>
              </a:ext>
            </a:extLst>
          </p:cNvPr>
          <p:cNvSpPr>
            <a:spLocks noGrp="1"/>
          </p:cNvSpPr>
          <p:nvPr>
            <p:ph type="body" sz="quarter" idx="14" hasCustomPrompt="1"/>
          </p:nvPr>
        </p:nvSpPr>
        <p:spPr>
          <a:xfrm>
            <a:off x="765175" y="4844311"/>
            <a:ext cx="9907588" cy="2039040"/>
          </a:xfrm>
        </p:spPr>
        <p:txBody>
          <a:bodyPr>
            <a:normAutofit/>
          </a:bodyPr>
          <a:lstStyle>
            <a:lvl1pPr marL="0" indent="0">
              <a:buNone/>
              <a:defRPr sz="3000">
                <a:solidFill>
                  <a:schemeClr val="bg1"/>
                </a:solidFill>
                <a:latin typeface="Product Sans Light" panose="020B0303030502040203" pitchFamily="34" charset="0"/>
              </a:defRPr>
            </a:lvl1pPr>
          </a:lstStyle>
          <a:p>
            <a:pPr lvl="0"/>
            <a:r>
              <a:rPr lang="en-US" dirty="0"/>
              <a:t>Name(s) of presenter(s)</a:t>
            </a:r>
          </a:p>
          <a:p>
            <a:pPr lvl="0"/>
            <a:r>
              <a:rPr lang="en-US" dirty="0"/>
              <a:t>Date</a:t>
            </a:r>
          </a:p>
        </p:txBody>
      </p:sp>
      <p:pic>
        <p:nvPicPr>
          <p:cNvPr id="28" name="Picture 27">
            <a:extLst>
              <a:ext uri="{FF2B5EF4-FFF2-40B4-BE49-F238E27FC236}">
                <a16:creationId xmlns:a16="http://schemas.microsoft.com/office/drawing/2014/main" id="{FC4CAB7F-A97C-6F46-942A-943284A3E138}"/>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2" name="Picture 11">
            <a:extLst>
              <a:ext uri="{FF2B5EF4-FFF2-40B4-BE49-F238E27FC236}">
                <a16:creationId xmlns:a16="http://schemas.microsoft.com/office/drawing/2014/main" id="{BC755942-84D2-2949-9D61-AAE823131D00}"/>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7" name="Text Placeholder 6">
            <a:extLst>
              <a:ext uri="{FF2B5EF4-FFF2-40B4-BE49-F238E27FC236}">
                <a16:creationId xmlns:a16="http://schemas.microsoft.com/office/drawing/2014/main" id="{B2DC392D-8E34-E842-905D-2C0D9EF77B9F}"/>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11" name="Text Placeholder 10">
            <a:extLst>
              <a:ext uri="{FF2B5EF4-FFF2-40B4-BE49-F238E27FC236}">
                <a16:creationId xmlns:a16="http://schemas.microsoft.com/office/drawing/2014/main" id="{88279C55-74D0-264F-B945-2C8B8983543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19" name="Picture 18">
            <a:extLst>
              <a:ext uri="{FF2B5EF4-FFF2-40B4-BE49-F238E27FC236}">
                <a16:creationId xmlns:a16="http://schemas.microsoft.com/office/drawing/2014/main" id="{5784D37B-3DF2-8B49-A9B6-293C3148E6A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6732277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Slide (with vert image alt)">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EC34133F-8ABA-8C41-8951-83582D1E63D8}"/>
              </a:ext>
            </a:extLst>
          </p:cNvPr>
          <p:cNvGrpSpPr/>
          <p:nvPr userDrawn="1"/>
        </p:nvGrpSpPr>
        <p:grpSpPr>
          <a:xfrm>
            <a:off x="7315199" y="0"/>
            <a:ext cx="4863445" cy="6845599"/>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0" name="Rectangle 9">
              <a:extLst>
                <a:ext uri="{FF2B5EF4-FFF2-40B4-BE49-F238E27FC236}">
                  <a16:creationId xmlns:a16="http://schemas.microsoft.com/office/drawing/2014/main" id="{2747C9DB-9490-4040-8FD7-82C9E70063D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1" name="Rectangle 10">
              <a:extLst>
                <a:ext uri="{FF2B5EF4-FFF2-40B4-BE49-F238E27FC236}">
                  <a16:creationId xmlns:a16="http://schemas.microsoft.com/office/drawing/2014/main" id="{1E348A8A-F1FB-164B-A4C0-F0ADE3F509FF}"/>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3" name="Rectangle 12">
              <a:extLst>
                <a:ext uri="{FF2B5EF4-FFF2-40B4-BE49-F238E27FC236}">
                  <a16:creationId xmlns:a16="http://schemas.microsoft.com/office/drawing/2014/main" id="{31BCFB59-55AA-F84A-9EE6-C097383D3278}"/>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dirty="0">
                  <a:solidFill>
                    <a:schemeClr val="tx1"/>
                  </a:solidFill>
                </a:rPr>
                <a:t>v</a:t>
              </a: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76999"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Date Placeholder 1">
            <a:extLst>
              <a:ext uri="{FF2B5EF4-FFF2-40B4-BE49-F238E27FC236}">
                <a16:creationId xmlns:a16="http://schemas.microsoft.com/office/drawing/2014/main" id="{06591EAA-F508-3C47-9146-1E4DA5C537B7}"/>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dirty="0"/>
          </a:p>
        </p:txBody>
      </p:sp>
      <p:sp>
        <p:nvSpPr>
          <p:cNvPr id="15" name="Slide Number Placeholder 3">
            <a:extLst>
              <a:ext uri="{FF2B5EF4-FFF2-40B4-BE49-F238E27FC236}">
                <a16:creationId xmlns:a16="http://schemas.microsoft.com/office/drawing/2014/main" id="{DD430948-36BB-364D-97BA-1D593C3B8714}"/>
              </a:ext>
            </a:extLst>
          </p:cNvPr>
          <p:cNvSpPr>
            <a:spLocks noGrp="1"/>
          </p:cNvSpPr>
          <p:nvPr>
            <p:ph type="sldNum" sz="quarter" idx="12"/>
          </p:nvPr>
        </p:nvSpPr>
        <p:spPr>
          <a:xfrm>
            <a:off x="8610600" y="6356350"/>
            <a:ext cx="2743200" cy="365125"/>
          </a:xfrm>
        </p:spPr>
        <p:txBody>
          <a:bodyPr/>
          <a:lstStyle>
            <a:lvl1pPr>
              <a:defRPr>
                <a:solidFill>
                  <a:schemeClr val="bg1"/>
                </a:solidFill>
              </a:defRPr>
            </a:lvl1pPr>
          </a:lstStyle>
          <a:p>
            <a:fld id="{A68F81FF-A8B7-8E49-9D5B-3CAD5ADFEE36}" type="slidenum">
              <a:rPr lang="en-US" smtClean="0"/>
              <a:pPr/>
              <a:t>‹#›</a:t>
            </a:fld>
            <a:endParaRPr lang="en-US" dirty="0"/>
          </a:p>
        </p:txBody>
      </p:sp>
      <p:sp>
        <p:nvSpPr>
          <p:cNvPr id="17" name="Title 1">
            <a:extLst>
              <a:ext uri="{FF2B5EF4-FFF2-40B4-BE49-F238E27FC236}">
                <a16:creationId xmlns:a16="http://schemas.microsoft.com/office/drawing/2014/main" id="{F152490E-FFCC-4912-9346-9ED8E1EBA700}"/>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Tree>
    <p:extLst>
      <p:ext uri="{BB962C8B-B14F-4D97-AF65-F5344CB8AC3E}">
        <p14:creationId xmlns:p14="http://schemas.microsoft.com/office/powerpoint/2010/main" val="22682677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ntent Boxes">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22AB7CC0-4987-F84D-9358-AA39C2F9EABC}"/>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t>‹#›</a:t>
            </a:fld>
            <a:endParaRPr lang="en-US"/>
          </a:p>
        </p:txBody>
      </p:sp>
      <p:sp>
        <p:nvSpPr>
          <p:cNvPr id="9" name="Text Placeholder 2">
            <a:extLst>
              <a:ext uri="{FF2B5EF4-FFF2-40B4-BE49-F238E27FC236}">
                <a16:creationId xmlns:a16="http://schemas.microsoft.com/office/drawing/2014/main" id="{6E55BB7F-B53C-9F4A-A2CF-27D3570D286F}"/>
              </a:ext>
            </a:extLst>
          </p:cNvPr>
          <p:cNvSpPr>
            <a:spLocks noGrp="1"/>
          </p:cNvSpPr>
          <p:nvPr>
            <p:ph type="body" idx="1"/>
          </p:nvPr>
        </p:nvSpPr>
        <p:spPr>
          <a:xfrm>
            <a:off x="839788" y="1423981"/>
            <a:ext cx="5157787"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10" name="Content Placeholder 3">
            <a:extLst>
              <a:ext uri="{FF2B5EF4-FFF2-40B4-BE49-F238E27FC236}">
                <a16:creationId xmlns:a16="http://schemas.microsoft.com/office/drawing/2014/main" id="{31731153-8464-A746-AB4F-09994EAFBA5B}"/>
              </a:ext>
            </a:extLst>
          </p:cNvPr>
          <p:cNvSpPr>
            <a:spLocks noGrp="1"/>
          </p:cNvSpPr>
          <p:nvPr>
            <p:ph sz="half" idx="2"/>
          </p:nvPr>
        </p:nvSpPr>
        <p:spPr>
          <a:xfrm>
            <a:off x="839788" y="2247893"/>
            <a:ext cx="5157787" cy="3684588"/>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11" name="Text Placeholder 4">
            <a:extLst>
              <a:ext uri="{FF2B5EF4-FFF2-40B4-BE49-F238E27FC236}">
                <a16:creationId xmlns:a16="http://schemas.microsoft.com/office/drawing/2014/main" id="{F9B9B6CF-D6E0-7541-8330-17BE83CDFEE0}"/>
              </a:ext>
            </a:extLst>
          </p:cNvPr>
          <p:cNvSpPr>
            <a:spLocks noGrp="1"/>
          </p:cNvSpPr>
          <p:nvPr>
            <p:ph type="body" sz="quarter" idx="3"/>
          </p:nvPr>
        </p:nvSpPr>
        <p:spPr>
          <a:xfrm>
            <a:off x="6172200" y="1423981"/>
            <a:ext cx="5183188"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12" name="Content Placeholder 5">
            <a:extLst>
              <a:ext uri="{FF2B5EF4-FFF2-40B4-BE49-F238E27FC236}">
                <a16:creationId xmlns:a16="http://schemas.microsoft.com/office/drawing/2014/main" id="{9A211F6D-1E1D-374F-9B3B-BB3CE5EFA064}"/>
              </a:ext>
            </a:extLst>
          </p:cNvPr>
          <p:cNvSpPr>
            <a:spLocks noGrp="1"/>
          </p:cNvSpPr>
          <p:nvPr>
            <p:ph sz="quarter" idx="4"/>
          </p:nvPr>
        </p:nvSpPr>
        <p:spPr>
          <a:xfrm>
            <a:off x="6172200" y="2247893"/>
            <a:ext cx="5183188" cy="3684588"/>
          </a:xfrm>
        </p:spPr>
        <p:txBody>
          <a:bodyPr/>
          <a:lstStyle>
            <a:lvl3pPr marL="1143000" marR="0"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lvl3pPr>
            <a:lvl4pPr marL="1714500" indent="-285750">
              <a:buFont typeface="System Font Regular"/>
              <a:buChar char="–"/>
              <a:defRPr/>
            </a:lvl4pPr>
          </a:lstStyle>
          <a:p>
            <a:pPr lvl="0"/>
            <a:r>
              <a:rPr lang="en-US" dirty="0"/>
              <a:t>Edit Master text styles</a:t>
            </a:r>
          </a:p>
          <a:p>
            <a:pPr lvl="1"/>
            <a:r>
              <a:rPr lang="en-US" dirty="0"/>
              <a:t>Second level</a:t>
            </a:r>
          </a:p>
          <a:p>
            <a:pPr lvl="2"/>
            <a:r>
              <a:rPr lang="en-US" dirty="0"/>
              <a:t>Third level</a:t>
            </a:r>
          </a:p>
          <a:p>
            <a:pPr marL="1657350" marR="0" lvl="3"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pPr>
            <a:r>
              <a:rPr lang="en-US" dirty="0"/>
              <a:t>Fourth level</a:t>
            </a:r>
          </a:p>
          <a:p>
            <a:pPr lvl="2"/>
            <a:endParaRPr lang="en-US" dirty="0"/>
          </a:p>
        </p:txBody>
      </p:sp>
      <p:sp>
        <p:nvSpPr>
          <p:cNvPr id="13" name="Date Placeholder 6">
            <a:extLst>
              <a:ext uri="{FF2B5EF4-FFF2-40B4-BE49-F238E27FC236}">
                <a16:creationId xmlns:a16="http://schemas.microsoft.com/office/drawing/2014/main" id="{36763471-A710-2D44-8CE7-4A59F2202F3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Product Sans Thin" panose="020B020303050204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82D11A3-E810-D24B-AE52-D1291F84FA3D}" type="datetimeFigureOut">
              <a:rPr lang="en-US" smtClean="0"/>
              <a:pPr/>
              <a:t>3/21/2022</a:t>
            </a:fld>
            <a:endParaRPr lang="en-US"/>
          </a:p>
        </p:txBody>
      </p:sp>
      <p:pic>
        <p:nvPicPr>
          <p:cNvPr id="18" name="Picture 17">
            <a:extLst>
              <a:ext uri="{FF2B5EF4-FFF2-40B4-BE49-F238E27FC236}">
                <a16:creationId xmlns:a16="http://schemas.microsoft.com/office/drawing/2014/main" id="{E6656E22-8A20-264A-A686-2077136CDD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4377A8E-7939-4414-832B-DF2FB7FCEDC8}"/>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Tree>
    <p:extLst>
      <p:ext uri="{BB962C8B-B14F-4D97-AF65-F5344CB8AC3E}">
        <p14:creationId xmlns:p14="http://schemas.microsoft.com/office/powerpoint/2010/main" val="8642143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Image Only">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86D64937-1A05-B34F-90BB-BF72B0D8C7D2}"/>
              </a:ext>
            </a:extLst>
          </p:cNvPr>
          <p:cNvSpPr>
            <a:spLocks noGrp="1"/>
          </p:cNvSpPr>
          <p:nvPr>
            <p:ph type="dt" sz="half" idx="10"/>
          </p:nvPr>
        </p:nvSpPr>
        <p:spPr/>
        <p:txBody>
          <a:bodyPr/>
          <a:lstStyle/>
          <a:p>
            <a:r>
              <a:rPr lang="en-CA"/>
              <a:t>05-24-2021</a:t>
            </a:r>
            <a:endParaRPr lang="en-US"/>
          </a:p>
        </p:txBody>
      </p:sp>
      <p:sp>
        <p:nvSpPr>
          <p:cNvPr id="5" name="Slide Number Placeholder 4">
            <a:extLst>
              <a:ext uri="{FF2B5EF4-FFF2-40B4-BE49-F238E27FC236}">
                <a16:creationId xmlns:a16="http://schemas.microsoft.com/office/drawing/2014/main" id="{3D9C75A3-FC22-C440-ADCA-0F0446391B52}"/>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8" name="Picture Placeholder 7">
            <a:extLst>
              <a:ext uri="{FF2B5EF4-FFF2-40B4-BE49-F238E27FC236}">
                <a16:creationId xmlns:a16="http://schemas.microsoft.com/office/drawing/2014/main" id="{E23EA5B0-5BC9-604A-BADC-22C777AB3324}"/>
              </a:ext>
            </a:extLst>
          </p:cNvPr>
          <p:cNvSpPr>
            <a:spLocks noGrp="1"/>
          </p:cNvSpPr>
          <p:nvPr>
            <p:ph type="pic" sz="quarter" idx="13"/>
          </p:nvPr>
        </p:nvSpPr>
        <p:spPr>
          <a:xfrm>
            <a:off x="838184" y="452486"/>
            <a:ext cx="10515616" cy="5476973"/>
          </a:xfrm>
        </p:spPr>
        <p:txBody>
          <a:bodyPr/>
          <a:lstStyle/>
          <a:p>
            <a:endParaRPr lang="en-US" dirty="0"/>
          </a:p>
        </p:txBody>
      </p:sp>
    </p:spTree>
    <p:extLst>
      <p:ext uri="{BB962C8B-B14F-4D97-AF65-F5344CB8AC3E}">
        <p14:creationId xmlns:p14="http://schemas.microsoft.com/office/powerpoint/2010/main" val="305170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53020A6-35B0-2148-8BB1-10241E03D8BE}"/>
              </a:ext>
            </a:extLst>
          </p:cNvPr>
          <p:cNvSpPr>
            <a:spLocks noGrp="1"/>
          </p:cNvSpPr>
          <p:nvPr>
            <p:ph type="pic" idx="1"/>
          </p:nvPr>
        </p:nvSpPr>
        <p:spPr>
          <a:xfrm>
            <a:off x="5183188" y="1357313"/>
            <a:ext cx="6172200" cy="45037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5" name="Date Placeholder 4">
            <a:extLst>
              <a:ext uri="{FF2B5EF4-FFF2-40B4-BE49-F238E27FC236}">
                <a16:creationId xmlns:a16="http://schemas.microsoft.com/office/drawing/2014/main" id="{9E23E997-4DCA-8742-B052-C5C8981FB84A}"/>
              </a:ext>
            </a:extLst>
          </p:cNvPr>
          <p:cNvSpPr>
            <a:spLocks noGrp="1"/>
          </p:cNvSpPr>
          <p:nvPr>
            <p:ph type="dt" sz="half" idx="10"/>
          </p:nvPr>
        </p:nvSpPr>
        <p:spPr/>
        <p:txBody>
          <a:bodyPr/>
          <a:lstStyle/>
          <a:p>
            <a:r>
              <a:rPr lang="en-CA"/>
              <a:t>05-24-2021</a:t>
            </a:r>
            <a:endParaRPr lang="en-US"/>
          </a:p>
        </p:txBody>
      </p:sp>
      <p:sp>
        <p:nvSpPr>
          <p:cNvPr id="7" name="Slide Number Placeholder 6">
            <a:extLst>
              <a:ext uri="{FF2B5EF4-FFF2-40B4-BE49-F238E27FC236}">
                <a16:creationId xmlns:a16="http://schemas.microsoft.com/office/drawing/2014/main" id="{CB393941-3B9D-4345-A9EA-A04120EFDBAE}"/>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11" name="Content Placeholder 3">
            <a:extLst>
              <a:ext uri="{FF2B5EF4-FFF2-40B4-BE49-F238E27FC236}">
                <a16:creationId xmlns:a16="http://schemas.microsoft.com/office/drawing/2014/main" id="{F2798FE5-6721-474C-871F-E61BB27925C1}"/>
              </a:ext>
            </a:extLst>
          </p:cNvPr>
          <p:cNvSpPr>
            <a:spLocks noGrp="1"/>
          </p:cNvSpPr>
          <p:nvPr>
            <p:ph sz="half" idx="2"/>
          </p:nvPr>
        </p:nvSpPr>
        <p:spPr>
          <a:xfrm>
            <a:off x="747384" y="1357313"/>
            <a:ext cx="4281816" cy="4289425"/>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p:txBody>
      </p:sp>
      <p:pic>
        <p:nvPicPr>
          <p:cNvPr id="10" name="Picture 9">
            <a:extLst>
              <a:ext uri="{FF2B5EF4-FFF2-40B4-BE49-F238E27FC236}">
                <a16:creationId xmlns:a16="http://schemas.microsoft.com/office/drawing/2014/main" id="{9365A979-ECB6-944B-B048-D15BBCA47E7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8" name="Title 1">
            <a:extLst>
              <a:ext uri="{FF2B5EF4-FFF2-40B4-BE49-F238E27FC236}">
                <a16:creationId xmlns:a16="http://schemas.microsoft.com/office/drawing/2014/main" id="{001710DD-ADAB-40F1-822D-847785A4B9D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Tree>
    <p:extLst>
      <p:ext uri="{BB962C8B-B14F-4D97-AF65-F5344CB8AC3E}">
        <p14:creationId xmlns:p14="http://schemas.microsoft.com/office/powerpoint/2010/main" val="4802863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1_Back Cover">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A056E563-204B-4A86-9584-ADE6D714DDFA}"/>
              </a:ext>
            </a:extLst>
          </p:cNvPr>
          <p:cNvGrpSpPr/>
          <p:nvPr userDrawn="1"/>
        </p:nvGrpSpPr>
        <p:grpSpPr>
          <a:xfrm>
            <a:off x="1693404" y="5780005"/>
            <a:ext cx="9811512" cy="629918"/>
            <a:chOff x="1007885" y="2739164"/>
            <a:chExt cx="9455868" cy="584201"/>
          </a:xfrm>
        </p:grpSpPr>
        <p:sp>
          <p:nvSpPr>
            <p:cNvPr id="11" name="Rectangle 10">
              <a:extLst>
                <a:ext uri="{FF2B5EF4-FFF2-40B4-BE49-F238E27FC236}">
                  <a16:creationId xmlns:a16="http://schemas.microsoft.com/office/drawing/2014/main" id="{1B918966-6278-419D-86CE-78AA30AAF5A7}"/>
                </a:ext>
              </a:extLst>
            </p:cNvPr>
            <p:cNvSpPr/>
            <p:nvPr userDrawn="1"/>
          </p:nvSpPr>
          <p:spPr>
            <a:xfrm>
              <a:off x="1529370" y="2846598"/>
              <a:ext cx="8934383" cy="342528"/>
            </a:xfrm>
            <a:prstGeom prst="rect">
              <a:avLst/>
            </a:prstGeom>
          </p:spPr>
          <p:txBody>
            <a:bodyPr wrap="square">
              <a:spAutoFit/>
            </a:bodyPr>
            <a:lstStyle/>
            <a:p>
              <a:pPr marL="0" marR="0" algn="l">
                <a:spcBef>
                  <a:spcPts val="0"/>
                </a:spcBef>
                <a:spcAft>
                  <a:spcPts val="0"/>
                </a:spcAft>
                <a:buFont typeface="Arial" panose="020B0604020202020204" pitchFamily="34" charset="0"/>
                <a:buNone/>
              </a:pPr>
              <a:r>
                <a:rPr lang="en-CA" sz="1800" b="0" i="0" u="none" strike="noStrike" dirty="0">
                  <a:solidFill>
                    <a:srgbClr val="000000"/>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2">
                    <a:extLst>
                      <a:ext uri="{A12FA001-AC4F-418D-AE19-62706E023703}">
                        <ahyp:hlinkClr xmlns:ahyp="http://schemas.microsoft.com/office/drawing/2018/hyperlinkcolor" val="tx"/>
                      </a:ext>
                    </a:extLst>
                  </a:hlinkClick>
                </a:rPr>
                <a:t>@Ethics_Board</a:t>
              </a:r>
              <a:r>
                <a:rPr lang="en-CA" sz="1600" b="0" i="0" u="none" strike="noStrike" dirty="0">
                  <a:solidFill>
                    <a:srgbClr val="000000"/>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3">
                    <a:extLst>
                      <a:ext uri="{A12FA001-AC4F-418D-AE19-62706E023703}">
                        <ahyp:hlinkClr xmlns:ahyp="http://schemas.microsoft.com/office/drawing/2018/hyperlinkcolor" val="tx"/>
                      </a:ext>
                    </a:extLst>
                  </a:hlinkClick>
                </a:rPr>
                <a:t>@IESBA</a:t>
              </a:r>
              <a:r>
                <a:rPr lang="en-CA" sz="1800" b="0" i="0" u="none" strike="noStrike" dirty="0">
                  <a:solidFill>
                    <a:srgbClr val="000000"/>
                  </a:solidFill>
                  <a:effectLst/>
                  <a:latin typeface="Product Sans Light" panose="020B0303030502040203" pitchFamily="34" charset="0"/>
                </a:rPr>
                <a:t>				</a:t>
              </a:r>
              <a:r>
                <a:rPr lang="en-CA" sz="1800" b="0" i="0" u="none" strike="noStrike" dirty="0">
                  <a:solidFill>
                    <a:srgbClr val="0B5494"/>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4">
                    <a:extLst>
                      <a:ext uri="{A12FA001-AC4F-418D-AE19-62706E023703}">
                        <ahyp:hlinkClr xmlns:ahyp="http://schemas.microsoft.com/office/drawing/2018/hyperlinkcolor" val="tx"/>
                      </a:ext>
                    </a:extLst>
                  </a:hlinkClick>
                </a:rPr>
                <a:t>@IESBA</a:t>
              </a:r>
              <a:endParaRPr lang="en-CA" sz="1600" b="0" i="0" u="none" strike="noStrike" dirty="0">
                <a:solidFill>
                  <a:srgbClr val="0B5494"/>
                </a:solidFill>
                <a:effectLst/>
                <a:latin typeface="Product Sans Light" panose="020B0303030502040203" pitchFamily="34" charset="0"/>
              </a:endParaRPr>
            </a:p>
          </p:txBody>
        </p:sp>
        <p:pic>
          <p:nvPicPr>
            <p:cNvPr id="12" name="Picture 11">
              <a:hlinkClick r:id="rId5"/>
              <a:extLst>
                <a:ext uri="{FF2B5EF4-FFF2-40B4-BE49-F238E27FC236}">
                  <a16:creationId xmlns:a16="http://schemas.microsoft.com/office/drawing/2014/main" id="{75F103B6-7D40-495F-B856-BAD56A174154}"/>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07885" y="2739165"/>
              <a:ext cx="596900" cy="584200"/>
            </a:xfrm>
            <a:prstGeom prst="rect">
              <a:avLst/>
            </a:prstGeom>
          </p:spPr>
        </p:pic>
        <p:pic>
          <p:nvPicPr>
            <p:cNvPr id="13" name="Picture 12">
              <a:hlinkClick r:id="rId7"/>
              <a:extLst>
                <a:ext uri="{FF2B5EF4-FFF2-40B4-BE49-F238E27FC236}">
                  <a16:creationId xmlns:a16="http://schemas.microsoft.com/office/drawing/2014/main" id="{DBA2C49C-5171-4C06-971F-B29996FDDFEF}"/>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453788" y="2739164"/>
              <a:ext cx="596900" cy="584200"/>
            </a:xfrm>
            <a:prstGeom prst="rect">
              <a:avLst/>
            </a:prstGeom>
          </p:spPr>
        </p:pic>
      </p:grpSp>
      <p:pic>
        <p:nvPicPr>
          <p:cNvPr id="14" name="Picture 13" descr="A picture containing text&#10;&#10;Description automatically generated">
            <a:extLst>
              <a:ext uri="{FF2B5EF4-FFF2-40B4-BE49-F238E27FC236}">
                <a16:creationId xmlns:a16="http://schemas.microsoft.com/office/drawing/2014/main" id="{F8A45A77-335F-4A7E-97BB-8231D92A3F8E}"/>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920856" y="5866938"/>
            <a:ext cx="1836328" cy="427147"/>
          </a:xfrm>
          <a:prstGeom prst="rect">
            <a:avLst/>
          </a:prstGeom>
        </p:spPr>
      </p:pic>
      <p:pic>
        <p:nvPicPr>
          <p:cNvPr id="17" name="Picture 16" descr="A blue and white logo&#10;&#10;Description automatically generated with low confidence">
            <a:extLst>
              <a:ext uri="{FF2B5EF4-FFF2-40B4-BE49-F238E27FC236}">
                <a16:creationId xmlns:a16="http://schemas.microsoft.com/office/drawing/2014/main" id="{1160CEAE-27E9-46C8-8F06-649C8B4791A8}"/>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229417" y="1983072"/>
            <a:ext cx="5733166" cy="1673917"/>
          </a:xfrm>
          <a:prstGeom prst="rect">
            <a:avLst/>
          </a:prstGeom>
        </p:spPr>
      </p:pic>
      <p:sp>
        <p:nvSpPr>
          <p:cNvPr id="21" name="TextBox 20">
            <a:extLst>
              <a:ext uri="{FF2B5EF4-FFF2-40B4-BE49-F238E27FC236}">
                <a16:creationId xmlns:a16="http://schemas.microsoft.com/office/drawing/2014/main" id="{35941F45-47E0-46BC-A474-6E89FC3B2FF0}"/>
              </a:ext>
            </a:extLst>
          </p:cNvPr>
          <p:cNvSpPr txBox="1"/>
          <p:nvPr userDrawn="1"/>
        </p:nvSpPr>
        <p:spPr>
          <a:xfrm>
            <a:off x="3239146" y="3735092"/>
            <a:ext cx="914400" cy="914400"/>
          </a:xfrm>
          <a:prstGeom prst="rect">
            <a:avLst/>
          </a:prstGeom>
        </p:spPr>
        <p:txBody>
          <a:bodyPr vert="horz" wrap="none" lIns="91440" tIns="45720" rIns="91440" bIns="45720" rtlCol="0" anchor="b">
            <a:normAutofit/>
          </a:bodyPr>
          <a:lstStyle/>
          <a:p>
            <a:pPr algn="l"/>
            <a:endParaRPr lang="en-US" sz="2200" dirty="0">
              <a:solidFill>
                <a:srgbClr val="0B5494"/>
              </a:solidFill>
            </a:endParaRPr>
          </a:p>
        </p:txBody>
      </p:sp>
      <p:sp>
        <p:nvSpPr>
          <p:cNvPr id="22" name="TextBox 21">
            <a:extLst>
              <a:ext uri="{FF2B5EF4-FFF2-40B4-BE49-F238E27FC236}">
                <a16:creationId xmlns:a16="http://schemas.microsoft.com/office/drawing/2014/main" id="{CFD301A1-6DC6-4202-9D57-925864E85118}"/>
              </a:ext>
            </a:extLst>
          </p:cNvPr>
          <p:cNvSpPr txBox="1"/>
          <p:nvPr userDrawn="1"/>
        </p:nvSpPr>
        <p:spPr>
          <a:xfrm>
            <a:off x="604434" y="3716849"/>
            <a:ext cx="10900482" cy="470000"/>
          </a:xfrm>
          <a:prstGeom prst="rect">
            <a:avLst/>
          </a:prstGeom>
          <a:noFill/>
        </p:spPr>
        <p:txBody>
          <a:bodyPr wrap="square">
            <a:spAutoFit/>
          </a:bodyPr>
          <a:lstStyle/>
          <a:p>
            <a:pPr marL="0" marR="0" algn="ctr">
              <a:lnSpc>
                <a:spcPct val="107000"/>
              </a:lnSpc>
              <a:spcBef>
                <a:spcPts val="0"/>
              </a:spcBef>
              <a:spcAft>
                <a:spcPts val="800"/>
              </a:spcAft>
            </a:pPr>
            <a:r>
              <a:rPr lang="en-US" sz="2400" b="1" i="1" dirty="0">
                <a:effectLst/>
                <a:latin typeface="Calibri" panose="020F0502020204030204" pitchFamily="34" charset="0"/>
                <a:ea typeface="Calibri" panose="020F0502020204030204" pitchFamily="34" charset="0"/>
                <a:cs typeface="Times New Roman" panose="02020603050405020304" pitchFamily="18" charset="0"/>
              </a:rPr>
              <a:t>www.ethicsboard.org</a:t>
            </a:r>
          </a:p>
        </p:txBody>
      </p:sp>
    </p:spTree>
    <p:extLst>
      <p:ext uri="{BB962C8B-B14F-4D97-AF65-F5344CB8AC3E}">
        <p14:creationId xmlns:p14="http://schemas.microsoft.com/office/powerpoint/2010/main" val="126804415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
        <p:nvSpPr>
          <p:cNvPr id="4" name="Rectangle 7"/>
          <p:cNvSpPr>
            <a:spLocks noChangeArrowheads="1"/>
          </p:cNvSpPr>
          <p:nvPr userDrawn="1"/>
        </p:nvSpPr>
        <p:spPr bwMode="auto">
          <a:xfrm>
            <a:off x="0" y="0"/>
            <a:ext cx="12192000" cy="6858000"/>
          </a:xfrm>
          <a:prstGeom prst="rect">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2400" dirty="0"/>
          </a:p>
        </p:txBody>
      </p:sp>
      <p:sp>
        <p:nvSpPr>
          <p:cNvPr id="12" name="Rectangle 5"/>
          <p:cNvSpPr>
            <a:spLocks noChangeArrowheads="1"/>
          </p:cNvSpPr>
          <p:nvPr userDrawn="1"/>
        </p:nvSpPr>
        <p:spPr bwMode="auto">
          <a:xfrm>
            <a:off x="0" y="1598615"/>
            <a:ext cx="12192000" cy="5266944"/>
          </a:xfrm>
          <a:prstGeom prst="rect">
            <a:avLst/>
          </a:prstGeom>
          <a:gradFill rotWithShape="0">
            <a:gsLst>
              <a:gs pos="0">
                <a:srgbClr val="18276E"/>
              </a:gs>
              <a:gs pos="100000">
                <a:srgbClr val="0092D2"/>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z="2400" dirty="0"/>
          </a:p>
        </p:txBody>
      </p:sp>
      <p:pic>
        <p:nvPicPr>
          <p:cNvPr id="11" name="Picture 6" descr="Ribbon_green_1.25in_width.png"/>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352800" y="1598615"/>
            <a:ext cx="88392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5689600" y="1865315"/>
            <a:ext cx="6197600" cy="990600"/>
          </a:xfrm>
        </p:spPr>
        <p:txBody>
          <a:bodyPr anchor="ctr"/>
          <a:lstStyle/>
          <a:p>
            <a:r>
              <a:rPr lang="en-US"/>
              <a:t>Click to edit Master title style</a:t>
            </a:r>
            <a:endParaRPr lang="en-US" dirty="0"/>
          </a:p>
        </p:txBody>
      </p:sp>
      <p:sp>
        <p:nvSpPr>
          <p:cNvPr id="8" name="Subtitle 2"/>
          <p:cNvSpPr>
            <a:spLocks noGrp="1"/>
          </p:cNvSpPr>
          <p:nvPr>
            <p:ph type="subTitle" idx="1"/>
          </p:nvPr>
        </p:nvSpPr>
        <p:spPr>
          <a:xfrm>
            <a:off x="5689600" y="3313113"/>
            <a:ext cx="4080933" cy="1752600"/>
          </a:xfrm>
        </p:spPr>
        <p:txBody>
          <a:bodyPr lIns="0" tIns="0" rIns="0" bIns="0"/>
          <a:lstStyle>
            <a:lvl1pPr marL="0" indent="0" algn="l">
              <a:buNone/>
              <a:defRPr sz="1867">
                <a:solidFill>
                  <a:schemeClr val="bg1"/>
                </a:solidFill>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a:t>Click to edit Master subtitle style</a:t>
            </a:r>
            <a:endParaRPr lang="en-US" dirty="0"/>
          </a:p>
        </p:txBody>
      </p:sp>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18914" y="512251"/>
            <a:ext cx="2742556" cy="800747"/>
          </a:xfrm>
          <a:prstGeom prst="rect">
            <a:avLst/>
          </a:prstGeom>
        </p:spPr>
      </p:pic>
    </p:spTree>
    <p:extLst>
      <p:ext uri="{BB962C8B-B14F-4D97-AF65-F5344CB8AC3E}">
        <p14:creationId xmlns:p14="http://schemas.microsoft.com/office/powerpoint/2010/main" val="260675220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Bef>
                <a:spcPts val="800"/>
              </a:spcBef>
              <a:defRPr/>
            </a:lvl1pPr>
            <a:lvl2pPr>
              <a:spcBef>
                <a:spcPts val="1035"/>
              </a:spcBef>
              <a:defRPr/>
            </a:lvl2pPr>
            <a:lvl3pPr>
              <a:spcBef>
                <a:spcPts val="1035"/>
              </a:spcBef>
              <a:defRPr/>
            </a:lvl3pPr>
            <a:lvl4pPr>
              <a:spcBef>
                <a:spcPts val="1035"/>
              </a:spcBef>
              <a:defRPr/>
            </a:lvl4pPr>
            <a:lvl5pPr>
              <a:spcBef>
                <a:spcPts val="1035"/>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Subtitle 2"/>
          <p:cNvSpPr>
            <a:spLocks noGrp="1"/>
          </p:cNvSpPr>
          <p:nvPr>
            <p:ph type="subTitle" idx="10"/>
          </p:nvPr>
        </p:nvSpPr>
        <p:spPr>
          <a:xfrm>
            <a:off x="508000" y="76200"/>
            <a:ext cx="3556000" cy="228600"/>
          </a:xfrm>
        </p:spPr>
        <p:txBody>
          <a:bodyPr lIns="0" tIns="0" rIns="0" bIns="0"/>
          <a:lstStyle>
            <a:lvl1pPr marL="0" indent="0" algn="l">
              <a:buNone/>
              <a:defRPr sz="1867">
                <a:solidFill>
                  <a:schemeClr val="bg1"/>
                </a:solidFill>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a:t>Click to edit Master subtitle style</a:t>
            </a:r>
            <a:endParaRPr lang="en-US" dirty="0"/>
          </a:p>
        </p:txBody>
      </p:sp>
      <p:sp>
        <p:nvSpPr>
          <p:cNvPr id="5" name="Rectangle 2"/>
          <p:cNvSpPr>
            <a:spLocks noGrp="1" noChangeArrowheads="1"/>
          </p:cNvSpPr>
          <p:nvPr>
            <p:ph type="title"/>
          </p:nvPr>
        </p:nvSpPr>
        <p:spPr bwMode="auto">
          <a:xfrm>
            <a:off x="508000" y="615907"/>
            <a:ext cx="100584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0" tIns="0" rIns="0" bIns="0" numCol="1" anchor="ctr" anchorCtr="0" compatLnSpc="1">
            <a:prstTxWarp prst="textNoShape">
              <a:avLst/>
            </a:prstTxWarp>
          </a:bodyPr>
          <a:lstStyle/>
          <a:p>
            <a:pPr lvl="0"/>
            <a:r>
              <a:rPr lang="en-US"/>
              <a:t>Click to edit Master title style</a:t>
            </a:r>
            <a:endParaRPr lang="en-US" dirty="0"/>
          </a:p>
        </p:txBody>
      </p:sp>
    </p:spTree>
    <p:extLst>
      <p:ext uri="{BB962C8B-B14F-4D97-AF65-F5344CB8AC3E}">
        <p14:creationId xmlns:p14="http://schemas.microsoft.com/office/powerpoint/2010/main" val="32471295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70893912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318771"/>
            <a:ext cx="7721600" cy="641349"/>
          </a:xfrm>
        </p:spPr>
        <p:txBody>
          <a:bodyPr/>
          <a:lstStyle>
            <a:lvl1pPr algn="l">
              <a:defRPr sz="3200" b="1"/>
            </a:lvl1pPr>
          </a:lstStyle>
          <a:p>
            <a:r>
              <a:rPr lang="en-US"/>
              <a:t>Click to edit Master title style</a:t>
            </a:r>
            <a:endParaRPr lang="en-US" dirty="0"/>
          </a:p>
        </p:txBody>
      </p:sp>
      <p:sp>
        <p:nvSpPr>
          <p:cNvPr id="3" name="Content Placeholder 2"/>
          <p:cNvSpPr>
            <a:spLocks noGrp="1"/>
          </p:cNvSpPr>
          <p:nvPr>
            <p:ph idx="1"/>
          </p:nvPr>
        </p:nvSpPr>
        <p:spPr>
          <a:xfrm>
            <a:off x="4766733" y="1799166"/>
            <a:ext cx="6815667" cy="4093633"/>
          </a:xfrm>
        </p:spPr>
        <p:txBody>
          <a:bodyPr/>
          <a:lstStyle>
            <a:lvl1pPr>
              <a:defRPr sz="3200"/>
            </a:lvl1pPr>
            <a:lvl2pPr>
              <a:defRPr sz="2400"/>
            </a:lvl2pPr>
            <a:lvl3pPr>
              <a:defRPr sz="2133"/>
            </a:lvl3pPr>
            <a:lvl4pPr>
              <a:defRPr sz="1867"/>
            </a:lvl4pPr>
            <a:lvl5pPr>
              <a:defRPr sz="1600"/>
            </a:lvl5pPr>
            <a:lvl6pPr>
              <a:defRPr sz="2667"/>
            </a:lvl6pPr>
            <a:lvl7pPr>
              <a:defRPr sz="2667"/>
            </a:lvl7pPr>
            <a:lvl8pPr>
              <a:defRPr sz="2667"/>
            </a:lvl8pPr>
            <a:lvl9pPr>
              <a:defRPr sz="26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08009" y="1799169"/>
            <a:ext cx="4112684" cy="4093632"/>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Tree>
    <p:extLst>
      <p:ext uri="{BB962C8B-B14F-4D97-AF65-F5344CB8AC3E}">
        <p14:creationId xmlns:p14="http://schemas.microsoft.com/office/powerpoint/2010/main" val="47804532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08009" y="4406903"/>
            <a:ext cx="10818284" cy="1362076"/>
          </a:xfrm>
        </p:spPr>
        <p:txBody>
          <a:bodyPr/>
          <a:lstStyle>
            <a:lvl1pPr algn="l">
              <a:defRPr sz="5333" b="1" cap="all"/>
            </a:lvl1pPr>
          </a:lstStyle>
          <a:p>
            <a:r>
              <a:rPr lang="en-US"/>
              <a:t>Click to edit Master title style</a:t>
            </a:r>
            <a:endParaRPr lang="en-US" dirty="0"/>
          </a:p>
        </p:txBody>
      </p:sp>
      <p:sp>
        <p:nvSpPr>
          <p:cNvPr id="3" name="Text Placeholder 2"/>
          <p:cNvSpPr>
            <a:spLocks noGrp="1"/>
          </p:cNvSpPr>
          <p:nvPr>
            <p:ph type="body" idx="1"/>
          </p:nvPr>
        </p:nvSpPr>
        <p:spPr>
          <a:xfrm>
            <a:off x="508009" y="2906713"/>
            <a:ext cx="10818284" cy="1500187"/>
          </a:xfrm>
        </p:spPr>
        <p:txBody>
          <a:bodyPr anchor="b"/>
          <a:lstStyle>
            <a:lvl1pPr marL="0" indent="0">
              <a:buNone/>
              <a:defRPr sz="3200"/>
            </a:lvl1pPr>
            <a:lvl2pPr marL="609585" indent="0">
              <a:buNone/>
              <a:defRPr sz="2400"/>
            </a:lvl2pPr>
            <a:lvl3pPr marL="1219170" indent="0">
              <a:buNone/>
              <a:defRPr sz="2133"/>
            </a:lvl3pPr>
            <a:lvl4pPr marL="1828754" indent="0">
              <a:buNone/>
              <a:defRPr sz="1867"/>
            </a:lvl4pPr>
            <a:lvl5pPr marL="2438339" indent="0">
              <a:buNone/>
              <a:defRPr sz="1867"/>
            </a:lvl5pPr>
            <a:lvl6pPr marL="3047924" indent="0">
              <a:buNone/>
              <a:defRPr sz="1867"/>
            </a:lvl6pPr>
            <a:lvl7pPr marL="3657509" indent="0">
              <a:buNone/>
              <a:defRPr sz="1867"/>
            </a:lvl7pPr>
            <a:lvl8pPr marL="4267093" indent="0">
              <a:buNone/>
              <a:defRPr sz="1867"/>
            </a:lvl8pPr>
            <a:lvl9pPr marL="4876678" indent="0">
              <a:buNone/>
              <a:defRPr sz="1867"/>
            </a:lvl9pPr>
          </a:lstStyle>
          <a:p>
            <a:pPr lvl="0"/>
            <a:r>
              <a:rPr lang="en-US"/>
              <a:t>Click to edit Master text styles</a:t>
            </a:r>
          </a:p>
        </p:txBody>
      </p:sp>
    </p:spTree>
    <p:extLst>
      <p:ext uri="{BB962C8B-B14F-4D97-AF65-F5344CB8AC3E}">
        <p14:creationId xmlns:p14="http://schemas.microsoft.com/office/powerpoint/2010/main" val="7915863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Header 1 (alt Title Slide)">
    <p:spTree>
      <p:nvGrpSpPr>
        <p:cNvPr id="1" name=""/>
        <p:cNvGrpSpPr/>
        <p:nvPr/>
      </p:nvGrpSpPr>
      <p:grpSpPr>
        <a:xfrm>
          <a:off x="0" y="0"/>
          <a:ext cx="0" cy="0"/>
          <a:chOff x="0" y="0"/>
          <a:chExt cx="0" cy="0"/>
        </a:xfrm>
      </p:grpSpPr>
      <p:pic>
        <p:nvPicPr>
          <p:cNvPr id="13" name="Picture 12" descr="A picture containing blur&#10;&#10;Description automatically generated">
            <a:extLst>
              <a:ext uri="{FF2B5EF4-FFF2-40B4-BE49-F238E27FC236}">
                <a16:creationId xmlns:a16="http://schemas.microsoft.com/office/drawing/2014/main" id="{7A85BD9F-E558-4254-89DB-9A7B3D1C56D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29976" y="1635465"/>
            <a:ext cx="12259180" cy="5260636"/>
          </a:xfrm>
          <a:prstGeom prst="rect">
            <a:avLst/>
          </a:prstGeom>
        </p:spPr>
      </p:pic>
      <p:sp>
        <p:nvSpPr>
          <p:cNvPr id="21" name="Text Placeholder 20">
            <a:extLst>
              <a:ext uri="{FF2B5EF4-FFF2-40B4-BE49-F238E27FC236}">
                <a16:creationId xmlns:a16="http://schemas.microsoft.com/office/drawing/2014/main" id="{E0EC3E29-B62B-5848-BFF2-3B22373AA7B8}"/>
              </a:ext>
            </a:extLst>
          </p:cNvPr>
          <p:cNvSpPr>
            <a:spLocks noGrp="1"/>
          </p:cNvSpPr>
          <p:nvPr>
            <p:ph type="body" sz="quarter" idx="14" hasCustomPrompt="1"/>
          </p:nvPr>
        </p:nvSpPr>
        <p:spPr>
          <a:xfrm>
            <a:off x="765175" y="4844311"/>
            <a:ext cx="9907588" cy="2077140"/>
          </a:xfrm>
        </p:spPr>
        <p:txBody>
          <a:bodyPr>
            <a:normAutofit/>
          </a:bodyPr>
          <a:lstStyle>
            <a:lvl1pPr marL="0" indent="0">
              <a:buNone/>
              <a:defRPr sz="3000">
                <a:solidFill>
                  <a:srgbClr val="0B5494"/>
                </a:solidFill>
                <a:latin typeface="Product Sans Thin" panose="020B0203030502040203" pitchFamily="34" charset="0"/>
              </a:defRPr>
            </a:lvl1pPr>
          </a:lstStyle>
          <a:p>
            <a:pPr lvl="0"/>
            <a:r>
              <a:rPr lang="en-US" dirty="0"/>
              <a:t>Name(s) of presenter(s)</a:t>
            </a:r>
          </a:p>
          <a:p>
            <a:pPr lvl="0"/>
            <a:r>
              <a:rPr lang="en-US" dirty="0"/>
              <a:t>Date</a:t>
            </a:r>
          </a:p>
        </p:txBody>
      </p:sp>
      <p:pic>
        <p:nvPicPr>
          <p:cNvPr id="22" name="Picture 21">
            <a:extLst>
              <a:ext uri="{FF2B5EF4-FFF2-40B4-BE49-F238E27FC236}">
                <a16:creationId xmlns:a16="http://schemas.microsoft.com/office/drawing/2014/main" id="{F629DFBE-95EF-9447-850B-5A38238E4F7F}"/>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23" name="Picture 22">
            <a:extLst>
              <a:ext uri="{FF2B5EF4-FFF2-40B4-BE49-F238E27FC236}">
                <a16:creationId xmlns:a16="http://schemas.microsoft.com/office/drawing/2014/main" id="{FC8F5955-3DDD-F944-85A3-05004DFA4A43}"/>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24" name="Text Placeholder 6">
            <a:extLst>
              <a:ext uri="{FF2B5EF4-FFF2-40B4-BE49-F238E27FC236}">
                <a16:creationId xmlns:a16="http://schemas.microsoft.com/office/drawing/2014/main" id="{0F003CDE-CD75-5443-B99B-2ED7BCD5EE4D}"/>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25" name="Text Placeholder 10">
            <a:extLst>
              <a:ext uri="{FF2B5EF4-FFF2-40B4-BE49-F238E27FC236}">
                <a16:creationId xmlns:a16="http://schemas.microsoft.com/office/drawing/2014/main" id="{0E875A9D-8B55-2C4C-B935-74B25F46DA9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26" name="Picture 25">
            <a:extLst>
              <a:ext uri="{FF2B5EF4-FFF2-40B4-BE49-F238E27FC236}">
                <a16:creationId xmlns:a16="http://schemas.microsoft.com/office/drawing/2014/main" id="{848D7A3D-F2E1-CC45-95C1-83C1A0A06EB1}"/>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192420856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08000" y="1799168"/>
            <a:ext cx="5486400" cy="4093633"/>
          </a:xfrm>
        </p:spPr>
        <p:txBody>
          <a:bodyPr/>
          <a:lstStyle>
            <a:lvl1pPr>
              <a:defRPr lang="en-US" dirty="0" smtClean="0"/>
            </a:lvl1pPr>
            <a:lvl2pPr>
              <a:defRPr lang="en-US" dirty="0" smtClean="0"/>
            </a:lvl2pPr>
            <a:lvl3pPr>
              <a:defRPr lang="en-US" dirty="0" smtClean="0"/>
            </a:lvl3pPr>
            <a:lvl4pPr>
              <a:defRPr lang="en-US" dirty="0" smtClean="0"/>
            </a:lvl4pPr>
            <a:lvl5pPr>
              <a:defRPr lang="en-US" dirty="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97600" y="1799168"/>
            <a:ext cx="5486400" cy="4093633"/>
          </a:xfrm>
        </p:spPr>
        <p:txBody>
          <a:bodyPr/>
          <a:lstStyle>
            <a:lvl1pPr>
              <a:defRPr sz="3200"/>
            </a:lvl1pPr>
            <a:lvl2pPr>
              <a:defRPr sz="2400"/>
            </a:lvl2pPr>
            <a:lvl3pPr>
              <a:defRPr sz="2133"/>
            </a:lvl3pPr>
            <a:lvl4pPr>
              <a:defRPr sz="1867"/>
            </a:lvl4pPr>
            <a:lvl5pPr>
              <a:defRPr sz="16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itle 1"/>
          <p:cNvSpPr>
            <a:spLocks noGrp="1"/>
          </p:cNvSpPr>
          <p:nvPr>
            <p:ph type="title"/>
          </p:nvPr>
        </p:nvSpPr>
        <p:spPr>
          <a:xfrm>
            <a:off x="508000" y="609600"/>
            <a:ext cx="10058400" cy="533400"/>
          </a:xfrm>
        </p:spPr>
        <p:txBody>
          <a:bodyPr/>
          <a:lstStyle/>
          <a:p>
            <a:r>
              <a:rPr lang="en-US"/>
              <a:t>Click to edit Master title style</a:t>
            </a:r>
            <a:endParaRPr lang="en-US" dirty="0"/>
          </a:p>
        </p:txBody>
      </p:sp>
      <p:sp>
        <p:nvSpPr>
          <p:cNvPr id="10" name="Subtitle 2"/>
          <p:cNvSpPr>
            <a:spLocks noGrp="1"/>
          </p:cNvSpPr>
          <p:nvPr>
            <p:ph type="subTitle" idx="10"/>
          </p:nvPr>
        </p:nvSpPr>
        <p:spPr>
          <a:xfrm>
            <a:off x="508000" y="182880"/>
            <a:ext cx="3556000" cy="228600"/>
          </a:xfrm>
        </p:spPr>
        <p:txBody>
          <a:bodyPr lIns="0" tIns="0" rIns="0" bIns="0"/>
          <a:lstStyle>
            <a:lvl1pPr marL="0" indent="0" algn="l">
              <a:buNone/>
              <a:defRPr sz="1867">
                <a:solidFill>
                  <a:schemeClr val="bg1"/>
                </a:solidFill>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a:t>Click to edit Master subtitle style</a:t>
            </a:r>
            <a:endParaRPr lang="en-US" dirty="0"/>
          </a:p>
        </p:txBody>
      </p:sp>
    </p:spTree>
    <p:extLst>
      <p:ext uri="{BB962C8B-B14F-4D97-AF65-F5344CB8AC3E}">
        <p14:creationId xmlns:p14="http://schemas.microsoft.com/office/powerpoint/2010/main" val="8444904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Title 1"/>
          <p:cNvSpPr>
            <a:spLocks noGrp="1"/>
          </p:cNvSpPr>
          <p:nvPr>
            <p:ph type="title"/>
          </p:nvPr>
        </p:nvSpPr>
        <p:spPr>
          <a:xfrm>
            <a:off x="508000" y="609600"/>
            <a:ext cx="10058400" cy="533400"/>
          </a:xfrm>
        </p:spPr>
        <p:txBody>
          <a:bodyPr/>
          <a:lstStyle/>
          <a:p>
            <a:r>
              <a:rPr lang="en-US"/>
              <a:t>Click to edit Master title style</a:t>
            </a:r>
            <a:endParaRPr lang="en-US" dirty="0"/>
          </a:p>
        </p:txBody>
      </p:sp>
      <p:sp>
        <p:nvSpPr>
          <p:cNvPr id="6" name="Subtitle 2"/>
          <p:cNvSpPr>
            <a:spLocks noGrp="1"/>
          </p:cNvSpPr>
          <p:nvPr>
            <p:ph type="subTitle" idx="10"/>
          </p:nvPr>
        </p:nvSpPr>
        <p:spPr>
          <a:xfrm>
            <a:off x="508000" y="182880"/>
            <a:ext cx="3556000" cy="228600"/>
          </a:xfrm>
        </p:spPr>
        <p:txBody>
          <a:bodyPr lIns="0" tIns="0" rIns="0" bIns="0"/>
          <a:lstStyle>
            <a:lvl1pPr marL="0" indent="0" algn="l">
              <a:buNone/>
              <a:defRPr sz="1867">
                <a:solidFill>
                  <a:schemeClr val="bg1"/>
                </a:solidFill>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a:t>Click to edit Master subtitle style</a:t>
            </a:r>
            <a:endParaRPr lang="en-US" dirty="0"/>
          </a:p>
        </p:txBody>
      </p:sp>
    </p:spTree>
    <p:extLst>
      <p:ext uri="{BB962C8B-B14F-4D97-AF65-F5344CB8AC3E}">
        <p14:creationId xmlns:p14="http://schemas.microsoft.com/office/powerpoint/2010/main" val="56799099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7486531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508000" y="1799168"/>
            <a:ext cx="11277600" cy="4093633"/>
          </a:xfrm>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pPr lvl="0"/>
            <a:r>
              <a:rPr lang="en-US" noProof="0" dirty="0"/>
              <a:t>Click icon to add picture</a:t>
            </a:r>
          </a:p>
        </p:txBody>
      </p:sp>
    </p:spTree>
    <p:extLst>
      <p:ext uri="{BB962C8B-B14F-4D97-AF65-F5344CB8AC3E}">
        <p14:creationId xmlns:p14="http://schemas.microsoft.com/office/powerpoint/2010/main" val="319585230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Back Cover">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344476" y="2216566"/>
            <a:ext cx="3503048" cy="1022788"/>
          </a:xfrm>
          <a:prstGeom prst="rect">
            <a:avLst/>
          </a:prstGeom>
        </p:spPr>
      </p:pic>
      <p:sp>
        <p:nvSpPr>
          <p:cNvPr id="7" name="Rectangle 5"/>
          <p:cNvSpPr>
            <a:spLocks noChangeArrowheads="1"/>
          </p:cNvSpPr>
          <p:nvPr userDrawn="1"/>
        </p:nvSpPr>
        <p:spPr bwMode="auto">
          <a:xfrm flipH="1">
            <a:off x="512234" y="6096000"/>
            <a:ext cx="11679767" cy="61384"/>
          </a:xfrm>
          <a:prstGeom prst="rect">
            <a:avLst/>
          </a:prstGeom>
          <a:gradFill rotWithShape="1">
            <a:gsLst>
              <a:gs pos="0">
                <a:srgbClr val="168136"/>
              </a:gs>
              <a:gs pos="999">
                <a:srgbClr val="168136"/>
              </a:gs>
              <a:gs pos="100000">
                <a:srgbClr val="68B133"/>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z="2400" dirty="0"/>
          </a:p>
        </p:txBody>
      </p:sp>
      <p:sp>
        <p:nvSpPr>
          <p:cNvPr id="6" name="TextBox 5"/>
          <p:cNvSpPr txBox="1"/>
          <p:nvPr userDrawn="1"/>
        </p:nvSpPr>
        <p:spPr>
          <a:xfrm>
            <a:off x="2953425" y="3659416"/>
            <a:ext cx="6285151" cy="995209"/>
          </a:xfrm>
          <a:prstGeom prst="rect">
            <a:avLst/>
          </a:prstGeom>
          <a:noFill/>
        </p:spPr>
        <p:txBody>
          <a:bodyPr wrap="square" lIns="0" rIns="0" rtlCol="0">
            <a:spAutoFit/>
          </a:bodyPr>
          <a:lstStyle>
            <a:defPPr>
              <a:defRPr lang="en-US"/>
            </a:defPPr>
            <a:lvl1pPr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1pPr>
            <a:lvl2pPr marL="4572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2pPr>
            <a:lvl3pPr marL="9144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3pPr>
            <a:lvl4pPr marL="13716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4pPr>
            <a:lvl5pPr marL="18288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5pPr>
            <a:lvl6pPr marL="2286000" algn="l" defTabSz="457200" rtl="0" eaLnBrk="1" latinLnBrk="0" hangingPunct="1">
              <a:defRPr sz="2400" kern="1200">
                <a:solidFill>
                  <a:schemeClr val="tx1"/>
                </a:solidFill>
                <a:latin typeface="Arial" charset="0"/>
                <a:ea typeface="ヒラギノ角ゴ Pro W3" charset="0"/>
                <a:cs typeface="ヒラギノ角ゴ Pro W3" charset="0"/>
              </a:defRPr>
            </a:lvl6pPr>
            <a:lvl7pPr marL="2743200" algn="l" defTabSz="457200" rtl="0" eaLnBrk="1" latinLnBrk="0" hangingPunct="1">
              <a:defRPr sz="2400" kern="1200">
                <a:solidFill>
                  <a:schemeClr val="tx1"/>
                </a:solidFill>
                <a:latin typeface="Arial" charset="0"/>
                <a:ea typeface="ヒラギノ角ゴ Pro W3" charset="0"/>
                <a:cs typeface="ヒラギノ角ゴ Pro W3" charset="0"/>
              </a:defRPr>
            </a:lvl7pPr>
            <a:lvl8pPr marL="3200400" algn="l" defTabSz="457200" rtl="0" eaLnBrk="1" latinLnBrk="0" hangingPunct="1">
              <a:defRPr sz="2400" kern="1200">
                <a:solidFill>
                  <a:schemeClr val="tx1"/>
                </a:solidFill>
                <a:latin typeface="Arial" charset="0"/>
                <a:ea typeface="ヒラギノ角ゴ Pro W3" charset="0"/>
                <a:cs typeface="ヒラギノ角ゴ Pro W3" charset="0"/>
              </a:defRPr>
            </a:lvl8pPr>
            <a:lvl9pPr marL="3657600" algn="l" defTabSz="457200" rtl="0" eaLnBrk="1" latinLnBrk="0" hangingPunct="1">
              <a:defRPr sz="2400" kern="1200">
                <a:solidFill>
                  <a:schemeClr val="tx1"/>
                </a:solidFill>
                <a:latin typeface="Arial" charset="0"/>
                <a:ea typeface="ヒラギノ角ゴ Pro W3" charset="0"/>
                <a:cs typeface="ヒラギノ角ゴ Pro W3" charset="0"/>
              </a:defRPr>
            </a:lvl9pPr>
          </a:lstStyle>
          <a:p>
            <a:pPr algn="ctr"/>
            <a:r>
              <a:rPr lang="en-US" sz="5867" kern="300" dirty="0">
                <a:solidFill>
                  <a:srgbClr val="005BAA"/>
                </a:solidFill>
                <a:latin typeface="Bauer Bodoni Std" pitchFamily="18" charset="0"/>
              </a:rPr>
              <a:t>The Ethics Board</a:t>
            </a:r>
          </a:p>
        </p:txBody>
      </p:sp>
      <p:sp>
        <p:nvSpPr>
          <p:cNvPr id="8" name="TextBox 7"/>
          <p:cNvSpPr txBox="1"/>
          <p:nvPr userDrawn="1"/>
        </p:nvSpPr>
        <p:spPr>
          <a:xfrm>
            <a:off x="4545104" y="5105401"/>
            <a:ext cx="3045064" cy="461665"/>
          </a:xfrm>
          <a:prstGeom prst="rect">
            <a:avLst/>
          </a:prstGeom>
          <a:noFill/>
        </p:spPr>
        <p:txBody>
          <a:bodyPr wrap="none" rtlCol="0">
            <a:spAutoFit/>
          </a:bodyPr>
          <a:lstStyle/>
          <a:p>
            <a:r>
              <a:rPr lang="en-US" sz="2400" dirty="0">
                <a:solidFill>
                  <a:schemeClr val="tx2">
                    <a:lumMod val="65000"/>
                    <a:lumOff val="35000"/>
                  </a:schemeClr>
                </a:solidFill>
                <a:hlinkClick r:id="rId3"/>
              </a:rPr>
              <a:t>www.ethicsboard.org</a:t>
            </a:r>
            <a:endParaRPr lang="en-US" sz="2400" dirty="0">
              <a:solidFill>
                <a:schemeClr val="tx2">
                  <a:lumMod val="65000"/>
                  <a:lumOff val="35000"/>
                </a:schemeClr>
              </a:solidFill>
            </a:endParaRPr>
          </a:p>
        </p:txBody>
      </p:sp>
    </p:spTree>
    <p:extLst>
      <p:ext uri="{BB962C8B-B14F-4D97-AF65-F5344CB8AC3E}">
        <p14:creationId xmlns:p14="http://schemas.microsoft.com/office/powerpoint/2010/main" val="76326029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_Title and Content 18p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marL="232828" indent="-232828">
              <a:spcBef>
                <a:spcPts val="1200"/>
              </a:spcBef>
              <a:tabLst/>
              <a:defRPr sz="2400"/>
            </a:lvl1pPr>
            <a:lvl2pPr marL="611702" indent="-262460">
              <a:spcBef>
                <a:spcPts val="667"/>
              </a:spcBef>
              <a:tabLst/>
              <a:defRPr sz="2133"/>
            </a:lvl2pPr>
            <a:lvl3pPr marL="918610" indent="-218012">
              <a:spcBef>
                <a:spcPts val="1035"/>
              </a:spcBef>
              <a:tabLst/>
              <a:defRPr sz="1867"/>
            </a:lvl3pPr>
            <a:lvl4pPr>
              <a:spcBef>
                <a:spcPts val="1035"/>
              </a:spcBef>
              <a:defRPr sz="1600"/>
            </a:lvl4pPr>
            <a:lvl5pPr>
              <a:spcBef>
                <a:spcPts val="1035"/>
              </a:spcBef>
              <a:defRPr sz="1467"/>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Subtitle 2"/>
          <p:cNvSpPr>
            <a:spLocks noGrp="1"/>
          </p:cNvSpPr>
          <p:nvPr>
            <p:ph type="subTitle" idx="10"/>
          </p:nvPr>
        </p:nvSpPr>
        <p:spPr>
          <a:xfrm>
            <a:off x="508000" y="182880"/>
            <a:ext cx="3556000" cy="228600"/>
          </a:xfrm>
        </p:spPr>
        <p:txBody>
          <a:bodyPr lIns="0" tIns="0" rIns="0" bIns="0"/>
          <a:lstStyle>
            <a:lvl1pPr marL="0" indent="0" algn="l">
              <a:buNone/>
              <a:defRPr sz="1867">
                <a:solidFill>
                  <a:schemeClr val="bg1"/>
                </a:solidFill>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a:t>Click to edit Master subtitle style</a:t>
            </a:r>
            <a:endParaRPr lang="en-US" dirty="0"/>
          </a:p>
        </p:txBody>
      </p:sp>
      <p:sp>
        <p:nvSpPr>
          <p:cNvPr id="5" name="Rectangle 2"/>
          <p:cNvSpPr>
            <a:spLocks noGrp="1" noChangeArrowheads="1"/>
          </p:cNvSpPr>
          <p:nvPr>
            <p:ph type="title"/>
          </p:nvPr>
        </p:nvSpPr>
        <p:spPr bwMode="auto">
          <a:xfrm>
            <a:off x="508000" y="615907"/>
            <a:ext cx="100584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0" tIns="0" rIns="0" bIns="0" numCol="1" anchor="ctr" anchorCtr="0" compatLnSpc="1">
            <a:prstTxWarp prst="textNoShape">
              <a:avLst/>
            </a:prstTxWarp>
          </a:bodyPr>
          <a:lstStyle/>
          <a:p>
            <a:pPr lvl="0"/>
            <a:r>
              <a:rPr lang="en-US" dirty="0"/>
              <a:t>Click to edit Master title style</a:t>
            </a:r>
          </a:p>
        </p:txBody>
      </p:sp>
    </p:spTree>
    <p:extLst>
      <p:ext uri="{BB962C8B-B14F-4D97-AF65-F5344CB8AC3E}">
        <p14:creationId xmlns:p14="http://schemas.microsoft.com/office/powerpoint/2010/main" val="155350757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userDrawn="1">
  <p:cSld name="1_Back Cover">
    <p:spTree>
      <p:nvGrpSpPr>
        <p:cNvPr id="1" name=""/>
        <p:cNvGrpSpPr/>
        <p:nvPr/>
      </p:nvGrpSpPr>
      <p:grpSpPr>
        <a:xfrm>
          <a:off x="0" y="0"/>
          <a:ext cx="0" cy="0"/>
          <a:chOff x="0" y="0"/>
          <a:chExt cx="0" cy="0"/>
        </a:xfrm>
      </p:grpSpPr>
      <p:sp>
        <p:nvSpPr>
          <p:cNvPr id="7" name="Rectangle 5"/>
          <p:cNvSpPr>
            <a:spLocks noChangeArrowheads="1"/>
          </p:cNvSpPr>
          <p:nvPr userDrawn="1"/>
        </p:nvSpPr>
        <p:spPr bwMode="auto">
          <a:xfrm flipH="1">
            <a:off x="512234" y="6096000"/>
            <a:ext cx="11679767" cy="61384"/>
          </a:xfrm>
          <a:prstGeom prst="rect">
            <a:avLst/>
          </a:prstGeom>
          <a:gradFill rotWithShape="1">
            <a:gsLst>
              <a:gs pos="0">
                <a:srgbClr val="168136"/>
              </a:gs>
              <a:gs pos="999">
                <a:srgbClr val="168136"/>
              </a:gs>
              <a:gs pos="100000">
                <a:srgbClr val="68B133"/>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z="2400" dirty="0"/>
          </a:p>
        </p:txBody>
      </p:sp>
    </p:spTree>
    <p:extLst>
      <p:ext uri="{BB962C8B-B14F-4D97-AF65-F5344CB8AC3E}">
        <p14:creationId xmlns:p14="http://schemas.microsoft.com/office/powerpoint/2010/main" val="176537518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08000" y="457200"/>
            <a:ext cx="10058400" cy="533400"/>
          </a:xfrm>
        </p:spPr>
        <p:txBody>
          <a:bodyPr anchor="ctr"/>
          <a:lstStyle/>
          <a:p>
            <a:r>
              <a:rPr lang="en-US" dirty="0"/>
              <a:t>Click to edit Master title style</a:t>
            </a:r>
          </a:p>
        </p:txBody>
      </p:sp>
      <p:sp>
        <p:nvSpPr>
          <p:cNvPr id="3" name="Content Placeholder 2"/>
          <p:cNvSpPr>
            <a:spLocks noGrp="1"/>
          </p:cNvSpPr>
          <p:nvPr>
            <p:ph idx="1"/>
          </p:nvPr>
        </p:nvSpPr>
        <p:spPr/>
        <p:txBody>
          <a:bodyPr/>
          <a:lstStyle>
            <a:lvl1pPr>
              <a:defRPr>
                <a:solidFill>
                  <a:schemeClr val="tx2">
                    <a:lumMod val="65000"/>
                    <a:lumOff val="35000"/>
                  </a:schemeClr>
                </a:solidFill>
              </a:defRPr>
            </a:lvl1pPr>
            <a:lvl2pPr>
              <a:defRPr>
                <a:solidFill>
                  <a:schemeClr val="tx2">
                    <a:lumMod val="65000"/>
                    <a:lumOff val="35000"/>
                  </a:schemeClr>
                </a:solidFill>
              </a:defRPr>
            </a:lvl2pPr>
            <a:lvl3pPr>
              <a:defRPr>
                <a:solidFill>
                  <a:schemeClr val="tx2">
                    <a:lumMod val="65000"/>
                    <a:lumOff val="35000"/>
                  </a:schemeClr>
                </a:solidFill>
              </a:defRPr>
            </a:lvl3pPr>
            <a:lvl4pPr>
              <a:defRPr>
                <a:solidFill>
                  <a:schemeClr val="tx2">
                    <a:lumMod val="65000"/>
                    <a:lumOff val="35000"/>
                  </a:schemeClr>
                </a:solidFill>
              </a:defRPr>
            </a:lvl4pPr>
            <a:lvl5pPr>
              <a:defRPr>
                <a:solidFill>
                  <a:schemeClr val="tx2">
                    <a:lumMod val="65000"/>
                    <a:lumOff val="3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Subtitle 2"/>
          <p:cNvSpPr>
            <a:spLocks noGrp="1"/>
          </p:cNvSpPr>
          <p:nvPr>
            <p:ph type="subTitle" idx="10"/>
          </p:nvPr>
        </p:nvSpPr>
        <p:spPr>
          <a:xfrm>
            <a:off x="508000" y="152400"/>
            <a:ext cx="3556000" cy="228600"/>
          </a:xfrm>
        </p:spPr>
        <p:txBody>
          <a:bodyPr lIns="0" tIns="0" rIns="0" bIns="0"/>
          <a:lstStyle>
            <a:lvl1pPr marL="0" indent="0" algn="l">
              <a:buNone/>
              <a:defRPr sz="1051">
                <a:solidFill>
                  <a:schemeClr val="bg1"/>
                </a:solidFill>
              </a:defRPr>
            </a:lvl1pPr>
            <a:lvl2pPr marL="342891" indent="0" algn="ctr">
              <a:buNone/>
              <a:defRPr/>
            </a:lvl2pPr>
            <a:lvl3pPr marL="685783" indent="0" algn="ctr">
              <a:buNone/>
              <a:defRPr/>
            </a:lvl3pPr>
            <a:lvl4pPr marL="1028674" indent="0" algn="ctr">
              <a:buNone/>
              <a:defRPr/>
            </a:lvl4pPr>
            <a:lvl5pPr marL="1371566" indent="0" algn="ctr">
              <a:buNone/>
              <a:defRPr/>
            </a:lvl5pPr>
            <a:lvl6pPr marL="1714457" indent="0" algn="ctr">
              <a:buNone/>
              <a:defRPr/>
            </a:lvl6pPr>
            <a:lvl7pPr marL="2057349" indent="0" algn="ctr">
              <a:buNone/>
              <a:defRPr/>
            </a:lvl7pPr>
            <a:lvl8pPr marL="2400240" indent="0" algn="ctr">
              <a:buNone/>
              <a:defRPr/>
            </a:lvl8pPr>
            <a:lvl9pPr marL="2743131" indent="0" algn="ctr">
              <a:buNone/>
              <a:defRPr/>
            </a:lvl9pPr>
          </a:lstStyle>
          <a:p>
            <a:r>
              <a:rPr lang="en-US"/>
              <a:t>Click to edit Master subtitle style</a:t>
            </a:r>
            <a:endParaRPr lang="en-US" dirty="0"/>
          </a:p>
        </p:txBody>
      </p:sp>
      <p:sp>
        <p:nvSpPr>
          <p:cNvPr id="6" name="Slide Number Placeholder 5"/>
          <p:cNvSpPr>
            <a:spLocks noGrp="1"/>
          </p:cNvSpPr>
          <p:nvPr>
            <p:ph type="sldNum" sz="quarter" idx="4"/>
          </p:nvPr>
        </p:nvSpPr>
        <p:spPr>
          <a:xfrm>
            <a:off x="8808017" y="6511063"/>
            <a:ext cx="2774384" cy="304412"/>
          </a:xfrm>
          <a:prstGeom prst="rect">
            <a:avLst/>
          </a:prstGeom>
        </p:spPr>
        <p:txBody>
          <a:bodyPr vert="horz" lIns="0" tIns="0" rIns="0" bIns="0" rtlCol="0" anchor="ctr"/>
          <a:lstStyle>
            <a:lvl1pPr algn="ctr">
              <a:defRPr sz="675">
                <a:solidFill>
                  <a:srgbClr val="808080"/>
                </a:solidFill>
                <a:latin typeface="Arial Narrow"/>
                <a:cs typeface="Arial Narrow"/>
              </a:defRPr>
            </a:lvl1pPr>
          </a:lstStyle>
          <a:p>
            <a:pPr algn="r"/>
            <a:r>
              <a:rPr lang="en-US" dirty="0">
                <a:latin typeface="Arial" panose="020B0604020202020204" pitchFamily="34" charset="0"/>
                <a:cs typeface="MS PGothic" charset="0"/>
              </a:rPr>
              <a:t>Page </a:t>
            </a:r>
            <a:fld id="{95158037-59F0-9C4B-B231-1C776117AADA}" type="slidenum">
              <a:rPr lang="en-US" smtClean="0">
                <a:latin typeface="Arial" panose="020B0604020202020204" pitchFamily="34" charset="0"/>
                <a:cs typeface="Arial" panose="020B0604020202020204" pitchFamily="34" charset="0"/>
              </a:rPr>
              <a:pPr algn="r"/>
              <a:t>‹#›</a:t>
            </a:fld>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2567835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_Title and Content 20p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marL="232828" indent="-232828">
              <a:spcBef>
                <a:spcPts val="1333"/>
              </a:spcBef>
              <a:tabLst/>
              <a:defRPr sz="2667"/>
            </a:lvl1pPr>
            <a:lvl2pPr marL="692133" indent="-332309">
              <a:spcBef>
                <a:spcPts val="800"/>
              </a:spcBef>
              <a:tabLst/>
              <a:defRPr sz="2400"/>
            </a:lvl2pPr>
            <a:lvl3pPr marL="990575" indent="-218012">
              <a:spcBef>
                <a:spcPts val="533"/>
              </a:spcBef>
              <a:tabLst/>
              <a:defRPr sz="2133"/>
            </a:lvl3pPr>
            <a:lvl4pPr>
              <a:spcBef>
                <a:spcPts val="1035"/>
              </a:spcBef>
              <a:defRPr sz="1867"/>
            </a:lvl4pPr>
            <a:lvl5pPr>
              <a:spcBef>
                <a:spcPts val="1035"/>
              </a:spcBef>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Subtitle 2"/>
          <p:cNvSpPr>
            <a:spLocks noGrp="1"/>
          </p:cNvSpPr>
          <p:nvPr>
            <p:ph type="subTitle" idx="10"/>
          </p:nvPr>
        </p:nvSpPr>
        <p:spPr>
          <a:xfrm>
            <a:off x="508000" y="182880"/>
            <a:ext cx="3556000" cy="228600"/>
          </a:xfrm>
        </p:spPr>
        <p:txBody>
          <a:bodyPr lIns="0" tIns="0" rIns="0" bIns="0"/>
          <a:lstStyle>
            <a:lvl1pPr marL="0" indent="0" algn="l">
              <a:buNone/>
              <a:defRPr sz="1867">
                <a:solidFill>
                  <a:schemeClr val="bg1"/>
                </a:solidFill>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a:t>Click to edit Master subtitle style</a:t>
            </a:r>
            <a:endParaRPr lang="en-US" dirty="0"/>
          </a:p>
        </p:txBody>
      </p:sp>
      <p:sp>
        <p:nvSpPr>
          <p:cNvPr id="5" name="Rectangle 2"/>
          <p:cNvSpPr>
            <a:spLocks noGrp="1" noChangeArrowheads="1"/>
          </p:cNvSpPr>
          <p:nvPr>
            <p:ph type="title"/>
          </p:nvPr>
        </p:nvSpPr>
        <p:spPr bwMode="auto">
          <a:xfrm>
            <a:off x="508000" y="615907"/>
            <a:ext cx="100584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0" tIns="0" rIns="0" bIns="0" numCol="1" anchor="ctr" anchorCtr="0" compatLnSpc="1">
            <a:prstTxWarp prst="textNoShape">
              <a:avLst/>
            </a:prstTxWarp>
          </a:bodyPr>
          <a:lstStyle/>
          <a:p>
            <a:pPr lvl="0"/>
            <a:r>
              <a:rPr lang="en-US" dirty="0"/>
              <a:t>Click to edit Master title style</a:t>
            </a:r>
          </a:p>
        </p:txBody>
      </p:sp>
    </p:spTree>
    <p:extLst>
      <p:ext uri="{BB962C8B-B14F-4D97-AF65-F5344CB8AC3E}">
        <p14:creationId xmlns:p14="http://schemas.microsoft.com/office/powerpoint/2010/main" val="207551318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A picture containing outdoor&#10;&#10;Description automatically generated">
            <a:extLst>
              <a:ext uri="{FF2B5EF4-FFF2-40B4-BE49-F238E27FC236}">
                <a16:creationId xmlns:a16="http://schemas.microsoft.com/office/drawing/2014/main" id="{AB243662-BBA5-4983-9E42-C044319DEEA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3"/>
          <a:stretch/>
        </p:blipFill>
        <p:spPr>
          <a:xfrm>
            <a:off x="0" y="1359401"/>
            <a:ext cx="12192000" cy="5498599"/>
          </a:xfrm>
          <a:prstGeom prst="rect">
            <a:avLst/>
          </a:prstGeom>
        </p:spPr>
      </p:pic>
      <p:sp>
        <p:nvSpPr>
          <p:cNvPr id="21" name="Text Placeholder 20">
            <a:extLst>
              <a:ext uri="{FF2B5EF4-FFF2-40B4-BE49-F238E27FC236}">
                <a16:creationId xmlns:a16="http://schemas.microsoft.com/office/drawing/2014/main" id="{D372EE30-0CA9-9349-914F-931308613F0C}"/>
              </a:ext>
            </a:extLst>
          </p:cNvPr>
          <p:cNvSpPr>
            <a:spLocks noGrp="1"/>
          </p:cNvSpPr>
          <p:nvPr>
            <p:ph type="body" sz="quarter" idx="14" hasCustomPrompt="1"/>
          </p:nvPr>
        </p:nvSpPr>
        <p:spPr>
          <a:xfrm>
            <a:off x="765175" y="4844311"/>
            <a:ext cx="9907588" cy="2039040"/>
          </a:xfrm>
        </p:spPr>
        <p:txBody>
          <a:bodyPr>
            <a:normAutofit/>
          </a:bodyPr>
          <a:lstStyle>
            <a:lvl1pPr marL="0" indent="0">
              <a:buNone/>
              <a:defRPr sz="3000">
                <a:solidFill>
                  <a:schemeClr val="bg1"/>
                </a:solidFill>
                <a:latin typeface="Product Sans Light" panose="020B0303030502040203" pitchFamily="34" charset="0"/>
              </a:defRPr>
            </a:lvl1pPr>
          </a:lstStyle>
          <a:p>
            <a:pPr lvl="0"/>
            <a:r>
              <a:rPr lang="en-US" dirty="0"/>
              <a:t>Name(s) of presenter(s)</a:t>
            </a:r>
          </a:p>
          <a:p>
            <a:pPr lvl="0"/>
            <a:r>
              <a:rPr lang="en-US" dirty="0"/>
              <a:t>Date</a:t>
            </a:r>
          </a:p>
        </p:txBody>
      </p:sp>
      <p:pic>
        <p:nvPicPr>
          <p:cNvPr id="28" name="Picture 27">
            <a:extLst>
              <a:ext uri="{FF2B5EF4-FFF2-40B4-BE49-F238E27FC236}">
                <a16:creationId xmlns:a16="http://schemas.microsoft.com/office/drawing/2014/main" id="{FC4CAB7F-A97C-6F46-942A-943284A3E138}"/>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2" name="Picture 11">
            <a:extLst>
              <a:ext uri="{FF2B5EF4-FFF2-40B4-BE49-F238E27FC236}">
                <a16:creationId xmlns:a16="http://schemas.microsoft.com/office/drawing/2014/main" id="{BC755942-84D2-2949-9D61-AAE823131D00}"/>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7" name="Text Placeholder 6">
            <a:extLst>
              <a:ext uri="{FF2B5EF4-FFF2-40B4-BE49-F238E27FC236}">
                <a16:creationId xmlns:a16="http://schemas.microsoft.com/office/drawing/2014/main" id="{B2DC392D-8E34-E842-905D-2C0D9EF77B9F}"/>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11" name="Text Placeholder 10">
            <a:extLst>
              <a:ext uri="{FF2B5EF4-FFF2-40B4-BE49-F238E27FC236}">
                <a16:creationId xmlns:a16="http://schemas.microsoft.com/office/drawing/2014/main" id="{88279C55-74D0-264F-B945-2C8B8983543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19" name="Picture 18">
            <a:extLst>
              <a:ext uri="{FF2B5EF4-FFF2-40B4-BE49-F238E27FC236}">
                <a16:creationId xmlns:a16="http://schemas.microsoft.com/office/drawing/2014/main" id="{5784D37B-3DF2-8B49-A9B6-293C3148E6A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39584993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2">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D83A9A97-3FE1-4EDA-8AA4-850C7B3DF63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1359401"/>
            <a:ext cx="12192001" cy="5555749"/>
          </a:xfrm>
          <a:prstGeom prst="rect">
            <a:avLst/>
          </a:prstGeom>
        </p:spPr>
      </p:pic>
      <p:sp>
        <p:nvSpPr>
          <p:cNvPr id="10" name="Text Placeholder 20">
            <a:extLst>
              <a:ext uri="{FF2B5EF4-FFF2-40B4-BE49-F238E27FC236}">
                <a16:creationId xmlns:a16="http://schemas.microsoft.com/office/drawing/2014/main" id="{5B735781-C98E-3546-A3E5-41DD7AAEDB10}"/>
              </a:ext>
            </a:extLst>
          </p:cNvPr>
          <p:cNvSpPr>
            <a:spLocks noGrp="1"/>
          </p:cNvSpPr>
          <p:nvPr>
            <p:ph type="body" sz="quarter" idx="14" hasCustomPrompt="1"/>
          </p:nvPr>
        </p:nvSpPr>
        <p:spPr>
          <a:xfrm>
            <a:off x="765175" y="4844311"/>
            <a:ext cx="9907588" cy="20961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dirty="0"/>
              <a:t>Name(s) of presenter(s)</a:t>
            </a:r>
          </a:p>
          <a:p>
            <a:pPr lvl="0"/>
            <a:r>
              <a:rPr lang="en-US" dirty="0"/>
              <a:t>Date</a:t>
            </a:r>
          </a:p>
        </p:txBody>
      </p:sp>
      <p:pic>
        <p:nvPicPr>
          <p:cNvPr id="11" name="Picture 10">
            <a:extLst>
              <a:ext uri="{FF2B5EF4-FFF2-40B4-BE49-F238E27FC236}">
                <a16:creationId xmlns:a16="http://schemas.microsoft.com/office/drawing/2014/main" id="{B0548A2B-C299-E44F-9499-8F728F8B4DA2}"/>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3" name="Picture 12">
            <a:extLst>
              <a:ext uri="{FF2B5EF4-FFF2-40B4-BE49-F238E27FC236}">
                <a16:creationId xmlns:a16="http://schemas.microsoft.com/office/drawing/2014/main" id="{86ED859E-0E54-394B-B2F4-63D1B380DB8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15" name="Text Placeholder 6">
            <a:extLst>
              <a:ext uri="{FF2B5EF4-FFF2-40B4-BE49-F238E27FC236}">
                <a16:creationId xmlns:a16="http://schemas.microsoft.com/office/drawing/2014/main" id="{630EF5FB-5DCB-C84B-ADDB-AC9E3E6B58A3}"/>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16" name="Text Placeholder 10">
            <a:extLst>
              <a:ext uri="{FF2B5EF4-FFF2-40B4-BE49-F238E27FC236}">
                <a16:creationId xmlns:a16="http://schemas.microsoft.com/office/drawing/2014/main" id="{89B6BD9B-253D-404B-9EC4-14D3E5C7B0C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20" name="Picture 19">
            <a:extLst>
              <a:ext uri="{FF2B5EF4-FFF2-40B4-BE49-F238E27FC236}">
                <a16:creationId xmlns:a16="http://schemas.microsoft.com/office/drawing/2014/main" id="{5DDB95AD-1F20-1F45-AA37-1F83A42C35F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5024607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ection Header 1 (alt Title Slide)">
    <p:spTree>
      <p:nvGrpSpPr>
        <p:cNvPr id="1" name=""/>
        <p:cNvGrpSpPr/>
        <p:nvPr/>
      </p:nvGrpSpPr>
      <p:grpSpPr>
        <a:xfrm>
          <a:off x="0" y="0"/>
          <a:ext cx="0" cy="0"/>
          <a:chOff x="0" y="0"/>
          <a:chExt cx="0" cy="0"/>
        </a:xfrm>
      </p:grpSpPr>
      <p:pic>
        <p:nvPicPr>
          <p:cNvPr id="13" name="Picture 12" descr="A picture containing blur&#10;&#10;Description automatically generated">
            <a:extLst>
              <a:ext uri="{FF2B5EF4-FFF2-40B4-BE49-F238E27FC236}">
                <a16:creationId xmlns:a16="http://schemas.microsoft.com/office/drawing/2014/main" id="{7A85BD9F-E558-4254-89DB-9A7B3D1C56D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29976" y="1635465"/>
            <a:ext cx="12259180" cy="5260636"/>
          </a:xfrm>
          <a:prstGeom prst="rect">
            <a:avLst/>
          </a:prstGeom>
        </p:spPr>
      </p:pic>
      <p:sp>
        <p:nvSpPr>
          <p:cNvPr id="21" name="Text Placeholder 20">
            <a:extLst>
              <a:ext uri="{FF2B5EF4-FFF2-40B4-BE49-F238E27FC236}">
                <a16:creationId xmlns:a16="http://schemas.microsoft.com/office/drawing/2014/main" id="{E0EC3E29-B62B-5848-BFF2-3B22373AA7B8}"/>
              </a:ext>
            </a:extLst>
          </p:cNvPr>
          <p:cNvSpPr>
            <a:spLocks noGrp="1"/>
          </p:cNvSpPr>
          <p:nvPr>
            <p:ph type="body" sz="quarter" idx="14" hasCustomPrompt="1"/>
          </p:nvPr>
        </p:nvSpPr>
        <p:spPr>
          <a:xfrm>
            <a:off x="765175" y="4844311"/>
            <a:ext cx="9907588" cy="2077140"/>
          </a:xfrm>
        </p:spPr>
        <p:txBody>
          <a:bodyPr>
            <a:normAutofit/>
          </a:bodyPr>
          <a:lstStyle>
            <a:lvl1pPr marL="0" indent="0">
              <a:buNone/>
              <a:defRPr sz="3000">
                <a:solidFill>
                  <a:srgbClr val="0B5494"/>
                </a:solidFill>
                <a:latin typeface="Product Sans Thin" panose="020B0203030502040203" pitchFamily="34" charset="0"/>
              </a:defRPr>
            </a:lvl1pPr>
          </a:lstStyle>
          <a:p>
            <a:pPr lvl="0"/>
            <a:r>
              <a:rPr lang="en-US" dirty="0"/>
              <a:t>Name(s) of presenter(s)</a:t>
            </a:r>
          </a:p>
          <a:p>
            <a:pPr lvl="0"/>
            <a:r>
              <a:rPr lang="en-US" dirty="0"/>
              <a:t>Date</a:t>
            </a:r>
          </a:p>
        </p:txBody>
      </p:sp>
      <p:pic>
        <p:nvPicPr>
          <p:cNvPr id="22" name="Picture 21">
            <a:extLst>
              <a:ext uri="{FF2B5EF4-FFF2-40B4-BE49-F238E27FC236}">
                <a16:creationId xmlns:a16="http://schemas.microsoft.com/office/drawing/2014/main" id="{F629DFBE-95EF-9447-850B-5A38238E4F7F}"/>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23" name="Picture 22">
            <a:extLst>
              <a:ext uri="{FF2B5EF4-FFF2-40B4-BE49-F238E27FC236}">
                <a16:creationId xmlns:a16="http://schemas.microsoft.com/office/drawing/2014/main" id="{FC8F5955-3DDD-F944-85A3-05004DFA4A43}"/>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24" name="Text Placeholder 6">
            <a:extLst>
              <a:ext uri="{FF2B5EF4-FFF2-40B4-BE49-F238E27FC236}">
                <a16:creationId xmlns:a16="http://schemas.microsoft.com/office/drawing/2014/main" id="{0F003CDE-CD75-5443-B99B-2ED7BCD5EE4D}"/>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25" name="Text Placeholder 10">
            <a:extLst>
              <a:ext uri="{FF2B5EF4-FFF2-40B4-BE49-F238E27FC236}">
                <a16:creationId xmlns:a16="http://schemas.microsoft.com/office/drawing/2014/main" id="{0E875A9D-8B55-2C4C-B935-74B25F46DA9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26" name="Picture 25">
            <a:extLst>
              <a:ext uri="{FF2B5EF4-FFF2-40B4-BE49-F238E27FC236}">
                <a16:creationId xmlns:a16="http://schemas.microsoft.com/office/drawing/2014/main" id="{848D7A3D-F2E1-CC45-95C1-83C1A0A06EB1}"/>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306443456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ection Header 2">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D83A9A97-3FE1-4EDA-8AA4-850C7B3DF63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1359401"/>
            <a:ext cx="12192001" cy="5555749"/>
          </a:xfrm>
          <a:prstGeom prst="rect">
            <a:avLst/>
          </a:prstGeom>
        </p:spPr>
      </p:pic>
      <p:sp>
        <p:nvSpPr>
          <p:cNvPr id="10" name="Text Placeholder 20">
            <a:extLst>
              <a:ext uri="{FF2B5EF4-FFF2-40B4-BE49-F238E27FC236}">
                <a16:creationId xmlns:a16="http://schemas.microsoft.com/office/drawing/2014/main" id="{5B735781-C98E-3546-A3E5-41DD7AAEDB10}"/>
              </a:ext>
            </a:extLst>
          </p:cNvPr>
          <p:cNvSpPr>
            <a:spLocks noGrp="1"/>
          </p:cNvSpPr>
          <p:nvPr>
            <p:ph type="body" sz="quarter" idx="14" hasCustomPrompt="1"/>
          </p:nvPr>
        </p:nvSpPr>
        <p:spPr>
          <a:xfrm>
            <a:off x="765175" y="4844311"/>
            <a:ext cx="9907588" cy="20961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dirty="0"/>
              <a:t>Name(s) of presenter(s)</a:t>
            </a:r>
          </a:p>
          <a:p>
            <a:pPr lvl="0"/>
            <a:r>
              <a:rPr lang="en-US" dirty="0"/>
              <a:t>Date</a:t>
            </a:r>
          </a:p>
        </p:txBody>
      </p:sp>
      <p:pic>
        <p:nvPicPr>
          <p:cNvPr id="11" name="Picture 10">
            <a:extLst>
              <a:ext uri="{FF2B5EF4-FFF2-40B4-BE49-F238E27FC236}">
                <a16:creationId xmlns:a16="http://schemas.microsoft.com/office/drawing/2014/main" id="{B0548A2B-C299-E44F-9499-8F728F8B4DA2}"/>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3" name="Picture 12">
            <a:extLst>
              <a:ext uri="{FF2B5EF4-FFF2-40B4-BE49-F238E27FC236}">
                <a16:creationId xmlns:a16="http://schemas.microsoft.com/office/drawing/2014/main" id="{86ED859E-0E54-394B-B2F4-63D1B380DB8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15" name="Text Placeholder 6">
            <a:extLst>
              <a:ext uri="{FF2B5EF4-FFF2-40B4-BE49-F238E27FC236}">
                <a16:creationId xmlns:a16="http://schemas.microsoft.com/office/drawing/2014/main" id="{630EF5FB-5DCB-C84B-ADDB-AC9E3E6B58A3}"/>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16" name="Text Placeholder 10">
            <a:extLst>
              <a:ext uri="{FF2B5EF4-FFF2-40B4-BE49-F238E27FC236}">
                <a16:creationId xmlns:a16="http://schemas.microsoft.com/office/drawing/2014/main" id="{89B6BD9B-253D-404B-9EC4-14D3E5C7B0C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20" name="Picture 19">
            <a:extLst>
              <a:ext uri="{FF2B5EF4-FFF2-40B4-BE49-F238E27FC236}">
                <a16:creationId xmlns:a16="http://schemas.microsoft.com/office/drawing/2014/main" id="{5DDB95AD-1F20-1F45-AA37-1F83A42C35F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304978432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ection Header 3">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661203CD-23E0-4342-877C-A894DCEA5DB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flipH="1">
            <a:off x="-29976" y="1409942"/>
            <a:ext cx="12221976" cy="5565859"/>
          </a:xfrm>
          <a:prstGeom prst="rect">
            <a:avLst/>
          </a:prstGeom>
        </p:spPr>
      </p:pic>
      <p:sp>
        <p:nvSpPr>
          <p:cNvPr id="9" name="Text Placeholder 20">
            <a:extLst>
              <a:ext uri="{FF2B5EF4-FFF2-40B4-BE49-F238E27FC236}">
                <a16:creationId xmlns:a16="http://schemas.microsoft.com/office/drawing/2014/main" id="{A87F8C68-A834-C040-B991-FE55C7B99A3F}"/>
              </a:ext>
            </a:extLst>
          </p:cNvPr>
          <p:cNvSpPr>
            <a:spLocks noGrp="1"/>
          </p:cNvSpPr>
          <p:nvPr>
            <p:ph type="body" sz="quarter" idx="14" hasCustomPrompt="1"/>
          </p:nvPr>
        </p:nvSpPr>
        <p:spPr>
          <a:xfrm>
            <a:off x="765175" y="4844311"/>
            <a:ext cx="9907588" cy="20136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dirty="0"/>
              <a:t>Name(s) of presenter(s)</a:t>
            </a:r>
          </a:p>
          <a:p>
            <a:pPr lvl="0"/>
            <a:r>
              <a:rPr lang="en-US" dirty="0"/>
              <a:t>Date</a:t>
            </a:r>
          </a:p>
        </p:txBody>
      </p:sp>
      <p:pic>
        <p:nvPicPr>
          <p:cNvPr id="10" name="Picture 9">
            <a:extLst>
              <a:ext uri="{FF2B5EF4-FFF2-40B4-BE49-F238E27FC236}">
                <a16:creationId xmlns:a16="http://schemas.microsoft.com/office/drawing/2014/main" id="{672AAEB9-6CC3-CD4F-AFD3-F5FC597D3B16}"/>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1" name="Picture 10">
            <a:extLst>
              <a:ext uri="{FF2B5EF4-FFF2-40B4-BE49-F238E27FC236}">
                <a16:creationId xmlns:a16="http://schemas.microsoft.com/office/drawing/2014/main" id="{18947CF2-97EB-674C-B6DA-43C3B4698F9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1" y="430247"/>
            <a:ext cx="12192001" cy="2932783"/>
          </a:xfrm>
          <a:prstGeom prst="rect">
            <a:avLst/>
          </a:prstGeom>
        </p:spPr>
      </p:pic>
      <p:sp>
        <p:nvSpPr>
          <p:cNvPr id="13" name="Text Placeholder 6">
            <a:extLst>
              <a:ext uri="{FF2B5EF4-FFF2-40B4-BE49-F238E27FC236}">
                <a16:creationId xmlns:a16="http://schemas.microsoft.com/office/drawing/2014/main" id="{3F95E47B-1676-064D-B8E5-08B06B625494}"/>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15" name="Text Placeholder 10">
            <a:extLst>
              <a:ext uri="{FF2B5EF4-FFF2-40B4-BE49-F238E27FC236}">
                <a16:creationId xmlns:a16="http://schemas.microsoft.com/office/drawing/2014/main" id="{2D775E79-4EA2-1741-8E6A-F64432D4586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16" name="Picture 15">
            <a:extLst>
              <a:ext uri="{FF2B5EF4-FFF2-40B4-BE49-F238E27FC236}">
                <a16:creationId xmlns:a16="http://schemas.microsoft.com/office/drawing/2014/main" id="{30031E86-8034-144D-9632-B1856DECFCC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134168246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ransition Slide">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BBA1D3E-9956-9541-A964-313064928B1A}"/>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1100135"/>
            <a:ext cx="12192000" cy="4543426"/>
          </a:xfrm>
          <a:prstGeom prst="rect">
            <a:avLst/>
          </a:prstGeom>
        </p:spPr>
      </p:pic>
      <p:pic>
        <p:nvPicPr>
          <p:cNvPr id="8" name="Picture 7">
            <a:extLst>
              <a:ext uri="{FF2B5EF4-FFF2-40B4-BE49-F238E27FC236}">
                <a16:creationId xmlns:a16="http://schemas.microsoft.com/office/drawing/2014/main" id="{0CD48361-1CF2-8544-9830-31C4AD415DB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950406"/>
            <a:ext cx="12192000" cy="1115179"/>
          </a:xfrm>
          <a:prstGeom prst="rect">
            <a:avLst/>
          </a:prstGeom>
          <a:noFill/>
        </p:spPr>
      </p:pic>
      <p:sp>
        <p:nvSpPr>
          <p:cNvPr id="2" name="Date Placeholder 1">
            <a:extLst>
              <a:ext uri="{FF2B5EF4-FFF2-40B4-BE49-F238E27FC236}">
                <a16:creationId xmlns:a16="http://schemas.microsoft.com/office/drawing/2014/main" id="{440EC403-9074-2E4B-B686-CE4BDA677248}"/>
              </a:ext>
            </a:extLst>
          </p:cNvPr>
          <p:cNvSpPr>
            <a:spLocks noGrp="1"/>
          </p:cNvSpPr>
          <p:nvPr>
            <p:ph type="dt" sz="half" idx="10"/>
          </p:nvPr>
        </p:nvSpPr>
        <p:spPr/>
        <p:txBody>
          <a:bodyPr/>
          <a:lstStyle>
            <a:lvl1pPr>
              <a:defRPr>
                <a:solidFill>
                  <a:srgbClr val="838383"/>
                </a:solidFill>
              </a:defRPr>
            </a:lvl1pPr>
          </a:lstStyle>
          <a:p>
            <a:r>
              <a:rPr lang="en-CA"/>
              <a:t>05-24-2021</a:t>
            </a:r>
            <a:endParaRPr lang="en-US" dirty="0"/>
          </a:p>
        </p:txBody>
      </p:sp>
      <p:sp>
        <p:nvSpPr>
          <p:cNvPr id="4" name="Slide Number Placeholder 3">
            <a:extLst>
              <a:ext uri="{FF2B5EF4-FFF2-40B4-BE49-F238E27FC236}">
                <a16:creationId xmlns:a16="http://schemas.microsoft.com/office/drawing/2014/main" id="{189A3C8A-7236-8343-AAF2-6EF87EE95C60}"/>
              </a:ext>
            </a:extLst>
          </p:cNvPr>
          <p:cNvSpPr>
            <a:spLocks noGrp="1"/>
          </p:cNvSpPr>
          <p:nvPr>
            <p:ph type="sldNum" sz="quarter" idx="12"/>
          </p:nvPr>
        </p:nvSpPr>
        <p:spPr/>
        <p:txBody>
          <a:bodyPr/>
          <a:lstStyle>
            <a:lvl1pPr>
              <a:defRPr>
                <a:solidFill>
                  <a:srgbClr val="838383"/>
                </a:solidFill>
              </a:defRPr>
            </a:lvl1pPr>
          </a:lstStyle>
          <a:p>
            <a:fld id="{A68F81FF-A8B7-8E49-9D5B-3CAD5ADFEE36}" type="slidenum">
              <a:rPr lang="en-US" smtClean="0"/>
              <a:pPr/>
              <a:t>‹#›</a:t>
            </a:fld>
            <a:endParaRPr lang="en-US" dirty="0"/>
          </a:p>
        </p:txBody>
      </p:sp>
      <p:sp>
        <p:nvSpPr>
          <p:cNvPr id="9" name="Title 1">
            <a:extLst>
              <a:ext uri="{FF2B5EF4-FFF2-40B4-BE49-F238E27FC236}">
                <a16:creationId xmlns:a16="http://schemas.microsoft.com/office/drawing/2014/main" id="{06079699-09D7-4544-BF06-E77DEC20A061}"/>
              </a:ext>
            </a:extLst>
          </p:cNvPr>
          <p:cNvSpPr>
            <a:spLocks noGrp="1"/>
          </p:cNvSpPr>
          <p:nvPr>
            <p:ph type="title" hasCustomPrompt="1"/>
          </p:nvPr>
        </p:nvSpPr>
        <p:spPr>
          <a:xfrm>
            <a:off x="831850" y="2950406"/>
            <a:ext cx="9326563" cy="1115179"/>
          </a:xfrm>
        </p:spPr>
        <p:txBody>
          <a:bodyPr anchor="b"/>
          <a:lstStyle>
            <a:lvl1pPr>
              <a:defRPr sz="6000"/>
            </a:lvl1pPr>
          </a:lstStyle>
          <a:p>
            <a:r>
              <a:rPr lang="en-US" dirty="0"/>
              <a:t>Transition slide</a:t>
            </a:r>
          </a:p>
        </p:txBody>
      </p:sp>
    </p:spTree>
    <p:extLst>
      <p:ext uri="{BB962C8B-B14F-4D97-AF65-F5344CB8AC3E}">
        <p14:creationId xmlns:p14="http://schemas.microsoft.com/office/powerpoint/2010/main" val="348875155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Content Slide (no images)">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FFC82E5-D0D8-EE4A-A621-5AB9F4BAB1E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2" name="Title 1">
            <a:extLst>
              <a:ext uri="{FF2B5EF4-FFF2-40B4-BE49-F238E27FC236}">
                <a16:creationId xmlns:a16="http://schemas.microsoft.com/office/drawing/2014/main" id="{47D64BA9-4817-6446-BC17-D95F499700F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
        <p:nvSpPr>
          <p:cNvPr id="3" name="Content Placeholder 2">
            <a:extLst>
              <a:ext uri="{FF2B5EF4-FFF2-40B4-BE49-F238E27FC236}">
                <a16:creationId xmlns:a16="http://schemas.microsoft.com/office/drawing/2014/main" id="{611F7315-1D15-7F4A-AACF-F20BF2D5C663}"/>
              </a:ext>
            </a:extLst>
          </p:cNvPr>
          <p:cNvSpPr>
            <a:spLocks noGrp="1"/>
          </p:cNvSpPr>
          <p:nvPr>
            <p:ph idx="1"/>
          </p:nvPr>
        </p:nvSpPr>
        <p:spPr>
          <a:xfrm>
            <a:off x="838200" y="1414463"/>
            <a:ext cx="10515600" cy="4762500"/>
          </a:xfrm>
        </p:spPr>
        <p:txBody>
          <a:bodyPr/>
          <a:lstStyle>
            <a:lvl1pPr>
              <a:defRPr>
                <a:latin typeface="Product Sans Thin" panose="020B0203030502040203" pitchFamily="34" charset="0"/>
              </a:defRPr>
            </a:lvl1pPr>
            <a:lvl2pPr>
              <a:defRPr>
                <a:latin typeface="Product Sans Thin" panose="020B0203030502040203" pitchFamily="34" charset="0"/>
              </a:defRPr>
            </a:lvl2pPr>
            <a:lvl3pPr>
              <a:defRPr>
                <a:latin typeface="Product Sans Thin" panose="020B0203030502040203" pitchFamily="34" charset="0"/>
              </a:defRPr>
            </a:lvl3pPr>
            <a:lvl4pPr>
              <a:defRPr>
                <a:latin typeface="Product Sans Thin" panose="020B0203030502040203" pitchFamily="34" charset="0"/>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latin typeface="Product Sans Thin" panose="020B0203030502040203"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7" name="Date Placeholder 1">
            <a:extLst>
              <a:ext uri="{FF2B5EF4-FFF2-40B4-BE49-F238E27FC236}">
                <a16:creationId xmlns:a16="http://schemas.microsoft.com/office/drawing/2014/main" id="{71B5729D-97A3-B74D-8F1F-CE9FF284F34D}"/>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dirty="0"/>
          </a:p>
        </p:txBody>
      </p:sp>
      <p:sp>
        <p:nvSpPr>
          <p:cNvPr id="9" name="Slide Number Placeholder 3">
            <a:extLst>
              <a:ext uri="{FF2B5EF4-FFF2-40B4-BE49-F238E27FC236}">
                <a16:creationId xmlns:a16="http://schemas.microsoft.com/office/drawing/2014/main" id="{E26F95E0-5E50-0E47-8FFD-6D000044AD9A}"/>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Tree>
    <p:extLst>
      <p:ext uri="{BB962C8B-B14F-4D97-AF65-F5344CB8AC3E}">
        <p14:creationId xmlns:p14="http://schemas.microsoft.com/office/powerpoint/2010/main" val="73573017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ontent Slide (with boxes)">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6" name="Content Placeholder 3">
            <a:extLst>
              <a:ext uri="{FF2B5EF4-FFF2-40B4-BE49-F238E27FC236}">
                <a16:creationId xmlns:a16="http://schemas.microsoft.com/office/drawing/2014/main" id="{AAFBE3DE-3C9F-453F-9586-4057CDA650F4}"/>
              </a:ext>
            </a:extLst>
          </p:cNvPr>
          <p:cNvSpPr>
            <a:spLocks noGrp="1"/>
          </p:cNvSpPr>
          <p:nvPr>
            <p:ph sz="half" idx="2"/>
          </p:nvPr>
        </p:nvSpPr>
        <p:spPr>
          <a:xfrm>
            <a:off x="838200" y="1371599"/>
            <a:ext cx="6739386"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22" name="Rectangle 21">
            <a:extLst>
              <a:ext uri="{FF2B5EF4-FFF2-40B4-BE49-F238E27FC236}">
                <a16:creationId xmlns:a16="http://schemas.microsoft.com/office/drawing/2014/main" id="{2455D951-7751-A541-A387-61A043688CE1}"/>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nvGrpSpPr>
          <p:cNvPr id="23" name="Group 22">
            <a:extLst>
              <a:ext uri="{FF2B5EF4-FFF2-40B4-BE49-F238E27FC236}">
                <a16:creationId xmlns:a16="http://schemas.microsoft.com/office/drawing/2014/main" id="{CAB157B1-00FA-D34E-A866-01820DB00A7C}"/>
              </a:ext>
            </a:extLst>
          </p:cNvPr>
          <p:cNvGrpSpPr/>
          <p:nvPr userDrawn="1"/>
        </p:nvGrpSpPr>
        <p:grpSpPr>
          <a:xfrm>
            <a:off x="8401051" y="1771656"/>
            <a:ext cx="3819525" cy="3800481"/>
            <a:chOff x="8401051" y="1771656"/>
            <a:chExt cx="3819525" cy="3800481"/>
          </a:xfrm>
        </p:grpSpPr>
        <p:sp>
          <p:nvSpPr>
            <p:cNvPr id="24" name="Rectangle 23">
              <a:extLst>
                <a:ext uri="{FF2B5EF4-FFF2-40B4-BE49-F238E27FC236}">
                  <a16:creationId xmlns:a16="http://schemas.microsoft.com/office/drawing/2014/main" id="{28894650-A92B-D44F-BD58-2949EF2709EE}"/>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6" name="Rectangle 25">
              <a:extLst>
                <a:ext uri="{FF2B5EF4-FFF2-40B4-BE49-F238E27FC236}">
                  <a16:creationId xmlns:a16="http://schemas.microsoft.com/office/drawing/2014/main" id="{E5911023-1E8C-E743-B810-68A41E000E15}"/>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7" name="Rectangle 26">
            <a:extLst>
              <a:ext uri="{FF2B5EF4-FFF2-40B4-BE49-F238E27FC236}">
                <a16:creationId xmlns:a16="http://schemas.microsoft.com/office/drawing/2014/main" id="{2C1E3DB1-D883-E84F-93ED-11F1B86ED64D}"/>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8" name="Picture 27" descr="Text, letter&#10;&#10;Description automatically generated">
            <a:extLst>
              <a:ext uri="{FF2B5EF4-FFF2-40B4-BE49-F238E27FC236}">
                <a16:creationId xmlns:a16="http://schemas.microsoft.com/office/drawing/2014/main" id="{749A8FFF-4E71-6648-9129-15CE07D93471}"/>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
        <p:nvSpPr>
          <p:cNvPr id="14" name="Date Placeholder 1">
            <a:extLst>
              <a:ext uri="{FF2B5EF4-FFF2-40B4-BE49-F238E27FC236}">
                <a16:creationId xmlns:a16="http://schemas.microsoft.com/office/drawing/2014/main" id="{46500801-EEE0-5640-B67D-583E10ABD4D2}"/>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dirty="0"/>
              <a:t>05-24-2021</a:t>
            </a:r>
            <a:endParaRPr lang="en-US" dirty="0"/>
          </a:p>
        </p:txBody>
      </p:sp>
      <p:sp>
        <p:nvSpPr>
          <p:cNvPr id="15" name="Slide Number Placeholder 3">
            <a:extLst>
              <a:ext uri="{FF2B5EF4-FFF2-40B4-BE49-F238E27FC236}">
                <a16:creationId xmlns:a16="http://schemas.microsoft.com/office/drawing/2014/main" id="{7B28734D-DE14-9442-AE67-2090A1DCAD08}"/>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
        <p:nvSpPr>
          <p:cNvPr id="18" name="Title 1">
            <a:extLst>
              <a:ext uri="{FF2B5EF4-FFF2-40B4-BE49-F238E27FC236}">
                <a16:creationId xmlns:a16="http://schemas.microsoft.com/office/drawing/2014/main" id="{850B06AE-126A-4DA2-811F-104FAE999A2F}"/>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Tree>
    <p:extLst>
      <p:ext uri="{BB962C8B-B14F-4D97-AF65-F5344CB8AC3E}">
        <p14:creationId xmlns:p14="http://schemas.microsoft.com/office/powerpoint/2010/main" val="372822238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10" name="Content Placeholder 3">
            <a:extLst>
              <a:ext uri="{FF2B5EF4-FFF2-40B4-BE49-F238E27FC236}">
                <a16:creationId xmlns:a16="http://schemas.microsoft.com/office/drawing/2014/main" id="{CDE7FCE0-DABC-FF4C-A67F-37313C276B9F}"/>
              </a:ext>
            </a:extLst>
          </p:cNvPr>
          <p:cNvSpPr>
            <a:spLocks noGrp="1"/>
          </p:cNvSpPr>
          <p:nvPr>
            <p:ph sz="half" idx="2" hasCustomPrompt="1"/>
          </p:nvPr>
        </p:nvSpPr>
        <p:spPr>
          <a:xfrm>
            <a:off x="838200" y="1428750"/>
            <a:ext cx="6219825" cy="4922543"/>
          </a:xfrm>
        </p:spPr>
        <p:txBody>
          <a:bodyPr/>
          <a:lstStyle>
            <a:lvl1pPr marL="514350" indent="-514350">
              <a:lnSpc>
                <a:spcPct val="150000"/>
              </a:lnSpc>
              <a:buSzPct val="120000"/>
              <a:buFont typeface="+mj-lt"/>
              <a:buAutoNum type="arabicParenR"/>
              <a:defRPr>
                <a:solidFill>
                  <a:srgbClr val="0B5494"/>
                </a:solidFill>
                <a:latin typeface="Product Sans Light" panose="020B0303030502040203" pitchFamily="34" charset="0"/>
              </a:defRPr>
            </a:lvl1pPr>
            <a:lvl2pPr>
              <a:buClrTx/>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Agenda item 1</a:t>
            </a:r>
          </a:p>
          <a:p>
            <a:pPr lvl="0"/>
            <a:r>
              <a:rPr lang="en-US" dirty="0"/>
              <a:t>Agenda item 2</a:t>
            </a:r>
          </a:p>
          <a:p>
            <a:pPr lvl="0"/>
            <a:r>
              <a:rPr lang="en-US" dirty="0"/>
              <a:t>Agenda item 3</a:t>
            </a:r>
          </a:p>
          <a:p>
            <a:pPr lvl="0"/>
            <a:r>
              <a:rPr lang="en-US" dirty="0"/>
              <a:t>Agenda item 4</a:t>
            </a:r>
          </a:p>
        </p:txBody>
      </p:sp>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AB5B9CB-E993-D64C-AC33-64C0B1891D03}"/>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Agenda</a:t>
            </a:r>
          </a:p>
        </p:txBody>
      </p:sp>
      <p:sp>
        <p:nvSpPr>
          <p:cNvPr id="16" name="Date Placeholder 1">
            <a:extLst>
              <a:ext uri="{FF2B5EF4-FFF2-40B4-BE49-F238E27FC236}">
                <a16:creationId xmlns:a16="http://schemas.microsoft.com/office/drawing/2014/main" id="{15357D13-28E9-504B-AD5E-34C08981C768}"/>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dirty="0"/>
          </a:p>
        </p:txBody>
      </p:sp>
      <p:sp>
        <p:nvSpPr>
          <p:cNvPr id="17" name="Slide Number Placeholder 3">
            <a:extLst>
              <a:ext uri="{FF2B5EF4-FFF2-40B4-BE49-F238E27FC236}">
                <a16:creationId xmlns:a16="http://schemas.microsoft.com/office/drawing/2014/main" id="{376C37B9-9236-DC46-AEA1-4D13C0A1036F}"/>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
        <p:nvSpPr>
          <p:cNvPr id="33" name="Rectangle 32">
            <a:extLst>
              <a:ext uri="{FF2B5EF4-FFF2-40B4-BE49-F238E27FC236}">
                <a16:creationId xmlns:a16="http://schemas.microsoft.com/office/drawing/2014/main" id="{AA046ADC-C429-F94E-913A-D027F8174AB6}"/>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nvGrpSpPr>
          <p:cNvPr id="34" name="Group 33">
            <a:extLst>
              <a:ext uri="{FF2B5EF4-FFF2-40B4-BE49-F238E27FC236}">
                <a16:creationId xmlns:a16="http://schemas.microsoft.com/office/drawing/2014/main" id="{95C268B5-C466-A749-A42E-4369F8388FAA}"/>
              </a:ext>
            </a:extLst>
          </p:cNvPr>
          <p:cNvGrpSpPr/>
          <p:nvPr userDrawn="1"/>
        </p:nvGrpSpPr>
        <p:grpSpPr>
          <a:xfrm>
            <a:off x="8401051" y="1771656"/>
            <a:ext cx="3819525" cy="3800481"/>
            <a:chOff x="8401051" y="1771656"/>
            <a:chExt cx="3819525" cy="3800481"/>
          </a:xfrm>
        </p:grpSpPr>
        <p:sp>
          <p:nvSpPr>
            <p:cNvPr id="35" name="Rectangle 34">
              <a:extLst>
                <a:ext uri="{FF2B5EF4-FFF2-40B4-BE49-F238E27FC236}">
                  <a16:creationId xmlns:a16="http://schemas.microsoft.com/office/drawing/2014/main" id="{E6A62B3B-4AF7-2742-BB66-C19F716FDA29}"/>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6" name="Rectangle 35">
              <a:extLst>
                <a:ext uri="{FF2B5EF4-FFF2-40B4-BE49-F238E27FC236}">
                  <a16:creationId xmlns:a16="http://schemas.microsoft.com/office/drawing/2014/main" id="{10495851-64A6-1647-BE51-32E8939E73B4}"/>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37" name="Rectangle 36">
            <a:extLst>
              <a:ext uri="{FF2B5EF4-FFF2-40B4-BE49-F238E27FC236}">
                <a16:creationId xmlns:a16="http://schemas.microsoft.com/office/drawing/2014/main" id="{10A2D29C-F7F7-DB49-B3C5-D45351D4D317}"/>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38" name="Picture 37" descr="Text, letter&#10;&#10;Description automatically generated">
            <a:extLst>
              <a:ext uri="{FF2B5EF4-FFF2-40B4-BE49-F238E27FC236}">
                <a16:creationId xmlns:a16="http://schemas.microsoft.com/office/drawing/2014/main" id="{ACE42BB7-EB50-754D-B8A3-A38D7EBEB832}"/>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Tree>
    <p:extLst>
      <p:ext uri="{BB962C8B-B14F-4D97-AF65-F5344CB8AC3E}">
        <p14:creationId xmlns:p14="http://schemas.microsoft.com/office/powerpoint/2010/main" val="254807354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ontent Slide (with vert image)">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5FD654AC-93C5-5749-8FCC-E5FB9426D17C}"/>
              </a:ext>
            </a:extLst>
          </p:cNvPr>
          <p:cNvGrpSpPr/>
          <p:nvPr userDrawn="1"/>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1" name="Rectangle 10">
              <a:extLst>
                <a:ext uri="{FF2B5EF4-FFF2-40B4-BE49-F238E27FC236}">
                  <a16:creationId xmlns:a16="http://schemas.microsoft.com/office/drawing/2014/main" id="{84684600-E216-FA45-9DA6-6B7A968D6EB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extLst>
                <a:ext uri="{FF2B5EF4-FFF2-40B4-BE49-F238E27FC236}">
                  <a16:creationId xmlns:a16="http://schemas.microsoft.com/office/drawing/2014/main" id="{FCA50844-F620-754E-A12B-9A483D2F32F6}"/>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4" name="Rectangle 13">
              <a:extLst>
                <a:ext uri="{FF2B5EF4-FFF2-40B4-BE49-F238E27FC236}">
                  <a16:creationId xmlns:a16="http://schemas.microsoft.com/office/drawing/2014/main" id="{59176982-5E1E-A245-81B5-9210E4EA747D}"/>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16043"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358" y="-10287"/>
            <a:ext cx="12192000" cy="1115179"/>
          </a:xfrm>
          <a:prstGeom prst="rect">
            <a:avLst/>
          </a:prstGeom>
        </p:spPr>
      </p:pic>
      <p:sp>
        <p:nvSpPr>
          <p:cNvPr id="15" name="Date Placeholder 1">
            <a:extLst>
              <a:ext uri="{FF2B5EF4-FFF2-40B4-BE49-F238E27FC236}">
                <a16:creationId xmlns:a16="http://schemas.microsoft.com/office/drawing/2014/main" id="{7769D9AB-7B87-544F-BE76-0EBE8E677126}"/>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dirty="0"/>
          </a:p>
        </p:txBody>
      </p:sp>
      <p:sp>
        <p:nvSpPr>
          <p:cNvPr id="17" name="Slide Number Placeholder 3">
            <a:extLst>
              <a:ext uri="{FF2B5EF4-FFF2-40B4-BE49-F238E27FC236}">
                <a16:creationId xmlns:a16="http://schemas.microsoft.com/office/drawing/2014/main" id="{BC8910A6-A3B8-EC4B-BD26-4664C23A4251}"/>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
        <p:nvSpPr>
          <p:cNvPr id="18" name="Title 1">
            <a:extLst>
              <a:ext uri="{FF2B5EF4-FFF2-40B4-BE49-F238E27FC236}">
                <a16:creationId xmlns:a16="http://schemas.microsoft.com/office/drawing/2014/main" id="{BEC32625-7956-4078-9A04-BB491993D832}"/>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Tree>
    <p:extLst>
      <p:ext uri="{BB962C8B-B14F-4D97-AF65-F5344CB8AC3E}">
        <p14:creationId xmlns:p14="http://schemas.microsoft.com/office/powerpoint/2010/main" val="375044382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ontent Slide (with vert image alt)">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EC34133F-8ABA-8C41-8951-83582D1E63D8}"/>
              </a:ext>
            </a:extLst>
          </p:cNvPr>
          <p:cNvGrpSpPr/>
          <p:nvPr userDrawn="1"/>
        </p:nvGrpSpPr>
        <p:grpSpPr>
          <a:xfrm>
            <a:off x="7315199" y="0"/>
            <a:ext cx="4863445" cy="6845599"/>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0" name="Rectangle 9">
              <a:extLst>
                <a:ext uri="{FF2B5EF4-FFF2-40B4-BE49-F238E27FC236}">
                  <a16:creationId xmlns:a16="http://schemas.microsoft.com/office/drawing/2014/main" id="{2747C9DB-9490-4040-8FD7-82C9E70063D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1" name="Rectangle 10">
              <a:extLst>
                <a:ext uri="{FF2B5EF4-FFF2-40B4-BE49-F238E27FC236}">
                  <a16:creationId xmlns:a16="http://schemas.microsoft.com/office/drawing/2014/main" id="{1E348A8A-F1FB-164B-A4C0-F0ADE3F509FF}"/>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3" name="Rectangle 12">
              <a:extLst>
                <a:ext uri="{FF2B5EF4-FFF2-40B4-BE49-F238E27FC236}">
                  <a16:creationId xmlns:a16="http://schemas.microsoft.com/office/drawing/2014/main" id="{31BCFB59-55AA-F84A-9EE6-C097383D3278}"/>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dirty="0">
                  <a:solidFill>
                    <a:schemeClr val="tx1"/>
                  </a:solidFill>
                </a:rPr>
                <a:t>v</a:t>
              </a: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76999"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Date Placeholder 1">
            <a:extLst>
              <a:ext uri="{FF2B5EF4-FFF2-40B4-BE49-F238E27FC236}">
                <a16:creationId xmlns:a16="http://schemas.microsoft.com/office/drawing/2014/main" id="{06591EAA-F508-3C47-9146-1E4DA5C537B7}"/>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dirty="0"/>
          </a:p>
        </p:txBody>
      </p:sp>
      <p:sp>
        <p:nvSpPr>
          <p:cNvPr id="15" name="Slide Number Placeholder 3">
            <a:extLst>
              <a:ext uri="{FF2B5EF4-FFF2-40B4-BE49-F238E27FC236}">
                <a16:creationId xmlns:a16="http://schemas.microsoft.com/office/drawing/2014/main" id="{DD430948-36BB-364D-97BA-1D593C3B8714}"/>
              </a:ext>
            </a:extLst>
          </p:cNvPr>
          <p:cNvSpPr>
            <a:spLocks noGrp="1"/>
          </p:cNvSpPr>
          <p:nvPr>
            <p:ph type="sldNum" sz="quarter" idx="12"/>
          </p:nvPr>
        </p:nvSpPr>
        <p:spPr>
          <a:xfrm>
            <a:off x="8610600" y="6356350"/>
            <a:ext cx="2743200" cy="365125"/>
          </a:xfrm>
        </p:spPr>
        <p:txBody>
          <a:bodyPr/>
          <a:lstStyle>
            <a:lvl1pPr>
              <a:defRPr>
                <a:solidFill>
                  <a:schemeClr val="bg1"/>
                </a:solidFill>
              </a:defRPr>
            </a:lvl1pPr>
          </a:lstStyle>
          <a:p>
            <a:fld id="{A68F81FF-A8B7-8E49-9D5B-3CAD5ADFEE36}" type="slidenum">
              <a:rPr lang="en-US" smtClean="0"/>
              <a:pPr/>
              <a:t>‹#›</a:t>
            </a:fld>
            <a:endParaRPr lang="en-US" dirty="0"/>
          </a:p>
        </p:txBody>
      </p:sp>
      <p:sp>
        <p:nvSpPr>
          <p:cNvPr id="17" name="Title 1">
            <a:extLst>
              <a:ext uri="{FF2B5EF4-FFF2-40B4-BE49-F238E27FC236}">
                <a16:creationId xmlns:a16="http://schemas.microsoft.com/office/drawing/2014/main" id="{F152490E-FFCC-4912-9346-9ED8E1EBA700}"/>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Tree>
    <p:extLst>
      <p:ext uri="{BB962C8B-B14F-4D97-AF65-F5344CB8AC3E}">
        <p14:creationId xmlns:p14="http://schemas.microsoft.com/office/powerpoint/2010/main" val="188559294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wo Content Boxes">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22AB7CC0-4987-F84D-9358-AA39C2F9EABC}"/>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t>‹#›</a:t>
            </a:fld>
            <a:endParaRPr lang="en-US"/>
          </a:p>
        </p:txBody>
      </p:sp>
      <p:sp>
        <p:nvSpPr>
          <p:cNvPr id="9" name="Text Placeholder 2">
            <a:extLst>
              <a:ext uri="{FF2B5EF4-FFF2-40B4-BE49-F238E27FC236}">
                <a16:creationId xmlns:a16="http://schemas.microsoft.com/office/drawing/2014/main" id="{6E55BB7F-B53C-9F4A-A2CF-27D3570D286F}"/>
              </a:ext>
            </a:extLst>
          </p:cNvPr>
          <p:cNvSpPr>
            <a:spLocks noGrp="1"/>
          </p:cNvSpPr>
          <p:nvPr>
            <p:ph type="body" idx="1"/>
          </p:nvPr>
        </p:nvSpPr>
        <p:spPr>
          <a:xfrm>
            <a:off x="839788" y="1423981"/>
            <a:ext cx="5157787"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10" name="Content Placeholder 3">
            <a:extLst>
              <a:ext uri="{FF2B5EF4-FFF2-40B4-BE49-F238E27FC236}">
                <a16:creationId xmlns:a16="http://schemas.microsoft.com/office/drawing/2014/main" id="{31731153-8464-A746-AB4F-09994EAFBA5B}"/>
              </a:ext>
            </a:extLst>
          </p:cNvPr>
          <p:cNvSpPr>
            <a:spLocks noGrp="1"/>
          </p:cNvSpPr>
          <p:nvPr>
            <p:ph sz="half" idx="2"/>
          </p:nvPr>
        </p:nvSpPr>
        <p:spPr>
          <a:xfrm>
            <a:off x="839788" y="2247893"/>
            <a:ext cx="5157787" cy="3684588"/>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11" name="Text Placeholder 4">
            <a:extLst>
              <a:ext uri="{FF2B5EF4-FFF2-40B4-BE49-F238E27FC236}">
                <a16:creationId xmlns:a16="http://schemas.microsoft.com/office/drawing/2014/main" id="{F9B9B6CF-D6E0-7541-8330-17BE83CDFEE0}"/>
              </a:ext>
            </a:extLst>
          </p:cNvPr>
          <p:cNvSpPr>
            <a:spLocks noGrp="1"/>
          </p:cNvSpPr>
          <p:nvPr>
            <p:ph type="body" sz="quarter" idx="3"/>
          </p:nvPr>
        </p:nvSpPr>
        <p:spPr>
          <a:xfrm>
            <a:off x="6172200" y="1423981"/>
            <a:ext cx="5183188"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12" name="Content Placeholder 5">
            <a:extLst>
              <a:ext uri="{FF2B5EF4-FFF2-40B4-BE49-F238E27FC236}">
                <a16:creationId xmlns:a16="http://schemas.microsoft.com/office/drawing/2014/main" id="{9A211F6D-1E1D-374F-9B3B-BB3CE5EFA064}"/>
              </a:ext>
            </a:extLst>
          </p:cNvPr>
          <p:cNvSpPr>
            <a:spLocks noGrp="1"/>
          </p:cNvSpPr>
          <p:nvPr>
            <p:ph sz="quarter" idx="4"/>
          </p:nvPr>
        </p:nvSpPr>
        <p:spPr>
          <a:xfrm>
            <a:off x="6172200" y="2247893"/>
            <a:ext cx="5183188" cy="3684588"/>
          </a:xfrm>
        </p:spPr>
        <p:txBody>
          <a:bodyPr/>
          <a:lstStyle>
            <a:lvl3pPr marL="1143000" marR="0"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lvl3pPr>
            <a:lvl4pPr marL="1714500" indent="-285750">
              <a:buFont typeface="System Font Regular"/>
              <a:buChar char="–"/>
              <a:defRPr/>
            </a:lvl4pPr>
          </a:lstStyle>
          <a:p>
            <a:pPr lvl="0"/>
            <a:r>
              <a:rPr lang="en-US" dirty="0"/>
              <a:t>Edit Master text styles</a:t>
            </a:r>
          </a:p>
          <a:p>
            <a:pPr lvl="1"/>
            <a:r>
              <a:rPr lang="en-US" dirty="0"/>
              <a:t>Second level</a:t>
            </a:r>
          </a:p>
          <a:p>
            <a:pPr lvl="2"/>
            <a:r>
              <a:rPr lang="en-US" dirty="0"/>
              <a:t>Third level</a:t>
            </a:r>
          </a:p>
          <a:p>
            <a:pPr marL="1657350" marR="0" lvl="3"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pPr>
            <a:r>
              <a:rPr lang="en-US" dirty="0"/>
              <a:t>Fourth level</a:t>
            </a:r>
          </a:p>
          <a:p>
            <a:pPr lvl="2"/>
            <a:endParaRPr lang="en-US" dirty="0"/>
          </a:p>
        </p:txBody>
      </p:sp>
      <p:sp>
        <p:nvSpPr>
          <p:cNvPr id="13" name="Date Placeholder 6">
            <a:extLst>
              <a:ext uri="{FF2B5EF4-FFF2-40B4-BE49-F238E27FC236}">
                <a16:creationId xmlns:a16="http://schemas.microsoft.com/office/drawing/2014/main" id="{36763471-A710-2D44-8CE7-4A59F2202F3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Product Sans Thin" panose="020B020303050204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82D11A3-E810-D24B-AE52-D1291F84FA3D}" type="datetimeFigureOut">
              <a:rPr lang="en-US" smtClean="0"/>
              <a:pPr/>
              <a:t>3/21/2022</a:t>
            </a:fld>
            <a:endParaRPr lang="en-US"/>
          </a:p>
        </p:txBody>
      </p:sp>
      <p:pic>
        <p:nvPicPr>
          <p:cNvPr id="18" name="Picture 17">
            <a:extLst>
              <a:ext uri="{FF2B5EF4-FFF2-40B4-BE49-F238E27FC236}">
                <a16:creationId xmlns:a16="http://schemas.microsoft.com/office/drawing/2014/main" id="{E6656E22-8A20-264A-A686-2077136CDD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4377A8E-7939-4414-832B-DF2FB7FCEDC8}"/>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Tree>
    <p:extLst>
      <p:ext uri="{BB962C8B-B14F-4D97-AF65-F5344CB8AC3E}">
        <p14:creationId xmlns:p14="http://schemas.microsoft.com/office/powerpoint/2010/main" val="16890527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3">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661203CD-23E0-4342-877C-A894DCEA5DB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flipH="1">
            <a:off x="-29976" y="1409942"/>
            <a:ext cx="12221976" cy="5565859"/>
          </a:xfrm>
          <a:prstGeom prst="rect">
            <a:avLst/>
          </a:prstGeom>
        </p:spPr>
      </p:pic>
      <p:sp>
        <p:nvSpPr>
          <p:cNvPr id="9" name="Text Placeholder 20">
            <a:extLst>
              <a:ext uri="{FF2B5EF4-FFF2-40B4-BE49-F238E27FC236}">
                <a16:creationId xmlns:a16="http://schemas.microsoft.com/office/drawing/2014/main" id="{A87F8C68-A834-C040-B991-FE55C7B99A3F}"/>
              </a:ext>
            </a:extLst>
          </p:cNvPr>
          <p:cNvSpPr>
            <a:spLocks noGrp="1"/>
          </p:cNvSpPr>
          <p:nvPr>
            <p:ph type="body" sz="quarter" idx="14" hasCustomPrompt="1"/>
          </p:nvPr>
        </p:nvSpPr>
        <p:spPr>
          <a:xfrm>
            <a:off x="765175" y="4844311"/>
            <a:ext cx="9907588" cy="20136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dirty="0"/>
              <a:t>Name(s) of presenter(s)</a:t>
            </a:r>
          </a:p>
          <a:p>
            <a:pPr lvl="0"/>
            <a:r>
              <a:rPr lang="en-US" dirty="0"/>
              <a:t>Date</a:t>
            </a:r>
          </a:p>
        </p:txBody>
      </p:sp>
      <p:pic>
        <p:nvPicPr>
          <p:cNvPr id="10" name="Picture 9">
            <a:extLst>
              <a:ext uri="{FF2B5EF4-FFF2-40B4-BE49-F238E27FC236}">
                <a16:creationId xmlns:a16="http://schemas.microsoft.com/office/drawing/2014/main" id="{672AAEB9-6CC3-CD4F-AFD3-F5FC597D3B16}"/>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1" name="Picture 10">
            <a:extLst>
              <a:ext uri="{FF2B5EF4-FFF2-40B4-BE49-F238E27FC236}">
                <a16:creationId xmlns:a16="http://schemas.microsoft.com/office/drawing/2014/main" id="{18947CF2-97EB-674C-B6DA-43C3B4698F9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1" y="430247"/>
            <a:ext cx="12192001" cy="2932783"/>
          </a:xfrm>
          <a:prstGeom prst="rect">
            <a:avLst/>
          </a:prstGeom>
        </p:spPr>
      </p:pic>
      <p:sp>
        <p:nvSpPr>
          <p:cNvPr id="13" name="Text Placeholder 6">
            <a:extLst>
              <a:ext uri="{FF2B5EF4-FFF2-40B4-BE49-F238E27FC236}">
                <a16:creationId xmlns:a16="http://schemas.microsoft.com/office/drawing/2014/main" id="{3F95E47B-1676-064D-B8E5-08B06B625494}"/>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15" name="Text Placeholder 10">
            <a:extLst>
              <a:ext uri="{FF2B5EF4-FFF2-40B4-BE49-F238E27FC236}">
                <a16:creationId xmlns:a16="http://schemas.microsoft.com/office/drawing/2014/main" id="{2D775E79-4EA2-1741-8E6A-F64432D4586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16" name="Picture 15">
            <a:extLst>
              <a:ext uri="{FF2B5EF4-FFF2-40B4-BE49-F238E27FC236}">
                <a16:creationId xmlns:a16="http://schemas.microsoft.com/office/drawing/2014/main" id="{30031E86-8034-144D-9632-B1856DECFCC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87240927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Image Only">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86D64937-1A05-B34F-90BB-BF72B0D8C7D2}"/>
              </a:ext>
            </a:extLst>
          </p:cNvPr>
          <p:cNvSpPr>
            <a:spLocks noGrp="1"/>
          </p:cNvSpPr>
          <p:nvPr>
            <p:ph type="dt" sz="half" idx="10"/>
          </p:nvPr>
        </p:nvSpPr>
        <p:spPr/>
        <p:txBody>
          <a:bodyPr/>
          <a:lstStyle/>
          <a:p>
            <a:r>
              <a:rPr lang="en-CA"/>
              <a:t>05-24-2021</a:t>
            </a:r>
            <a:endParaRPr lang="en-US"/>
          </a:p>
        </p:txBody>
      </p:sp>
      <p:sp>
        <p:nvSpPr>
          <p:cNvPr id="5" name="Slide Number Placeholder 4">
            <a:extLst>
              <a:ext uri="{FF2B5EF4-FFF2-40B4-BE49-F238E27FC236}">
                <a16:creationId xmlns:a16="http://schemas.microsoft.com/office/drawing/2014/main" id="{3D9C75A3-FC22-C440-ADCA-0F0446391B52}"/>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8" name="Picture Placeholder 7">
            <a:extLst>
              <a:ext uri="{FF2B5EF4-FFF2-40B4-BE49-F238E27FC236}">
                <a16:creationId xmlns:a16="http://schemas.microsoft.com/office/drawing/2014/main" id="{E23EA5B0-5BC9-604A-BADC-22C777AB3324}"/>
              </a:ext>
            </a:extLst>
          </p:cNvPr>
          <p:cNvSpPr>
            <a:spLocks noGrp="1"/>
          </p:cNvSpPr>
          <p:nvPr>
            <p:ph type="pic" sz="quarter" idx="13"/>
          </p:nvPr>
        </p:nvSpPr>
        <p:spPr>
          <a:xfrm>
            <a:off x="838184" y="452486"/>
            <a:ext cx="10515616" cy="5476973"/>
          </a:xfrm>
        </p:spPr>
        <p:txBody>
          <a:bodyPr/>
          <a:lstStyle/>
          <a:p>
            <a:endParaRPr lang="en-US" dirty="0"/>
          </a:p>
        </p:txBody>
      </p:sp>
    </p:spTree>
    <p:extLst>
      <p:ext uri="{BB962C8B-B14F-4D97-AF65-F5344CB8AC3E}">
        <p14:creationId xmlns:p14="http://schemas.microsoft.com/office/powerpoint/2010/main" val="208493097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53020A6-35B0-2148-8BB1-10241E03D8BE}"/>
              </a:ext>
            </a:extLst>
          </p:cNvPr>
          <p:cNvSpPr>
            <a:spLocks noGrp="1"/>
          </p:cNvSpPr>
          <p:nvPr>
            <p:ph type="pic" idx="1"/>
          </p:nvPr>
        </p:nvSpPr>
        <p:spPr>
          <a:xfrm>
            <a:off x="5183188" y="1357313"/>
            <a:ext cx="6172200" cy="45037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5" name="Date Placeholder 4">
            <a:extLst>
              <a:ext uri="{FF2B5EF4-FFF2-40B4-BE49-F238E27FC236}">
                <a16:creationId xmlns:a16="http://schemas.microsoft.com/office/drawing/2014/main" id="{9E23E997-4DCA-8742-B052-C5C8981FB84A}"/>
              </a:ext>
            </a:extLst>
          </p:cNvPr>
          <p:cNvSpPr>
            <a:spLocks noGrp="1"/>
          </p:cNvSpPr>
          <p:nvPr>
            <p:ph type="dt" sz="half" idx="10"/>
          </p:nvPr>
        </p:nvSpPr>
        <p:spPr/>
        <p:txBody>
          <a:bodyPr/>
          <a:lstStyle/>
          <a:p>
            <a:r>
              <a:rPr lang="en-CA"/>
              <a:t>05-24-2021</a:t>
            </a:r>
            <a:endParaRPr lang="en-US"/>
          </a:p>
        </p:txBody>
      </p:sp>
      <p:sp>
        <p:nvSpPr>
          <p:cNvPr id="7" name="Slide Number Placeholder 6">
            <a:extLst>
              <a:ext uri="{FF2B5EF4-FFF2-40B4-BE49-F238E27FC236}">
                <a16:creationId xmlns:a16="http://schemas.microsoft.com/office/drawing/2014/main" id="{CB393941-3B9D-4345-A9EA-A04120EFDBAE}"/>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11" name="Content Placeholder 3">
            <a:extLst>
              <a:ext uri="{FF2B5EF4-FFF2-40B4-BE49-F238E27FC236}">
                <a16:creationId xmlns:a16="http://schemas.microsoft.com/office/drawing/2014/main" id="{F2798FE5-6721-474C-871F-E61BB27925C1}"/>
              </a:ext>
            </a:extLst>
          </p:cNvPr>
          <p:cNvSpPr>
            <a:spLocks noGrp="1"/>
          </p:cNvSpPr>
          <p:nvPr>
            <p:ph sz="half" idx="2"/>
          </p:nvPr>
        </p:nvSpPr>
        <p:spPr>
          <a:xfrm>
            <a:off x="747384" y="1357313"/>
            <a:ext cx="4281816" cy="4289425"/>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p:txBody>
      </p:sp>
      <p:pic>
        <p:nvPicPr>
          <p:cNvPr id="10" name="Picture 9">
            <a:extLst>
              <a:ext uri="{FF2B5EF4-FFF2-40B4-BE49-F238E27FC236}">
                <a16:creationId xmlns:a16="http://schemas.microsoft.com/office/drawing/2014/main" id="{9365A979-ECB6-944B-B048-D15BBCA47E7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8" name="Title 1">
            <a:extLst>
              <a:ext uri="{FF2B5EF4-FFF2-40B4-BE49-F238E27FC236}">
                <a16:creationId xmlns:a16="http://schemas.microsoft.com/office/drawing/2014/main" id="{001710DD-ADAB-40F1-822D-847785A4B9D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Tree>
    <p:extLst>
      <p:ext uri="{BB962C8B-B14F-4D97-AF65-F5344CB8AC3E}">
        <p14:creationId xmlns:p14="http://schemas.microsoft.com/office/powerpoint/2010/main" val="182829033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1_Back Cover">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A056E563-204B-4A86-9584-ADE6D714DDFA}"/>
              </a:ext>
            </a:extLst>
          </p:cNvPr>
          <p:cNvGrpSpPr/>
          <p:nvPr userDrawn="1"/>
        </p:nvGrpSpPr>
        <p:grpSpPr>
          <a:xfrm>
            <a:off x="1693404" y="5780005"/>
            <a:ext cx="9811512" cy="629918"/>
            <a:chOff x="1007885" y="2739164"/>
            <a:chExt cx="9455868" cy="584201"/>
          </a:xfrm>
        </p:grpSpPr>
        <p:sp>
          <p:nvSpPr>
            <p:cNvPr id="11" name="Rectangle 10">
              <a:extLst>
                <a:ext uri="{FF2B5EF4-FFF2-40B4-BE49-F238E27FC236}">
                  <a16:creationId xmlns:a16="http://schemas.microsoft.com/office/drawing/2014/main" id="{1B918966-6278-419D-86CE-78AA30AAF5A7}"/>
                </a:ext>
              </a:extLst>
            </p:cNvPr>
            <p:cNvSpPr/>
            <p:nvPr userDrawn="1"/>
          </p:nvSpPr>
          <p:spPr>
            <a:xfrm>
              <a:off x="1529370" y="2846598"/>
              <a:ext cx="8934383" cy="342528"/>
            </a:xfrm>
            <a:prstGeom prst="rect">
              <a:avLst/>
            </a:prstGeom>
          </p:spPr>
          <p:txBody>
            <a:bodyPr wrap="square">
              <a:spAutoFit/>
            </a:bodyPr>
            <a:lstStyle/>
            <a:p>
              <a:pPr marL="0" marR="0" algn="l">
                <a:spcBef>
                  <a:spcPts val="0"/>
                </a:spcBef>
                <a:spcAft>
                  <a:spcPts val="0"/>
                </a:spcAft>
                <a:buFont typeface="Arial" panose="020B0604020202020204" pitchFamily="34" charset="0"/>
                <a:buNone/>
              </a:pPr>
              <a:r>
                <a:rPr lang="en-CA" sz="1800" b="0" i="0" u="none" strike="noStrike" dirty="0">
                  <a:solidFill>
                    <a:srgbClr val="000000"/>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2">
                    <a:extLst>
                      <a:ext uri="{A12FA001-AC4F-418D-AE19-62706E023703}">
                        <ahyp:hlinkClr xmlns:ahyp="http://schemas.microsoft.com/office/drawing/2018/hyperlinkcolor" val="tx"/>
                      </a:ext>
                    </a:extLst>
                  </a:hlinkClick>
                </a:rPr>
                <a:t>@Ethics_Board</a:t>
              </a:r>
              <a:r>
                <a:rPr lang="en-CA" sz="1600" b="0" i="0" u="none" strike="noStrike" dirty="0">
                  <a:solidFill>
                    <a:srgbClr val="000000"/>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3">
                    <a:extLst>
                      <a:ext uri="{A12FA001-AC4F-418D-AE19-62706E023703}">
                        <ahyp:hlinkClr xmlns:ahyp="http://schemas.microsoft.com/office/drawing/2018/hyperlinkcolor" val="tx"/>
                      </a:ext>
                    </a:extLst>
                  </a:hlinkClick>
                </a:rPr>
                <a:t>@IESBA</a:t>
              </a:r>
              <a:r>
                <a:rPr lang="en-CA" sz="1800" b="0" i="0" u="none" strike="noStrike" dirty="0">
                  <a:solidFill>
                    <a:srgbClr val="000000"/>
                  </a:solidFill>
                  <a:effectLst/>
                  <a:latin typeface="Product Sans Light" panose="020B0303030502040203" pitchFamily="34" charset="0"/>
                </a:rPr>
                <a:t>				</a:t>
              </a:r>
              <a:r>
                <a:rPr lang="en-CA" sz="1800" b="0" i="0" u="none" strike="noStrike" dirty="0">
                  <a:solidFill>
                    <a:srgbClr val="0B5494"/>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4">
                    <a:extLst>
                      <a:ext uri="{A12FA001-AC4F-418D-AE19-62706E023703}">
                        <ahyp:hlinkClr xmlns:ahyp="http://schemas.microsoft.com/office/drawing/2018/hyperlinkcolor" val="tx"/>
                      </a:ext>
                    </a:extLst>
                  </a:hlinkClick>
                </a:rPr>
                <a:t>@IESBA</a:t>
              </a:r>
              <a:endParaRPr lang="en-CA" sz="1600" b="0" i="0" u="none" strike="noStrike" dirty="0">
                <a:solidFill>
                  <a:srgbClr val="0B5494"/>
                </a:solidFill>
                <a:effectLst/>
                <a:latin typeface="Product Sans Light" panose="020B0303030502040203" pitchFamily="34" charset="0"/>
              </a:endParaRPr>
            </a:p>
          </p:txBody>
        </p:sp>
        <p:pic>
          <p:nvPicPr>
            <p:cNvPr id="12" name="Picture 11">
              <a:hlinkClick r:id="rId5"/>
              <a:extLst>
                <a:ext uri="{FF2B5EF4-FFF2-40B4-BE49-F238E27FC236}">
                  <a16:creationId xmlns:a16="http://schemas.microsoft.com/office/drawing/2014/main" id="{75F103B6-7D40-495F-B856-BAD56A174154}"/>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07885" y="2739165"/>
              <a:ext cx="596900" cy="584200"/>
            </a:xfrm>
            <a:prstGeom prst="rect">
              <a:avLst/>
            </a:prstGeom>
          </p:spPr>
        </p:pic>
        <p:pic>
          <p:nvPicPr>
            <p:cNvPr id="13" name="Picture 12">
              <a:hlinkClick r:id="rId7"/>
              <a:extLst>
                <a:ext uri="{FF2B5EF4-FFF2-40B4-BE49-F238E27FC236}">
                  <a16:creationId xmlns:a16="http://schemas.microsoft.com/office/drawing/2014/main" id="{DBA2C49C-5171-4C06-971F-B29996FDDFEF}"/>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453788" y="2739164"/>
              <a:ext cx="596900" cy="584200"/>
            </a:xfrm>
            <a:prstGeom prst="rect">
              <a:avLst/>
            </a:prstGeom>
          </p:spPr>
        </p:pic>
      </p:grpSp>
      <p:pic>
        <p:nvPicPr>
          <p:cNvPr id="14" name="Picture 13" descr="A picture containing text&#10;&#10;Description automatically generated">
            <a:extLst>
              <a:ext uri="{FF2B5EF4-FFF2-40B4-BE49-F238E27FC236}">
                <a16:creationId xmlns:a16="http://schemas.microsoft.com/office/drawing/2014/main" id="{F8A45A77-335F-4A7E-97BB-8231D92A3F8E}"/>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920856" y="5866938"/>
            <a:ext cx="1836328" cy="427147"/>
          </a:xfrm>
          <a:prstGeom prst="rect">
            <a:avLst/>
          </a:prstGeom>
        </p:spPr>
      </p:pic>
      <p:pic>
        <p:nvPicPr>
          <p:cNvPr id="17" name="Picture 16" descr="A blue and white logo&#10;&#10;Description automatically generated with low confidence">
            <a:extLst>
              <a:ext uri="{FF2B5EF4-FFF2-40B4-BE49-F238E27FC236}">
                <a16:creationId xmlns:a16="http://schemas.microsoft.com/office/drawing/2014/main" id="{1160CEAE-27E9-46C8-8F06-649C8B4791A8}"/>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229417" y="1983072"/>
            <a:ext cx="5733166" cy="1673917"/>
          </a:xfrm>
          <a:prstGeom prst="rect">
            <a:avLst/>
          </a:prstGeom>
        </p:spPr>
      </p:pic>
      <p:sp>
        <p:nvSpPr>
          <p:cNvPr id="21" name="TextBox 20">
            <a:extLst>
              <a:ext uri="{FF2B5EF4-FFF2-40B4-BE49-F238E27FC236}">
                <a16:creationId xmlns:a16="http://schemas.microsoft.com/office/drawing/2014/main" id="{35941F45-47E0-46BC-A474-6E89FC3B2FF0}"/>
              </a:ext>
            </a:extLst>
          </p:cNvPr>
          <p:cNvSpPr txBox="1"/>
          <p:nvPr userDrawn="1"/>
        </p:nvSpPr>
        <p:spPr>
          <a:xfrm>
            <a:off x="3239146" y="3735092"/>
            <a:ext cx="914400" cy="914400"/>
          </a:xfrm>
          <a:prstGeom prst="rect">
            <a:avLst/>
          </a:prstGeom>
        </p:spPr>
        <p:txBody>
          <a:bodyPr vert="horz" wrap="none" lIns="91440" tIns="45720" rIns="91440" bIns="45720" rtlCol="0" anchor="b">
            <a:normAutofit/>
          </a:bodyPr>
          <a:lstStyle/>
          <a:p>
            <a:pPr algn="l"/>
            <a:endParaRPr lang="en-US" sz="2200" dirty="0">
              <a:solidFill>
                <a:srgbClr val="0B5494"/>
              </a:solidFill>
            </a:endParaRPr>
          </a:p>
        </p:txBody>
      </p:sp>
      <p:sp>
        <p:nvSpPr>
          <p:cNvPr id="22" name="TextBox 21">
            <a:extLst>
              <a:ext uri="{FF2B5EF4-FFF2-40B4-BE49-F238E27FC236}">
                <a16:creationId xmlns:a16="http://schemas.microsoft.com/office/drawing/2014/main" id="{CFD301A1-6DC6-4202-9D57-925864E85118}"/>
              </a:ext>
            </a:extLst>
          </p:cNvPr>
          <p:cNvSpPr txBox="1"/>
          <p:nvPr userDrawn="1"/>
        </p:nvSpPr>
        <p:spPr>
          <a:xfrm>
            <a:off x="604434" y="3716849"/>
            <a:ext cx="10900482" cy="470000"/>
          </a:xfrm>
          <a:prstGeom prst="rect">
            <a:avLst/>
          </a:prstGeom>
          <a:noFill/>
        </p:spPr>
        <p:txBody>
          <a:bodyPr wrap="square">
            <a:spAutoFit/>
          </a:bodyPr>
          <a:lstStyle/>
          <a:p>
            <a:pPr marL="0" marR="0" algn="ctr">
              <a:lnSpc>
                <a:spcPct val="107000"/>
              </a:lnSpc>
              <a:spcBef>
                <a:spcPts val="0"/>
              </a:spcBef>
              <a:spcAft>
                <a:spcPts val="800"/>
              </a:spcAft>
            </a:pPr>
            <a:r>
              <a:rPr lang="en-US" sz="2400" b="1" i="1" dirty="0">
                <a:effectLst/>
                <a:latin typeface="Calibri" panose="020F0502020204030204" pitchFamily="34" charset="0"/>
                <a:ea typeface="Calibri" panose="020F0502020204030204" pitchFamily="34" charset="0"/>
                <a:cs typeface="Times New Roman" panose="02020603050405020304" pitchFamily="18" charset="0"/>
              </a:rPr>
              <a:t>www.ethicsboard.org</a:t>
            </a:r>
          </a:p>
        </p:txBody>
      </p:sp>
    </p:spTree>
    <p:extLst>
      <p:ext uri="{BB962C8B-B14F-4D97-AF65-F5344CB8AC3E}">
        <p14:creationId xmlns:p14="http://schemas.microsoft.com/office/powerpoint/2010/main" val="36681537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ransition Slide">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BBA1D3E-9956-9541-A964-313064928B1A}"/>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1100135"/>
            <a:ext cx="12192000" cy="4543426"/>
          </a:xfrm>
          <a:prstGeom prst="rect">
            <a:avLst/>
          </a:prstGeom>
        </p:spPr>
      </p:pic>
      <p:pic>
        <p:nvPicPr>
          <p:cNvPr id="8" name="Picture 7">
            <a:extLst>
              <a:ext uri="{FF2B5EF4-FFF2-40B4-BE49-F238E27FC236}">
                <a16:creationId xmlns:a16="http://schemas.microsoft.com/office/drawing/2014/main" id="{0CD48361-1CF2-8544-9830-31C4AD415DB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950406"/>
            <a:ext cx="12192000" cy="1115179"/>
          </a:xfrm>
          <a:prstGeom prst="rect">
            <a:avLst/>
          </a:prstGeom>
          <a:noFill/>
        </p:spPr>
      </p:pic>
      <p:sp>
        <p:nvSpPr>
          <p:cNvPr id="2" name="Date Placeholder 1">
            <a:extLst>
              <a:ext uri="{FF2B5EF4-FFF2-40B4-BE49-F238E27FC236}">
                <a16:creationId xmlns:a16="http://schemas.microsoft.com/office/drawing/2014/main" id="{440EC403-9074-2E4B-B686-CE4BDA677248}"/>
              </a:ext>
            </a:extLst>
          </p:cNvPr>
          <p:cNvSpPr>
            <a:spLocks noGrp="1"/>
          </p:cNvSpPr>
          <p:nvPr>
            <p:ph type="dt" sz="half" idx="10"/>
          </p:nvPr>
        </p:nvSpPr>
        <p:spPr/>
        <p:txBody>
          <a:bodyPr/>
          <a:lstStyle>
            <a:lvl1pPr>
              <a:defRPr>
                <a:solidFill>
                  <a:srgbClr val="838383"/>
                </a:solidFill>
              </a:defRPr>
            </a:lvl1pPr>
          </a:lstStyle>
          <a:p>
            <a:r>
              <a:rPr lang="en-CA"/>
              <a:t>05-24-2021</a:t>
            </a:r>
            <a:endParaRPr lang="en-US" dirty="0"/>
          </a:p>
        </p:txBody>
      </p:sp>
      <p:sp>
        <p:nvSpPr>
          <p:cNvPr id="4" name="Slide Number Placeholder 3">
            <a:extLst>
              <a:ext uri="{FF2B5EF4-FFF2-40B4-BE49-F238E27FC236}">
                <a16:creationId xmlns:a16="http://schemas.microsoft.com/office/drawing/2014/main" id="{189A3C8A-7236-8343-AAF2-6EF87EE95C60}"/>
              </a:ext>
            </a:extLst>
          </p:cNvPr>
          <p:cNvSpPr>
            <a:spLocks noGrp="1"/>
          </p:cNvSpPr>
          <p:nvPr>
            <p:ph type="sldNum" sz="quarter" idx="12"/>
          </p:nvPr>
        </p:nvSpPr>
        <p:spPr/>
        <p:txBody>
          <a:bodyPr/>
          <a:lstStyle>
            <a:lvl1pPr>
              <a:defRPr>
                <a:solidFill>
                  <a:srgbClr val="838383"/>
                </a:solidFill>
              </a:defRPr>
            </a:lvl1pPr>
          </a:lstStyle>
          <a:p>
            <a:fld id="{A68F81FF-A8B7-8E49-9D5B-3CAD5ADFEE36}" type="slidenum">
              <a:rPr lang="en-US" smtClean="0"/>
              <a:pPr/>
              <a:t>‹#›</a:t>
            </a:fld>
            <a:endParaRPr lang="en-US" dirty="0"/>
          </a:p>
        </p:txBody>
      </p:sp>
      <p:sp>
        <p:nvSpPr>
          <p:cNvPr id="9" name="Title 1">
            <a:extLst>
              <a:ext uri="{FF2B5EF4-FFF2-40B4-BE49-F238E27FC236}">
                <a16:creationId xmlns:a16="http://schemas.microsoft.com/office/drawing/2014/main" id="{06079699-09D7-4544-BF06-E77DEC20A061}"/>
              </a:ext>
            </a:extLst>
          </p:cNvPr>
          <p:cNvSpPr>
            <a:spLocks noGrp="1"/>
          </p:cNvSpPr>
          <p:nvPr>
            <p:ph type="title" hasCustomPrompt="1"/>
          </p:nvPr>
        </p:nvSpPr>
        <p:spPr>
          <a:xfrm>
            <a:off x="831850" y="2950406"/>
            <a:ext cx="9326563" cy="1115179"/>
          </a:xfrm>
        </p:spPr>
        <p:txBody>
          <a:bodyPr anchor="b"/>
          <a:lstStyle>
            <a:lvl1pPr>
              <a:defRPr sz="6000"/>
            </a:lvl1pPr>
          </a:lstStyle>
          <a:p>
            <a:r>
              <a:rPr lang="en-US" dirty="0"/>
              <a:t>Transition slide</a:t>
            </a:r>
          </a:p>
        </p:txBody>
      </p:sp>
    </p:spTree>
    <p:extLst>
      <p:ext uri="{BB962C8B-B14F-4D97-AF65-F5344CB8AC3E}">
        <p14:creationId xmlns:p14="http://schemas.microsoft.com/office/powerpoint/2010/main" val="1127152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Content Slide (no images)">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FFC82E5-D0D8-EE4A-A621-5AB9F4BAB1E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2" name="Title 1">
            <a:extLst>
              <a:ext uri="{FF2B5EF4-FFF2-40B4-BE49-F238E27FC236}">
                <a16:creationId xmlns:a16="http://schemas.microsoft.com/office/drawing/2014/main" id="{47D64BA9-4817-6446-BC17-D95F499700F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
        <p:nvSpPr>
          <p:cNvPr id="3" name="Content Placeholder 2">
            <a:extLst>
              <a:ext uri="{FF2B5EF4-FFF2-40B4-BE49-F238E27FC236}">
                <a16:creationId xmlns:a16="http://schemas.microsoft.com/office/drawing/2014/main" id="{611F7315-1D15-7F4A-AACF-F20BF2D5C663}"/>
              </a:ext>
            </a:extLst>
          </p:cNvPr>
          <p:cNvSpPr>
            <a:spLocks noGrp="1"/>
          </p:cNvSpPr>
          <p:nvPr>
            <p:ph idx="1"/>
          </p:nvPr>
        </p:nvSpPr>
        <p:spPr>
          <a:xfrm>
            <a:off x="838200" y="1414463"/>
            <a:ext cx="10515600" cy="4762500"/>
          </a:xfrm>
        </p:spPr>
        <p:txBody>
          <a:bodyPr/>
          <a:lstStyle>
            <a:lvl1pPr>
              <a:defRPr>
                <a:latin typeface="Product Sans Thin" panose="020B0203030502040203" pitchFamily="34" charset="0"/>
              </a:defRPr>
            </a:lvl1pPr>
            <a:lvl2pPr>
              <a:defRPr>
                <a:latin typeface="Product Sans Thin" panose="020B0203030502040203" pitchFamily="34" charset="0"/>
              </a:defRPr>
            </a:lvl2pPr>
            <a:lvl3pPr>
              <a:defRPr>
                <a:latin typeface="Product Sans Thin" panose="020B0203030502040203" pitchFamily="34" charset="0"/>
              </a:defRPr>
            </a:lvl3pPr>
            <a:lvl4pPr>
              <a:defRPr>
                <a:latin typeface="Product Sans Thin" panose="020B0203030502040203" pitchFamily="34" charset="0"/>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latin typeface="Product Sans Thin" panose="020B0203030502040203"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7" name="Date Placeholder 1">
            <a:extLst>
              <a:ext uri="{FF2B5EF4-FFF2-40B4-BE49-F238E27FC236}">
                <a16:creationId xmlns:a16="http://schemas.microsoft.com/office/drawing/2014/main" id="{71B5729D-97A3-B74D-8F1F-CE9FF284F34D}"/>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dirty="0"/>
          </a:p>
        </p:txBody>
      </p:sp>
      <p:sp>
        <p:nvSpPr>
          <p:cNvPr id="9" name="Slide Number Placeholder 3">
            <a:extLst>
              <a:ext uri="{FF2B5EF4-FFF2-40B4-BE49-F238E27FC236}">
                <a16:creationId xmlns:a16="http://schemas.microsoft.com/office/drawing/2014/main" id="{E26F95E0-5E50-0E47-8FFD-6D000044AD9A}"/>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Tree>
    <p:extLst>
      <p:ext uri="{BB962C8B-B14F-4D97-AF65-F5344CB8AC3E}">
        <p14:creationId xmlns:p14="http://schemas.microsoft.com/office/powerpoint/2010/main" val="6257284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Slide (with boxes)">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6" name="Content Placeholder 3">
            <a:extLst>
              <a:ext uri="{FF2B5EF4-FFF2-40B4-BE49-F238E27FC236}">
                <a16:creationId xmlns:a16="http://schemas.microsoft.com/office/drawing/2014/main" id="{AAFBE3DE-3C9F-453F-9586-4057CDA650F4}"/>
              </a:ext>
            </a:extLst>
          </p:cNvPr>
          <p:cNvSpPr>
            <a:spLocks noGrp="1"/>
          </p:cNvSpPr>
          <p:nvPr>
            <p:ph sz="half" idx="2"/>
          </p:nvPr>
        </p:nvSpPr>
        <p:spPr>
          <a:xfrm>
            <a:off x="838200" y="1371599"/>
            <a:ext cx="6739386"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22" name="Rectangle 21">
            <a:extLst>
              <a:ext uri="{FF2B5EF4-FFF2-40B4-BE49-F238E27FC236}">
                <a16:creationId xmlns:a16="http://schemas.microsoft.com/office/drawing/2014/main" id="{2455D951-7751-A541-A387-61A043688CE1}"/>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nvGrpSpPr>
          <p:cNvPr id="23" name="Group 22">
            <a:extLst>
              <a:ext uri="{FF2B5EF4-FFF2-40B4-BE49-F238E27FC236}">
                <a16:creationId xmlns:a16="http://schemas.microsoft.com/office/drawing/2014/main" id="{CAB157B1-00FA-D34E-A866-01820DB00A7C}"/>
              </a:ext>
            </a:extLst>
          </p:cNvPr>
          <p:cNvGrpSpPr/>
          <p:nvPr userDrawn="1"/>
        </p:nvGrpSpPr>
        <p:grpSpPr>
          <a:xfrm>
            <a:off x="8401051" y="1771656"/>
            <a:ext cx="3819525" cy="3800481"/>
            <a:chOff x="8401051" y="1771656"/>
            <a:chExt cx="3819525" cy="3800481"/>
          </a:xfrm>
        </p:grpSpPr>
        <p:sp>
          <p:nvSpPr>
            <p:cNvPr id="24" name="Rectangle 23">
              <a:extLst>
                <a:ext uri="{FF2B5EF4-FFF2-40B4-BE49-F238E27FC236}">
                  <a16:creationId xmlns:a16="http://schemas.microsoft.com/office/drawing/2014/main" id="{28894650-A92B-D44F-BD58-2949EF2709EE}"/>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6" name="Rectangle 25">
              <a:extLst>
                <a:ext uri="{FF2B5EF4-FFF2-40B4-BE49-F238E27FC236}">
                  <a16:creationId xmlns:a16="http://schemas.microsoft.com/office/drawing/2014/main" id="{E5911023-1E8C-E743-B810-68A41E000E15}"/>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7" name="Rectangle 26">
            <a:extLst>
              <a:ext uri="{FF2B5EF4-FFF2-40B4-BE49-F238E27FC236}">
                <a16:creationId xmlns:a16="http://schemas.microsoft.com/office/drawing/2014/main" id="{2C1E3DB1-D883-E84F-93ED-11F1B86ED64D}"/>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8" name="Picture 27" descr="Text, letter&#10;&#10;Description automatically generated">
            <a:extLst>
              <a:ext uri="{FF2B5EF4-FFF2-40B4-BE49-F238E27FC236}">
                <a16:creationId xmlns:a16="http://schemas.microsoft.com/office/drawing/2014/main" id="{749A8FFF-4E71-6648-9129-15CE07D93471}"/>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
        <p:nvSpPr>
          <p:cNvPr id="14" name="Date Placeholder 1">
            <a:extLst>
              <a:ext uri="{FF2B5EF4-FFF2-40B4-BE49-F238E27FC236}">
                <a16:creationId xmlns:a16="http://schemas.microsoft.com/office/drawing/2014/main" id="{46500801-EEE0-5640-B67D-583E10ABD4D2}"/>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dirty="0"/>
              <a:t>05-24-2021</a:t>
            </a:r>
            <a:endParaRPr lang="en-US" dirty="0"/>
          </a:p>
        </p:txBody>
      </p:sp>
      <p:sp>
        <p:nvSpPr>
          <p:cNvPr id="15" name="Slide Number Placeholder 3">
            <a:extLst>
              <a:ext uri="{FF2B5EF4-FFF2-40B4-BE49-F238E27FC236}">
                <a16:creationId xmlns:a16="http://schemas.microsoft.com/office/drawing/2014/main" id="{7B28734D-DE14-9442-AE67-2090A1DCAD08}"/>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
        <p:nvSpPr>
          <p:cNvPr id="18" name="Title 1">
            <a:extLst>
              <a:ext uri="{FF2B5EF4-FFF2-40B4-BE49-F238E27FC236}">
                <a16:creationId xmlns:a16="http://schemas.microsoft.com/office/drawing/2014/main" id="{850B06AE-126A-4DA2-811F-104FAE999A2F}"/>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Tree>
    <p:extLst>
      <p:ext uri="{BB962C8B-B14F-4D97-AF65-F5344CB8AC3E}">
        <p14:creationId xmlns:p14="http://schemas.microsoft.com/office/powerpoint/2010/main" val="30284848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10" name="Content Placeholder 3">
            <a:extLst>
              <a:ext uri="{FF2B5EF4-FFF2-40B4-BE49-F238E27FC236}">
                <a16:creationId xmlns:a16="http://schemas.microsoft.com/office/drawing/2014/main" id="{CDE7FCE0-DABC-FF4C-A67F-37313C276B9F}"/>
              </a:ext>
            </a:extLst>
          </p:cNvPr>
          <p:cNvSpPr>
            <a:spLocks noGrp="1"/>
          </p:cNvSpPr>
          <p:nvPr>
            <p:ph sz="half" idx="2" hasCustomPrompt="1"/>
          </p:nvPr>
        </p:nvSpPr>
        <p:spPr>
          <a:xfrm>
            <a:off x="838200" y="1428750"/>
            <a:ext cx="6219825" cy="4922543"/>
          </a:xfrm>
        </p:spPr>
        <p:txBody>
          <a:bodyPr/>
          <a:lstStyle>
            <a:lvl1pPr marL="514350" indent="-514350">
              <a:lnSpc>
                <a:spcPct val="150000"/>
              </a:lnSpc>
              <a:buSzPct val="120000"/>
              <a:buFont typeface="+mj-lt"/>
              <a:buAutoNum type="arabicParenR"/>
              <a:defRPr>
                <a:solidFill>
                  <a:srgbClr val="0B5494"/>
                </a:solidFill>
                <a:latin typeface="Product Sans Light" panose="020B0303030502040203" pitchFamily="34" charset="0"/>
              </a:defRPr>
            </a:lvl1pPr>
            <a:lvl2pPr>
              <a:buClrTx/>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Agenda item 1</a:t>
            </a:r>
          </a:p>
          <a:p>
            <a:pPr lvl="0"/>
            <a:r>
              <a:rPr lang="en-US" dirty="0"/>
              <a:t>Agenda item 2</a:t>
            </a:r>
          </a:p>
          <a:p>
            <a:pPr lvl="0"/>
            <a:r>
              <a:rPr lang="en-US" dirty="0"/>
              <a:t>Agenda item 3</a:t>
            </a:r>
          </a:p>
          <a:p>
            <a:pPr lvl="0"/>
            <a:r>
              <a:rPr lang="en-US" dirty="0"/>
              <a:t>Agenda item 4</a:t>
            </a:r>
          </a:p>
        </p:txBody>
      </p:sp>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AB5B9CB-E993-D64C-AC33-64C0B1891D03}"/>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Agenda</a:t>
            </a:r>
          </a:p>
        </p:txBody>
      </p:sp>
      <p:sp>
        <p:nvSpPr>
          <p:cNvPr id="16" name="Date Placeholder 1">
            <a:extLst>
              <a:ext uri="{FF2B5EF4-FFF2-40B4-BE49-F238E27FC236}">
                <a16:creationId xmlns:a16="http://schemas.microsoft.com/office/drawing/2014/main" id="{15357D13-28E9-504B-AD5E-34C08981C768}"/>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dirty="0"/>
          </a:p>
        </p:txBody>
      </p:sp>
      <p:sp>
        <p:nvSpPr>
          <p:cNvPr id="17" name="Slide Number Placeholder 3">
            <a:extLst>
              <a:ext uri="{FF2B5EF4-FFF2-40B4-BE49-F238E27FC236}">
                <a16:creationId xmlns:a16="http://schemas.microsoft.com/office/drawing/2014/main" id="{376C37B9-9236-DC46-AEA1-4D13C0A1036F}"/>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
        <p:nvSpPr>
          <p:cNvPr id="33" name="Rectangle 32">
            <a:extLst>
              <a:ext uri="{FF2B5EF4-FFF2-40B4-BE49-F238E27FC236}">
                <a16:creationId xmlns:a16="http://schemas.microsoft.com/office/drawing/2014/main" id="{AA046ADC-C429-F94E-913A-D027F8174AB6}"/>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nvGrpSpPr>
          <p:cNvPr id="34" name="Group 33">
            <a:extLst>
              <a:ext uri="{FF2B5EF4-FFF2-40B4-BE49-F238E27FC236}">
                <a16:creationId xmlns:a16="http://schemas.microsoft.com/office/drawing/2014/main" id="{95C268B5-C466-A749-A42E-4369F8388FAA}"/>
              </a:ext>
            </a:extLst>
          </p:cNvPr>
          <p:cNvGrpSpPr/>
          <p:nvPr userDrawn="1"/>
        </p:nvGrpSpPr>
        <p:grpSpPr>
          <a:xfrm>
            <a:off x="8401051" y="1771656"/>
            <a:ext cx="3819525" cy="3800481"/>
            <a:chOff x="8401051" y="1771656"/>
            <a:chExt cx="3819525" cy="3800481"/>
          </a:xfrm>
        </p:grpSpPr>
        <p:sp>
          <p:nvSpPr>
            <p:cNvPr id="35" name="Rectangle 34">
              <a:extLst>
                <a:ext uri="{FF2B5EF4-FFF2-40B4-BE49-F238E27FC236}">
                  <a16:creationId xmlns:a16="http://schemas.microsoft.com/office/drawing/2014/main" id="{E6A62B3B-4AF7-2742-BB66-C19F716FDA29}"/>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6" name="Rectangle 35">
              <a:extLst>
                <a:ext uri="{FF2B5EF4-FFF2-40B4-BE49-F238E27FC236}">
                  <a16:creationId xmlns:a16="http://schemas.microsoft.com/office/drawing/2014/main" id="{10495851-64A6-1647-BE51-32E8939E73B4}"/>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37" name="Rectangle 36">
            <a:extLst>
              <a:ext uri="{FF2B5EF4-FFF2-40B4-BE49-F238E27FC236}">
                <a16:creationId xmlns:a16="http://schemas.microsoft.com/office/drawing/2014/main" id="{10A2D29C-F7F7-DB49-B3C5-D45351D4D317}"/>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38" name="Picture 37" descr="Text, letter&#10;&#10;Description automatically generated">
            <a:extLst>
              <a:ext uri="{FF2B5EF4-FFF2-40B4-BE49-F238E27FC236}">
                <a16:creationId xmlns:a16="http://schemas.microsoft.com/office/drawing/2014/main" id="{ACE42BB7-EB50-754D-B8A3-A38D7EBEB832}"/>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Tree>
    <p:extLst>
      <p:ext uri="{BB962C8B-B14F-4D97-AF65-F5344CB8AC3E}">
        <p14:creationId xmlns:p14="http://schemas.microsoft.com/office/powerpoint/2010/main" val="10128796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Slide (with vert image)">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5FD654AC-93C5-5749-8FCC-E5FB9426D17C}"/>
              </a:ext>
            </a:extLst>
          </p:cNvPr>
          <p:cNvGrpSpPr/>
          <p:nvPr userDrawn="1"/>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1" name="Rectangle 10">
              <a:extLst>
                <a:ext uri="{FF2B5EF4-FFF2-40B4-BE49-F238E27FC236}">
                  <a16:creationId xmlns:a16="http://schemas.microsoft.com/office/drawing/2014/main" id="{84684600-E216-FA45-9DA6-6B7A968D6EB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extLst>
                <a:ext uri="{FF2B5EF4-FFF2-40B4-BE49-F238E27FC236}">
                  <a16:creationId xmlns:a16="http://schemas.microsoft.com/office/drawing/2014/main" id="{FCA50844-F620-754E-A12B-9A483D2F32F6}"/>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4" name="Rectangle 13">
              <a:extLst>
                <a:ext uri="{FF2B5EF4-FFF2-40B4-BE49-F238E27FC236}">
                  <a16:creationId xmlns:a16="http://schemas.microsoft.com/office/drawing/2014/main" id="{59176982-5E1E-A245-81B5-9210E4EA747D}"/>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16043"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358" y="-10287"/>
            <a:ext cx="12192000" cy="1115179"/>
          </a:xfrm>
          <a:prstGeom prst="rect">
            <a:avLst/>
          </a:prstGeom>
        </p:spPr>
      </p:pic>
      <p:sp>
        <p:nvSpPr>
          <p:cNvPr id="15" name="Date Placeholder 1">
            <a:extLst>
              <a:ext uri="{FF2B5EF4-FFF2-40B4-BE49-F238E27FC236}">
                <a16:creationId xmlns:a16="http://schemas.microsoft.com/office/drawing/2014/main" id="{7769D9AB-7B87-544F-BE76-0EBE8E677126}"/>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dirty="0"/>
          </a:p>
        </p:txBody>
      </p:sp>
      <p:sp>
        <p:nvSpPr>
          <p:cNvPr id="17" name="Slide Number Placeholder 3">
            <a:extLst>
              <a:ext uri="{FF2B5EF4-FFF2-40B4-BE49-F238E27FC236}">
                <a16:creationId xmlns:a16="http://schemas.microsoft.com/office/drawing/2014/main" id="{BC8910A6-A3B8-EC4B-BD26-4664C23A4251}"/>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
        <p:nvSpPr>
          <p:cNvPr id="18" name="Title 1">
            <a:extLst>
              <a:ext uri="{FF2B5EF4-FFF2-40B4-BE49-F238E27FC236}">
                <a16:creationId xmlns:a16="http://schemas.microsoft.com/office/drawing/2014/main" id="{BEC32625-7956-4078-9A04-BB491993D832}"/>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Tree>
    <p:extLst>
      <p:ext uri="{BB962C8B-B14F-4D97-AF65-F5344CB8AC3E}">
        <p14:creationId xmlns:p14="http://schemas.microsoft.com/office/powerpoint/2010/main" val="20465894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17" Type="http://schemas.openxmlformats.org/officeDocument/2006/relationships/image" Target="../media/image19.png"/><Relationship Id="rId2" Type="http://schemas.openxmlformats.org/officeDocument/2006/relationships/slideLayout" Target="../slideLayouts/slideLayout16.xml"/><Relationship Id="rId16" Type="http://schemas.openxmlformats.org/officeDocument/2006/relationships/image" Target="../media/image18.png"/><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theme" Target="../theme/theme2.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5" Type="http://schemas.openxmlformats.org/officeDocument/2006/relationships/theme" Target="../theme/theme3.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FC05BB-E5A2-4A44-B6AE-6B79F43363D1}"/>
              </a:ext>
            </a:extLst>
          </p:cNvPr>
          <p:cNvSpPr>
            <a:spLocks noGrp="1"/>
          </p:cNvSpPr>
          <p:nvPr>
            <p:ph type="title"/>
          </p:nvPr>
        </p:nvSpPr>
        <p:spPr>
          <a:xfrm>
            <a:off x="838200" y="17785"/>
            <a:ext cx="10515600" cy="1672903"/>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dirty="0"/>
              <a:t>Click to edit Master title style</a:t>
            </a:r>
          </a:p>
        </p:txBody>
      </p:sp>
      <p:sp>
        <p:nvSpPr>
          <p:cNvPr id="3" name="Text Placeholder 2">
            <a:extLst>
              <a:ext uri="{FF2B5EF4-FFF2-40B4-BE49-F238E27FC236}">
                <a16:creationId xmlns:a16="http://schemas.microsoft.com/office/drawing/2014/main" id="{FC5A1DB0-3B24-A64B-A2AB-D090086A8D1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4" name="Date Placeholder 3">
            <a:extLst>
              <a:ext uri="{FF2B5EF4-FFF2-40B4-BE49-F238E27FC236}">
                <a16:creationId xmlns:a16="http://schemas.microsoft.com/office/drawing/2014/main" id="{7EF48FA7-54B8-4549-832A-88EEA393AD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rgbClr val="838383"/>
                </a:solidFill>
                <a:latin typeface="Product Sans Thin" panose="020B0203030502040203" pitchFamily="34" charset="0"/>
              </a:defRPr>
            </a:lvl1pPr>
          </a:lstStyle>
          <a:p>
            <a:r>
              <a:rPr lang="en-CA" dirty="0"/>
              <a:t>05-24-2021</a:t>
            </a:r>
            <a:endParaRPr lang="en-US" dirty="0"/>
          </a:p>
        </p:txBody>
      </p:sp>
      <p:sp>
        <p:nvSpPr>
          <p:cNvPr id="6" name="Slide Number Placeholder 5">
            <a:extLst>
              <a:ext uri="{FF2B5EF4-FFF2-40B4-BE49-F238E27FC236}">
                <a16:creationId xmlns:a16="http://schemas.microsoft.com/office/drawing/2014/main" id="{738AEB7B-A82F-754B-AEEF-517E6867BB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rgbClr val="838383"/>
                </a:solidFill>
                <a:latin typeface="Product Sans Thin" panose="020B0203030502040203" pitchFamily="34" charset="0"/>
              </a:defRPr>
            </a:lvl1pPr>
          </a:lstStyle>
          <a:p>
            <a:fld id="{16DFC2C5-FBBF-1943-8567-35264678A384}" type="slidenum">
              <a:rPr lang="en-US" smtClean="0"/>
              <a:pPr/>
              <a:t>‹#›</a:t>
            </a:fld>
            <a:endParaRPr lang="en-US" dirty="0"/>
          </a:p>
        </p:txBody>
      </p:sp>
      <p:sp>
        <p:nvSpPr>
          <p:cNvPr id="9" name="Title 1">
            <a:extLst>
              <a:ext uri="{FF2B5EF4-FFF2-40B4-BE49-F238E27FC236}">
                <a16:creationId xmlns:a16="http://schemas.microsoft.com/office/drawing/2014/main" id="{5687429D-C16A-3946-912E-75F6C9C2E1C8}"/>
              </a:ext>
            </a:extLst>
          </p:cNvPr>
          <p:cNvSpPr txBox="1">
            <a:spLocks/>
          </p:cNvSpPr>
          <p:nvPr userDrawn="1"/>
        </p:nvSpPr>
        <p:spPr>
          <a:xfrm>
            <a:off x="7345051" y="3746953"/>
            <a:ext cx="10513244" cy="6221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bg1"/>
                </a:solidFill>
                <a:latin typeface="Product Sans Thin" panose="020B0203030502040203" pitchFamily="34" charset="0"/>
                <a:ea typeface="+mj-ea"/>
                <a:cs typeface="+mj-cs"/>
              </a:defRPr>
            </a:lvl1pPr>
          </a:lstStyle>
          <a:p>
            <a:endParaRPr lang="en-US" sz="2200" dirty="0">
              <a:solidFill>
                <a:srgbClr val="0B5494"/>
              </a:solidFill>
            </a:endParaRPr>
          </a:p>
        </p:txBody>
      </p:sp>
    </p:spTree>
    <p:extLst>
      <p:ext uri="{BB962C8B-B14F-4D97-AF65-F5344CB8AC3E}">
        <p14:creationId xmlns:p14="http://schemas.microsoft.com/office/powerpoint/2010/main" val="2627043345"/>
      </p:ext>
    </p:extLst>
  </p:cSld>
  <p:clrMap bg1="lt1" tx1="dk1" bg2="lt2" tx2="dk2" accent1="accent1" accent2="accent2" accent3="accent3" accent4="accent4" accent5="accent5" accent6="accent6" hlink="hlink" folHlink="folHlink"/>
  <p:sldLayoutIdLst>
    <p:sldLayoutId id="2147483872" r:id="rId1"/>
    <p:sldLayoutId id="2147483874" r:id="rId2"/>
    <p:sldLayoutId id="2147483906" r:id="rId3"/>
    <p:sldLayoutId id="2147483905" r:id="rId4"/>
    <p:sldLayoutId id="2147483878" r:id="rId5"/>
    <p:sldLayoutId id="2147483873" r:id="rId6"/>
    <p:sldLayoutId id="2147483875" r:id="rId7"/>
    <p:sldLayoutId id="2147483912" r:id="rId8"/>
    <p:sldLayoutId id="2147483899" r:id="rId9"/>
    <p:sldLayoutId id="2147483910" r:id="rId10"/>
    <p:sldLayoutId id="2147483911" r:id="rId11"/>
    <p:sldLayoutId id="2147483877" r:id="rId12"/>
    <p:sldLayoutId id="2147483880" r:id="rId13"/>
    <p:sldLayoutId id="2147483913" r:id="rId14"/>
  </p:sldLayoutIdLst>
  <p:hf hdr="0" ftr="0"/>
  <p:txStyles>
    <p:titleStyle>
      <a:lvl1pPr marL="0" marR="0" indent="0" algn="l" defTabSz="914400" rtl="0" eaLnBrk="1" fontAlgn="auto" latinLnBrk="0" hangingPunct="0">
        <a:lnSpc>
          <a:spcPct val="100000"/>
        </a:lnSpc>
        <a:spcBef>
          <a:spcPct val="0"/>
        </a:spcBef>
        <a:spcAft>
          <a:spcPts val="0"/>
        </a:spcAft>
        <a:buClrTx/>
        <a:buSzTx/>
        <a:buFontTx/>
        <a:buNone/>
        <a:tabLst/>
        <a:defRPr sz="4400" kern="1200">
          <a:solidFill>
            <a:srgbClr val="0B5494"/>
          </a:solidFill>
          <a:latin typeface="Product Sans Thin" panose="020B0203030502040203" pitchFamily="34" charset="0"/>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1266" name="Picture 8"/>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bwMode="auto">
          <a:xfrm>
            <a:off x="4040" y="3"/>
            <a:ext cx="12187961" cy="1678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5"/>
          <p:cNvSpPr>
            <a:spLocks noChangeArrowheads="1"/>
          </p:cNvSpPr>
          <p:nvPr/>
        </p:nvSpPr>
        <p:spPr bwMode="auto">
          <a:xfrm flipH="1">
            <a:off x="512234" y="6096000"/>
            <a:ext cx="11679767" cy="61384"/>
          </a:xfrm>
          <a:prstGeom prst="rect">
            <a:avLst/>
          </a:prstGeom>
          <a:gradFill rotWithShape="1">
            <a:gsLst>
              <a:gs pos="0">
                <a:srgbClr val="168136"/>
              </a:gs>
              <a:gs pos="999">
                <a:srgbClr val="168136"/>
              </a:gs>
              <a:gs pos="100000">
                <a:srgbClr val="68B133"/>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z="2400" dirty="0"/>
          </a:p>
        </p:txBody>
      </p:sp>
      <p:sp>
        <p:nvSpPr>
          <p:cNvPr id="11268" name="Rectangle 2"/>
          <p:cNvSpPr>
            <a:spLocks noGrp="1" noChangeArrowheads="1"/>
          </p:cNvSpPr>
          <p:nvPr>
            <p:ph type="title"/>
          </p:nvPr>
        </p:nvSpPr>
        <p:spPr bwMode="auto">
          <a:xfrm>
            <a:off x="508000" y="615907"/>
            <a:ext cx="100584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0" tIns="0" rIns="0" bIns="0" numCol="1" anchor="ctr" anchorCtr="0" compatLnSpc="1">
            <a:prstTxWarp prst="textNoShape">
              <a:avLst/>
            </a:prstTxWarp>
          </a:bodyPr>
          <a:lstStyle/>
          <a:p>
            <a:pPr lvl="0"/>
            <a:r>
              <a:rPr lang="en-US"/>
              <a:t>Click to edit Master title style</a:t>
            </a:r>
            <a:endParaRPr lang="en-US" dirty="0"/>
          </a:p>
        </p:txBody>
      </p:sp>
      <p:sp>
        <p:nvSpPr>
          <p:cNvPr id="11269" name="Rectangle 3"/>
          <p:cNvSpPr>
            <a:spLocks noGrp="1" noChangeArrowheads="1"/>
          </p:cNvSpPr>
          <p:nvPr>
            <p:ph type="body" idx="1"/>
          </p:nvPr>
        </p:nvSpPr>
        <p:spPr bwMode="auto">
          <a:xfrm>
            <a:off x="508000" y="1794501"/>
            <a:ext cx="11277600" cy="408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3"/>
          <p:cNvSpPr txBox="1">
            <a:spLocks noGrp="1"/>
          </p:cNvSpPr>
          <p:nvPr/>
        </p:nvSpPr>
        <p:spPr bwMode="auto">
          <a:xfrm>
            <a:off x="8566156" y="6432549"/>
            <a:ext cx="3219449"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457200">
              <a:defRPr sz="2400">
                <a:solidFill>
                  <a:schemeClr val="tx1"/>
                </a:solidFill>
                <a:latin typeface="Arial" charset="0"/>
                <a:ea typeface="ヒラギノ角ゴ Pro W3" charset="0"/>
                <a:cs typeface="ヒラギノ角ゴ Pro W3" charset="0"/>
              </a:defRPr>
            </a:lvl1pPr>
            <a:lvl2pPr marL="37931725" indent="-37474525" defTabSz="457200">
              <a:defRPr sz="2400">
                <a:solidFill>
                  <a:schemeClr val="tx1"/>
                </a:solidFill>
                <a:latin typeface="Arial" charset="0"/>
                <a:ea typeface="ヒラギノ角ゴ Pro W3" charset="0"/>
                <a:cs typeface="ヒラギノ角ゴ Pro W3" charset="0"/>
              </a:defRPr>
            </a:lvl2pPr>
            <a:lvl3pPr>
              <a:defRPr sz="2400">
                <a:solidFill>
                  <a:schemeClr val="tx1"/>
                </a:solidFill>
                <a:latin typeface="Arial" charset="0"/>
                <a:ea typeface="ヒラギノ角ゴ Pro W3" charset="0"/>
                <a:cs typeface="ヒラギノ角ゴ Pro W3" charset="0"/>
              </a:defRPr>
            </a:lvl3pPr>
            <a:lvl4pPr>
              <a:defRPr sz="2400">
                <a:solidFill>
                  <a:schemeClr val="tx1"/>
                </a:solidFill>
                <a:latin typeface="Arial" charset="0"/>
                <a:ea typeface="ヒラギノ角ゴ Pro W3" charset="0"/>
                <a:cs typeface="ヒラギノ角ゴ Pro W3" charset="0"/>
              </a:defRPr>
            </a:lvl4pPr>
            <a:lvl5pPr>
              <a:defRPr sz="2400">
                <a:solidFill>
                  <a:schemeClr val="tx1"/>
                </a:solidFill>
                <a:latin typeface="Arial" charset="0"/>
                <a:ea typeface="ヒラギノ角ゴ Pro W3" charset="0"/>
                <a:cs typeface="ヒラギノ角ゴ Pro W3" charset="0"/>
              </a:defRPr>
            </a:lvl5pPr>
            <a:lvl6pPr marL="4572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9144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1371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18288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algn="r">
              <a:defRPr/>
            </a:pPr>
            <a:r>
              <a:rPr lang="en-US" sz="1067" dirty="0">
                <a:solidFill>
                  <a:schemeClr val="bg2"/>
                </a:solidFill>
                <a:cs typeface="MS PGothic" charset="0"/>
              </a:rPr>
              <a:t>Page </a:t>
            </a:r>
            <a:fld id="{95158037-59F0-9C4B-B231-1C776117AADA}" type="slidenum">
              <a:rPr lang="en-US" sz="1067" smtClean="0">
                <a:solidFill>
                  <a:schemeClr val="bg2"/>
                </a:solidFill>
              </a:rPr>
              <a:pPr algn="r">
                <a:defRPr/>
              </a:pPr>
              <a:t>‹#›</a:t>
            </a:fld>
            <a:r>
              <a:rPr lang="en-US" sz="1067" dirty="0">
                <a:solidFill>
                  <a:schemeClr val="bg2"/>
                </a:solidFill>
                <a:cs typeface="MS PGothic" charset="0"/>
              </a:rPr>
              <a:t> | Proprietary and Copyrighted Information</a:t>
            </a:r>
          </a:p>
        </p:txBody>
      </p:sp>
      <p:pic>
        <p:nvPicPr>
          <p:cNvPr id="9" name="Picture 8"/>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514258" y="6319900"/>
            <a:ext cx="1371277" cy="400373"/>
          </a:xfrm>
          <a:prstGeom prst="rect">
            <a:avLst/>
          </a:prstGeom>
        </p:spPr>
      </p:pic>
    </p:spTree>
    <p:extLst>
      <p:ext uri="{BB962C8B-B14F-4D97-AF65-F5344CB8AC3E}">
        <p14:creationId xmlns:p14="http://schemas.microsoft.com/office/powerpoint/2010/main" val="1330085706"/>
      </p:ext>
    </p:extLst>
  </p:cSld>
  <p:clrMap bg1="lt1" tx1="dk1" bg2="lt2" tx2="dk2" accent1="accent1" accent2="accent2" accent3="accent3" accent4="accent4" accent5="accent5" accent6="accent6" hlink="hlink" folHlink="folHlink"/>
  <p:sldLayoutIdLst>
    <p:sldLayoutId id="2147483933" r:id="rId1"/>
    <p:sldLayoutId id="2147483934" r:id="rId2"/>
    <p:sldLayoutId id="2147483935" r:id="rId3"/>
    <p:sldLayoutId id="2147483936" r:id="rId4"/>
    <p:sldLayoutId id="2147483937" r:id="rId5"/>
    <p:sldLayoutId id="2147483938" r:id="rId6"/>
    <p:sldLayoutId id="2147483939" r:id="rId7"/>
    <p:sldLayoutId id="2147483940" r:id="rId8"/>
    <p:sldLayoutId id="2147483941" r:id="rId9"/>
    <p:sldLayoutId id="2147483942" r:id="rId10"/>
    <p:sldLayoutId id="2147483943" r:id="rId11"/>
    <p:sldLayoutId id="2147483944" r:id="rId12"/>
    <p:sldLayoutId id="2147483945" r:id="rId13"/>
    <p:sldLayoutId id="2147483946" r:id="rId14"/>
  </p:sldLayoutIdLst>
  <p:txStyles>
    <p:titleStyle>
      <a:lvl1pPr algn="l" rtl="0" eaLnBrk="1" fontAlgn="base" hangingPunct="1">
        <a:spcBef>
          <a:spcPct val="0"/>
        </a:spcBef>
        <a:spcAft>
          <a:spcPct val="0"/>
        </a:spcAft>
        <a:defRPr sz="3200" b="1">
          <a:solidFill>
            <a:schemeClr val="bg1"/>
          </a:solidFill>
          <a:latin typeface="+mj-lt"/>
          <a:ea typeface="ＭＳ Ｐゴシック" charset="0"/>
          <a:cs typeface="ＭＳ Ｐゴシック" charset="0"/>
        </a:defRPr>
      </a:lvl1pPr>
      <a:lvl2pPr algn="l" rtl="0" eaLnBrk="1" fontAlgn="base" hangingPunct="1">
        <a:spcBef>
          <a:spcPct val="0"/>
        </a:spcBef>
        <a:spcAft>
          <a:spcPct val="0"/>
        </a:spcAft>
        <a:defRPr sz="3200" b="1">
          <a:solidFill>
            <a:schemeClr val="bg1"/>
          </a:solidFill>
          <a:latin typeface="Arial" charset="0"/>
          <a:ea typeface="ＭＳ Ｐゴシック" charset="0"/>
          <a:cs typeface="ＭＳ Ｐゴシック" charset="0"/>
        </a:defRPr>
      </a:lvl2pPr>
      <a:lvl3pPr algn="l" rtl="0" eaLnBrk="1" fontAlgn="base" hangingPunct="1">
        <a:spcBef>
          <a:spcPct val="0"/>
        </a:spcBef>
        <a:spcAft>
          <a:spcPct val="0"/>
        </a:spcAft>
        <a:defRPr sz="3200" b="1">
          <a:solidFill>
            <a:schemeClr val="bg1"/>
          </a:solidFill>
          <a:latin typeface="Arial" charset="0"/>
          <a:ea typeface="ＭＳ Ｐゴシック" charset="0"/>
          <a:cs typeface="ＭＳ Ｐゴシック" charset="0"/>
        </a:defRPr>
      </a:lvl3pPr>
      <a:lvl4pPr algn="l" rtl="0" eaLnBrk="1" fontAlgn="base" hangingPunct="1">
        <a:spcBef>
          <a:spcPct val="0"/>
        </a:spcBef>
        <a:spcAft>
          <a:spcPct val="0"/>
        </a:spcAft>
        <a:defRPr sz="3200" b="1">
          <a:solidFill>
            <a:schemeClr val="bg1"/>
          </a:solidFill>
          <a:latin typeface="Arial" charset="0"/>
          <a:ea typeface="ＭＳ Ｐゴシック" charset="0"/>
          <a:cs typeface="ＭＳ Ｐゴシック" charset="0"/>
        </a:defRPr>
      </a:lvl4pPr>
      <a:lvl5pPr algn="l" rtl="0" eaLnBrk="1" fontAlgn="base" hangingPunct="1">
        <a:spcBef>
          <a:spcPct val="0"/>
        </a:spcBef>
        <a:spcAft>
          <a:spcPct val="0"/>
        </a:spcAft>
        <a:defRPr sz="3200" b="1">
          <a:solidFill>
            <a:schemeClr val="bg1"/>
          </a:solidFill>
          <a:latin typeface="Arial" charset="0"/>
          <a:ea typeface="ＭＳ Ｐゴシック" charset="0"/>
          <a:cs typeface="ＭＳ Ｐゴシック" charset="0"/>
        </a:defRPr>
      </a:lvl5pPr>
      <a:lvl6pPr marL="609585" algn="l" rtl="0" eaLnBrk="1" fontAlgn="base" hangingPunct="1">
        <a:spcBef>
          <a:spcPct val="0"/>
        </a:spcBef>
        <a:spcAft>
          <a:spcPct val="0"/>
        </a:spcAft>
        <a:defRPr sz="3200">
          <a:solidFill>
            <a:schemeClr val="bg1"/>
          </a:solidFill>
          <a:latin typeface="Arial" charset="0"/>
          <a:ea typeface="ヒラギノ角ゴ Pro W3" charset="-128"/>
          <a:cs typeface="ヒラギノ角ゴ Pro W3" charset="-128"/>
        </a:defRPr>
      </a:lvl6pPr>
      <a:lvl7pPr marL="1219170" algn="l" rtl="0" eaLnBrk="1" fontAlgn="base" hangingPunct="1">
        <a:spcBef>
          <a:spcPct val="0"/>
        </a:spcBef>
        <a:spcAft>
          <a:spcPct val="0"/>
        </a:spcAft>
        <a:defRPr sz="3200">
          <a:solidFill>
            <a:schemeClr val="bg1"/>
          </a:solidFill>
          <a:latin typeface="Arial" charset="0"/>
          <a:ea typeface="ヒラギノ角ゴ Pro W3" charset="-128"/>
          <a:cs typeface="ヒラギノ角ゴ Pro W3" charset="-128"/>
        </a:defRPr>
      </a:lvl7pPr>
      <a:lvl8pPr marL="1828754" algn="l" rtl="0" eaLnBrk="1" fontAlgn="base" hangingPunct="1">
        <a:spcBef>
          <a:spcPct val="0"/>
        </a:spcBef>
        <a:spcAft>
          <a:spcPct val="0"/>
        </a:spcAft>
        <a:defRPr sz="3200">
          <a:solidFill>
            <a:schemeClr val="bg1"/>
          </a:solidFill>
          <a:latin typeface="Arial" charset="0"/>
          <a:ea typeface="ヒラギノ角ゴ Pro W3" charset="-128"/>
          <a:cs typeface="ヒラギノ角ゴ Pro W3" charset="-128"/>
        </a:defRPr>
      </a:lvl8pPr>
      <a:lvl9pPr marL="2438339" algn="l" rtl="0" eaLnBrk="1" fontAlgn="base" hangingPunct="1">
        <a:spcBef>
          <a:spcPct val="0"/>
        </a:spcBef>
        <a:spcAft>
          <a:spcPct val="0"/>
        </a:spcAft>
        <a:defRPr sz="3200">
          <a:solidFill>
            <a:schemeClr val="bg1"/>
          </a:solidFill>
          <a:latin typeface="Arial" charset="0"/>
          <a:ea typeface="ヒラギノ角ゴ Pro W3" charset="-128"/>
          <a:cs typeface="ヒラギノ角ゴ Pro W3" charset="-128"/>
        </a:defRPr>
      </a:lvl9pPr>
    </p:titleStyle>
    <p:bodyStyle>
      <a:lvl1pPr marL="457189" indent="-457189" algn="l" rtl="0" eaLnBrk="1" fontAlgn="base" hangingPunct="1">
        <a:spcBef>
          <a:spcPts val="1035"/>
        </a:spcBef>
        <a:spcAft>
          <a:spcPct val="0"/>
        </a:spcAft>
        <a:buChar char="•"/>
        <a:defRPr sz="3200">
          <a:solidFill>
            <a:schemeClr val="tx2">
              <a:lumMod val="65000"/>
              <a:lumOff val="35000"/>
            </a:schemeClr>
          </a:solidFill>
          <a:latin typeface="+mn-lt"/>
          <a:ea typeface="ＭＳ Ｐゴシック" charset="0"/>
          <a:cs typeface="ＭＳ Ｐゴシック" charset="0"/>
        </a:defRPr>
      </a:lvl1pPr>
      <a:lvl2pPr marL="926569" indent="-463284" algn="l" rtl="0" eaLnBrk="1" fontAlgn="base" hangingPunct="1">
        <a:spcBef>
          <a:spcPts val="1035"/>
        </a:spcBef>
        <a:spcAft>
          <a:spcPct val="0"/>
        </a:spcAft>
        <a:buChar char="–"/>
        <a:defRPr sz="2667">
          <a:solidFill>
            <a:schemeClr val="tx2">
              <a:lumMod val="65000"/>
              <a:lumOff val="35000"/>
            </a:schemeClr>
          </a:solidFill>
          <a:latin typeface="+mn-lt"/>
          <a:ea typeface="ＭＳ Ｐゴシック" charset="0"/>
          <a:cs typeface="+mn-cs"/>
        </a:defRPr>
      </a:lvl2pPr>
      <a:lvl3pPr marL="1389853" indent="-463284" algn="l" rtl="0" eaLnBrk="1" fontAlgn="base" hangingPunct="1">
        <a:spcBef>
          <a:spcPts val="1035"/>
        </a:spcBef>
        <a:spcAft>
          <a:spcPct val="0"/>
        </a:spcAft>
        <a:buChar char="•"/>
        <a:defRPr sz="2400">
          <a:solidFill>
            <a:schemeClr val="tx2">
              <a:lumMod val="65000"/>
              <a:lumOff val="35000"/>
            </a:schemeClr>
          </a:solidFill>
          <a:latin typeface="+mn-lt"/>
          <a:ea typeface="ＭＳ Ｐゴシック" charset="0"/>
          <a:cs typeface="+mn-cs"/>
        </a:defRPr>
      </a:lvl3pPr>
      <a:lvl4pPr marL="1853138" indent="-463284" algn="l" rtl="0" eaLnBrk="1" fontAlgn="base" hangingPunct="1">
        <a:spcBef>
          <a:spcPts val="1035"/>
        </a:spcBef>
        <a:spcAft>
          <a:spcPct val="0"/>
        </a:spcAft>
        <a:buChar char="–"/>
        <a:defRPr sz="2133">
          <a:solidFill>
            <a:schemeClr val="tx2">
              <a:lumMod val="65000"/>
              <a:lumOff val="35000"/>
            </a:schemeClr>
          </a:solidFill>
          <a:latin typeface="+mn-lt"/>
          <a:ea typeface="ＭＳ Ｐゴシック" charset="0"/>
          <a:cs typeface="+mn-cs"/>
        </a:defRPr>
      </a:lvl4pPr>
      <a:lvl5pPr marL="2316422" indent="-463284" algn="l" rtl="0" eaLnBrk="1" fontAlgn="base" hangingPunct="1">
        <a:spcBef>
          <a:spcPts val="1035"/>
        </a:spcBef>
        <a:spcAft>
          <a:spcPct val="0"/>
        </a:spcAft>
        <a:buChar char="»"/>
        <a:defRPr sz="1867">
          <a:solidFill>
            <a:schemeClr val="tx2">
              <a:lumMod val="65000"/>
              <a:lumOff val="35000"/>
            </a:schemeClr>
          </a:solidFill>
          <a:latin typeface="+mn-lt"/>
          <a:ea typeface="ＭＳ Ｐゴシック" charset="0"/>
          <a:cs typeface="+mn-cs"/>
        </a:defRPr>
      </a:lvl5pPr>
      <a:lvl6pPr marL="3352716" indent="-304792" algn="l" rtl="0" eaLnBrk="1" fontAlgn="base" hangingPunct="1">
        <a:spcBef>
          <a:spcPct val="20000"/>
        </a:spcBef>
        <a:spcAft>
          <a:spcPct val="0"/>
        </a:spcAft>
        <a:buChar char="»"/>
        <a:defRPr sz="2667">
          <a:solidFill>
            <a:schemeClr val="tx1"/>
          </a:solidFill>
          <a:latin typeface="+mn-lt"/>
          <a:ea typeface="+mn-ea"/>
          <a:cs typeface="+mn-cs"/>
        </a:defRPr>
      </a:lvl6pPr>
      <a:lvl7pPr marL="3962301" indent="-304792" algn="l" rtl="0" eaLnBrk="1" fontAlgn="base" hangingPunct="1">
        <a:spcBef>
          <a:spcPct val="20000"/>
        </a:spcBef>
        <a:spcAft>
          <a:spcPct val="0"/>
        </a:spcAft>
        <a:buChar char="»"/>
        <a:defRPr sz="2667">
          <a:solidFill>
            <a:schemeClr val="tx1"/>
          </a:solidFill>
          <a:latin typeface="+mn-lt"/>
          <a:ea typeface="+mn-ea"/>
          <a:cs typeface="+mn-cs"/>
        </a:defRPr>
      </a:lvl7pPr>
      <a:lvl8pPr marL="4571886" indent="-304792" algn="l" rtl="0" eaLnBrk="1" fontAlgn="base" hangingPunct="1">
        <a:spcBef>
          <a:spcPct val="20000"/>
        </a:spcBef>
        <a:spcAft>
          <a:spcPct val="0"/>
        </a:spcAft>
        <a:buChar char="»"/>
        <a:defRPr sz="2667">
          <a:solidFill>
            <a:schemeClr val="tx1"/>
          </a:solidFill>
          <a:latin typeface="+mn-lt"/>
          <a:ea typeface="+mn-ea"/>
          <a:cs typeface="+mn-cs"/>
        </a:defRPr>
      </a:lvl8pPr>
      <a:lvl9pPr marL="5181470" indent="-304792" algn="l" rtl="0" eaLnBrk="1" fontAlgn="base" hangingPunct="1">
        <a:spcBef>
          <a:spcPct val="20000"/>
        </a:spcBef>
        <a:spcAft>
          <a:spcPct val="0"/>
        </a:spcAft>
        <a:buChar char="»"/>
        <a:defRPr sz="2667">
          <a:solidFill>
            <a:schemeClr val="tx1"/>
          </a:solidFill>
          <a:latin typeface="+mn-lt"/>
          <a:ea typeface="+mn-ea"/>
          <a:cs typeface="+mn-cs"/>
        </a:defRPr>
      </a:lvl9pPr>
    </p:bodyStyle>
    <p:other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FC05BB-E5A2-4A44-B6AE-6B79F43363D1}"/>
              </a:ext>
            </a:extLst>
          </p:cNvPr>
          <p:cNvSpPr>
            <a:spLocks noGrp="1"/>
          </p:cNvSpPr>
          <p:nvPr>
            <p:ph type="title"/>
          </p:nvPr>
        </p:nvSpPr>
        <p:spPr>
          <a:xfrm>
            <a:off x="838200" y="17785"/>
            <a:ext cx="10515600" cy="1672903"/>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dirty="0"/>
              <a:t>Click to edit Master title style</a:t>
            </a:r>
          </a:p>
        </p:txBody>
      </p:sp>
      <p:sp>
        <p:nvSpPr>
          <p:cNvPr id="3" name="Text Placeholder 2">
            <a:extLst>
              <a:ext uri="{FF2B5EF4-FFF2-40B4-BE49-F238E27FC236}">
                <a16:creationId xmlns:a16="http://schemas.microsoft.com/office/drawing/2014/main" id="{FC5A1DB0-3B24-A64B-A2AB-D090086A8D1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4" name="Date Placeholder 3">
            <a:extLst>
              <a:ext uri="{FF2B5EF4-FFF2-40B4-BE49-F238E27FC236}">
                <a16:creationId xmlns:a16="http://schemas.microsoft.com/office/drawing/2014/main" id="{7EF48FA7-54B8-4549-832A-88EEA393AD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rgbClr val="838383"/>
                </a:solidFill>
                <a:latin typeface="Product Sans Thin" panose="020B0203030502040203" pitchFamily="34" charset="0"/>
              </a:defRPr>
            </a:lvl1pPr>
          </a:lstStyle>
          <a:p>
            <a:r>
              <a:rPr lang="en-CA" dirty="0"/>
              <a:t>05-24-2021</a:t>
            </a:r>
            <a:endParaRPr lang="en-US" dirty="0"/>
          </a:p>
        </p:txBody>
      </p:sp>
      <p:sp>
        <p:nvSpPr>
          <p:cNvPr id="6" name="Slide Number Placeholder 5">
            <a:extLst>
              <a:ext uri="{FF2B5EF4-FFF2-40B4-BE49-F238E27FC236}">
                <a16:creationId xmlns:a16="http://schemas.microsoft.com/office/drawing/2014/main" id="{738AEB7B-A82F-754B-AEEF-517E6867BB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rgbClr val="838383"/>
                </a:solidFill>
                <a:latin typeface="Product Sans Thin" panose="020B0203030502040203" pitchFamily="34" charset="0"/>
              </a:defRPr>
            </a:lvl1pPr>
          </a:lstStyle>
          <a:p>
            <a:fld id="{16DFC2C5-FBBF-1943-8567-35264678A384}" type="slidenum">
              <a:rPr lang="en-US" smtClean="0"/>
              <a:pPr/>
              <a:t>‹#›</a:t>
            </a:fld>
            <a:endParaRPr lang="en-US" dirty="0"/>
          </a:p>
        </p:txBody>
      </p:sp>
      <p:sp>
        <p:nvSpPr>
          <p:cNvPr id="9" name="Title 1">
            <a:extLst>
              <a:ext uri="{FF2B5EF4-FFF2-40B4-BE49-F238E27FC236}">
                <a16:creationId xmlns:a16="http://schemas.microsoft.com/office/drawing/2014/main" id="{5687429D-C16A-3946-912E-75F6C9C2E1C8}"/>
              </a:ext>
            </a:extLst>
          </p:cNvPr>
          <p:cNvSpPr txBox="1">
            <a:spLocks/>
          </p:cNvSpPr>
          <p:nvPr userDrawn="1"/>
        </p:nvSpPr>
        <p:spPr>
          <a:xfrm>
            <a:off x="7345051" y="3746953"/>
            <a:ext cx="10513244" cy="6221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bg1"/>
                </a:solidFill>
                <a:latin typeface="Product Sans Thin" panose="020B0203030502040203" pitchFamily="34" charset="0"/>
                <a:ea typeface="+mj-ea"/>
                <a:cs typeface="+mj-cs"/>
              </a:defRPr>
            </a:lvl1pPr>
          </a:lstStyle>
          <a:p>
            <a:endParaRPr lang="en-US" sz="2200" dirty="0">
              <a:solidFill>
                <a:srgbClr val="0B5494"/>
              </a:solidFill>
            </a:endParaRPr>
          </a:p>
        </p:txBody>
      </p:sp>
    </p:spTree>
    <p:extLst>
      <p:ext uri="{BB962C8B-B14F-4D97-AF65-F5344CB8AC3E}">
        <p14:creationId xmlns:p14="http://schemas.microsoft.com/office/powerpoint/2010/main" val="823847770"/>
      </p:ext>
    </p:extLst>
  </p:cSld>
  <p:clrMap bg1="lt1" tx1="dk1" bg2="lt2" tx2="dk2" accent1="accent1" accent2="accent2" accent3="accent3" accent4="accent4" accent5="accent5" accent6="accent6" hlink="hlink" folHlink="folHlink"/>
  <p:sldLayoutIdLst>
    <p:sldLayoutId id="2147483948" r:id="rId1"/>
    <p:sldLayoutId id="2147483949" r:id="rId2"/>
    <p:sldLayoutId id="2147483950" r:id="rId3"/>
    <p:sldLayoutId id="2147483951" r:id="rId4"/>
    <p:sldLayoutId id="2147483952" r:id="rId5"/>
    <p:sldLayoutId id="2147483953" r:id="rId6"/>
    <p:sldLayoutId id="2147483954" r:id="rId7"/>
    <p:sldLayoutId id="2147483955" r:id="rId8"/>
    <p:sldLayoutId id="2147483956" r:id="rId9"/>
    <p:sldLayoutId id="2147483957" r:id="rId10"/>
    <p:sldLayoutId id="2147483958" r:id="rId11"/>
    <p:sldLayoutId id="2147483959" r:id="rId12"/>
    <p:sldLayoutId id="2147483960" r:id="rId13"/>
    <p:sldLayoutId id="2147483961" r:id="rId14"/>
  </p:sldLayoutIdLst>
  <p:hf hdr="0" ftr="0"/>
  <p:txStyles>
    <p:titleStyle>
      <a:lvl1pPr marL="0" marR="0" indent="0" algn="l" defTabSz="914400" rtl="0" eaLnBrk="1" fontAlgn="auto" latinLnBrk="0" hangingPunct="0">
        <a:lnSpc>
          <a:spcPct val="100000"/>
        </a:lnSpc>
        <a:spcBef>
          <a:spcPct val="0"/>
        </a:spcBef>
        <a:spcAft>
          <a:spcPts val="0"/>
        </a:spcAft>
        <a:buClrTx/>
        <a:buSzTx/>
        <a:buFontTx/>
        <a:buNone/>
        <a:tabLst/>
        <a:defRPr sz="4400" kern="1200">
          <a:solidFill>
            <a:srgbClr val="0B5494"/>
          </a:solidFill>
          <a:latin typeface="Product Sans Thin" panose="020B0203030502040203" pitchFamily="34" charset="0"/>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9.xml"/></Relationships>
</file>

<file path=ppt/slides/_rels/slide10.xml.rels><?xml version="1.0" encoding="UTF-8" standalone="yes"?>
<Relationships xmlns="http://schemas.openxmlformats.org/package/2006/relationships"><Relationship Id="rId3" Type="http://schemas.openxmlformats.org/officeDocument/2006/relationships/hyperlink" Target="https://www.ethicsboard.org/international-code-ethics-professional-accountants" TargetMode="External"/><Relationship Id="rId2" Type="http://schemas.openxmlformats.org/officeDocument/2006/relationships/notesSlide" Target="../notesSlides/notesSlide10.xml"/><Relationship Id="rId1" Type="http://schemas.openxmlformats.org/officeDocument/2006/relationships/slideLayout" Target="../slideLayouts/slideLayout6.xml"/><Relationship Id="rId4" Type="http://schemas.openxmlformats.org/officeDocument/2006/relationships/image" Target="../media/image33.png"/></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1.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4.xml"/><Relationship Id="rId1" Type="http://schemas.openxmlformats.org/officeDocument/2006/relationships/slideLayout" Target="../slideLayouts/slideLayout6.xml"/><Relationship Id="rId4" Type="http://schemas.openxmlformats.org/officeDocument/2006/relationships/image" Target="../media/image40.jpeg"/></Relationships>
</file>

<file path=ppt/slides/_rels/slide15.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3.xml"/></Relationships>
</file>

<file path=ppt/slides/_rels/slide1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9.xml"/><Relationship Id="rId1" Type="http://schemas.openxmlformats.org/officeDocument/2006/relationships/slideLayout" Target="../slideLayouts/slideLayout6.xml"/><Relationship Id="rId4" Type="http://schemas.openxmlformats.org/officeDocument/2006/relationships/image" Target="../media/image45.sv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xml"/><Relationship Id="rId1" Type="http://schemas.openxmlformats.org/officeDocument/2006/relationships/slideLayout" Target="../slideLayouts/slideLayout6.xml"/><Relationship Id="rId5" Type="http://schemas.openxmlformats.org/officeDocument/2006/relationships/image" Target="../media/image24.png"/><Relationship Id="rId4" Type="http://schemas.openxmlformats.org/officeDocument/2006/relationships/hyperlink" Target="http://www.cfainstitute.org/en/research/esg-investing" TargetMode="Externa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hyperlink" Target="https://www.ifac.org/knowledge-gateway/contributing-global-economy/discussion/sustainability-assurance" TargetMode="External"/><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hyperlink" Target="https://www.theiia.org/en/content/research/foundation/2022/prioritizing-environmental-social-and-governance-exploring-internal-audits-role-as-a-critical-collaborator/" TargetMode="External"/></Relationships>
</file>

<file path=ppt/slides/_rels/slide6.xml.rels><?xml version="1.0" encoding="UTF-8" standalone="yes"?>
<Relationships xmlns="http://schemas.openxmlformats.org/package/2006/relationships"><Relationship Id="rId8" Type="http://schemas.openxmlformats.org/officeDocument/2006/relationships/image" Target="../media/image30.svg"/><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notesSlide" Target="../notesSlides/notesSlide6.xml"/><Relationship Id="rId1" Type="http://schemas.openxmlformats.org/officeDocument/2006/relationships/slideLayout" Target="../slideLayouts/slideLayout6.xml"/><Relationship Id="rId6" Type="http://schemas.openxmlformats.org/officeDocument/2006/relationships/image" Target="../media/image28.svg"/><Relationship Id="rId5" Type="http://schemas.openxmlformats.org/officeDocument/2006/relationships/image" Target="../media/image27.png"/><Relationship Id="rId10" Type="http://schemas.openxmlformats.org/officeDocument/2006/relationships/image" Target="../media/image32.svg"/><Relationship Id="rId4" Type="http://schemas.openxmlformats.org/officeDocument/2006/relationships/image" Target="../media/image26.svg"/><Relationship Id="rId9" Type="http://schemas.openxmlformats.org/officeDocument/2006/relationships/image" Target="../media/image31.png"/></Relationships>
</file>

<file path=ppt/slides/_rels/slide7.xml.rels><?xml version="1.0" encoding="UTF-8" standalone="yes"?>
<Relationships xmlns="http://schemas.openxmlformats.org/package/2006/relationships"><Relationship Id="rId3" Type="http://schemas.openxmlformats.org/officeDocument/2006/relationships/hyperlink" Target="https://www.iaasb.org/news-events/2022-01/2022-2023-iaasb-work-plan-approved-pending-piob-approval" TargetMode="External"/><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hyperlink" Target="https://www.ethicsboard.org/system/files/meetings/files/Agenda-Item-11A-EIOC-Terms-of-Reference.pdf" TargetMode="External"/><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CABA37D-BB87-4A85-849A-288F3679B893}"/>
              </a:ext>
            </a:extLst>
          </p:cNvPr>
          <p:cNvSpPr>
            <a:spLocks noGrp="1"/>
          </p:cNvSpPr>
          <p:nvPr>
            <p:ph type="body" sz="quarter" idx="14"/>
          </p:nvPr>
        </p:nvSpPr>
        <p:spPr/>
        <p:txBody>
          <a:bodyPr>
            <a:normAutofit/>
          </a:bodyPr>
          <a:lstStyle/>
          <a:p>
            <a:r>
              <a:rPr lang="en-US" dirty="0"/>
              <a:t>Vania Borgerth, IESBA Member and EIOC Chair</a:t>
            </a:r>
          </a:p>
          <a:p>
            <a:r>
              <a:rPr lang="en-US" dirty="0"/>
              <a:t>IESBA Meeting</a:t>
            </a:r>
          </a:p>
          <a:p>
            <a:r>
              <a:rPr lang="en-US" dirty="0"/>
              <a:t>March 14, 2022</a:t>
            </a:r>
          </a:p>
        </p:txBody>
      </p:sp>
      <p:sp>
        <p:nvSpPr>
          <p:cNvPr id="4" name="Text Placeholder 3">
            <a:extLst>
              <a:ext uri="{FF2B5EF4-FFF2-40B4-BE49-F238E27FC236}">
                <a16:creationId xmlns:a16="http://schemas.microsoft.com/office/drawing/2014/main" id="{E9323233-5B6D-4FF6-A741-08E4FFB36216}"/>
              </a:ext>
            </a:extLst>
          </p:cNvPr>
          <p:cNvSpPr>
            <a:spLocks noGrp="1"/>
          </p:cNvSpPr>
          <p:nvPr>
            <p:ph type="body" sz="quarter" idx="12"/>
          </p:nvPr>
        </p:nvSpPr>
        <p:spPr>
          <a:xfrm>
            <a:off x="765174" y="894824"/>
            <a:ext cx="9999807" cy="2417876"/>
          </a:xfrm>
        </p:spPr>
        <p:txBody>
          <a:bodyPr>
            <a:normAutofit/>
          </a:bodyPr>
          <a:lstStyle/>
          <a:p>
            <a:r>
              <a:rPr lang="en-US" sz="4800" dirty="0"/>
              <a:t>Emerging Issues and Outreach Committee (EIOC) Update </a:t>
            </a:r>
          </a:p>
        </p:txBody>
      </p:sp>
      <p:sp>
        <p:nvSpPr>
          <p:cNvPr id="6" name="Text Placeholder 5">
            <a:extLst>
              <a:ext uri="{FF2B5EF4-FFF2-40B4-BE49-F238E27FC236}">
                <a16:creationId xmlns:a16="http://schemas.microsoft.com/office/drawing/2014/main" id="{C45FB522-5452-4AB1-AF77-7EC5C4592A1D}"/>
              </a:ext>
            </a:extLst>
          </p:cNvPr>
          <p:cNvSpPr>
            <a:spLocks noGrp="1"/>
          </p:cNvSpPr>
          <p:nvPr>
            <p:ph type="body" sz="quarter" idx="11"/>
          </p:nvPr>
        </p:nvSpPr>
        <p:spPr/>
        <p:txBody>
          <a:bodyPr/>
          <a:lstStyle/>
          <a:p>
            <a:r>
              <a:rPr lang="en-US" i="1" dirty="0"/>
              <a:t>Recommendations for Way Forward for ESG and EIOC </a:t>
            </a:r>
          </a:p>
        </p:txBody>
      </p:sp>
    </p:spTree>
    <p:extLst>
      <p:ext uri="{BB962C8B-B14F-4D97-AF65-F5344CB8AC3E}">
        <p14:creationId xmlns:p14="http://schemas.microsoft.com/office/powerpoint/2010/main" val="20536294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C92DCA-0FD8-4B0F-BCD7-9804BBDEE4E6}"/>
              </a:ext>
            </a:extLst>
          </p:cNvPr>
          <p:cNvSpPr>
            <a:spLocks noGrp="1"/>
          </p:cNvSpPr>
          <p:nvPr>
            <p:ph type="title"/>
          </p:nvPr>
        </p:nvSpPr>
        <p:spPr/>
        <p:txBody>
          <a:bodyPr>
            <a:normAutofit/>
          </a:bodyPr>
          <a:lstStyle/>
          <a:p>
            <a:r>
              <a:rPr lang="en-US" sz="4000" dirty="0">
                <a:latin typeface="+mj-lt"/>
              </a:rPr>
              <a:t>Expanding the Scope of the Code?</a:t>
            </a:r>
          </a:p>
        </p:txBody>
      </p:sp>
      <p:sp>
        <p:nvSpPr>
          <p:cNvPr id="3" name="Content Placeholder 2">
            <a:extLst>
              <a:ext uri="{FF2B5EF4-FFF2-40B4-BE49-F238E27FC236}">
                <a16:creationId xmlns:a16="http://schemas.microsoft.com/office/drawing/2014/main" id="{6BE7353B-771B-41E3-BC5F-71FD77AB6F14}"/>
              </a:ext>
            </a:extLst>
          </p:cNvPr>
          <p:cNvSpPr>
            <a:spLocks noGrp="1"/>
          </p:cNvSpPr>
          <p:nvPr>
            <p:ph idx="1"/>
          </p:nvPr>
        </p:nvSpPr>
        <p:spPr>
          <a:xfrm>
            <a:off x="838199" y="1451409"/>
            <a:ext cx="7772401" cy="5270066"/>
          </a:xfrm>
        </p:spPr>
        <p:txBody>
          <a:bodyPr>
            <a:noAutofit/>
          </a:bodyPr>
          <a:lstStyle/>
          <a:p>
            <a:pPr>
              <a:lnSpc>
                <a:spcPts val="2880"/>
              </a:lnSpc>
              <a:spcBef>
                <a:spcPts val="600"/>
              </a:spcBef>
              <a:spcAft>
                <a:spcPts val="600"/>
              </a:spcAft>
            </a:pPr>
            <a:r>
              <a:rPr lang="en-US" sz="2200" dirty="0">
                <a:latin typeface="+mj-lt"/>
              </a:rPr>
              <a:t>Explore through global dialogue the criteria for applying the IESBA Code  </a:t>
            </a:r>
          </a:p>
          <a:p>
            <a:pPr lvl="1">
              <a:lnSpc>
                <a:spcPts val="2500"/>
              </a:lnSpc>
              <a:spcBef>
                <a:spcPts val="600"/>
              </a:spcBef>
              <a:spcAft>
                <a:spcPts val="600"/>
              </a:spcAft>
            </a:pPr>
            <a:r>
              <a:rPr lang="en-US" sz="1800" dirty="0">
                <a:latin typeface="+mj-lt"/>
              </a:rPr>
              <a:t>Should the Code apply to non-PAs who perform ESG engagements? Or should it continue to apply to PAs only? </a:t>
            </a:r>
          </a:p>
          <a:p>
            <a:pPr lvl="1">
              <a:lnSpc>
                <a:spcPts val="2500"/>
              </a:lnSpc>
              <a:spcBef>
                <a:spcPts val="600"/>
              </a:spcBef>
              <a:spcAft>
                <a:spcPts val="600"/>
              </a:spcAft>
            </a:pPr>
            <a:r>
              <a:rPr lang="en-US" sz="1800" dirty="0">
                <a:latin typeface="+mj-lt"/>
              </a:rPr>
              <a:t>Should the Code apply to specific types of services (e.g., ESG-related assurance services)?</a:t>
            </a:r>
          </a:p>
          <a:p>
            <a:pPr>
              <a:lnSpc>
                <a:spcPts val="2880"/>
              </a:lnSpc>
              <a:spcBef>
                <a:spcPts val="600"/>
              </a:spcBef>
              <a:spcAft>
                <a:spcPts val="600"/>
              </a:spcAft>
            </a:pPr>
            <a:r>
              <a:rPr lang="en-US" sz="2200" dirty="0">
                <a:latin typeface="+mj-lt"/>
              </a:rPr>
              <a:t>EIOC believes that this is a significant undertaking; will have longer term implications not just for ESG</a:t>
            </a:r>
          </a:p>
          <a:p>
            <a:pPr lvl="1">
              <a:lnSpc>
                <a:spcPts val="2500"/>
              </a:lnSpc>
              <a:spcBef>
                <a:spcPts val="600"/>
              </a:spcBef>
              <a:spcAft>
                <a:spcPts val="600"/>
              </a:spcAft>
            </a:pPr>
            <a:r>
              <a:rPr lang="en-US" sz="1800" dirty="0">
                <a:latin typeface="+mj-lt"/>
              </a:rPr>
              <a:t>Will impact multiple workstreams and required coordination and outreach efforts could potentially slow down ESG-related work</a:t>
            </a:r>
          </a:p>
          <a:p>
            <a:pPr lvl="1">
              <a:lnSpc>
                <a:spcPts val="2500"/>
              </a:lnSpc>
              <a:spcBef>
                <a:spcPts val="600"/>
              </a:spcBef>
              <a:spcAft>
                <a:spcPts val="600"/>
              </a:spcAft>
            </a:pPr>
            <a:r>
              <a:rPr lang="en-US" sz="1800" dirty="0">
                <a:latin typeface="+mj-lt"/>
              </a:rPr>
              <a:t>Consider having this work done by a separate group (e.g., Planning Committee) </a:t>
            </a:r>
          </a:p>
          <a:p>
            <a:pPr>
              <a:lnSpc>
                <a:spcPts val="2880"/>
              </a:lnSpc>
              <a:spcBef>
                <a:spcPts val="600"/>
              </a:spcBef>
              <a:spcAft>
                <a:spcPts val="600"/>
              </a:spcAft>
            </a:pPr>
            <a:endParaRPr lang="en-US" dirty="0">
              <a:latin typeface="+mj-lt"/>
            </a:endParaRPr>
          </a:p>
          <a:p>
            <a:endParaRPr lang="en-US" dirty="0"/>
          </a:p>
        </p:txBody>
      </p:sp>
      <p:sp>
        <p:nvSpPr>
          <p:cNvPr id="5" name="Slide Number Placeholder 4">
            <a:extLst>
              <a:ext uri="{FF2B5EF4-FFF2-40B4-BE49-F238E27FC236}">
                <a16:creationId xmlns:a16="http://schemas.microsoft.com/office/drawing/2014/main" id="{8C7E5E7E-FE87-46C5-81CD-F30F1AC76DF6}"/>
              </a:ext>
            </a:extLst>
          </p:cNvPr>
          <p:cNvSpPr>
            <a:spLocks noGrp="1"/>
          </p:cNvSpPr>
          <p:nvPr>
            <p:ph type="sldNum" sz="quarter" idx="12"/>
          </p:nvPr>
        </p:nvSpPr>
        <p:spPr/>
        <p:txBody>
          <a:bodyPr/>
          <a:lstStyle/>
          <a:p>
            <a:fld id="{A68F81FF-A8B7-8E49-9D5B-3CAD5ADFEE36}" type="slidenum">
              <a:rPr lang="en-US" smtClean="0"/>
              <a:pPr/>
              <a:t>10</a:t>
            </a:fld>
            <a:endParaRPr lang="en-US" dirty="0"/>
          </a:p>
        </p:txBody>
      </p:sp>
      <p:pic>
        <p:nvPicPr>
          <p:cNvPr id="6" name="Picture 5" descr="Text&#10;&#10;Description automatically generated with medium confidence">
            <a:hlinkClick r:id="rId3"/>
            <a:extLst>
              <a:ext uri="{FF2B5EF4-FFF2-40B4-BE49-F238E27FC236}">
                <a16:creationId xmlns:a16="http://schemas.microsoft.com/office/drawing/2014/main" id="{8351A6E7-D253-4DD5-B52D-E1BC792A594D}"/>
              </a:ext>
            </a:extLst>
          </p:cNvPr>
          <p:cNvPicPr>
            <a:picLocks noChangeAspect="1"/>
          </p:cNvPicPr>
          <p:nvPr/>
        </p:nvPicPr>
        <p:blipFill>
          <a:blip r:embed="rId4"/>
          <a:stretch>
            <a:fillRect/>
          </a:stretch>
        </p:blipFill>
        <p:spPr>
          <a:xfrm>
            <a:off x="9042400" y="1848573"/>
            <a:ext cx="2311400" cy="3321952"/>
          </a:xfrm>
          <a:prstGeom prst="rect">
            <a:avLst/>
          </a:prstGeom>
        </p:spPr>
      </p:pic>
    </p:spTree>
    <p:extLst>
      <p:ext uri="{BB962C8B-B14F-4D97-AF65-F5344CB8AC3E}">
        <p14:creationId xmlns:p14="http://schemas.microsoft.com/office/powerpoint/2010/main" val="16751523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FE3B9F-44CA-4E44-9BF7-2725C80B1376}"/>
              </a:ext>
            </a:extLst>
          </p:cNvPr>
          <p:cNvSpPr>
            <a:spLocks noGrp="1"/>
          </p:cNvSpPr>
          <p:nvPr>
            <p:ph type="title"/>
          </p:nvPr>
        </p:nvSpPr>
        <p:spPr/>
        <p:txBody>
          <a:bodyPr>
            <a:normAutofit/>
          </a:bodyPr>
          <a:lstStyle/>
          <a:p>
            <a:r>
              <a:rPr lang="en-US" sz="4000" dirty="0">
                <a:latin typeface="+mj-lt"/>
              </a:rPr>
              <a:t>Proposed ESG Timeline </a:t>
            </a:r>
          </a:p>
        </p:txBody>
      </p:sp>
      <p:sp>
        <p:nvSpPr>
          <p:cNvPr id="5" name="Slide Number Placeholder 4">
            <a:extLst>
              <a:ext uri="{FF2B5EF4-FFF2-40B4-BE49-F238E27FC236}">
                <a16:creationId xmlns:a16="http://schemas.microsoft.com/office/drawing/2014/main" id="{656E8CB9-D466-4A9A-B886-C757971DC206}"/>
              </a:ext>
            </a:extLst>
          </p:cNvPr>
          <p:cNvSpPr>
            <a:spLocks noGrp="1"/>
          </p:cNvSpPr>
          <p:nvPr>
            <p:ph type="sldNum" sz="quarter" idx="12"/>
          </p:nvPr>
        </p:nvSpPr>
        <p:spPr/>
        <p:txBody>
          <a:bodyPr/>
          <a:lstStyle/>
          <a:p>
            <a:fld id="{A68F81FF-A8B7-8E49-9D5B-3CAD5ADFEE36}" type="slidenum">
              <a:rPr lang="en-US" smtClean="0"/>
              <a:pPr/>
              <a:t>11</a:t>
            </a:fld>
            <a:endParaRPr lang="en-US" dirty="0"/>
          </a:p>
        </p:txBody>
      </p:sp>
      <p:sp>
        <p:nvSpPr>
          <p:cNvPr id="3" name="TextBox 2">
            <a:extLst>
              <a:ext uri="{FF2B5EF4-FFF2-40B4-BE49-F238E27FC236}">
                <a16:creationId xmlns:a16="http://schemas.microsoft.com/office/drawing/2014/main" id="{6B463FE2-693E-452F-9E56-3288419F8ED2}"/>
              </a:ext>
            </a:extLst>
          </p:cNvPr>
          <p:cNvSpPr txBox="1"/>
          <p:nvPr/>
        </p:nvSpPr>
        <p:spPr>
          <a:xfrm>
            <a:off x="1891145" y="1413164"/>
            <a:ext cx="2414156" cy="344483"/>
          </a:xfrm>
          <a:prstGeom prst="rect">
            <a:avLst/>
          </a:prstGeom>
        </p:spPr>
        <p:txBody>
          <a:bodyPr vert="horz" wrap="square" lIns="91440" tIns="45720" rIns="91440" bIns="45720" rtlCol="0" anchor="b">
            <a:normAutofit fontScale="92500" lnSpcReduction="20000"/>
          </a:bodyPr>
          <a:lstStyle/>
          <a:p>
            <a:pPr algn="l"/>
            <a:endParaRPr lang="en-US" sz="2200" dirty="0">
              <a:solidFill>
                <a:srgbClr val="0B5494"/>
              </a:solidFill>
            </a:endParaRPr>
          </a:p>
        </p:txBody>
      </p:sp>
      <p:graphicFrame>
        <p:nvGraphicFramePr>
          <p:cNvPr id="8" name="Diagram 7">
            <a:extLst>
              <a:ext uri="{FF2B5EF4-FFF2-40B4-BE49-F238E27FC236}">
                <a16:creationId xmlns:a16="http://schemas.microsoft.com/office/drawing/2014/main" id="{6DF8D64C-7204-4FC2-8D7C-EFD8C3426905}"/>
              </a:ext>
            </a:extLst>
          </p:cNvPr>
          <p:cNvGraphicFramePr/>
          <p:nvPr>
            <p:extLst>
              <p:ext uri="{D42A27DB-BD31-4B8C-83A1-F6EECF244321}">
                <p14:modId xmlns:p14="http://schemas.microsoft.com/office/powerpoint/2010/main" val="3548343804"/>
              </p:ext>
            </p:extLst>
          </p:nvPr>
        </p:nvGraphicFramePr>
        <p:xfrm>
          <a:off x="760844" y="1388405"/>
          <a:ext cx="10592956" cy="492832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4" name="Arrow: Right 13">
            <a:extLst>
              <a:ext uri="{FF2B5EF4-FFF2-40B4-BE49-F238E27FC236}">
                <a16:creationId xmlns:a16="http://schemas.microsoft.com/office/drawing/2014/main" id="{DFA8EE56-A992-4BFA-84A3-7B66E3830309}"/>
              </a:ext>
            </a:extLst>
          </p:cNvPr>
          <p:cNvSpPr/>
          <p:nvPr/>
        </p:nvSpPr>
        <p:spPr>
          <a:xfrm>
            <a:off x="7897091" y="5348281"/>
            <a:ext cx="3456709" cy="949396"/>
          </a:xfrm>
          <a:prstGeom prst="rightArrow">
            <a:avLst/>
          </a:prstGeom>
          <a:solidFill>
            <a:srgbClr val="FFC00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1" name="Rectangle: Rounded Corners 20">
            <a:extLst>
              <a:ext uri="{FF2B5EF4-FFF2-40B4-BE49-F238E27FC236}">
                <a16:creationId xmlns:a16="http://schemas.microsoft.com/office/drawing/2014/main" id="{41752847-EDFB-46D3-AABC-BE78E7C608E8}"/>
              </a:ext>
            </a:extLst>
          </p:cNvPr>
          <p:cNvSpPr/>
          <p:nvPr/>
        </p:nvSpPr>
        <p:spPr>
          <a:xfrm>
            <a:off x="8021782" y="5650738"/>
            <a:ext cx="2978442" cy="344483"/>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rPr>
              <a:t>After 2023</a:t>
            </a:r>
          </a:p>
        </p:txBody>
      </p:sp>
      <p:sp>
        <p:nvSpPr>
          <p:cNvPr id="10" name="Arrow: Right 9">
            <a:extLst>
              <a:ext uri="{FF2B5EF4-FFF2-40B4-BE49-F238E27FC236}">
                <a16:creationId xmlns:a16="http://schemas.microsoft.com/office/drawing/2014/main" id="{A7562E59-C4CA-4711-992F-98CF0D181D6A}"/>
              </a:ext>
            </a:extLst>
          </p:cNvPr>
          <p:cNvSpPr/>
          <p:nvPr/>
        </p:nvSpPr>
        <p:spPr>
          <a:xfrm>
            <a:off x="4378036" y="5293821"/>
            <a:ext cx="3456709" cy="949396"/>
          </a:xfrm>
          <a:prstGeom prst="rightArrow">
            <a:avLst/>
          </a:prstGeom>
          <a:solidFill>
            <a:srgbClr val="FFC00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b="1" dirty="0">
                <a:solidFill>
                  <a:srgbClr val="494949"/>
                </a:solidFill>
                <a:latin typeface="Times New Roman" panose="02020603050405020304"/>
              </a:rPr>
              <a:t>Q2</a:t>
            </a:r>
            <a:r>
              <a:rPr kumimoji="0" lang="en-US" sz="2400" b="1" i="0" u="none" strike="noStrike" kern="1200" cap="none" spc="0" normalizeH="0" baseline="0" noProof="0" dirty="0">
                <a:ln>
                  <a:noFill/>
                </a:ln>
                <a:solidFill>
                  <a:srgbClr val="494949"/>
                </a:solidFill>
                <a:effectLst/>
                <a:uLnTx/>
                <a:uFillTx/>
                <a:latin typeface="Times New Roman" panose="02020603050405020304"/>
                <a:ea typeface="+mn-ea"/>
                <a:cs typeface="+mn-cs"/>
              </a:rPr>
              <a:t> 2023</a:t>
            </a:r>
          </a:p>
        </p:txBody>
      </p:sp>
      <p:sp>
        <p:nvSpPr>
          <p:cNvPr id="4" name="TextBox 3">
            <a:extLst>
              <a:ext uri="{FF2B5EF4-FFF2-40B4-BE49-F238E27FC236}">
                <a16:creationId xmlns:a16="http://schemas.microsoft.com/office/drawing/2014/main" id="{71BD0D4D-92E7-42F1-BAFF-AD4E4B5FC90B}"/>
              </a:ext>
            </a:extLst>
          </p:cNvPr>
          <p:cNvSpPr txBox="1"/>
          <p:nvPr/>
        </p:nvSpPr>
        <p:spPr>
          <a:xfrm>
            <a:off x="1534967" y="5444836"/>
            <a:ext cx="2068946" cy="525626"/>
          </a:xfrm>
          <a:prstGeom prst="rect">
            <a:avLst/>
          </a:prstGeom>
        </p:spPr>
        <p:txBody>
          <a:bodyPr vert="horz" wrap="square" lIns="91440" tIns="45720" rIns="91440" bIns="45720" rtlCol="0" anchor="b">
            <a:normAutofit/>
          </a:bodyPr>
          <a:lstStyle/>
          <a:p>
            <a:pPr algn="ctr"/>
            <a:r>
              <a:rPr lang="en-US" sz="2200" b="1" dirty="0">
                <a:latin typeface="+mj-lt"/>
              </a:rPr>
              <a:t>ASAP</a:t>
            </a:r>
          </a:p>
        </p:txBody>
      </p:sp>
    </p:spTree>
    <p:extLst>
      <p:ext uri="{BB962C8B-B14F-4D97-AF65-F5344CB8AC3E}">
        <p14:creationId xmlns:p14="http://schemas.microsoft.com/office/powerpoint/2010/main" val="41891440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90B1A8-8FBA-4BE8-8607-BAA2D371A89E}"/>
              </a:ext>
            </a:extLst>
          </p:cNvPr>
          <p:cNvSpPr>
            <a:spLocks noGrp="1"/>
          </p:cNvSpPr>
          <p:nvPr>
            <p:ph type="title"/>
          </p:nvPr>
        </p:nvSpPr>
        <p:spPr/>
        <p:txBody>
          <a:bodyPr>
            <a:normAutofit/>
          </a:bodyPr>
          <a:lstStyle/>
          <a:p>
            <a:r>
              <a:rPr lang="en-US" sz="3600" dirty="0">
                <a:latin typeface="+mj-lt"/>
              </a:rPr>
              <a:t>Staff Guidance and Awareness Raising</a:t>
            </a:r>
          </a:p>
        </p:txBody>
      </p:sp>
      <p:sp>
        <p:nvSpPr>
          <p:cNvPr id="3" name="Content Placeholder 2">
            <a:extLst>
              <a:ext uri="{FF2B5EF4-FFF2-40B4-BE49-F238E27FC236}">
                <a16:creationId xmlns:a16="http://schemas.microsoft.com/office/drawing/2014/main" id="{EFD485D1-04C3-41E0-AE24-8AA4BE4AB381}"/>
              </a:ext>
            </a:extLst>
          </p:cNvPr>
          <p:cNvSpPr>
            <a:spLocks noGrp="1"/>
          </p:cNvSpPr>
          <p:nvPr>
            <p:ph idx="1"/>
          </p:nvPr>
        </p:nvSpPr>
        <p:spPr>
          <a:xfrm>
            <a:off x="2878098" y="1195889"/>
            <a:ext cx="8423565" cy="5069464"/>
          </a:xfrm>
        </p:spPr>
        <p:txBody>
          <a:bodyPr>
            <a:noAutofit/>
          </a:bodyPr>
          <a:lstStyle/>
          <a:p>
            <a:pPr>
              <a:lnSpc>
                <a:spcPts val="2700"/>
              </a:lnSpc>
              <a:spcBef>
                <a:spcPts val="600"/>
              </a:spcBef>
              <a:spcAft>
                <a:spcPts val="600"/>
              </a:spcAft>
            </a:pPr>
            <a:r>
              <a:rPr lang="en-US" sz="2000" dirty="0">
                <a:latin typeface="+mj-lt"/>
              </a:rPr>
              <a:t>Some principles and sections in the Code are relevant to address ESG issues and it is important that these are highlighted</a:t>
            </a:r>
          </a:p>
          <a:p>
            <a:pPr lvl="1">
              <a:lnSpc>
                <a:spcPts val="2500"/>
              </a:lnSpc>
              <a:spcBef>
                <a:spcPts val="600"/>
              </a:spcBef>
              <a:spcAft>
                <a:spcPts val="600"/>
              </a:spcAft>
            </a:pPr>
            <a:r>
              <a:rPr lang="en-US" sz="2000" dirty="0">
                <a:latin typeface="+mj-lt"/>
              </a:rPr>
              <a:t>Respond timely to “greenwashing”: protecting stakeholders against fraudulent or misleading ESG information</a:t>
            </a:r>
          </a:p>
          <a:p>
            <a:pPr lvl="1">
              <a:lnSpc>
                <a:spcPts val="2500"/>
              </a:lnSpc>
              <a:spcBef>
                <a:spcPts val="600"/>
              </a:spcBef>
              <a:spcAft>
                <a:spcPts val="600"/>
              </a:spcAft>
            </a:pPr>
            <a:r>
              <a:rPr lang="en-US" sz="2000" dirty="0">
                <a:latin typeface="+mj-lt"/>
              </a:rPr>
              <a:t>Emphasize the need for appropriate skills and expertise to prepare and assure ESG information (e.g., measuring carbon footprints)</a:t>
            </a:r>
            <a:endParaRPr lang="en-US" sz="2400" dirty="0">
              <a:latin typeface="+mj-lt"/>
            </a:endParaRPr>
          </a:p>
          <a:p>
            <a:pPr>
              <a:lnSpc>
                <a:spcPts val="2500"/>
              </a:lnSpc>
            </a:pPr>
            <a:r>
              <a:rPr lang="en-US" sz="2000" dirty="0">
                <a:latin typeface="+mj-lt"/>
              </a:rPr>
              <a:t>Issuing Staff Guidance alone will not be enough; global PR/ communication plan is needed to promote awareness of the Code </a:t>
            </a:r>
          </a:p>
          <a:p>
            <a:pPr lvl="1">
              <a:lnSpc>
                <a:spcPts val="2500"/>
              </a:lnSpc>
              <a:spcBef>
                <a:spcPts val="600"/>
              </a:spcBef>
              <a:spcAft>
                <a:spcPts val="600"/>
              </a:spcAft>
            </a:pPr>
            <a:r>
              <a:rPr lang="en-US" sz="2000" dirty="0">
                <a:latin typeface="+mj-lt"/>
              </a:rPr>
              <a:t>Targeted outreach, especially with TCWG, regulators and other standards setters</a:t>
            </a:r>
          </a:p>
          <a:p>
            <a:pPr lvl="1">
              <a:lnSpc>
                <a:spcPts val="2500"/>
              </a:lnSpc>
              <a:spcBef>
                <a:spcPts val="600"/>
              </a:spcBef>
              <a:spcAft>
                <a:spcPts val="600"/>
              </a:spcAft>
            </a:pPr>
            <a:r>
              <a:rPr lang="en-US" sz="2000" dirty="0">
                <a:latin typeface="+mj-lt"/>
              </a:rPr>
              <a:t>Partner with IAASB, IPSASB (and IFAC) to disseminate ESG-related ethics and independence guidance</a:t>
            </a:r>
          </a:p>
          <a:p>
            <a:pPr marL="228600" marR="0" lvl="0" indent="-22860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4A4A4A"/>
                </a:solidFill>
                <a:effectLst/>
                <a:uLnTx/>
                <a:uFillTx/>
                <a:latin typeface="Arial" panose="020B0604020202020204"/>
                <a:ea typeface="+mn-ea"/>
                <a:cs typeface="+mn-cs"/>
              </a:rPr>
              <a:t>IESBA members, especially ESG Working Group members</a:t>
            </a:r>
            <a:r>
              <a:rPr kumimoji="0" lang="en-US" sz="2000" b="0" i="0" u="none" strike="noStrike" kern="1200" cap="none" spc="0" normalizeH="0" baseline="0" noProof="0" dirty="0">
                <a:ln>
                  <a:noFill/>
                </a:ln>
                <a:solidFill>
                  <a:schemeClr val="tx1"/>
                </a:solidFill>
                <a:effectLst/>
                <a:uLnTx/>
                <a:uFillTx/>
                <a:latin typeface="Arial" panose="020B0604020202020204"/>
                <a:ea typeface="+mn-ea"/>
                <a:cs typeface="+mn-cs"/>
              </a:rPr>
              <a:t>,</a:t>
            </a:r>
            <a:r>
              <a:rPr kumimoji="0" lang="en-US" sz="2000" b="0" i="0" u="none" strike="noStrike" kern="1200" cap="none" spc="0" normalizeH="0" baseline="0" noProof="0" dirty="0">
                <a:ln>
                  <a:noFill/>
                </a:ln>
                <a:solidFill>
                  <a:srgbClr val="4A4A4A"/>
                </a:solidFill>
                <a:effectLst/>
                <a:uLnTx/>
                <a:uFillTx/>
                <a:latin typeface="Arial" panose="020B0604020202020204"/>
                <a:ea typeface="+mn-ea"/>
                <a:cs typeface="+mn-cs"/>
              </a:rPr>
              <a:t> should be visibly proactive in advocating the relevance of ethics </a:t>
            </a:r>
          </a:p>
          <a:p>
            <a:pPr>
              <a:lnSpc>
                <a:spcPts val="2500"/>
              </a:lnSpc>
              <a:spcBef>
                <a:spcPts val="600"/>
              </a:spcBef>
              <a:spcAft>
                <a:spcPts val="600"/>
              </a:spcAft>
            </a:pPr>
            <a:endParaRPr lang="en-US" sz="2400" dirty="0">
              <a:latin typeface="+mj-lt"/>
            </a:endParaRPr>
          </a:p>
        </p:txBody>
      </p:sp>
      <p:sp>
        <p:nvSpPr>
          <p:cNvPr id="5" name="Slide Number Placeholder 4">
            <a:extLst>
              <a:ext uri="{FF2B5EF4-FFF2-40B4-BE49-F238E27FC236}">
                <a16:creationId xmlns:a16="http://schemas.microsoft.com/office/drawing/2014/main" id="{B2F64B07-BCAA-4144-A06C-3D525C8C9F84}"/>
              </a:ext>
            </a:extLst>
          </p:cNvPr>
          <p:cNvSpPr>
            <a:spLocks noGrp="1"/>
          </p:cNvSpPr>
          <p:nvPr>
            <p:ph type="sldNum" sz="quarter" idx="12"/>
          </p:nvPr>
        </p:nvSpPr>
        <p:spPr/>
        <p:txBody>
          <a:bodyPr/>
          <a:lstStyle/>
          <a:p>
            <a:fld id="{A68F81FF-A8B7-8E49-9D5B-3CAD5ADFEE36}" type="slidenum">
              <a:rPr lang="en-US" smtClean="0"/>
              <a:pPr/>
              <a:t>12</a:t>
            </a:fld>
            <a:endParaRPr lang="en-US" dirty="0"/>
          </a:p>
        </p:txBody>
      </p:sp>
      <p:grpSp>
        <p:nvGrpSpPr>
          <p:cNvPr id="8" name="Group 7">
            <a:extLst>
              <a:ext uri="{FF2B5EF4-FFF2-40B4-BE49-F238E27FC236}">
                <a16:creationId xmlns:a16="http://schemas.microsoft.com/office/drawing/2014/main" id="{2FD6BEBB-3F53-4309-81B0-92692BA71720}"/>
              </a:ext>
            </a:extLst>
          </p:cNvPr>
          <p:cNvGrpSpPr/>
          <p:nvPr/>
        </p:nvGrpSpPr>
        <p:grpSpPr>
          <a:xfrm>
            <a:off x="219877" y="1709846"/>
            <a:ext cx="2471368" cy="4478698"/>
            <a:chOff x="-5731224" y="819798"/>
            <a:chExt cx="3460298" cy="4928321"/>
          </a:xfrm>
        </p:grpSpPr>
        <p:sp>
          <p:nvSpPr>
            <p:cNvPr id="9" name="Rectangle: Rounded Corners 8">
              <a:extLst>
                <a:ext uri="{FF2B5EF4-FFF2-40B4-BE49-F238E27FC236}">
                  <a16:creationId xmlns:a16="http://schemas.microsoft.com/office/drawing/2014/main" id="{CEC8C7AA-2EC8-447C-9590-0EE867BF22FF}"/>
                </a:ext>
              </a:extLst>
            </p:cNvPr>
            <p:cNvSpPr/>
            <p:nvPr/>
          </p:nvSpPr>
          <p:spPr>
            <a:xfrm>
              <a:off x="-5731222" y="819798"/>
              <a:ext cx="3460296" cy="4928321"/>
            </a:xfrm>
            <a:prstGeom prst="roundRect">
              <a:avLst>
                <a:gd name="adj" fmla="val 10000"/>
              </a:avLst>
            </a:prstGeom>
          </p:spPr>
          <p:style>
            <a:lnRef idx="2">
              <a:schemeClr val="lt1">
                <a:hueOff val="0"/>
                <a:satOff val="0"/>
                <a:lumOff val="0"/>
                <a:alphaOff val="0"/>
              </a:schemeClr>
            </a:lnRef>
            <a:fillRef idx="1">
              <a:schemeClr val="accent5">
                <a:hueOff val="5742506"/>
                <a:satOff val="2538"/>
                <a:lumOff val="-15588"/>
                <a:alphaOff val="0"/>
              </a:schemeClr>
            </a:fillRef>
            <a:effectRef idx="0">
              <a:schemeClr val="accent5">
                <a:hueOff val="5742506"/>
                <a:satOff val="2538"/>
                <a:lumOff val="-15588"/>
                <a:alphaOff val="0"/>
              </a:schemeClr>
            </a:effectRef>
            <a:fontRef idx="minor">
              <a:schemeClr val="lt1"/>
            </a:fontRef>
          </p:style>
        </p:sp>
        <p:sp>
          <p:nvSpPr>
            <p:cNvPr id="10" name="Rectangle: Rounded Corners 4">
              <a:extLst>
                <a:ext uri="{FF2B5EF4-FFF2-40B4-BE49-F238E27FC236}">
                  <a16:creationId xmlns:a16="http://schemas.microsoft.com/office/drawing/2014/main" id="{A4ABCB3A-5A0B-4CF2-9281-9ABB33DFF76B}"/>
                </a:ext>
              </a:extLst>
            </p:cNvPr>
            <p:cNvSpPr txBox="1"/>
            <p:nvPr/>
          </p:nvSpPr>
          <p:spPr>
            <a:xfrm>
              <a:off x="-5731224" y="3221828"/>
              <a:ext cx="3460296" cy="197132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06248" tIns="206248" rIns="206248" bIns="206248" numCol="1" spcCol="1270" anchor="ctr" anchorCtr="0">
              <a:noAutofit/>
            </a:bodyPr>
            <a:lstStyle/>
            <a:p>
              <a:pPr lvl="0" algn="ctr"/>
              <a:r>
                <a:rPr lang="en-US" sz="2800" b="1" dirty="0">
                  <a:solidFill>
                    <a:schemeClr val="bg1"/>
                  </a:solidFill>
                  <a:latin typeface="+mj-lt"/>
                </a:rPr>
                <a:t>Staff Guidance </a:t>
              </a:r>
              <a:endParaRPr lang="en-US" sz="2800" dirty="0"/>
            </a:p>
          </p:txBody>
        </p:sp>
      </p:grpSp>
      <p:sp>
        <p:nvSpPr>
          <p:cNvPr id="11" name="Oval 10" descr="Close-up of hardbound books in various colors standing vertically shot from above">
            <a:extLst>
              <a:ext uri="{FF2B5EF4-FFF2-40B4-BE49-F238E27FC236}">
                <a16:creationId xmlns:a16="http://schemas.microsoft.com/office/drawing/2014/main" id="{958BF98A-1F60-412F-8E09-3908AE0FFA8D}"/>
              </a:ext>
            </a:extLst>
          </p:cNvPr>
          <p:cNvSpPr/>
          <p:nvPr/>
        </p:nvSpPr>
        <p:spPr>
          <a:xfrm>
            <a:off x="728514" y="2010587"/>
            <a:ext cx="1453577" cy="1418413"/>
          </a:xfrm>
          <a:prstGeom prst="ellipse">
            <a:avLst/>
          </a:prstGeom>
          <a:blipFill>
            <a:blip r:embed="rId3" cstate="print">
              <a:extLst>
                <a:ext uri="{28A0092B-C50C-407E-A947-70E740481C1C}">
                  <a14:useLocalDpi xmlns:a14="http://schemas.microsoft.com/office/drawing/2010/main" val="0"/>
                </a:ext>
              </a:extLst>
            </a:blip>
            <a:srcRect/>
            <a:stretch>
              <a:fillRect/>
            </a:stretch>
          </a:blipFill>
        </p:spPr>
        <p:style>
          <a:lnRef idx="2">
            <a:schemeClr val="lt1">
              <a:hueOff val="0"/>
              <a:satOff val="0"/>
              <a:lumOff val="0"/>
              <a:alphaOff val="0"/>
            </a:schemeClr>
          </a:lnRef>
          <a:fillRef idx="1">
            <a:scrgbClr r="0" g="0" b="0"/>
          </a:fillRef>
          <a:effectRef idx="0">
            <a:schemeClr val="accent5">
              <a:tint val="50000"/>
              <a:hueOff val="6401987"/>
              <a:satOff val="-30764"/>
              <a:lumOff val="-4592"/>
              <a:alphaOff val="0"/>
            </a:schemeClr>
          </a:effectRef>
          <a:fontRef idx="minor">
            <a:schemeClr val="lt1">
              <a:hueOff val="0"/>
              <a:satOff val="0"/>
              <a:lumOff val="0"/>
              <a:alphaOff val="0"/>
            </a:schemeClr>
          </a:fontRef>
        </p:style>
      </p:sp>
    </p:spTree>
    <p:extLst>
      <p:ext uri="{BB962C8B-B14F-4D97-AF65-F5344CB8AC3E}">
        <p14:creationId xmlns:p14="http://schemas.microsoft.com/office/powerpoint/2010/main" val="33007775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alpha val="84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90B1A8-8FBA-4BE8-8607-BAA2D371A89E}"/>
              </a:ext>
            </a:extLst>
          </p:cNvPr>
          <p:cNvSpPr>
            <a:spLocks noGrp="1"/>
          </p:cNvSpPr>
          <p:nvPr>
            <p:ph type="title"/>
          </p:nvPr>
        </p:nvSpPr>
        <p:spPr/>
        <p:txBody>
          <a:bodyPr>
            <a:normAutofit/>
          </a:bodyPr>
          <a:lstStyle/>
          <a:p>
            <a:r>
              <a:rPr lang="en-US" sz="3600" dirty="0">
                <a:latin typeface="+mj-lt"/>
              </a:rPr>
              <a:t>Proposed Topics for Staff Guidance</a:t>
            </a:r>
          </a:p>
        </p:txBody>
      </p:sp>
      <p:sp>
        <p:nvSpPr>
          <p:cNvPr id="3" name="Content Placeholder 2">
            <a:extLst>
              <a:ext uri="{FF2B5EF4-FFF2-40B4-BE49-F238E27FC236}">
                <a16:creationId xmlns:a16="http://schemas.microsoft.com/office/drawing/2014/main" id="{EFD485D1-04C3-41E0-AE24-8AA4BE4AB381}"/>
              </a:ext>
            </a:extLst>
          </p:cNvPr>
          <p:cNvSpPr>
            <a:spLocks noGrp="1"/>
          </p:cNvSpPr>
          <p:nvPr>
            <p:ph idx="1"/>
          </p:nvPr>
        </p:nvSpPr>
        <p:spPr>
          <a:xfrm>
            <a:off x="3870326" y="1286886"/>
            <a:ext cx="7813963" cy="5069464"/>
          </a:xfrm>
        </p:spPr>
        <p:txBody>
          <a:bodyPr>
            <a:noAutofit/>
          </a:bodyPr>
          <a:lstStyle/>
          <a:p>
            <a:pPr marL="914400" lvl="1" indent="-457200">
              <a:lnSpc>
                <a:spcPts val="2600"/>
              </a:lnSpc>
              <a:spcBef>
                <a:spcPts val="300"/>
              </a:spcBef>
              <a:spcAft>
                <a:spcPts val="300"/>
              </a:spcAft>
              <a:buFont typeface="+mj-lt"/>
              <a:buAutoNum type="arabicPeriod"/>
            </a:pPr>
            <a:r>
              <a:rPr lang="en-US" sz="2000" dirty="0">
                <a:solidFill>
                  <a:schemeClr val="tx1"/>
                </a:solidFill>
                <a:latin typeface="+mj-lt"/>
              </a:rPr>
              <a:t>Fighting Green-washing, including</a:t>
            </a:r>
          </a:p>
          <a:p>
            <a:pPr lvl="2">
              <a:lnSpc>
                <a:spcPts val="2600"/>
              </a:lnSpc>
              <a:spcBef>
                <a:spcPts val="300"/>
              </a:spcBef>
              <a:spcAft>
                <a:spcPts val="300"/>
              </a:spcAft>
            </a:pPr>
            <a:r>
              <a:rPr lang="en-US" sz="1800" dirty="0">
                <a:solidFill>
                  <a:schemeClr val="tx1"/>
                </a:solidFill>
                <a:latin typeface="+mj-lt"/>
              </a:rPr>
              <a:t>Compliance with fundamental principles, exercising professional skepticism and having an inquiring mind in the ESG space</a:t>
            </a:r>
          </a:p>
          <a:p>
            <a:pPr lvl="2">
              <a:lnSpc>
                <a:spcPts val="2600"/>
              </a:lnSpc>
              <a:spcBef>
                <a:spcPts val="300"/>
              </a:spcBef>
              <a:spcAft>
                <a:spcPts val="300"/>
              </a:spcAft>
            </a:pPr>
            <a:r>
              <a:rPr lang="en-US" sz="1800" dirty="0">
                <a:solidFill>
                  <a:schemeClr val="tx1"/>
                </a:solidFill>
                <a:latin typeface="+mj-lt"/>
              </a:rPr>
              <a:t>Preparation and Presentation of ESG Information </a:t>
            </a:r>
          </a:p>
          <a:p>
            <a:pPr lvl="2">
              <a:lnSpc>
                <a:spcPts val="2600"/>
              </a:lnSpc>
              <a:spcBef>
                <a:spcPts val="300"/>
              </a:spcBef>
              <a:spcAft>
                <a:spcPts val="1200"/>
              </a:spcAft>
            </a:pPr>
            <a:r>
              <a:rPr lang="en-US" sz="1800" dirty="0">
                <a:solidFill>
                  <a:schemeClr val="tx1"/>
                </a:solidFill>
                <a:latin typeface="+mj-lt"/>
              </a:rPr>
              <a:t>Use of Discretion in Using Professional Judgment</a:t>
            </a:r>
          </a:p>
          <a:p>
            <a:pPr marL="914400" lvl="1" indent="-457200">
              <a:lnSpc>
                <a:spcPts val="2600"/>
              </a:lnSpc>
              <a:spcBef>
                <a:spcPts val="600"/>
              </a:spcBef>
              <a:spcAft>
                <a:spcPts val="600"/>
              </a:spcAft>
              <a:buFont typeface="+mj-lt"/>
              <a:buAutoNum type="arabicPeriod"/>
            </a:pPr>
            <a:r>
              <a:rPr lang="en-US" sz="2000" dirty="0">
                <a:solidFill>
                  <a:schemeClr val="tx1"/>
                </a:solidFill>
                <a:latin typeface="+mj-lt"/>
              </a:rPr>
              <a:t>Address Risks of Over Relying on Work of Others, especially Experts</a:t>
            </a:r>
          </a:p>
          <a:p>
            <a:pPr lvl="2">
              <a:lnSpc>
                <a:spcPts val="2600"/>
              </a:lnSpc>
              <a:spcBef>
                <a:spcPts val="300"/>
              </a:spcBef>
              <a:spcAft>
                <a:spcPts val="1200"/>
              </a:spcAft>
            </a:pPr>
            <a:r>
              <a:rPr lang="en-US" sz="1800" dirty="0">
                <a:solidFill>
                  <a:schemeClr val="tx1"/>
                </a:solidFill>
                <a:latin typeface="+mj-lt"/>
              </a:rPr>
              <a:t>Emphasize the importance of having sufficient ESG-related skills and expertise</a:t>
            </a:r>
          </a:p>
          <a:p>
            <a:pPr marL="914400" lvl="1" indent="-457200">
              <a:lnSpc>
                <a:spcPts val="2600"/>
              </a:lnSpc>
              <a:spcBef>
                <a:spcPts val="600"/>
              </a:spcBef>
              <a:spcAft>
                <a:spcPts val="600"/>
              </a:spcAft>
              <a:buFont typeface="+mj-lt"/>
              <a:buAutoNum type="arabicPeriod"/>
            </a:pPr>
            <a:r>
              <a:rPr lang="en-US" sz="2000" dirty="0">
                <a:solidFill>
                  <a:schemeClr val="tx1"/>
                </a:solidFill>
                <a:latin typeface="+mj-lt"/>
              </a:rPr>
              <a:t>Respond to Concerns about Independence and Conflict of Interest in ESG-related assurance engagements, including</a:t>
            </a:r>
            <a:endParaRPr lang="en-US" sz="2000" dirty="0">
              <a:solidFill>
                <a:schemeClr val="tx1"/>
              </a:solidFill>
            </a:endParaRPr>
          </a:p>
          <a:p>
            <a:pPr lvl="2">
              <a:lnSpc>
                <a:spcPts val="2600"/>
              </a:lnSpc>
              <a:spcBef>
                <a:spcPts val="300"/>
              </a:spcBef>
              <a:spcAft>
                <a:spcPts val="300"/>
              </a:spcAft>
            </a:pPr>
            <a:r>
              <a:rPr lang="en-US" sz="1800" dirty="0">
                <a:solidFill>
                  <a:schemeClr val="tx1"/>
                </a:solidFill>
                <a:latin typeface="+mj-lt"/>
              </a:rPr>
              <a:t>Providing a specific ESG-related NAS to an audit client</a:t>
            </a:r>
          </a:p>
          <a:p>
            <a:pPr lvl="2">
              <a:lnSpc>
                <a:spcPts val="2600"/>
              </a:lnSpc>
              <a:spcBef>
                <a:spcPts val="300"/>
              </a:spcBef>
              <a:spcAft>
                <a:spcPts val="300"/>
              </a:spcAft>
            </a:pPr>
            <a:r>
              <a:rPr lang="en-US" sz="1800" dirty="0">
                <a:solidFill>
                  <a:schemeClr val="tx1"/>
                </a:solidFill>
                <a:latin typeface="+mj-lt"/>
              </a:rPr>
              <a:t>Providing assurance on ESG disclosures to an audit Client</a:t>
            </a:r>
          </a:p>
          <a:p>
            <a:pPr lvl="1"/>
            <a:endParaRPr lang="en-US" dirty="0"/>
          </a:p>
        </p:txBody>
      </p:sp>
      <p:sp>
        <p:nvSpPr>
          <p:cNvPr id="5" name="Slide Number Placeholder 4">
            <a:extLst>
              <a:ext uri="{FF2B5EF4-FFF2-40B4-BE49-F238E27FC236}">
                <a16:creationId xmlns:a16="http://schemas.microsoft.com/office/drawing/2014/main" id="{B2F64B07-BCAA-4144-A06C-3D525C8C9F84}"/>
              </a:ext>
            </a:extLst>
          </p:cNvPr>
          <p:cNvSpPr>
            <a:spLocks noGrp="1"/>
          </p:cNvSpPr>
          <p:nvPr>
            <p:ph type="sldNum" sz="quarter" idx="12"/>
          </p:nvPr>
        </p:nvSpPr>
        <p:spPr>
          <a:xfrm>
            <a:off x="8610599" y="6356350"/>
            <a:ext cx="3202459" cy="316299"/>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dirty="0">
              <a:ln>
                <a:noFill/>
              </a:ln>
              <a:solidFill>
                <a:srgbClr val="838383"/>
              </a:solidFill>
              <a:effectLst/>
              <a:uLnTx/>
              <a:uFillTx/>
              <a:latin typeface="Product Sans Thin" panose="020B0203030502040203" pitchFamily="34" charset="0"/>
              <a:ea typeface="+mn-ea"/>
              <a:cs typeface="+mn-cs"/>
            </a:endParaRPr>
          </a:p>
        </p:txBody>
      </p:sp>
      <p:sp>
        <p:nvSpPr>
          <p:cNvPr id="11" name="TextBox 10">
            <a:extLst>
              <a:ext uri="{FF2B5EF4-FFF2-40B4-BE49-F238E27FC236}">
                <a16:creationId xmlns:a16="http://schemas.microsoft.com/office/drawing/2014/main" id="{D45EAB0F-D3DD-4E02-8420-3051B6F69C88}"/>
              </a:ext>
            </a:extLst>
          </p:cNvPr>
          <p:cNvSpPr txBox="1"/>
          <p:nvPr/>
        </p:nvSpPr>
        <p:spPr>
          <a:xfrm>
            <a:off x="8610600" y="1414463"/>
            <a:ext cx="2942357" cy="2557173"/>
          </a:xfrm>
          <a:prstGeom prst="rect">
            <a:avLst/>
          </a:prstGeom>
        </p:spPr>
        <p:txBody>
          <a:bodyPr vert="horz" wrap="square" lIns="91440" tIns="45720" rIns="91440" bIns="45720" rtlCol="0" anchor="ctr">
            <a:normAutofit/>
          </a:bodyPr>
          <a:lstStyle/>
          <a:p>
            <a:pPr algn="l"/>
            <a:endParaRPr lang="en-US" sz="2200" dirty="0">
              <a:solidFill>
                <a:srgbClr val="0B5494"/>
              </a:solidFill>
            </a:endParaRPr>
          </a:p>
        </p:txBody>
      </p:sp>
      <p:pic>
        <p:nvPicPr>
          <p:cNvPr id="7" name="Picture 6" descr="Green leaves">
            <a:extLst>
              <a:ext uri="{FF2B5EF4-FFF2-40B4-BE49-F238E27FC236}">
                <a16:creationId xmlns:a16="http://schemas.microsoft.com/office/drawing/2014/main" id="{B79C8BA0-DF2F-4D73-B5D7-7401DBF1EF8F}"/>
              </a:ext>
            </a:extLst>
          </p:cNvPr>
          <p:cNvPicPr>
            <a:picLocks noChangeAspect="1"/>
          </p:cNvPicPr>
          <p:nvPr/>
        </p:nvPicPr>
        <p:blipFill>
          <a:blip r:embed="rId3" cstate="print">
            <a:alphaModFix amt="85000"/>
            <a:extLst>
              <a:ext uri="{28A0092B-C50C-407E-A947-70E740481C1C}">
                <a14:useLocalDpi xmlns:a14="http://schemas.microsoft.com/office/drawing/2010/main" val="0"/>
              </a:ext>
            </a:extLst>
          </a:blip>
          <a:stretch>
            <a:fillRect/>
          </a:stretch>
        </p:blipFill>
        <p:spPr>
          <a:xfrm>
            <a:off x="0" y="1113184"/>
            <a:ext cx="4135580" cy="5744816"/>
          </a:xfrm>
          <a:prstGeom prst="rect">
            <a:avLst/>
          </a:prstGeom>
        </p:spPr>
      </p:pic>
      <p:sp>
        <p:nvSpPr>
          <p:cNvPr id="4" name="Rectangle: Rounded Corners 3">
            <a:extLst>
              <a:ext uri="{FF2B5EF4-FFF2-40B4-BE49-F238E27FC236}">
                <a16:creationId xmlns:a16="http://schemas.microsoft.com/office/drawing/2014/main" id="{675AE701-CF22-4B2C-BD6D-8C390FA0B4E1}"/>
              </a:ext>
            </a:extLst>
          </p:cNvPr>
          <p:cNvSpPr/>
          <p:nvPr/>
        </p:nvSpPr>
        <p:spPr>
          <a:xfrm>
            <a:off x="507711" y="1871315"/>
            <a:ext cx="3120157" cy="945573"/>
          </a:xfrm>
          <a:prstGeom prst="roundRect">
            <a:avLst/>
          </a:prstGeom>
          <a:solidFill>
            <a:srgbClr val="0070C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dirty="0">
                <a:solidFill>
                  <a:srgbClr val="FFFFFF"/>
                </a:solidFill>
                <a:latin typeface="Arial" panose="020B0604020202020204"/>
              </a:rPr>
              <a:t>Consider material in appendix</a:t>
            </a:r>
            <a:endParaRPr kumimoji="0" lang="en-US" sz="2000" b="1"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6" name="TextBox 5">
            <a:extLst>
              <a:ext uri="{FF2B5EF4-FFF2-40B4-BE49-F238E27FC236}">
                <a16:creationId xmlns:a16="http://schemas.microsoft.com/office/drawing/2014/main" id="{BA0E62B1-25EA-4ABB-84F2-5767A1009280}"/>
              </a:ext>
            </a:extLst>
          </p:cNvPr>
          <p:cNvSpPr txBox="1"/>
          <p:nvPr/>
        </p:nvSpPr>
        <p:spPr>
          <a:xfrm>
            <a:off x="1388962" y="4988689"/>
            <a:ext cx="2238906" cy="1458410"/>
          </a:xfrm>
          <a:prstGeom prst="rect">
            <a:avLst/>
          </a:prstGeom>
        </p:spPr>
        <p:txBody>
          <a:bodyPr vert="horz" wrap="square" lIns="91440" tIns="45720" rIns="91440" bIns="45720" rtlCol="0" anchor="b">
            <a:normAutofit/>
          </a:bodyPr>
          <a:lstStyle/>
          <a:p>
            <a:pPr algn="l"/>
            <a:endParaRPr lang="en-US" sz="2200" dirty="0">
              <a:solidFill>
                <a:srgbClr val="0B5494"/>
              </a:solidFill>
            </a:endParaRPr>
          </a:p>
        </p:txBody>
      </p:sp>
      <p:sp>
        <p:nvSpPr>
          <p:cNvPr id="8" name="Rectangle: Rounded Corners 7">
            <a:extLst>
              <a:ext uri="{FF2B5EF4-FFF2-40B4-BE49-F238E27FC236}">
                <a16:creationId xmlns:a16="http://schemas.microsoft.com/office/drawing/2014/main" id="{4CC2F78A-2054-4144-A1F8-E63FE15BFF42}"/>
              </a:ext>
            </a:extLst>
          </p:cNvPr>
          <p:cNvSpPr/>
          <p:nvPr/>
        </p:nvSpPr>
        <p:spPr>
          <a:xfrm>
            <a:off x="639043" y="4988689"/>
            <a:ext cx="2988825" cy="1550334"/>
          </a:xfrm>
          <a:prstGeom prst="roundRect">
            <a:avLst/>
          </a:prstGeom>
          <a:solidFill>
            <a:schemeClr val="bg1">
              <a:lumMod val="9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srgbClr val="494949"/>
                </a:solidFill>
                <a:effectLst/>
                <a:uLnTx/>
                <a:uFillTx/>
                <a:latin typeface="Arial" panose="020B0604020202020204"/>
                <a:ea typeface="+mn-ea"/>
                <a:cs typeface="+mn-cs"/>
              </a:rPr>
              <a:t>Staff guidance to include ESG-specific examples that will resonate with readers</a:t>
            </a:r>
          </a:p>
        </p:txBody>
      </p:sp>
    </p:spTree>
    <p:extLst>
      <p:ext uri="{BB962C8B-B14F-4D97-AF65-F5344CB8AC3E}">
        <p14:creationId xmlns:p14="http://schemas.microsoft.com/office/powerpoint/2010/main" val="13267287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90B1A8-8FBA-4BE8-8607-BAA2D371A89E}"/>
              </a:ext>
            </a:extLst>
          </p:cNvPr>
          <p:cNvSpPr>
            <a:spLocks noGrp="1"/>
          </p:cNvSpPr>
          <p:nvPr>
            <p:ph type="title"/>
          </p:nvPr>
        </p:nvSpPr>
        <p:spPr/>
        <p:txBody>
          <a:bodyPr>
            <a:normAutofit/>
          </a:bodyPr>
          <a:lstStyle/>
          <a:p>
            <a:r>
              <a:rPr lang="en-US" sz="3600" dirty="0">
                <a:latin typeface="+mj-lt"/>
              </a:rPr>
              <a:t>Fact Finding</a:t>
            </a:r>
          </a:p>
        </p:txBody>
      </p:sp>
      <p:sp>
        <p:nvSpPr>
          <p:cNvPr id="3" name="Content Placeholder 2">
            <a:extLst>
              <a:ext uri="{FF2B5EF4-FFF2-40B4-BE49-F238E27FC236}">
                <a16:creationId xmlns:a16="http://schemas.microsoft.com/office/drawing/2014/main" id="{EFD485D1-04C3-41E0-AE24-8AA4BE4AB381}"/>
              </a:ext>
            </a:extLst>
          </p:cNvPr>
          <p:cNvSpPr>
            <a:spLocks noGrp="1"/>
          </p:cNvSpPr>
          <p:nvPr>
            <p:ph idx="1"/>
          </p:nvPr>
        </p:nvSpPr>
        <p:spPr>
          <a:xfrm>
            <a:off x="2930235" y="1215913"/>
            <a:ext cx="8423565" cy="5496614"/>
          </a:xfrm>
        </p:spPr>
        <p:txBody>
          <a:bodyPr>
            <a:noAutofit/>
          </a:bodyPr>
          <a:lstStyle/>
          <a:p>
            <a:pPr marR="0" lvl="0">
              <a:lnSpc>
                <a:spcPts val="2400"/>
              </a:lnSpc>
              <a:spcBef>
                <a:spcPts val="300"/>
              </a:spcBef>
              <a:spcAft>
                <a:spcPts val="300"/>
              </a:spcAft>
            </a:pPr>
            <a:r>
              <a:rPr lang="en-US" sz="2200" u="none" strike="noStrike" dirty="0">
                <a:effectLst/>
                <a:latin typeface="+mj-lt"/>
                <a:ea typeface="Times New Roman" panose="02020603050405020304" pitchFamily="18" charset="0"/>
              </a:rPr>
              <a:t>Important to understand the nature of ESG</a:t>
            </a:r>
            <a:r>
              <a:rPr lang="en-US" sz="2200" u="none" strike="noStrike" dirty="0">
                <a:solidFill>
                  <a:srgbClr val="FF0000"/>
                </a:solidFill>
                <a:effectLst/>
                <a:latin typeface="+mj-lt"/>
                <a:ea typeface="Times New Roman" panose="02020603050405020304" pitchFamily="18" charset="0"/>
              </a:rPr>
              <a:t>-</a:t>
            </a:r>
            <a:r>
              <a:rPr lang="en-US" sz="2200" u="none" strike="noStrike" dirty="0">
                <a:effectLst/>
                <a:latin typeface="+mj-lt"/>
                <a:ea typeface="Times New Roman" panose="02020603050405020304" pitchFamily="18" charset="0"/>
              </a:rPr>
              <a:t>related service and the landscape in the ESG market e.g., </a:t>
            </a:r>
          </a:p>
          <a:p>
            <a:pPr marL="800100" lvl="1" indent="-342900">
              <a:lnSpc>
                <a:spcPts val="2400"/>
              </a:lnSpc>
              <a:spcBef>
                <a:spcPts val="300"/>
              </a:spcBef>
              <a:spcAft>
                <a:spcPts val="300"/>
              </a:spcAft>
              <a:buFont typeface="Symbol" panose="05050102010706020507" pitchFamily="18" charset="2"/>
              <a:buChar char="-"/>
            </a:pPr>
            <a:r>
              <a:rPr lang="en-US" sz="1800" dirty="0">
                <a:latin typeface="+mj-lt"/>
                <a:ea typeface="Arial" panose="020B0604020202020204" pitchFamily="34" charset="0"/>
              </a:rPr>
              <a:t>What are the most pressing ethics and independence related questions being asked by firms, regulators and others?</a:t>
            </a:r>
          </a:p>
          <a:p>
            <a:pPr marL="800100" lvl="1" indent="-342900">
              <a:lnSpc>
                <a:spcPts val="2400"/>
              </a:lnSpc>
              <a:spcBef>
                <a:spcPts val="300"/>
              </a:spcBef>
              <a:spcAft>
                <a:spcPts val="300"/>
              </a:spcAft>
              <a:buFont typeface="Symbol" panose="05050102010706020507" pitchFamily="18" charset="2"/>
              <a:buChar char="-"/>
            </a:pPr>
            <a:r>
              <a:rPr lang="en-US" sz="1800" u="none" strike="noStrike" dirty="0">
                <a:effectLst/>
                <a:latin typeface="+mj-lt"/>
                <a:ea typeface="Arial" panose="020B0604020202020204" pitchFamily="34" charset="0"/>
              </a:rPr>
              <a:t>What</a:t>
            </a:r>
            <a:r>
              <a:rPr lang="en-US" sz="1800" dirty="0">
                <a:latin typeface="+mj-lt"/>
                <a:ea typeface="Arial" panose="020B0604020202020204" pitchFamily="34" charset="0"/>
              </a:rPr>
              <a:t> </a:t>
            </a:r>
            <a:r>
              <a:rPr lang="en-US" sz="1800" u="none" strike="noStrike" dirty="0">
                <a:effectLst/>
                <a:latin typeface="+mj-lt"/>
                <a:ea typeface="Arial" panose="020B0604020202020204" pitchFamily="34" charset="0"/>
              </a:rPr>
              <a:t>ESG-related services are PAs providing?</a:t>
            </a:r>
          </a:p>
          <a:p>
            <a:pPr marL="800100" lvl="1" indent="-342900">
              <a:lnSpc>
                <a:spcPts val="2400"/>
              </a:lnSpc>
              <a:spcBef>
                <a:spcPts val="300"/>
              </a:spcBef>
              <a:spcAft>
                <a:spcPts val="300"/>
              </a:spcAft>
              <a:buFont typeface="Symbol" panose="05050102010706020507" pitchFamily="18" charset="2"/>
              <a:buChar char="-"/>
            </a:pPr>
            <a:r>
              <a:rPr lang="en-US" sz="1800" dirty="0">
                <a:latin typeface="+mj-lt"/>
              </a:rPr>
              <a:t>What professional activities are non-PAs performing in relation to ESG?</a:t>
            </a:r>
          </a:p>
          <a:p>
            <a:pPr>
              <a:lnSpc>
                <a:spcPts val="2400"/>
              </a:lnSpc>
              <a:spcBef>
                <a:spcPts val="300"/>
              </a:spcBef>
              <a:spcAft>
                <a:spcPts val="300"/>
              </a:spcAft>
            </a:pPr>
            <a:r>
              <a:rPr lang="en-US" sz="2200" u="none" strike="noStrike" dirty="0">
                <a:effectLst/>
                <a:latin typeface="+mj-lt"/>
                <a:ea typeface="Arial" panose="020B0604020202020204" pitchFamily="34" charset="0"/>
              </a:rPr>
              <a:t>Multi-stakeholder engagement needed to identify issues and to develop a coordinated way forward </a:t>
            </a:r>
          </a:p>
          <a:p>
            <a:pPr marL="800100" lvl="1" indent="-342900">
              <a:lnSpc>
                <a:spcPts val="2400"/>
              </a:lnSpc>
              <a:spcBef>
                <a:spcPts val="300"/>
              </a:spcBef>
              <a:spcAft>
                <a:spcPts val="300"/>
              </a:spcAft>
              <a:buFont typeface="Symbol" panose="05050102010706020507" pitchFamily="18" charset="2"/>
              <a:buChar char="-"/>
            </a:pPr>
            <a:r>
              <a:rPr lang="en-US" sz="1800" dirty="0">
                <a:latin typeface="+mj-lt"/>
              </a:rPr>
              <a:t>Critical to continue dialogue with regulators (e.g., IOSCO)</a:t>
            </a:r>
          </a:p>
          <a:p>
            <a:pPr marL="800100" lvl="1" indent="-342900">
              <a:lnSpc>
                <a:spcPts val="2400"/>
              </a:lnSpc>
              <a:spcBef>
                <a:spcPts val="300"/>
              </a:spcBef>
              <a:spcAft>
                <a:spcPts val="300"/>
              </a:spcAft>
              <a:buFont typeface="Symbol" panose="05050102010706020507" pitchFamily="18" charset="2"/>
              <a:buChar char="-"/>
            </a:pPr>
            <a:r>
              <a:rPr lang="en-US" sz="1800" dirty="0">
                <a:latin typeface="+mj-lt"/>
              </a:rPr>
              <a:t>Better understand investors</a:t>
            </a:r>
            <a:r>
              <a:rPr lang="en-US" sz="1800" dirty="0">
                <a:solidFill>
                  <a:srgbClr val="FF0000"/>
                </a:solidFill>
                <a:latin typeface="+mj-lt"/>
              </a:rPr>
              <a:t>’</a:t>
            </a:r>
            <a:r>
              <a:rPr lang="en-US" sz="1800" dirty="0">
                <a:latin typeface="+mj-lt"/>
              </a:rPr>
              <a:t> (and other users’) ESG needs </a:t>
            </a:r>
          </a:p>
          <a:p>
            <a:pPr marL="800100" lvl="1" indent="-342900">
              <a:lnSpc>
                <a:spcPts val="2400"/>
              </a:lnSpc>
              <a:spcBef>
                <a:spcPts val="300"/>
              </a:spcBef>
              <a:spcAft>
                <a:spcPts val="300"/>
              </a:spcAft>
              <a:buFont typeface="Symbol" panose="05050102010706020507" pitchFamily="18" charset="2"/>
              <a:buChar char="-"/>
            </a:pPr>
            <a:r>
              <a:rPr lang="en-US" sz="1800" dirty="0">
                <a:latin typeface="+mj-lt"/>
              </a:rPr>
              <a:t>Important to liaise and progress ESG leadership discussions with other standards setters (ISSB, IAASB, NSS) and global policy makers; as well as ESG service providers (firms, preparers, ESG experts/ non-PAs) </a:t>
            </a:r>
          </a:p>
          <a:p>
            <a:pPr>
              <a:lnSpc>
                <a:spcPts val="2400"/>
              </a:lnSpc>
              <a:spcBef>
                <a:spcPts val="300"/>
              </a:spcBef>
              <a:spcAft>
                <a:spcPts val="300"/>
              </a:spcAft>
            </a:pPr>
            <a:r>
              <a:rPr lang="en-US" sz="2200" strike="noStrike" dirty="0">
                <a:effectLst/>
                <a:latin typeface="+mj-lt"/>
                <a:ea typeface="Arial" panose="020B0604020202020204" pitchFamily="34" charset="0"/>
              </a:rPr>
              <a:t>Insights from fact-finding </a:t>
            </a:r>
            <a:r>
              <a:rPr lang="en-US" sz="2200" dirty="0">
                <a:latin typeface="+mj-lt"/>
                <a:ea typeface="Arial" panose="020B0604020202020204" pitchFamily="34" charset="0"/>
              </a:rPr>
              <a:t>will help </a:t>
            </a:r>
            <a:r>
              <a:rPr lang="en-US" sz="2200" strike="noStrike" dirty="0">
                <a:effectLst/>
                <a:latin typeface="+mj-lt"/>
                <a:ea typeface="Arial" panose="020B0604020202020204" pitchFamily="34" charset="0"/>
              </a:rPr>
              <a:t>delineate the scope, and direct the </a:t>
            </a:r>
            <a:r>
              <a:rPr lang="en-US" sz="2200" dirty="0">
                <a:latin typeface="+mj-lt"/>
              </a:rPr>
              <a:t>focus of future </a:t>
            </a:r>
            <a:r>
              <a:rPr lang="en-US" sz="2200" strike="noStrike" dirty="0">
                <a:effectLst/>
                <a:latin typeface="+mj-lt"/>
                <a:ea typeface="Arial" panose="020B0604020202020204" pitchFamily="34" charset="0"/>
              </a:rPr>
              <a:t>ESG project </a:t>
            </a:r>
            <a:endParaRPr lang="en-US" sz="2200" b="1" i="1" dirty="0">
              <a:solidFill>
                <a:srgbClr val="C00000"/>
              </a:solidFill>
              <a:latin typeface="+mj-lt"/>
            </a:endParaRPr>
          </a:p>
        </p:txBody>
      </p:sp>
      <p:pic>
        <p:nvPicPr>
          <p:cNvPr id="4" name="Picture 3">
            <a:extLst>
              <a:ext uri="{FF2B5EF4-FFF2-40B4-BE49-F238E27FC236}">
                <a16:creationId xmlns:a16="http://schemas.microsoft.com/office/drawing/2014/main" id="{6E6F5E12-3E67-404B-9573-E7A8AB1A9F45}"/>
              </a:ext>
            </a:extLst>
          </p:cNvPr>
          <p:cNvPicPr>
            <a:picLocks noChangeAspect="1"/>
          </p:cNvPicPr>
          <p:nvPr/>
        </p:nvPicPr>
        <p:blipFill>
          <a:blip r:embed="rId3"/>
          <a:stretch>
            <a:fillRect/>
          </a:stretch>
        </p:blipFill>
        <p:spPr>
          <a:xfrm>
            <a:off x="224059" y="1849249"/>
            <a:ext cx="2475191" cy="4468755"/>
          </a:xfrm>
          <a:prstGeom prst="rect">
            <a:avLst/>
          </a:prstGeom>
        </p:spPr>
      </p:pic>
      <p:sp>
        <p:nvSpPr>
          <p:cNvPr id="7" name="Oval 6" descr="Magnifier placed on a white background">
            <a:extLst>
              <a:ext uri="{FF2B5EF4-FFF2-40B4-BE49-F238E27FC236}">
                <a16:creationId xmlns:a16="http://schemas.microsoft.com/office/drawing/2014/main" id="{137D89D4-3FF4-414B-9FDA-6F91B4FC9D33}"/>
              </a:ext>
            </a:extLst>
          </p:cNvPr>
          <p:cNvSpPr/>
          <p:nvPr/>
        </p:nvSpPr>
        <p:spPr>
          <a:xfrm>
            <a:off x="721567" y="2239187"/>
            <a:ext cx="1480173" cy="1441103"/>
          </a:xfrm>
          <a:prstGeom prst="ellipse">
            <a:avLst/>
          </a:prstGeom>
          <a:blipFill>
            <a:blip r:embed="rId4" cstate="print">
              <a:extLst>
                <a:ext uri="{28A0092B-C50C-407E-A947-70E740481C1C}">
                  <a14:useLocalDpi xmlns:a14="http://schemas.microsoft.com/office/drawing/2010/main" val="0"/>
                </a:ext>
              </a:extLst>
            </a:blip>
            <a:srcRect/>
            <a:stretch>
              <a:fillRect/>
            </a:stretch>
          </a:blipFill>
        </p:spPr>
        <p:style>
          <a:lnRef idx="2">
            <a:schemeClr val="lt1">
              <a:hueOff val="0"/>
              <a:satOff val="0"/>
              <a:lumOff val="0"/>
              <a:alphaOff val="0"/>
            </a:schemeClr>
          </a:lnRef>
          <a:fillRef idx="1">
            <a:scrgbClr r="0" g="0" b="0"/>
          </a:fillRef>
          <a:effectRef idx="0">
            <a:schemeClr val="accent5">
              <a:tint val="50000"/>
              <a:hueOff val="0"/>
              <a:satOff val="0"/>
              <a:lumOff val="0"/>
              <a:alphaOff val="0"/>
            </a:schemeClr>
          </a:effectRef>
          <a:fontRef idx="minor">
            <a:schemeClr val="lt1">
              <a:hueOff val="0"/>
              <a:satOff val="0"/>
              <a:lumOff val="0"/>
              <a:alphaOff val="0"/>
            </a:schemeClr>
          </a:fontRef>
        </p:style>
      </p:sp>
    </p:spTree>
    <p:extLst>
      <p:ext uri="{BB962C8B-B14F-4D97-AF65-F5344CB8AC3E}">
        <p14:creationId xmlns:p14="http://schemas.microsoft.com/office/powerpoint/2010/main" val="17881951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90B1A8-8FBA-4BE8-8607-BAA2D371A89E}"/>
              </a:ext>
            </a:extLst>
          </p:cNvPr>
          <p:cNvSpPr>
            <a:spLocks noGrp="1"/>
          </p:cNvSpPr>
          <p:nvPr>
            <p:ph type="title"/>
          </p:nvPr>
        </p:nvSpPr>
        <p:spPr/>
        <p:txBody>
          <a:bodyPr>
            <a:normAutofit/>
          </a:bodyPr>
          <a:lstStyle/>
          <a:p>
            <a:r>
              <a:rPr lang="en-US" sz="3600" dirty="0">
                <a:latin typeface="+mj-lt"/>
              </a:rPr>
              <a:t>ESG-related Review of the Code</a:t>
            </a:r>
          </a:p>
        </p:txBody>
      </p:sp>
      <p:sp>
        <p:nvSpPr>
          <p:cNvPr id="3" name="Content Placeholder 2">
            <a:extLst>
              <a:ext uri="{FF2B5EF4-FFF2-40B4-BE49-F238E27FC236}">
                <a16:creationId xmlns:a16="http://schemas.microsoft.com/office/drawing/2014/main" id="{EFD485D1-04C3-41E0-AE24-8AA4BE4AB381}"/>
              </a:ext>
            </a:extLst>
          </p:cNvPr>
          <p:cNvSpPr>
            <a:spLocks noGrp="1"/>
          </p:cNvSpPr>
          <p:nvPr>
            <p:ph idx="1"/>
          </p:nvPr>
        </p:nvSpPr>
        <p:spPr>
          <a:xfrm>
            <a:off x="2926771" y="1286885"/>
            <a:ext cx="9045352" cy="5434589"/>
          </a:xfrm>
        </p:spPr>
        <p:txBody>
          <a:bodyPr>
            <a:noAutofit/>
          </a:bodyPr>
          <a:lstStyle/>
          <a:p>
            <a:pPr>
              <a:lnSpc>
                <a:spcPts val="2400"/>
              </a:lnSpc>
              <a:spcBef>
                <a:spcPts val="600"/>
              </a:spcBef>
              <a:spcAft>
                <a:spcPts val="600"/>
              </a:spcAft>
            </a:pPr>
            <a:r>
              <a:rPr lang="en-US" sz="2000" dirty="0">
                <a:latin typeface="+mj-lt"/>
              </a:rPr>
              <a:t>IESBA’s 2024-2027 Strategy and Work Plan survey will include questions to help the Board determine ESG prioritization and topics to consider </a:t>
            </a:r>
          </a:p>
          <a:p>
            <a:pPr marL="228600" lvl="1">
              <a:lnSpc>
                <a:spcPts val="2400"/>
              </a:lnSpc>
              <a:spcBef>
                <a:spcPts val="600"/>
              </a:spcBef>
              <a:spcAft>
                <a:spcPts val="600"/>
              </a:spcAft>
              <a:buFont typeface="Arial" panose="020B0604020202020204" pitchFamily="34" charset="0"/>
              <a:buChar char="•"/>
            </a:pPr>
            <a:r>
              <a:rPr lang="en-US" sz="2000" dirty="0">
                <a:latin typeface="+mj-lt"/>
              </a:rPr>
              <a:t>EIOC members believe that a careful review of the Code from an ESG perspective is needed to identify potential areas for enhancement </a:t>
            </a:r>
          </a:p>
          <a:p>
            <a:pPr marL="640080" indent="-342900">
              <a:lnSpc>
                <a:spcPts val="2400"/>
              </a:lnSpc>
              <a:spcBef>
                <a:spcPts val="600"/>
              </a:spcBef>
              <a:spcAft>
                <a:spcPts val="600"/>
              </a:spcAft>
              <a:buFont typeface="Symbol" panose="05050102010706020507" pitchFamily="18" charset="2"/>
              <a:buChar char="-"/>
            </a:pPr>
            <a:r>
              <a:rPr lang="en-US" sz="1600" dirty="0">
                <a:latin typeface="+mj-lt"/>
              </a:rPr>
              <a:t>Although Code applies to non-financial information (e.g., ESG), such provisions are not specific; Code was primarily developed for PAs and firms who undertake professional activities and services relating to financial information  </a:t>
            </a:r>
          </a:p>
          <a:p>
            <a:pPr marL="640080" indent="-342900">
              <a:lnSpc>
                <a:spcPts val="2400"/>
              </a:lnSpc>
              <a:spcBef>
                <a:spcPts val="600"/>
              </a:spcBef>
              <a:spcAft>
                <a:spcPts val="600"/>
              </a:spcAft>
              <a:buFont typeface="Symbol" panose="05050102010706020507" pitchFamily="18" charset="2"/>
              <a:buChar char="-"/>
            </a:pPr>
            <a:r>
              <a:rPr lang="en-US" sz="1600" dirty="0">
                <a:latin typeface="+mj-lt"/>
              </a:rPr>
              <a:t>Certain proposals in the Technology ED might help address ESG-related issues </a:t>
            </a:r>
          </a:p>
          <a:p>
            <a:pPr marR="0" lvl="0">
              <a:lnSpc>
                <a:spcPts val="2400"/>
              </a:lnSpc>
              <a:spcBef>
                <a:spcPts val="600"/>
              </a:spcBef>
              <a:spcAft>
                <a:spcPts val="600"/>
              </a:spcAft>
            </a:pPr>
            <a:r>
              <a:rPr lang="en-US" sz="2000" u="none" strike="noStrike" dirty="0">
                <a:effectLst/>
                <a:latin typeface="+mj-lt"/>
                <a:ea typeface="Times New Roman" panose="02020603050405020304" pitchFamily="18" charset="0"/>
              </a:rPr>
              <a:t>The IESBA Code should expressly deal with ESG so that it continues to be viewed as relevant and “fit for purpose”, but there is a need for balance  </a:t>
            </a:r>
          </a:p>
          <a:p>
            <a:pPr marL="640080" indent="-342900">
              <a:lnSpc>
                <a:spcPts val="2400"/>
              </a:lnSpc>
              <a:spcBef>
                <a:spcPts val="600"/>
              </a:spcBef>
              <a:spcAft>
                <a:spcPts val="600"/>
              </a:spcAft>
              <a:buFont typeface="Symbol" panose="05050102010706020507" pitchFamily="18" charset="2"/>
              <a:buChar char="-"/>
            </a:pPr>
            <a:r>
              <a:rPr lang="en-US" sz="1600" dirty="0">
                <a:latin typeface="+mj-lt"/>
              </a:rPr>
              <a:t>Determine the right level of ESG-specific material for inclusion in the Code (specificity should not undermine the Code’s principles-based nature and building blocks architecture)</a:t>
            </a:r>
          </a:p>
          <a:p>
            <a:pPr marL="640080" indent="-342900">
              <a:lnSpc>
                <a:spcPts val="2400"/>
              </a:lnSpc>
              <a:spcBef>
                <a:spcPts val="600"/>
              </a:spcBef>
              <a:spcAft>
                <a:spcPts val="600"/>
              </a:spcAft>
              <a:buFont typeface="Symbol" panose="05050102010706020507" pitchFamily="18" charset="2"/>
              <a:buChar char="-"/>
            </a:pPr>
            <a:r>
              <a:rPr lang="en-US" sz="1600" dirty="0">
                <a:latin typeface="+mj-lt"/>
              </a:rPr>
              <a:t>Consider whether Code should have a separate non-financial/ESG section (will be affected by ongoing debates about the need for integrated financial and non-financial thinking and reporting) </a:t>
            </a:r>
          </a:p>
        </p:txBody>
      </p:sp>
      <p:grpSp>
        <p:nvGrpSpPr>
          <p:cNvPr id="7" name="Group 6">
            <a:extLst>
              <a:ext uri="{FF2B5EF4-FFF2-40B4-BE49-F238E27FC236}">
                <a16:creationId xmlns:a16="http://schemas.microsoft.com/office/drawing/2014/main" id="{214040A6-C33D-4A8E-8A9E-8217DB1AD74A}"/>
              </a:ext>
            </a:extLst>
          </p:cNvPr>
          <p:cNvGrpSpPr/>
          <p:nvPr/>
        </p:nvGrpSpPr>
        <p:grpSpPr>
          <a:xfrm>
            <a:off x="219877" y="1720237"/>
            <a:ext cx="2471367" cy="4478699"/>
            <a:chOff x="7125867" y="11434"/>
            <a:chExt cx="3460296" cy="4928321"/>
          </a:xfrm>
        </p:grpSpPr>
        <p:sp>
          <p:nvSpPr>
            <p:cNvPr id="8" name="Rectangle: Rounded Corners 7">
              <a:extLst>
                <a:ext uri="{FF2B5EF4-FFF2-40B4-BE49-F238E27FC236}">
                  <a16:creationId xmlns:a16="http://schemas.microsoft.com/office/drawing/2014/main" id="{A1A2300B-1CB0-4D95-AD01-2EFAF0AFEAD6}"/>
                </a:ext>
              </a:extLst>
            </p:cNvPr>
            <p:cNvSpPr/>
            <p:nvPr/>
          </p:nvSpPr>
          <p:spPr>
            <a:xfrm>
              <a:off x="7125867" y="11434"/>
              <a:ext cx="3460296" cy="4928321"/>
            </a:xfrm>
            <a:prstGeom prst="roundRect">
              <a:avLst>
                <a:gd name="adj" fmla="val 10000"/>
              </a:avLst>
            </a:prstGeom>
          </p:spPr>
          <p:style>
            <a:lnRef idx="2">
              <a:schemeClr val="lt1">
                <a:hueOff val="0"/>
                <a:satOff val="0"/>
                <a:lumOff val="0"/>
                <a:alphaOff val="0"/>
              </a:schemeClr>
            </a:lnRef>
            <a:fillRef idx="1">
              <a:schemeClr val="accent5">
                <a:hueOff val="11485012"/>
                <a:satOff val="5077"/>
                <a:lumOff val="-31176"/>
                <a:alphaOff val="0"/>
              </a:schemeClr>
            </a:fillRef>
            <a:effectRef idx="0">
              <a:schemeClr val="accent5">
                <a:hueOff val="11485012"/>
                <a:satOff val="5077"/>
                <a:lumOff val="-31176"/>
                <a:alphaOff val="0"/>
              </a:schemeClr>
            </a:effectRef>
            <a:fontRef idx="minor">
              <a:schemeClr val="lt1"/>
            </a:fontRef>
          </p:style>
        </p:sp>
        <p:sp>
          <p:nvSpPr>
            <p:cNvPr id="9" name="Rectangle: Rounded Corners 4">
              <a:extLst>
                <a:ext uri="{FF2B5EF4-FFF2-40B4-BE49-F238E27FC236}">
                  <a16:creationId xmlns:a16="http://schemas.microsoft.com/office/drawing/2014/main" id="{7DFB36B1-5B5D-4CED-A18B-31E338C44285}"/>
                </a:ext>
              </a:extLst>
            </p:cNvPr>
            <p:cNvSpPr txBox="1"/>
            <p:nvPr/>
          </p:nvSpPr>
          <p:spPr>
            <a:xfrm>
              <a:off x="7125867" y="1971328"/>
              <a:ext cx="3460296" cy="197132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06248" tIns="206248" rIns="206248" bIns="206248" numCol="1" spcCol="1270" anchor="ctr" anchorCtr="0">
              <a:noAutofit/>
            </a:bodyPr>
            <a:lstStyle/>
            <a:p>
              <a:pPr marL="0" lvl="0" indent="0" algn="ctr" defTabSz="1289050">
                <a:lnSpc>
                  <a:spcPct val="90000"/>
                </a:lnSpc>
                <a:spcBef>
                  <a:spcPct val="0"/>
                </a:spcBef>
                <a:spcAft>
                  <a:spcPct val="35000"/>
                </a:spcAft>
                <a:buNone/>
              </a:pPr>
              <a:endParaRPr lang="en-US" sz="2900" kern="1200" dirty="0"/>
            </a:p>
          </p:txBody>
        </p:sp>
      </p:grpSp>
      <p:sp>
        <p:nvSpPr>
          <p:cNvPr id="10" name="Rectangle: Rounded Corners 4">
            <a:extLst>
              <a:ext uri="{FF2B5EF4-FFF2-40B4-BE49-F238E27FC236}">
                <a16:creationId xmlns:a16="http://schemas.microsoft.com/office/drawing/2014/main" id="{462F9173-1150-4499-83EC-2C0AB4A4B2BE}"/>
              </a:ext>
            </a:extLst>
          </p:cNvPr>
          <p:cNvSpPr txBox="1"/>
          <p:nvPr/>
        </p:nvSpPr>
        <p:spPr>
          <a:xfrm>
            <a:off x="216413" y="3821618"/>
            <a:ext cx="2471367" cy="179147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06248" tIns="206248" rIns="206248" bIns="206248" numCol="1" spcCol="1270" anchor="ctr" anchorCtr="0">
            <a:noAutofit/>
          </a:bodyPr>
          <a:lstStyle/>
          <a:p>
            <a:pPr marL="0" lvl="0" indent="0" algn="ctr" defTabSz="1289050">
              <a:lnSpc>
                <a:spcPct val="90000"/>
              </a:lnSpc>
              <a:spcBef>
                <a:spcPct val="0"/>
              </a:spcBef>
              <a:spcAft>
                <a:spcPct val="35000"/>
              </a:spcAft>
              <a:buNone/>
            </a:pPr>
            <a:r>
              <a:rPr lang="en-US" sz="2900" b="1" kern="1200" dirty="0">
                <a:solidFill>
                  <a:schemeClr val="bg1"/>
                </a:solidFill>
                <a:latin typeface="+mj-lt"/>
              </a:rPr>
              <a:t>Review Code from ESG Lens</a:t>
            </a:r>
            <a:endParaRPr lang="en-US" sz="2900" kern="1200" dirty="0"/>
          </a:p>
        </p:txBody>
      </p:sp>
      <p:sp>
        <p:nvSpPr>
          <p:cNvPr id="12" name="Oval 11" descr="Human eye seen through transparent digital chart">
            <a:extLst>
              <a:ext uri="{FF2B5EF4-FFF2-40B4-BE49-F238E27FC236}">
                <a16:creationId xmlns:a16="http://schemas.microsoft.com/office/drawing/2014/main" id="{5FDDE356-8CA9-47AF-8464-4BED848DF407}"/>
              </a:ext>
            </a:extLst>
          </p:cNvPr>
          <p:cNvSpPr/>
          <p:nvPr/>
        </p:nvSpPr>
        <p:spPr>
          <a:xfrm>
            <a:off x="628642" y="2082095"/>
            <a:ext cx="1453577" cy="1377666"/>
          </a:xfrm>
          <a:prstGeom prst="ellipse">
            <a:avLst/>
          </a:prstGeom>
          <a:blipFill>
            <a:blip r:embed="rId3" cstate="print">
              <a:extLst>
                <a:ext uri="{28A0092B-C50C-407E-A947-70E740481C1C}">
                  <a14:useLocalDpi xmlns:a14="http://schemas.microsoft.com/office/drawing/2010/main" val="0"/>
                </a:ext>
              </a:extLst>
            </a:blip>
            <a:srcRect/>
            <a:stretch>
              <a:fillRect/>
            </a:stretch>
          </a:blipFill>
        </p:spPr>
        <p:style>
          <a:lnRef idx="2">
            <a:schemeClr val="lt1">
              <a:hueOff val="0"/>
              <a:satOff val="0"/>
              <a:lumOff val="0"/>
              <a:alphaOff val="0"/>
            </a:schemeClr>
          </a:lnRef>
          <a:fillRef idx="1">
            <a:scrgbClr r="0" g="0" b="0"/>
          </a:fillRef>
          <a:effectRef idx="0">
            <a:schemeClr val="accent5">
              <a:tint val="50000"/>
              <a:hueOff val="12803975"/>
              <a:satOff val="-61527"/>
              <a:lumOff val="-9184"/>
              <a:alphaOff val="0"/>
            </a:schemeClr>
          </a:effectRef>
          <a:fontRef idx="minor">
            <a:schemeClr val="lt1">
              <a:hueOff val="0"/>
              <a:satOff val="0"/>
              <a:lumOff val="0"/>
              <a:alphaOff val="0"/>
            </a:schemeClr>
          </a:fontRef>
        </p:style>
      </p:sp>
    </p:spTree>
    <p:extLst>
      <p:ext uri="{BB962C8B-B14F-4D97-AF65-F5344CB8AC3E}">
        <p14:creationId xmlns:p14="http://schemas.microsoft.com/office/powerpoint/2010/main" val="66894924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90B1A8-8FBA-4BE8-8607-BAA2D371A89E}"/>
              </a:ext>
            </a:extLst>
          </p:cNvPr>
          <p:cNvSpPr>
            <a:spLocks noGrp="1"/>
          </p:cNvSpPr>
          <p:nvPr>
            <p:ph type="title"/>
          </p:nvPr>
        </p:nvSpPr>
        <p:spPr>
          <a:xfrm>
            <a:off x="200246" y="0"/>
            <a:ext cx="10515600" cy="1068518"/>
          </a:xfrm>
        </p:spPr>
        <p:txBody>
          <a:bodyPr>
            <a:normAutofit/>
          </a:bodyPr>
          <a:lstStyle/>
          <a:p>
            <a:r>
              <a:rPr lang="en-US" sz="3600" dirty="0">
                <a:latin typeface="+mj-lt"/>
              </a:rPr>
              <a:t>Potential Topics to Consider in Future ESG Project </a:t>
            </a:r>
          </a:p>
        </p:txBody>
      </p:sp>
      <p:sp>
        <p:nvSpPr>
          <p:cNvPr id="3" name="Content Placeholder 2">
            <a:extLst>
              <a:ext uri="{FF2B5EF4-FFF2-40B4-BE49-F238E27FC236}">
                <a16:creationId xmlns:a16="http://schemas.microsoft.com/office/drawing/2014/main" id="{EFD485D1-04C3-41E0-AE24-8AA4BE4AB381}"/>
              </a:ext>
            </a:extLst>
          </p:cNvPr>
          <p:cNvSpPr>
            <a:spLocks noGrp="1"/>
          </p:cNvSpPr>
          <p:nvPr>
            <p:ph idx="1"/>
          </p:nvPr>
        </p:nvSpPr>
        <p:spPr>
          <a:xfrm>
            <a:off x="3860800" y="1286886"/>
            <a:ext cx="7960880" cy="5069464"/>
          </a:xfrm>
        </p:spPr>
        <p:txBody>
          <a:bodyPr>
            <a:noAutofit/>
          </a:bodyPr>
          <a:lstStyle/>
          <a:p>
            <a:pPr>
              <a:lnSpc>
                <a:spcPts val="2400"/>
              </a:lnSpc>
              <a:spcBef>
                <a:spcPts val="600"/>
              </a:spcBef>
              <a:spcAft>
                <a:spcPts val="600"/>
              </a:spcAft>
            </a:pPr>
            <a:r>
              <a:rPr lang="en-US" sz="2000" dirty="0">
                <a:latin typeface="+mj-lt"/>
              </a:rPr>
              <a:t>Some concepts and terminology used in the Code do not contemplate the provision of activities relating to non-financial information </a:t>
            </a:r>
          </a:p>
          <a:p>
            <a:pPr lvl="1">
              <a:lnSpc>
                <a:spcPts val="2400"/>
              </a:lnSpc>
              <a:spcBef>
                <a:spcPts val="600"/>
              </a:spcBef>
              <a:spcAft>
                <a:spcPts val="600"/>
              </a:spcAft>
            </a:pPr>
            <a:r>
              <a:rPr lang="en-US" sz="2000" dirty="0">
                <a:latin typeface="+mj-lt"/>
              </a:rPr>
              <a:t>E.g., Definition for professional activity is focused on accountancy related skills</a:t>
            </a:r>
          </a:p>
          <a:p>
            <a:pPr>
              <a:lnSpc>
                <a:spcPts val="2400"/>
              </a:lnSpc>
              <a:spcBef>
                <a:spcPts val="600"/>
              </a:spcBef>
              <a:spcAft>
                <a:spcPts val="600"/>
              </a:spcAft>
            </a:pPr>
            <a:r>
              <a:rPr lang="en-US" sz="2000" dirty="0">
                <a:latin typeface="+mj-lt"/>
              </a:rPr>
              <a:t>Address known questions about the need for specificity in the International Independence Standards</a:t>
            </a:r>
          </a:p>
          <a:p>
            <a:pPr lvl="1">
              <a:lnSpc>
                <a:spcPts val="2300"/>
              </a:lnSpc>
              <a:spcBef>
                <a:spcPts val="600"/>
              </a:spcBef>
              <a:spcAft>
                <a:spcPts val="600"/>
              </a:spcAft>
            </a:pPr>
            <a:r>
              <a:rPr lang="en-US" sz="1800" dirty="0">
                <a:latin typeface="+mj-lt"/>
              </a:rPr>
              <a:t>Should Part 4B include specific requirements for network firms? </a:t>
            </a:r>
          </a:p>
          <a:p>
            <a:pPr lvl="1">
              <a:lnSpc>
                <a:spcPts val="2300"/>
              </a:lnSpc>
              <a:spcBef>
                <a:spcPts val="600"/>
              </a:spcBef>
              <a:spcAft>
                <a:spcPts val="600"/>
              </a:spcAft>
            </a:pPr>
            <a:r>
              <a:rPr lang="en-US" sz="1800" dirty="0">
                <a:latin typeface="+mj-lt"/>
              </a:rPr>
              <a:t>Should Part 4B have differential assurance independence standards for PIEs (similar to Part 4A of the Code)?</a:t>
            </a:r>
          </a:p>
          <a:p>
            <a:pPr lvl="1">
              <a:lnSpc>
                <a:spcPts val="2300"/>
              </a:lnSpc>
              <a:spcBef>
                <a:spcPts val="600"/>
              </a:spcBef>
              <a:spcAft>
                <a:spcPts val="600"/>
              </a:spcAft>
            </a:pPr>
            <a:r>
              <a:rPr lang="en-US" sz="1800" dirty="0">
                <a:latin typeface="+mj-lt"/>
              </a:rPr>
              <a:t>Should auditors of f/s be permitted to also assure ESG disclosures?</a:t>
            </a:r>
          </a:p>
          <a:p>
            <a:pPr lvl="1">
              <a:lnSpc>
                <a:spcPts val="2300"/>
              </a:lnSpc>
              <a:spcBef>
                <a:spcPts val="600"/>
              </a:spcBef>
              <a:spcAft>
                <a:spcPts val="600"/>
              </a:spcAft>
            </a:pPr>
            <a:r>
              <a:rPr lang="en-US" sz="1800" dirty="0">
                <a:latin typeface="+mj-lt"/>
              </a:rPr>
              <a:t>Should auditors of f/s be involved in assisting in the preparation of ESG disclosures? Should they be allowed to advise audit clients in helping in the development or customization of ESG-related IT systems?</a:t>
            </a:r>
            <a:endParaRPr lang="en-US" sz="1800" dirty="0"/>
          </a:p>
          <a:p>
            <a:pPr marL="457200" lvl="1" indent="0">
              <a:lnSpc>
                <a:spcPts val="2880"/>
              </a:lnSpc>
              <a:buNone/>
            </a:pPr>
            <a:endParaRPr lang="en-US" dirty="0"/>
          </a:p>
          <a:p>
            <a:pPr lvl="1"/>
            <a:endParaRPr lang="en-US" dirty="0"/>
          </a:p>
          <a:p>
            <a:pPr lvl="1"/>
            <a:endParaRPr lang="en-US" dirty="0"/>
          </a:p>
        </p:txBody>
      </p:sp>
      <p:sp>
        <p:nvSpPr>
          <p:cNvPr id="5" name="Slide Number Placeholder 4">
            <a:extLst>
              <a:ext uri="{FF2B5EF4-FFF2-40B4-BE49-F238E27FC236}">
                <a16:creationId xmlns:a16="http://schemas.microsoft.com/office/drawing/2014/main" id="{B2F64B07-BCAA-4144-A06C-3D525C8C9F84}"/>
              </a:ext>
            </a:extLst>
          </p:cNvPr>
          <p:cNvSpPr>
            <a:spLocks noGrp="1"/>
          </p:cNvSpPr>
          <p:nvPr>
            <p:ph type="sldNum" sz="quarter" idx="12"/>
          </p:nvPr>
        </p:nvSpPr>
        <p:spPr/>
        <p:txBody>
          <a:bodyPr/>
          <a:lstStyle/>
          <a:p>
            <a:fld id="{A68F81FF-A8B7-8E49-9D5B-3CAD5ADFEE36}" type="slidenum">
              <a:rPr lang="en-US" smtClean="0"/>
              <a:pPr/>
              <a:t>16</a:t>
            </a:fld>
            <a:endParaRPr lang="en-US" dirty="0"/>
          </a:p>
        </p:txBody>
      </p:sp>
      <p:pic>
        <p:nvPicPr>
          <p:cNvPr id="6" name="Picture 5" descr="Close-up of a green leaf">
            <a:extLst>
              <a:ext uri="{FF2B5EF4-FFF2-40B4-BE49-F238E27FC236}">
                <a16:creationId xmlns:a16="http://schemas.microsoft.com/office/drawing/2014/main" id="{623EBEA9-CC40-43E7-9A47-50AEB5AE2CA6}"/>
              </a:ext>
            </a:extLst>
          </p:cNvPr>
          <p:cNvPicPr>
            <a:picLocks noChangeAspect="1"/>
          </p:cNvPicPr>
          <p:nvPr/>
        </p:nvPicPr>
        <p:blipFill>
          <a:blip r:embed="rId3" cstate="print">
            <a:alphaModFix amt="85000"/>
            <a:extLst>
              <a:ext uri="{28A0092B-C50C-407E-A947-70E740481C1C}">
                <a14:useLocalDpi xmlns:a14="http://schemas.microsoft.com/office/drawing/2010/main" val="0"/>
              </a:ext>
            </a:extLst>
          </a:blip>
          <a:stretch>
            <a:fillRect/>
          </a:stretch>
        </p:blipFill>
        <p:spPr>
          <a:xfrm>
            <a:off x="-1" y="1104892"/>
            <a:ext cx="3860801" cy="5753108"/>
          </a:xfrm>
          <a:prstGeom prst="rect">
            <a:avLst/>
          </a:prstGeom>
        </p:spPr>
      </p:pic>
      <p:sp>
        <p:nvSpPr>
          <p:cNvPr id="7" name="Rectangle: Rounded Corners 6">
            <a:extLst>
              <a:ext uri="{FF2B5EF4-FFF2-40B4-BE49-F238E27FC236}">
                <a16:creationId xmlns:a16="http://schemas.microsoft.com/office/drawing/2014/main" id="{F12FC523-BA81-4B43-8A9B-7CC877CDF97A}"/>
              </a:ext>
            </a:extLst>
          </p:cNvPr>
          <p:cNvSpPr/>
          <p:nvPr/>
        </p:nvSpPr>
        <p:spPr>
          <a:xfrm>
            <a:off x="370320" y="1889788"/>
            <a:ext cx="3120157" cy="945573"/>
          </a:xfrm>
          <a:prstGeom prst="roundRect">
            <a:avLst/>
          </a:prstGeom>
          <a:solidFill>
            <a:srgbClr val="0070C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FFFFF"/>
                </a:solidFill>
                <a:effectLst/>
                <a:uLnTx/>
                <a:uFillTx/>
                <a:latin typeface="Arial" panose="020B0604020202020204"/>
                <a:ea typeface="+mn-ea"/>
                <a:cs typeface="+mn-cs"/>
              </a:rPr>
              <a:t>Consider revision as part </a:t>
            </a:r>
            <a:r>
              <a:rPr kumimoji="0" lang="en-US" sz="2000" b="1" i="0" u="none" strike="noStrike" kern="1200" cap="none" spc="0" normalizeH="0" baseline="0" noProof="0" dirty="0">
                <a:ln>
                  <a:noFill/>
                </a:ln>
                <a:solidFill>
                  <a:schemeClr val="bg1"/>
                </a:solidFill>
                <a:effectLst/>
                <a:uLnTx/>
                <a:uFillTx/>
                <a:latin typeface="Arial" panose="020B0604020202020204"/>
                <a:ea typeface="+mn-ea"/>
                <a:cs typeface="+mn-cs"/>
              </a:rPr>
              <a:t>of 2024-2027 SWP</a:t>
            </a:r>
          </a:p>
        </p:txBody>
      </p:sp>
    </p:spTree>
    <p:extLst>
      <p:ext uri="{BB962C8B-B14F-4D97-AF65-F5344CB8AC3E}">
        <p14:creationId xmlns:p14="http://schemas.microsoft.com/office/powerpoint/2010/main" val="4123919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2">
            <a:lumMod val="40000"/>
            <a:lumOff val="60000"/>
          </a:schemeClr>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06DA9DF9-31F7-4056-B42E-878CC92417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7" name="TextBox 6">
            <a:extLst>
              <a:ext uri="{FF2B5EF4-FFF2-40B4-BE49-F238E27FC236}">
                <a16:creationId xmlns:a16="http://schemas.microsoft.com/office/drawing/2014/main" id="{4152AAAD-DA3A-455D-B567-03034909ACB9}"/>
              </a:ext>
            </a:extLst>
          </p:cNvPr>
          <p:cNvSpPr txBox="1"/>
          <p:nvPr/>
        </p:nvSpPr>
        <p:spPr>
          <a:xfrm>
            <a:off x="424873" y="1006763"/>
            <a:ext cx="6813387" cy="5349587"/>
          </a:xfrm>
          <a:prstGeom prst="rect">
            <a:avLst/>
          </a:prstGeom>
        </p:spPr>
        <p:txBody>
          <a:bodyPr vert="horz" lIns="91440" tIns="45720" rIns="91440" bIns="45720" rtlCol="0" anchor="t">
            <a:normAutofit/>
          </a:bodyPr>
          <a:lstStyle/>
          <a:p>
            <a:pPr marL="457200" marR="0" lvl="0" indent="-457200" algn="l" defTabSz="914400" rtl="0" eaLnBrk="1" fontAlgn="auto" latinLnBrk="0" hangingPunct="1">
              <a:lnSpc>
                <a:spcPts val="3300"/>
              </a:lnSpc>
              <a:spcBef>
                <a:spcPts val="600"/>
              </a:spcBef>
              <a:spcAft>
                <a:spcPts val="600"/>
              </a:spcAft>
              <a:buClrTx/>
              <a:buSzTx/>
              <a:buFont typeface="Arial" panose="020B0604020202020204" pitchFamily="34" charset="0"/>
              <a:buChar char="•"/>
              <a:tabLst/>
              <a:defRPr/>
            </a:pPr>
            <a:r>
              <a:rPr lang="en-US" sz="2800" dirty="0">
                <a:solidFill>
                  <a:srgbClr val="494949"/>
                </a:solidFill>
                <a:latin typeface="Arial" panose="020B0604020202020204"/>
              </a:rPr>
              <a:t>IESBA members are asked for comments and observations on the EIOC’s perspectives on ESG-related matters.</a:t>
            </a:r>
          </a:p>
          <a:p>
            <a:pPr marL="457200" marR="0" lvl="0" indent="-457200" algn="l" defTabSz="914400" rtl="0" eaLnBrk="1" fontAlgn="auto" latinLnBrk="0" hangingPunct="1">
              <a:lnSpc>
                <a:spcPts val="3300"/>
              </a:lnSpc>
              <a:spcBef>
                <a:spcPts val="600"/>
              </a:spcBef>
              <a:spcAft>
                <a:spcPts val="600"/>
              </a:spcAft>
              <a:buClrTx/>
              <a:buSzTx/>
              <a:buFont typeface="Arial" panose="020B0604020202020204" pitchFamily="34" charset="0"/>
              <a:buChar char="•"/>
              <a:tabLst/>
              <a:defRPr/>
            </a:pPr>
            <a:endParaRPr lang="en-US" sz="2800" dirty="0">
              <a:solidFill>
                <a:srgbClr val="494949"/>
              </a:solidFill>
              <a:latin typeface="Arial" panose="020B0604020202020204"/>
            </a:endParaRPr>
          </a:p>
          <a:p>
            <a:pPr marL="457200" marR="0" lvl="0" indent="-457200" algn="l" defTabSz="914400" rtl="0" eaLnBrk="1" fontAlgn="auto" latinLnBrk="0" hangingPunct="1">
              <a:lnSpc>
                <a:spcPts val="3300"/>
              </a:lnSpc>
              <a:spcBef>
                <a:spcPts val="600"/>
              </a:spcBef>
              <a:spcAft>
                <a:spcPts val="600"/>
              </a:spcAft>
              <a:buClrTx/>
              <a:buSzTx/>
              <a:buFont typeface="Arial" panose="020B0604020202020204" pitchFamily="34" charset="0"/>
              <a:buChar char="•"/>
              <a:tabLst/>
              <a:defRPr/>
            </a:pPr>
            <a:r>
              <a:rPr kumimoji="0" lang="en-US" sz="2800" i="0" u="none" strike="noStrike" kern="1200" cap="none" spc="0" normalizeH="0" baseline="0" noProof="0" dirty="0">
                <a:ln>
                  <a:noFill/>
                </a:ln>
                <a:solidFill>
                  <a:srgbClr val="494949"/>
                </a:solidFill>
                <a:effectLst/>
                <a:uLnTx/>
                <a:uFillTx/>
                <a:latin typeface="Arial" panose="020B0604020202020204"/>
                <a:ea typeface="+mn-ea"/>
                <a:cs typeface="+mn-cs"/>
              </a:rPr>
              <a:t>Do IESBA Members agree with EIOC’s </a:t>
            </a:r>
            <a:r>
              <a:rPr lang="en-US" sz="2800" dirty="0">
                <a:solidFill>
                  <a:srgbClr val="494949"/>
                </a:solidFill>
                <a:latin typeface="Arial" panose="020B0604020202020204"/>
              </a:rPr>
              <a:t>recommendation</a:t>
            </a:r>
            <a:r>
              <a:rPr kumimoji="0" lang="en-US" sz="2800" i="0" u="none" strike="noStrike" kern="1200" cap="none" spc="0" normalizeH="0" baseline="0" noProof="0" dirty="0">
                <a:ln>
                  <a:noFill/>
                </a:ln>
                <a:solidFill>
                  <a:srgbClr val="494949"/>
                </a:solidFill>
                <a:effectLst/>
                <a:uLnTx/>
                <a:uFillTx/>
                <a:latin typeface="Arial" panose="020B0604020202020204"/>
                <a:ea typeface="+mn-ea"/>
                <a:cs typeface="+mn-cs"/>
              </a:rPr>
              <a:t> regarding:</a:t>
            </a:r>
          </a:p>
          <a:p>
            <a:pPr marL="971550" lvl="1" indent="-514350">
              <a:lnSpc>
                <a:spcPts val="3300"/>
              </a:lnSpc>
              <a:spcBef>
                <a:spcPts val="600"/>
              </a:spcBef>
              <a:spcAft>
                <a:spcPts val="600"/>
              </a:spcAft>
              <a:buFont typeface="Arial" panose="020B0604020202020204" pitchFamily="34" charset="0"/>
              <a:buChar char="─"/>
              <a:defRPr/>
            </a:pPr>
            <a:r>
              <a:rPr lang="en-US" sz="2800" dirty="0">
                <a:solidFill>
                  <a:srgbClr val="494949"/>
                </a:solidFill>
                <a:latin typeface="Arial" panose="020B0604020202020204"/>
              </a:rPr>
              <a:t>Establishing a new ESG WG, and </a:t>
            </a:r>
          </a:p>
          <a:p>
            <a:pPr marL="971550" lvl="1" indent="-514350">
              <a:lnSpc>
                <a:spcPts val="3300"/>
              </a:lnSpc>
              <a:spcBef>
                <a:spcPts val="600"/>
              </a:spcBef>
              <a:spcAft>
                <a:spcPts val="600"/>
              </a:spcAft>
              <a:buFont typeface="Arial" panose="020B0604020202020204" pitchFamily="34" charset="0"/>
              <a:buChar char="─"/>
              <a:defRPr/>
            </a:pPr>
            <a:r>
              <a:rPr lang="en-US" sz="2800" dirty="0">
                <a:solidFill>
                  <a:srgbClr val="494949"/>
                </a:solidFill>
                <a:latin typeface="Arial" panose="020B0604020202020204"/>
              </a:rPr>
              <a:t>The mandate for the newly formed ESG WG?</a:t>
            </a:r>
          </a:p>
          <a:p>
            <a:pPr marL="514350" marR="0" lvl="0" indent="-514350" algn="l" defTabSz="914400" rtl="0" eaLnBrk="1" fontAlgn="auto" latinLnBrk="0" hangingPunct="1">
              <a:lnSpc>
                <a:spcPct val="90000"/>
              </a:lnSpc>
              <a:spcBef>
                <a:spcPct val="0"/>
              </a:spcBef>
              <a:spcAft>
                <a:spcPts val="600"/>
              </a:spcAft>
              <a:buClrTx/>
              <a:buSzTx/>
              <a:buFont typeface="+mj-lt"/>
              <a:buAutoNum type="arabicPeriod"/>
              <a:tabLst/>
              <a:defRPr/>
            </a:pPr>
            <a:endParaRPr kumimoji="0" lang="en-US" sz="2800" b="1" i="0" u="none" strike="noStrike" kern="1200" cap="none" spc="0" normalizeH="0" baseline="0" noProof="0" dirty="0">
              <a:ln>
                <a:noFill/>
              </a:ln>
              <a:solidFill>
                <a:srgbClr val="494949"/>
              </a:solidFill>
              <a:effectLst/>
              <a:uLnTx/>
              <a:uFillTx/>
              <a:latin typeface="Arial" panose="020B0604020202020204"/>
              <a:ea typeface="+mn-ea"/>
              <a:cs typeface="+mn-cs"/>
            </a:endParaRPr>
          </a:p>
          <a:p>
            <a:pPr marL="0" marR="0" lvl="0" indent="0" algn="l" defTabSz="914400" rtl="0" eaLnBrk="1" fontAlgn="auto" latinLnBrk="0" hangingPunct="1">
              <a:lnSpc>
                <a:spcPct val="90000"/>
              </a:lnSpc>
              <a:spcBef>
                <a:spcPct val="0"/>
              </a:spcBef>
              <a:spcAft>
                <a:spcPts val="600"/>
              </a:spcAft>
              <a:buClrTx/>
              <a:buSzTx/>
              <a:buFontTx/>
              <a:buNone/>
              <a:tabLst/>
              <a:defRPr/>
            </a:pPr>
            <a:endParaRPr kumimoji="0" lang="en-US" sz="2800" b="1" i="0" u="none" strike="noStrike" kern="1200" cap="none" spc="0" normalizeH="0" baseline="0" noProof="0" dirty="0">
              <a:ln>
                <a:noFill/>
              </a:ln>
              <a:solidFill>
                <a:srgbClr val="494949"/>
              </a:solidFill>
              <a:effectLst/>
              <a:uLnTx/>
              <a:uFillTx/>
              <a:latin typeface="Arial" panose="020B0604020202020204"/>
              <a:ea typeface="+mn-ea"/>
              <a:cs typeface="+mn-cs"/>
            </a:endParaRPr>
          </a:p>
        </p:txBody>
      </p:sp>
      <p:pic>
        <p:nvPicPr>
          <p:cNvPr id="6" name="Picture Placeholder 5" descr="Green bamboo forest with the sun glaring">
            <a:extLst>
              <a:ext uri="{FF2B5EF4-FFF2-40B4-BE49-F238E27FC236}">
                <a16:creationId xmlns:a16="http://schemas.microsoft.com/office/drawing/2014/main" id="{D99BFFED-F4DC-4A48-9245-F82E26D97798}"/>
              </a:ext>
            </a:extLst>
          </p:cNvPr>
          <p:cNvPicPr>
            <a:picLocks noGrp="1" noChangeAspect="1"/>
          </p:cNvPicPr>
          <p:nvPr>
            <p:ph type="pic" sz="quarter" idx="13"/>
          </p:nvPr>
        </p:nvPicPr>
        <p:blipFill rotWithShape="1">
          <a:blip r:embed="rId3" cstate="print">
            <a:extLst>
              <a:ext uri="{28A0092B-C50C-407E-A947-70E740481C1C}">
                <a14:useLocalDpi xmlns:a14="http://schemas.microsoft.com/office/drawing/2010/main" val="0"/>
              </a:ext>
            </a:extLst>
          </a:blip>
          <a:srcRect b="-1"/>
          <a:stretch/>
        </p:blipFill>
        <p:spPr>
          <a:xfrm>
            <a:off x="7241309" y="10"/>
            <a:ext cx="4950691" cy="685799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
        <p:nvSpPr>
          <p:cNvPr id="3" name="Slide Number Placeholder 2">
            <a:extLst>
              <a:ext uri="{FF2B5EF4-FFF2-40B4-BE49-F238E27FC236}">
                <a16:creationId xmlns:a16="http://schemas.microsoft.com/office/drawing/2014/main" id="{24DE00C3-CBC6-4628-BAC2-495D06295345}"/>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fld id="{A68F81FF-A8B7-8E49-9D5B-3CAD5ADFEE36}" type="slidenum">
              <a:rPr kumimoji="0" lang="en-US" sz="120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600"/>
                </a:spcAft>
                <a:buClrTx/>
                <a:buSzTx/>
                <a:buFontTx/>
                <a:buNone/>
                <a:tabLst/>
                <a:defRPr/>
              </a:pPr>
              <a:t>17</a:t>
            </a:fld>
            <a:endParaRPr kumimoji="0" lang="en-US" sz="12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41625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5F9C00D7-66D2-45F1-8F77-5BA9E7C2D349}"/>
              </a:ext>
            </a:extLst>
          </p:cNvPr>
          <p:cNvSpPr>
            <a:spLocks noGrp="1"/>
          </p:cNvSpPr>
          <p:nvPr>
            <p:ph type="sldNum" sz="quarter" idx="12"/>
          </p:nvPr>
        </p:nvSpPr>
        <p:spPr/>
        <p:txBody>
          <a:bodyPr/>
          <a:lstStyle/>
          <a:p>
            <a:fld id="{A68F81FF-A8B7-8E49-9D5B-3CAD5ADFEE36}" type="slidenum">
              <a:rPr lang="en-US" smtClean="0"/>
              <a:pPr/>
              <a:t>18</a:t>
            </a:fld>
            <a:endParaRPr lang="en-US" dirty="0"/>
          </a:p>
        </p:txBody>
      </p:sp>
      <p:sp>
        <p:nvSpPr>
          <p:cNvPr id="4" name="Title 3">
            <a:extLst>
              <a:ext uri="{FF2B5EF4-FFF2-40B4-BE49-F238E27FC236}">
                <a16:creationId xmlns:a16="http://schemas.microsoft.com/office/drawing/2014/main" id="{03E41F78-006A-4EC5-9D4E-AC95B3EC0BC4}"/>
              </a:ext>
            </a:extLst>
          </p:cNvPr>
          <p:cNvSpPr>
            <a:spLocks noGrp="1"/>
          </p:cNvSpPr>
          <p:nvPr>
            <p:ph type="title"/>
          </p:nvPr>
        </p:nvSpPr>
        <p:spPr/>
        <p:txBody>
          <a:bodyPr anchor="ctr">
            <a:normAutofit/>
          </a:bodyPr>
          <a:lstStyle/>
          <a:p>
            <a:pPr algn="ctr"/>
            <a:r>
              <a:rPr lang="en-US" sz="3600" dirty="0">
                <a:latin typeface="+mj-lt"/>
                <a:ea typeface="+mn-ea"/>
                <a:cs typeface="+mn-cs"/>
              </a:rPr>
              <a:t>W</a:t>
            </a:r>
            <a:r>
              <a:rPr kumimoji="0" lang="en-US" sz="3600" b="0" i="0" u="none" strike="noStrike" kern="1200" cap="none" spc="0" normalizeH="0" baseline="0" noProof="0" dirty="0">
                <a:ln>
                  <a:noFill/>
                </a:ln>
                <a:solidFill>
                  <a:srgbClr val="0B5494"/>
                </a:solidFill>
                <a:effectLst/>
                <a:uLnTx/>
                <a:uFillTx/>
                <a:latin typeface="+mj-lt"/>
                <a:ea typeface="+mn-ea"/>
                <a:cs typeface="+mn-cs"/>
              </a:rPr>
              <a:t>ay forward to progress EIOC’s mandate</a:t>
            </a:r>
            <a:endParaRPr lang="en-US" sz="3600" dirty="0">
              <a:latin typeface="+mj-lt"/>
            </a:endParaRPr>
          </a:p>
        </p:txBody>
      </p:sp>
    </p:spTree>
    <p:extLst>
      <p:ext uri="{BB962C8B-B14F-4D97-AF65-F5344CB8AC3E}">
        <p14:creationId xmlns:p14="http://schemas.microsoft.com/office/powerpoint/2010/main" val="101564212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8C1B83-777E-41D3-8410-87587ED94D4E}"/>
              </a:ext>
            </a:extLst>
          </p:cNvPr>
          <p:cNvSpPr>
            <a:spLocks noGrp="1"/>
          </p:cNvSpPr>
          <p:nvPr>
            <p:ph type="title"/>
          </p:nvPr>
        </p:nvSpPr>
        <p:spPr/>
        <p:txBody>
          <a:bodyPr>
            <a:normAutofit/>
          </a:bodyPr>
          <a:lstStyle/>
          <a:p>
            <a:r>
              <a:rPr lang="en-US" sz="4000" dirty="0">
                <a:latin typeface="+mj-lt"/>
              </a:rPr>
              <a:t>Way Forward for EIOC</a:t>
            </a:r>
          </a:p>
        </p:txBody>
      </p:sp>
      <p:sp>
        <p:nvSpPr>
          <p:cNvPr id="3" name="Content Placeholder 2">
            <a:extLst>
              <a:ext uri="{FF2B5EF4-FFF2-40B4-BE49-F238E27FC236}">
                <a16:creationId xmlns:a16="http://schemas.microsoft.com/office/drawing/2014/main" id="{C967CDB4-CAE9-49E6-85AC-AD0BA590D0B4}"/>
              </a:ext>
            </a:extLst>
          </p:cNvPr>
          <p:cNvSpPr>
            <a:spLocks noGrp="1"/>
          </p:cNvSpPr>
          <p:nvPr>
            <p:ph idx="1"/>
          </p:nvPr>
        </p:nvSpPr>
        <p:spPr>
          <a:xfrm>
            <a:off x="628073" y="1414463"/>
            <a:ext cx="9276305" cy="4762500"/>
          </a:xfrm>
        </p:spPr>
        <p:txBody>
          <a:bodyPr>
            <a:normAutofit fontScale="92500"/>
          </a:bodyPr>
          <a:lstStyle/>
          <a:p>
            <a:pPr>
              <a:lnSpc>
                <a:spcPts val="2400"/>
              </a:lnSpc>
              <a:spcBef>
                <a:spcPts val="600"/>
              </a:spcBef>
              <a:spcAft>
                <a:spcPts val="600"/>
              </a:spcAft>
            </a:pPr>
            <a:r>
              <a:rPr lang="en-US" sz="2200" dirty="0">
                <a:latin typeface="+mj-lt"/>
              </a:rPr>
              <a:t>Potential topics – other than ESG -  that EIOC might consider / explore in 2022</a:t>
            </a:r>
          </a:p>
          <a:p>
            <a:pPr marL="914400" lvl="1" indent="-457200">
              <a:lnSpc>
                <a:spcPts val="2400"/>
              </a:lnSpc>
              <a:spcBef>
                <a:spcPts val="600"/>
              </a:spcBef>
              <a:spcAft>
                <a:spcPts val="600"/>
              </a:spcAft>
              <a:buFont typeface="+mj-lt"/>
              <a:buAutoNum type="alphaUcPeriod"/>
            </a:pPr>
            <a:r>
              <a:rPr lang="en-US" sz="2200" dirty="0">
                <a:latin typeface="+mj-lt"/>
              </a:rPr>
              <a:t>Emerging Issues</a:t>
            </a:r>
          </a:p>
          <a:p>
            <a:pPr lvl="2">
              <a:lnSpc>
                <a:spcPts val="2400"/>
              </a:lnSpc>
              <a:spcBef>
                <a:spcPts val="600"/>
              </a:spcBef>
              <a:spcAft>
                <a:spcPts val="600"/>
              </a:spcAft>
              <a:buFont typeface="Arial" panose="020B0604020202020204" pitchFamily="34" charset="0"/>
              <a:buChar char="•"/>
            </a:pPr>
            <a:r>
              <a:rPr lang="en-US" dirty="0">
                <a:latin typeface="+mj-lt"/>
              </a:rPr>
              <a:t>Issues arising from unwinding COVID-19 measures, including government support </a:t>
            </a:r>
          </a:p>
          <a:p>
            <a:pPr lvl="2">
              <a:lnSpc>
                <a:spcPts val="2400"/>
              </a:lnSpc>
              <a:spcBef>
                <a:spcPts val="600"/>
              </a:spcBef>
              <a:spcAft>
                <a:spcPts val="600"/>
              </a:spcAft>
              <a:buFont typeface="Arial" panose="020B0604020202020204" pitchFamily="34" charset="0"/>
              <a:buChar char="•"/>
            </a:pPr>
            <a:r>
              <a:rPr lang="en-US" dirty="0">
                <a:latin typeface="+mj-lt"/>
              </a:rPr>
              <a:t>Respond to ethics and independence challenges arising from remote/hybrid work and lack of face-to-face engagement</a:t>
            </a:r>
          </a:p>
          <a:p>
            <a:pPr lvl="2">
              <a:lnSpc>
                <a:spcPts val="2400"/>
              </a:lnSpc>
              <a:spcBef>
                <a:spcPts val="600"/>
              </a:spcBef>
              <a:spcAft>
                <a:spcPts val="600"/>
              </a:spcAft>
              <a:buFont typeface="Arial" panose="020B0604020202020204" pitchFamily="34" charset="0"/>
              <a:buChar char="•"/>
            </a:pPr>
            <a:r>
              <a:rPr lang="en-US" dirty="0">
                <a:latin typeface="+mj-lt"/>
              </a:rPr>
              <a:t>Consider ethics and independence-related matters arising from the impact of high inflation</a:t>
            </a:r>
          </a:p>
          <a:p>
            <a:pPr marL="914400" lvl="1" indent="-457200">
              <a:lnSpc>
                <a:spcPts val="2400"/>
              </a:lnSpc>
              <a:spcBef>
                <a:spcPts val="600"/>
              </a:spcBef>
              <a:spcAft>
                <a:spcPts val="600"/>
              </a:spcAft>
              <a:buFont typeface="+mj-lt"/>
              <a:buAutoNum type="alphaUcPeriod"/>
            </a:pPr>
            <a:r>
              <a:rPr lang="en-US" sz="2200" dirty="0">
                <a:latin typeface="+mj-lt"/>
              </a:rPr>
              <a:t>Outreach Activities</a:t>
            </a:r>
          </a:p>
          <a:p>
            <a:pPr lvl="2">
              <a:lnSpc>
                <a:spcPts val="2400"/>
              </a:lnSpc>
              <a:spcBef>
                <a:spcPts val="600"/>
              </a:spcBef>
              <a:spcAft>
                <a:spcPts val="600"/>
              </a:spcAft>
              <a:buFont typeface="Arial" panose="020B0604020202020204" pitchFamily="34" charset="0"/>
              <a:buChar char="•"/>
            </a:pPr>
            <a:r>
              <a:rPr lang="en-US" dirty="0">
                <a:latin typeface="+mj-lt"/>
              </a:rPr>
              <a:t>Determine new and more effective ways to reach stakeholder groups other than accountants; Agree to best approach for engaging with developing jurisdictions (i.e., non-G20 countries)</a:t>
            </a:r>
          </a:p>
          <a:p>
            <a:pPr marL="0" indent="0">
              <a:lnSpc>
                <a:spcPts val="2400"/>
              </a:lnSpc>
              <a:spcBef>
                <a:spcPts val="600"/>
              </a:spcBef>
              <a:spcAft>
                <a:spcPts val="600"/>
              </a:spcAft>
              <a:buNone/>
            </a:pPr>
            <a:endParaRPr lang="en-US" dirty="0">
              <a:latin typeface="+mj-lt"/>
            </a:endParaRPr>
          </a:p>
          <a:p>
            <a:pPr marL="1371600" lvl="2" indent="-457200">
              <a:buFont typeface="+mj-lt"/>
              <a:buAutoNum type="arabicPeriod"/>
            </a:pPr>
            <a:endParaRPr lang="en-US" dirty="0"/>
          </a:p>
          <a:p>
            <a:pPr marL="1371600" lvl="2" indent="-457200">
              <a:buFont typeface="+mj-lt"/>
              <a:buAutoNum type="arabicPeriod"/>
            </a:pPr>
            <a:endParaRPr lang="en-US" dirty="0"/>
          </a:p>
        </p:txBody>
      </p:sp>
      <p:sp>
        <p:nvSpPr>
          <p:cNvPr id="5" name="Slide Number Placeholder 4">
            <a:extLst>
              <a:ext uri="{FF2B5EF4-FFF2-40B4-BE49-F238E27FC236}">
                <a16:creationId xmlns:a16="http://schemas.microsoft.com/office/drawing/2014/main" id="{143C0EB9-BB1C-4525-B16A-87522E4F9267}"/>
              </a:ext>
            </a:extLst>
          </p:cNvPr>
          <p:cNvSpPr>
            <a:spLocks noGrp="1"/>
          </p:cNvSpPr>
          <p:nvPr>
            <p:ph type="sldNum" sz="quarter" idx="12"/>
          </p:nvPr>
        </p:nvSpPr>
        <p:spPr/>
        <p:txBody>
          <a:bodyPr/>
          <a:lstStyle/>
          <a:p>
            <a:fld id="{A68F81FF-A8B7-8E49-9D5B-3CAD5ADFEE36}" type="slidenum">
              <a:rPr lang="en-US" smtClean="0"/>
              <a:pPr/>
              <a:t>19</a:t>
            </a:fld>
            <a:endParaRPr lang="en-US" dirty="0"/>
          </a:p>
        </p:txBody>
      </p:sp>
      <p:pic>
        <p:nvPicPr>
          <p:cNvPr id="6" name="Graphic 5" descr="Daily calendar with solid fill">
            <a:extLst>
              <a:ext uri="{FF2B5EF4-FFF2-40B4-BE49-F238E27FC236}">
                <a16:creationId xmlns:a16="http://schemas.microsoft.com/office/drawing/2014/main" id="{A7884F99-705B-4273-83AD-E33EAE11DCB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904378" y="2177470"/>
            <a:ext cx="1862847" cy="1862847"/>
          </a:xfrm>
          <a:prstGeom prst="rect">
            <a:avLst/>
          </a:prstGeom>
        </p:spPr>
      </p:pic>
      <p:sp>
        <p:nvSpPr>
          <p:cNvPr id="7" name="TextBox 6">
            <a:extLst>
              <a:ext uri="{FF2B5EF4-FFF2-40B4-BE49-F238E27FC236}">
                <a16:creationId xmlns:a16="http://schemas.microsoft.com/office/drawing/2014/main" id="{27915470-9F3C-4111-BD28-4C0ADAECC0D2}"/>
              </a:ext>
            </a:extLst>
          </p:cNvPr>
          <p:cNvSpPr txBox="1"/>
          <p:nvPr/>
        </p:nvSpPr>
        <p:spPr>
          <a:xfrm>
            <a:off x="9863846" y="3954293"/>
            <a:ext cx="1896893" cy="865762"/>
          </a:xfrm>
          <a:prstGeom prst="rect">
            <a:avLst/>
          </a:prstGeom>
        </p:spPr>
        <p:txBody>
          <a:bodyPr vert="horz" wrap="square" lIns="91440" tIns="45720" rIns="91440" bIns="45720" rtlCol="0" anchor="ctr">
            <a:normAutofit/>
          </a:bodyPr>
          <a:lstStyle/>
          <a:p>
            <a:pPr algn="ctr"/>
            <a:r>
              <a:rPr lang="en-US" sz="3200" b="1" dirty="0">
                <a:solidFill>
                  <a:srgbClr val="0B5494"/>
                </a:solidFill>
                <a:latin typeface="+mj-lt"/>
              </a:rPr>
              <a:t>2022 </a:t>
            </a:r>
          </a:p>
        </p:txBody>
      </p:sp>
    </p:spTree>
    <p:extLst>
      <p:ext uri="{BB962C8B-B14F-4D97-AF65-F5344CB8AC3E}">
        <p14:creationId xmlns:p14="http://schemas.microsoft.com/office/powerpoint/2010/main" val="39330840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0428348-54D8-43F9-B98F-E2238111921C}"/>
              </a:ext>
            </a:extLst>
          </p:cNvPr>
          <p:cNvSpPr>
            <a:spLocks noGrp="1"/>
          </p:cNvSpPr>
          <p:nvPr>
            <p:ph sz="half" idx="2"/>
          </p:nvPr>
        </p:nvSpPr>
        <p:spPr>
          <a:xfrm>
            <a:off x="838200" y="1662545"/>
            <a:ext cx="7048500" cy="4688748"/>
          </a:xfrm>
        </p:spPr>
        <p:txBody>
          <a:bodyPr>
            <a:normAutofit/>
          </a:bodyPr>
          <a:lstStyle/>
          <a:p>
            <a:pPr marL="514350" marR="0" lvl="0" indent="-514350" algn="l" defTabSz="914400" rtl="0" eaLnBrk="1" fontAlgn="auto" latinLnBrk="0" hangingPunct="1">
              <a:lnSpc>
                <a:spcPts val="2800"/>
              </a:lnSpc>
              <a:spcBef>
                <a:spcPts val="1200"/>
              </a:spcBef>
              <a:spcAft>
                <a:spcPts val="1200"/>
              </a:spcAft>
              <a:buClrTx/>
              <a:buSzTx/>
              <a:buFont typeface="+mj-lt"/>
              <a:buAutoNum type="arabicPeriod"/>
              <a:tabLst/>
              <a:defRPr/>
            </a:pPr>
            <a:r>
              <a:rPr kumimoji="0" lang="en-US" sz="2400" b="0" i="0" u="none" strike="noStrike" kern="1200" cap="none" spc="0" normalizeH="0" baseline="0" noProof="0" dirty="0">
                <a:ln>
                  <a:noFill/>
                </a:ln>
                <a:effectLst/>
                <a:uLnTx/>
                <a:uFillTx/>
                <a:latin typeface="Arial" panose="020B0604020202020204"/>
                <a:ea typeface="+mn-ea"/>
                <a:cs typeface="+mn-cs"/>
              </a:rPr>
              <a:t>To note relevant ESG-related developments since Sept 2021  </a:t>
            </a:r>
          </a:p>
          <a:p>
            <a:pPr marL="514350" marR="0" lvl="0" indent="-514350" algn="l" defTabSz="914400" rtl="0" eaLnBrk="1" fontAlgn="auto" latinLnBrk="0" hangingPunct="1">
              <a:lnSpc>
                <a:spcPts val="2800"/>
              </a:lnSpc>
              <a:spcBef>
                <a:spcPts val="1200"/>
              </a:spcBef>
              <a:spcAft>
                <a:spcPts val="1200"/>
              </a:spcAft>
              <a:buClrTx/>
              <a:buSzTx/>
              <a:buFont typeface="+mj-lt"/>
              <a:buAutoNum type="arabicPeriod"/>
              <a:tabLst/>
              <a:defRPr/>
            </a:pPr>
            <a:r>
              <a:rPr kumimoji="0" lang="en-US" sz="2400" b="0" i="0" u="none" strike="noStrike" kern="1200" cap="none" spc="0" normalizeH="0" baseline="0" noProof="0" dirty="0">
                <a:ln>
                  <a:noFill/>
                </a:ln>
                <a:effectLst/>
                <a:uLnTx/>
                <a:uFillTx/>
                <a:latin typeface="Arial" panose="020B0604020202020204"/>
                <a:ea typeface="+mn-ea"/>
                <a:cs typeface="+mn-cs"/>
              </a:rPr>
              <a:t>To consider:</a:t>
            </a:r>
          </a:p>
          <a:p>
            <a:pPr lvl="1">
              <a:lnSpc>
                <a:spcPts val="2800"/>
              </a:lnSpc>
              <a:spcBef>
                <a:spcPts val="1200"/>
              </a:spcBef>
              <a:spcAft>
                <a:spcPts val="1200"/>
              </a:spcAft>
              <a:defRPr/>
            </a:pPr>
            <a:r>
              <a:rPr lang="en-US" dirty="0">
                <a:solidFill>
                  <a:srgbClr val="0B5494"/>
                </a:solidFill>
                <a:latin typeface="Arial" panose="020B0604020202020204"/>
              </a:rPr>
              <a:t>Recommendations and determine a way forward to advance the IESBA’s ESG-related initiatives  </a:t>
            </a:r>
          </a:p>
          <a:p>
            <a:pPr lvl="1">
              <a:lnSpc>
                <a:spcPts val="2800"/>
              </a:lnSpc>
              <a:spcBef>
                <a:spcPts val="1200"/>
              </a:spcBef>
              <a:spcAft>
                <a:spcPts val="1200"/>
              </a:spcAft>
              <a:defRPr/>
            </a:pPr>
            <a:r>
              <a:rPr kumimoji="0" lang="en-US" b="0" i="0" u="none" strike="noStrike" kern="1200" cap="none" spc="0" normalizeH="0" baseline="0" noProof="0" dirty="0">
                <a:ln>
                  <a:noFill/>
                </a:ln>
                <a:solidFill>
                  <a:srgbClr val="0B5494"/>
                </a:solidFill>
                <a:effectLst/>
                <a:uLnTx/>
                <a:uFillTx/>
                <a:latin typeface="Arial" panose="020B0604020202020204"/>
                <a:ea typeface="+mn-ea"/>
                <a:cs typeface="+mn-cs"/>
              </a:rPr>
              <a:t>Potential topics for </a:t>
            </a:r>
            <a:r>
              <a:rPr lang="en-US" dirty="0">
                <a:solidFill>
                  <a:srgbClr val="0B5494"/>
                </a:solidFill>
                <a:latin typeface="Arial" panose="020B0604020202020204"/>
              </a:rPr>
              <a:t>EIOC consideration in 2022</a:t>
            </a:r>
            <a:endParaRPr kumimoji="0" lang="en-US" b="0" i="0" u="none" strike="noStrike" kern="1200" cap="none" spc="0" normalizeH="0" baseline="0" noProof="0" dirty="0">
              <a:ln>
                <a:noFill/>
              </a:ln>
              <a:solidFill>
                <a:srgbClr val="0B5494"/>
              </a:solidFill>
              <a:effectLst/>
              <a:uLnTx/>
              <a:uFillTx/>
              <a:latin typeface="Arial" panose="020B0604020202020204"/>
              <a:ea typeface="+mn-ea"/>
              <a:cs typeface="+mn-cs"/>
            </a:endParaRPr>
          </a:p>
          <a:p>
            <a:pPr marL="0" indent="0">
              <a:lnSpc>
                <a:spcPts val="2800"/>
              </a:lnSpc>
              <a:spcBef>
                <a:spcPts val="1200"/>
              </a:spcBef>
              <a:spcAft>
                <a:spcPts val="1200"/>
              </a:spcAft>
              <a:buClr>
                <a:srgbClr val="4A4A4A"/>
              </a:buClr>
              <a:buSzTx/>
              <a:buNone/>
              <a:defRPr/>
            </a:pPr>
            <a:endParaRPr kumimoji="0" lang="en-US" sz="2400" b="0" i="0" u="none" strike="noStrike" kern="1200" cap="none" spc="0" normalizeH="0" baseline="0" noProof="0" dirty="0">
              <a:ln>
                <a:noFill/>
              </a:ln>
              <a:effectLst/>
              <a:uLnTx/>
              <a:uFillTx/>
              <a:latin typeface="Arial" panose="020B0604020202020204"/>
              <a:ea typeface="+mn-ea"/>
              <a:cs typeface="+mn-cs"/>
            </a:endParaRPr>
          </a:p>
        </p:txBody>
      </p:sp>
      <p:sp>
        <p:nvSpPr>
          <p:cNvPr id="3" name="Title 2">
            <a:extLst>
              <a:ext uri="{FF2B5EF4-FFF2-40B4-BE49-F238E27FC236}">
                <a16:creationId xmlns:a16="http://schemas.microsoft.com/office/drawing/2014/main" id="{B4D9792D-E76D-4387-AD9D-5F119DCC0246}"/>
              </a:ext>
            </a:extLst>
          </p:cNvPr>
          <p:cNvSpPr>
            <a:spLocks noGrp="1"/>
          </p:cNvSpPr>
          <p:nvPr>
            <p:ph type="title"/>
          </p:nvPr>
        </p:nvSpPr>
        <p:spPr>
          <a:xfrm>
            <a:off x="838200" y="0"/>
            <a:ext cx="10515600" cy="1068518"/>
          </a:xfrm>
        </p:spPr>
        <p:txBody>
          <a:bodyPr>
            <a:normAutofit/>
          </a:bodyPr>
          <a:lstStyle/>
          <a:p>
            <a:endParaRPr lang="en-US" sz="4000" dirty="0">
              <a:latin typeface="+mj-lt"/>
            </a:endParaRPr>
          </a:p>
        </p:txBody>
      </p:sp>
      <p:sp>
        <p:nvSpPr>
          <p:cNvPr id="5" name="Slide Number Placeholder 4">
            <a:extLst>
              <a:ext uri="{FF2B5EF4-FFF2-40B4-BE49-F238E27FC236}">
                <a16:creationId xmlns:a16="http://schemas.microsoft.com/office/drawing/2014/main" id="{E5B58EC1-0A89-4E84-820A-04D8A61FEE02}"/>
              </a:ext>
            </a:extLst>
          </p:cNvPr>
          <p:cNvSpPr>
            <a:spLocks noGrp="1"/>
          </p:cNvSpPr>
          <p:nvPr>
            <p:ph type="sldNum" sz="quarter" idx="12"/>
          </p:nvPr>
        </p:nvSpPr>
        <p:spPr/>
        <p:txBody>
          <a:bodyPr/>
          <a:lstStyle/>
          <a:p>
            <a:fld id="{A68F81FF-A8B7-8E49-9D5B-3CAD5ADFEE36}" type="slidenum">
              <a:rPr lang="en-US" smtClean="0"/>
              <a:pPr/>
              <a:t>2</a:t>
            </a:fld>
            <a:endParaRPr lang="en-US" dirty="0"/>
          </a:p>
        </p:txBody>
      </p:sp>
    </p:spTree>
    <p:extLst>
      <p:ext uri="{BB962C8B-B14F-4D97-AF65-F5344CB8AC3E}">
        <p14:creationId xmlns:p14="http://schemas.microsoft.com/office/powerpoint/2010/main" val="140780399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2">
            <a:lumMod val="40000"/>
            <a:lumOff val="60000"/>
          </a:schemeClr>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06DA9DF9-31F7-4056-B42E-878CC92417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7" name="TextBox 6">
            <a:extLst>
              <a:ext uri="{FF2B5EF4-FFF2-40B4-BE49-F238E27FC236}">
                <a16:creationId xmlns:a16="http://schemas.microsoft.com/office/drawing/2014/main" id="{4152AAAD-DA3A-455D-B567-03034909ACB9}"/>
              </a:ext>
            </a:extLst>
          </p:cNvPr>
          <p:cNvSpPr txBox="1"/>
          <p:nvPr/>
        </p:nvSpPr>
        <p:spPr>
          <a:xfrm>
            <a:off x="950494" y="2141621"/>
            <a:ext cx="6164681" cy="3575687"/>
          </a:xfrm>
          <a:prstGeom prst="rect">
            <a:avLst/>
          </a:prstGeom>
        </p:spPr>
        <p:txBody>
          <a:bodyPr vert="horz" lIns="91440" tIns="45720" rIns="91440" bIns="45720" rtlCol="0" anchor="t">
            <a:normAutofit/>
          </a:bodyPr>
          <a:lstStyle/>
          <a:p>
            <a:pPr marL="514350" marR="0" lvl="0" indent="-514350" algn="l" defTabSz="914400" rtl="0" eaLnBrk="1" fontAlgn="auto" latinLnBrk="0" hangingPunct="1">
              <a:lnSpc>
                <a:spcPct val="90000"/>
              </a:lnSpc>
              <a:spcBef>
                <a:spcPct val="0"/>
              </a:spcBef>
              <a:spcAft>
                <a:spcPts val="600"/>
              </a:spcAft>
              <a:buClrTx/>
              <a:buSzTx/>
              <a:buFont typeface="+mj-lt"/>
              <a:buAutoNum type="arabicPeriod"/>
              <a:tabLst/>
              <a:defRPr/>
            </a:pPr>
            <a:endParaRPr kumimoji="0" lang="en-US" sz="2800" b="1" i="0" u="none" strike="noStrike" kern="1200" cap="none" spc="0" normalizeH="0" baseline="0" noProof="0" dirty="0">
              <a:ln>
                <a:noFill/>
              </a:ln>
              <a:solidFill>
                <a:srgbClr val="494949"/>
              </a:solidFill>
              <a:effectLst/>
              <a:uLnTx/>
              <a:uFillTx/>
              <a:latin typeface="Arial" panose="020B0604020202020204"/>
              <a:ea typeface="+mn-ea"/>
              <a:cs typeface="+mn-cs"/>
            </a:endParaRPr>
          </a:p>
          <a:p>
            <a:pPr marL="0" marR="0" lvl="0" indent="0" algn="l" defTabSz="914400" rtl="0" eaLnBrk="1" fontAlgn="auto" latinLnBrk="0" hangingPunct="1">
              <a:lnSpc>
                <a:spcPct val="90000"/>
              </a:lnSpc>
              <a:spcBef>
                <a:spcPct val="0"/>
              </a:spcBef>
              <a:spcAft>
                <a:spcPts val="600"/>
              </a:spcAft>
              <a:buClrTx/>
              <a:buSzTx/>
              <a:buFontTx/>
              <a:buNone/>
              <a:tabLst/>
              <a:defRPr/>
            </a:pPr>
            <a:endParaRPr kumimoji="0" lang="en-US" sz="2800" b="1" i="0" u="none" strike="noStrike" kern="1200" cap="none" spc="0" normalizeH="0" baseline="0" noProof="0" dirty="0">
              <a:ln>
                <a:noFill/>
              </a:ln>
              <a:solidFill>
                <a:srgbClr val="494949"/>
              </a:solidFill>
              <a:effectLst/>
              <a:uLnTx/>
              <a:uFillTx/>
              <a:latin typeface="Arial" panose="020B0604020202020204"/>
              <a:ea typeface="+mn-ea"/>
              <a:cs typeface="+mn-cs"/>
            </a:endParaRPr>
          </a:p>
        </p:txBody>
      </p:sp>
      <p:pic>
        <p:nvPicPr>
          <p:cNvPr id="6" name="Picture Placeholder 5" descr="Green bamboo forest with the sun glaring">
            <a:extLst>
              <a:ext uri="{FF2B5EF4-FFF2-40B4-BE49-F238E27FC236}">
                <a16:creationId xmlns:a16="http://schemas.microsoft.com/office/drawing/2014/main" id="{D99BFFED-F4DC-4A48-9245-F82E26D97798}"/>
              </a:ext>
            </a:extLst>
          </p:cNvPr>
          <p:cNvPicPr>
            <a:picLocks noGrp="1" noChangeAspect="1"/>
          </p:cNvPicPr>
          <p:nvPr>
            <p:ph type="pic" sz="quarter" idx="13"/>
          </p:nvPr>
        </p:nvPicPr>
        <p:blipFill rotWithShape="1">
          <a:blip r:embed="rId3" cstate="print">
            <a:extLst>
              <a:ext uri="{28A0092B-C50C-407E-A947-70E740481C1C}">
                <a14:useLocalDpi xmlns:a14="http://schemas.microsoft.com/office/drawing/2010/main" val="0"/>
              </a:ext>
            </a:extLst>
          </a:blip>
          <a:srcRect b="-1"/>
          <a:stretch/>
        </p:blipFill>
        <p:spPr>
          <a:xfrm>
            <a:off x="7241309" y="10"/>
            <a:ext cx="4950691" cy="685799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
        <p:nvSpPr>
          <p:cNvPr id="3" name="Slide Number Placeholder 2">
            <a:extLst>
              <a:ext uri="{FF2B5EF4-FFF2-40B4-BE49-F238E27FC236}">
                <a16:creationId xmlns:a16="http://schemas.microsoft.com/office/drawing/2014/main" id="{24DE00C3-CBC6-4628-BAC2-495D06295345}"/>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fld id="{A68F81FF-A8B7-8E49-9D5B-3CAD5ADFEE36}" type="slidenum">
              <a:rPr kumimoji="0" lang="en-US" sz="120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600"/>
                </a:spcAft>
                <a:buClrTx/>
                <a:buSzTx/>
                <a:buFontTx/>
                <a:buNone/>
                <a:tabLst/>
                <a:defRPr/>
              </a:pPr>
              <a:t>20</a:t>
            </a:fld>
            <a:endParaRPr kumimoji="0" lang="en-US" sz="12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69607677-77A1-49A9-9DD7-4864F2AB8D70}"/>
              </a:ext>
            </a:extLst>
          </p:cNvPr>
          <p:cNvSpPr txBox="1"/>
          <p:nvPr/>
        </p:nvSpPr>
        <p:spPr>
          <a:xfrm>
            <a:off x="424874" y="2051222"/>
            <a:ext cx="6690302" cy="3666086"/>
          </a:xfrm>
          <a:prstGeom prst="rect">
            <a:avLst/>
          </a:prstGeom>
        </p:spPr>
        <p:txBody>
          <a:bodyPr vert="horz" lIns="91440" tIns="45720" rIns="91440" bIns="45720" rtlCol="0" anchor="t">
            <a:normAutofit/>
          </a:bodyPr>
          <a:lstStyle/>
          <a:p>
            <a:pPr marR="0" lvl="0" algn="ctr" defTabSz="914400" rtl="0" eaLnBrk="1" fontAlgn="auto" latinLnBrk="0" hangingPunct="1">
              <a:lnSpc>
                <a:spcPts val="3600"/>
              </a:lnSpc>
              <a:spcBef>
                <a:spcPct val="0"/>
              </a:spcBef>
              <a:spcAft>
                <a:spcPts val="600"/>
              </a:spcAft>
              <a:buClrTx/>
              <a:buSzTx/>
              <a:tabLst/>
              <a:defRPr/>
            </a:pPr>
            <a:r>
              <a:rPr kumimoji="0" lang="en-US" sz="3600" i="0" u="none" strike="noStrike" kern="1200" cap="none" spc="0" normalizeH="0" baseline="0" noProof="0" dirty="0">
                <a:ln>
                  <a:noFill/>
                </a:ln>
                <a:solidFill>
                  <a:srgbClr val="494949"/>
                </a:solidFill>
                <a:effectLst/>
                <a:uLnTx/>
                <a:uFillTx/>
                <a:latin typeface="Arial" panose="020B0604020202020204"/>
                <a:ea typeface="+mn-ea"/>
                <a:cs typeface="+mn-cs"/>
              </a:rPr>
              <a:t>IESBA members are </a:t>
            </a:r>
            <a:r>
              <a:rPr lang="en-US" sz="3600" dirty="0">
                <a:solidFill>
                  <a:srgbClr val="494949"/>
                </a:solidFill>
                <a:latin typeface="Arial" panose="020B0604020202020204"/>
              </a:rPr>
              <a:t>asked for views on the potential topics for EIOC’s consideration in 2022</a:t>
            </a:r>
          </a:p>
          <a:p>
            <a:pPr marL="0" marR="0" lvl="0" indent="0" algn="l" defTabSz="914400" rtl="0" eaLnBrk="1" fontAlgn="auto" latinLnBrk="0" hangingPunct="1">
              <a:lnSpc>
                <a:spcPct val="90000"/>
              </a:lnSpc>
              <a:spcBef>
                <a:spcPct val="0"/>
              </a:spcBef>
              <a:spcAft>
                <a:spcPts val="600"/>
              </a:spcAft>
              <a:buClrTx/>
              <a:buSzTx/>
              <a:buFontTx/>
              <a:buNone/>
              <a:tabLst/>
              <a:defRPr/>
            </a:pPr>
            <a:endParaRPr kumimoji="0" lang="en-US" sz="2800" b="1" i="0" u="none" strike="noStrike" kern="1200" cap="none" spc="0" normalizeH="0" baseline="0" noProof="0" dirty="0">
              <a:ln>
                <a:noFill/>
              </a:ln>
              <a:solidFill>
                <a:srgbClr val="494949"/>
              </a:solidFill>
              <a:effectLst/>
              <a:uLnTx/>
              <a:uFillTx/>
              <a:latin typeface="Arial" panose="020B0604020202020204"/>
              <a:ea typeface="+mn-ea"/>
              <a:cs typeface="+mn-cs"/>
            </a:endParaRPr>
          </a:p>
        </p:txBody>
      </p:sp>
    </p:spTree>
    <p:extLst>
      <p:ext uri="{BB962C8B-B14F-4D97-AF65-F5344CB8AC3E}">
        <p14:creationId xmlns:p14="http://schemas.microsoft.com/office/powerpoint/2010/main" val="40803712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35744384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772F9396-D6F6-47C9-A5BB-190108103C08}"/>
              </a:ext>
            </a:extLst>
          </p:cNvPr>
          <p:cNvSpPr>
            <a:spLocks noGrp="1"/>
          </p:cNvSpPr>
          <p:nvPr>
            <p:ph type="sldNum" sz="quarter" idx="12"/>
          </p:nvPr>
        </p:nvSpPr>
        <p:spPr/>
        <p:txBody>
          <a:bodyPr/>
          <a:lstStyle/>
          <a:p>
            <a:fld id="{A68F81FF-A8B7-8E49-9D5B-3CAD5ADFEE36}" type="slidenum">
              <a:rPr lang="en-US" smtClean="0"/>
              <a:pPr/>
              <a:t>22</a:t>
            </a:fld>
            <a:endParaRPr lang="en-US" dirty="0"/>
          </a:p>
        </p:txBody>
      </p:sp>
      <p:sp>
        <p:nvSpPr>
          <p:cNvPr id="4" name="Title 3">
            <a:extLst>
              <a:ext uri="{FF2B5EF4-FFF2-40B4-BE49-F238E27FC236}">
                <a16:creationId xmlns:a16="http://schemas.microsoft.com/office/drawing/2014/main" id="{8FAB030C-118B-4C65-883A-5E2FFEFA5DA2}"/>
              </a:ext>
            </a:extLst>
          </p:cNvPr>
          <p:cNvSpPr>
            <a:spLocks noGrp="1"/>
          </p:cNvSpPr>
          <p:nvPr>
            <p:ph type="title"/>
          </p:nvPr>
        </p:nvSpPr>
        <p:spPr/>
        <p:txBody>
          <a:bodyPr>
            <a:noAutofit/>
          </a:bodyPr>
          <a:lstStyle/>
          <a:p>
            <a:pPr marL="0" marR="0" lvl="0" indent="0" algn="ctr" defTabSz="914400" rtl="0" eaLnBrk="1" fontAlgn="auto" latinLnBrk="0" hangingPunct="1">
              <a:lnSpc>
                <a:spcPct val="100000"/>
              </a:lnSpc>
              <a:spcBef>
                <a:spcPts val="1000"/>
              </a:spcBef>
              <a:spcAft>
                <a:spcPts val="0"/>
              </a:spcAft>
              <a:tabLst/>
              <a:defRPr/>
            </a:pPr>
            <a:r>
              <a:rPr kumimoji="0" lang="en-US" sz="2800" b="1" i="0" u="none" strike="noStrike" kern="1200" cap="none" spc="0" normalizeH="0" baseline="0" noProof="0" dirty="0">
                <a:ln>
                  <a:noFill/>
                </a:ln>
                <a:effectLst/>
                <a:uLnTx/>
                <a:uFillTx/>
                <a:latin typeface="+mj-lt"/>
                <a:ea typeface="+mn-ea"/>
                <a:cs typeface="+mn-cs"/>
              </a:rPr>
              <a:t>Appendix</a:t>
            </a:r>
            <a:br>
              <a:rPr kumimoji="0" lang="en-US" sz="2800" b="1" i="0" u="none" strike="noStrike" kern="1200" cap="none" spc="0" normalizeH="0" baseline="0" noProof="0" dirty="0">
                <a:ln>
                  <a:noFill/>
                </a:ln>
                <a:effectLst/>
                <a:uLnTx/>
                <a:uFillTx/>
                <a:latin typeface="+mj-lt"/>
                <a:ea typeface="+mn-ea"/>
                <a:cs typeface="+mn-cs"/>
              </a:rPr>
            </a:br>
            <a:r>
              <a:rPr kumimoji="0" lang="en-US" sz="2800" b="0" i="0" u="none" strike="noStrike" kern="1200" cap="none" spc="0" normalizeH="0" baseline="0" noProof="0" dirty="0">
                <a:ln>
                  <a:noFill/>
                </a:ln>
                <a:effectLst/>
                <a:uLnTx/>
                <a:uFillTx/>
                <a:latin typeface="+mj-lt"/>
                <a:ea typeface="+mn-ea"/>
                <a:cs typeface="+mn-cs"/>
              </a:rPr>
              <a:t>- Code’s Provisions relevant to ESG Matters – </a:t>
            </a:r>
            <a:endParaRPr lang="en-US" dirty="0">
              <a:latin typeface="+mj-lt"/>
            </a:endParaRPr>
          </a:p>
        </p:txBody>
      </p:sp>
      <p:sp>
        <p:nvSpPr>
          <p:cNvPr id="2" name="TextBox 1">
            <a:extLst>
              <a:ext uri="{FF2B5EF4-FFF2-40B4-BE49-F238E27FC236}">
                <a16:creationId xmlns:a16="http://schemas.microsoft.com/office/drawing/2014/main" id="{3C2093E9-D26B-45A1-BA40-82B7FD8403FA}"/>
              </a:ext>
            </a:extLst>
          </p:cNvPr>
          <p:cNvSpPr txBox="1"/>
          <p:nvPr/>
        </p:nvSpPr>
        <p:spPr>
          <a:xfrm>
            <a:off x="3220278" y="4532243"/>
            <a:ext cx="7017026" cy="1115179"/>
          </a:xfrm>
          <a:prstGeom prst="rect">
            <a:avLst/>
          </a:prstGeom>
        </p:spPr>
        <p:txBody>
          <a:bodyPr vert="horz" wrap="square" lIns="91440" tIns="45720" rIns="91440" bIns="45720" rtlCol="0" anchor="b">
            <a:normAutofit/>
          </a:bodyPr>
          <a:lstStyle/>
          <a:p>
            <a:pPr algn="l"/>
            <a:endParaRPr lang="en-US" sz="2200" dirty="0">
              <a:solidFill>
                <a:srgbClr val="FF0000"/>
              </a:solidFill>
            </a:endParaRPr>
          </a:p>
        </p:txBody>
      </p:sp>
    </p:spTree>
    <p:extLst>
      <p:ext uri="{BB962C8B-B14F-4D97-AF65-F5344CB8AC3E}">
        <p14:creationId xmlns:p14="http://schemas.microsoft.com/office/powerpoint/2010/main" val="81080520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5992EB-8747-4F88-8EF4-09E7ADDA6A85}"/>
              </a:ext>
            </a:extLst>
          </p:cNvPr>
          <p:cNvSpPr>
            <a:spLocks noGrp="1"/>
          </p:cNvSpPr>
          <p:nvPr>
            <p:ph type="title"/>
          </p:nvPr>
        </p:nvSpPr>
        <p:spPr>
          <a:xfrm>
            <a:off x="325243" y="160666"/>
            <a:ext cx="11156437" cy="902512"/>
          </a:xfrm>
        </p:spPr>
        <p:txBody>
          <a:bodyPr>
            <a:normAutofit/>
          </a:bodyPr>
          <a:lstStyle/>
          <a:p>
            <a:r>
              <a:rPr lang="en-US" sz="2700" dirty="0">
                <a:latin typeface="+mj-lt"/>
              </a:rPr>
              <a:t>Relevant Topics in Code that Apply to ESG </a:t>
            </a:r>
          </a:p>
        </p:txBody>
      </p:sp>
      <p:sp>
        <p:nvSpPr>
          <p:cNvPr id="10" name="Rectangle: Rounded Corners 9">
            <a:extLst>
              <a:ext uri="{FF2B5EF4-FFF2-40B4-BE49-F238E27FC236}">
                <a16:creationId xmlns:a16="http://schemas.microsoft.com/office/drawing/2014/main" id="{96512B04-DA47-4A2D-8635-EF5965BADF5F}"/>
              </a:ext>
            </a:extLst>
          </p:cNvPr>
          <p:cNvSpPr/>
          <p:nvPr/>
        </p:nvSpPr>
        <p:spPr>
          <a:xfrm>
            <a:off x="325243" y="1199528"/>
            <a:ext cx="11156437" cy="81404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a:solidFill>
                  <a:schemeClr val="tx1"/>
                </a:solidFill>
                <a:latin typeface="+mj-lt"/>
                <a:cs typeface="Calibri" panose="020F0502020204030204" pitchFamily="34" charset="0"/>
              </a:rPr>
              <a:t>ISAE 3000 </a:t>
            </a:r>
            <a:r>
              <a:rPr lang="en-US" dirty="0">
                <a:solidFill>
                  <a:schemeClr val="tx1"/>
                </a:solidFill>
                <a:latin typeface="+mj-lt"/>
                <a:cs typeface="Calibri" panose="020F0502020204030204" pitchFamily="34" charset="0"/>
              </a:rPr>
              <a:t>is premised on the basis that </a:t>
            </a:r>
            <a:r>
              <a:rPr lang="en-US" b="1" dirty="0">
                <a:solidFill>
                  <a:schemeClr val="tx1"/>
                </a:solidFill>
                <a:latin typeface="+mj-lt"/>
                <a:cs typeface="Calibri" panose="020F0502020204030204" pitchFamily="34" charset="0"/>
              </a:rPr>
              <a:t>assurance</a:t>
            </a:r>
            <a:r>
              <a:rPr lang="en-US" b="1" dirty="0">
                <a:solidFill>
                  <a:schemeClr val="tx1"/>
                </a:solidFill>
                <a:effectLst/>
                <a:latin typeface="+mj-lt"/>
                <a:ea typeface="Calibri" panose="020F0502020204030204" pitchFamily="34" charset="0"/>
                <a:cs typeface="Calibri" panose="020F0502020204030204" pitchFamily="34" charset="0"/>
              </a:rPr>
              <a:t> engagement team is subject to the </a:t>
            </a:r>
            <a:r>
              <a:rPr lang="en-US" b="1" dirty="0">
                <a:solidFill>
                  <a:srgbClr val="0070C0"/>
                </a:solidFill>
                <a:effectLst/>
                <a:latin typeface="+mj-lt"/>
                <a:ea typeface="Calibri" panose="020F0502020204030204" pitchFamily="34" charset="0"/>
                <a:cs typeface="Calibri" panose="020F0502020204030204" pitchFamily="34" charset="0"/>
              </a:rPr>
              <a:t>IESBA Ethics Code </a:t>
            </a:r>
            <a:r>
              <a:rPr lang="en-US" dirty="0">
                <a:solidFill>
                  <a:schemeClr val="tx1"/>
                </a:solidFill>
                <a:latin typeface="+mj-lt"/>
                <a:ea typeface="Calibri" panose="020F0502020204030204" pitchFamily="34" charset="0"/>
                <a:cs typeface="Calibri" panose="020F0502020204030204" pitchFamily="34" charset="0"/>
              </a:rPr>
              <a:t>(</a:t>
            </a:r>
            <a:r>
              <a:rPr lang="en-US" dirty="0">
                <a:solidFill>
                  <a:schemeClr val="tx1"/>
                </a:solidFill>
                <a:effectLst/>
                <a:latin typeface="+mj-lt"/>
                <a:ea typeface="Calibri" panose="020F0502020204030204" pitchFamily="34" charset="0"/>
                <a:cs typeface="Calibri" panose="020F0502020204030204" pitchFamily="34" charset="0"/>
              </a:rPr>
              <a:t>or other professional requirements, law or regulation, that are at least as demanding)</a:t>
            </a:r>
            <a:endParaRPr lang="en-US" dirty="0">
              <a:solidFill>
                <a:schemeClr val="tx1"/>
              </a:solidFill>
              <a:latin typeface="+mj-lt"/>
              <a:cs typeface="Calibri" panose="020F0502020204030204" pitchFamily="34" charset="0"/>
            </a:endParaRPr>
          </a:p>
        </p:txBody>
      </p:sp>
      <p:sp>
        <p:nvSpPr>
          <p:cNvPr id="25" name="Text Placeholder 7">
            <a:extLst>
              <a:ext uri="{FF2B5EF4-FFF2-40B4-BE49-F238E27FC236}">
                <a16:creationId xmlns:a16="http://schemas.microsoft.com/office/drawing/2014/main" id="{460F49A9-4A18-4D4D-92F1-D081ADAA2B0A}"/>
              </a:ext>
            </a:extLst>
          </p:cNvPr>
          <p:cNvSpPr txBox="1">
            <a:spLocks/>
          </p:cNvSpPr>
          <p:nvPr/>
        </p:nvSpPr>
        <p:spPr>
          <a:xfrm>
            <a:off x="166750" y="2195184"/>
            <a:ext cx="3307137" cy="4732177"/>
          </a:xfrm>
          <a:prstGeom prst="rect">
            <a:avLst/>
          </a:prstGeom>
        </p:spPr>
        <p:txBody>
          <a:bodyPr vert="horz" lIns="91440" tIns="45720" rIns="91440" bIns="45720" rtlCol="0" anchor="ctr">
            <a:normAutofit fontScale="25000" lnSpcReduction="20000"/>
          </a:bodyPr>
          <a:lstStyle>
            <a:defPPr>
              <a:defRPr lang="en-US"/>
            </a:defPPr>
            <a:lvl1pPr marL="0" algn="l" defTabSz="914400" rtl="0" eaLnBrk="1" latinLnBrk="0" hangingPunct="1">
              <a:defRPr sz="1200" kern="1200">
                <a:solidFill>
                  <a:srgbClr val="838383"/>
                </a:solidFill>
                <a:latin typeface="Product Sans Thin" panose="020B020303050204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ts val="600"/>
              </a:spcBef>
              <a:spcAft>
                <a:spcPts val="1200"/>
              </a:spcAft>
            </a:pPr>
            <a:r>
              <a:rPr lang="en-GB" sz="6000" b="1" dirty="0">
                <a:solidFill>
                  <a:srgbClr val="00B050"/>
                </a:solidFill>
                <a:effectLst/>
                <a:latin typeface="+mj-lt"/>
                <a:ea typeface="Times New Roman" panose="02020603050405020304" pitchFamily="18" charset="0"/>
                <a:cs typeface="Calibri" panose="020F0502020204030204" pitchFamily="34" charset="0"/>
              </a:rPr>
              <a:t>F</a:t>
            </a:r>
            <a:r>
              <a:rPr lang="en-GB" sz="6000" b="1" dirty="0">
                <a:solidFill>
                  <a:srgbClr val="00B050"/>
                </a:solidFill>
                <a:latin typeface="+mj-lt"/>
                <a:ea typeface="Times New Roman" panose="02020603050405020304" pitchFamily="18" charset="0"/>
                <a:cs typeface="Calibri" panose="020F0502020204030204" pitchFamily="34" charset="0"/>
              </a:rPr>
              <a:t>undamental Ethics Principles for professional accountants: </a:t>
            </a:r>
            <a:endParaRPr lang="en-GB" sz="6000" b="1" dirty="0">
              <a:latin typeface="+mj-lt"/>
              <a:ea typeface="Calibri" panose="020F0502020204030204" pitchFamily="34" charset="0"/>
              <a:cs typeface="Calibri" panose="020F0502020204030204" pitchFamily="34" charset="0"/>
            </a:endParaRPr>
          </a:p>
          <a:p>
            <a:pPr>
              <a:spcBef>
                <a:spcPts val="600"/>
              </a:spcBef>
              <a:spcAft>
                <a:spcPts val="1200"/>
              </a:spcAft>
            </a:pPr>
            <a:r>
              <a:rPr lang="en-US" sz="5400" dirty="0">
                <a:solidFill>
                  <a:srgbClr val="4A4A4A"/>
                </a:solidFill>
                <a:latin typeface="+mj-lt"/>
                <a:cs typeface="Calibri" panose="020F0502020204030204" pitchFamily="34" charset="0"/>
              </a:rPr>
              <a:t>Act with</a:t>
            </a:r>
            <a:r>
              <a:rPr lang="en-US" sz="5400" dirty="0">
                <a:solidFill>
                  <a:srgbClr val="0070C0"/>
                </a:solidFill>
                <a:latin typeface="+mj-lt"/>
                <a:cs typeface="Calibri" panose="020F0502020204030204" pitchFamily="34" charset="0"/>
              </a:rPr>
              <a:t> </a:t>
            </a:r>
            <a:r>
              <a:rPr lang="en-US" sz="5400" b="1" dirty="0">
                <a:solidFill>
                  <a:srgbClr val="0070C0"/>
                </a:solidFill>
                <a:latin typeface="+mj-lt"/>
                <a:cs typeface="Calibri" panose="020F0502020204030204" pitchFamily="34" charset="0"/>
              </a:rPr>
              <a:t>INTEGRITY</a:t>
            </a:r>
            <a:r>
              <a:rPr lang="en-US" sz="5400" dirty="0">
                <a:solidFill>
                  <a:srgbClr val="0070C0"/>
                </a:solidFill>
                <a:latin typeface="+mj-lt"/>
                <a:cs typeface="Calibri" panose="020F0502020204030204" pitchFamily="34" charset="0"/>
              </a:rPr>
              <a:t> </a:t>
            </a:r>
            <a:r>
              <a:rPr lang="en-US" sz="5400" dirty="0">
                <a:solidFill>
                  <a:srgbClr val="4A4A4A"/>
                </a:solidFill>
                <a:effectLst/>
                <a:latin typeface="+mj-lt"/>
                <a:ea typeface="Calibri" panose="020F0502020204030204" pitchFamily="34" charset="0"/>
                <a:cs typeface="Calibri" panose="020F0502020204030204" pitchFamily="34" charset="0"/>
              </a:rPr>
              <a:t>– </a:t>
            </a:r>
            <a:r>
              <a:rPr lang="en-US" sz="5400" dirty="0">
                <a:solidFill>
                  <a:srgbClr val="4A4A4A"/>
                </a:solidFill>
                <a:latin typeface="+mj-lt"/>
                <a:cs typeface="Calibri" panose="020F0502020204030204" pitchFamily="34" charset="0"/>
              </a:rPr>
              <a:t>even when facing pressure to do otherwise</a:t>
            </a:r>
          </a:p>
          <a:p>
            <a:pPr marR="0">
              <a:spcBef>
                <a:spcPts val="600"/>
              </a:spcBef>
              <a:spcAft>
                <a:spcPts val="1200"/>
              </a:spcAft>
            </a:pPr>
            <a:r>
              <a:rPr lang="en-US" sz="5400" dirty="0">
                <a:solidFill>
                  <a:srgbClr val="4A4A4A"/>
                </a:solidFill>
                <a:effectLst/>
                <a:latin typeface="+mj-lt"/>
                <a:ea typeface="Calibri" panose="020F0502020204030204" pitchFamily="34" charset="0"/>
                <a:cs typeface="Calibri" panose="020F0502020204030204" pitchFamily="34" charset="0"/>
              </a:rPr>
              <a:t>Uphold </a:t>
            </a:r>
            <a:r>
              <a:rPr lang="en-US" sz="5400" b="1" dirty="0">
                <a:solidFill>
                  <a:srgbClr val="0070C0"/>
                </a:solidFill>
                <a:latin typeface="+mj-lt"/>
                <a:cs typeface="Calibri" panose="020F0502020204030204" pitchFamily="34" charset="0"/>
              </a:rPr>
              <a:t>OBJECTIVITY</a:t>
            </a:r>
            <a:r>
              <a:rPr lang="en-US" sz="5400" dirty="0">
                <a:solidFill>
                  <a:srgbClr val="4A4A4A"/>
                </a:solidFill>
                <a:effectLst/>
                <a:latin typeface="+mj-lt"/>
                <a:ea typeface="Calibri" panose="020F0502020204030204" pitchFamily="34" charset="0"/>
                <a:cs typeface="Calibri" panose="020F0502020204030204" pitchFamily="34" charset="0"/>
              </a:rPr>
              <a:t> – without being compromised by bias, conflict of interest or undue influence of others or technology</a:t>
            </a:r>
          </a:p>
          <a:p>
            <a:pPr marR="0">
              <a:spcBef>
                <a:spcPts val="600"/>
              </a:spcBef>
              <a:spcAft>
                <a:spcPts val="1200"/>
              </a:spcAft>
            </a:pPr>
            <a:r>
              <a:rPr lang="en-US" sz="5400" dirty="0">
                <a:solidFill>
                  <a:srgbClr val="4A4A4A"/>
                </a:solidFill>
                <a:effectLst/>
                <a:latin typeface="+mj-lt"/>
                <a:ea typeface="Calibri" panose="020F0502020204030204" pitchFamily="34" charset="0"/>
                <a:cs typeface="Calibri" panose="020F0502020204030204" pitchFamily="34" charset="0"/>
              </a:rPr>
              <a:t>Maintain </a:t>
            </a:r>
            <a:r>
              <a:rPr lang="en-US" sz="5400" b="1" dirty="0">
                <a:solidFill>
                  <a:srgbClr val="0070C0"/>
                </a:solidFill>
                <a:latin typeface="+mj-lt"/>
                <a:cs typeface="Calibri" panose="020F0502020204030204" pitchFamily="34" charset="0"/>
              </a:rPr>
              <a:t>PROFESSIONA</a:t>
            </a:r>
            <a:r>
              <a:rPr lang="en-US" sz="5400" b="1" dirty="0">
                <a:solidFill>
                  <a:srgbClr val="4A4A4A"/>
                </a:solidFill>
                <a:effectLst/>
                <a:latin typeface="+mj-lt"/>
                <a:ea typeface="Calibri" panose="020F0502020204030204" pitchFamily="34" charset="0"/>
                <a:cs typeface="Calibri" panose="020F0502020204030204" pitchFamily="34" charset="0"/>
              </a:rPr>
              <a:t>L </a:t>
            </a:r>
            <a:r>
              <a:rPr lang="en-US" sz="5400" b="1" dirty="0">
                <a:solidFill>
                  <a:srgbClr val="0070C0"/>
                </a:solidFill>
                <a:latin typeface="+mj-lt"/>
                <a:cs typeface="Calibri" panose="020F0502020204030204" pitchFamily="34" charset="0"/>
              </a:rPr>
              <a:t>COMPETENCE </a:t>
            </a:r>
            <a:r>
              <a:rPr lang="en-US" sz="5400" dirty="0">
                <a:solidFill>
                  <a:srgbClr val="4A4A4A"/>
                </a:solidFill>
                <a:effectLst/>
                <a:latin typeface="+mj-lt"/>
                <a:ea typeface="Calibri" panose="020F0502020204030204" pitchFamily="34" charset="0"/>
                <a:cs typeface="Calibri" panose="020F0502020204030204" pitchFamily="34" charset="0"/>
              </a:rPr>
              <a:t>required to exercise sound judgments </a:t>
            </a:r>
            <a:r>
              <a:rPr lang="en-US" sz="5400" b="1" dirty="0">
                <a:solidFill>
                  <a:srgbClr val="0070C0"/>
                </a:solidFill>
                <a:effectLst/>
                <a:latin typeface="+mj-lt"/>
                <a:ea typeface="Calibri" panose="020F0502020204030204" pitchFamily="34" charset="0"/>
                <a:cs typeface="Calibri" panose="020F0502020204030204" pitchFamily="34" charset="0"/>
              </a:rPr>
              <a:t>and </a:t>
            </a:r>
            <a:r>
              <a:rPr lang="en-US" sz="5400" b="1" dirty="0">
                <a:solidFill>
                  <a:srgbClr val="0070C0"/>
                </a:solidFill>
                <a:latin typeface="+mj-lt"/>
                <a:cs typeface="Calibri" panose="020F0502020204030204" pitchFamily="34" charset="0"/>
              </a:rPr>
              <a:t>DUE CARE</a:t>
            </a:r>
            <a:endParaRPr lang="en-US" sz="5400" dirty="0">
              <a:solidFill>
                <a:srgbClr val="4A4A4A"/>
              </a:solidFill>
              <a:effectLst/>
              <a:latin typeface="+mj-lt"/>
              <a:ea typeface="Calibri" panose="020F0502020204030204" pitchFamily="34" charset="0"/>
              <a:cs typeface="Calibri" panose="020F0502020204030204" pitchFamily="34" charset="0"/>
            </a:endParaRPr>
          </a:p>
          <a:p>
            <a:pPr marR="0">
              <a:spcBef>
                <a:spcPts val="600"/>
              </a:spcBef>
              <a:spcAft>
                <a:spcPts val="1200"/>
              </a:spcAft>
            </a:pPr>
            <a:r>
              <a:rPr lang="en-US" sz="5400" dirty="0">
                <a:solidFill>
                  <a:srgbClr val="4A4A4A"/>
                </a:solidFill>
                <a:effectLst/>
                <a:latin typeface="+mj-lt"/>
                <a:ea typeface="Calibri" panose="020F0502020204030204" pitchFamily="34" charset="0"/>
                <a:cs typeface="Calibri" panose="020F0502020204030204" pitchFamily="34" charset="0"/>
              </a:rPr>
              <a:t>Respect </a:t>
            </a:r>
            <a:r>
              <a:rPr lang="en-US" sz="5400" b="1" dirty="0">
                <a:solidFill>
                  <a:srgbClr val="0070C0"/>
                </a:solidFill>
                <a:latin typeface="+mj-lt"/>
                <a:cs typeface="Calibri" panose="020F0502020204030204" pitchFamily="34" charset="0"/>
              </a:rPr>
              <a:t>CONFIDENTIALITY </a:t>
            </a:r>
            <a:r>
              <a:rPr lang="en-US" sz="5400" dirty="0">
                <a:solidFill>
                  <a:srgbClr val="4A4A4A"/>
                </a:solidFill>
                <a:effectLst/>
                <a:latin typeface="+mj-lt"/>
                <a:ea typeface="Calibri" panose="020F0502020204030204" pitchFamily="34" charset="0"/>
                <a:cs typeface="Calibri" panose="020F0502020204030204" pitchFamily="34" charset="0"/>
              </a:rPr>
              <a:t>of information – </a:t>
            </a:r>
            <a:r>
              <a:rPr lang="en-US" sz="5400" dirty="0">
                <a:solidFill>
                  <a:srgbClr val="4A4A4A"/>
                </a:solidFill>
                <a:effectLst/>
                <a:latin typeface="Calibri" panose="020F0502020204030204" pitchFamily="34" charset="0"/>
                <a:ea typeface="Calibri" panose="020F0502020204030204" pitchFamily="34" charset="0"/>
                <a:cs typeface="Calibri" panose="020F0502020204030204" pitchFamily="34" charset="0"/>
              </a:rPr>
              <a:t>͞͞͞</a:t>
            </a:r>
            <a:r>
              <a:rPr lang="en-US" sz="5400" dirty="0">
                <a:solidFill>
                  <a:srgbClr val="4A4A4A"/>
                </a:solidFill>
                <a:effectLst/>
                <a:latin typeface="+mj-lt"/>
                <a:ea typeface="Calibri" panose="020F0502020204030204" pitchFamily="34" charset="0"/>
                <a:cs typeface="Calibri" panose="020F0502020204030204" pitchFamily="34" charset="0"/>
              </a:rPr>
              <a:t>but consider circumstances in the light of the public interest</a:t>
            </a:r>
          </a:p>
          <a:p>
            <a:pPr marR="0">
              <a:spcBef>
                <a:spcPts val="600"/>
              </a:spcBef>
              <a:spcAft>
                <a:spcPts val="600"/>
              </a:spcAft>
            </a:pPr>
            <a:r>
              <a:rPr lang="en-US" sz="5400" dirty="0">
                <a:solidFill>
                  <a:srgbClr val="4A4A4A"/>
                </a:solidFill>
                <a:effectLst/>
                <a:latin typeface="+mj-lt"/>
                <a:ea typeface="Calibri" panose="020F0502020204030204" pitchFamily="34" charset="0"/>
                <a:cs typeface="Calibri" panose="020F0502020204030204" pitchFamily="34" charset="0"/>
              </a:rPr>
              <a:t>Demonstrate </a:t>
            </a:r>
            <a:r>
              <a:rPr lang="en-US" sz="5400" b="1" dirty="0">
                <a:solidFill>
                  <a:srgbClr val="0070C0"/>
                </a:solidFill>
                <a:latin typeface="+mj-lt"/>
                <a:cs typeface="Calibri" panose="020F0502020204030204" pitchFamily="34" charset="0"/>
              </a:rPr>
              <a:t>PROFESSIONAL BEHAVIOR </a:t>
            </a:r>
            <a:r>
              <a:rPr lang="en-US" sz="5400" dirty="0">
                <a:solidFill>
                  <a:srgbClr val="4A4A4A"/>
                </a:solidFill>
                <a:latin typeface="+mj-lt"/>
                <a:cs typeface="Calibri" panose="020F0502020204030204" pitchFamily="34" charset="0"/>
              </a:rPr>
              <a:t>– t</a:t>
            </a:r>
            <a:r>
              <a:rPr lang="en-US" sz="5400" dirty="0">
                <a:solidFill>
                  <a:srgbClr val="4A4A4A"/>
                </a:solidFill>
                <a:effectLst/>
                <a:latin typeface="+mj-lt"/>
                <a:ea typeface="Calibri" panose="020F0502020204030204" pitchFamily="34" charset="0"/>
                <a:cs typeface="Calibri" panose="020F0502020204030204" pitchFamily="34" charset="0"/>
              </a:rPr>
              <a:t>he profession’s responsibility is to act in the public interest in all professional activities and business relationships.</a:t>
            </a:r>
          </a:p>
          <a:p>
            <a:endParaRPr lang="en-US" sz="4400" dirty="0">
              <a:solidFill>
                <a:srgbClr val="4A4A4A"/>
              </a:solidFill>
              <a:latin typeface="+mj-lt"/>
              <a:cs typeface="Calibri" panose="020F0502020204030204" pitchFamily="34" charset="0"/>
            </a:endParaRPr>
          </a:p>
          <a:p>
            <a:endParaRPr lang="en-US" dirty="0">
              <a:latin typeface="Calibri" panose="020F0502020204030204" pitchFamily="34" charset="0"/>
              <a:cs typeface="Calibri" panose="020F0502020204030204" pitchFamily="34" charset="0"/>
            </a:endParaRPr>
          </a:p>
        </p:txBody>
      </p:sp>
      <p:sp>
        <p:nvSpPr>
          <p:cNvPr id="15" name="TextBox 14">
            <a:extLst>
              <a:ext uri="{FF2B5EF4-FFF2-40B4-BE49-F238E27FC236}">
                <a16:creationId xmlns:a16="http://schemas.microsoft.com/office/drawing/2014/main" id="{0AEFB4CF-9B54-4276-A815-F1F5E9E1C37F}"/>
              </a:ext>
            </a:extLst>
          </p:cNvPr>
          <p:cNvSpPr txBox="1"/>
          <p:nvPr/>
        </p:nvSpPr>
        <p:spPr>
          <a:xfrm>
            <a:off x="3746811" y="2389350"/>
            <a:ext cx="7606990" cy="3958683"/>
          </a:xfrm>
          <a:prstGeom prst="rect">
            <a:avLst/>
          </a:prstGeom>
        </p:spPr>
        <p:txBody>
          <a:bodyPr vert="horz" wrap="square" lIns="91440" tIns="45720" rIns="91440" bIns="45720" rtlCol="0" anchor="b">
            <a:normAutofit/>
          </a:bodyPr>
          <a:lstStyle/>
          <a:p>
            <a:pPr algn="l"/>
            <a:endParaRPr lang="en-US" sz="2200" dirty="0">
              <a:solidFill>
                <a:srgbClr val="0B5494"/>
              </a:solidFill>
            </a:endParaRPr>
          </a:p>
        </p:txBody>
      </p:sp>
      <p:sp>
        <p:nvSpPr>
          <p:cNvPr id="21" name="TextBox 20">
            <a:extLst>
              <a:ext uri="{FF2B5EF4-FFF2-40B4-BE49-F238E27FC236}">
                <a16:creationId xmlns:a16="http://schemas.microsoft.com/office/drawing/2014/main" id="{ADAAA4A4-3750-4F4F-B363-61F66073D0A0}"/>
              </a:ext>
            </a:extLst>
          </p:cNvPr>
          <p:cNvSpPr txBox="1"/>
          <p:nvPr/>
        </p:nvSpPr>
        <p:spPr>
          <a:xfrm>
            <a:off x="3703825" y="2968678"/>
            <a:ext cx="7777855" cy="3958683"/>
          </a:xfrm>
          <a:prstGeom prst="rect">
            <a:avLst/>
          </a:prstGeom>
        </p:spPr>
        <p:txBody>
          <a:bodyPr vert="horz" wrap="square" lIns="91440" tIns="45720" rIns="91440" bIns="45720" rtlCol="0" anchor="b">
            <a:normAutofit/>
          </a:bodyPr>
          <a:lstStyle/>
          <a:p>
            <a:pPr algn="l"/>
            <a:endParaRPr lang="en-US" sz="2200" dirty="0">
              <a:solidFill>
                <a:srgbClr val="0B5494"/>
              </a:solidFill>
            </a:endParaRPr>
          </a:p>
        </p:txBody>
      </p:sp>
      <p:sp>
        <p:nvSpPr>
          <p:cNvPr id="23" name="Rectangle 22">
            <a:extLst>
              <a:ext uri="{FF2B5EF4-FFF2-40B4-BE49-F238E27FC236}">
                <a16:creationId xmlns:a16="http://schemas.microsoft.com/office/drawing/2014/main" id="{B83EB653-0850-48C0-ADFD-760C61BEEF40}"/>
              </a:ext>
            </a:extLst>
          </p:cNvPr>
          <p:cNvSpPr/>
          <p:nvPr/>
        </p:nvSpPr>
        <p:spPr>
          <a:xfrm>
            <a:off x="4019223" y="2459903"/>
            <a:ext cx="7143282" cy="99558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a:solidFill>
                  <a:schemeClr val="tx1">
                    <a:lumMod val="75000"/>
                  </a:schemeClr>
                </a:solidFill>
                <a:latin typeface="+mj-lt"/>
                <a:cs typeface="Calibri" panose="020F0502020204030204" pitchFamily="34" charset="0"/>
              </a:rPr>
              <a:t>Part 4B </a:t>
            </a:r>
            <a:r>
              <a:rPr lang="en-US" dirty="0">
                <a:solidFill>
                  <a:schemeClr val="tx1">
                    <a:lumMod val="75000"/>
                  </a:schemeClr>
                </a:solidFill>
                <a:latin typeface="+mj-lt"/>
                <a:cs typeface="Calibri" panose="020F0502020204030204" pitchFamily="34" charset="0"/>
              </a:rPr>
              <a:t>of the </a:t>
            </a:r>
            <a:r>
              <a:rPr lang="en-US" b="1" dirty="0">
                <a:solidFill>
                  <a:srgbClr val="0070C0"/>
                </a:solidFill>
                <a:latin typeface="+mj-lt"/>
                <a:cs typeface="Calibri" panose="020F0502020204030204" pitchFamily="34" charset="0"/>
              </a:rPr>
              <a:t>Ethics Code </a:t>
            </a:r>
            <a:r>
              <a:rPr lang="en-US" dirty="0">
                <a:solidFill>
                  <a:schemeClr val="tx1">
                    <a:lumMod val="75000"/>
                  </a:schemeClr>
                </a:solidFill>
                <a:latin typeface="+mj-lt"/>
                <a:cs typeface="Calibri" panose="020F0502020204030204" pitchFamily="34" charset="0"/>
              </a:rPr>
              <a:t>provide principles-based </a:t>
            </a:r>
            <a:r>
              <a:rPr lang="en-US" b="1" dirty="0">
                <a:solidFill>
                  <a:schemeClr val="tx1">
                    <a:lumMod val="75000"/>
                  </a:schemeClr>
                </a:solidFill>
                <a:latin typeface="+mj-lt"/>
                <a:cs typeface="Calibri" panose="020F0502020204030204" pitchFamily="34" charset="0"/>
              </a:rPr>
              <a:t>independence standards for ESG assurance engagements</a:t>
            </a:r>
            <a:r>
              <a:rPr lang="en-US" dirty="0">
                <a:solidFill>
                  <a:schemeClr val="tx1">
                    <a:lumMod val="75000"/>
                  </a:schemeClr>
                </a:solidFill>
                <a:latin typeface="+mj-lt"/>
                <a:cs typeface="Calibri" panose="020F0502020204030204" pitchFamily="34" charset="0"/>
              </a:rPr>
              <a:t>. The Code is also relevant to the </a:t>
            </a:r>
            <a:r>
              <a:rPr lang="en-US" b="1" dirty="0">
                <a:solidFill>
                  <a:schemeClr val="tx1">
                    <a:lumMod val="75000"/>
                  </a:schemeClr>
                </a:solidFill>
                <a:latin typeface="+mj-lt"/>
                <a:cs typeface="Calibri" panose="020F0502020204030204" pitchFamily="34" charset="0"/>
              </a:rPr>
              <a:t>preparation and presentation of ESG disclosures</a:t>
            </a:r>
            <a:r>
              <a:rPr lang="en-US" dirty="0">
                <a:solidFill>
                  <a:schemeClr val="tx1">
                    <a:lumMod val="75000"/>
                  </a:schemeClr>
                </a:solidFill>
                <a:latin typeface="+mj-lt"/>
                <a:cs typeface="Calibri" panose="020F0502020204030204" pitchFamily="34" charset="0"/>
              </a:rPr>
              <a:t>: </a:t>
            </a:r>
          </a:p>
        </p:txBody>
      </p:sp>
      <p:sp>
        <p:nvSpPr>
          <p:cNvPr id="27" name="TextBox 26">
            <a:extLst>
              <a:ext uri="{FF2B5EF4-FFF2-40B4-BE49-F238E27FC236}">
                <a16:creationId xmlns:a16="http://schemas.microsoft.com/office/drawing/2014/main" id="{09DE882A-211D-4935-88DE-AEDEC150281C}"/>
              </a:ext>
            </a:extLst>
          </p:cNvPr>
          <p:cNvSpPr txBox="1"/>
          <p:nvPr/>
        </p:nvSpPr>
        <p:spPr>
          <a:xfrm>
            <a:off x="4248615" y="3178098"/>
            <a:ext cx="6770649" cy="3055434"/>
          </a:xfrm>
          <a:prstGeom prst="rect">
            <a:avLst/>
          </a:prstGeom>
        </p:spPr>
        <p:txBody>
          <a:bodyPr vert="horz" wrap="square" lIns="91440" tIns="45720" rIns="91440" bIns="45720" rtlCol="0" anchor="b">
            <a:normAutofit/>
          </a:bodyPr>
          <a:lstStyle/>
          <a:p>
            <a:pPr algn="l"/>
            <a:endParaRPr lang="en-US" sz="2200" dirty="0">
              <a:solidFill>
                <a:srgbClr val="0B5494"/>
              </a:solidFill>
            </a:endParaRPr>
          </a:p>
        </p:txBody>
      </p:sp>
      <p:sp>
        <p:nvSpPr>
          <p:cNvPr id="30" name="TextBox 29">
            <a:extLst>
              <a:ext uri="{FF2B5EF4-FFF2-40B4-BE49-F238E27FC236}">
                <a16:creationId xmlns:a16="http://schemas.microsoft.com/office/drawing/2014/main" id="{3C2375A4-3306-4EC0-9E3F-9A1AE3D586B5}"/>
              </a:ext>
            </a:extLst>
          </p:cNvPr>
          <p:cNvSpPr txBox="1"/>
          <p:nvPr/>
        </p:nvSpPr>
        <p:spPr>
          <a:xfrm>
            <a:off x="3914078" y="3429000"/>
            <a:ext cx="6730688" cy="2927350"/>
          </a:xfrm>
          <a:prstGeom prst="rect">
            <a:avLst/>
          </a:prstGeom>
        </p:spPr>
        <p:txBody>
          <a:bodyPr vert="horz" wrap="square" lIns="91440" tIns="45720" rIns="91440" bIns="45720" rtlCol="0" anchor="b">
            <a:normAutofit/>
          </a:bodyPr>
          <a:lstStyle/>
          <a:p>
            <a:pPr algn="l"/>
            <a:endParaRPr lang="en-US" sz="2200" dirty="0">
              <a:solidFill>
                <a:srgbClr val="0B5494"/>
              </a:solidFill>
            </a:endParaRPr>
          </a:p>
        </p:txBody>
      </p:sp>
      <p:sp>
        <p:nvSpPr>
          <p:cNvPr id="31" name="TextBox 30">
            <a:extLst>
              <a:ext uri="{FF2B5EF4-FFF2-40B4-BE49-F238E27FC236}">
                <a16:creationId xmlns:a16="http://schemas.microsoft.com/office/drawing/2014/main" id="{729DC16D-4E4D-46C8-B4D6-827921070720}"/>
              </a:ext>
            </a:extLst>
          </p:cNvPr>
          <p:cNvSpPr txBox="1"/>
          <p:nvPr/>
        </p:nvSpPr>
        <p:spPr>
          <a:xfrm>
            <a:off x="3914078" y="3612995"/>
            <a:ext cx="6730688" cy="2378230"/>
          </a:xfrm>
          <a:prstGeom prst="rect">
            <a:avLst/>
          </a:prstGeom>
        </p:spPr>
        <p:txBody>
          <a:bodyPr vert="horz" wrap="square" lIns="91440" tIns="45720" rIns="91440" bIns="45720" rtlCol="0" anchor="b">
            <a:normAutofit/>
          </a:bodyPr>
          <a:lstStyle/>
          <a:p>
            <a:pPr algn="l"/>
            <a:endParaRPr lang="en-US" sz="2200" dirty="0">
              <a:solidFill>
                <a:srgbClr val="0B5494"/>
              </a:solidFill>
            </a:endParaRPr>
          </a:p>
        </p:txBody>
      </p:sp>
      <p:sp>
        <p:nvSpPr>
          <p:cNvPr id="32" name="Oval 31">
            <a:extLst>
              <a:ext uri="{FF2B5EF4-FFF2-40B4-BE49-F238E27FC236}">
                <a16:creationId xmlns:a16="http://schemas.microsoft.com/office/drawing/2014/main" id="{12A8ACC6-DFDF-4BA1-9844-30DA5DAD53A0}"/>
              </a:ext>
            </a:extLst>
          </p:cNvPr>
          <p:cNvSpPr/>
          <p:nvPr/>
        </p:nvSpPr>
        <p:spPr>
          <a:xfrm>
            <a:off x="3771500" y="3624537"/>
            <a:ext cx="1363939" cy="1209643"/>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latin typeface="+mj-lt"/>
              </a:rPr>
              <a:t>Pressure</a:t>
            </a:r>
          </a:p>
        </p:txBody>
      </p:sp>
      <p:sp>
        <p:nvSpPr>
          <p:cNvPr id="33" name="Oval 32">
            <a:extLst>
              <a:ext uri="{FF2B5EF4-FFF2-40B4-BE49-F238E27FC236}">
                <a16:creationId xmlns:a16="http://schemas.microsoft.com/office/drawing/2014/main" id="{3A633150-CFE3-45ED-9CFA-4D3E901DA8AB}"/>
              </a:ext>
            </a:extLst>
          </p:cNvPr>
          <p:cNvSpPr/>
          <p:nvPr/>
        </p:nvSpPr>
        <p:spPr>
          <a:xfrm>
            <a:off x="3808997" y="5038774"/>
            <a:ext cx="1402688" cy="1209643"/>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latin typeface="+mj-lt"/>
              </a:rPr>
              <a:t>Conflicts of Interest </a:t>
            </a:r>
          </a:p>
        </p:txBody>
      </p:sp>
      <p:sp>
        <p:nvSpPr>
          <p:cNvPr id="34" name="Oval 33">
            <a:extLst>
              <a:ext uri="{FF2B5EF4-FFF2-40B4-BE49-F238E27FC236}">
                <a16:creationId xmlns:a16="http://schemas.microsoft.com/office/drawing/2014/main" id="{06F7539E-6B56-4BD3-BE9C-0D4E99FE676E}"/>
              </a:ext>
            </a:extLst>
          </p:cNvPr>
          <p:cNvSpPr/>
          <p:nvPr/>
        </p:nvSpPr>
        <p:spPr>
          <a:xfrm>
            <a:off x="9748083" y="3655604"/>
            <a:ext cx="1363939" cy="1209643"/>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latin typeface="+mj-lt"/>
              </a:rPr>
              <a:t>Acting with sufficient expertise </a:t>
            </a:r>
          </a:p>
        </p:txBody>
      </p:sp>
      <p:sp>
        <p:nvSpPr>
          <p:cNvPr id="35" name="Oval 34">
            <a:extLst>
              <a:ext uri="{FF2B5EF4-FFF2-40B4-BE49-F238E27FC236}">
                <a16:creationId xmlns:a16="http://schemas.microsoft.com/office/drawing/2014/main" id="{8430EEAB-8B14-436A-B5AD-9DD0AF00C28C}"/>
              </a:ext>
            </a:extLst>
          </p:cNvPr>
          <p:cNvSpPr/>
          <p:nvPr/>
        </p:nvSpPr>
        <p:spPr>
          <a:xfrm>
            <a:off x="5468781" y="3585881"/>
            <a:ext cx="1615962" cy="139989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latin typeface="+mj-lt"/>
              </a:rPr>
              <a:t>Use of discretion in preparing or presenting information </a:t>
            </a:r>
          </a:p>
        </p:txBody>
      </p:sp>
      <p:sp>
        <p:nvSpPr>
          <p:cNvPr id="36" name="Oval 35">
            <a:extLst>
              <a:ext uri="{FF2B5EF4-FFF2-40B4-BE49-F238E27FC236}">
                <a16:creationId xmlns:a16="http://schemas.microsoft.com/office/drawing/2014/main" id="{146B99B7-F73B-44BA-BDD1-397077F5FFEA}"/>
              </a:ext>
            </a:extLst>
          </p:cNvPr>
          <p:cNvSpPr/>
          <p:nvPr/>
        </p:nvSpPr>
        <p:spPr>
          <a:xfrm>
            <a:off x="9761086" y="5081705"/>
            <a:ext cx="1404540" cy="1209643"/>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latin typeface="+mj-lt"/>
              </a:rPr>
              <a:t>Using the Work of an Expert</a:t>
            </a:r>
          </a:p>
        </p:txBody>
      </p:sp>
      <p:sp>
        <p:nvSpPr>
          <p:cNvPr id="37" name="Oval 36">
            <a:extLst>
              <a:ext uri="{FF2B5EF4-FFF2-40B4-BE49-F238E27FC236}">
                <a16:creationId xmlns:a16="http://schemas.microsoft.com/office/drawing/2014/main" id="{7255D072-61BA-4E44-8760-410ABC0E83F3}"/>
              </a:ext>
            </a:extLst>
          </p:cNvPr>
          <p:cNvSpPr/>
          <p:nvPr/>
        </p:nvSpPr>
        <p:spPr>
          <a:xfrm>
            <a:off x="5376529" y="5081133"/>
            <a:ext cx="1859040" cy="1209643"/>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latin typeface="+mj-lt"/>
              </a:rPr>
              <a:t>Non-compliance with laws and regulations </a:t>
            </a:r>
          </a:p>
        </p:txBody>
      </p:sp>
      <p:sp>
        <p:nvSpPr>
          <p:cNvPr id="38" name="Oval 37">
            <a:extLst>
              <a:ext uri="{FF2B5EF4-FFF2-40B4-BE49-F238E27FC236}">
                <a16:creationId xmlns:a16="http://schemas.microsoft.com/office/drawing/2014/main" id="{953C5749-6449-495A-B838-3E92E2EC388C}"/>
              </a:ext>
            </a:extLst>
          </p:cNvPr>
          <p:cNvSpPr/>
          <p:nvPr/>
        </p:nvSpPr>
        <p:spPr>
          <a:xfrm>
            <a:off x="7493394" y="3606458"/>
            <a:ext cx="1733829" cy="1302989"/>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latin typeface="+mj-lt"/>
              </a:rPr>
              <a:t>Addressing information that is or might be misleading</a:t>
            </a:r>
          </a:p>
        </p:txBody>
      </p:sp>
      <p:sp>
        <p:nvSpPr>
          <p:cNvPr id="39" name="Oval 38">
            <a:extLst>
              <a:ext uri="{FF2B5EF4-FFF2-40B4-BE49-F238E27FC236}">
                <a16:creationId xmlns:a16="http://schemas.microsoft.com/office/drawing/2014/main" id="{827B37E4-3D5D-4017-9FE5-7EC134496B61}"/>
              </a:ext>
            </a:extLst>
          </p:cNvPr>
          <p:cNvSpPr/>
          <p:nvPr/>
        </p:nvSpPr>
        <p:spPr>
          <a:xfrm>
            <a:off x="7508492" y="5113255"/>
            <a:ext cx="1859040" cy="1209643"/>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latin typeface="+mj-lt"/>
              </a:rPr>
              <a:t>Inquiring mind/ Professional skepticism</a:t>
            </a:r>
          </a:p>
        </p:txBody>
      </p:sp>
      <p:sp>
        <p:nvSpPr>
          <p:cNvPr id="40" name="Rectangle: Rounded Corners 39">
            <a:extLst>
              <a:ext uri="{FF2B5EF4-FFF2-40B4-BE49-F238E27FC236}">
                <a16:creationId xmlns:a16="http://schemas.microsoft.com/office/drawing/2014/main" id="{5DB426E4-5AE8-489F-813F-B2318D632596}"/>
              </a:ext>
            </a:extLst>
          </p:cNvPr>
          <p:cNvSpPr/>
          <p:nvPr/>
        </p:nvSpPr>
        <p:spPr>
          <a:xfrm>
            <a:off x="3575948" y="2264564"/>
            <a:ext cx="7777854" cy="4445760"/>
          </a:xfrm>
          <a:prstGeom prst="roundRect">
            <a:avLst/>
          </a:prstGeom>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8151225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DD05C9-2FDF-4ACF-AA70-229549866822}"/>
              </a:ext>
            </a:extLst>
          </p:cNvPr>
          <p:cNvSpPr>
            <a:spLocks noGrp="1"/>
          </p:cNvSpPr>
          <p:nvPr>
            <p:ph type="title"/>
          </p:nvPr>
        </p:nvSpPr>
        <p:spPr>
          <a:xfrm>
            <a:off x="838200" y="36374"/>
            <a:ext cx="10515600" cy="1068518"/>
          </a:xfrm>
        </p:spPr>
        <p:txBody>
          <a:bodyPr>
            <a:normAutofit/>
          </a:bodyPr>
          <a:lstStyle/>
          <a:p>
            <a:r>
              <a:rPr lang="en-US" sz="4000" dirty="0">
                <a:latin typeface="+mj-lt"/>
              </a:rPr>
              <a:t>Fighting Greenwashing </a:t>
            </a:r>
          </a:p>
        </p:txBody>
      </p:sp>
      <p:sp>
        <p:nvSpPr>
          <p:cNvPr id="7" name="TextBox 6">
            <a:extLst>
              <a:ext uri="{FF2B5EF4-FFF2-40B4-BE49-F238E27FC236}">
                <a16:creationId xmlns:a16="http://schemas.microsoft.com/office/drawing/2014/main" id="{2BEC30C5-5544-454A-B3E0-3855A714B64F}"/>
              </a:ext>
            </a:extLst>
          </p:cNvPr>
          <p:cNvSpPr txBox="1"/>
          <p:nvPr/>
        </p:nvSpPr>
        <p:spPr>
          <a:xfrm>
            <a:off x="838199" y="2349271"/>
            <a:ext cx="10216317" cy="4657685"/>
          </a:xfrm>
          <a:prstGeom prst="rect">
            <a:avLst/>
          </a:prstGeom>
          <a:noFill/>
        </p:spPr>
        <p:txBody>
          <a:bodyPr wrap="square">
            <a:spAutoFit/>
          </a:bodyPr>
          <a:lstStyle/>
          <a:p>
            <a:pPr marL="0" marR="0" lvl="0" indent="0" algn="l" defTabSz="914400" rtl="0" eaLnBrk="1" fontAlgn="auto" latinLnBrk="0" hangingPunct="1">
              <a:lnSpc>
                <a:spcPts val="2800"/>
              </a:lnSpc>
              <a:spcBef>
                <a:spcPts val="600"/>
              </a:spcBef>
              <a:spcAft>
                <a:spcPts val="600"/>
              </a:spcAft>
              <a:buClrTx/>
              <a:buSzTx/>
              <a:buFontTx/>
              <a:buNone/>
              <a:tabLst/>
              <a:defRPr/>
            </a:pPr>
            <a:r>
              <a:rPr kumimoji="0" lang="en-US" b="1" i="1" u="none" strike="noStrike" kern="1200" cap="none" spc="0" normalizeH="0" baseline="0" noProof="0" dirty="0">
                <a:ln>
                  <a:noFill/>
                </a:ln>
                <a:solidFill>
                  <a:srgbClr val="494949"/>
                </a:solidFill>
                <a:effectLst/>
                <a:uLnTx/>
                <a:uFillTx/>
                <a:latin typeface="Arial" panose="020B0604020202020204"/>
                <a:ea typeface="+mn-ea"/>
                <a:cs typeface="Arial" panose="020B0604020202020204" pitchFamily="34" charset="0"/>
              </a:rPr>
              <a:t>Compliance with the Code’s FP of I</a:t>
            </a:r>
            <a:r>
              <a:rPr kumimoji="0" lang="en-US" b="1" i="1" u="none" strike="noStrike" kern="1200" cap="none" spc="0" normalizeH="0" baseline="0" noProof="0" dirty="0" err="1">
                <a:ln>
                  <a:noFill/>
                </a:ln>
                <a:solidFill>
                  <a:srgbClr val="494949"/>
                </a:solidFill>
                <a:effectLst/>
                <a:uLnTx/>
                <a:uFillTx/>
                <a:latin typeface="Arial" panose="020B0604020202020204"/>
                <a:ea typeface="+mn-ea"/>
                <a:cs typeface="Arial" panose="020B0604020202020204" pitchFamily="34" charset="0"/>
              </a:rPr>
              <a:t>ntegrity</a:t>
            </a:r>
            <a:r>
              <a:rPr kumimoji="0" lang="en-US" b="1" i="1" u="none" strike="noStrike" kern="1200" cap="none" spc="0" normalizeH="0" baseline="0" noProof="0" dirty="0">
                <a:ln>
                  <a:noFill/>
                </a:ln>
                <a:solidFill>
                  <a:srgbClr val="494949"/>
                </a:solidFill>
                <a:effectLst/>
                <a:uLnTx/>
                <a:uFillTx/>
                <a:latin typeface="Arial" panose="020B0604020202020204"/>
                <a:ea typeface="+mn-ea"/>
                <a:cs typeface="Arial" panose="020B0604020202020204" pitchFamily="34" charset="0"/>
              </a:rPr>
              <a:t> </a:t>
            </a:r>
          </a:p>
          <a:p>
            <a:pPr marL="342900" marR="0" lvl="0" indent="-342900" algn="l" defTabSz="914400" rtl="0" eaLnBrk="1" fontAlgn="auto" latinLnBrk="0" hangingPunct="1">
              <a:lnSpc>
                <a:spcPts val="2800"/>
              </a:lnSpc>
              <a:spcBef>
                <a:spcPts val="600"/>
              </a:spcBef>
              <a:spcAft>
                <a:spcPts val="600"/>
              </a:spcAft>
              <a:buClrTx/>
              <a:buSzTx/>
              <a:buFont typeface="Arial" panose="020B0604020202020204" pitchFamily="34" charset="0"/>
              <a:buChar char="•"/>
              <a:tabLst/>
              <a:defRPr/>
            </a:pPr>
            <a:r>
              <a:rPr kumimoji="0" lang="en-US" b="0" i="0" u="none" strike="noStrike" kern="1200" cap="none" spc="0" normalizeH="0" baseline="0" noProof="0" dirty="0">
                <a:ln>
                  <a:noFill/>
                </a:ln>
                <a:solidFill>
                  <a:srgbClr val="494949"/>
                </a:solidFill>
                <a:effectLst/>
                <a:uLnTx/>
                <a:uFillTx/>
                <a:latin typeface="Arial" panose="020B0604020202020204"/>
                <a:ea typeface="+mn-ea"/>
                <a:cs typeface="Arial" panose="020B0604020202020204" pitchFamily="34" charset="0"/>
              </a:rPr>
              <a:t>Require PAs to be straightforward and honest in all professional and business relationships</a:t>
            </a:r>
          </a:p>
          <a:p>
            <a:pPr marL="342900" marR="0" lvl="0" indent="-342900" algn="l" defTabSz="914400" rtl="0" eaLnBrk="1" fontAlgn="auto" latinLnBrk="0" hangingPunct="1">
              <a:lnSpc>
                <a:spcPts val="2800"/>
              </a:lnSpc>
              <a:spcBef>
                <a:spcPts val="600"/>
              </a:spcBef>
              <a:spcAft>
                <a:spcPts val="600"/>
              </a:spcAft>
              <a:buClrTx/>
              <a:buSzTx/>
              <a:buFont typeface="Arial" panose="020B0604020202020204" pitchFamily="34" charset="0"/>
              <a:buChar char="•"/>
              <a:tabLst/>
              <a:defRPr/>
            </a:pPr>
            <a:r>
              <a:rPr kumimoji="0" lang="en-US" b="0" i="0" u="none" strike="noStrike" kern="1200" cap="none" spc="0" normalizeH="0" baseline="0" noProof="0" dirty="0">
                <a:ln>
                  <a:noFill/>
                </a:ln>
                <a:solidFill>
                  <a:srgbClr val="494949"/>
                </a:solidFill>
                <a:effectLst/>
                <a:uLnTx/>
                <a:uFillTx/>
                <a:latin typeface="Arial" panose="020B0604020202020204"/>
                <a:ea typeface="+mn-ea"/>
                <a:cs typeface="+mn-cs"/>
              </a:rPr>
              <a:t>Integrity involves fair dealing, truthfulness and having the strength of character to act appropriately, event when facing pressure to do otherwise, or when doing so might create adverse personal or organizational consequences</a:t>
            </a:r>
          </a:p>
          <a:p>
            <a:pPr marL="342900" marR="0" lvl="0" indent="-342900" algn="l" defTabSz="914400" rtl="0" eaLnBrk="1" fontAlgn="auto" latinLnBrk="0" hangingPunct="1">
              <a:lnSpc>
                <a:spcPts val="2800"/>
              </a:lnSpc>
              <a:spcBef>
                <a:spcPts val="600"/>
              </a:spcBef>
              <a:spcAft>
                <a:spcPts val="600"/>
              </a:spcAft>
              <a:buClrTx/>
              <a:buSzTx/>
              <a:buFont typeface="Arial" panose="020B0604020202020204" pitchFamily="34" charset="0"/>
              <a:buChar char="•"/>
              <a:tabLst/>
              <a:defRPr/>
            </a:pPr>
            <a:r>
              <a:rPr kumimoji="0" lang="en-US" b="0" i="0" u="none" strike="noStrike" kern="1200" cap="none" spc="0" normalizeH="0" baseline="0" noProof="0" dirty="0">
                <a:ln>
                  <a:noFill/>
                </a:ln>
                <a:solidFill>
                  <a:srgbClr val="494949"/>
                </a:solidFill>
                <a:effectLst/>
                <a:uLnTx/>
                <a:uFillTx/>
                <a:latin typeface="Arial" panose="020B0604020202020204"/>
                <a:ea typeface="+mn-ea"/>
                <a:cs typeface="+mn-cs"/>
              </a:rPr>
              <a:t>Prohibit PAs from being associated with reports, returns, communications or other information where the PA believes that the information</a:t>
            </a:r>
            <a:r>
              <a:rPr kumimoji="0" lang="en-US" sz="2000" b="0" i="0" u="none" strike="noStrike" kern="1200" cap="none" spc="0" normalizeH="0" baseline="0" noProof="0" dirty="0">
                <a:ln>
                  <a:noFill/>
                </a:ln>
                <a:solidFill>
                  <a:srgbClr val="494949"/>
                </a:solidFill>
                <a:effectLst/>
                <a:uLnTx/>
                <a:uFillTx/>
                <a:latin typeface="Arial" panose="020B0604020202020204"/>
                <a:ea typeface="+mn-ea"/>
                <a:cs typeface="+mn-cs"/>
              </a:rPr>
              <a:t>:</a:t>
            </a:r>
          </a:p>
          <a:p>
            <a:pPr marL="800100" marR="0" lvl="1" indent="-342900" algn="l" defTabSz="914400" rtl="0" eaLnBrk="1" fontAlgn="t" latinLnBrk="0" hangingPunct="1">
              <a:lnSpc>
                <a:spcPts val="2200"/>
              </a:lnSpc>
              <a:spcBef>
                <a:spcPts val="600"/>
              </a:spcBef>
              <a:spcAft>
                <a:spcPts val="0"/>
              </a:spcAft>
              <a:buClrTx/>
              <a:buSzTx/>
              <a:buFont typeface="Wingdings" panose="05000000000000000000" pitchFamily="2" charset="2"/>
              <a:buChar char="Ø"/>
              <a:tabLst/>
              <a:defRPr/>
            </a:pPr>
            <a:r>
              <a:rPr kumimoji="0" lang="en-US" sz="1600" b="0" i="0" u="none" strike="noStrike" kern="1200" cap="none" spc="0" normalizeH="0" baseline="0" noProof="0" dirty="0">
                <a:ln>
                  <a:noFill/>
                </a:ln>
                <a:solidFill>
                  <a:srgbClr val="494949"/>
                </a:solidFill>
                <a:effectLst/>
                <a:uLnTx/>
                <a:uFillTx/>
                <a:latin typeface="Arial" panose="020B0604020202020204"/>
                <a:ea typeface="+mn-ea"/>
                <a:cs typeface="+mn-cs"/>
              </a:rPr>
              <a:t>Contains a materially false or misleading statement;</a:t>
            </a:r>
          </a:p>
          <a:p>
            <a:pPr marL="800100" marR="0" lvl="1" indent="-342900" algn="l" defTabSz="914400" rtl="0" eaLnBrk="1" fontAlgn="t" latinLnBrk="0" hangingPunct="1">
              <a:lnSpc>
                <a:spcPts val="2200"/>
              </a:lnSpc>
              <a:spcBef>
                <a:spcPts val="600"/>
              </a:spcBef>
              <a:spcAft>
                <a:spcPts val="0"/>
              </a:spcAft>
              <a:buClrTx/>
              <a:buSzTx/>
              <a:buFont typeface="Wingdings" panose="05000000000000000000" pitchFamily="2" charset="2"/>
              <a:buChar char="Ø"/>
              <a:tabLst/>
              <a:defRPr/>
            </a:pPr>
            <a:r>
              <a:rPr kumimoji="0" lang="en-US" sz="1600" b="0" i="0" u="none" strike="noStrike" kern="1200" cap="none" spc="0" normalizeH="0" baseline="0" noProof="0" dirty="0">
                <a:ln>
                  <a:noFill/>
                </a:ln>
                <a:solidFill>
                  <a:srgbClr val="494949"/>
                </a:solidFill>
                <a:effectLst/>
                <a:uLnTx/>
                <a:uFillTx/>
                <a:latin typeface="Arial" panose="020B0604020202020204"/>
                <a:ea typeface="+mn-ea"/>
                <a:cs typeface="+mn-cs"/>
              </a:rPr>
              <a:t>Contains statements or information provided recklessly; or</a:t>
            </a:r>
          </a:p>
          <a:p>
            <a:pPr marL="800100" marR="0" lvl="1" indent="-342900" algn="l" defTabSz="914400" rtl="0" eaLnBrk="1" fontAlgn="t" latinLnBrk="0" hangingPunct="1">
              <a:lnSpc>
                <a:spcPts val="2200"/>
              </a:lnSpc>
              <a:spcBef>
                <a:spcPts val="600"/>
              </a:spcBef>
              <a:spcAft>
                <a:spcPts val="0"/>
              </a:spcAft>
              <a:buClrTx/>
              <a:buSzTx/>
              <a:buFont typeface="Wingdings" panose="05000000000000000000" pitchFamily="2" charset="2"/>
              <a:buChar char="Ø"/>
              <a:tabLst/>
              <a:defRPr/>
            </a:pPr>
            <a:r>
              <a:rPr kumimoji="0" lang="en-US" sz="1600" b="0" i="0" u="none" strike="noStrike" kern="1200" cap="none" spc="0" normalizeH="0" baseline="0" noProof="0" dirty="0">
                <a:ln>
                  <a:noFill/>
                </a:ln>
                <a:solidFill>
                  <a:srgbClr val="494949"/>
                </a:solidFill>
                <a:effectLst/>
                <a:uLnTx/>
                <a:uFillTx/>
                <a:latin typeface="Arial" panose="020B0604020202020204"/>
                <a:ea typeface="+mn-ea"/>
                <a:cs typeface="+mn-cs"/>
              </a:rPr>
              <a:t>Omits or obscures required information where such omission or obscurity would be misleading.</a:t>
            </a:r>
          </a:p>
          <a:p>
            <a:pPr marL="0" marR="0" lvl="0" indent="0" algn="l" defTabSz="914400" rtl="0" eaLnBrk="1" fontAlgn="t" latinLnBrk="0" hangingPunct="1">
              <a:lnSpc>
                <a:spcPts val="2800"/>
              </a:lnSpc>
              <a:spcBef>
                <a:spcPts val="600"/>
              </a:spcBef>
              <a:spcAft>
                <a:spcPts val="600"/>
              </a:spcAft>
              <a:buClrTx/>
              <a:buSzTx/>
              <a:buFontTx/>
              <a:buNone/>
              <a:tabLst/>
              <a:defRPr/>
            </a:pPr>
            <a:endParaRPr kumimoji="0" lang="en-US" sz="2200" b="0" i="0" u="none" strike="noStrike" kern="1200" cap="none" spc="0" normalizeH="0" baseline="0" noProof="0" dirty="0">
              <a:ln>
                <a:noFill/>
              </a:ln>
              <a:solidFill>
                <a:srgbClr val="494949"/>
              </a:solidFill>
              <a:effectLst/>
              <a:uLnTx/>
              <a:uFillTx/>
              <a:latin typeface="Arial" panose="020B0604020202020204"/>
              <a:ea typeface="+mn-ea"/>
              <a:cs typeface="Arial" panose="020B0604020202020204" pitchFamily="34" charset="0"/>
            </a:endParaRPr>
          </a:p>
        </p:txBody>
      </p:sp>
      <p:sp>
        <p:nvSpPr>
          <p:cNvPr id="6" name="Rectangle: Rounded Corners 5">
            <a:extLst>
              <a:ext uri="{FF2B5EF4-FFF2-40B4-BE49-F238E27FC236}">
                <a16:creationId xmlns:a16="http://schemas.microsoft.com/office/drawing/2014/main" id="{EA2FAE02-57A9-41A7-9DA7-7468A1EC4A2E}"/>
              </a:ext>
            </a:extLst>
          </p:cNvPr>
          <p:cNvSpPr/>
          <p:nvPr/>
        </p:nvSpPr>
        <p:spPr>
          <a:xfrm>
            <a:off x="838199" y="1201174"/>
            <a:ext cx="9569117" cy="1148097"/>
          </a:xfrm>
          <a:prstGeom prst="roundRect">
            <a:avLst/>
          </a:prstGeom>
          <a:solidFill>
            <a:schemeClr val="tx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marR="0" lvl="0" indent="-228600" algn="l" defTabSz="914400" rtl="0" eaLnBrk="1" fontAlgn="auto" latinLnBrk="0" hangingPunct="1">
              <a:lnSpc>
                <a:spcPts val="2400"/>
              </a:lnSpc>
              <a:spcBef>
                <a:spcPts val="60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Concerns about practices aim to mislead investors or give them false impression about how well an investment is aligned with its sustainability goals</a:t>
            </a:r>
          </a:p>
        </p:txBody>
      </p:sp>
      <p:sp>
        <p:nvSpPr>
          <p:cNvPr id="15" name="Oval 14">
            <a:extLst>
              <a:ext uri="{FF2B5EF4-FFF2-40B4-BE49-F238E27FC236}">
                <a16:creationId xmlns:a16="http://schemas.microsoft.com/office/drawing/2014/main" id="{8A903DF5-5394-4958-83FA-016031DFDC59}"/>
              </a:ext>
            </a:extLst>
          </p:cNvPr>
          <p:cNvSpPr/>
          <p:nvPr/>
        </p:nvSpPr>
        <p:spPr>
          <a:xfrm>
            <a:off x="10659979" y="154395"/>
            <a:ext cx="1395664" cy="132549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FFFFFF"/>
                </a:solidFill>
                <a:effectLst/>
                <a:uLnTx/>
                <a:uFillTx/>
                <a:latin typeface="Arial" panose="020B0604020202020204"/>
                <a:ea typeface="+mn-ea"/>
                <a:cs typeface="+mn-cs"/>
              </a:rPr>
              <a:t>Section 110</a:t>
            </a:r>
          </a:p>
        </p:txBody>
      </p:sp>
    </p:spTree>
    <p:extLst>
      <p:ext uri="{BB962C8B-B14F-4D97-AF65-F5344CB8AC3E}">
        <p14:creationId xmlns:p14="http://schemas.microsoft.com/office/powerpoint/2010/main" val="46830071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DD05C9-2FDF-4ACF-AA70-229549866822}"/>
              </a:ext>
            </a:extLst>
          </p:cNvPr>
          <p:cNvSpPr>
            <a:spLocks noGrp="1"/>
          </p:cNvSpPr>
          <p:nvPr>
            <p:ph type="title"/>
          </p:nvPr>
        </p:nvSpPr>
        <p:spPr>
          <a:xfrm>
            <a:off x="716972" y="36374"/>
            <a:ext cx="10636828" cy="1068518"/>
          </a:xfrm>
        </p:spPr>
        <p:txBody>
          <a:bodyPr>
            <a:noAutofit/>
          </a:bodyPr>
          <a:lstStyle/>
          <a:p>
            <a:r>
              <a:rPr kumimoji="0" lang="en-US" sz="4000" b="0" i="0" u="none" strike="noStrike" kern="1200" cap="none" spc="0" normalizeH="0" baseline="0" noProof="0" dirty="0">
                <a:ln>
                  <a:noFill/>
                </a:ln>
                <a:solidFill>
                  <a:srgbClr val="FFFFFF"/>
                </a:solidFill>
                <a:effectLst/>
                <a:uLnTx/>
                <a:uFillTx/>
                <a:latin typeface="Arial" panose="020B0604020202020204"/>
                <a:ea typeface="+mj-ea"/>
                <a:cs typeface="+mj-cs"/>
              </a:rPr>
              <a:t>Fighting Greenwashing (2)</a:t>
            </a:r>
            <a:endParaRPr lang="en-US" sz="4000" dirty="0">
              <a:latin typeface="+mj-lt"/>
            </a:endParaRPr>
          </a:p>
        </p:txBody>
      </p:sp>
      <p:sp>
        <p:nvSpPr>
          <p:cNvPr id="12" name="TextBox 11">
            <a:extLst>
              <a:ext uri="{FF2B5EF4-FFF2-40B4-BE49-F238E27FC236}">
                <a16:creationId xmlns:a16="http://schemas.microsoft.com/office/drawing/2014/main" id="{9619A658-C042-4FF5-B81A-03673B45E99E}"/>
              </a:ext>
            </a:extLst>
          </p:cNvPr>
          <p:cNvSpPr txBox="1"/>
          <p:nvPr/>
        </p:nvSpPr>
        <p:spPr>
          <a:xfrm>
            <a:off x="517278" y="1500780"/>
            <a:ext cx="10772445" cy="4027183"/>
          </a:xfrm>
          <a:prstGeom prst="rect">
            <a:avLst/>
          </a:prstGeom>
        </p:spPr>
        <p:txBody>
          <a:bodyPr vert="horz" wrap="square" lIns="91440" tIns="45720" rIns="91440" bIns="45720" rtlCol="0" anchor="t">
            <a:noAutofit/>
          </a:bodyPr>
          <a:lstStyle/>
          <a:p>
            <a:pPr marL="342900" marR="0" lvl="0" indent="-342900" algn="l" defTabSz="914400" rtl="0" eaLnBrk="1" fontAlgn="auto" latinLnBrk="0" hangingPunct="1">
              <a:lnSpc>
                <a:spcPts val="2400"/>
              </a:lnSpc>
              <a:spcBef>
                <a:spcPts val="60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4A4A4A"/>
                </a:solidFill>
                <a:effectLst/>
                <a:uLnTx/>
                <a:uFillTx/>
                <a:latin typeface="Arial" panose="020B0604020202020204" pitchFamily="34" charset="0"/>
                <a:ea typeface="+mn-ea"/>
                <a:cs typeface="Arial" panose="020B0604020202020204" pitchFamily="34" charset="0"/>
              </a:rPr>
              <a:t>Requirement for exercise </a:t>
            </a:r>
            <a:r>
              <a:rPr kumimoji="0" lang="en-US" sz="2000" b="1" i="0" u="none" strike="noStrike" kern="1200" cap="none" spc="0" normalizeH="0" baseline="0" noProof="0" dirty="0">
                <a:ln>
                  <a:noFill/>
                </a:ln>
                <a:solidFill>
                  <a:srgbClr val="4A4A4A"/>
                </a:solidFill>
                <a:effectLst/>
                <a:uLnTx/>
                <a:uFillTx/>
                <a:latin typeface="Arial" panose="020B0604020202020204" pitchFamily="34" charset="0"/>
                <a:ea typeface="+mn-ea"/>
                <a:cs typeface="Arial" panose="020B0604020202020204" pitchFamily="34" charset="0"/>
              </a:rPr>
              <a:t>professional skepticism and having an inquiry mind</a:t>
            </a:r>
          </a:p>
          <a:p>
            <a:pPr marL="342900" marR="0" lvl="0" indent="-342900" algn="l" defTabSz="914400" rtl="0" eaLnBrk="1" fontAlgn="auto" latinLnBrk="0" hangingPunct="1">
              <a:lnSpc>
                <a:spcPts val="2400"/>
              </a:lnSpc>
              <a:spcBef>
                <a:spcPts val="60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4A4A4A"/>
                </a:solidFill>
                <a:effectLst/>
                <a:uLnTx/>
                <a:uFillTx/>
                <a:latin typeface="Arial" panose="020B0604020202020204" pitchFamily="34" charset="0"/>
                <a:ea typeface="+mn-ea"/>
                <a:cs typeface="Arial" panose="020B0604020202020204" pitchFamily="34" charset="0"/>
              </a:rPr>
              <a:t>Requirements regarding </a:t>
            </a:r>
            <a:r>
              <a:rPr kumimoji="0" lang="en-US" sz="2000" b="1" i="0" u="none" strike="noStrike" kern="1200" cap="none" spc="0" normalizeH="0" baseline="0" noProof="0" dirty="0">
                <a:ln>
                  <a:noFill/>
                </a:ln>
                <a:solidFill>
                  <a:srgbClr val="4A4A4A"/>
                </a:solidFill>
                <a:effectLst/>
                <a:uLnTx/>
                <a:uFillTx/>
                <a:latin typeface="Arial" panose="020B0604020202020204" pitchFamily="34" charset="0"/>
                <a:ea typeface="+mn-ea"/>
                <a:cs typeface="Arial" panose="020B0604020202020204" pitchFamily="34" charset="0"/>
              </a:rPr>
              <a:t>preparation and presentation of information</a:t>
            </a:r>
            <a:r>
              <a:rPr kumimoji="0" lang="en-US" sz="2000" b="0" i="0" u="none" strike="noStrike" kern="1200" cap="none" spc="0" normalizeH="0" baseline="0" noProof="0" dirty="0">
                <a:ln>
                  <a:noFill/>
                </a:ln>
                <a:solidFill>
                  <a:srgbClr val="4A4A4A"/>
                </a:solidFill>
                <a:effectLst/>
                <a:uLnTx/>
                <a:uFillTx/>
                <a:latin typeface="Arial" panose="020B0604020202020204" pitchFamily="34" charset="0"/>
                <a:ea typeface="+mn-ea"/>
                <a:cs typeface="Arial" panose="020B0604020202020204" pitchFamily="34" charset="0"/>
              </a:rPr>
              <a:t>:</a:t>
            </a:r>
          </a:p>
          <a:p>
            <a:pPr marL="342900" marR="0" lvl="0" indent="-342900" algn="l" defTabSz="914400" rtl="0" eaLnBrk="1" fontAlgn="auto" latinLnBrk="0" hangingPunct="1">
              <a:lnSpc>
                <a:spcPts val="2400"/>
              </a:lnSpc>
              <a:spcBef>
                <a:spcPts val="600"/>
              </a:spcBef>
              <a:spcAft>
                <a:spcPts val="600"/>
              </a:spcAft>
              <a:buClrTx/>
              <a:buSzTx/>
              <a:buFont typeface="Courier New" panose="02070309020205020404" pitchFamily="49" charset="0"/>
              <a:buChar char="o"/>
              <a:tabLst/>
              <a:defRPr/>
            </a:pPr>
            <a:r>
              <a:rPr kumimoji="0" lang="en-US" sz="2000" b="0" i="0" u="none" strike="noStrike" kern="1200" cap="none" spc="0" normalizeH="0" baseline="0" noProof="0" dirty="0">
                <a:ln>
                  <a:noFill/>
                </a:ln>
                <a:solidFill>
                  <a:srgbClr val="4A4A4A"/>
                </a:solidFill>
                <a:effectLst/>
                <a:uLnTx/>
                <a:uFillTx/>
                <a:latin typeface="Arial" panose="020B0604020202020204" pitchFamily="34" charset="0"/>
                <a:ea typeface="+mn-ea"/>
                <a:cs typeface="Arial" panose="020B0604020202020204" pitchFamily="34" charset="0"/>
              </a:rPr>
              <a:t>When preparing or presenting information, PAs must:</a:t>
            </a:r>
          </a:p>
          <a:p>
            <a:pPr marL="800100" marR="0" lvl="1" indent="-342900" algn="l" defTabSz="914400" rtl="0" eaLnBrk="1" fontAlgn="auto" latinLnBrk="0" hangingPunct="1">
              <a:lnSpc>
                <a:spcPts val="2400"/>
              </a:lnSpc>
              <a:spcBef>
                <a:spcPts val="300"/>
              </a:spcBef>
              <a:spcAft>
                <a:spcPts val="300"/>
              </a:spcAft>
              <a:buClrTx/>
              <a:buSzTx/>
              <a:buFont typeface="Wingdings" panose="05000000000000000000" pitchFamily="2" charset="2"/>
              <a:buChar char="Ø"/>
              <a:tabLst/>
              <a:defRPr/>
            </a:pPr>
            <a:r>
              <a:rPr kumimoji="0" lang="en-US" sz="1600" b="0" i="0" u="none" strike="noStrike" kern="1200" cap="none" spc="0" normalizeH="0" baseline="0" noProof="0" dirty="0">
                <a:ln>
                  <a:noFill/>
                </a:ln>
                <a:solidFill>
                  <a:srgbClr val="494949">
                    <a:lumMod val="75000"/>
                  </a:srgbClr>
                </a:solidFill>
                <a:effectLst/>
                <a:uLnTx/>
                <a:uFillTx/>
                <a:latin typeface="Arial" panose="020B0604020202020204" pitchFamily="34" charset="0"/>
                <a:ea typeface="+mn-ea"/>
                <a:cs typeface="Arial" panose="020B0604020202020204" pitchFamily="34" charset="0"/>
              </a:rPr>
              <a:t>Prepare and present the information  in accordance with the relevant reporting framework, where applicable </a:t>
            </a:r>
          </a:p>
          <a:p>
            <a:pPr marL="800100" marR="0" lvl="1" indent="-342900" algn="l" defTabSz="914400" rtl="0" eaLnBrk="1" fontAlgn="auto" latinLnBrk="0" hangingPunct="1">
              <a:lnSpc>
                <a:spcPts val="2400"/>
              </a:lnSpc>
              <a:spcBef>
                <a:spcPts val="300"/>
              </a:spcBef>
              <a:spcAft>
                <a:spcPts val="300"/>
              </a:spcAft>
              <a:buClrTx/>
              <a:buSzTx/>
              <a:buFont typeface="Wingdings" panose="05000000000000000000" pitchFamily="2" charset="2"/>
              <a:buChar char="Ø"/>
              <a:tabLst/>
              <a:defRPr/>
            </a:pPr>
            <a:r>
              <a:rPr kumimoji="0" lang="en-US" sz="1600" b="0" i="0" u="none" strike="noStrike" kern="1200" cap="none" spc="0" normalizeH="0" baseline="0" noProof="0" dirty="0">
                <a:ln>
                  <a:noFill/>
                </a:ln>
                <a:solidFill>
                  <a:srgbClr val="494949">
                    <a:lumMod val="75000"/>
                  </a:srgbClr>
                </a:solidFill>
                <a:effectLst/>
                <a:uLnTx/>
                <a:uFillTx/>
                <a:latin typeface="Arial" panose="020B0604020202020204" pitchFamily="34" charset="0"/>
                <a:ea typeface="+mn-ea"/>
                <a:cs typeface="Arial" panose="020B0604020202020204" pitchFamily="34" charset="0"/>
              </a:rPr>
              <a:t>Prepare or present the information in a manner that is not intended to mislead or influence the outcome</a:t>
            </a:r>
          </a:p>
          <a:p>
            <a:pPr marL="800100" marR="0" lvl="1" indent="-342900" algn="l" defTabSz="914400" rtl="0" eaLnBrk="1" fontAlgn="auto" latinLnBrk="0" hangingPunct="1">
              <a:lnSpc>
                <a:spcPts val="2400"/>
              </a:lnSpc>
              <a:spcBef>
                <a:spcPts val="300"/>
              </a:spcBef>
              <a:spcAft>
                <a:spcPts val="300"/>
              </a:spcAft>
              <a:buClrTx/>
              <a:buSzTx/>
              <a:buFont typeface="Wingdings" panose="05000000000000000000" pitchFamily="2" charset="2"/>
              <a:buChar char="Ø"/>
              <a:tabLst/>
              <a:defRPr/>
            </a:pPr>
            <a:r>
              <a:rPr kumimoji="0" lang="en-US" sz="1600" b="0" i="0" u="none" strike="noStrike" kern="1200" cap="none" spc="0" normalizeH="0" baseline="0" noProof="0" dirty="0">
                <a:ln>
                  <a:noFill/>
                </a:ln>
                <a:solidFill>
                  <a:srgbClr val="494949">
                    <a:lumMod val="75000"/>
                  </a:srgbClr>
                </a:solidFill>
                <a:effectLst/>
                <a:uLnTx/>
                <a:uFillTx/>
                <a:latin typeface="Arial" panose="020B0604020202020204" pitchFamily="34" charset="0"/>
                <a:ea typeface="+mn-ea"/>
                <a:cs typeface="Arial" panose="020B0604020202020204" pitchFamily="34" charset="0"/>
              </a:rPr>
              <a:t>Represent the facts accurately and completely in all material aspect</a:t>
            </a:r>
          </a:p>
          <a:p>
            <a:pPr marL="800100" marR="0" lvl="1" indent="-342900" algn="l" defTabSz="914400" rtl="0" eaLnBrk="1" fontAlgn="auto" latinLnBrk="0" hangingPunct="1">
              <a:lnSpc>
                <a:spcPts val="2400"/>
              </a:lnSpc>
              <a:spcBef>
                <a:spcPts val="300"/>
              </a:spcBef>
              <a:spcAft>
                <a:spcPts val="600"/>
              </a:spcAft>
              <a:buClrTx/>
              <a:buSzTx/>
              <a:buFont typeface="Wingdings" panose="05000000000000000000" pitchFamily="2" charset="2"/>
              <a:buChar char="Ø"/>
              <a:tabLst/>
              <a:defRPr/>
            </a:pPr>
            <a:r>
              <a:rPr kumimoji="0" lang="en-US" sz="1600" b="0" i="0" u="none" strike="noStrike" kern="1200" cap="none" spc="0" normalizeH="0" baseline="0" noProof="0" dirty="0">
                <a:ln>
                  <a:noFill/>
                </a:ln>
                <a:solidFill>
                  <a:srgbClr val="494949">
                    <a:lumMod val="75000"/>
                  </a:srgbClr>
                </a:solidFill>
                <a:effectLst/>
                <a:uLnTx/>
                <a:uFillTx/>
                <a:latin typeface="Arial" panose="020B0604020202020204" pitchFamily="34" charset="0"/>
                <a:ea typeface="+mn-ea"/>
                <a:cs typeface="Arial" panose="020B0604020202020204" pitchFamily="34" charset="0"/>
              </a:rPr>
              <a:t>Describe clearly the true nature of business transactions</a:t>
            </a:r>
          </a:p>
          <a:p>
            <a:pPr marL="342900" marR="0" lvl="0" indent="-342900" algn="l" defTabSz="914400" rtl="0" eaLnBrk="1" fontAlgn="auto" latinLnBrk="0" hangingPunct="1">
              <a:lnSpc>
                <a:spcPts val="2200"/>
              </a:lnSpc>
              <a:spcBef>
                <a:spcPts val="600"/>
              </a:spcBef>
              <a:spcAft>
                <a:spcPts val="600"/>
              </a:spcAft>
              <a:buClrTx/>
              <a:buSzTx/>
              <a:buFont typeface="Courier New" panose="02070309020205020404" pitchFamily="49" charset="0"/>
              <a:buChar char="o"/>
              <a:tabLst/>
              <a:defRPr/>
            </a:pPr>
            <a:r>
              <a:rPr kumimoji="0" lang="en-US" sz="2000" b="0" i="0" u="none" strike="noStrike" kern="1200" cap="none" spc="0" normalizeH="0" baseline="0" noProof="0" dirty="0">
                <a:ln>
                  <a:noFill/>
                </a:ln>
                <a:solidFill>
                  <a:srgbClr val="494949">
                    <a:lumMod val="75000"/>
                  </a:srgbClr>
                </a:solidFill>
                <a:effectLst/>
                <a:uLnTx/>
                <a:uFillTx/>
                <a:latin typeface="Arial" panose="020B0604020202020204" pitchFamily="34" charset="0"/>
                <a:ea typeface="+mn-ea"/>
                <a:cs typeface="Arial" panose="020B0604020202020204" pitchFamily="34" charset="0"/>
              </a:rPr>
              <a:t>If PA knows or has reason to believe that the information is misleading, the PA must take appropriate actions to seek to resolve the matter</a:t>
            </a:r>
          </a:p>
          <a:p>
            <a:pPr marL="742950" marR="0" lvl="1" indent="-285750" algn="l" defTabSz="914400" rtl="0" eaLnBrk="1" fontAlgn="auto" latinLnBrk="0" hangingPunct="1">
              <a:lnSpc>
                <a:spcPts val="2400"/>
              </a:lnSpc>
              <a:spcBef>
                <a:spcPts val="600"/>
              </a:spcBef>
              <a:spcAft>
                <a:spcPts val="600"/>
              </a:spcAft>
              <a:buClrTx/>
              <a:buSzTx/>
              <a:buFont typeface="Wingdings" panose="05000000000000000000" pitchFamily="2" charset="2"/>
              <a:buChar char="Ø"/>
              <a:tabLst/>
              <a:defRPr/>
            </a:pPr>
            <a:r>
              <a:rPr kumimoji="0" lang="en-US" sz="1600" b="0" i="0" u="none" strike="noStrike" kern="1200" cap="none" spc="0" normalizeH="0" baseline="0" noProof="0" dirty="0">
                <a:ln>
                  <a:noFill/>
                </a:ln>
                <a:solidFill>
                  <a:srgbClr val="4A4A4A"/>
                </a:solidFill>
                <a:effectLst/>
                <a:uLnTx/>
                <a:uFillTx/>
                <a:latin typeface="Arial" panose="020B0604020202020204" pitchFamily="34" charset="0"/>
                <a:ea typeface="+mn-ea"/>
                <a:cs typeface="Arial" panose="020B0604020202020204" pitchFamily="34" charset="0"/>
              </a:rPr>
              <a:t>If the misleading information involve non-compliance with laws and regulation, the Code’s NOCLAR provisions will apply</a:t>
            </a:r>
          </a:p>
          <a:p>
            <a:pPr marL="285750" marR="0" lvl="0" indent="-285750" algn="l" defTabSz="914400" rtl="0" eaLnBrk="1" fontAlgn="auto" latinLnBrk="0" hangingPunct="1">
              <a:lnSpc>
                <a:spcPts val="2200"/>
              </a:lnSpc>
              <a:spcBef>
                <a:spcPts val="60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494949">
                    <a:lumMod val="75000"/>
                  </a:srgbClr>
                </a:solidFill>
                <a:effectLst/>
                <a:uLnTx/>
                <a:uFillTx/>
                <a:latin typeface="Arial" panose="020B0604020202020204" pitchFamily="34" charset="0"/>
                <a:ea typeface="+mn-ea"/>
                <a:cs typeface="Arial" panose="020B0604020202020204" pitchFamily="34" charset="0"/>
              </a:rPr>
              <a:t>Prohibition on </a:t>
            </a:r>
            <a:r>
              <a:rPr kumimoji="0" lang="en-US" sz="2000" b="1" u="none" strike="noStrike" kern="1200" cap="none" spc="0" normalizeH="0" baseline="0" noProof="0" dirty="0">
                <a:ln>
                  <a:noFill/>
                </a:ln>
                <a:solidFill>
                  <a:srgbClr val="494949">
                    <a:lumMod val="75000"/>
                  </a:srgbClr>
                </a:solidFill>
                <a:effectLst/>
                <a:uLnTx/>
                <a:uFillTx/>
                <a:latin typeface="Arial" panose="020B0604020202020204" pitchFamily="34" charset="0"/>
                <a:ea typeface="+mn-ea"/>
                <a:cs typeface="Arial" panose="020B0604020202020204" pitchFamily="34" charset="0"/>
              </a:rPr>
              <a:t>allowing pressure from others </a:t>
            </a:r>
            <a:r>
              <a:rPr kumimoji="0" lang="en-US" sz="2000" b="0" i="0" u="none" strike="noStrike" kern="1200" cap="none" spc="0" normalizeH="0" baseline="0" noProof="0" dirty="0">
                <a:ln>
                  <a:noFill/>
                </a:ln>
                <a:solidFill>
                  <a:srgbClr val="494949">
                    <a:lumMod val="75000"/>
                  </a:srgbClr>
                </a:solidFill>
                <a:effectLst/>
                <a:uLnTx/>
                <a:uFillTx/>
                <a:latin typeface="Arial" panose="020B0604020202020204" pitchFamily="34" charset="0"/>
                <a:ea typeface="+mn-ea"/>
                <a:cs typeface="Arial" panose="020B0604020202020204" pitchFamily="34" charset="0"/>
              </a:rPr>
              <a:t>to result in a breach of FPs; Placing pressure on others that would lead them to breach FPs is also prohibited</a:t>
            </a:r>
          </a:p>
          <a:p>
            <a:pPr marL="457200" marR="0" lvl="1" indent="0" algn="l" defTabSz="914400" rtl="0" eaLnBrk="1" fontAlgn="auto" latinLnBrk="0" hangingPunct="1">
              <a:lnSpc>
                <a:spcPts val="2800"/>
              </a:lnSpc>
              <a:spcBef>
                <a:spcPts val="600"/>
              </a:spcBef>
              <a:spcAft>
                <a:spcPts val="600"/>
              </a:spcAft>
              <a:buClrTx/>
              <a:buSzTx/>
              <a:buFontTx/>
              <a:buNone/>
              <a:tabLst/>
              <a:defRPr/>
            </a:pPr>
            <a:endParaRPr kumimoji="0" lang="en-US" sz="1800" b="0" i="0" u="none" strike="noStrike" kern="1200" cap="none" spc="0" normalizeH="0" baseline="0" noProof="0" dirty="0">
              <a:ln>
                <a:noFill/>
              </a:ln>
              <a:solidFill>
                <a:srgbClr val="0B5494"/>
              </a:solidFill>
              <a:effectLst/>
              <a:uLnTx/>
              <a:uFillTx/>
              <a:latin typeface="Arial" panose="020B0604020202020204" pitchFamily="34" charset="0"/>
              <a:ea typeface="+mn-ea"/>
              <a:cs typeface="Arial" panose="020B0604020202020204" pitchFamily="34" charset="0"/>
            </a:endParaRPr>
          </a:p>
        </p:txBody>
      </p:sp>
      <p:sp>
        <p:nvSpPr>
          <p:cNvPr id="7" name="Oval 6">
            <a:extLst>
              <a:ext uri="{FF2B5EF4-FFF2-40B4-BE49-F238E27FC236}">
                <a16:creationId xmlns:a16="http://schemas.microsoft.com/office/drawing/2014/main" id="{9F3F1964-3D5F-4A6D-8354-765D18D0AC4E}"/>
              </a:ext>
            </a:extLst>
          </p:cNvPr>
          <p:cNvSpPr/>
          <p:nvPr/>
        </p:nvSpPr>
        <p:spPr>
          <a:xfrm>
            <a:off x="10600459" y="289468"/>
            <a:ext cx="1506682" cy="1359243"/>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FFFFFF"/>
                </a:solidFill>
                <a:effectLst/>
                <a:uLnTx/>
                <a:uFillTx/>
                <a:latin typeface="Arial" panose="020B0604020202020204"/>
                <a:ea typeface="+mn-ea"/>
                <a:cs typeface="+mn-cs"/>
              </a:rPr>
              <a:t>Sections 120, 220 and 270</a:t>
            </a:r>
          </a:p>
        </p:txBody>
      </p:sp>
    </p:spTree>
    <p:extLst>
      <p:ext uri="{BB962C8B-B14F-4D97-AF65-F5344CB8AC3E}">
        <p14:creationId xmlns:p14="http://schemas.microsoft.com/office/powerpoint/2010/main" val="58120983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EE59B2-93A9-4C92-9423-63BF1FB5E414}"/>
              </a:ext>
            </a:extLst>
          </p:cNvPr>
          <p:cNvSpPr>
            <a:spLocks noGrp="1"/>
          </p:cNvSpPr>
          <p:nvPr>
            <p:ph type="title"/>
          </p:nvPr>
        </p:nvSpPr>
        <p:spPr>
          <a:xfrm>
            <a:off x="160639" y="36374"/>
            <a:ext cx="11449835" cy="1068518"/>
          </a:xfrm>
        </p:spPr>
        <p:txBody>
          <a:bodyPr>
            <a:noAutofit/>
          </a:bodyPr>
          <a:lstStyle/>
          <a:p>
            <a:r>
              <a:rPr lang="en-US" sz="3600" dirty="0">
                <a:latin typeface="+mj-lt"/>
              </a:rPr>
              <a:t>Using Discretion in Making Professional Judgments</a:t>
            </a:r>
          </a:p>
        </p:txBody>
      </p:sp>
      <p:sp>
        <p:nvSpPr>
          <p:cNvPr id="3" name="Content Placeholder 2">
            <a:extLst>
              <a:ext uri="{FF2B5EF4-FFF2-40B4-BE49-F238E27FC236}">
                <a16:creationId xmlns:a16="http://schemas.microsoft.com/office/drawing/2014/main" id="{6EEE4265-EEC9-4110-B74D-DCD9C380EA1A}"/>
              </a:ext>
            </a:extLst>
          </p:cNvPr>
          <p:cNvSpPr>
            <a:spLocks noGrp="1"/>
          </p:cNvSpPr>
          <p:nvPr>
            <p:ph idx="1"/>
          </p:nvPr>
        </p:nvSpPr>
        <p:spPr>
          <a:xfrm>
            <a:off x="838200" y="2683042"/>
            <a:ext cx="9954126" cy="3439927"/>
          </a:xfrm>
        </p:spPr>
        <p:txBody>
          <a:bodyPr>
            <a:noAutofit/>
          </a:bodyPr>
          <a:lstStyle/>
          <a:p>
            <a:pPr marL="228600" marR="0" lvl="0" indent="-228600" algn="l" defTabSz="914400" rtl="0" eaLnBrk="1" fontAlgn="auto" latinLnBrk="0" hangingPunct="1">
              <a:lnSpc>
                <a:spcPts val="2400"/>
              </a:lnSpc>
              <a:spcBef>
                <a:spcPts val="600"/>
              </a:spcBef>
              <a:spcAft>
                <a:spcPts val="600"/>
              </a:spcAft>
              <a:buClrTx/>
              <a:buSzTx/>
              <a:buFont typeface="Arial" panose="020B0604020202020204" pitchFamily="34" charset="0"/>
              <a:buChar char="•"/>
              <a:tabLst/>
              <a:defRPr/>
            </a:pPr>
            <a:r>
              <a:rPr kumimoji="0" lang="en-US" sz="2000" i="0" u="none" strike="noStrike" kern="1200" cap="none" spc="0" normalizeH="0" baseline="0" noProof="0" dirty="0">
                <a:ln>
                  <a:noFill/>
                </a:ln>
                <a:solidFill>
                  <a:srgbClr val="4A4A4A"/>
                </a:solidFill>
                <a:effectLst/>
                <a:uLnTx/>
                <a:uFillTx/>
                <a:latin typeface="Arial" panose="020B0604020202020204" pitchFamily="34" charset="0"/>
                <a:ea typeface="+mn-ea"/>
                <a:cs typeface="Arial" panose="020B0604020202020204" pitchFamily="34" charset="0"/>
              </a:rPr>
              <a:t>Prohibition on exercising discretion in </a:t>
            </a:r>
            <a:r>
              <a:rPr lang="en-US" sz="2000" dirty="0">
                <a:latin typeface="Arial" panose="020B0604020202020204" pitchFamily="34" charset="0"/>
                <a:cs typeface="Arial" panose="020B0604020202020204" pitchFamily="34" charset="0"/>
              </a:rPr>
              <a:t>preparing and presenting information </a:t>
            </a:r>
            <a:r>
              <a:rPr kumimoji="0" lang="en-US" sz="2000" i="0" u="none" strike="noStrike" kern="1200" cap="none" spc="0" normalizeH="0" baseline="0" noProof="0" dirty="0">
                <a:ln>
                  <a:noFill/>
                </a:ln>
                <a:solidFill>
                  <a:srgbClr val="4A4A4A"/>
                </a:solidFill>
                <a:effectLst/>
                <a:uLnTx/>
                <a:uFillTx/>
                <a:latin typeface="Arial" panose="020B0604020202020204" pitchFamily="34" charset="0"/>
                <a:ea typeface="+mn-ea"/>
                <a:cs typeface="Arial" panose="020B0604020202020204" pitchFamily="34" charset="0"/>
              </a:rPr>
              <a:t>with the intention of misleading others or influencing contractual or regulatory outcomes inappropriately</a:t>
            </a:r>
          </a:p>
          <a:p>
            <a:pPr marL="228600" marR="0" lvl="0" indent="-228600" algn="l" defTabSz="914400" rtl="0" eaLnBrk="1" fontAlgn="auto" latinLnBrk="0" hangingPunct="1">
              <a:lnSpc>
                <a:spcPts val="2400"/>
              </a:lnSpc>
              <a:spcBef>
                <a:spcPts val="600"/>
              </a:spcBef>
              <a:spcAft>
                <a:spcPts val="600"/>
              </a:spcAft>
              <a:buClrTx/>
              <a:buSzTx/>
              <a:buFont typeface="Arial" panose="020B0604020202020204" pitchFamily="34" charset="0"/>
              <a:buChar char="•"/>
              <a:tabLst/>
              <a:defRPr/>
            </a:pPr>
            <a:r>
              <a:rPr kumimoji="0" lang="en-US" sz="2000" i="0" u="none" strike="noStrike" kern="1200" cap="none" spc="0" normalizeH="0" baseline="0" noProof="0" dirty="0">
                <a:ln>
                  <a:noFill/>
                </a:ln>
                <a:solidFill>
                  <a:srgbClr val="4A4A4A"/>
                </a:solidFill>
                <a:effectLst/>
                <a:uLnTx/>
                <a:uFillTx/>
                <a:latin typeface="Arial" panose="020B0604020202020204" pitchFamily="34" charset="0"/>
                <a:ea typeface="+mn-ea"/>
                <a:cs typeface="Arial" panose="020B0604020202020204" pitchFamily="34" charset="0"/>
              </a:rPr>
              <a:t>When performing professional activities, especially those that do not require compliance with a relevant reporting framework, PAs must  exercise professional judgment to identify and consider</a:t>
            </a:r>
            <a:r>
              <a:rPr kumimoji="0" lang="en-US" sz="2000" b="0" i="0" u="none" strike="noStrike" kern="1200" cap="none" spc="0" normalizeH="0" baseline="0" noProof="0" dirty="0">
                <a:ln>
                  <a:noFill/>
                </a:ln>
                <a:solidFill>
                  <a:srgbClr val="4A4A4A"/>
                </a:solidFill>
                <a:effectLst/>
                <a:uLnTx/>
                <a:uFillTx/>
                <a:latin typeface="Arial" panose="020B0604020202020204" pitchFamily="34" charset="0"/>
                <a:ea typeface="+mn-ea"/>
                <a:cs typeface="Arial" panose="020B0604020202020204" pitchFamily="34" charset="0"/>
              </a:rPr>
              <a:t>:</a:t>
            </a:r>
          </a:p>
          <a:p>
            <a:pPr marL="800100" lvl="1" indent="-342900" fontAlgn="t">
              <a:lnSpc>
                <a:spcPts val="2400"/>
              </a:lnSpc>
              <a:spcBef>
                <a:spcPts val="600"/>
              </a:spcBef>
              <a:spcAft>
                <a:spcPts val="600"/>
              </a:spcAft>
              <a:buClrTx/>
              <a:buFont typeface="Wingdings" panose="05000000000000000000" pitchFamily="2" charset="2"/>
              <a:buChar char="Ø"/>
              <a:defRPr/>
            </a:pPr>
            <a:r>
              <a:rPr lang="en-US" sz="1800" dirty="0">
                <a:solidFill>
                  <a:schemeClr val="tx1"/>
                </a:solidFill>
                <a:latin typeface="+mj-lt"/>
              </a:rPr>
              <a:t>The purpose for which the information is to be used;</a:t>
            </a:r>
          </a:p>
          <a:p>
            <a:pPr marL="800100" lvl="1" indent="-342900" fontAlgn="t">
              <a:lnSpc>
                <a:spcPts val="2400"/>
              </a:lnSpc>
              <a:spcBef>
                <a:spcPts val="600"/>
              </a:spcBef>
              <a:spcAft>
                <a:spcPts val="600"/>
              </a:spcAft>
              <a:buClrTx/>
              <a:buFont typeface="Wingdings" panose="05000000000000000000" pitchFamily="2" charset="2"/>
              <a:buChar char="Ø"/>
              <a:defRPr/>
            </a:pPr>
            <a:r>
              <a:rPr lang="en-US" sz="1800" dirty="0">
                <a:solidFill>
                  <a:schemeClr val="tx1"/>
                </a:solidFill>
                <a:latin typeface="+mj-lt"/>
              </a:rPr>
              <a:t>The context within which it is given; and</a:t>
            </a:r>
          </a:p>
          <a:p>
            <a:pPr marL="800100" lvl="1" indent="-342900" fontAlgn="t">
              <a:lnSpc>
                <a:spcPts val="2400"/>
              </a:lnSpc>
              <a:spcBef>
                <a:spcPts val="600"/>
              </a:spcBef>
              <a:spcAft>
                <a:spcPts val="600"/>
              </a:spcAft>
              <a:buClrTx/>
              <a:buFont typeface="Wingdings" panose="05000000000000000000" pitchFamily="2" charset="2"/>
              <a:buChar char="Ø"/>
              <a:defRPr/>
            </a:pPr>
            <a:r>
              <a:rPr lang="en-US" sz="1800" dirty="0">
                <a:solidFill>
                  <a:schemeClr val="tx1"/>
                </a:solidFill>
                <a:latin typeface="+mj-lt"/>
              </a:rPr>
              <a:t>The audience to whom it is addressed</a:t>
            </a:r>
          </a:p>
          <a:p>
            <a:endParaRPr lang="en-US" dirty="0"/>
          </a:p>
        </p:txBody>
      </p:sp>
      <p:sp>
        <p:nvSpPr>
          <p:cNvPr id="5" name="Slide Number Placeholder 4">
            <a:extLst>
              <a:ext uri="{FF2B5EF4-FFF2-40B4-BE49-F238E27FC236}">
                <a16:creationId xmlns:a16="http://schemas.microsoft.com/office/drawing/2014/main" id="{CCA13805-9768-4601-AC6E-84F4DB1F000D}"/>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dirty="0">
              <a:ln>
                <a:noFill/>
              </a:ln>
              <a:solidFill>
                <a:srgbClr val="838383"/>
              </a:solidFill>
              <a:effectLst/>
              <a:uLnTx/>
              <a:uFillTx/>
              <a:latin typeface="Product Sans Thin" panose="020B0203030502040203" pitchFamily="34" charset="0"/>
              <a:ea typeface="+mn-ea"/>
              <a:cs typeface="+mn-cs"/>
            </a:endParaRPr>
          </a:p>
        </p:txBody>
      </p:sp>
      <p:sp>
        <p:nvSpPr>
          <p:cNvPr id="11" name="Rectangle: Rounded Corners 10">
            <a:extLst>
              <a:ext uri="{FF2B5EF4-FFF2-40B4-BE49-F238E27FC236}">
                <a16:creationId xmlns:a16="http://schemas.microsoft.com/office/drawing/2014/main" id="{94730922-02EC-4A3B-9CA8-5E84984C5D53}"/>
              </a:ext>
            </a:extLst>
          </p:cNvPr>
          <p:cNvSpPr/>
          <p:nvPr/>
        </p:nvSpPr>
        <p:spPr>
          <a:xfrm>
            <a:off x="14210270" y="5029200"/>
            <a:ext cx="914400" cy="91440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14" name="Oval 13">
            <a:extLst>
              <a:ext uri="{FF2B5EF4-FFF2-40B4-BE49-F238E27FC236}">
                <a16:creationId xmlns:a16="http://schemas.microsoft.com/office/drawing/2014/main" id="{A91575B2-7A58-4AD7-8ED5-4BEAC6AFC57A}"/>
              </a:ext>
            </a:extLst>
          </p:cNvPr>
          <p:cNvSpPr/>
          <p:nvPr/>
        </p:nvSpPr>
        <p:spPr>
          <a:xfrm>
            <a:off x="10676238" y="159226"/>
            <a:ext cx="1355123" cy="1359243"/>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FFFFFF"/>
                </a:solidFill>
                <a:effectLst/>
                <a:uLnTx/>
                <a:uFillTx/>
                <a:latin typeface="Arial" panose="020B0604020202020204"/>
                <a:ea typeface="+mn-ea"/>
                <a:cs typeface="+mn-cs"/>
              </a:rPr>
              <a:t>Section 220</a:t>
            </a:r>
          </a:p>
        </p:txBody>
      </p:sp>
      <p:sp>
        <p:nvSpPr>
          <p:cNvPr id="13" name="Rectangle: Rounded Corners 12">
            <a:extLst>
              <a:ext uri="{FF2B5EF4-FFF2-40B4-BE49-F238E27FC236}">
                <a16:creationId xmlns:a16="http://schemas.microsoft.com/office/drawing/2014/main" id="{78B9FF42-A56B-43D1-A256-C79175286731}"/>
              </a:ext>
            </a:extLst>
          </p:cNvPr>
          <p:cNvSpPr/>
          <p:nvPr/>
        </p:nvSpPr>
        <p:spPr>
          <a:xfrm>
            <a:off x="764005" y="1259679"/>
            <a:ext cx="9763627" cy="1171794"/>
          </a:xfrm>
          <a:prstGeom prst="roundRect">
            <a:avLst/>
          </a:prstGeom>
          <a:solidFill>
            <a:schemeClr val="tx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marR="0" lvl="0" indent="-228600" algn="l" defTabSz="914400" rtl="0" eaLnBrk="1" fontAlgn="auto" latinLnBrk="0" hangingPunct="1">
              <a:lnSpc>
                <a:spcPts val="2400"/>
              </a:lnSpc>
              <a:spcBef>
                <a:spcPts val="60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FFFFFF"/>
                </a:solidFill>
                <a:effectLst/>
                <a:uLnTx/>
                <a:uFillTx/>
                <a:latin typeface="Arial" panose="020B0604020202020204"/>
                <a:ea typeface="+mn-ea"/>
                <a:cs typeface="+mn-cs"/>
              </a:rPr>
              <a:t>Lack of standards to prepare and present ESG information might require PAs to use discretion regarding several matters, e.g., materiality and classification of ESG factors </a:t>
            </a:r>
          </a:p>
        </p:txBody>
      </p:sp>
    </p:spTree>
    <p:extLst>
      <p:ext uri="{BB962C8B-B14F-4D97-AF65-F5344CB8AC3E}">
        <p14:creationId xmlns:p14="http://schemas.microsoft.com/office/powerpoint/2010/main" val="218371282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CF9706-EF23-402D-B61C-D43CD08FC82A}"/>
              </a:ext>
            </a:extLst>
          </p:cNvPr>
          <p:cNvSpPr>
            <a:spLocks noGrp="1"/>
          </p:cNvSpPr>
          <p:nvPr>
            <p:ph type="title"/>
          </p:nvPr>
        </p:nvSpPr>
        <p:spPr/>
        <p:txBody>
          <a:bodyPr>
            <a:normAutofit fontScale="90000"/>
          </a:bodyPr>
          <a:lstStyle/>
          <a:p>
            <a:r>
              <a:rPr lang="en-US" sz="4000" dirty="0">
                <a:latin typeface="+mj-lt"/>
              </a:rPr>
              <a:t>Relying on the Work of Others, including Experts</a:t>
            </a:r>
          </a:p>
        </p:txBody>
      </p:sp>
      <p:sp>
        <p:nvSpPr>
          <p:cNvPr id="3" name="Content Placeholder 2">
            <a:extLst>
              <a:ext uri="{FF2B5EF4-FFF2-40B4-BE49-F238E27FC236}">
                <a16:creationId xmlns:a16="http://schemas.microsoft.com/office/drawing/2014/main" id="{6B4E8285-8C5F-41EF-8051-2F1C9E0D50E6}"/>
              </a:ext>
            </a:extLst>
          </p:cNvPr>
          <p:cNvSpPr>
            <a:spLocks noGrp="1"/>
          </p:cNvSpPr>
          <p:nvPr>
            <p:ph idx="1"/>
          </p:nvPr>
        </p:nvSpPr>
        <p:spPr>
          <a:xfrm>
            <a:off x="914400" y="2983832"/>
            <a:ext cx="10166684" cy="3372519"/>
          </a:xfrm>
        </p:spPr>
        <p:txBody>
          <a:bodyPr>
            <a:noAutofit/>
          </a:bodyPr>
          <a:lstStyle/>
          <a:p>
            <a:pPr>
              <a:lnSpc>
                <a:spcPts val="2600"/>
              </a:lnSpc>
              <a:spcBef>
                <a:spcPts val="600"/>
              </a:spcBef>
              <a:spcAft>
                <a:spcPts val="600"/>
              </a:spcAft>
            </a:pPr>
            <a:r>
              <a:rPr lang="en-US" sz="2000" dirty="0">
                <a:latin typeface="+mj-lt"/>
              </a:rPr>
              <a:t>Before relying on the work of other individuals in preparing and presenting information, PAs must consider specific factors to determine what steps to take to fulfill such responsibilities</a:t>
            </a:r>
          </a:p>
          <a:p>
            <a:pPr>
              <a:lnSpc>
                <a:spcPts val="2600"/>
              </a:lnSpc>
              <a:spcBef>
                <a:spcPts val="600"/>
              </a:spcBef>
              <a:spcAft>
                <a:spcPts val="600"/>
              </a:spcAft>
            </a:pPr>
            <a:r>
              <a:rPr lang="en-US" sz="2000" dirty="0">
                <a:latin typeface="+mj-lt"/>
              </a:rPr>
              <a:t>When a PA intends to use the work of an expert, the PA shall determine whether the use is warranted </a:t>
            </a:r>
          </a:p>
          <a:p>
            <a:pPr>
              <a:lnSpc>
                <a:spcPts val="2600"/>
              </a:lnSpc>
              <a:spcBef>
                <a:spcPts val="600"/>
              </a:spcBef>
              <a:spcAft>
                <a:spcPts val="600"/>
              </a:spcAft>
            </a:pPr>
            <a:r>
              <a:rPr lang="en-US" sz="2000" dirty="0">
                <a:latin typeface="+mj-lt"/>
              </a:rPr>
              <a:t>IESBA’s Technology ED is proposing enhancements to the examples of factors that a PA needs to consider in </a:t>
            </a:r>
            <a:r>
              <a:rPr lang="en-US" sz="2000" b="1" dirty="0">
                <a:latin typeface="+mj-lt"/>
              </a:rPr>
              <a:t>determining whether reliance on work of others or technology is reasonable</a:t>
            </a:r>
          </a:p>
        </p:txBody>
      </p:sp>
      <p:sp>
        <p:nvSpPr>
          <p:cNvPr id="5" name="Slide Number Placeholder 4">
            <a:extLst>
              <a:ext uri="{FF2B5EF4-FFF2-40B4-BE49-F238E27FC236}">
                <a16:creationId xmlns:a16="http://schemas.microsoft.com/office/drawing/2014/main" id="{879C7BB1-B154-473D-9496-19E91875CD3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dirty="0">
              <a:ln>
                <a:noFill/>
              </a:ln>
              <a:solidFill>
                <a:srgbClr val="838383"/>
              </a:solidFill>
              <a:effectLst/>
              <a:uLnTx/>
              <a:uFillTx/>
              <a:latin typeface="Product Sans Thin" panose="020B0203030502040203" pitchFamily="34" charset="0"/>
              <a:ea typeface="+mn-ea"/>
              <a:cs typeface="+mn-cs"/>
            </a:endParaRPr>
          </a:p>
        </p:txBody>
      </p:sp>
      <p:sp>
        <p:nvSpPr>
          <p:cNvPr id="7" name="Oval 6">
            <a:extLst>
              <a:ext uri="{FF2B5EF4-FFF2-40B4-BE49-F238E27FC236}">
                <a16:creationId xmlns:a16="http://schemas.microsoft.com/office/drawing/2014/main" id="{D2FDC7E2-F99B-4411-94A1-38183D63FD0A}"/>
              </a:ext>
            </a:extLst>
          </p:cNvPr>
          <p:cNvSpPr/>
          <p:nvPr/>
        </p:nvSpPr>
        <p:spPr>
          <a:xfrm>
            <a:off x="10705616" y="350717"/>
            <a:ext cx="1486384" cy="1467853"/>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FFFFFF"/>
                </a:solidFill>
                <a:effectLst/>
                <a:uLnTx/>
                <a:uFillTx/>
                <a:latin typeface="Arial" panose="020B0604020202020204"/>
                <a:ea typeface="+mn-ea"/>
                <a:cs typeface="+mn-cs"/>
              </a:rPr>
              <a:t>Sections 220 and 320</a:t>
            </a:r>
          </a:p>
        </p:txBody>
      </p:sp>
      <p:sp>
        <p:nvSpPr>
          <p:cNvPr id="6" name="Rectangle: Rounded Corners 5">
            <a:extLst>
              <a:ext uri="{FF2B5EF4-FFF2-40B4-BE49-F238E27FC236}">
                <a16:creationId xmlns:a16="http://schemas.microsoft.com/office/drawing/2014/main" id="{5E07D865-1915-48BE-BAD1-EF0C688704D7}"/>
              </a:ext>
            </a:extLst>
          </p:cNvPr>
          <p:cNvSpPr/>
          <p:nvPr/>
        </p:nvSpPr>
        <p:spPr>
          <a:xfrm>
            <a:off x="838200" y="1215189"/>
            <a:ext cx="9761621" cy="1467853"/>
          </a:xfrm>
          <a:prstGeom prst="roundRect">
            <a:avLst/>
          </a:prstGeom>
          <a:solidFill>
            <a:schemeClr val="tx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marR="0" lvl="0" indent="-228600" algn="l" defTabSz="914400" rtl="0" eaLnBrk="1" fontAlgn="auto" latinLnBrk="0" hangingPunct="1">
              <a:lnSpc>
                <a:spcPts val="2640"/>
              </a:lnSpc>
              <a:spcBef>
                <a:spcPts val="300"/>
              </a:spcBef>
              <a:spcAft>
                <a:spcPts val="300"/>
              </a:spcAft>
              <a:buClr>
                <a:srgbClr val="FFFFFF"/>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FFFFFF"/>
                </a:solidFill>
                <a:effectLst/>
                <a:uLnTx/>
                <a:uFillTx/>
                <a:latin typeface="Arial" panose="020B0604020202020204"/>
                <a:ea typeface="+mn-ea"/>
                <a:cs typeface="+mn-cs"/>
              </a:rPr>
              <a:t>Concerns about over reliance on ESG data/experts or technology products </a:t>
            </a:r>
          </a:p>
          <a:p>
            <a:pPr marL="685800" marR="0" lvl="1" indent="-228600" algn="l" defTabSz="914400" rtl="0" eaLnBrk="1" fontAlgn="auto" latinLnBrk="0" hangingPunct="1">
              <a:lnSpc>
                <a:spcPts val="2640"/>
              </a:lnSpc>
              <a:spcBef>
                <a:spcPts val="300"/>
              </a:spcBef>
              <a:spcAft>
                <a:spcPts val="300"/>
              </a:spcAft>
              <a:buClrTx/>
              <a:buSzPct val="75000"/>
              <a:buFont typeface="Arial" panose="020B0604020202020204" pitchFamily="34" charset="0"/>
              <a:buChar char="─"/>
              <a:tabLst/>
              <a:defRPr/>
            </a:pPr>
            <a:r>
              <a:rPr kumimoji="0" lang="en-US" b="0" i="0" u="none" strike="noStrike" kern="1200" cap="none" spc="0" normalizeH="0" baseline="0" noProof="0" dirty="0">
                <a:ln>
                  <a:noFill/>
                </a:ln>
                <a:solidFill>
                  <a:srgbClr val="FFFFFF"/>
                </a:solidFill>
                <a:effectLst/>
                <a:uLnTx/>
                <a:uFillTx/>
                <a:latin typeface="Arial" panose="020B0604020202020204"/>
                <a:ea typeface="+mn-ea"/>
                <a:cs typeface="+mn-cs"/>
              </a:rPr>
              <a:t>Questions about whether existing guidance on “use of experts” is sufficient</a:t>
            </a:r>
          </a:p>
          <a:p>
            <a:pPr marL="685800" marR="0" lvl="1" indent="-228600" algn="l" defTabSz="914400" rtl="0" eaLnBrk="1" fontAlgn="auto" latinLnBrk="0" hangingPunct="1">
              <a:lnSpc>
                <a:spcPts val="2640"/>
              </a:lnSpc>
              <a:spcBef>
                <a:spcPts val="300"/>
              </a:spcBef>
              <a:spcAft>
                <a:spcPts val="300"/>
              </a:spcAft>
              <a:buClrTx/>
              <a:buSzPct val="75000"/>
              <a:buFont typeface="Arial" panose="020B0604020202020204" pitchFamily="34" charset="0"/>
              <a:buChar char="─"/>
              <a:tabLst/>
              <a:defRPr/>
            </a:pPr>
            <a:r>
              <a:rPr kumimoji="0" lang="en-US" b="0" i="0" u="none" strike="noStrike" kern="1200" cap="none" spc="0" normalizeH="0" baseline="0" noProof="0" dirty="0">
                <a:ln>
                  <a:noFill/>
                </a:ln>
                <a:solidFill>
                  <a:srgbClr val="FFFFFF"/>
                </a:solidFill>
                <a:effectLst/>
                <a:uLnTx/>
                <a:uFillTx/>
                <a:latin typeface="Arial" panose="020B0604020202020204"/>
                <a:ea typeface="+mn-ea"/>
                <a:cs typeface="+mn-cs"/>
              </a:rPr>
              <a:t>IESBA’s Technology Exposure Draft provides technology-specific guidance</a:t>
            </a:r>
          </a:p>
        </p:txBody>
      </p:sp>
    </p:spTree>
    <p:extLst>
      <p:ext uri="{BB962C8B-B14F-4D97-AF65-F5344CB8AC3E}">
        <p14:creationId xmlns:p14="http://schemas.microsoft.com/office/powerpoint/2010/main" val="173861823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A41568-92AA-4D17-A091-538CBD86BA34}"/>
              </a:ext>
            </a:extLst>
          </p:cNvPr>
          <p:cNvSpPr>
            <a:spLocks noGrp="1"/>
          </p:cNvSpPr>
          <p:nvPr>
            <p:ph type="title"/>
          </p:nvPr>
        </p:nvSpPr>
        <p:spPr>
          <a:xfrm>
            <a:off x="838199" y="109064"/>
            <a:ext cx="10139365" cy="1068518"/>
          </a:xfrm>
        </p:spPr>
        <p:txBody>
          <a:bodyPr>
            <a:noAutofit/>
          </a:bodyPr>
          <a:lstStyle/>
          <a:p>
            <a:r>
              <a:rPr kumimoji="0" lang="en-US" sz="3600" b="0" i="0" u="none" strike="noStrike" kern="1200" cap="none" spc="0" normalizeH="0" baseline="0" noProof="0" dirty="0">
                <a:ln>
                  <a:noFill/>
                </a:ln>
                <a:solidFill>
                  <a:srgbClr val="FFFFFF"/>
                </a:solidFill>
                <a:effectLst/>
                <a:uLnTx/>
                <a:uFillTx/>
                <a:latin typeface="+mj-lt"/>
                <a:ea typeface="+mj-ea"/>
                <a:cs typeface="+mj-cs"/>
              </a:rPr>
              <a:t>Having Sufficient ESG Skills and Expertise</a:t>
            </a:r>
            <a:endParaRPr lang="en-US" sz="3600" dirty="0">
              <a:latin typeface="+mj-lt"/>
            </a:endParaRPr>
          </a:p>
        </p:txBody>
      </p:sp>
      <p:sp>
        <p:nvSpPr>
          <p:cNvPr id="3" name="Content Placeholder 2">
            <a:extLst>
              <a:ext uri="{FF2B5EF4-FFF2-40B4-BE49-F238E27FC236}">
                <a16:creationId xmlns:a16="http://schemas.microsoft.com/office/drawing/2014/main" id="{4D81521A-FB3C-406C-BEDF-8AC792FD493E}"/>
              </a:ext>
            </a:extLst>
          </p:cNvPr>
          <p:cNvSpPr>
            <a:spLocks noGrp="1"/>
          </p:cNvSpPr>
          <p:nvPr>
            <p:ph idx="1"/>
          </p:nvPr>
        </p:nvSpPr>
        <p:spPr/>
        <p:txBody>
          <a:bodyPr/>
          <a:lstStyle/>
          <a:p>
            <a:pPr marL="457200" marR="0" lvl="1" indent="0" algn="l" defTabSz="914400" rtl="0" eaLnBrk="1" fontAlgn="t" latinLnBrk="0" hangingPunct="1">
              <a:lnSpc>
                <a:spcPct val="100000"/>
              </a:lnSpc>
              <a:spcBef>
                <a:spcPts val="600"/>
              </a:spcBef>
              <a:spcAft>
                <a:spcPts val="600"/>
              </a:spcAft>
              <a:buClrTx/>
              <a:buSzTx/>
              <a:buNone/>
              <a:tabLst/>
              <a:defRPr/>
            </a:pPr>
            <a:endParaRPr kumimoji="0" lang="en-US" sz="1700" b="0" i="0" u="none" strike="noStrike" kern="1200" cap="none" spc="0" normalizeH="0" baseline="0" noProof="0" dirty="0">
              <a:ln>
                <a:noFill/>
              </a:ln>
              <a:solidFill>
                <a:srgbClr val="494949"/>
              </a:solidFill>
              <a:effectLst/>
              <a:uLnTx/>
              <a:uFillTx/>
              <a:latin typeface="Arial" panose="020B0604020202020204"/>
              <a:ea typeface="+mn-ea"/>
              <a:cs typeface="+mn-cs"/>
            </a:endParaRPr>
          </a:p>
          <a:p>
            <a:pPr lvl="1"/>
            <a:endParaRPr lang="en-US" dirty="0"/>
          </a:p>
        </p:txBody>
      </p:sp>
      <p:sp>
        <p:nvSpPr>
          <p:cNvPr id="5" name="Slide Number Placeholder 4">
            <a:extLst>
              <a:ext uri="{FF2B5EF4-FFF2-40B4-BE49-F238E27FC236}">
                <a16:creationId xmlns:a16="http://schemas.microsoft.com/office/drawing/2014/main" id="{3BBAB138-88AA-4F8D-BC1A-1D5BD104287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dirty="0">
              <a:ln>
                <a:noFill/>
              </a:ln>
              <a:solidFill>
                <a:srgbClr val="838383"/>
              </a:solidFill>
              <a:effectLst/>
              <a:uLnTx/>
              <a:uFillTx/>
              <a:latin typeface="Product Sans Thin" panose="020B0203030502040203" pitchFamily="34" charset="0"/>
              <a:ea typeface="+mn-ea"/>
              <a:cs typeface="+mn-cs"/>
            </a:endParaRPr>
          </a:p>
        </p:txBody>
      </p:sp>
      <p:sp>
        <p:nvSpPr>
          <p:cNvPr id="7" name="TextBox 6">
            <a:extLst>
              <a:ext uri="{FF2B5EF4-FFF2-40B4-BE49-F238E27FC236}">
                <a16:creationId xmlns:a16="http://schemas.microsoft.com/office/drawing/2014/main" id="{0BFB8322-9A18-48A9-910D-62DFC9B4C4D7}"/>
              </a:ext>
            </a:extLst>
          </p:cNvPr>
          <p:cNvSpPr txBox="1"/>
          <p:nvPr/>
        </p:nvSpPr>
        <p:spPr>
          <a:xfrm>
            <a:off x="838198" y="2943381"/>
            <a:ext cx="10139366" cy="3785652"/>
          </a:xfrm>
          <a:prstGeom prst="rect">
            <a:avLst/>
          </a:prstGeom>
          <a:noFill/>
        </p:spPr>
        <p:txBody>
          <a:bodyPr wrap="square">
            <a:spAutoFit/>
          </a:bodyPr>
          <a:lstStyle/>
          <a:p>
            <a:pPr marL="342900" marR="0" lvl="0" indent="-342900" algn="l" defTabSz="914400" rtl="0" eaLnBrk="1" fontAlgn="auto" latinLnBrk="0" hangingPunct="1">
              <a:lnSpc>
                <a:spcPts val="2400"/>
              </a:lnSpc>
              <a:spcBef>
                <a:spcPts val="600"/>
              </a:spcBef>
              <a:spcAft>
                <a:spcPts val="300"/>
              </a:spcAft>
              <a:buClrTx/>
              <a:buSzTx/>
              <a:buFont typeface="Arial" panose="020B0604020202020204" pitchFamily="34" charset="0"/>
              <a:buChar char="•"/>
              <a:tabLst/>
              <a:defRPr/>
            </a:pPr>
            <a:r>
              <a:rPr kumimoji="0" lang="en-US" b="1" i="0" u="none" strike="noStrike" kern="1200" cap="none" spc="0" normalizeH="0" baseline="0" noProof="0" dirty="0">
                <a:ln>
                  <a:noFill/>
                </a:ln>
                <a:solidFill>
                  <a:srgbClr val="494949"/>
                </a:solidFill>
                <a:effectLst/>
                <a:uLnTx/>
                <a:uFillTx/>
                <a:latin typeface="Arial" panose="020B0604020202020204"/>
                <a:ea typeface="+mn-ea"/>
                <a:cs typeface="+mn-cs"/>
              </a:rPr>
              <a:t>Compliance with the Code’s FP of professional competence and due</a:t>
            </a:r>
            <a:r>
              <a:rPr kumimoji="0" lang="en-US" b="0" i="0" u="none" strike="noStrike" kern="1200" cap="none" spc="0" normalizeH="0" baseline="0" noProof="0" dirty="0">
                <a:ln>
                  <a:noFill/>
                </a:ln>
                <a:solidFill>
                  <a:srgbClr val="494949"/>
                </a:solidFill>
                <a:effectLst/>
                <a:uLnTx/>
                <a:uFillTx/>
                <a:latin typeface="Arial" panose="020B0604020202020204"/>
                <a:ea typeface="+mn-ea"/>
                <a:cs typeface="+mn-cs"/>
              </a:rPr>
              <a:t> requires PAs to: </a:t>
            </a:r>
          </a:p>
          <a:p>
            <a:pPr marL="742950" marR="0" lvl="1" indent="-285750" algn="l" defTabSz="914400" rtl="0" eaLnBrk="1" fontAlgn="auto" latinLnBrk="0" hangingPunct="1">
              <a:lnSpc>
                <a:spcPts val="2400"/>
              </a:lnSpc>
              <a:spcBef>
                <a:spcPts val="600"/>
              </a:spcBef>
              <a:spcAft>
                <a:spcPts val="300"/>
              </a:spcAft>
              <a:buClrTx/>
              <a:buSzTx/>
              <a:buFont typeface="Courier New" panose="02070309020205020404" pitchFamily="49" charset="0"/>
              <a:buChar char="o"/>
              <a:tabLst/>
              <a:defRPr/>
            </a:pPr>
            <a:r>
              <a:rPr kumimoji="0" lang="en-US" sz="1600" b="0" i="0" u="none" strike="noStrike" kern="1200" cap="none" spc="0" normalizeH="0" baseline="0" noProof="0" dirty="0">
                <a:ln>
                  <a:noFill/>
                </a:ln>
                <a:solidFill>
                  <a:srgbClr val="494949"/>
                </a:solidFill>
                <a:effectLst/>
                <a:uLnTx/>
                <a:uFillTx/>
                <a:latin typeface="Arial" panose="020B0604020202020204"/>
                <a:ea typeface="+mn-ea"/>
                <a:cs typeface="+mn-cs"/>
              </a:rPr>
              <a:t>Attain and maintain professional knowledge and skill at the level required to ensure that a client receives competent professional service, based on current technical and professional standards and relevant legislation </a:t>
            </a:r>
          </a:p>
          <a:p>
            <a:pPr marL="742950" marR="0" lvl="1" indent="-285750" algn="l" defTabSz="914400" rtl="0" eaLnBrk="1" fontAlgn="auto" latinLnBrk="0" hangingPunct="1">
              <a:lnSpc>
                <a:spcPts val="2400"/>
              </a:lnSpc>
              <a:spcBef>
                <a:spcPts val="600"/>
              </a:spcBef>
              <a:spcAft>
                <a:spcPts val="300"/>
              </a:spcAft>
              <a:buClrTx/>
              <a:buSzTx/>
              <a:buFont typeface="Courier New" panose="02070309020205020404" pitchFamily="49" charset="0"/>
              <a:buChar char="o"/>
              <a:tabLst/>
              <a:defRPr/>
            </a:pPr>
            <a:r>
              <a:rPr kumimoji="0" lang="en-US" sz="1600" b="0" i="0" u="none" strike="noStrike" kern="1200" cap="none" spc="0" normalizeH="0" baseline="0" noProof="0" dirty="0">
                <a:ln>
                  <a:noFill/>
                </a:ln>
                <a:solidFill>
                  <a:srgbClr val="494949"/>
                </a:solidFill>
                <a:effectLst/>
                <a:uLnTx/>
                <a:uFillTx/>
                <a:latin typeface="Arial" panose="020B0604020202020204"/>
                <a:ea typeface="+mn-ea"/>
                <a:cs typeface="+mn-cs"/>
              </a:rPr>
              <a:t>Stay up to date on relevant technical, professional, business and </a:t>
            </a:r>
            <a:r>
              <a:rPr kumimoji="0" lang="en-US" sz="1600" b="0" i="0" u="none" strike="noStrike" kern="1200" cap="none" spc="0" normalizeH="0" baseline="0" noProof="0" dirty="0">
                <a:ln>
                  <a:noFill/>
                </a:ln>
                <a:solidFill>
                  <a:srgbClr val="0070C0"/>
                </a:solidFill>
                <a:effectLst/>
                <a:uLnTx/>
                <a:uFillTx/>
                <a:latin typeface="Arial" panose="020B0604020202020204"/>
                <a:ea typeface="+mn-ea"/>
                <a:cs typeface="+mn-cs"/>
              </a:rPr>
              <a:t>technology-related</a:t>
            </a:r>
            <a:r>
              <a:rPr kumimoji="0" lang="en-US" sz="1600" b="0" i="0" u="none" strike="noStrike" kern="1200" cap="none" spc="0" normalizeH="0" baseline="0" noProof="0" dirty="0">
                <a:ln>
                  <a:noFill/>
                </a:ln>
                <a:solidFill>
                  <a:srgbClr val="494949"/>
                </a:solidFill>
                <a:effectLst/>
                <a:uLnTx/>
                <a:uFillTx/>
                <a:latin typeface="Arial" panose="020B0604020202020204"/>
                <a:ea typeface="+mn-ea"/>
                <a:cs typeface="+mn-cs"/>
              </a:rPr>
              <a:t> developments</a:t>
            </a:r>
          </a:p>
          <a:p>
            <a:pPr marL="742950" marR="0" lvl="1" indent="-285750" algn="l" defTabSz="914400" rtl="0" eaLnBrk="1" fontAlgn="auto" latinLnBrk="0" hangingPunct="1">
              <a:lnSpc>
                <a:spcPts val="2400"/>
              </a:lnSpc>
              <a:spcBef>
                <a:spcPts val="600"/>
              </a:spcBef>
              <a:spcAft>
                <a:spcPts val="300"/>
              </a:spcAft>
              <a:buClrTx/>
              <a:buSzTx/>
              <a:buFont typeface="Courier New" panose="02070309020205020404" pitchFamily="49" charset="0"/>
              <a:buChar char="o"/>
              <a:tabLst/>
              <a:defRPr/>
            </a:pPr>
            <a:r>
              <a:rPr kumimoji="0" lang="en-US" sz="1600" b="0" i="0" u="none" strike="noStrike" kern="1200" cap="none" spc="0" normalizeH="0" baseline="0" noProof="0" dirty="0">
                <a:ln>
                  <a:noFill/>
                </a:ln>
                <a:solidFill>
                  <a:srgbClr val="4A4A4A"/>
                </a:solidFill>
                <a:effectLst/>
                <a:uLnTx/>
                <a:uFillTx/>
                <a:latin typeface="Arial" panose="020B0604020202020204"/>
                <a:ea typeface="+mn-ea"/>
                <a:cs typeface="+mn-cs"/>
              </a:rPr>
              <a:t>Act with sufficient expertise when performing professional activities</a:t>
            </a:r>
          </a:p>
          <a:p>
            <a:pPr marL="342900" marR="0" lvl="0" indent="-342900" algn="l" defTabSz="914400" rtl="0" eaLnBrk="1" fontAlgn="t" latinLnBrk="0" hangingPunct="1">
              <a:lnSpc>
                <a:spcPts val="2400"/>
              </a:lnSpc>
              <a:spcBef>
                <a:spcPts val="600"/>
              </a:spcBef>
              <a:spcAft>
                <a:spcPts val="600"/>
              </a:spcAft>
              <a:buClrTx/>
              <a:buSzTx/>
              <a:buFont typeface="Arial" panose="020B0604020202020204" pitchFamily="34" charset="0"/>
              <a:buChar char="•"/>
              <a:tabLst/>
              <a:defRPr/>
            </a:pPr>
            <a:r>
              <a:rPr kumimoji="0" lang="en-US" b="0" i="0" u="none" strike="noStrike" kern="1200" cap="none" spc="0" normalizeH="0" baseline="0" noProof="0" dirty="0">
                <a:ln>
                  <a:noFill/>
                </a:ln>
                <a:solidFill>
                  <a:srgbClr val="494949"/>
                </a:solidFill>
                <a:effectLst/>
                <a:uLnTx/>
                <a:uFillTx/>
                <a:latin typeface="Arial" panose="020B0604020202020204"/>
                <a:ea typeface="+mn-ea"/>
                <a:cs typeface="+mn-cs"/>
              </a:rPr>
              <a:t>Inform clients or other users of PA’s services or activities of the limitations inherent in the services or activities </a:t>
            </a:r>
            <a:endParaRPr kumimoji="0" lang="en-US" b="0" i="0" u="none" strike="noStrike" kern="1200" cap="none" spc="0" normalizeH="0" baseline="0" noProof="0" dirty="0">
              <a:ln>
                <a:noFill/>
              </a:ln>
              <a:solidFill>
                <a:srgbClr val="4A4A4A"/>
              </a:solidFill>
              <a:effectLst/>
              <a:uLnTx/>
              <a:uFillTx/>
              <a:latin typeface="Arial" panose="020B0604020202020204"/>
              <a:ea typeface="+mn-ea"/>
              <a:cs typeface="Arial" panose="020B0604020202020204" pitchFamily="34" charset="0"/>
            </a:endParaRPr>
          </a:p>
          <a:p>
            <a:pPr marL="342900" marR="0" lvl="0" indent="-342900" algn="l" defTabSz="914400" rtl="0" eaLnBrk="1" fontAlgn="t" latinLnBrk="0" hangingPunct="1">
              <a:lnSpc>
                <a:spcPts val="2400"/>
              </a:lnSpc>
              <a:spcBef>
                <a:spcPts val="600"/>
              </a:spcBef>
              <a:spcAft>
                <a:spcPts val="600"/>
              </a:spcAft>
              <a:buClrTx/>
              <a:buSzTx/>
              <a:buFont typeface="Arial" panose="020B0604020202020204" pitchFamily="34" charset="0"/>
              <a:buChar char="•"/>
              <a:tabLst/>
              <a:defRPr/>
            </a:pPr>
            <a:r>
              <a:rPr kumimoji="0" lang="en-US" b="0" i="0" u="none" strike="noStrike" kern="1200" cap="none" spc="0" normalizeH="0" baseline="0" noProof="0" dirty="0">
                <a:ln>
                  <a:noFill/>
                </a:ln>
                <a:solidFill>
                  <a:srgbClr val="494949"/>
                </a:solidFill>
                <a:effectLst/>
                <a:uLnTx/>
                <a:uFillTx/>
                <a:latin typeface="Arial" panose="020B0604020202020204"/>
                <a:ea typeface="+mn-ea"/>
                <a:cs typeface="+mn-cs"/>
              </a:rPr>
              <a:t>PAs </a:t>
            </a:r>
            <a:r>
              <a:rPr kumimoji="0" lang="en-US" b="1" i="0" u="none" strike="noStrike" kern="1200" cap="none" spc="0" normalizeH="0" baseline="0" noProof="0" dirty="0">
                <a:ln>
                  <a:noFill/>
                </a:ln>
                <a:solidFill>
                  <a:srgbClr val="494949"/>
                </a:solidFill>
                <a:effectLst/>
                <a:uLnTx/>
                <a:uFillTx/>
                <a:latin typeface="Arial" panose="020B0604020202020204"/>
                <a:ea typeface="+mn-ea"/>
                <a:cs typeface="+mn-cs"/>
              </a:rPr>
              <a:t>shall not intentionally mislead </a:t>
            </a:r>
            <a:r>
              <a:rPr kumimoji="0" lang="en-US" b="0" i="0" u="none" strike="noStrike" kern="1200" cap="none" spc="0" normalizeH="0" baseline="0" noProof="0" dirty="0">
                <a:ln>
                  <a:noFill/>
                </a:ln>
                <a:solidFill>
                  <a:srgbClr val="494949"/>
                </a:solidFill>
                <a:effectLst/>
                <a:uLnTx/>
                <a:uFillTx/>
                <a:latin typeface="Arial" panose="020B0604020202020204"/>
                <a:ea typeface="+mn-ea"/>
                <a:cs typeface="+mn-cs"/>
              </a:rPr>
              <a:t>employing organization as to the level of expertise or experience possessed</a:t>
            </a:r>
          </a:p>
        </p:txBody>
      </p:sp>
      <p:sp>
        <p:nvSpPr>
          <p:cNvPr id="16" name="TextBox 15">
            <a:extLst>
              <a:ext uri="{FF2B5EF4-FFF2-40B4-BE49-F238E27FC236}">
                <a16:creationId xmlns:a16="http://schemas.microsoft.com/office/drawing/2014/main" id="{BC113F81-C0EF-4542-AE5F-7F49C477768F}"/>
              </a:ext>
            </a:extLst>
          </p:cNvPr>
          <p:cNvSpPr txBox="1"/>
          <p:nvPr/>
        </p:nvSpPr>
        <p:spPr>
          <a:xfrm>
            <a:off x="10150232" y="4344970"/>
            <a:ext cx="1654667" cy="1586268"/>
          </a:xfrm>
          <a:prstGeom prst="rect">
            <a:avLst/>
          </a:prstGeom>
        </p:spPr>
        <p:txBody>
          <a:bodyPr vert="horz" wrap="square" lIns="91440" tIns="45720" rIns="91440" bIns="45720" rtlCol="0" anchor="ctr">
            <a:normAutofit/>
          </a:bodyPr>
          <a:lstStyle/>
          <a:p>
            <a:pPr marL="0" marR="0" lvl="0" indent="0" algn="ctr" defTabSz="914400" rtl="0" eaLnBrk="1" fontAlgn="auto" latinLnBrk="0" hangingPunct="1">
              <a:lnSpc>
                <a:spcPts val="3300"/>
              </a:lnSpc>
              <a:spcBef>
                <a:spcPts val="600"/>
              </a:spcBef>
              <a:spcAft>
                <a:spcPts val="600"/>
              </a:spcAft>
              <a:buClrTx/>
              <a:buSzTx/>
              <a:buFontTx/>
              <a:buNone/>
              <a:tabLst/>
              <a:defRPr/>
            </a:pPr>
            <a:r>
              <a:rPr kumimoji="0" lang="en-US" sz="22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Sufficient Expertise</a:t>
            </a:r>
          </a:p>
        </p:txBody>
      </p:sp>
      <p:sp>
        <p:nvSpPr>
          <p:cNvPr id="18" name="Oval 17">
            <a:extLst>
              <a:ext uri="{FF2B5EF4-FFF2-40B4-BE49-F238E27FC236}">
                <a16:creationId xmlns:a16="http://schemas.microsoft.com/office/drawing/2014/main" id="{A8B84F56-42D4-40C6-B653-8E66E5AB4011}"/>
              </a:ext>
            </a:extLst>
          </p:cNvPr>
          <p:cNvSpPr/>
          <p:nvPr/>
        </p:nvSpPr>
        <p:spPr>
          <a:xfrm>
            <a:off x="10455882" y="225741"/>
            <a:ext cx="1494463" cy="1402041"/>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FFFFFF"/>
                </a:solidFill>
                <a:effectLst/>
                <a:uLnTx/>
                <a:uFillTx/>
                <a:latin typeface="Arial" panose="020B0604020202020204"/>
                <a:ea typeface="+mn-ea"/>
                <a:cs typeface="+mn-cs"/>
              </a:rPr>
              <a:t>Sections 110 and 230</a:t>
            </a:r>
          </a:p>
        </p:txBody>
      </p:sp>
      <p:sp>
        <p:nvSpPr>
          <p:cNvPr id="8" name="Rectangle: Rounded Corners 7">
            <a:extLst>
              <a:ext uri="{FF2B5EF4-FFF2-40B4-BE49-F238E27FC236}">
                <a16:creationId xmlns:a16="http://schemas.microsoft.com/office/drawing/2014/main" id="{B313CA5C-611F-4D82-ADE3-4A9C6628EA72}"/>
              </a:ext>
            </a:extLst>
          </p:cNvPr>
          <p:cNvSpPr/>
          <p:nvPr/>
        </p:nvSpPr>
        <p:spPr>
          <a:xfrm>
            <a:off x="838198" y="1208405"/>
            <a:ext cx="9765933" cy="1573530"/>
          </a:xfrm>
          <a:prstGeom prst="roundRect">
            <a:avLst/>
          </a:prstGeom>
          <a:solidFill>
            <a:schemeClr val="tx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marR="0" lvl="0" indent="-228600" algn="l" defTabSz="914400" rtl="0" eaLnBrk="1" fontAlgn="auto" latinLnBrk="0" hangingPunct="1">
              <a:lnSpc>
                <a:spcPts val="2400"/>
              </a:lnSpc>
              <a:spcAft>
                <a:spcPts val="600"/>
              </a:spcAft>
              <a:buClr>
                <a:srgbClr val="FFFFFF"/>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FFFFFF"/>
                </a:solidFill>
                <a:effectLst/>
                <a:uLnTx/>
                <a:uFillTx/>
                <a:latin typeface="Arial" panose="020B0604020202020204"/>
                <a:ea typeface="+mn-ea"/>
                <a:cs typeface="+mn-cs"/>
              </a:rPr>
              <a:t>Concerns about whether PA possesses the relevant skills and expertise to report, or provide assurance on ESG information  (e.g., measuring carbon footprints)</a:t>
            </a:r>
          </a:p>
          <a:p>
            <a:pPr marL="605790" marR="0" lvl="2" indent="-285750" algn="l" defTabSz="914400" rtl="0" eaLnBrk="1" fontAlgn="auto" latinLnBrk="0" hangingPunct="1">
              <a:lnSpc>
                <a:spcPts val="2400"/>
              </a:lnSpc>
              <a:buClrTx/>
              <a:buSzPct val="75000"/>
              <a:buFont typeface="Arial" panose="020B0604020202020204" pitchFamily="34" charset="0"/>
              <a:buChar char="─"/>
              <a:tabLst/>
              <a:defRPr/>
            </a:pPr>
            <a:r>
              <a:rPr kumimoji="0" lang="en-US" b="0" i="0" u="none" strike="noStrike" kern="1200" cap="none" spc="0" normalizeH="0" baseline="0" noProof="0" dirty="0">
                <a:ln>
                  <a:noFill/>
                </a:ln>
                <a:solidFill>
                  <a:srgbClr val="FFFFFF"/>
                </a:solidFill>
                <a:effectLst/>
                <a:uLnTx/>
                <a:uFillTx/>
                <a:latin typeface="Arial" panose="020B0604020202020204"/>
                <a:ea typeface="+mn-ea"/>
                <a:cs typeface="+mn-cs"/>
              </a:rPr>
              <a:t>Especially when there is connectivity between ESG information and the financial statements</a:t>
            </a:r>
          </a:p>
        </p:txBody>
      </p:sp>
    </p:spTree>
    <p:extLst>
      <p:ext uri="{BB962C8B-B14F-4D97-AF65-F5344CB8AC3E}">
        <p14:creationId xmlns:p14="http://schemas.microsoft.com/office/powerpoint/2010/main" val="262931074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F0B77D-6C3F-4154-A444-BA10DF61B75E}"/>
              </a:ext>
            </a:extLst>
          </p:cNvPr>
          <p:cNvSpPr>
            <a:spLocks noGrp="1"/>
          </p:cNvSpPr>
          <p:nvPr>
            <p:ph type="title"/>
          </p:nvPr>
        </p:nvSpPr>
        <p:spPr>
          <a:xfrm>
            <a:off x="874294" y="134623"/>
            <a:ext cx="10301038" cy="970268"/>
          </a:xfrm>
        </p:spPr>
        <p:txBody>
          <a:bodyPr>
            <a:normAutofit/>
          </a:bodyPr>
          <a:lstStyle/>
          <a:p>
            <a:r>
              <a:rPr lang="en-US" sz="4000" dirty="0">
                <a:latin typeface="+mj-lt"/>
              </a:rPr>
              <a:t>Objectivity and Conflicts of Interest </a:t>
            </a:r>
          </a:p>
        </p:txBody>
      </p:sp>
      <p:sp>
        <p:nvSpPr>
          <p:cNvPr id="5" name="Slide Number Placeholder 4">
            <a:extLst>
              <a:ext uri="{FF2B5EF4-FFF2-40B4-BE49-F238E27FC236}">
                <a16:creationId xmlns:a16="http://schemas.microsoft.com/office/drawing/2014/main" id="{BF5C7389-7168-4DA9-B6A9-B73FFBC9B76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dirty="0">
              <a:ln>
                <a:noFill/>
              </a:ln>
              <a:solidFill>
                <a:srgbClr val="838383"/>
              </a:solidFill>
              <a:effectLst/>
              <a:uLnTx/>
              <a:uFillTx/>
              <a:latin typeface="Product Sans Thin" panose="020B0203030502040203" pitchFamily="34" charset="0"/>
              <a:ea typeface="+mn-ea"/>
              <a:cs typeface="+mn-cs"/>
            </a:endParaRPr>
          </a:p>
        </p:txBody>
      </p:sp>
      <p:sp>
        <p:nvSpPr>
          <p:cNvPr id="11" name="Rectangle: Rounded Corners 10">
            <a:extLst>
              <a:ext uri="{FF2B5EF4-FFF2-40B4-BE49-F238E27FC236}">
                <a16:creationId xmlns:a16="http://schemas.microsoft.com/office/drawing/2014/main" id="{38F1B7DF-AD5E-434B-8D1A-D5F401854365}"/>
              </a:ext>
            </a:extLst>
          </p:cNvPr>
          <p:cNvSpPr/>
          <p:nvPr/>
        </p:nvSpPr>
        <p:spPr>
          <a:xfrm>
            <a:off x="874294" y="1263246"/>
            <a:ext cx="9820444" cy="1468086"/>
          </a:xfrm>
          <a:prstGeom prst="roundRect">
            <a:avLst/>
          </a:prstGeom>
          <a:solidFill>
            <a:schemeClr val="tx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3" name="Content Placeholder 2">
            <a:extLst>
              <a:ext uri="{FF2B5EF4-FFF2-40B4-BE49-F238E27FC236}">
                <a16:creationId xmlns:a16="http://schemas.microsoft.com/office/drawing/2014/main" id="{BAC2249D-23CC-47D4-88FE-FB824EC436C0}"/>
              </a:ext>
            </a:extLst>
          </p:cNvPr>
          <p:cNvSpPr>
            <a:spLocks noGrp="1"/>
          </p:cNvSpPr>
          <p:nvPr>
            <p:ph idx="1"/>
          </p:nvPr>
        </p:nvSpPr>
        <p:spPr>
          <a:xfrm>
            <a:off x="1022684" y="1325417"/>
            <a:ext cx="9721516" cy="1282864"/>
          </a:xfrm>
        </p:spPr>
        <p:txBody>
          <a:bodyPr>
            <a:noAutofit/>
          </a:bodyPr>
          <a:lstStyle/>
          <a:p>
            <a:pPr marL="228600" marR="0" lvl="0" indent="-228600" algn="l" defTabSz="914400" rtl="0" eaLnBrk="1" fontAlgn="auto" latinLnBrk="0" hangingPunct="1">
              <a:lnSpc>
                <a:spcPts val="2400"/>
              </a:lnSpc>
              <a:spcBef>
                <a:spcPts val="300"/>
              </a:spcBef>
              <a:spcAft>
                <a:spcPts val="30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chemeClr val="bg1"/>
                </a:solidFill>
                <a:effectLst/>
                <a:uLnTx/>
                <a:uFillTx/>
                <a:latin typeface="+mj-lt"/>
                <a:ea typeface="+mn-ea"/>
                <a:cs typeface="Arial" panose="020B0604020202020204" pitchFamily="34" charset="0"/>
              </a:rPr>
              <a:t>No generally accepted and applicable framework for preparing and reporting on ESG information</a:t>
            </a:r>
          </a:p>
          <a:p>
            <a:pPr lvl="1">
              <a:lnSpc>
                <a:spcPts val="2400"/>
              </a:lnSpc>
              <a:spcBef>
                <a:spcPts val="300"/>
              </a:spcBef>
              <a:spcAft>
                <a:spcPts val="300"/>
              </a:spcAft>
              <a:buClrTx/>
              <a:buFont typeface="Arial" panose="020B0604020202020204" pitchFamily="34" charset="0"/>
              <a:buChar char="─"/>
              <a:defRPr/>
            </a:pPr>
            <a:r>
              <a:rPr kumimoji="0" lang="en-US" sz="1800" b="0" i="0" u="none" strike="noStrike" kern="1200" cap="none" spc="0" normalizeH="0" baseline="0" noProof="0" dirty="0">
                <a:ln>
                  <a:noFill/>
                </a:ln>
                <a:solidFill>
                  <a:schemeClr val="bg1"/>
                </a:solidFill>
                <a:effectLst/>
                <a:uLnTx/>
                <a:uFillTx/>
                <a:latin typeface="+mj-lt"/>
                <a:ea typeface="+mn-ea"/>
                <a:cs typeface="Arial" panose="020B0604020202020204" pitchFamily="34" charset="0"/>
              </a:rPr>
              <a:t> </a:t>
            </a:r>
            <a:r>
              <a:rPr lang="en-US" sz="1800" dirty="0">
                <a:solidFill>
                  <a:schemeClr val="bg1"/>
                </a:solidFill>
                <a:latin typeface="+mj-lt"/>
              </a:rPr>
              <a:t>Concerns about undue reliance on ESG experts or technology, and potential conflicts of interest</a:t>
            </a:r>
          </a:p>
        </p:txBody>
      </p:sp>
      <p:sp>
        <p:nvSpPr>
          <p:cNvPr id="6" name="Content Placeholder 2">
            <a:extLst>
              <a:ext uri="{FF2B5EF4-FFF2-40B4-BE49-F238E27FC236}">
                <a16:creationId xmlns:a16="http://schemas.microsoft.com/office/drawing/2014/main" id="{E5DA40CF-1E43-4B6C-936C-C7548D02DBBE}"/>
              </a:ext>
            </a:extLst>
          </p:cNvPr>
          <p:cNvSpPr txBox="1">
            <a:spLocks/>
          </p:cNvSpPr>
          <p:nvPr/>
        </p:nvSpPr>
        <p:spPr>
          <a:xfrm>
            <a:off x="749969" y="4033170"/>
            <a:ext cx="10515600" cy="2688305"/>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srgbClr val="4A4A4A"/>
              </a:solidFill>
              <a:effectLst/>
              <a:uLnTx/>
              <a:uFillTx/>
              <a:latin typeface="Product Sans Thin" panose="020B0203030502040203" pitchFamily="34" charset="0"/>
              <a:ea typeface="+mn-ea"/>
              <a:cs typeface="+mn-cs"/>
            </a:endParaRPr>
          </a:p>
        </p:txBody>
      </p:sp>
      <p:sp>
        <p:nvSpPr>
          <p:cNvPr id="8" name="TextBox 7">
            <a:extLst>
              <a:ext uri="{FF2B5EF4-FFF2-40B4-BE49-F238E27FC236}">
                <a16:creationId xmlns:a16="http://schemas.microsoft.com/office/drawing/2014/main" id="{4C50CD8F-8F34-4150-BBB8-86B7CFDE971D}"/>
              </a:ext>
            </a:extLst>
          </p:cNvPr>
          <p:cNvSpPr txBox="1"/>
          <p:nvPr/>
        </p:nvSpPr>
        <p:spPr>
          <a:xfrm>
            <a:off x="713983" y="2889687"/>
            <a:ext cx="10515600" cy="3919535"/>
          </a:xfrm>
          <a:prstGeom prst="rect">
            <a:avLst/>
          </a:prstGeom>
          <a:solidFill>
            <a:schemeClr val="bg1"/>
          </a:solidFill>
          <a:ln w="12700">
            <a:noFill/>
          </a:ln>
        </p:spPr>
        <p:txBody>
          <a:bodyPr wrap="square">
            <a:spAutoFit/>
          </a:bodyPr>
          <a:lstStyle/>
          <a:p>
            <a:pPr marL="342900" marR="0" lvl="0" indent="-342900" algn="l" defTabSz="914400" rtl="0" eaLnBrk="1" fontAlgn="auto" latinLnBrk="0" hangingPunct="1">
              <a:lnSpc>
                <a:spcPts val="2400"/>
              </a:lnSpc>
              <a:spcBef>
                <a:spcPts val="300"/>
              </a:spcBef>
              <a:spcAft>
                <a:spcPts val="300"/>
              </a:spcAft>
              <a:buClrTx/>
              <a:buSzTx/>
              <a:buFont typeface="Arial" panose="020B0604020202020204" pitchFamily="34" charset="0"/>
              <a:buChar char="•"/>
              <a:tabLst/>
              <a:defRPr/>
            </a:pPr>
            <a:r>
              <a:rPr kumimoji="0" lang="en-US" b="1" i="0" u="none" strike="noStrike" kern="1200" cap="none" spc="0" normalizeH="0" baseline="0" noProof="0" dirty="0">
                <a:ln>
                  <a:noFill/>
                </a:ln>
                <a:solidFill>
                  <a:srgbClr val="494949"/>
                </a:solidFill>
                <a:effectLst/>
                <a:uLnTx/>
                <a:uFillTx/>
                <a:latin typeface="Arial" panose="020B0604020202020204"/>
                <a:ea typeface="+mn-ea"/>
                <a:cs typeface="+mn-cs"/>
              </a:rPr>
              <a:t>Compliance with the Code’s FP of objectivity </a:t>
            </a:r>
            <a:r>
              <a:rPr kumimoji="0" lang="en-US" b="0" i="0" u="none" strike="noStrike" kern="1200" cap="none" spc="0" normalizeH="0" baseline="0" noProof="0" dirty="0">
                <a:ln>
                  <a:noFill/>
                </a:ln>
                <a:solidFill>
                  <a:srgbClr val="494949"/>
                </a:solidFill>
                <a:effectLst/>
                <a:uLnTx/>
                <a:uFillTx/>
                <a:latin typeface="Arial" panose="020B0604020202020204"/>
                <a:ea typeface="+mn-ea"/>
                <a:cs typeface="+mn-cs"/>
              </a:rPr>
              <a:t>require PAs to exercise professional or business judgment without being compromised by:</a:t>
            </a:r>
          </a:p>
          <a:p>
            <a:pPr marL="800100" marR="0" lvl="1" indent="-342900" algn="l" defTabSz="914400" rtl="0" eaLnBrk="1" fontAlgn="t" latinLnBrk="0" hangingPunct="1">
              <a:lnSpc>
                <a:spcPts val="2400"/>
              </a:lnSpc>
              <a:spcBef>
                <a:spcPts val="300"/>
              </a:spcBef>
              <a:spcAft>
                <a:spcPts val="300"/>
              </a:spcAft>
              <a:buClrTx/>
              <a:buSzTx/>
              <a:buFont typeface="Courier New" panose="02070309020205020404" pitchFamily="49" charset="0"/>
              <a:buChar char="o"/>
              <a:tabLst/>
              <a:defRPr/>
            </a:pPr>
            <a:r>
              <a:rPr kumimoji="0" lang="en-US" sz="1600" b="0" i="0" u="none" strike="noStrike" kern="1200" cap="none" spc="0" normalizeH="0" baseline="0" noProof="0" dirty="0">
                <a:ln>
                  <a:noFill/>
                </a:ln>
                <a:solidFill>
                  <a:srgbClr val="494949"/>
                </a:solidFill>
                <a:effectLst/>
                <a:uLnTx/>
                <a:uFillTx/>
                <a:latin typeface="Arial" panose="020B0604020202020204"/>
                <a:ea typeface="+mn-ea"/>
                <a:cs typeface="+mn-cs"/>
              </a:rPr>
              <a:t>Bias; Conflict of interest; or Undue influence of, or undue reliance on, individuals, organizations, </a:t>
            </a:r>
            <a:r>
              <a:rPr kumimoji="0" lang="en-US" sz="1600" b="0" i="0" u="none" strike="noStrike" kern="1200" cap="none" spc="0" normalizeH="0" baseline="0" noProof="0" dirty="0">
                <a:ln>
                  <a:noFill/>
                </a:ln>
                <a:solidFill>
                  <a:srgbClr val="0070C0"/>
                </a:solidFill>
                <a:effectLst/>
                <a:uLnTx/>
                <a:uFillTx/>
                <a:latin typeface="Arial" panose="020B0604020202020204"/>
                <a:ea typeface="+mn-ea"/>
                <a:cs typeface="+mn-cs"/>
              </a:rPr>
              <a:t>technology</a:t>
            </a:r>
            <a:r>
              <a:rPr kumimoji="0" lang="en-US" sz="1600" b="0" i="0" u="none" strike="noStrike" kern="1200" cap="none" spc="0" normalizeH="0" baseline="0" noProof="0" dirty="0">
                <a:ln>
                  <a:noFill/>
                </a:ln>
                <a:solidFill>
                  <a:srgbClr val="494949"/>
                </a:solidFill>
                <a:effectLst/>
                <a:uLnTx/>
                <a:uFillTx/>
                <a:latin typeface="Arial" panose="020B0604020202020204"/>
                <a:ea typeface="+mn-ea"/>
                <a:cs typeface="+mn-cs"/>
              </a:rPr>
              <a:t> or other factors</a:t>
            </a:r>
          </a:p>
          <a:p>
            <a:pPr marL="342900" marR="0" lvl="2" indent="-342900" algn="l" defTabSz="914400" rtl="0" eaLnBrk="1" fontAlgn="auto" latinLnBrk="0" hangingPunct="1">
              <a:lnSpc>
                <a:spcPts val="2400"/>
              </a:lnSpc>
              <a:spcBef>
                <a:spcPts val="300"/>
              </a:spcBef>
              <a:spcAft>
                <a:spcPts val="300"/>
              </a:spcAft>
              <a:buClrTx/>
              <a:buSzTx/>
              <a:buFont typeface="Arial" panose="020B0604020202020204" pitchFamily="34" charset="0"/>
              <a:buChar char="•"/>
              <a:tabLst>
                <a:tab pos="707356" algn="l"/>
                <a:tab pos="707990" algn="l"/>
              </a:tabLst>
              <a:defRPr/>
            </a:pPr>
            <a:r>
              <a:rPr kumimoji="0" lang="en-US" b="0" i="0" u="none" strike="noStrike" kern="1200" cap="none" spc="0" normalizeH="0" baseline="0" noProof="0" dirty="0">
                <a:ln>
                  <a:noFill/>
                </a:ln>
                <a:solidFill>
                  <a:srgbClr val="494949"/>
                </a:solidFill>
                <a:effectLst/>
                <a:uLnTx/>
                <a:uFillTx/>
                <a:latin typeface="Arial" panose="020B0604020202020204"/>
                <a:ea typeface="+mn-ea"/>
                <a:cs typeface="+mn-cs"/>
              </a:rPr>
              <a:t>Conscious and unconscious bias affect the exercise of professional judgement when applying the conceptual framework; Code provides examples of such bias</a:t>
            </a:r>
          </a:p>
          <a:p>
            <a:pPr marL="342900" marR="0" lvl="0" indent="-342900" algn="l" defTabSz="914400" rtl="0" eaLnBrk="1" fontAlgn="auto" latinLnBrk="0" hangingPunct="1">
              <a:lnSpc>
                <a:spcPts val="2400"/>
              </a:lnSpc>
              <a:spcBef>
                <a:spcPts val="600"/>
              </a:spcBef>
              <a:spcAft>
                <a:spcPts val="600"/>
              </a:spcAft>
              <a:buClrTx/>
              <a:buSzTx/>
              <a:buFont typeface="Arial" panose="020B0604020202020204" pitchFamily="34" charset="0"/>
              <a:buChar char="•"/>
              <a:tabLst/>
              <a:defRPr/>
            </a:pPr>
            <a:r>
              <a:rPr kumimoji="0" lang="en-US" b="0" i="0" u="none" strike="noStrike" kern="1200" cap="none" spc="0" normalizeH="0" baseline="0" noProof="0" dirty="0">
                <a:ln>
                  <a:noFill/>
                </a:ln>
                <a:solidFill>
                  <a:srgbClr val="494949"/>
                </a:solidFill>
                <a:effectLst/>
                <a:uLnTx/>
                <a:uFillTx/>
                <a:latin typeface="Arial" panose="020B0604020202020204"/>
                <a:ea typeface="+mn-ea"/>
                <a:cs typeface="+mn-cs"/>
              </a:rPr>
              <a:t>Code prohibit PAs from: </a:t>
            </a:r>
          </a:p>
          <a:p>
            <a:pPr marL="800100" marR="0" lvl="1" indent="-342900" algn="l" defTabSz="914400" rtl="0" eaLnBrk="1" fontAlgn="t" latinLnBrk="0" hangingPunct="1">
              <a:lnSpc>
                <a:spcPts val="2000"/>
              </a:lnSpc>
              <a:spcBef>
                <a:spcPts val="300"/>
              </a:spcBef>
              <a:spcAft>
                <a:spcPts val="0"/>
              </a:spcAft>
              <a:buClrTx/>
              <a:buSzTx/>
              <a:buFont typeface="+mj-lt"/>
              <a:buAutoNum type="arabicPeriod"/>
              <a:tabLst/>
              <a:defRPr/>
            </a:pPr>
            <a:r>
              <a:rPr kumimoji="0" lang="en-US" sz="1600" b="0" i="0" u="none" strike="noStrike" kern="1200" cap="none" spc="0" normalizeH="0" baseline="0" noProof="0" dirty="0">
                <a:ln>
                  <a:noFill/>
                </a:ln>
                <a:solidFill>
                  <a:srgbClr val="494949"/>
                </a:solidFill>
                <a:effectLst/>
                <a:uLnTx/>
                <a:uFillTx/>
                <a:latin typeface="Arial" panose="020B0604020202020204"/>
                <a:ea typeface="+mn-ea"/>
                <a:cs typeface="+mn-cs"/>
              </a:rPr>
              <a:t>Undertaking a professional activity if a circumstance or relationship unduly influences the PA’s professional judgment </a:t>
            </a:r>
          </a:p>
          <a:p>
            <a:pPr marL="800100" marR="0" lvl="1" indent="-342900" algn="l" defTabSz="914400" rtl="0" eaLnBrk="1" fontAlgn="t" latinLnBrk="0" hangingPunct="1">
              <a:lnSpc>
                <a:spcPts val="2000"/>
              </a:lnSpc>
              <a:spcBef>
                <a:spcPts val="300"/>
              </a:spcBef>
              <a:spcAft>
                <a:spcPts val="0"/>
              </a:spcAft>
              <a:buClrTx/>
              <a:buSzTx/>
              <a:buFont typeface="+mj-lt"/>
              <a:buAutoNum type="arabicPeriod"/>
              <a:tabLst/>
              <a:defRPr/>
            </a:pPr>
            <a:r>
              <a:rPr kumimoji="0" lang="en-US" sz="1600" b="0" i="0" u="none" strike="noStrike" kern="1200" cap="none" spc="0" normalizeH="0" baseline="0" noProof="0" dirty="0">
                <a:ln>
                  <a:noFill/>
                </a:ln>
                <a:solidFill>
                  <a:srgbClr val="494949"/>
                </a:solidFill>
                <a:effectLst/>
                <a:uLnTx/>
                <a:uFillTx/>
                <a:latin typeface="Arial" panose="020B0604020202020204"/>
                <a:ea typeface="+mn-ea"/>
                <a:cs typeface="+mn-cs"/>
              </a:rPr>
              <a:t>Allowing a conflict of interest to compromise professional or business judgment </a:t>
            </a:r>
          </a:p>
          <a:p>
            <a:pPr marL="285750" marR="0" lvl="1" indent="-228600" algn="l" defTabSz="914400" rtl="0" eaLnBrk="1" fontAlgn="auto" latinLnBrk="0" hangingPunct="1">
              <a:lnSpc>
                <a:spcPts val="2200"/>
              </a:lnSpc>
              <a:spcBef>
                <a:spcPts val="1200"/>
              </a:spcBef>
              <a:spcAft>
                <a:spcPts val="0"/>
              </a:spcAft>
              <a:buClrTx/>
              <a:buSzTx/>
              <a:buFont typeface="Arial" panose="020B0604020202020204" pitchFamily="34" charset="0"/>
              <a:buChar char="•"/>
              <a:tabLst/>
              <a:defRPr/>
            </a:pPr>
            <a:r>
              <a:rPr kumimoji="0" lang="en-US" b="0" i="0" u="none" strike="noStrike" kern="1200" cap="none" spc="0" normalizeH="0" baseline="0" noProof="0" dirty="0">
                <a:ln>
                  <a:noFill/>
                </a:ln>
                <a:solidFill>
                  <a:srgbClr val="494949"/>
                </a:solidFill>
                <a:effectLst/>
                <a:uLnTx/>
                <a:uFillTx/>
                <a:latin typeface="Arial" panose="020B0604020202020204"/>
                <a:ea typeface="+mn-ea"/>
                <a:cs typeface="+mn-cs"/>
              </a:rPr>
              <a:t>RITP test is available to PAs in evaluating and addressing conflicts of interest</a:t>
            </a:r>
          </a:p>
        </p:txBody>
      </p:sp>
      <p:sp>
        <p:nvSpPr>
          <p:cNvPr id="9" name="Oval 8">
            <a:extLst>
              <a:ext uri="{FF2B5EF4-FFF2-40B4-BE49-F238E27FC236}">
                <a16:creationId xmlns:a16="http://schemas.microsoft.com/office/drawing/2014/main" id="{9F2B0D9E-4CB0-493C-9996-D800403300C2}"/>
              </a:ext>
            </a:extLst>
          </p:cNvPr>
          <p:cNvSpPr/>
          <p:nvPr/>
        </p:nvSpPr>
        <p:spPr>
          <a:xfrm>
            <a:off x="10538769" y="134623"/>
            <a:ext cx="1630061" cy="1468086"/>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FFFFFF"/>
                </a:solidFill>
                <a:effectLst/>
                <a:uLnTx/>
                <a:uFillTx/>
                <a:latin typeface="Arial" panose="020B0604020202020204"/>
                <a:ea typeface="+mn-ea"/>
                <a:cs typeface="+mn-cs"/>
              </a:rPr>
              <a:t>Sections 110, 210, 310</a:t>
            </a:r>
          </a:p>
        </p:txBody>
      </p:sp>
    </p:spTree>
    <p:extLst>
      <p:ext uri="{BB962C8B-B14F-4D97-AF65-F5344CB8AC3E}">
        <p14:creationId xmlns:p14="http://schemas.microsoft.com/office/powerpoint/2010/main" val="7985926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AFC8DC-03C4-4CF8-B37F-805EE66D7014}"/>
              </a:ext>
            </a:extLst>
          </p:cNvPr>
          <p:cNvSpPr>
            <a:spLocks noGrp="1"/>
          </p:cNvSpPr>
          <p:nvPr>
            <p:ph type="title"/>
          </p:nvPr>
        </p:nvSpPr>
        <p:spPr/>
        <p:txBody>
          <a:bodyPr>
            <a:normAutofit/>
          </a:bodyPr>
          <a:lstStyle/>
          <a:p>
            <a:r>
              <a:rPr lang="en-US" sz="4000" dirty="0">
                <a:latin typeface="+mj-lt"/>
              </a:rPr>
              <a:t>Recap: What is ESG?</a:t>
            </a:r>
          </a:p>
        </p:txBody>
      </p:sp>
      <p:sp>
        <p:nvSpPr>
          <p:cNvPr id="5" name="Slide Number Placeholder 4">
            <a:extLst>
              <a:ext uri="{FF2B5EF4-FFF2-40B4-BE49-F238E27FC236}">
                <a16:creationId xmlns:a16="http://schemas.microsoft.com/office/drawing/2014/main" id="{9DB35DBB-E215-4BE6-90D6-DE6488977AD9}"/>
              </a:ext>
            </a:extLst>
          </p:cNvPr>
          <p:cNvSpPr>
            <a:spLocks noGrp="1"/>
          </p:cNvSpPr>
          <p:nvPr>
            <p:ph type="sldNum" sz="quarter" idx="12"/>
          </p:nvPr>
        </p:nvSpPr>
        <p:spPr/>
        <p:txBody>
          <a:bodyPr/>
          <a:lstStyle/>
          <a:p>
            <a:fld id="{A68F81FF-A8B7-8E49-9D5B-3CAD5ADFEE36}" type="slidenum">
              <a:rPr lang="en-US" smtClean="0"/>
              <a:pPr/>
              <a:t>3</a:t>
            </a:fld>
            <a:endParaRPr lang="en-US" dirty="0"/>
          </a:p>
        </p:txBody>
      </p:sp>
      <p:pic>
        <p:nvPicPr>
          <p:cNvPr id="6" name="Content Placeholder 6">
            <a:extLst>
              <a:ext uri="{FF2B5EF4-FFF2-40B4-BE49-F238E27FC236}">
                <a16:creationId xmlns:a16="http://schemas.microsoft.com/office/drawing/2014/main" id="{10B41AD2-6894-46FB-BDF0-B714E3E6C85C}"/>
              </a:ext>
            </a:extLst>
          </p:cNvPr>
          <p:cNvPicPr>
            <a:picLocks noGrp="1" noChangeAspect="1"/>
          </p:cNvPicPr>
          <p:nvPr>
            <p:ph idx="1"/>
          </p:nvPr>
        </p:nvPicPr>
        <p:blipFill>
          <a:blip r:embed="rId3"/>
          <a:stretch>
            <a:fillRect/>
          </a:stretch>
        </p:blipFill>
        <p:spPr>
          <a:xfrm>
            <a:off x="285800" y="1411281"/>
            <a:ext cx="7785973" cy="4816386"/>
          </a:xfrm>
        </p:spPr>
      </p:pic>
      <p:sp>
        <p:nvSpPr>
          <p:cNvPr id="8" name="TextBox 7">
            <a:extLst>
              <a:ext uri="{FF2B5EF4-FFF2-40B4-BE49-F238E27FC236}">
                <a16:creationId xmlns:a16="http://schemas.microsoft.com/office/drawing/2014/main" id="{008B4B4C-2CA6-42E5-8C59-DCD93CF3C89A}"/>
              </a:ext>
            </a:extLst>
          </p:cNvPr>
          <p:cNvSpPr txBox="1"/>
          <p:nvPr/>
        </p:nvSpPr>
        <p:spPr>
          <a:xfrm>
            <a:off x="4178787" y="6311888"/>
            <a:ext cx="4170556" cy="365124"/>
          </a:xfrm>
          <a:prstGeom prst="rect">
            <a:avLst/>
          </a:prstGeom>
        </p:spPr>
        <p:txBody>
          <a:bodyPr vert="horz" wrap="square" lIns="91440" tIns="45720" rIns="91440" bIns="45720" rtlCol="0" anchor="b">
            <a:normAutofit fontScale="55000" lnSpcReduction="20000"/>
          </a:bodyPr>
          <a:lstStyle/>
          <a:p>
            <a:pPr algn="l"/>
            <a:r>
              <a:rPr lang="en-US" sz="2200" dirty="0">
                <a:solidFill>
                  <a:srgbClr val="0B5494"/>
                </a:solidFill>
                <a:latin typeface="+mj-lt"/>
              </a:rPr>
              <a:t>Source: </a:t>
            </a:r>
            <a:r>
              <a:rPr lang="en-US" sz="2200" dirty="0">
                <a:solidFill>
                  <a:srgbClr val="0B5494"/>
                </a:solidFill>
                <a:latin typeface="+mj-lt"/>
                <a:hlinkClick r:id="rId4"/>
              </a:rPr>
              <a:t>www.cfainstitute.org/en/research/esg-investing</a:t>
            </a:r>
            <a:r>
              <a:rPr lang="en-US" sz="2200" dirty="0">
                <a:solidFill>
                  <a:srgbClr val="0B5494"/>
                </a:solidFill>
                <a:latin typeface="+mj-lt"/>
              </a:rPr>
              <a:t> </a:t>
            </a:r>
            <a:endParaRPr lang="en-US" sz="2200" dirty="0">
              <a:solidFill>
                <a:schemeClr val="tx1">
                  <a:lumMod val="75000"/>
                </a:schemeClr>
              </a:solidFill>
              <a:latin typeface="+mj-lt"/>
            </a:endParaRPr>
          </a:p>
        </p:txBody>
      </p:sp>
      <p:pic>
        <p:nvPicPr>
          <p:cNvPr id="10" name="Picture 9">
            <a:extLst>
              <a:ext uri="{FF2B5EF4-FFF2-40B4-BE49-F238E27FC236}">
                <a16:creationId xmlns:a16="http://schemas.microsoft.com/office/drawing/2014/main" id="{1286D7AA-03A8-4F46-9462-FCEE1326D2D3}"/>
              </a:ext>
            </a:extLst>
          </p:cNvPr>
          <p:cNvPicPr>
            <a:picLocks noChangeAspect="1"/>
          </p:cNvPicPr>
          <p:nvPr/>
        </p:nvPicPr>
        <p:blipFill>
          <a:blip r:embed="rId5"/>
          <a:stretch>
            <a:fillRect/>
          </a:stretch>
        </p:blipFill>
        <p:spPr>
          <a:xfrm>
            <a:off x="8505825" y="2759530"/>
            <a:ext cx="3686175" cy="2914650"/>
          </a:xfrm>
          <a:prstGeom prst="rect">
            <a:avLst/>
          </a:prstGeom>
        </p:spPr>
      </p:pic>
      <p:sp>
        <p:nvSpPr>
          <p:cNvPr id="11" name="TextBox 10">
            <a:extLst>
              <a:ext uri="{FF2B5EF4-FFF2-40B4-BE49-F238E27FC236}">
                <a16:creationId xmlns:a16="http://schemas.microsoft.com/office/drawing/2014/main" id="{2BA7A21C-ED5C-4435-804D-471E8627EC56}"/>
              </a:ext>
            </a:extLst>
          </p:cNvPr>
          <p:cNvSpPr txBox="1"/>
          <p:nvPr/>
        </p:nvSpPr>
        <p:spPr>
          <a:xfrm>
            <a:off x="8505825" y="1730829"/>
            <a:ext cx="3185432" cy="663576"/>
          </a:xfrm>
          <a:prstGeom prst="rect">
            <a:avLst/>
          </a:prstGeom>
        </p:spPr>
        <p:txBody>
          <a:bodyPr vert="horz" wrap="square" lIns="91440" tIns="45720" rIns="91440" bIns="45720" rtlCol="0" anchor="b">
            <a:normAutofit/>
          </a:bodyPr>
          <a:lstStyle/>
          <a:p>
            <a:pPr algn="l"/>
            <a:endParaRPr lang="en-US" sz="2200" dirty="0">
              <a:solidFill>
                <a:srgbClr val="0B5494"/>
              </a:solidFill>
            </a:endParaRPr>
          </a:p>
        </p:txBody>
      </p:sp>
      <p:sp>
        <p:nvSpPr>
          <p:cNvPr id="12" name="Rectangle 11">
            <a:extLst>
              <a:ext uri="{FF2B5EF4-FFF2-40B4-BE49-F238E27FC236}">
                <a16:creationId xmlns:a16="http://schemas.microsoft.com/office/drawing/2014/main" id="{FD5CD3A6-54B5-4F23-8A83-F9D0E224F58E}"/>
              </a:ext>
            </a:extLst>
          </p:cNvPr>
          <p:cNvSpPr/>
          <p:nvPr/>
        </p:nvSpPr>
        <p:spPr>
          <a:xfrm>
            <a:off x="8192827" y="1787062"/>
            <a:ext cx="3686175" cy="7967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i="1" dirty="0">
                <a:solidFill>
                  <a:schemeClr val="tx1"/>
                </a:solidFill>
                <a:latin typeface="+mj-lt"/>
              </a:rPr>
              <a:t>Stakeholders use different terms to describe non-financial reporting </a:t>
            </a:r>
          </a:p>
        </p:txBody>
      </p:sp>
    </p:spTree>
    <p:extLst>
      <p:ext uri="{BB962C8B-B14F-4D97-AF65-F5344CB8AC3E}">
        <p14:creationId xmlns:p14="http://schemas.microsoft.com/office/powerpoint/2010/main" val="10967607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2F0626-2D3E-4EAD-BB08-5866DC5E4938}"/>
              </a:ext>
            </a:extLst>
          </p:cNvPr>
          <p:cNvSpPr>
            <a:spLocks noGrp="1"/>
          </p:cNvSpPr>
          <p:nvPr>
            <p:ph type="title"/>
          </p:nvPr>
        </p:nvSpPr>
        <p:spPr>
          <a:xfrm>
            <a:off x="815913" y="0"/>
            <a:ext cx="10319939" cy="1068518"/>
          </a:xfrm>
        </p:spPr>
        <p:txBody>
          <a:bodyPr>
            <a:normAutofit/>
          </a:bodyPr>
          <a:lstStyle/>
          <a:p>
            <a:r>
              <a:rPr lang="en-US" sz="4000" dirty="0">
                <a:latin typeface="+mj-lt"/>
              </a:rPr>
              <a:t>Independence Considerations </a:t>
            </a:r>
          </a:p>
        </p:txBody>
      </p:sp>
      <p:sp>
        <p:nvSpPr>
          <p:cNvPr id="3" name="Content Placeholder 2">
            <a:extLst>
              <a:ext uri="{FF2B5EF4-FFF2-40B4-BE49-F238E27FC236}">
                <a16:creationId xmlns:a16="http://schemas.microsoft.com/office/drawing/2014/main" id="{F337D7F4-37BF-4ED6-9136-3752C8041DA5}"/>
              </a:ext>
            </a:extLst>
          </p:cNvPr>
          <p:cNvSpPr>
            <a:spLocks noGrp="1"/>
          </p:cNvSpPr>
          <p:nvPr>
            <p:ph idx="1"/>
          </p:nvPr>
        </p:nvSpPr>
        <p:spPr>
          <a:xfrm>
            <a:off x="815914" y="2108630"/>
            <a:ext cx="10200591" cy="4612845"/>
          </a:xfrm>
        </p:spPr>
        <p:txBody>
          <a:bodyPr>
            <a:noAutofit/>
          </a:bodyPr>
          <a:lstStyle/>
          <a:p>
            <a:pPr>
              <a:lnSpc>
                <a:spcPts val="2400"/>
              </a:lnSpc>
              <a:spcBef>
                <a:spcPts val="600"/>
              </a:spcBef>
              <a:spcAft>
                <a:spcPts val="600"/>
              </a:spcAft>
            </a:pPr>
            <a:r>
              <a:rPr lang="en-US" sz="2000" dirty="0">
                <a:latin typeface="+mj-lt"/>
              </a:rPr>
              <a:t>No explicit mention of ESG in extant Code; but relevant independence provisions apply </a:t>
            </a:r>
          </a:p>
          <a:p>
            <a:pPr lvl="1">
              <a:lnSpc>
                <a:spcPts val="2400"/>
              </a:lnSpc>
              <a:spcBef>
                <a:spcPts val="600"/>
              </a:spcBef>
              <a:spcAft>
                <a:spcPts val="600"/>
              </a:spcAft>
              <a:buFont typeface="Wingdings" panose="05000000000000000000" pitchFamily="2" charset="2"/>
              <a:buChar char="Ø"/>
            </a:pPr>
            <a:r>
              <a:rPr lang="en-US" sz="1800" dirty="0">
                <a:latin typeface="+mj-lt"/>
              </a:rPr>
              <a:t>Revised NAS provisions will become effective in December 2022</a:t>
            </a:r>
          </a:p>
          <a:p>
            <a:pPr marL="228600" lvl="1">
              <a:lnSpc>
                <a:spcPts val="2400"/>
              </a:lnSpc>
              <a:spcBef>
                <a:spcPts val="600"/>
              </a:spcBef>
              <a:spcAft>
                <a:spcPts val="600"/>
              </a:spcAft>
              <a:buFont typeface="Arial" panose="020B0604020202020204" pitchFamily="34" charset="0"/>
              <a:buChar char="•"/>
            </a:pPr>
            <a:r>
              <a:rPr lang="en-US" sz="2000" dirty="0">
                <a:latin typeface="+mj-lt"/>
              </a:rPr>
              <a:t>Part 4A apply when a firm provides an ESG-related service to their audit client  </a:t>
            </a:r>
          </a:p>
          <a:p>
            <a:pPr lvl="1">
              <a:lnSpc>
                <a:spcPts val="2400"/>
              </a:lnSpc>
              <a:spcBef>
                <a:spcPts val="600"/>
              </a:spcBef>
              <a:spcAft>
                <a:spcPts val="600"/>
              </a:spcAft>
              <a:buFont typeface="Wingdings" panose="05000000000000000000" pitchFamily="2" charset="2"/>
              <a:buChar char="Ø"/>
            </a:pPr>
            <a:r>
              <a:rPr lang="en-US" sz="1800" dirty="0">
                <a:latin typeface="+mj-lt"/>
              </a:rPr>
              <a:t>Before accepting a NAS engagement (including ESG-related services), firm must identify, evaluate and address the threats to independence </a:t>
            </a:r>
          </a:p>
          <a:p>
            <a:pPr lvl="1">
              <a:lnSpc>
                <a:spcPts val="2400"/>
              </a:lnSpc>
              <a:spcBef>
                <a:spcPts val="600"/>
              </a:spcBef>
              <a:spcAft>
                <a:spcPts val="600"/>
              </a:spcAft>
              <a:buFont typeface="Wingdings" panose="05000000000000000000" pitchFamily="2" charset="2"/>
              <a:buChar char="Ø"/>
            </a:pPr>
            <a:r>
              <a:rPr lang="en-US" sz="1800" dirty="0">
                <a:latin typeface="+mj-lt"/>
              </a:rPr>
              <a:t>In the case of PIE audit clients, TCWG must pre-approve NAS engagement </a:t>
            </a:r>
          </a:p>
          <a:p>
            <a:pPr lvl="1">
              <a:lnSpc>
                <a:spcPts val="2400"/>
              </a:lnSpc>
              <a:spcBef>
                <a:spcPts val="600"/>
              </a:spcBef>
              <a:spcAft>
                <a:spcPts val="600"/>
              </a:spcAft>
              <a:buFont typeface="Wingdings" panose="05000000000000000000" pitchFamily="2" charset="2"/>
              <a:buChar char="Ø"/>
            </a:pPr>
            <a:r>
              <a:rPr lang="en-US" sz="1800" dirty="0">
                <a:latin typeface="+mj-lt"/>
              </a:rPr>
              <a:t>Prohibition on assuming management responsibility for audit client and on providing NAS that might create a self-review threat to PIE audit clients </a:t>
            </a:r>
          </a:p>
          <a:p>
            <a:pPr lvl="1">
              <a:lnSpc>
                <a:spcPts val="2400"/>
              </a:lnSpc>
              <a:spcBef>
                <a:spcPts val="600"/>
              </a:spcBef>
              <a:spcAft>
                <a:spcPts val="600"/>
              </a:spcAft>
              <a:buFont typeface="Wingdings" panose="05000000000000000000" pitchFamily="2" charset="2"/>
              <a:buChar char="Ø"/>
            </a:pPr>
            <a:r>
              <a:rPr lang="en-US" sz="1800" dirty="0">
                <a:latin typeface="+mj-lt"/>
              </a:rPr>
              <a:t>No fee cap; but firms must evaluate and address threats created when large proportion of fees to an audit client generated from provision of non-audit services </a:t>
            </a:r>
          </a:p>
          <a:p>
            <a:pPr>
              <a:lnSpc>
                <a:spcPts val="2400"/>
              </a:lnSpc>
              <a:spcBef>
                <a:spcPts val="600"/>
              </a:spcBef>
              <a:spcAft>
                <a:spcPts val="600"/>
              </a:spcAft>
            </a:pPr>
            <a:r>
              <a:rPr kumimoji="0" lang="en-US" sz="2000" i="0" u="none" strike="noStrike" kern="1200" cap="none" spc="0" normalizeH="0" baseline="0" noProof="0" dirty="0">
                <a:ln>
                  <a:noFill/>
                </a:ln>
                <a:solidFill>
                  <a:schemeClr val="tx1"/>
                </a:solidFill>
                <a:effectLst/>
                <a:uLnTx/>
                <a:uFillTx/>
                <a:latin typeface="+mj-lt"/>
                <a:ea typeface="+mn-ea"/>
                <a:cs typeface="+mn-cs"/>
              </a:rPr>
              <a:t>Revised Part 4B and IAASB’s ISAE 3000 apply </a:t>
            </a:r>
            <a:r>
              <a:rPr lang="en-US" sz="2000" dirty="0">
                <a:solidFill>
                  <a:schemeClr val="tx1"/>
                </a:solidFill>
                <a:latin typeface="+mj-lt"/>
              </a:rPr>
              <a:t>to </a:t>
            </a:r>
            <a:r>
              <a:rPr kumimoji="0" lang="en-US" sz="2000" i="0" u="none" strike="noStrike" kern="1200" cap="none" spc="0" normalizeH="0" baseline="0" noProof="0" dirty="0">
                <a:ln>
                  <a:noFill/>
                </a:ln>
                <a:solidFill>
                  <a:schemeClr val="tx1"/>
                </a:solidFill>
                <a:effectLst/>
                <a:uLnTx/>
                <a:uFillTx/>
                <a:latin typeface="+mj-lt"/>
                <a:ea typeface="+mn-ea"/>
                <a:cs typeface="+mn-cs"/>
              </a:rPr>
              <a:t>ESG </a:t>
            </a:r>
            <a:r>
              <a:rPr lang="en-US" sz="2000" dirty="0">
                <a:solidFill>
                  <a:schemeClr val="tx1"/>
                </a:solidFill>
                <a:latin typeface="+mj-lt"/>
              </a:rPr>
              <a:t>assurance engagements </a:t>
            </a:r>
            <a:endParaRPr kumimoji="0" lang="en-US" sz="2000" i="0" u="none" strike="noStrike" kern="1200" cap="none" spc="0" normalizeH="0" baseline="0" noProof="0" dirty="0">
              <a:ln>
                <a:noFill/>
              </a:ln>
              <a:solidFill>
                <a:schemeClr val="tx1"/>
              </a:solidFill>
              <a:effectLst/>
              <a:uLnTx/>
              <a:uFillTx/>
              <a:latin typeface="+mj-lt"/>
              <a:ea typeface="+mn-ea"/>
              <a:cs typeface="+mn-cs"/>
            </a:endParaRPr>
          </a:p>
        </p:txBody>
      </p:sp>
      <p:sp>
        <p:nvSpPr>
          <p:cNvPr id="5" name="Slide Number Placeholder 4">
            <a:extLst>
              <a:ext uri="{FF2B5EF4-FFF2-40B4-BE49-F238E27FC236}">
                <a16:creationId xmlns:a16="http://schemas.microsoft.com/office/drawing/2014/main" id="{50BD7711-BF76-4734-90C1-7344CD1F3CE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dirty="0">
              <a:ln>
                <a:noFill/>
              </a:ln>
              <a:solidFill>
                <a:srgbClr val="838383"/>
              </a:solidFill>
              <a:effectLst/>
              <a:uLnTx/>
              <a:uFillTx/>
              <a:latin typeface="Product Sans Thin" panose="020B0203030502040203" pitchFamily="34" charset="0"/>
              <a:ea typeface="+mn-ea"/>
              <a:cs typeface="+mn-cs"/>
            </a:endParaRPr>
          </a:p>
        </p:txBody>
      </p:sp>
      <p:sp>
        <p:nvSpPr>
          <p:cNvPr id="7" name="Oval 6">
            <a:extLst>
              <a:ext uri="{FF2B5EF4-FFF2-40B4-BE49-F238E27FC236}">
                <a16:creationId xmlns:a16="http://schemas.microsoft.com/office/drawing/2014/main" id="{4FC54265-CED2-42BD-A35F-A7E7897D89AD}"/>
              </a:ext>
            </a:extLst>
          </p:cNvPr>
          <p:cNvSpPr/>
          <p:nvPr/>
        </p:nvSpPr>
        <p:spPr>
          <a:xfrm>
            <a:off x="10616567" y="633541"/>
            <a:ext cx="1474465" cy="1475089"/>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FFFFFF"/>
                </a:solidFill>
                <a:effectLst/>
                <a:uLnTx/>
                <a:uFillTx/>
                <a:latin typeface="Arial" panose="020B0604020202020204"/>
                <a:ea typeface="+mn-ea"/>
                <a:cs typeface="+mn-cs"/>
              </a:rPr>
              <a:t>Parts 4A and 4B</a:t>
            </a:r>
          </a:p>
        </p:txBody>
      </p:sp>
      <p:sp>
        <p:nvSpPr>
          <p:cNvPr id="4" name="Rectangle: Rounded Corners 3">
            <a:extLst>
              <a:ext uri="{FF2B5EF4-FFF2-40B4-BE49-F238E27FC236}">
                <a16:creationId xmlns:a16="http://schemas.microsoft.com/office/drawing/2014/main" id="{EA24BEAA-229C-42FC-9D2F-DE8017B60236}"/>
              </a:ext>
            </a:extLst>
          </p:cNvPr>
          <p:cNvSpPr/>
          <p:nvPr/>
        </p:nvSpPr>
        <p:spPr>
          <a:xfrm>
            <a:off x="709862" y="1189035"/>
            <a:ext cx="9480885" cy="799077"/>
          </a:xfrm>
          <a:prstGeom prst="roundRect">
            <a:avLst/>
          </a:prstGeom>
          <a:solidFill>
            <a:schemeClr val="tx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marR="0" lvl="0" indent="-34290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srgbClr val="FFFFFF"/>
                </a:solidFill>
                <a:effectLst/>
                <a:uLnTx/>
                <a:uFillTx/>
                <a:latin typeface="Arial" panose="020B0604020202020204"/>
                <a:ea typeface="+mn-ea"/>
                <a:cs typeface="+mn-cs"/>
              </a:rPr>
              <a:t>Questions about whether and which independence provisions apply </a:t>
            </a:r>
          </a:p>
        </p:txBody>
      </p:sp>
    </p:spTree>
    <p:extLst>
      <p:ext uri="{BB962C8B-B14F-4D97-AF65-F5344CB8AC3E}">
        <p14:creationId xmlns:p14="http://schemas.microsoft.com/office/powerpoint/2010/main" val="159685404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A5D7B9-AF75-4850-BF2D-BE74027C1486}"/>
              </a:ext>
            </a:extLst>
          </p:cNvPr>
          <p:cNvSpPr>
            <a:spLocks noGrp="1"/>
          </p:cNvSpPr>
          <p:nvPr>
            <p:ph type="title"/>
          </p:nvPr>
        </p:nvSpPr>
        <p:spPr>
          <a:xfrm>
            <a:off x="625641" y="136525"/>
            <a:ext cx="10389377" cy="1068518"/>
          </a:xfrm>
        </p:spPr>
        <p:txBody>
          <a:bodyPr>
            <a:normAutofit fontScale="90000"/>
          </a:bodyPr>
          <a:lstStyle/>
          <a:p>
            <a:r>
              <a:rPr lang="en-US" sz="4000" dirty="0">
                <a:latin typeface="+mj-lt"/>
              </a:rPr>
              <a:t>ESG Assurance Engagements and Audit Clients</a:t>
            </a:r>
          </a:p>
        </p:txBody>
      </p:sp>
      <p:sp>
        <p:nvSpPr>
          <p:cNvPr id="3" name="Content Placeholder 2">
            <a:extLst>
              <a:ext uri="{FF2B5EF4-FFF2-40B4-BE49-F238E27FC236}">
                <a16:creationId xmlns:a16="http://schemas.microsoft.com/office/drawing/2014/main" id="{8AE30E99-7BF2-485F-B331-6F1B7579E3A0}"/>
              </a:ext>
            </a:extLst>
          </p:cNvPr>
          <p:cNvSpPr>
            <a:spLocks noGrp="1"/>
          </p:cNvSpPr>
          <p:nvPr>
            <p:ph idx="1"/>
          </p:nvPr>
        </p:nvSpPr>
        <p:spPr>
          <a:xfrm>
            <a:off x="838200" y="2371951"/>
            <a:ext cx="11083290" cy="3509962"/>
          </a:xfrm>
        </p:spPr>
        <p:txBody>
          <a:bodyPr>
            <a:noAutofit/>
          </a:bodyPr>
          <a:lstStyle/>
          <a:p>
            <a:pPr>
              <a:lnSpc>
                <a:spcPts val="2400"/>
              </a:lnSpc>
              <a:spcBef>
                <a:spcPts val="600"/>
              </a:spcBef>
            </a:pPr>
            <a:r>
              <a:rPr lang="en-US" sz="2000" dirty="0">
                <a:latin typeface="+mj-lt"/>
              </a:rPr>
              <a:t>No specific provisions on this topic in the Code</a:t>
            </a:r>
          </a:p>
          <a:p>
            <a:pPr>
              <a:lnSpc>
                <a:spcPts val="2400"/>
              </a:lnSpc>
              <a:spcBef>
                <a:spcPts val="600"/>
              </a:spcBef>
            </a:pPr>
            <a:r>
              <a:rPr lang="en-US" sz="2000" dirty="0">
                <a:latin typeface="+mj-lt"/>
              </a:rPr>
              <a:t>Separate independence standards apply for the </a:t>
            </a:r>
            <a:r>
              <a:rPr lang="en-US" sz="2000" b="1" dirty="0">
                <a:latin typeface="+mj-lt"/>
              </a:rPr>
              <a:t>audit engagement </a:t>
            </a:r>
            <a:r>
              <a:rPr lang="en-US" sz="2000" dirty="0">
                <a:latin typeface="+mj-lt"/>
              </a:rPr>
              <a:t>and for the </a:t>
            </a:r>
            <a:r>
              <a:rPr lang="en-US" sz="2000" b="1" dirty="0">
                <a:latin typeface="+mj-lt"/>
              </a:rPr>
              <a:t>ESG-related assurance engagement </a:t>
            </a:r>
            <a:r>
              <a:rPr lang="en-US" sz="2000" dirty="0">
                <a:latin typeface="+mj-lt"/>
              </a:rPr>
              <a:t>(i.e., Parts 4A and 4B)</a:t>
            </a:r>
          </a:p>
          <a:p>
            <a:pPr lvl="1">
              <a:lnSpc>
                <a:spcPts val="2000"/>
              </a:lnSpc>
              <a:spcBef>
                <a:spcPts val="600"/>
              </a:spcBef>
              <a:spcAft>
                <a:spcPts val="600"/>
              </a:spcAft>
              <a:buFont typeface="Wingdings" panose="05000000000000000000" pitchFamily="2" charset="2"/>
              <a:buChar char="Ø"/>
            </a:pPr>
            <a:r>
              <a:rPr lang="en-US" sz="1600" dirty="0">
                <a:latin typeface="+mj-lt"/>
              </a:rPr>
              <a:t>Firm must comply with applicable independence standards</a:t>
            </a:r>
          </a:p>
          <a:p>
            <a:pPr>
              <a:lnSpc>
                <a:spcPts val="2400"/>
              </a:lnSpc>
              <a:spcBef>
                <a:spcPts val="600"/>
              </a:spcBef>
            </a:pPr>
            <a:r>
              <a:rPr lang="en-US" sz="2000" dirty="0">
                <a:latin typeface="+mj-lt"/>
              </a:rPr>
              <a:t>Important that firm consider and apply the Code’s NAS &amp; Fee-related provisions </a:t>
            </a:r>
          </a:p>
          <a:p>
            <a:pPr lvl="1">
              <a:lnSpc>
                <a:spcPts val="2200"/>
              </a:lnSpc>
              <a:spcBef>
                <a:spcPts val="300"/>
              </a:spcBef>
              <a:buFont typeface="Wingdings" panose="05000000000000000000" pitchFamily="2" charset="2"/>
              <a:buChar char="Ø"/>
            </a:pPr>
            <a:r>
              <a:rPr lang="en-US" sz="1600" dirty="0">
                <a:latin typeface="+mj-lt"/>
              </a:rPr>
              <a:t>Must continue to maintain independence of the audit client</a:t>
            </a:r>
          </a:p>
          <a:p>
            <a:pPr lvl="1">
              <a:lnSpc>
                <a:spcPts val="2200"/>
              </a:lnSpc>
              <a:spcBef>
                <a:spcPts val="300"/>
              </a:spcBef>
              <a:buFont typeface="Wingdings" panose="05000000000000000000" pitchFamily="2" charset="2"/>
              <a:buChar char="Ø"/>
            </a:pPr>
            <a:r>
              <a:rPr lang="en-US" sz="1600" dirty="0">
                <a:latin typeface="+mj-lt"/>
              </a:rPr>
              <a:t>Must not assume a management responsibility </a:t>
            </a:r>
          </a:p>
          <a:p>
            <a:pPr lvl="1">
              <a:lnSpc>
                <a:spcPts val="2200"/>
              </a:lnSpc>
              <a:spcBef>
                <a:spcPts val="300"/>
              </a:spcBef>
              <a:buFont typeface="Wingdings" panose="05000000000000000000" pitchFamily="2" charset="2"/>
              <a:buChar char="Ø"/>
            </a:pPr>
            <a:r>
              <a:rPr lang="en-US" sz="1600" dirty="0">
                <a:latin typeface="+mj-lt"/>
              </a:rPr>
              <a:t>Watch out for self-review and self-interest threats </a:t>
            </a:r>
          </a:p>
          <a:p>
            <a:pPr marL="228600" lvl="1">
              <a:lnSpc>
                <a:spcPts val="2400"/>
              </a:lnSpc>
              <a:spcBef>
                <a:spcPts val="600"/>
              </a:spcBef>
              <a:buFont typeface="Arial" panose="020B0604020202020204" pitchFamily="34" charset="0"/>
              <a:buChar char="•"/>
            </a:pPr>
            <a:r>
              <a:rPr lang="en-US" sz="2000" dirty="0">
                <a:latin typeface="+mj-lt"/>
              </a:rPr>
              <a:t>Effective Dec 2022, the following will also apply:</a:t>
            </a:r>
          </a:p>
          <a:p>
            <a:pPr lvl="1">
              <a:lnSpc>
                <a:spcPts val="2200"/>
              </a:lnSpc>
              <a:spcBef>
                <a:spcPts val="300"/>
              </a:spcBef>
              <a:buFont typeface="Wingdings" panose="05000000000000000000" pitchFamily="2" charset="2"/>
              <a:buChar char="Ø"/>
            </a:pPr>
            <a:r>
              <a:rPr lang="en-US" sz="1600" dirty="0">
                <a:latin typeface="+mj-lt"/>
              </a:rPr>
              <a:t>Prohibition on providing NAS that might create a self-review threat (for PIEs)  </a:t>
            </a:r>
          </a:p>
          <a:p>
            <a:pPr lvl="1">
              <a:lnSpc>
                <a:spcPts val="2200"/>
              </a:lnSpc>
              <a:spcBef>
                <a:spcPts val="300"/>
              </a:spcBef>
              <a:buFont typeface="Wingdings" panose="05000000000000000000" pitchFamily="2" charset="2"/>
              <a:buChar char="Ø"/>
            </a:pPr>
            <a:r>
              <a:rPr lang="en-US" sz="1600" dirty="0">
                <a:latin typeface="+mj-lt"/>
              </a:rPr>
              <a:t>Requirement to evaluate and address the threats created by large proportion of fees received for services other than audit (including assurance services) from an audit client (for all)</a:t>
            </a:r>
          </a:p>
          <a:p>
            <a:pPr lvl="1">
              <a:lnSpc>
                <a:spcPts val="2200"/>
              </a:lnSpc>
              <a:spcBef>
                <a:spcPts val="300"/>
              </a:spcBef>
              <a:buFont typeface="Wingdings" panose="05000000000000000000" pitchFamily="2" charset="2"/>
              <a:buChar char="Ø"/>
            </a:pPr>
            <a:r>
              <a:rPr lang="en-US" sz="1600" dirty="0">
                <a:latin typeface="+mj-lt"/>
              </a:rPr>
              <a:t>Specific fee disclosures, including to the public (for PIEs)</a:t>
            </a:r>
          </a:p>
          <a:p>
            <a:endParaRPr lang="en-US" dirty="0"/>
          </a:p>
        </p:txBody>
      </p:sp>
      <p:sp>
        <p:nvSpPr>
          <p:cNvPr id="5" name="Slide Number Placeholder 4">
            <a:extLst>
              <a:ext uri="{FF2B5EF4-FFF2-40B4-BE49-F238E27FC236}">
                <a16:creationId xmlns:a16="http://schemas.microsoft.com/office/drawing/2014/main" id="{C8649594-19B7-482E-A311-31C5D54B77C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dirty="0">
              <a:ln>
                <a:noFill/>
              </a:ln>
              <a:solidFill>
                <a:srgbClr val="838383"/>
              </a:solidFill>
              <a:effectLst/>
              <a:uLnTx/>
              <a:uFillTx/>
              <a:latin typeface="Product Sans Thin" panose="020B0203030502040203" pitchFamily="34" charset="0"/>
              <a:ea typeface="+mn-ea"/>
              <a:cs typeface="+mn-cs"/>
            </a:endParaRPr>
          </a:p>
        </p:txBody>
      </p:sp>
      <p:sp>
        <p:nvSpPr>
          <p:cNvPr id="8" name="Oval 7">
            <a:extLst>
              <a:ext uri="{FF2B5EF4-FFF2-40B4-BE49-F238E27FC236}">
                <a16:creationId xmlns:a16="http://schemas.microsoft.com/office/drawing/2014/main" id="{5AA45659-A4CF-4813-9114-DAC4FA6DA429}"/>
              </a:ext>
            </a:extLst>
          </p:cNvPr>
          <p:cNvSpPr/>
          <p:nvPr/>
        </p:nvSpPr>
        <p:spPr>
          <a:xfrm>
            <a:off x="10561320" y="331753"/>
            <a:ext cx="1470041" cy="1359243"/>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FFFFFF"/>
                </a:solidFill>
                <a:effectLst/>
                <a:uLnTx/>
                <a:uFillTx/>
                <a:latin typeface="Arial" panose="020B0604020202020204"/>
                <a:ea typeface="+mn-ea"/>
                <a:cs typeface="+mn-cs"/>
              </a:rPr>
              <a:t>Sections 600 and 410</a:t>
            </a:r>
          </a:p>
        </p:txBody>
      </p:sp>
      <p:sp>
        <p:nvSpPr>
          <p:cNvPr id="6" name="Rectangle: Rounded Corners 5">
            <a:extLst>
              <a:ext uri="{FF2B5EF4-FFF2-40B4-BE49-F238E27FC236}">
                <a16:creationId xmlns:a16="http://schemas.microsoft.com/office/drawing/2014/main" id="{7EFA61D8-82AE-421A-90AD-84BE522A957C}"/>
              </a:ext>
            </a:extLst>
          </p:cNvPr>
          <p:cNvSpPr/>
          <p:nvPr/>
        </p:nvSpPr>
        <p:spPr>
          <a:xfrm>
            <a:off x="745958" y="1306754"/>
            <a:ext cx="9815362" cy="858679"/>
          </a:xfrm>
          <a:prstGeom prst="roundRect">
            <a:avLst/>
          </a:prstGeom>
          <a:solidFill>
            <a:schemeClr val="tx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marR="0" lvl="0" indent="-22860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srgbClr val="FFFFFF"/>
                </a:solidFill>
                <a:effectLst/>
                <a:uLnTx/>
                <a:uFillTx/>
                <a:latin typeface="Arial" panose="020B0604020202020204"/>
                <a:ea typeface="+mn-ea"/>
                <a:cs typeface="+mn-cs"/>
              </a:rPr>
              <a:t>Can a firm also provide an ESG assurance engagement for its audit client? </a:t>
            </a:r>
          </a:p>
        </p:txBody>
      </p:sp>
    </p:spTree>
    <p:extLst>
      <p:ext uri="{BB962C8B-B14F-4D97-AF65-F5344CB8AC3E}">
        <p14:creationId xmlns:p14="http://schemas.microsoft.com/office/powerpoint/2010/main" val="398981847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CFDA58-2525-4713-981D-D3F6DE89E3BD}"/>
              </a:ext>
            </a:extLst>
          </p:cNvPr>
          <p:cNvSpPr>
            <a:spLocks noGrp="1"/>
          </p:cNvSpPr>
          <p:nvPr>
            <p:ph type="title"/>
          </p:nvPr>
        </p:nvSpPr>
        <p:spPr/>
        <p:txBody>
          <a:bodyPr>
            <a:normAutofit/>
          </a:bodyPr>
          <a:lstStyle/>
          <a:p>
            <a:r>
              <a:rPr lang="en-US" sz="4000" dirty="0">
                <a:latin typeface="+mj-lt"/>
              </a:rPr>
              <a:t>Providing NAS to an Assurance Client</a:t>
            </a:r>
          </a:p>
        </p:txBody>
      </p:sp>
      <p:sp>
        <p:nvSpPr>
          <p:cNvPr id="3" name="Content Placeholder 2">
            <a:extLst>
              <a:ext uri="{FF2B5EF4-FFF2-40B4-BE49-F238E27FC236}">
                <a16:creationId xmlns:a16="http://schemas.microsoft.com/office/drawing/2014/main" id="{5E243A3B-91A0-4EF5-AE68-031325017BA9}"/>
              </a:ext>
            </a:extLst>
          </p:cNvPr>
          <p:cNvSpPr>
            <a:spLocks noGrp="1"/>
          </p:cNvSpPr>
          <p:nvPr>
            <p:ph idx="1"/>
          </p:nvPr>
        </p:nvSpPr>
        <p:spPr>
          <a:xfrm>
            <a:off x="838199" y="2371284"/>
            <a:ext cx="10515601" cy="4787389"/>
          </a:xfrm>
        </p:spPr>
        <p:txBody>
          <a:bodyPr>
            <a:noAutofit/>
          </a:bodyPr>
          <a:lstStyle/>
          <a:p>
            <a:pPr>
              <a:lnSpc>
                <a:spcPts val="2400"/>
              </a:lnSpc>
              <a:spcBef>
                <a:spcPts val="300"/>
              </a:spcBef>
              <a:spcAft>
                <a:spcPts val="600"/>
              </a:spcAft>
            </a:pPr>
            <a:r>
              <a:rPr lang="en-US" sz="2000" dirty="0">
                <a:latin typeface="+mj-lt"/>
              </a:rPr>
              <a:t>Expectations about a firm’s independence is heighted when the results of an assurance engagement will be made public; or provided to an oversight authority/ regulator </a:t>
            </a:r>
          </a:p>
          <a:p>
            <a:pPr>
              <a:lnSpc>
                <a:spcPts val="2400"/>
              </a:lnSpc>
              <a:spcBef>
                <a:spcPts val="300"/>
              </a:spcBef>
              <a:spcAft>
                <a:spcPts val="600"/>
              </a:spcAft>
            </a:pPr>
            <a:r>
              <a:rPr lang="en-US" sz="2000" dirty="0">
                <a:latin typeface="+mj-lt"/>
              </a:rPr>
              <a:t>No explicit mention of ESG in extant Code; however, provisions in Sections 900 and 950 apply</a:t>
            </a:r>
          </a:p>
          <a:p>
            <a:pPr lvl="1">
              <a:lnSpc>
                <a:spcPts val="2200"/>
              </a:lnSpc>
              <a:spcBef>
                <a:spcPts val="300"/>
              </a:spcBef>
              <a:buFont typeface="Wingdings" panose="05000000000000000000" pitchFamily="2" charset="2"/>
              <a:buChar char="Ø"/>
            </a:pPr>
            <a:r>
              <a:rPr lang="en-US" sz="1600" dirty="0">
                <a:latin typeface="+mj-lt"/>
              </a:rPr>
              <a:t>NAS-related amendments to Part 4B will become effective in December 2022</a:t>
            </a:r>
          </a:p>
          <a:p>
            <a:pPr marL="228600" lvl="1">
              <a:lnSpc>
                <a:spcPts val="2400"/>
              </a:lnSpc>
              <a:spcBef>
                <a:spcPts val="600"/>
              </a:spcBef>
              <a:buFont typeface="Arial" panose="020B0604020202020204" pitchFamily="34" charset="0"/>
              <a:buChar char="•"/>
            </a:pPr>
            <a:r>
              <a:rPr lang="en-US" sz="2000" dirty="0">
                <a:latin typeface="+mj-lt"/>
              </a:rPr>
              <a:t>No fee-related requirements; no requirements to communicate with TCWG </a:t>
            </a:r>
          </a:p>
          <a:p>
            <a:pPr marL="228600" lvl="1">
              <a:lnSpc>
                <a:spcPts val="2400"/>
              </a:lnSpc>
              <a:spcBef>
                <a:spcPts val="600"/>
              </a:spcBef>
              <a:buFont typeface="Arial" panose="020B0604020202020204" pitchFamily="34" charset="0"/>
              <a:buChar char="•"/>
            </a:pPr>
            <a:r>
              <a:rPr lang="en-US" sz="2000" dirty="0">
                <a:latin typeface="+mj-lt"/>
              </a:rPr>
              <a:t>IESBA’s Technology ED:</a:t>
            </a:r>
          </a:p>
          <a:p>
            <a:pPr lvl="1">
              <a:lnSpc>
                <a:spcPts val="2200"/>
              </a:lnSpc>
              <a:spcBef>
                <a:spcPts val="300"/>
              </a:spcBef>
              <a:buFont typeface="Wingdings" panose="05000000000000000000" pitchFamily="2" charset="2"/>
              <a:buChar char="Ø"/>
            </a:pPr>
            <a:r>
              <a:rPr lang="en-US" sz="1600" dirty="0">
                <a:latin typeface="+mj-lt"/>
              </a:rPr>
              <a:t>Provides an explicit ESG mention in the Code; and</a:t>
            </a:r>
          </a:p>
          <a:p>
            <a:pPr lvl="1">
              <a:lnSpc>
                <a:spcPts val="2200"/>
              </a:lnSpc>
              <a:spcBef>
                <a:spcPts val="300"/>
              </a:spcBef>
              <a:buFont typeface="Wingdings" panose="05000000000000000000" pitchFamily="2" charset="2"/>
              <a:buChar char="Ø"/>
            </a:pPr>
            <a:r>
              <a:rPr lang="en-US" sz="1600" dirty="0">
                <a:latin typeface="+mj-lt"/>
              </a:rPr>
              <a:t>Highlights examples of IT systems services that might create a self-review threat in relation to </a:t>
            </a:r>
            <a:r>
              <a:rPr lang="en-GB" sz="1600" dirty="0">
                <a:latin typeface="+mj-lt"/>
              </a:rPr>
              <a:t>the subject matter information (i.e</a:t>
            </a:r>
            <a:r>
              <a:rPr lang="en-GB" sz="1600" dirty="0">
                <a:solidFill>
                  <a:schemeClr val="tx1"/>
                </a:solidFill>
                <a:latin typeface="+mj-lt"/>
              </a:rPr>
              <a:t>., </a:t>
            </a:r>
            <a:r>
              <a:rPr lang="en-US" sz="1600" i="1" dirty="0">
                <a:solidFill>
                  <a:schemeClr val="tx1"/>
                </a:solidFill>
                <a:effectLst/>
                <a:latin typeface="Arial" panose="020B0604020202020204" pitchFamily="34" charset="0"/>
                <a:ea typeface="Calibri" panose="020F0502020204030204" pitchFamily="34" charset="0"/>
                <a:cs typeface="Arial" panose="020B0604020202020204" pitchFamily="34" charset="0"/>
              </a:rPr>
              <a:t>Designing, developing, implementing, operating, maintaining, monitoring, updating IT systems or IT controls and subsequently undertaking an assurance engagement on a statement or report prepared about the IT systems or IT controls</a:t>
            </a:r>
            <a:r>
              <a:rPr lang="en-US" sz="1600" dirty="0">
                <a:solidFill>
                  <a:schemeClr val="tx1"/>
                </a:solidFill>
                <a:effectLst/>
                <a:latin typeface="Arial" panose="020B0604020202020204" pitchFamily="34" charset="0"/>
                <a:ea typeface="Calibri" panose="020F0502020204030204" pitchFamily="34" charset="0"/>
                <a:cs typeface="Arial" panose="020B0604020202020204" pitchFamily="34" charset="0"/>
              </a:rPr>
              <a:t>)</a:t>
            </a:r>
            <a:endParaRPr lang="en-US" sz="1600" dirty="0">
              <a:solidFill>
                <a:schemeClr val="tx1"/>
              </a:solidFill>
              <a:effectLst/>
              <a:latin typeface="Arial" panose="020B0604020202020204" pitchFamily="34" charset="0"/>
              <a:ea typeface="Calibri" panose="020F0502020204030204" pitchFamily="34" charset="0"/>
              <a:cs typeface="Times New Roman" panose="02020603050405020304" pitchFamily="18" charset="0"/>
            </a:endParaRPr>
          </a:p>
          <a:p>
            <a:pPr lvl="1">
              <a:lnSpc>
                <a:spcPts val="2200"/>
              </a:lnSpc>
              <a:spcBef>
                <a:spcPts val="300"/>
              </a:spcBef>
              <a:buFont typeface="Wingdings" panose="05000000000000000000" pitchFamily="2" charset="2"/>
              <a:buChar char="Ø"/>
            </a:pPr>
            <a:endParaRPr lang="en-US" sz="1600" dirty="0">
              <a:latin typeface="+mj-lt"/>
            </a:endParaRPr>
          </a:p>
          <a:p>
            <a:pPr marL="228600" lvl="1">
              <a:lnSpc>
                <a:spcPts val="2400"/>
              </a:lnSpc>
              <a:spcBef>
                <a:spcPts val="600"/>
              </a:spcBef>
              <a:buFont typeface="Arial" panose="020B0604020202020204" pitchFamily="34" charset="0"/>
              <a:buChar char="•"/>
            </a:pPr>
            <a:endParaRPr lang="en-US" dirty="0"/>
          </a:p>
        </p:txBody>
      </p:sp>
      <p:sp>
        <p:nvSpPr>
          <p:cNvPr id="5" name="Slide Number Placeholder 4">
            <a:extLst>
              <a:ext uri="{FF2B5EF4-FFF2-40B4-BE49-F238E27FC236}">
                <a16:creationId xmlns:a16="http://schemas.microsoft.com/office/drawing/2014/main" id="{14C1CFA1-459B-4BF5-9381-06BAF7B4297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dirty="0">
              <a:ln>
                <a:noFill/>
              </a:ln>
              <a:solidFill>
                <a:srgbClr val="838383"/>
              </a:solidFill>
              <a:effectLst/>
              <a:uLnTx/>
              <a:uFillTx/>
              <a:latin typeface="Product Sans Thin" panose="020B0203030502040203" pitchFamily="34" charset="0"/>
              <a:ea typeface="+mn-ea"/>
              <a:cs typeface="+mn-cs"/>
            </a:endParaRPr>
          </a:p>
        </p:txBody>
      </p:sp>
      <p:sp>
        <p:nvSpPr>
          <p:cNvPr id="6" name="Oval 5">
            <a:extLst>
              <a:ext uri="{FF2B5EF4-FFF2-40B4-BE49-F238E27FC236}">
                <a16:creationId xmlns:a16="http://schemas.microsoft.com/office/drawing/2014/main" id="{D90A472C-8D2F-4705-AFF1-F1BC7F478C66}"/>
              </a:ext>
            </a:extLst>
          </p:cNvPr>
          <p:cNvSpPr/>
          <p:nvPr/>
        </p:nvSpPr>
        <p:spPr>
          <a:xfrm>
            <a:off x="10647947" y="47169"/>
            <a:ext cx="1503738" cy="1408652"/>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FFFFFF"/>
                </a:solidFill>
                <a:effectLst/>
                <a:uLnTx/>
                <a:uFillTx/>
                <a:latin typeface="Arial" panose="020B0604020202020204"/>
                <a:ea typeface="+mn-ea"/>
                <a:cs typeface="+mn-cs"/>
              </a:rPr>
              <a:t>Sections 900 and 950</a:t>
            </a:r>
          </a:p>
        </p:txBody>
      </p:sp>
      <p:sp>
        <p:nvSpPr>
          <p:cNvPr id="4" name="Rectangle: Rounded Corners 3">
            <a:extLst>
              <a:ext uri="{FF2B5EF4-FFF2-40B4-BE49-F238E27FC236}">
                <a16:creationId xmlns:a16="http://schemas.microsoft.com/office/drawing/2014/main" id="{F612ED16-BBB3-42E5-9E02-2DA1F1E045A4}"/>
              </a:ext>
            </a:extLst>
          </p:cNvPr>
          <p:cNvSpPr/>
          <p:nvPr/>
        </p:nvSpPr>
        <p:spPr>
          <a:xfrm>
            <a:off x="838199" y="1284279"/>
            <a:ext cx="9928861" cy="893437"/>
          </a:xfrm>
          <a:prstGeom prst="roundRect">
            <a:avLst/>
          </a:prstGeom>
          <a:solidFill>
            <a:srgbClr val="83838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marR="0" lvl="0" indent="-228600" algn="l" defTabSz="914400" rtl="0" eaLnBrk="1" fontAlgn="auto" latinLnBrk="0" hangingPunct="1">
              <a:lnSpc>
                <a:spcPts val="2400"/>
              </a:lnSpc>
              <a:spcBef>
                <a:spcPts val="600"/>
              </a:spcBef>
              <a:spcAft>
                <a:spcPts val="60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srgbClr val="FFFFFF"/>
                </a:solidFill>
                <a:effectLst/>
                <a:uLnTx/>
                <a:uFillTx/>
                <a:latin typeface="Arial" panose="020B0604020202020204"/>
                <a:ea typeface="+mn-ea"/>
                <a:cs typeface="+mn-cs"/>
              </a:rPr>
              <a:t>Can a firm provide other types of services (e.g., IT-related services) to its ESG assurance client?</a:t>
            </a:r>
          </a:p>
        </p:txBody>
      </p:sp>
    </p:spTree>
    <p:extLst>
      <p:ext uri="{BB962C8B-B14F-4D97-AF65-F5344CB8AC3E}">
        <p14:creationId xmlns:p14="http://schemas.microsoft.com/office/powerpoint/2010/main" val="8594587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399873-3AF7-4788-BB10-DBDF5C18F6BA}"/>
              </a:ext>
            </a:extLst>
          </p:cNvPr>
          <p:cNvSpPr>
            <a:spLocks noGrp="1"/>
          </p:cNvSpPr>
          <p:nvPr>
            <p:ph type="title"/>
          </p:nvPr>
        </p:nvSpPr>
        <p:spPr>
          <a:xfrm>
            <a:off x="592873" y="136525"/>
            <a:ext cx="10515600" cy="1068518"/>
          </a:xfrm>
        </p:spPr>
        <p:txBody>
          <a:bodyPr>
            <a:normAutofit/>
          </a:bodyPr>
          <a:lstStyle/>
          <a:p>
            <a:r>
              <a:rPr lang="en-US" sz="4000" dirty="0">
                <a:latin typeface="+mj-lt"/>
              </a:rPr>
              <a:t>Recap of September 2021 ESG Session</a:t>
            </a:r>
          </a:p>
        </p:txBody>
      </p:sp>
      <p:sp>
        <p:nvSpPr>
          <p:cNvPr id="3" name="Content Placeholder 2">
            <a:extLst>
              <a:ext uri="{FF2B5EF4-FFF2-40B4-BE49-F238E27FC236}">
                <a16:creationId xmlns:a16="http://schemas.microsoft.com/office/drawing/2014/main" id="{F64CF3F5-CD8B-45C0-93DB-355E8CE92F18}"/>
              </a:ext>
            </a:extLst>
          </p:cNvPr>
          <p:cNvSpPr>
            <a:spLocks noGrp="1"/>
          </p:cNvSpPr>
          <p:nvPr>
            <p:ph idx="1"/>
          </p:nvPr>
        </p:nvSpPr>
        <p:spPr>
          <a:xfrm>
            <a:off x="682084" y="1330240"/>
            <a:ext cx="6644268" cy="5491385"/>
          </a:xfrm>
        </p:spPr>
        <p:txBody>
          <a:bodyPr>
            <a:noAutofit/>
          </a:bodyPr>
          <a:lstStyle/>
          <a:p>
            <a:pPr marL="228600" lvl="1">
              <a:lnSpc>
                <a:spcPts val="2800"/>
              </a:lnSpc>
              <a:spcBef>
                <a:spcPts val="600"/>
              </a:spcBef>
              <a:spcAft>
                <a:spcPts val="600"/>
              </a:spcAft>
              <a:buFont typeface="Arial" panose="020B0604020202020204" pitchFamily="34" charset="0"/>
              <a:buChar char="•"/>
            </a:pPr>
            <a:r>
              <a:rPr lang="en-US" sz="2200" dirty="0">
                <a:latin typeface="+mj-lt"/>
              </a:rPr>
              <a:t>In September 2021, IESBA members received:</a:t>
            </a:r>
          </a:p>
          <a:p>
            <a:pPr lvl="1">
              <a:lnSpc>
                <a:spcPts val="2800"/>
              </a:lnSpc>
              <a:spcBef>
                <a:spcPts val="300"/>
              </a:spcBef>
              <a:spcAft>
                <a:spcPts val="300"/>
              </a:spcAft>
            </a:pPr>
            <a:r>
              <a:rPr lang="en-US" sz="2000" dirty="0">
                <a:latin typeface="Arial" panose="020B0604020202020204" pitchFamily="34" charset="0"/>
                <a:cs typeface="Arial" panose="020B0604020202020204" pitchFamily="34" charset="0"/>
              </a:rPr>
              <a:t>Presentation on </a:t>
            </a:r>
            <a:r>
              <a:rPr lang="en-US" sz="2000" dirty="0">
                <a:latin typeface="+mj-lt"/>
              </a:rPr>
              <a:t>joint study by IFAC and AICPA-CIMA on the</a:t>
            </a:r>
            <a:r>
              <a:rPr lang="en-US" sz="2000" dirty="0"/>
              <a:t> </a:t>
            </a:r>
            <a:r>
              <a:rPr lang="en-US" sz="2000" i="1" dirty="0">
                <a:latin typeface="+mj-lt"/>
              </a:rPr>
              <a:t>State of </a:t>
            </a:r>
            <a:r>
              <a:rPr lang="en-US" sz="2000" dirty="0">
                <a:latin typeface="+mj-lt"/>
              </a:rPr>
              <a:t>Play in Sustainability Assurance </a:t>
            </a:r>
          </a:p>
          <a:p>
            <a:pPr lvl="1">
              <a:lnSpc>
                <a:spcPts val="2800"/>
              </a:lnSpc>
              <a:spcBef>
                <a:spcPts val="300"/>
              </a:spcBef>
              <a:spcAft>
                <a:spcPts val="300"/>
              </a:spcAft>
            </a:pPr>
            <a:r>
              <a:rPr lang="en-US" sz="2000" dirty="0">
                <a:latin typeface="+mj-lt"/>
              </a:rPr>
              <a:t>Update from EIOC on ESG developments and related ethical considerations </a:t>
            </a:r>
          </a:p>
          <a:p>
            <a:pPr marL="228600" lvl="1">
              <a:lnSpc>
                <a:spcPts val="2800"/>
              </a:lnSpc>
              <a:spcBef>
                <a:spcPts val="600"/>
              </a:spcBef>
              <a:spcAft>
                <a:spcPts val="600"/>
              </a:spcAft>
              <a:buFont typeface="Arial" panose="020B0604020202020204" pitchFamily="34" charset="0"/>
              <a:buChar char="•"/>
            </a:pPr>
            <a:r>
              <a:rPr lang="en-US" sz="2200" dirty="0">
                <a:latin typeface="+mj-lt"/>
              </a:rPr>
              <a:t>Discussion topics included:</a:t>
            </a:r>
            <a:endParaRPr lang="en-US" sz="2200" dirty="0">
              <a:latin typeface="Arial" panose="020B0604020202020204" pitchFamily="34" charset="0"/>
              <a:cs typeface="Arial" panose="020B0604020202020204" pitchFamily="34" charset="0"/>
            </a:endParaRPr>
          </a:p>
          <a:p>
            <a:pPr lvl="1">
              <a:lnSpc>
                <a:spcPts val="2800"/>
              </a:lnSpc>
              <a:spcBef>
                <a:spcPts val="300"/>
              </a:spcBef>
              <a:spcAft>
                <a:spcPts val="300"/>
              </a:spcAft>
            </a:pPr>
            <a:r>
              <a:rPr lang="en-US" sz="2000" dirty="0">
                <a:latin typeface="Arial" panose="020B0604020202020204" pitchFamily="34" charset="0"/>
                <a:cs typeface="Arial" panose="020B0604020202020204" pitchFamily="34" charset="0"/>
              </a:rPr>
              <a:t>Role of professional accountants in ESG </a:t>
            </a:r>
          </a:p>
          <a:p>
            <a:pPr lvl="1">
              <a:lnSpc>
                <a:spcPts val="2800"/>
              </a:lnSpc>
              <a:spcBef>
                <a:spcPts val="300"/>
              </a:spcBef>
              <a:spcAft>
                <a:spcPts val="300"/>
              </a:spcAft>
            </a:pPr>
            <a:r>
              <a:rPr lang="en-US" sz="2000" dirty="0">
                <a:latin typeface="Arial" panose="020B0604020202020204" pitchFamily="34" charset="0"/>
                <a:cs typeface="Arial" panose="020B0604020202020204" pitchFamily="34" charset="0"/>
              </a:rPr>
              <a:t>Applicability of the Code to ESG reporting and assurance thereon</a:t>
            </a:r>
          </a:p>
          <a:p>
            <a:pPr lvl="1">
              <a:lnSpc>
                <a:spcPts val="2800"/>
              </a:lnSpc>
              <a:spcBef>
                <a:spcPts val="300"/>
              </a:spcBef>
              <a:spcAft>
                <a:spcPts val="300"/>
              </a:spcAft>
            </a:pPr>
            <a:r>
              <a:rPr lang="en-US" sz="2000" dirty="0">
                <a:latin typeface="Arial" panose="020B0604020202020204" pitchFamily="34" charset="0"/>
                <a:cs typeface="Arial" panose="020B0604020202020204" pitchFamily="34" charset="0"/>
              </a:rPr>
              <a:t>Ethics and independence issues identified in relation to reporting and assuring ESG information</a:t>
            </a:r>
          </a:p>
        </p:txBody>
      </p:sp>
      <p:sp>
        <p:nvSpPr>
          <p:cNvPr id="5" name="Slide Number Placeholder 4">
            <a:extLst>
              <a:ext uri="{FF2B5EF4-FFF2-40B4-BE49-F238E27FC236}">
                <a16:creationId xmlns:a16="http://schemas.microsoft.com/office/drawing/2014/main" id="{C500B4FE-A4AF-4499-BFF9-BBA3BCB5BCEA}"/>
              </a:ext>
            </a:extLst>
          </p:cNvPr>
          <p:cNvSpPr>
            <a:spLocks noGrp="1"/>
          </p:cNvSpPr>
          <p:nvPr>
            <p:ph type="sldNum" sz="quarter" idx="12"/>
          </p:nvPr>
        </p:nvSpPr>
        <p:spPr/>
        <p:txBody>
          <a:bodyPr/>
          <a:lstStyle/>
          <a:p>
            <a:fld id="{A68F81FF-A8B7-8E49-9D5B-3CAD5ADFEE36}" type="slidenum">
              <a:rPr lang="en-US" smtClean="0"/>
              <a:pPr/>
              <a:t>4</a:t>
            </a:fld>
            <a:endParaRPr lang="en-US" dirty="0"/>
          </a:p>
        </p:txBody>
      </p:sp>
      <p:sp>
        <p:nvSpPr>
          <p:cNvPr id="10" name="Rectangle: Rounded Corners 9">
            <a:extLst>
              <a:ext uri="{FF2B5EF4-FFF2-40B4-BE49-F238E27FC236}">
                <a16:creationId xmlns:a16="http://schemas.microsoft.com/office/drawing/2014/main" id="{3962C7BE-FB5A-4849-AF54-3C083DB67F87}"/>
              </a:ext>
            </a:extLst>
          </p:cNvPr>
          <p:cNvSpPr/>
          <p:nvPr/>
        </p:nvSpPr>
        <p:spPr>
          <a:xfrm>
            <a:off x="7527074" y="1205043"/>
            <a:ext cx="4080610" cy="5151307"/>
          </a:xfrm>
          <a:prstGeom prst="roundRect">
            <a:avLst/>
          </a:prstGeom>
          <a:solidFill>
            <a:srgbClr val="00B0F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2600"/>
              </a:lnSpc>
              <a:spcBef>
                <a:spcPts val="600"/>
              </a:spcBef>
              <a:spcAft>
                <a:spcPts val="600"/>
              </a:spcAft>
            </a:pPr>
            <a:r>
              <a:rPr lang="en-US" sz="2000" b="1" dirty="0">
                <a:solidFill>
                  <a:schemeClr val="bg1"/>
                </a:solidFill>
                <a:latin typeface="+mj-lt"/>
              </a:rPr>
              <a:t>Key Takeaways </a:t>
            </a:r>
          </a:p>
          <a:p>
            <a:pPr marL="342900" indent="-342900">
              <a:lnSpc>
                <a:spcPts val="2600"/>
              </a:lnSpc>
              <a:spcBef>
                <a:spcPts val="600"/>
              </a:spcBef>
              <a:spcAft>
                <a:spcPts val="600"/>
              </a:spcAft>
              <a:buFont typeface="+mj-lt"/>
              <a:buAutoNum type="arabicPeriod"/>
            </a:pPr>
            <a:r>
              <a:rPr lang="en-US" sz="1700" dirty="0">
                <a:solidFill>
                  <a:schemeClr val="bg1"/>
                </a:solidFill>
                <a:latin typeface="+mj-lt"/>
              </a:rPr>
              <a:t>IESBA should </a:t>
            </a:r>
            <a:r>
              <a:rPr lang="en-US" sz="1700" b="1" dirty="0">
                <a:solidFill>
                  <a:srgbClr val="FFC000"/>
                </a:solidFill>
                <a:latin typeface="+mj-lt"/>
              </a:rPr>
              <a:t>consider and respond to ESG-related ethics (and independence) issues </a:t>
            </a:r>
            <a:r>
              <a:rPr lang="en-US" sz="1700" dirty="0">
                <a:latin typeface="+mj-lt"/>
              </a:rPr>
              <a:t>raised by IOSCO and others (e.g., “greenwashing”; risk of over relying on work of others) </a:t>
            </a:r>
          </a:p>
          <a:p>
            <a:pPr marL="342900" indent="-342900">
              <a:lnSpc>
                <a:spcPts val="2600"/>
              </a:lnSpc>
              <a:spcBef>
                <a:spcPts val="600"/>
              </a:spcBef>
              <a:spcAft>
                <a:spcPts val="600"/>
              </a:spcAft>
              <a:buFont typeface="+mj-lt"/>
              <a:buAutoNum type="arabicPeriod"/>
            </a:pPr>
            <a:r>
              <a:rPr lang="en-US" sz="1700" dirty="0">
                <a:latin typeface="+mj-lt"/>
              </a:rPr>
              <a:t>IESBA should participate in global debates and </a:t>
            </a:r>
            <a:r>
              <a:rPr lang="en-US" sz="1700" b="1" dirty="0">
                <a:solidFill>
                  <a:srgbClr val="FFC000"/>
                </a:solidFill>
                <a:latin typeface="+mj-lt"/>
              </a:rPr>
              <a:t>highlight and champion existing ethics and independence provisions</a:t>
            </a:r>
            <a:r>
              <a:rPr lang="en-US" sz="1700" dirty="0">
                <a:latin typeface="+mj-lt"/>
              </a:rPr>
              <a:t> that are already relevant to ESG reporting and assurance </a:t>
            </a:r>
          </a:p>
        </p:txBody>
      </p:sp>
    </p:spTree>
    <p:extLst>
      <p:ext uri="{BB962C8B-B14F-4D97-AF65-F5344CB8AC3E}">
        <p14:creationId xmlns:p14="http://schemas.microsoft.com/office/powerpoint/2010/main" val="22288109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BB6338-CA82-4791-B5D0-FEAB3ADCBF26}"/>
              </a:ext>
            </a:extLst>
          </p:cNvPr>
          <p:cNvSpPr>
            <a:spLocks noGrp="1"/>
          </p:cNvSpPr>
          <p:nvPr>
            <p:ph type="title"/>
          </p:nvPr>
        </p:nvSpPr>
        <p:spPr>
          <a:xfrm>
            <a:off x="358697" y="0"/>
            <a:ext cx="10515600" cy="1068518"/>
          </a:xfrm>
        </p:spPr>
        <p:txBody>
          <a:bodyPr>
            <a:normAutofit/>
          </a:bodyPr>
          <a:lstStyle/>
          <a:p>
            <a:r>
              <a:rPr lang="en-US" sz="3600" dirty="0">
                <a:latin typeface="+mj-lt"/>
              </a:rPr>
              <a:t>ESG-related Developments since September 2021  </a:t>
            </a:r>
          </a:p>
        </p:txBody>
      </p:sp>
      <p:sp>
        <p:nvSpPr>
          <p:cNvPr id="5" name="Slide Number Placeholder 4">
            <a:extLst>
              <a:ext uri="{FF2B5EF4-FFF2-40B4-BE49-F238E27FC236}">
                <a16:creationId xmlns:a16="http://schemas.microsoft.com/office/drawing/2014/main" id="{77EE743B-D88B-4A06-853A-AC9B396AF75C}"/>
              </a:ext>
            </a:extLst>
          </p:cNvPr>
          <p:cNvSpPr>
            <a:spLocks noGrp="1"/>
          </p:cNvSpPr>
          <p:nvPr>
            <p:ph type="sldNum" sz="quarter" idx="12"/>
          </p:nvPr>
        </p:nvSpPr>
        <p:spPr/>
        <p:txBody>
          <a:bodyPr/>
          <a:lstStyle/>
          <a:p>
            <a:fld id="{A68F81FF-A8B7-8E49-9D5B-3CAD5ADFEE36}" type="slidenum">
              <a:rPr lang="en-US" smtClean="0"/>
              <a:pPr/>
              <a:t>5</a:t>
            </a:fld>
            <a:endParaRPr lang="en-US" dirty="0"/>
          </a:p>
        </p:txBody>
      </p:sp>
      <p:sp>
        <p:nvSpPr>
          <p:cNvPr id="7" name="Content Placeholder 2">
            <a:extLst>
              <a:ext uri="{FF2B5EF4-FFF2-40B4-BE49-F238E27FC236}">
                <a16:creationId xmlns:a16="http://schemas.microsoft.com/office/drawing/2014/main" id="{486E7747-6E95-423C-814C-24F418B426FE}"/>
              </a:ext>
            </a:extLst>
          </p:cNvPr>
          <p:cNvSpPr txBox="1">
            <a:spLocks/>
          </p:cNvSpPr>
          <p:nvPr/>
        </p:nvSpPr>
        <p:spPr>
          <a:xfrm>
            <a:off x="838199" y="1372196"/>
            <a:ext cx="10892883" cy="4716849"/>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400"/>
              </a:lnSpc>
              <a:spcBef>
                <a:spcPts val="600"/>
              </a:spcBef>
              <a:spcAft>
                <a:spcPts val="600"/>
              </a:spcAft>
            </a:pPr>
            <a:r>
              <a:rPr lang="en-US" sz="2200" dirty="0">
                <a:latin typeface="+mj-lt"/>
              </a:rPr>
              <a:t>Establishment of International Sustainability Standards Board (Nov 2021)</a:t>
            </a:r>
          </a:p>
          <a:p>
            <a:pPr lvl="1">
              <a:lnSpc>
                <a:spcPts val="2400"/>
              </a:lnSpc>
              <a:spcBef>
                <a:spcPts val="600"/>
              </a:spcBef>
              <a:spcAft>
                <a:spcPts val="600"/>
              </a:spcAft>
            </a:pPr>
            <a:r>
              <a:rPr lang="en-US" sz="1800" dirty="0">
                <a:latin typeface="+mj-lt"/>
              </a:rPr>
              <a:t>Expected to be fully operational by June 2022 </a:t>
            </a:r>
          </a:p>
          <a:p>
            <a:pPr marL="228600" lvl="1">
              <a:lnSpc>
                <a:spcPts val="2400"/>
              </a:lnSpc>
              <a:spcBef>
                <a:spcPts val="1200"/>
              </a:spcBef>
              <a:spcAft>
                <a:spcPts val="600"/>
              </a:spcAft>
              <a:buFont typeface="Arial" panose="020B0604020202020204" pitchFamily="34" charset="0"/>
              <a:buChar char="•"/>
            </a:pPr>
            <a:r>
              <a:rPr lang="en-US" sz="2200" dirty="0">
                <a:latin typeface="+mj-lt"/>
              </a:rPr>
              <a:t>IOSCO hosts roundtable on audit and assurance of sustainability disclosures (Feb 2022)</a:t>
            </a:r>
          </a:p>
          <a:p>
            <a:pPr marL="228600" lvl="1">
              <a:lnSpc>
                <a:spcPts val="2400"/>
              </a:lnSpc>
              <a:spcBef>
                <a:spcPts val="1200"/>
              </a:spcBef>
              <a:spcAft>
                <a:spcPts val="600"/>
              </a:spcAft>
              <a:buFont typeface="Arial" panose="020B0604020202020204" pitchFamily="34" charset="0"/>
              <a:buChar char="•"/>
            </a:pPr>
            <a:r>
              <a:rPr lang="en-US" sz="2200" dirty="0">
                <a:latin typeface="+mj-lt"/>
              </a:rPr>
              <a:t>IOSCO issues </a:t>
            </a:r>
            <a:r>
              <a:rPr lang="en-US" sz="2200" u="sng" dirty="0">
                <a:latin typeface="+mj-lt"/>
              </a:rPr>
              <a:t>3 reports </a:t>
            </a:r>
            <a:r>
              <a:rPr lang="en-US" sz="2200" dirty="0">
                <a:latin typeface="+mj-lt"/>
              </a:rPr>
              <a:t>with specific recommendations and outcomes of fact finding </a:t>
            </a:r>
          </a:p>
          <a:p>
            <a:pPr marL="228600" lvl="1">
              <a:lnSpc>
                <a:spcPts val="2400"/>
              </a:lnSpc>
              <a:spcBef>
                <a:spcPts val="1200"/>
              </a:spcBef>
              <a:spcAft>
                <a:spcPts val="600"/>
              </a:spcAft>
              <a:buFont typeface="Arial" panose="020B0604020202020204" pitchFamily="34" charset="0"/>
              <a:buChar char="•"/>
            </a:pPr>
            <a:r>
              <a:rPr lang="en-US" sz="2200" dirty="0">
                <a:latin typeface="+mj-lt"/>
              </a:rPr>
              <a:t>IFAC issues its </a:t>
            </a:r>
            <a:r>
              <a:rPr lang="en-US" sz="2200" dirty="0">
                <a:latin typeface="+mj-lt"/>
                <a:hlinkClick r:id="rId3"/>
              </a:rPr>
              <a:t>Vision for High-Quality Assurance of Sustainability Information </a:t>
            </a:r>
            <a:r>
              <a:rPr lang="en-US" sz="2200" dirty="0">
                <a:latin typeface="+mj-lt"/>
              </a:rPr>
              <a:t>(Dec 2021)</a:t>
            </a:r>
          </a:p>
          <a:p>
            <a:pPr marL="228600" lvl="1">
              <a:lnSpc>
                <a:spcPts val="2400"/>
              </a:lnSpc>
              <a:spcBef>
                <a:spcPts val="1200"/>
              </a:spcBef>
              <a:spcAft>
                <a:spcPts val="600"/>
              </a:spcAft>
              <a:buFont typeface="Arial" panose="020B0604020202020204" pitchFamily="34" charset="0"/>
              <a:buChar char="•"/>
            </a:pPr>
            <a:r>
              <a:rPr lang="en-US" sz="2200" dirty="0">
                <a:latin typeface="+mj-lt"/>
              </a:rPr>
              <a:t>Institute of Internal Auditors issues White Paper</a:t>
            </a:r>
          </a:p>
          <a:p>
            <a:pPr lvl="1">
              <a:lnSpc>
                <a:spcPts val="2400"/>
              </a:lnSpc>
              <a:spcBef>
                <a:spcPts val="600"/>
              </a:spcBef>
              <a:spcAft>
                <a:spcPts val="600"/>
              </a:spcAft>
            </a:pPr>
            <a:r>
              <a:rPr lang="en-US" sz="1800" dirty="0">
                <a:latin typeface="+mj-lt"/>
              </a:rPr>
              <a:t> </a:t>
            </a:r>
            <a:r>
              <a:rPr lang="en-US" sz="1800" i="1" dirty="0">
                <a:solidFill>
                  <a:srgbClr val="0B5494"/>
                </a:solidFill>
                <a:latin typeface="+mj-lt"/>
                <a:hlinkClick r:id="rId4"/>
              </a:rPr>
              <a:t>Prioritizing ESG – Exploring Internal Audit’s Role as a Critical Collaborator </a:t>
            </a:r>
            <a:r>
              <a:rPr lang="en-US" sz="1800" u="sng" dirty="0">
                <a:solidFill>
                  <a:srgbClr val="0B5494"/>
                </a:solidFill>
                <a:latin typeface="+mj-lt"/>
              </a:rPr>
              <a:t>(Feb 2022)</a:t>
            </a:r>
          </a:p>
          <a:p>
            <a:pPr marL="228600" lvl="1">
              <a:lnSpc>
                <a:spcPts val="2400"/>
              </a:lnSpc>
              <a:spcBef>
                <a:spcPts val="1200"/>
              </a:spcBef>
              <a:spcAft>
                <a:spcPts val="600"/>
              </a:spcAft>
              <a:buFont typeface="Arial" panose="020B0604020202020204" pitchFamily="34" charset="0"/>
              <a:buChar char="•"/>
            </a:pPr>
            <a:r>
              <a:rPr lang="en-US" sz="2200" dirty="0">
                <a:latin typeface="+mj-lt"/>
              </a:rPr>
              <a:t>IESBA-NSS Meeting (Oct 2021)</a:t>
            </a:r>
          </a:p>
          <a:p>
            <a:pPr lvl="1">
              <a:lnSpc>
                <a:spcPts val="2400"/>
              </a:lnSpc>
              <a:spcBef>
                <a:spcPts val="600"/>
              </a:spcBef>
              <a:spcAft>
                <a:spcPts val="600"/>
              </a:spcAft>
            </a:pPr>
            <a:endParaRPr lang="en-US" sz="1400" dirty="0">
              <a:latin typeface="+mj-lt"/>
            </a:endParaRPr>
          </a:p>
          <a:p>
            <a:pPr lvl="2"/>
            <a:endParaRPr lang="en-US" dirty="0"/>
          </a:p>
        </p:txBody>
      </p:sp>
    </p:spTree>
    <p:extLst>
      <p:ext uri="{BB962C8B-B14F-4D97-AF65-F5344CB8AC3E}">
        <p14:creationId xmlns:p14="http://schemas.microsoft.com/office/powerpoint/2010/main" val="42930390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399873-3AF7-4788-BB10-DBDF5C18F6BA}"/>
              </a:ext>
            </a:extLst>
          </p:cNvPr>
          <p:cNvSpPr>
            <a:spLocks noGrp="1"/>
          </p:cNvSpPr>
          <p:nvPr>
            <p:ph type="title"/>
          </p:nvPr>
        </p:nvSpPr>
        <p:spPr>
          <a:xfrm>
            <a:off x="653142" y="57794"/>
            <a:ext cx="10214669" cy="1068518"/>
          </a:xfrm>
        </p:spPr>
        <p:txBody>
          <a:bodyPr>
            <a:normAutofit/>
          </a:bodyPr>
          <a:lstStyle/>
          <a:p>
            <a:r>
              <a:rPr lang="en-US" sz="4000" dirty="0">
                <a:latin typeface="+mj-lt"/>
              </a:rPr>
              <a:t>Highlights of October 2021 NSS Discussion </a:t>
            </a:r>
          </a:p>
        </p:txBody>
      </p:sp>
      <p:sp>
        <p:nvSpPr>
          <p:cNvPr id="3" name="Content Placeholder 2">
            <a:extLst>
              <a:ext uri="{FF2B5EF4-FFF2-40B4-BE49-F238E27FC236}">
                <a16:creationId xmlns:a16="http://schemas.microsoft.com/office/drawing/2014/main" id="{F64CF3F5-CD8B-45C0-93DB-355E8CE92F18}"/>
              </a:ext>
            </a:extLst>
          </p:cNvPr>
          <p:cNvSpPr>
            <a:spLocks noGrp="1"/>
          </p:cNvSpPr>
          <p:nvPr>
            <p:ph idx="1"/>
          </p:nvPr>
        </p:nvSpPr>
        <p:spPr>
          <a:xfrm>
            <a:off x="1467853" y="1649588"/>
            <a:ext cx="6665493" cy="4821692"/>
          </a:xfrm>
        </p:spPr>
        <p:txBody>
          <a:bodyPr>
            <a:noAutofit/>
          </a:bodyPr>
          <a:lstStyle/>
          <a:p>
            <a:pPr marL="0" indent="0">
              <a:lnSpc>
                <a:spcPts val="2400"/>
              </a:lnSpc>
              <a:spcBef>
                <a:spcPts val="600"/>
              </a:spcBef>
              <a:spcAft>
                <a:spcPts val="600"/>
              </a:spcAft>
              <a:buNone/>
            </a:pPr>
            <a:r>
              <a:rPr lang="en-US" b="1" i="1" dirty="0">
                <a:latin typeface="+mj-lt"/>
              </a:rPr>
              <a:t>Key Learnings from NSS Discussion</a:t>
            </a:r>
          </a:p>
          <a:p>
            <a:pPr marL="347472" lvl="1" indent="-347472">
              <a:lnSpc>
                <a:spcPts val="2400"/>
              </a:lnSpc>
              <a:spcBef>
                <a:spcPts val="1200"/>
              </a:spcBef>
              <a:spcAft>
                <a:spcPts val="600"/>
              </a:spcAft>
              <a:buFont typeface="Arial" panose="020B0604020202020204" pitchFamily="34" charset="0"/>
              <a:buChar char="•"/>
            </a:pPr>
            <a:r>
              <a:rPr lang="en-US" dirty="0">
                <a:latin typeface="+mj-lt"/>
              </a:rPr>
              <a:t>Sustainability is a key focus area for NSS strategies and work plans</a:t>
            </a:r>
          </a:p>
          <a:p>
            <a:pPr marL="347472" lvl="1" indent="-347472">
              <a:lnSpc>
                <a:spcPts val="2400"/>
              </a:lnSpc>
              <a:spcBef>
                <a:spcPts val="1200"/>
              </a:spcBef>
              <a:spcAft>
                <a:spcPts val="600"/>
              </a:spcAft>
              <a:buFont typeface="Arial" panose="020B0604020202020204" pitchFamily="34" charset="0"/>
              <a:buChar char="•"/>
            </a:pPr>
            <a:r>
              <a:rPr lang="en-US" dirty="0">
                <a:latin typeface="+mj-lt"/>
              </a:rPr>
              <a:t>There is a strong call for action to </a:t>
            </a:r>
            <a:r>
              <a:rPr lang="en-US" i="1" dirty="0">
                <a:latin typeface="+mj-lt"/>
              </a:rPr>
              <a:t>fight against greenwashing </a:t>
            </a:r>
          </a:p>
          <a:p>
            <a:pPr marL="347472" lvl="1" indent="-347472">
              <a:lnSpc>
                <a:spcPts val="2400"/>
              </a:lnSpc>
              <a:spcBef>
                <a:spcPts val="1200"/>
              </a:spcBef>
              <a:spcAft>
                <a:spcPts val="600"/>
              </a:spcAft>
              <a:buFont typeface="Arial" panose="020B0604020202020204" pitchFamily="34" charset="0"/>
              <a:buChar char="•"/>
            </a:pPr>
            <a:r>
              <a:rPr lang="en-US" dirty="0">
                <a:latin typeface="+mj-lt"/>
              </a:rPr>
              <a:t>Support for ISSB launch, but desire to also have sustainability standard boards </a:t>
            </a:r>
          </a:p>
          <a:p>
            <a:pPr marL="347472" lvl="1" indent="-347472">
              <a:lnSpc>
                <a:spcPts val="2400"/>
              </a:lnSpc>
              <a:spcBef>
                <a:spcPts val="1200"/>
              </a:spcBef>
              <a:spcAft>
                <a:spcPts val="600"/>
              </a:spcAft>
              <a:buFont typeface="Arial" panose="020B0604020202020204" pitchFamily="34" charset="0"/>
              <a:buChar char="•"/>
            </a:pPr>
            <a:r>
              <a:rPr lang="en-US" dirty="0">
                <a:solidFill>
                  <a:schemeClr val="tx1"/>
                </a:solidFill>
                <a:latin typeface="+mj-lt"/>
              </a:rPr>
              <a:t>Need national-level guidance to help in the application of the current assurance framework (ISAE 3000) when providing assurance on ESG information</a:t>
            </a:r>
          </a:p>
        </p:txBody>
      </p:sp>
      <p:sp>
        <p:nvSpPr>
          <p:cNvPr id="5" name="Slide Number Placeholder 4">
            <a:extLst>
              <a:ext uri="{FF2B5EF4-FFF2-40B4-BE49-F238E27FC236}">
                <a16:creationId xmlns:a16="http://schemas.microsoft.com/office/drawing/2014/main" id="{C500B4FE-A4AF-4499-BFF9-BBA3BCB5BCEA}"/>
              </a:ext>
            </a:extLst>
          </p:cNvPr>
          <p:cNvSpPr>
            <a:spLocks noGrp="1"/>
          </p:cNvSpPr>
          <p:nvPr>
            <p:ph type="sldNum" sz="quarter" idx="12"/>
          </p:nvPr>
        </p:nvSpPr>
        <p:spPr/>
        <p:txBody>
          <a:bodyPr/>
          <a:lstStyle/>
          <a:p>
            <a:fld id="{A68F81FF-A8B7-8E49-9D5B-3CAD5ADFEE36}" type="slidenum">
              <a:rPr lang="en-US" smtClean="0"/>
              <a:pPr/>
              <a:t>6</a:t>
            </a:fld>
            <a:endParaRPr lang="en-US" dirty="0"/>
          </a:p>
        </p:txBody>
      </p:sp>
      <p:pic>
        <p:nvPicPr>
          <p:cNvPr id="6" name="Graphic 5" descr="Earth globe: Asia and Australia with solid fill">
            <a:extLst>
              <a:ext uri="{FF2B5EF4-FFF2-40B4-BE49-F238E27FC236}">
                <a16:creationId xmlns:a16="http://schemas.microsoft.com/office/drawing/2014/main" id="{5E82AF24-9B4E-45C8-A892-97143757EC6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59772" y="1295780"/>
            <a:ext cx="914400" cy="914400"/>
          </a:xfrm>
          <a:prstGeom prst="rect">
            <a:avLst/>
          </a:prstGeom>
        </p:spPr>
      </p:pic>
      <p:pic>
        <p:nvPicPr>
          <p:cNvPr id="7" name="Graphic 6" descr="Earth globe: Americas with solid fill">
            <a:extLst>
              <a:ext uri="{FF2B5EF4-FFF2-40B4-BE49-F238E27FC236}">
                <a16:creationId xmlns:a16="http://schemas.microsoft.com/office/drawing/2014/main" id="{EF16DCA9-F6CC-4734-9BAD-778E7FBE41C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59772" y="2587603"/>
            <a:ext cx="914400" cy="914400"/>
          </a:xfrm>
          <a:prstGeom prst="rect">
            <a:avLst/>
          </a:prstGeom>
        </p:spPr>
      </p:pic>
      <p:pic>
        <p:nvPicPr>
          <p:cNvPr id="8" name="Graphic 7" descr="Earth globe: Africa and Europe with solid fill">
            <a:extLst>
              <a:ext uri="{FF2B5EF4-FFF2-40B4-BE49-F238E27FC236}">
                <a16:creationId xmlns:a16="http://schemas.microsoft.com/office/drawing/2014/main" id="{1072BD24-0128-489F-A7C7-867C469CDB59}"/>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59772" y="3969930"/>
            <a:ext cx="914400" cy="914400"/>
          </a:xfrm>
          <a:prstGeom prst="rect">
            <a:avLst/>
          </a:prstGeom>
        </p:spPr>
      </p:pic>
      <p:pic>
        <p:nvPicPr>
          <p:cNvPr id="9" name="Graphic 8" descr="Earth Globe - Asia with solid fill">
            <a:extLst>
              <a:ext uri="{FF2B5EF4-FFF2-40B4-BE49-F238E27FC236}">
                <a16:creationId xmlns:a16="http://schemas.microsoft.com/office/drawing/2014/main" id="{34B3E1CA-8439-46AB-AF7C-ECDD1513A2A0}"/>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259772" y="5352257"/>
            <a:ext cx="914400" cy="914400"/>
          </a:xfrm>
          <a:prstGeom prst="rect">
            <a:avLst/>
          </a:prstGeom>
        </p:spPr>
      </p:pic>
      <p:sp>
        <p:nvSpPr>
          <p:cNvPr id="11" name="Rectangle: Rounded Corners 10">
            <a:extLst>
              <a:ext uri="{FF2B5EF4-FFF2-40B4-BE49-F238E27FC236}">
                <a16:creationId xmlns:a16="http://schemas.microsoft.com/office/drawing/2014/main" id="{3EEA6FA9-E4BA-413E-90F8-747415212B2B}"/>
              </a:ext>
            </a:extLst>
          </p:cNvPr>
          <p:cNvSpPr/>
          <p:nvPr/>
        </p:nvSpPr>
        <p:spPr>
          <a:xfrm>
            <a:off x="8262258" y="1649588"/>
            <a:ext cx="3212769" cy="3801675"/>
          </a:xfrm>
          <a:prstGeom prst="roundRect">
            <a:avLst/>
          </a:prstGeom>
          <a:solidFill>
            <a:schemeClr val="bg1">
              <a:lumMod val="95000"/>
            </a:scheme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4A4A4A"/>
                </a:solidFill>
                <a:effectLst/>
                <a:uLnTx/>
                <a:uFillTx/>
                <a:latin typeface="Arial" panose="020B0604020202020204"/>
                <a:ea typeface="+mn-ea"/>
                <a:cs typeface="+mn-cs"/>
              </a:rPr>
              <a:t>“</a:t>
            </a:r>
            <a:r>
              <a:rPr kumimoji="0" lang="en-US" sz="2000" b="0" i="0" u="none" strike="noStrike" kern="1200" cap="none" spc="0" normalizeH="0" baseline="0" noProof="0" dirty="0">
                <a:ln>
                  <a:noFill/>
                </a:ln>
                <a:solidFill>
                  <a:srgbClr val="4A4A4A"/>
                </a:solidFill>
                <a:effectLst/>
                <a:uLnTx/>
                <a:uFillTx/>
                <a:latin typeface="Arial" panose="020B0604020202020204"/>
                <a:ea typeface="+mn-ea"/>
                <a:cs typeface="+mn-cs"/>
              </a:rPr>
              <a:t>Green washing usually refers to </a:t>
            </a:r>
            <a:r>
              <a:rPr kumimoji="0" lang="en-US" sz="2000" i="0" u="none" strike="noStrike" kern="1200" cap="none" spc="0" normalizeH="0" baseline="0" noProof="0" dirty="0">
                <a:ln>
                  <a:noFill/>
                </a:ln>
                <a:solidFill>
                  <a:srgbClr val="4A4A4A"/>
                </a:solidFill>
                <a:effectLst/>
                <a:uLnTx/>
                <a:uFillTx/>
                <a:latin typeface="Arial" panose="020B0604020202020204"/>
                <a:ea typeface="+mn-ea"/>
                <a:cs typeface="+mn-cs"/>
              </a:rPr>
              <a:t>practices aimed </a:t>
            </a:r>
            <a:r>
              <a:rPr kumimoji="0" lang="en-US" sz="2000" b="1" i="0" u="none" strike="noStrike" kern="1200" cap="none" spc="0" normalizeH="0" baseline="0" noProof="0" dirty="0">
                <a:ln>
                  <a:noFill/>
                </a:ln>
                <a:solidFill>
                  <a:srgbClr val="4A4A4A"/>
                </a:solidFill>
                <a:effectLst/>
                <a:uLnTx/>
                <a:uFillTx/>
                <a:latin typeface="Arial" panose="020B0604020202020204"/>
                <a:ea typeface="+mn-ea"/>
                <a:cs typeface="+mn-cs"/>
              </a:rPr>
              <a:t>to mislead investors </a:t>
            </a:r>
            <a:r>
              <a:rPr kumimoji="0" lang="en-US" sz="2000" b="0" i="0" u="none" strike="noStrike" kern="1200" cap="none" spc="0" normalizeH="0" baseline="0" noProof="0" dirty="0">
                <a:ln>
                  <a:noFill/>
                </a:ln>
                <a:solidFill>
                  <a:srgbClr val="4A4A4A"/>
                </a:solidFill>
                <a:effectLst/>
                <a:uLnTx/>
                <a:uFillTx/>
                <a:latin typeface="Arial" panose="020B0604020202020204"/>
                <a:ea typeface="+mn-ea"/>
                <a:cs typeface="+mn-cs"/>
              </a:rPr>
              <a:t>or give them </a:t>
            </a:r>
            <a:r>
              <a:rPr kumimoji="0" lang="en-US" sz="2000" b="1" i="0" u="none" strike="noStrike" kern="1200" cap="none" spc="0" normalizeH="0" baseline="0" noProof="0" dirty="0">
                <a:ln>
                  <a:noFill/>
                </a:ln>
                <a:solidFill>
                  <a:srgbClr val="4A4A4A"/>
                </a:solidFill>
                <a:effectLst/>
                <a:uLnTx/>
                <a:uFillTx/>
                <a:latin typeface="Arial" panose="020B0604020202020204"/>
                <a:ea typeface="+mn-ea"/>
                <a:cs typeface="+mn-cs"/>
              </a:rPr>
              <a:t>false impression </a:t>
            </a:r>
            <a:r>
              <a:rPr kumimoji="0" lang="en-US" sz="2000" b="0" i="0" u="none" strike="noStrike" kern="1200" cap="none" spc="0" normalizeH="0" baseline="0" noProof="0" dirty="0">
                <a:ln>
                  <a:noFill/>
                </a:ln>
                <a:solidFill>
                  <a:srgbClr val="4A4A4A"/>
                </a:solidFill>
                <a:effectLst/>
                <a:uLnTx/>
                <a:uFillTx/>
                <a:latin typeface="Arial" panose="020B0604020202020204"/>
                <a:ea typeface="+mn-ea"/>
                <a:cs typeface="+mn-cs"/>
              </a:rPr>
              <a:t>about how well an investment is aligned with its sustainability goals”  (IOSCO)</a:t>
            </a:r>
          </a:p>
        </p:txBody>
      </p:sp>
    </p:spTree>
    <p:extLst>
      <p:ext uri="{BB962C8B-B14F-4D97-AF65-F5344CB8AC3E}">
        <p14:creationId xmlns:p14="http://schemas.microsoft.com/office/powerpoint/2010/main" val="42321161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399873-3AF7-4788-BB10-DBDF5C18F6BA}"/>
              </a:ext>
            </a:extLst>
          </p:cNvPr>
          <p:cNvSpPr>
            <a:spLocks noGrp="1"/>
          </p:cNvSpPr>
          <p:nvPr>
            <p:ph type="title"/>
          </p:nvPr>
        </p:nvSpPr>
        <p:spPr>
          <a:xfrm>
            <a:off x="591015" y="36374"/>
            <a:ext cx="10762785" cy="1068518"/>
          </a:xfrm>
        </p:spPr>
        <p:txBody>
          <a:bodyPr>
            <a:normAutofit/>
          </a:bodyPr>
          <a:lstStyle/>
          <a:p>
            <a:r>
              <a:rPr lang="en-US" sz="4000" dirty="0">
                <a:latin typeface="+mj-lt"/>
              </a:rPr>
              <a:t>EIOC Insights To-date </a:t>
            </a:r>
          </a:p>
        </p:txBody>
      </p:sp>
      <p:sp>
        <p:nvSpPr>
          <p:cNvPr id="3" name="Content Placeholder 2">
            <a:extLst>
              <a:ext uri="{FF2B5EF4-FFF2-40B4-BE49-F238E27FC236}">
                <a16:creationId xmlns:a16="http://schemas.microsoft.com/office/drawing/2014/main" id="{F64CF3F5-CD8B-45C0-93DB-355E8CE92F18}"/>
              </a:ext>
            </a:extLst>
          </p:cNvPr>
          <p:cNvSpPr>
            <a:spLocks noGrp="1"/>
          </p:cNvSpPr>
          <p:nvPr>
            <p:ph idx="1"/>
          </p:nvPr>
        </p:nvSpPr>
        <p:spPr>
          <a:xfrm>
            <a:off x="701964" y="1261964"/>
            <a:ext cx="10651836" cy="5157310"/>
          </a:xfrm>
        </p:spPr>
        <p:txBody>
          <a:bodyPr>
            <a:noAutofit/>
          </a:bodyPr>
          <a:lstStyle/>
          <a:p>
            <a:pPr marL="228600" lvl="1">
              <a:lnSpc>
                <a:spcPts val="2400"/>
              </a:lnSpc>
              <a:spcBef>
                <a:spcPts val="300"/>
              </a:spcBef>
              <a:spcAft>
                <a:spcPts val="300"/>
              </a:spcAft>
              <a:buFont typeface="Arial" panose="020B0604020202020204" pitchFamily="34" charset="0"/>
              <a:buChar char="•"/>
            </a:pPr>
            <a:r>
              <a:rPr lang="en-US" sz="2000" dirty="0">
                <a:latin typeface="+mj-lt"/>
              </a:rPr>
              <a:t>Investors want more transparency about ESG, especially in relation to climate</a:t>
            </a:r>
          </a:p>
          <a:p>
            <a:pPr marL="640080" lvl="1" indent="-347472">
              <a:lnSpc>
                <a:spcPts val="2400"/>
              </a:lnSpc>
              <a:spcBef>
                <a:spcPts val="300"/>
              </a:spcBef>
              <a:spcAft>
                <a:spcPts val="600"/>
              </a:spcAft>
            </a:pPr>
            <a:r>
              <a:rPr lang="en-US" sz="1600" dirty="0">
                <a:latin typeface="+mj-lt"/>
              </a:rPr>
              <a:t>Innovations in technology are making it easier to compile and publicly share non-financial/ ESG data</a:t>
            </a:r>
          </a:p>
          <a:p>
            <a:pPr marL="228600" lvl="1">
              <a:lnSpc>
                <a:spcPts val="2400"/>
              </a:lnSpc>
              <a:spcBef>
                <a:spcPts val="300"/>
              </a:spcBef>
              <a:spcAft>
                <a:spcPts val="300"/>
              </a:spcAft>
              <a:buFont typeface="Arial" panose="020B0604020202020204" pitchFamily="34" charset="0"/>
              <a:buChar char="•"/>
            </a:pPr>
            <a:r>
              <a:rPr lang="en-US" sz="2000" dirty="0">
                <a:latin typeface="+mj-lt"/>
              </a:rPr>
              <a:t>Non-PAs have a significant role in preparing ESG-related disclosures (and assuring them), but do not always have the necessary expertise and experience</a:t>
            </a:r>
          </a:p>
          <a:p>
            <a:pPr marL="640080" lvl="1" indent="-347472">
              <a:lnSpc>
                <a:spcPts val="2400"/>
              </a:lnSpc>
              <a:spcBef>
                <a:spcPts val="300"/>
              </a:spcBef>
              <a:spcAft>
                <a:spcPts val="300"/>
              </a:spcAft>
            </a:pPr>
            <a:r>
              <a:rPr lang="en-US" sz="1600" dirty="0">
                <a:latin typeface="+mj-lt"/>
              </a:rPr>
              <a:t>Lack of consistent framework to guide ESG-related work</a:t>
            </a:r>
          </a:p>
          <a:p>
            <a:pPr marL="1097280" lvl="2" indent="-347472">
              <a:lnSpc>
                <a:spcPts val="2400"/>
              </a:lnSpc>
              <a:spcBef>
                <a:spcPts val="300"/>
              </a:spcBef>
              <a:spcAft>
                <a:spcPts val="300"/>
              </a:spcAft>
            </a:pPr>
            <a:r>
              <a:rPr lang="en-US" sz="1600" dirty="0">
                <a:latin typeface="+mj-lt"/>
              </a:rPr>
              <a:t>Not required to comply with Code of Ethics and therefore are not bound to fundamental principles   </a:t>
            </a:r>
          </a:p>
          <a:p>
            <a:pPr marL="640080" lvl="1" indent="-347472">
              <a:lnSpc>
                <a:spcPts val="2400"/>
              </a:lnSpc>
              <a:spcBef>
                <a:spcPts val="300"/>
              </a:spcBef>
              <a:spcAft>
                <a:spcPts val="300"/>
              </a:spcAft>
            </a:pPr>
            <a:r>
              <a:rPr lang="en-US" sz="1600" dirty="0">
                <a:latin typeface="+mj-lt"/>
              </a:rPr>
              <a:t>Do not have a responsibility to prioritize the public interest    </a:t>
            </a:r>
          </a:p>
          <a:p>
            <a:pPr marL="640080" lvl="1" indent="-347472">
              <a:lnSpc>
                <a:spcPts val="2400"/>
              </a:lnSpc>
              <a:spcBef>
                <a:spcPts val="300"/>
              </a:spcBef>
              <a:spcAft>
                <a:spcPts val="600"/>
              </a:spcAft>
            </a:pPr>
            <a:r>
              <a:rPr lang="en-US" sz="1600" dirty="0">
                <a:latin typeface="+mj-lt"/>
              </a:rPr>
              <a:t>May not be as experienced/skilled as PAs in exercising judgments, professional skepticism (or having an inquiring mind)</a:t>
            </a:r>
          </a:p>
          <a:p>
            <a:pPr marL="0" lvl="1" indent="-347472">
              <a:lnSpc>
                <a:spcPts val="2400"/>
              </a:lnSpc>
              <a:spcBef>
                <a:spcPts val="300"/>
              </a:spcBef>
              <a:spcAft>
                <a:spcPts val="600"/>
              </a:spcAft>
              <a:buFont typeface="Arial" panose="020B0604020202020204" pitchFamily="34" charset="0"/>
              <a:buChar char="•"/>
            </a:pPr>
            <a:r>
              <a:rPr lang="en-US" sz="2000" dirty="0">
                <a:latin typeface="+mj-lt"/>
              </a:rPr>
              <a:t>Lots of momentum at jurisdictional/national level, including in the EU and the US</a:t>
            </a:r>
          </a:p>
          <a:p>
            <a:pPr marL="0" lvl="1" indent="-347472">
              <a:lnSpc>
                <a:spcPts val="2400"/>
              </a:lnSpc>
              <a:spcBef>
                <a:spcPts val="300"/>
              </a:spcBef>
              <a:spcAft>
                <a:spcPts val="300"/>
              </a:spcAft>
              <a:buFont typeface="Arial" panose="020B0604020202020204" pitchFamily="34" charset="0"/>
              <a:buChar char="•"/>
            </a:pPr>
            <a:r>
              <a:rPr lang="en-US" sz="2000" dirty="0">
                <a:latin typeface="+mj-lt"/>
              </a:rPr>
              <a:t>Global regulators, policy makers and standard setters are also fully engaged  </a:t>
            </a:r>
          </a:p>
          <a:p>
            <a:pPr marL="640080" lvl="1" indent="-347472">
              <a:lnSpc>
                <a:spcPts val="2400"/>
              </a:lnSpc>
              <a:spcBef>
                <a:spcPts val="300"/>
              </a:spcBef>
              <a:spcAft>
                <a:spcPts val="300"/>
              </a:spcAft>
            </a:pPr>
            <a:r>
              <a:rPr lang="en-US" sz="1600" dirty="0">
                <a:latin typeface="+mj-lt"/>
              </a:rPr>
              <a:t>ESG assurance is prominently featured in IAASB’s recently approved </a:t>
            </a:r>
            <a:r>
              <a:rPr lang="en-US" sz="1600" dirty="0">
                <a:latin typeface="+mj-lt"/>
                <a:hlinkClick r:id="rId3"/>
              </a:rPr>
              <a:t>2022-2023 Strategy Work Plan </a:t>
            </a:r>
            <a:endParaRPr lang="en-US" sz="1600" dirty="0">
              <a:latin typeface="+mj-lt"/>
            </a:endParaRPr>
          </a:p>
          <a:p>
            <a:pPr marL="640080" lvl="1" indent="-347472">
              <a:lnSpc>
                <a:spcPts val="2400"/>
              </a:lnSpc>
              <a:spcBef>
                <a:spcPts val="300"/>
              </a:spcBef>
              <a:spcAft>
                <a:spcPts val="300"/>
              </a:spcAft>
            </a:pPr>
            <a:r>
              <a:rPr lang="en-US" sz="1600" dirty="0">
                <a:latin typeface="+mj-lt"/>
              </a:rPr>
              <a:t>IPSASB is developing a consultation paper </a:t>
            </a:r>
          </a:p>
          <a:p>
            <a:pPr marL="640080" lvl="1" indent="-347472">
              <a:lnSpc>
                <a:spcPts val="1800"/>
              </a:lnSpc>
              <a:spcBef>
                <a:spcPts val="300"/>
              </a:spcBef>
              <a:spcAft>
                <a:spcPts val="600"/>
              </a:spcAft>
            </a:pPr>
            <a:endParaRPr lang="en-US" sz="1600" dirty="0">
              <a:latin typeface="+mj-lt"/>
            </a:endParaRPr>
          </a:p>
          <a:p>
            <a:pPr marL="292608" lvl="1" indent="0">
              <a:lnSpc>
                <a:spcPts val="1800"/>
              </a:lnSpc>
              <a:spcBef>
                <a:spcPts val="300"/>
              </a:spcBef>
              <a:spcAft>
                <a:spcPts val="600"/>
              </a:spcAft>
              <a:buNone/>
            </a:pPr>
            <a:endParaRPr lang="en-US" sz="1600" dirty="0">
              <a:latin typeface="+mj-lt"/>
            </a:endParaRPr>
          </a:p>
        </p:txBody>
      </p:sp>
      <p:sp>
        <p:nvSpPr>
          <p:cNvPr id="5" name="Slide Number Placeholder 4">
            <a:extLst>
              <a:ext uri="{FF2B5EF4-FFF2-40B4-BE49-F238E27FC236}">
                <a16:creationId xmlns:a16="http://schemas.microsoft.com/office/drawing/2014/main" id="{C500B4FE-A4AF-4499-BFF9-BBA3BCB5BCEA}"/>
              </a:ext>
            </a:extLst>
          </p:cNvPr>
          <p:cNvSpPr>
            <a:spLocks noGrp="1"/>
          </p:cNvSpPr>
          <p:nvPr>
            <p:ph type="sldNum" sz="quarter" idx="12"/>
          </p:nvPr>
        </p:nvSpPr>
        <p:spPr>
          <a:xfrm>
            <a:off x="9235068" y="6538912"/>
            <a:ext cx="2743200" cy="365125"/>
          </a:xfrm>
        </p:spPr>
        <p:txBody>
          <a:bodyPr/>
          <a:lstStyle/>
          <a:p>
            <a:fld id="{A68F81FF-A8B7-8E49-9D5B-3CAD5ADFEE36}" type="slidenum">
              <a:rPr lang="en-US" smtClean="0"/>
              <a:pPr/>
              <a:t>7</a:t>
            </a:fld>
            <a:endParaRPr lang="en-US" dirty="0"/>
          </a:p>
        </p:txBody>
      </p:sp>
    </p:spTree>
    <p:extLst>
      <p:ext uri="{BB962C8B-B14F-4D97-AF65-F5344CB8AC3E}">
        <p14:creationId xmlns:p14="http://schemas.microsoft.com/office/powerpoint/2010/main" val="13620064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E547F5EB-A5C3-489F-9A10-DFFDC523E730}"/>
              </a:ext>
            </a:extLst>
          </p:cNvPr>
          <p:cNvSpPr>
            <a:spLocks noGrp="1"/>
          </p:cNvSpPr>
          <p:nvPr>
            <p:ph type="sldNum" sz="quarter" idx="12"/>
          </p:nvPr>
        </p:nvSpPr>
        <p:spPr/>
        <p:txBody>
          <a:bodyPr/>
          <a:lstStyle/>
          <a:p>
            <a:fld id="{A68F81FF-A8B7-8E49-9D5B-3CAD5ADFEE36}" type="slidenum">
              <a:rPr lang="en-US" smtClean="0"/>
              <a:pPr/>
              <a:t>8</a:t>
            </a:fld>
            <a:endParaRPr lang="en-US" dirty="0"/>
          </a:p>
        </p:txBody>
      </p:sp>
      <p:sp>
        <p:nvSpPr>
          <p:cNvPr id="5" name="Title 4">
            <a:extLst>
              <a:ext uri="{FF2B5EF4-FFF2-40B4-BE49-F238E27FC236}">
                <a16:creationId xmlns:a16="http://schemas.microsoft.com/office/drawing/2014/main" id="{67A5E771-0373-4DE2-BB90-5627D9ACFB83}"/>
              </a:ext>
            </a:extLst>
          </p:cNvPr>
          <p:cNvSpPr>
            <a:spLocks noGrp="1"/>
          </p:cNvSpPr>
          <p:nvPr>
            <p:ph type="title"/>
          </p:nvPr>
        </p:nvSpPr>
        <p:spPr/>
        <p:txBody>
          <a:bodyPr/>
          <a:lstStyle/>
          <a:p>
            <a:r>
              <a:rPr kumimoji="0" lang="en-US" sz="4000" b="0" i="0" u="none" strike="noStrike" kern="1200" cap="none" spc="0" normalizeH="0" baseline="0" noProof="0" dirty="0">
                <a:ln>
                  <a:noFill/>
                </a:ln>
                <a:solidFill>
                  <a:srgbClr val="FFFFFF"/>
                </a:solidFill>
                <a:effectLst/>
                <a:uLnTx/>
                <a:uFillTx/>
                <a:latin typeface="Arial" panose="020B0604020202020204"/>
                <a:ea typeface="+mj-ea"/>
                <a:cs typeface="+mj-cs"/>
              </a:rPr>
              <a:t>Role for IESBA</a:t>
            </a:r>
            <a:endParaRPr lang="en-US" dirty="0"/>
          </a:p>
        </p:txBody>
      </p:sp>
      <p:sp>
        <p:nvSpPr>
          <p:cNvPr id="6" name="Content Placeholder 2">
            <a:extLst>
              <a:ext uri="{FF2B5EF4-FFF2-40B4-BE49-F238E27FC236}">
                <a16:creationId xmlns:a16="http://schemas.microsoft.com/office/drawing/2014/main" id="{46AB20CC-AD86-46F1-8415-AF71C63A294A}"/>
              </a:ext>
            </a:extLst>
          </p:cNvPr>
          <p:cNvSpPr txBox="1">
            <a:spLocks/>
          </p:cNvSpPr>
          <p:nvPr/>
        </p:nvSpPr>
        <p:spPr>
          <a:xfrm>
            <a:off x="603047" y="1398254"/>
            <a:ext cx="6387300" cy="5254416"/>
          </a:xfrm>
          <a:prstGeom prst="rect">
            <a:avLst/>
          </a:prstGeom>
        </p:spPr>
        <p:txBody>
          <a:bodyPr>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lvl="1" indent="-342900">
              <a:lnSpc>
                <a:spcPts val="2400"/>
              </a:lnSpc>
              <a:spcBef>
                <a:spcPts val="600"/>
              </a:spcBef>
              <a:spcAft>
                <a:spcPts val="600"/>
              </a:spcAft>
              <a:buFont typeface="Arial" panose="020B0604020202020204" pitchFamily="34" charset="0"/>
              <a:buChar char="•"/>
            </a:pPr>
            <a:r>
              <a:rPr lang="en-US" sz="2000" dirty="0">
                <a:latin typeface="+mj-lt"/>
              </a:rPr>
              <a:t>IESBA has an important role </a:t>
            </a:r>
            <a:r>
              <a:rPr lang="en-US" sz="2000" dirty="0">
                <a:latin typeface="Calibri" panose="020F0502020204030204" pitchFamily="34" charset="0"/>
                <a:cs typeface="Calibri" panose="020F0502020204030204" pitchFamily="34" charset="0"/>
              </a:rPr>
              <a:t>→</a:t>
            </a:r>
            <a:r>
              <a:rPr lang="en-US" sz="2000" dirty="0">
                <a:latin typeface="+mj-lt"/>
              </a:rPr>
              <a:t> </a:t>
            </a:r>
            <a:r>
              <a:rPr lang="en-US" sz="2000" b="1" dirty="0">
                <a:latin typeface="+mj-lt"/>
              </a:rPr>
              <a:t>Be the global champion for ethics (including independence) </a:t>
            </a:r>
          </a:p>
          <a:p>
            <a:pPr marL="640080" lvl="1" indent="-347472">
              <a:lnSpc>
                <a:spcPts val="2400"/>
              </a:lnSpc>
              <a:spcBef>
                <a:spcPts val="600"/>
              </a:spcBef>
              <a:spcAft>
                <a:spcPts val="600"/>
              </a:spcAft>
            </a:pPr>
            <a:r>
              <a:rPr lang="en-US" sz="1800" dirty="0">
                <a:latin typeface="+mj-lt"/>
              </a:rPr>
              <a:t>IESBA should be proactive without overstepping roles and responsibilities of regulators, ISSB or IAASB</a:t>
            </a:r>
          </a:p>
          <a:p>
            <a:pPr marL="640080" lvl="1" indent="-347472">
              <a:lnSpc>
                <a:spcPts val="2400"/>
              </a:lnSpc>
              <a:spcBef>
                <a:spcPts val="600"/>
              </a:spcBef>
              <a:spcAft>
                <a:spcPts val="600"/>
              </a:spcAft>
            </a:pPr>
            <a:r>
              <a:rPr lang="en-US" sz="1800" dirty="0">
                <a:latin typeface="+mj-lt"/>
              </a:rPr>
              <a:t>Emphasize the importance of ethics in ensuring confidence in the reliability of non-financial information</a:t>
            </a:r>
          </a:p>
          <a:p>
            <a:pPr marL="640080" lvl="1" indent="-347472">
              <a:lnSpc>
                <a:spcPts val="2400"/>
              </a:lnSpc>
              <a:spcBef>
                <a:spcPts val="600"/>
              </a:spcBef>
              <a:spcAft>
                <a:spcPts val="600"/>
              </a:spcAft>
            </a:pPr>
            <a:r>
              <a:rPr lang="en-US" sz="1800" dirty="0">
                <a:latin typeface="+mj-lt"/>
              </a:rPr>
              <a:t>Showcase relevant aspects of the Code, and undertake fact finding to inform future standard setting </a:t>
            </a:r>
          </a:p>
          <a:p>
            <a:pPr>
              <a:lnSpc>
                <a:spcPts val="2400"/>
              </a:lnSpc>
              <a:spcBef>
                <a:spcPts val="600"/>
              </a:spcBef>
              <a:spcAft>
                <a:spcPts val="600"/>
              </a:spcAft>
            </a:pPr>
            <a:r>
              <a:rPr lang="en-US" sz="2000" dirty="0">
                <a:solidFill>
                  <a:schemeClr val="tx1"/>
                </a:solidFill>
                <a:latin typeface="+mj-lt"/>
              </a:rPr>
              <a:t>Important that IESBA understand the nature of ESG-related activities PAIBs and PAPPs perform to better identify/address most pressing ethics and independence related </a:t>
            </a:r>
            <a:r>
              <a:rPr lang="en-US" sz="2000" dirty="0">
                <a:latin typeface="+mj-lt"/>
              </a:rPr>
              <a:t>issues</a:t>
            </a:r>
          </a:p>
          <a:p>
            <a:pPr marL="640080" lvl="1" indent="-347472">
              <a:lnSpc>
                <a:spcPts val="2400"/>
              </a:lnSpc>
              <a:spcBef>
                <a:spcPts val="600"/>
              </a:spcBef>
              <a:spcAft>
                <a:spcPts val="600"/>
              </a:spcAft>
            </a:pPr>
            <a:r>
              <a:rPr lang="en-US" sz="1800" dirty="0">
                <a:latin typeface="+mj-lt"/>
              </a:rPr>
              <a:t>Engage in further dialogue with IOSCO to better understand regulatory concerns</a:t>
            </a:r>
          </a:p>
          <a:p>
            <a:pPr marL="292608" lvl="1" indent="0">
              <a:lnSpc>
                <a:spcPts val="1800"/>
              </a:lnSpc>
              <a:spcBef>
                <a:spcPts val="300"/>
              </a:spcBef>
              <a:spcAft>
                <a:spcPts val="600"/>
              </a:spcAft>
              <a:buFont typeface="System Font Regular"/>
              <a:buNone/>
            </a:pPr>
            <a:endParaRPr lang="en-US" sz="1600" dirty="0">
              <a:latin typeface="+mj-lt"/>
            </a:endParaRPr>
          </a:p>
          <a:p>
            <a:pPr marL="292608" lvl="1" indent="0">
              <a:lnSpc>
                <a:spcPts val="1800"/>
              </a:lnSpc>
              <a:spcBef>
                <a:spcPts val="300"/>
              </a:spcBef>
              <a:spcAft>
                <a:spcPts val="600"/>
              </a:spcAft>
              <a:buFont typeface="System Font Regular"/>
              <a:buNone/>
            </a:pPr>
            <a:endParaRPr lang="en-US" sz="1600" dirty="0">
              <a:latin typeface="+mj-lt"/>
            </a:endParaRPr>
          </a:p>
          <a:p>
            <a:pPr marL="640080" lvl="1" indent="-347472">
              <a:lnSpc>
                <a:spcPts val="1800"/>
              </a:lnSpc>
              <a:spcBef>
                <a:spcPts val="300"/>
              </a:spcBef>
              <a:spcAft>
                <a:spcPts val="600"/>
              </a:spcAft>
            </a:pPr>
            <a:endParaRPr lang="en-US" sz="1600" dirty="0">
              <a:latin typeface="+mj-lt"/>
            </a:endParaRPr>
          </a:p>
          <a:p>
            <a:pPr marL="292608" lvl="1" indent="0">
              <a:lnSpc>
                <a:spcPts val="1800"/>
              </a:lnSpc>
              <a:spcBef>
                <a:spcPts val="300"/>
              </a:spcBef>
              <a:spcAft>
                <a:spcPts val="600"/>
              </a:spcAft>
              <a:buFont typeface="System Font Regular"/>
              <a:buNone/>
            </a:pPr>
            <a:endParaRPr lang="en-US" sz="1600" dirty="0">
              <a:latin typeface="+mj-lt"/>
            </a:endParaRPr>
          </a:p>
        </p:txBody>
      </p:sp>
    </p:spTree>
    <p:extLst>
      <p:ext uri="{BB962C8B-B14F-4D97-AF65-F5344CB8AC3E}">
        <p14:creationId xmlns:p14="http://schemas.microsoft.com/office/powerpoint/2010/main" val="5532696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37D6D5-01D1-4C43-B0F0-59492AE5D72F}"/>
              </a:ext>
            </a:extLst>
          </p:cNvPr>
          <p:cNvSpPr>
            <a:spLocks noGrp="1"/>
          </p:cNvSpPr>
          <p:nvPr>
            <p:ph type="title"/>
          </p:nvPr>
        </p:nvSpPr>
        <p:spPr/>
        <p:txBody>
          <a:bodyPr>
            <a:normAutofit/>
          </a:bodyPr>
          <a:lstStyle/>
          <a:p>
            <a:r>
              <a:rPr lang="en-US" sz="3600" dirty="0">
                <a:latin typeface="+mj-lt"/>
              </a:rPr>
              <a:t>EIOC’s ESG-related Recommendations</a:t>
            </a:r>
          </a:p>
        </p:txBody>
      </p:sp>
      <p:sp>
        <p:nvSpPr>
          <p:cNvPr id="3" name="Content Placeholder 2">
            <a:extLst>
              <a:ext uri="{FF2B5EF4-FFF2-40B4-BE49-F238E27FC236}">
                <a16:creationId xmlns:a16="http://schemas.microsoft.com/office/drawing/2014/main" id="{3356A0B7-3A5C-4108-95E0-DF8C736B1247}"/>
              </a:ext>
            </a:extLst>
          </p:cNvPr>
          <p:cNvSpPr>
            <a:spLocks noGrp="1"/>
          </p:cNvSpPr>
          <p:nvPr>
            <p:ph idx="1"/>
          </p:nvPr>
        </p:nvSpPr>
        <p:spPr>
          <a:xfrm>
            <a:off x="4206727" y="2524565"/>
            <a:ext cx="7169727" cy="4014347"/>
          </a:xfrm>
        </p:spPr>
        <p:txBody>
          <a:bodyPr>
            <a:noAutofit/>
          </a:bodyPr>
          <a:lstStyle/>
          <a:p>
            <a:pPr marL="342900" lvl="0" indent="-342900">
              <a:lnSpc>
                <a:spcPts val="2600"/>
              </a:lnSpc>
              <a:spcBef>
                <a:spcPts val="600"/>
              </a:spcBef>
              <a:spcAft>
                <a:spcPts val="600"/>
              </a:spcAft>
              <a:buFont typeface="+mj-lt"/>
              <a:buAutoNum type="alphaUcPeriod"/>
            </a:pPr>
            <a:r>
              <a:rPr lang="en-US" sz="1800" b="1" dirty="0">
                <a:solidFill>
                  <a:schemeClr val="accent4"/>
                </a:solidFill>
                <a:latin typeface="+mj-lt"/>
              </a:rPr>
              <a:t>Fact finding</a:t>
            </a:r>
            <a:r>
              <a:rPr lang="en-US" sz="1800" dirty="0">
                <a:solidFill>
                  <a:schemeClr val="accent4"/>
                </a:solidFill>
                <a:latin typeface="+mj-lt"/>
              </a:rPr>
              <a:t> </a:t>
            </a:r>
            <a:r>
              <a:rPr lang="en-US" sz="1800" dirty="0">
                <a:latin typeface="+mj-lt"/>
              </a:rPr>
              <a:t>to better understand ESG </a:t>
            </a:r>
            <a:r>
              <a:rPr lang="pt-PT" sz="1800" dirty="0">
                <a:latin typeface="+mj-lt"/>
              </a:rPr>
              <a:t>landscape and to inform future standard setting</a:t>
            </a:r>
            <a:endParaRPr lang="en-US" sz="1800" dirty="0">
              <a:latin typeface="+mj-lt"/>
            </a:endParaRPr>
          </a:p>
          <a:p>
            <a:pPr lvl="1">
              <a:lnSpc>
                <a:spcPts val="2600"/>
              </a:lnSpc>
              <a:spcBef>
                <a:spcPts val="600"/>
              </a:spcBef>
              <a:spcAft>
                <a:spcPts val="1800"/>
              </a:spcAft>
            </a:pPr>
            <a:r>
              <a:rPr lang="en-US" sz="1800" dirty="0">
                <a:latin typeface="+mj-lt"/>
              </a:rPr>
              <a:t>IESBA’s </a:t>
            </a:r>
            <a:r>
              <a:rPr lang="en-US" sz="1800" b="1" dirty="0">
                <a:latin typeface="+mj-lt"/>
              </a:rPr>
              <a:t>Strategy Survey </a:t>
            </a:r>
            <a:r>
              <a:rPr lang="en-US" sz="1800" dirty="0">
                <a:latin typeface="+mj-lt"/>
              </a:rPr>
              <a:t>will prominently feature questions about prioritizing ESG </a:t>
            </a:r>
          </a:p>
          <a:p>
            <a:pPr marL="342900" lvl="0" indent="-342900">
              <a:lnSpc>
                <a:spcPts val="2600"/>
              </a:lnSpc>
              <a:spcBef>
                <a:spcPts val="600"/>
              </a:spcBef>
              <a:spcAft>
                <a:spcPts val="600"/>
              </a:spcAft>
              <a:buFont typeface="+mj-lt"/>
              <a:buAutoNum type="alphaUcPeriod" startAt="2"/>
            </a:pPr>
            <a:r>
              <a:rPr lang="en-US" sz="1800" dirty="0">
                <a:latin typeface="+mj-lt"/>
              </a:rPr>
              <a:t>Inform development </a:t>
            </a:r>
            <a:r>
              <a:rPr lang="en-US" sz="1800" dirty="0">
                <a:solidFill>
                  <a:schemeClr val="tx1"/>
                </a:solidFill>
                <a:latin typeface="+mj-lt"/>
              </a:rPr>
              <a:t>of</a:t>
            </a:r>
            <a:r>
              <a:rPr lang="en-US" sz="1800" dirty="0">
                <a:solidFill>
                  <a:schemeClr val="accent4"/>
                </a:solidFill>
                <a:latin typeface="+mj-lt"/>
              </a:rPr>
              <a:t> </a:t>
            </a:r>
            <a:r>
              <a:rPr lang="en-US" sz="1800" b="1" dirty="0">
                <a:solidFill>
                  <a:schemeClr val="accent4"/>
                </a:solidFill>
                <a:latin typeface="+mj-lt"/>
              </a:rPr>
              <a:t>Staff Guidance </a:t>
            </a:r>
            <a:r>
              <a:rPr lang="en-US" sz="1800" dirty="0">
                <a:latin typeface="+mj-lt"/>
              </a:rPr>
              <a:t>to highlight the applicability of the Code to ESG</a:t>
            </a:r>
          </a:p>
          <a:p>
            <a:pPr lvl="1">
              <a:lnSpc>
                <a:spcPts val="2600"/>
              </a:lnSpc>
              <a:spcBef>
                <a:spcPts val="600"/>
              </a:spcBef>
              <a:spcAft>
                <a:spcPts val="600"/>
              </a:spcAft>
            </a:pPr>
            <a:r>
              <a:rPr lang="en-US" sz="1800" dirty="0">
                <a:latin typeface="+mj-lt"/>
              </a:rPr>
              <a:t>Demonstrate the obvious: reliable ESG information depends on high-quality, </a:t>
            </a:r>
            <a:r>
              <a:rPr lang="en-US" sz="1800" b="1" dirty="0">
                <a:latin typeface="+mj-lt"/>
              </a:rPr>
              <a:t>global ethics standards</a:t>
            </a:r>
            <a:endParaRPr lang="en-US" sz="1800" dirty="0">
              <a:latin typeface="+mj-lt"/>
            </a:endParaRPr>
          </a:p>
          <a:p>
            <a:pPr marL="457200" lvl="1" indent="0">
              <a:spcBef>
                <a:spcPct val="0"/>
              </a:spcBef>
              <a:spcAft>
                <a:spcPct val="20000"/>
              </a:spcAft>
              <a:buNone/>
            </a:pPr>
            <a:endParaRPr lang="en-US" sz="1200" dirty="0">
              <a:latin typeface="+mj-lt"/>
            </a:endParaRPr>
          </a:p>
        </p:txBody>
      </p:sp>
      <p:sp>
        <p:nvSpPr>
          <p:cNvPr id="5" name="Slide Number Placeholder 4">
            <a:extLst>
              <a:ext uri="{FF2B5EF4-FFF2-40B4-BE49-F238E27FC236}">
                <a16:creationId xmlns:a16="http://schemas.microsoft.com/office/drawing/2014/main" id="{9C3BC029-005B-4661-84AB-7762D4A11A48}"/>
              </a:ext>
            </a:extLst>
          </p:cNvPr>
          <p:cNvSpPr>
            <a:spLocks noGrp="1"/>
          </p:cNvSpPr>
          <p:nvPr>
            <p:ph type="sldNum" sz="quarter" idx="12"/>
          </p:nvPr>
        </p:nvSpPr>
        <p:spPr/>
        <p:txBody>
          <a:bodyPr/>
          <a:lstStyle/>
          <a:p>
            <a:fld id="{A68F81FF-A8B7-8E49-9D5B-3CAD5ADFEE36}" type="slidenum">
              <a:rPr lang="en-US" smtClean="0"/>
              <a:pPr/>
              <a:t>9</a:t>
            </a:fld>
            <a:endParaRPr lang="en-US" dirty="0"/>
          </a:p>
        </p:txBody>
      </p:sp>
      <p:sp>
        <p:nvSpPr>
          <p:cNvPr id="6" name="Rectangle: Rounded Corners 5">
            <a:extLst>
              <a:ext uri="{FF2B5EF4-FFF2-40B4-BE49-F238E27FC236}">
                <a16:creationId xmlns:a16="http://schemas.microsoft.com/office/drawing/2014/main" id="{774838C0-4151-4FEB-ADF2-EB8A45E3C2A1}"/>
              </a:ext>
            </a:extLst>
          </p:cNvPr>
          <p:cNvSpPr/>
          <p:nvPr/>
        </p:nvSpPr>
        <p:spPr>
          <a:xfrm>
            <a:off x="554181" y="1921166"/>
            <a:ext cx="3054433" cy="3879272"/>
          </a:xfrm>
          <a:prstGeom prst="roundRect">
            <a:avLst/>
          </a:prstGeom>
          <a:solidFill>
            <a:schemeClr val="accent5">
              <a:lumMod val="40000"/>
              <a:lumOff val="6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ts val="3200"/>
              </a:lnSpc>
            </a:pPr>
            <a:r>
              <a:rPr lang="en-US" sz="2200" dirty="0">
                <a:solidFill>
                  <a:schemeClr val="tx1"/>
                </a:solidFill>
                <a:latin typeface="+mj-lt"/>
              </a:rPr>
              <a:t>Establish a </a:t>
            </a:r>
            <a:r>
              <a:rPr lang="en-US" sz="2200" b="1" dirty="0">
                <a:solidFill>
                  <a:schemeClr val="tx1"/>
                </a:solidFill>
                <a:latin typeface="+mj-lt"/>
              </a:rPr>
              <a:t>Working Group </a:t>
            </a:r>
            <a:r>
              <a:rPr lang="en-US" sz="2200" dirty="0">
                <a:solidFill>
                  <a:schemeClr val="tx1"/>
                </a:solidFill>
                <a:latin typeface="+mj-lt"/>
              </a:rPr>
              <a:t>to progress ESG, thereby allowing EIOC to continue its work as per </a:t>
            </a:r>
            <a:r>
              <a:rPr lang="en-US" sz="2200" dirty="0">
                <a:solidFill>
                  <a:schemeClr val="tx1"/>
                </a:solidFill>
                <a:latin typeface="+mj-lt"/>
                <a:hlinkClick r:id="rId3"/>
              </a:rPr>
              <a:t>Terms of Reference  </a:t>
            </a:r>
            <a:endParaRPr lang="en-US" sz="2200" dirty="0">
              <a:solidFill>
                <a:schemeClr val="tx1"/>
              </a:solidFill>
              <a:latin typeface="+mj-lt"/>
            </a:endParaRPr>
          </a:p>
        </p:txBody>
      </p:sp>
      <p:sp>
        <p:nvSpPr>
          <p:cNvPr id="7" name="Rectangle: Rounded Corners 6">
            <a:extLst>
              <a:ext uri="{FF2B5EF4-FFF2-40B4-BE49-F238E27FC236}">
                <a16:creationId xmlns:a16="http://schemas.microsoft.com/office/drawing/2014/main" id="{6DD03744-ED32-4B47-BAF3-893EBF7462D9}"/>
              </a:ext>
            </a:extLst>
          </p:cNvPr>
          <p:cNvSpPr/>
          <p:nvPr/>
        </p:nvSpPr>
        <p:spPr>
          <a:xfrm>
            <a:off x="4098200" y="1551711"/>
            <a:ext cx="7278254" cy="738909"/>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dirty="0">
                <a:solidFill>
                  <a:schemeClr val="bg1"/>
                </a:solidFill>
                <a:latin typeface="+mj-lt"/>
              </a:rPr>
              <a:t>Direct mandate of the newly formed </a:t>
            </a:r>
            <a:r>
              <a:rPr lang="en-US" b="1" dirty="0">
                <a:solidFill>
                  <a:schemeClr val="bg1"/>
                </a:solidFill>
                <a:latin typeface="+mj-lt"/>
              </a:rPr>
              <a:t>ESG Working Group </a:t>
            </a:r>
            <a:r>
              <a:rPr lang="en-US" dirty="0">
                <a:solidFill>
                  <a:schemeClr val="bg1"/>
                </a:solidFill>
                <a:latin typeface="+mj-lt"/>
              </a:rPr>
              <a:t>to include:</a:t>
            </a:r>
            <a:endParaRPr lang="en-US" dirty="0">
              <a:solidFill>
                <a:schemeClr val="bg1"/>
              </a:solidFill>
            </a:endParaRPr>
          </a:p>
        </p:txBody>
      </p:sp>
    </p:spTree>
    <p:extLst>
      <p:ext uri="{BB962C8B-B14F-4D97-AF65-F5344CB8AC3E}">
        <p14:creationId xmlns:p14="http://schemas.microsoft.com/office/powerpoint/2010/main" val="2916383450"/>
      </p:ext>
    </p:extLst>
  </p:cSld>
  <p:clrMapOvr>
    <a:masterClrMapping/>
  </p:clrMapOvr>
</p:sld>
</file>

<file path=ppt/theme/theme1.xml><?xml version="1.0" encoding="utf-8"?>
<a:theme xmlns:a="http://schemas.openxmlformats.org/drawingml/2006/main" name="Custom Design">
  <a:themeElements>
    <a:clrScheme name="IFAC Colours">
      <a:dk1>
        <a:srgbClr val="494949"/>
      </a:dk1>
      <a:lt1>
        <a:srgbClr val="FFFFFF"/>
      </a:lt1>
      <a:dk2>
        <a:srgbClr val="838383"/>
      </a:dk2>
      <a:lt2>
        <a:srgbClr val="C3C8CD"/>
      </a:lt2>
      <a:accent1>
        <a:srgbClr val="00AA55"/>
      </a:accent1>
      <a:accent2>
        <a:srgbClr val="00A3A6"/>
      </a:accent2>
      <a:accent3>
        <a:srgbClr val="7928A1"/>
      </a:accent3>
      <a:accent4>
        <a:srgbClr val="870C24"/>
      </a:accent4>
      <a:accent5>
        <a:srgbClr val="E65722"/>
      </a:accent5>
      <a:accent6>
        <a:srgbClr val="083861"/>
      </a:accent6>
      <a:hlink>
        <a:srgbClr val="7A4679"/>
      </a:hlink>
      <a:folHlink>
        <a:srgbClr val="7030A0"/>
      </a:folHlink>
    </a:clrScheme>
    <a:fontScheme name="Arial-Times New Roman">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bodyPr vert="horz" lIns="91440" tIns="45720" rIns="91440" bIns="45720" rtlCol="0" anchor="b">
        <a:normAutofit/>
      </a:bodyPr>
      <a:lstStyle>
        <a:defPPr algn="l">
          <a:defRPr sz="2200" dirty="0" smtClean="0">
            <a:solidFill>
              <a:srgbClr val="0B5494"/>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IESBA_Powerpoint_template_GREEN RIBBON_WIDESCREEN">
  <a:themeElements>
    <a:clrScheme name="IFAC">
      <a:dk1>
        <a:srgbClr val="000000"/>
      </a:dk1>
      <a:lt1>
        <a:srgbClr val="FFFFFF"/>
      </a:lt1>
      <a:dk2>
        <a:srgbClr val="000000"/>
      </a:dk2>
      <a:lt2>
        <a:srgbClr val="808080"/>
      </a:lt2>
      <a:accent1>
        <a:srgbClr val="005BAA"/>
      </a:accent1>
      <a:accent2>
        <a:srgbClr val="00C0F3"/>
      </a:accent2>
      <a:accent3>
        <a:srgbClr val="F15A22"/>
      </a:accent3>
      <a:accent4>
        <a:srgbClr val="FAA61A"/>
      </a:accent4>
      <a:accent5>
        <a:srgbClr val="0D9C4A"/>
      </a:accent5>
      <a:accent6>
        <a:srgbClr val="8DC63F"/>
      </a:accent6>
      <a:hlink>
        <a:srgbClr val="009999"/>
      </a:hlink>
      <a:folHlink>
        <a:srgbClr val="99CC0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ヒラギノ角ゴ Pro W3" charset="-128"/>
            <a:cs typeface="ヒラギノ角ゴ Pro W3"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ヒラギノ角ゴ Pro W3" charset="-128"/>
            <a:cs typeface="ヒラギノ角ゴ Pro W3"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20150423 Forum of Firms IESBA Peter Hughes" id="{855BE383-8B6C-4EB1-8557-672D5CCEBC22}" vid="{F4A2DCA7-B248-4570-8002-E7D7FAD8545D}"/>
    </a:ext>
  </a:extLst>
</a:theme>
</file>

<file path=ppt/theme/theme3.xml><?xml version="1.0" encoding="utf-8"?>
<a:theme xmlns:a="http://schemas.openxmlformats.org/drawingml/2006/main" name="1_Custom Design">
  <a:themeElements>
    <a:clrScheme name="IFAC Colours">
      <a:dk1>
        <a:srgbClr val="494949"/>
      </a:dk1>
      <a:lt1>
        <a:srgbClr val="FFFFFF"/>
      </a:lt1>
      <a:dk2>
        <a:srgbClr val="838383"/>
      </a:dk2>
      <a:lt2>
        <a:srgbClr val="C3C8CD"/>
      </a:lt2>
      <a:accent1>
        <a:srgbClr val="00AA55"/>
      </a:accent1>
      <a:accent2>
        <a:srgbClr val="00A3A6"/>
      </a:accent2>
      <a:accent3>
        <a:srgbClr val="7928A1"/>
      </a:accent3>
      <a:accent4>
        <a:srgbClr val="870C24"/>
      </a:accent4>
      <a:accent5>
        <a:srgbClr val="E65722"/>
      </a:accent5>
      <a:accent6>
        <a:srgbClr val="083861"/>
      </a:accent6>
      <a:hlink>
        <a:srgbClr val="7A4679"/>
      </a:hlink>
      <a:folHlink>
        <a:srgbClr val="7030A0"/>
      </a:folHlink>
    </a:clrScheme>
    <a:fontScheme name="Arial-Times New Roman">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bodyPr vert="horz" lIns="91440" tIns="45720" rIns="91440" bIns="45720" rtlCol="0" anchor="b">
        <a:normAutofit/>
      </a:bodyPr>
      <a:lstStyle>
        <a:defPPr algn="l">
          <a:defRPr sz="2200" dirty="0" smtClean="0">
            <a:solidFill>
              <a:srgbClr val="0B5494"/>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3AC1A58A825744FAB480EAD5F79B4D9" ma:contentTypeVersion="0" ma:contentTypeDescription="Create a new document." ma:contentTypeScope="" ma:versionID="955454ea93077400b36e7ca66b9bd141">
  <xsd:schema xmlns:xsd="http://www.w3.org/2001/XMLSchema" xmlns:xs="http://www.w3.org/2001/XMLSchema" xmlns:p="http://schemas.microsoft.com/office/2006/metadata/properties" targetNamespace="http://schemas.microsoft.com/office/2006/metadata/properties" ma:root="true" ma:fieldsID="d413257cd9829394d17656a545d5fa4e">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A75E366-BE94-4895-A42C-D69F28C0828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A5D6550E-E6A8-4068-B426-F0A6238C141F}">
  <ds:schemaRefs>
    <ds:schemaRef ds:uri="http://purl.org/dc/dcmitype/"/>
    <ds:schemaRef ds:uri="http://schemas.microsoft.com/office/2006/metadata/properties"/>
    <ds:schemaRef ds:uri="http://purl.org/dc/elements/1.1/"/>
    <ds:schemaRef ds:uri="http://schemas.microsoft.com/office/infopath/2007/PartnerControls"/>
    <ds:schemaRef ds:uri="http://schemas.microsoft.com/office/2006/documentManagement/types"/>
    <ds:schemaRef ds:uri="http://purl.org/dc/term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FFBC552C-082F-46F4-9CC2-24E273CAA80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24303</TotalTime>
  <Words>3367</Words>
  <Application>Microsoft Office PowerPoint</Application>
  <PresentationFormat>Widescreen</PresentationFormat>
  <Paragraphs>318</Paragraphs>
  <Slides>32</Slides>
  <Notes>32</Notes>
  <HiddenSlides>0</HiddenSlides>
  <MMClips>0</MMClips>
  <ScaleCrop>false</ScaleCrop>
  <HeadingPairs>
    <vt:vector size="6" baseType="variant">
      <vt:variant>
        <vt:lpstr>Fonts Used</vt:lpstr>
      </vt:variant>
      <vt:variant>
        <vt:i4>12</vt:i4>
      </vt:variant>
      <vt:variant>
        <vt:lpstr>Theme</vt:lpstr>
      </vt:variant>
      <vt:variant>
        <vt:i4>3</vt:i4>
      </vt:variant>
      <vt:variant>
        <vt:lpstr>Slide Titles</vt:lpstr>
      </vt:variant>
      <vt:variant>
        <vt:i4>32</vt:i4>
      </vt:variant>
    </vt:vector>
  </HeadingPairs>
  <TitlesOfParts>
    <vt:vector size="47" baseType="lpstr">
      <vt:lpstr>Arial</vt:lpstr>
      <vt:lpstr>Arial Narrow</vt:lpstr>
      <vt:lpstr>Bauer Bodoni Std</vt:lpstr>
      <vt:lpstr>Calibri</vt:lpstr>
      <vt:lpstr>Courier New</vt:lpstr>
      <vt:lpstr>Noto Sans</vt:lpstr>
      <vt:lpstr>Product Sans Light</vt:lpstr>
      <vt:lpstr>Product Sans Thin</vt:lpstr>
      <vt:lpstr>Symbol</vt:lpstr>
      <vt:lpstr>System Font Regular</vt:lpstr>
      <vt:lpstr>Times New Roman</vt:lpstr>
      <vt:lpstr>Wingdings</vt:lpstr>
      <vt:lpstr>Custom Design</vt:lpstr>
      <vt:lpstr>IESBA_Powerpoint_template_GREEN RIBBON_WIDESCREEN</vt:lpstr>
      <vt:lpstr>1_Custom Design</vt:lpstr>
      <vt:lpstr>PowerPoint Presentation</vt:lpstr>
      <vt:lpstr>PowerPoint Presentation</vt:lpstr>
      <vt:lpstr>Recap: What is ESG?</vt:lpstr>
      <vt:lpstr>Recap of September 2021 ESG Session</vt:lpstr>
      <vt:lpstr>ESG-related Developments since September 2021  </vt:lpstr>
      <vt:lpstr>Highlights of October 2021 NSS Discussion </vt:lpstr>
      <vt:lpstr>EIOC Insights To-date </vt:lpstr>
      <vt:lpstr>Role for IESBA</vt:lpstr>
      <vt:lpstr>EIOC’s ESG-related Recommendations</vt:lpstr>
      <vt:lpstr>Expanding the Scope of the Code?</vt:lpstr>
      <vt:lpstr>Proposed ESG Timeline </vt:lpstr>
      <vt:lpstr>Staff Guidance and Awareness Raising</vt:lpstr>
      <vt:lpstr>Proposed Topics for Staff Guidance</vt:lpstr>
      <vt:lpstr>Fact Finding</vt:lpstr>
      <vt:lpstr>ESG-related Review of the Code</vt:lpstr>
      <vt:lpstr>Potential Topics to Consider in Future ESG Project </vt:lpstr>
      <vt:lpstr>PowerPoint Presentation</vt:lpstr>
      <vt:lpstr>Way forward to progress EIOC’s mandate</vt:lpstr>
      <vt:lpstr>Way Forward for EIOC</vt:lpstr>
      <vt:lpstr>PowerPoint Presentation</vt:lpstr>
      <vt:lpstr>PowerPoint Presentation</vt:lpstr>
      <vt:lpstr>Appendix - Code’s Provisions relevant to ESG Matters – </vt:lpstr>
      <vt:lpstr>Relevant Topics in Code that Apply to ESG </vt:lpstr>
      <vt:lpstr>Fighting Greenwashing </vt:lpstr>
      <vt:lpstr>Fighting Greenwashing (2)</vt:lpstr>
      <vt:lpstr>Using Discretion in Making Professional Judgments</vt:lpstr>
      <vt:lpstr>Relying on the Work of Others, including Experts</vt:lpstr>
      <vt:lpstr>Having Sufficient ESG Skills and Expertise</vt:lpstr>
      <vt:lpstr>Objectivity and Conflicts of Interest </vt:lpstr>
      <vt:lpstr>Independence Considerations </vt:lpstr>
      <vt:lpstr>ESG Assurance Engagements and Audit Clients</vt:lpstr>
      <vt:lpstr>Providing NAS to an Assurance Client</vt:lpstr>
    </vt:vector>
  </TitlesOfParts>
  <Manager/>
  <Company>International Public Sector Accounting Board</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Megan Hartman</dc:creator>
  <cp:keywords/>
  <dc:description/>
  <cp:lastModifiedBy>Asteway Tilahun</cp:lastModifiedBy>
  <cp:revision>981</cp:revision>
  <cp:lastPrinted>2020-01-09T14:46:46Z</cp:lastPrinted>
  <dcterms:created xsi:type="dcterms:W3CDTF">2018-10-18T19:25:41Z</dcterms:created>
  <dcterms:modified xsi:type="dcterms:W3CDTF">2022-03-21T19:04:45Z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0x010100C3AC1A58A825744FAB480EAD5F79B4D9</vt:lpwstr>
  </property>
</Properties>
</file>