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 bookmarkIdSeed="2">
  <p:sldMasterIdLst>
    <p:sldMasterId id="2147483726" r:id="rId4"/>
  </p:sldMasterIdLst>
  <p:notesMasterIdLst>
    <p:notesMasterId r:id="rId21"/>
  </p:notesMasterIdLst>
  <p:handoutMasterIdLst>
    <p:handoutMasterId r:id="rId22"/>
  </p:handoutMasterIdLst>
  <p:sldIdLst>
    <p:sldId id="380" r:id="rId5"/>
    <p:sldId id="430" r:id="rId6"/>
    <p:sldId id="418" r:id="rId7"/>
    <p:sldId id="421" r:id="rId8"/>
    <p:sldId id="425" r:id="rId9"/>
    <p:sldId id="365" r:id="rId10"/>
    <p:sldId id="308" r:id="rId11"/>
    <p:sldId id="406" r:id="rId12"/>
    <p:sldId id="427" r:id="rId13"/>
    <p:sldId id="356" r:id="rId14"/>
    <p:sldId id="432" r:id="rId15"/>
    <p:sldId id="431" r:id="rId16"/>
    <p:sldId id="399" r:id="rId17"/>
    <p:sldId id="429" r:id="rId18"/>
    <p:sldId id="426" r:id="rId19"/>
    <p:sldId id="424" r:id="rId20"/>
  </p:sldIdLst>
  <p:sldSz cx="9144000" cy="5143500" type="screen16x9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28" userDrawn="1">
          <p15:clr>
            <a:srgbClr val="A4A3A4"/>
          </p15:clr>
        </p15:guide>
        <p15:guide id="2" pos="5568" userDrawn="1">
          <p15:clr>
            <a:srgbClr val="A4A3A4"/>
          </p15:clr>
        </p15:guide>
        <p15:guide id="3" orient="horz" pos="196" userDrawn="1">
          <p15:clr>
            <a:srgbClr val="A4A3A4"/>
          </p15:clr>
        </p15:guide>
        <p15:guide id="4" pos="192" userDrawn="1">
          <p15:clr>
            <a:srgbClr val="A4A3A4"/>
          </p15:clr>
        </p15:guide>
        <p15:guide id="5" pos="123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6D042A-E2F1-CBE7-F083-46A569CD8627}" name="Joseph Bryson" initials="JB" userId="S::JosephBryson@ifac.org::ea16504a-57c3-468f-8ddf-122bb0025910" providerId="AD"/>
  <p188:author id="{86E3AEEF-D81F-2E36-FC5C-F8DC2B78E8D1}" name="Sarah Gagnon" initials="SG" userId="S::sarahgagnon@ifac.org::1f2aa9e1-dfa9-43c4-8a47-c19514679bc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an Hartman" initials="MH" lastIdx="2" clrIdx="0">
    <p:extLst>
      <p:ext uri="{19B8F6BF-5375-455C-9EA6-DF929625EA0E}">
        <p15:presenceInfo xmlns:p15="http://schemas.microsoft.com/office/powerpoint/2012/main" userId="S::MeganHartman@ifac.org::56d6b706-209a-4a47-89d9-1ca5f4a96e4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4A4A4A"/>
    <a:srgbClr val="083862"/>
    <a:srgbClr val="1C99DC"/>
    <a:srgbClr val="009844"/>
    <a:srgbClr val="9B28B0"/>
    <a:srgbClr val="9C182E"/>
    <a:srgbClr val="FA4514"/>
    <a:srgbClr val="3F51B5"/>
    <a:srgbClr val="01BA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59" autoAdjust="0"/>
  </p:normalViewPr>
  <p:slideViewPr>
    <p:cSldViewPr snapToGrid="0">
      <p:cViewPr varScale="1">
        <p:scale>
          <a:sx n="82" d="100"/>
          <a:sy n="82" d="100"/>
        </p:scale>
        <p:origin x="682" y="58"/>
      </p:cViewPr>
      <p:guideLst>
        <p:guide orient="horz" pos="1228"/>
        <p:guide pos="5568"/>
        <p:guide orient="horz" pos="196"/>
        <p:guide pos="192"/>
        <p:guide pos="123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50" d="100"/>
          <a:sy n="50" d="100"/>
        </p:scale>
        <p:origin x="2525" y="-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ifac529-my.sharepoint.com/personal/sarahgagnon_ifac_org/Documents/2019%20GSR/2022/2021%20data%20(3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Sheet1!$Y$13</c:f>
              <c:strCache>
                <c:ptCount val="1"/>
                <c:pt idx="0">
                  <c:v>Adopted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Sheet1!$X$14:$X$20</c:f>
              <c:strCache>
                <c:ptCount val="7"/>
                <c:pt idx="0">
                  <c:v>ISA</c:v>
                </c:pt>
                <c:pt idx="1">
                  <c:v>Quality Assurance</c:v>
                </c:pt>
                <c:pt idx="2">
                  <c:v>IFRS</c:v>
                </c:pt>
                <c:pt idx="3">
                  <c:v>Code of Ethics</c:v>
                </c:pt>
                <c:pt idx="4">
                  <c:v>Investigation &amp; Discipline</c:v>
                </c:pt>
                <c:pt idx="5">
                  <c:v>IES</c:v>
                </c:pt>
                <c:pt idx="6">
                  <c:v>IPSAS</c:v>
                </c:pt>
              </c:strCache>
            </c:strRef>
          </c:cat>
          <c:val>
            <c:numRef>
              <c:f>Sheet1!$Y$14:$Y$20</c:f>
              <c:numCache>
                <c:formatCode>0%</c:formatCode>
                <c:ptCount val="7"/>
                <c:pt idx="0">
                  <c:v>0.6074074074074074</c:v>
                </c:pt>
                <c:pt idx="1">
                  <c:v>0.55555555555555558</c:v>
                </c:pt>
                <c:pt idx="2">
                  <c:v>0.51851851851851849</c:v>
                </c:pt>
                <c:pt idx="3">
                  <c:v>0.45925925925925926</c:v>
                </c:pt>
                <c:pt idx="4">
                  <c:v>0.3037037037037037</c:v>
                </c:pt>
                <c:pt idx="5">
                  <c:v>0.2074074074074074</c:v>
                </c:pt>
                <c:pt idx="6">
                  <c:v>0.13333333333333333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AA-4227-8439-8609827C1F0A}"/>
            </c:ext>
          </c:extLst>
        </c:ser>
        <c:ser>
          <c:idx val="1"/>
          <c:order val="1"/>
          <c:tx>
            <c:strRef>
              <c:f>Sheet1!$Z$13</c:f>
              <c:strCache>
                <c:ptCount val="1"/>
                <c:pt idx="0">
                  <c:v>Partially Adopted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Sheet1!$X$14:$X$20</c:f>
              <c:strCache>
                <c:ptCount val="7"/>
                <c:pt idx="0">
                  <c:v>ISA</c:v>
                </c:pt>
                <c:pt idx="1">
                  <c:v>Quality Assurance</c:v>
                </c:pt>
                <c:pt idx="2">
                  <c:v>IFRS</c:v>
                </c:pt>
                <c:pt idx="3">
                  <c:v>Code of Ethics</c:v>
                </c:pt>
                <c:pt idx="4">
                  <c:v>Investigation &amp; Discipline</c:v>
                </c:pt>
                <c:pt idx="5">
                  <c:v>IES</c:v>
                </c:pt>
                <c:pt idx="6">
                  <c:v>IPSAS</c:v>
                </c:pt>
              </c:strCache>
            </c:strRef>
          </c:cat>
          <c:val>
            <c:numRef>
              <c:f>Sheet1!$Z$14:$Z$20</c:f>
              <c:numCache>
                <c:formatCode>0%</c:formatCode>
                <c:ptCount val="7"/>
                <c:pt idx="0">
                  <c:v>0.37037037037037035</c:v>
                </c:pt>
                <c:pt idx="1">
                  <c:v>0.37037037037037035</c:v>
                </c:pt>
                <c:pt idx="2">
                  <c:v>0.42962962962962964</c:v>
                </c:pt>
                <c:pt idx="3">
                  <c:v>0.48888888888888887</c:v>
                </c:pt>
                <c:pt idx="4">
                  <c:v>0.66666666666666663</c:v>
                </c:pt>
                <c:pt idx="5">
                  <c:v>0.77037037037037037</c:v>
                </c:pt>
                <c:pt idx="6">
                  <c:v>0.47407407407407409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AA-4227-8439-8609827C1F0A}"/>
            </c:ext>
          </c:extLst>
        </c:ser>
        <c:ser>
          <c:idx val="2"/>
          <c:order val="2"/>
          <c:tx>
            <c:strRef>
              <c:f>Sheet1!$AA$13</c:f>
              <c:strCache>
                <c:ptCount val="1"/>
                <c:pt idx="0">
                  <c:v>Not Adopted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Sheet1!$X$14:$X$20</c:f>
              <c:strCache>
                <c:ptCount val="7"/>
                <c:pt idx="0">
                  <c:v>ISA</c:v>
                </c:pt>
                <c:pt idx="1">
                  <c:v>Quality Assurance</c:v>
                </c:pt>
                <c:pt idx="2">
                  <c:v>IFRS</c:v>
                </c:pt>
                <c:pt idx="3">
                  <c:v>Code of Ethics</c:v>
                </c:pt>
                <c:pt idx="4">
                  <c:v>Investigation &amp; Discipline</c:v>
                </c:pt>
                <c:pt idx="5">
                  <c:v>IES</c:v>
                </c:pt>
                <c:pt idx="6">
                  <c:v>IPSAS</c:v>
                </c:pt>
              </c:strCache>
            </c:strRef>
          </c:cat>
          <c:val>
            <c:numRef>
              <c:f>Sheet1!$AA$14:$AA$20</c:f>
              <c:numCache>
                <c:formatCode>0%</c:formatCode>
                <c:ptCount val="7"/>
                <c:pt idx="0">
                  <c:v>2.2222222222222223E-2</c:v>
                </c:pt>
                <c:pt idx="1">
                  <c:v>7.407407407407407E-2</c:v>
                </c:pt>
                <c:pt idx="2">
                  <c:v>5.185185185185185E-2</c:v>
                </c:pt>
                <c:pt idx="3">
                  <c:v>5.185185185185185E-2</c:v>
                </c:pt>
                <c:pt idx="4">
                  <c:v>2.9629629629629631E-2</c:v>
                </c:pt>
                <c:pt idx="5">
                  <c:v>2.2222222222222223E-2</c:v>
                </c:pt>
                <c:pt idx="6">
                  <c:v>0.3925925925925926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AA-4227-8439-8609827C1F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5847296"/>
        <c:axId val="95848128"/>
      </c:barChart>
      <c:catAx>
        <c:axId val="95847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5848128"/>
        <c:crosses val="autoZero"/>
        <c:auto val="1"/>
        <c:lblAlgn val="ctr"/>
        <c:lblOffset val="100"/>
        <c:noMultiLvlLbl val="0"/>
      </c:catAx>
      <c:valAx>
        <c:axId val="95848128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584729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'feb10'!$K$25</c:f>
              <c:strCache>
                <c:ptCount val="1"/>
                <c:pt idx="0">
                  <c:v>Sustain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'feb10'!$J$26:$J$32</c:f>
              <c:strCache>
                <c:ptCount val="7"/>
                <c:pt idx="0">
                  <c:v>SMO 2 / IES</c:v>
                </c:pt>
                <c:pt idx="1">
                  <c:v>SMO 6 / I&amp;D</c:v>
                </c:pt>
                <c:pt idx="2">
                  <c:v>SMO 4 / IESBA</c:v>
                </c:pt>
                <c:pt idx="3">
                  <c:v>SMO 5 / IPSAS</c:v>
                </c:pt>
                <c:pt idx="4">
                  <c:v>SMO 1 / QA</c:v>
                </c:pt>
                <c:pt idx="5">
                  <c:v>SMO 3 / ISA</c:v>
                </c:pt>
                <c:pt idx="6">
                  <c:v>SMO 7 / IFRS</c:v>
                </c:pt>
              </c:strCache>
            </c:strRef>
          </c:cat>
          <c:val>
            <c:numRef>
              <c:f>'feb10'!$K$26:$K$32</c:f>
              <c:numCache>
                <c:formatCode>0%</c:formatCode>
                <c:ptCount val="7"/>
                <c:pt idx="0">
                  <c:v>0.26666666666666666</c:v>
                </c:pt>
                <c:pt idx="1">
                  <c:v>0.3</c:v>
                </c:pt>
                <c:pt idx="2">
                  <c:v>0.37222222222222223</c:v>
                </c:pt>
                <c:pt idx="3">
                  <c:v>0.49444444444444446</c:v>
                </c:pt>
                <c:pt idx="4">
                  <c:v>0.49444444444444446</c:v>
                </c:pt>
                <c:pt idx="5">
                  <c:v>0.57777777777777772</c:v>
                </c:pt>
                <c:pt idx="6">
                  <c:v>0.6333333333333333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BF-4809-88F7-E3083FFC85AE}"/>
            </c:ext>
          </c:extLst>
        </c:ser>
        <c:ser>
          <c:idx val="1"/>
          <c:order val="1"/>
          <c:tx>
            <c:strRef>
              <c:f>'feb10'!$L$25</c:f>
              <c:strCache>
                <c:ptCount val="1"/>
                <c:pt idx="0">
                  <c:v>Review &amp; Improve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'feb10'!$J$26:$J$32</c:f>
              <c:strCache>
                <c:ptCount val="7"/>
                <c:pt idx="0">
                  <c:v>SMO 2 / IES</c:v>
                </c:pt>
                <c:pt idx="1">
                  <c:v>SMO 6 / I&amp;D</c:v>
                </c:pt>
                <c:pt idx="2">
                  <c:v>SMO 4 / IESBA</c:v>
                </c:pt>
                <c:pt idx="3">
                  <c:v>SMO 5 / IPSAS</c:v>
                </c:pt>
                <c:pt idx="4">
                  <c:v>SMO 1 / QA</c:v>
                </c:pt>
                <c:pt idx="5">
                  <c:v>SMO 3 / ISA</c:v>
                </c:pt>
                <c:pt idx="6">
                  <c:v>SMO 7 / IFRS</c:v>
                </c:pt>
              </c:strCache>
            </c:strRef>
          </c:cat>
          <c:val>
            <c:numRef>
              <c:f>'feb10'!$L$26:$L$32</c:f>
              <c:numCache>
                <c:formatCode>0%</c:formatCode>
                <c:ptCount val="7"/>
                <c:pt idx="0">
                  <c:v>0.25</c:v>
                </c:pt>
                <c:pt idx="1">
                  <c:v>0.22777777777777777</c:v>
                </c:pt>
                <c:pt idx="2">
                  <c:v>0.25</c:v>
                </c:pt>
                <c:pt idx="3">
                  <c:v>0.31111111111111112</c:v>
                </c:pt>
                <c:pt idx="4">
                  <c:v>0.22222222222222221</c:v>
                </c:pt>
                <c:pt idx="5">
                  <c:v>0.26111111111111113</c:v>
                </c:pt>
                <c:pt idx="6">
                  <c:v>0.25555555555555554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BF-4809-88F7-E3083FFC85AE}"/>
            </c:ext>
          </c:extLst>
        </c:ser>
        <c:ser>
          <c:idx val="2"/>
          <c:order val="2"/>
          <c:tx>
            <c:strRef>
              <c:f>'feb10'!$M$25</c:f>
              <c:strCache>
                <c:ptCount val="1"/>
                <c:pt idx="0">
                  <c:v>Execute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'feb10'!$J$26:$J$32</c:f>
              <c:strCache>
                <c:ptCount val="7"/>
                <c:pt idx="0">
                  <c:v>SMO 2 / IES</c:v>
                </c:pt>
                <c:pt idx="1">
                  <c:v>SMO 6 / I&amp;D</c:v>
                </c:pt>
                <c:pt idx="2">
                  <c:v>SMO 4 / IESBA</c:v>
                </c:pt>
                <c:pt idx="3">
                  <c:v>SMO 5 / IPSAS</c:v>
                </c:pt>
                <c:pt idx="4">
                  <c:v>SMO 1 / QA</c:v>
                </c:pt>
                <c:pt idx="5">
                  <c:v>SMO 3 / ISA</c:v>
                </c:pt>
                <c:pt idx="6">
                  <c:v>SMO 7 / IFRS</c:v>
                </c:pt>
              </c:strCache>
            </c:strRef>
          </c:cat>
          <c:val>
            <c:numRef>
              <c:f>'feb10'!$M$26:$M$32</c:f>
              <c:numCache>
                <c:formatCode>0%</c:formatCode>
                <c:ptCount val="7"/>
                <c:pt idx="0">
                  <c:v>0.32222222222222224</c:v>
                </c:pt>
                <c:pt idx="1">
                  <c:v>0.2388888888888889</c:v>
                </c:pt>
                <c:pt idx="2">
                  <c:v>0.25555555555555554</c:v>
                </c:pt>
                <c:pt idx="3">
                  <c:v>0.18333333333333332</c:v>
                </c:pt>
                <c:pt idx="4">
                  <c:v>0.17777777777777778</c:v>
                </c:pt>
                <c:pt idx="5">
                  <c:v>0.13333333333333333</c:v>
                </c:pt>
                <c:pt idx="6">
                  <c:v>0.1111111111111111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BF-4809-88F7-E3083FFC85AE}"/>
            </c:ext>
          </c:extLst>
        </c:ser>
        <c:ser>
          <c:idx val="3"/>
          <c:order val="3"/>
          <c:tx>
            <c:strRef>
              <c:f>'feb10'!$N$25</c:f>
              <c:strCache>
                <c:ptCount val="1"/>
                <c:pt idx="0">
                  <c:v>Plan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'feb10'!$J$26:$J$32</c:f>
              <c:strCache>
                <c:ptCount val="7"/>
                <c:pt idx="0">
                  <c:v>SMO 2 / IES</c:v>
                </c:pt>
                <c:pt idx="1">
                  <c:v>SMO 6 / I&amp;D</c:v>
                </c:pt>
                <c:pt idx="2">
                  <c:v>SMO 4 / IESBA</c:v>
                </c:pt>
                <c:pt idx="3">
                  <c:v>SMO 5 / IPSAS</c:v>
                </c:pt>
                <c:pt idx="4">
                  <c:v>SMO 1 / QA</c:v>
                </c:pt>
                <c:pt idx="5">
                  <c:v>SMO 3 / ISA</c:v>
                </c:pt>
                <c:pt idx="6">
                  <c:v>SMO 7 / IFRS</c:v>
                </c:pt>
              </c:strCache>
            </c:strRef>
          </c:cat>
          <c:val>
            <c:numRef>
              <c:f>'feb10'!$N$26:$N$32</c:f>
              <c:numCache>
                <c:formatCode>0%</c:formatCode>
                <c:ptCount val="7"/>
                <c:pt idx="0">
                  <c:v>0.1</c:v>
                </c:pt>
                <c:pt idx="1">
                  <c:v>0.12777777777777777</c:v>
                </c:pt>
                <c:pt idx="2">
                  <c:v>6.1111111111111109E-2</c:v>
                </c:pt>
                <c:pt idx="3">
                  <c:v>5.5555555555555558E-3</c:v>
                </c:pt>
                <c:pt idx="4">
                  <c:v>7.7777777777777779E-2</c:v>
                </c:pt>
                <c:pt idx="5">
                  <c:v>1.6666666666666666E-2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ABF-4809-88F7-E3083FFC85AE}"/>
            </c:ext>
          </c:extLst>
        </c:ser>
        <c:ser>
          <c:idx val="4"/>
          <c:order val="4"/>
          <c:tx>
            <c:strRef>
              <c:f>'feb10'!$O$25</c:f>
              <c:strCache>
                <c:ptCount val="1"/>
                <c:pt idx="0">
                  <c:v>Consider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2.0499004674285315E-3"/>
                  <c:y val="-7.173678136831979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ABF-4809-88F7-E3083FFC85AE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ABF-4809-88F7-E3083FFC85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'feb10'!$J$26:$J$32</c:f>
              <c:strCache>
                <c:ptCount val="7"/>
                <c:pt idx="0">
                  <c:v>SMO 2 / IES</c:v>
                </c:pt>
                <c:pt idx="1">
                  <c:v>SMO 6 / I&amp;D</c:v>
                </c:pt>
                <c:pt idx="2">
                  <c:v>SMO 4 / IESBA</c:v>
                </c:pt>
                <c:pt idx="3">
                  <c:v>SMO 5 / IPSAS</c:v>
                </c:pt>
                <c:pt idx="4">
                  <c:v>SMO 1 / QA</c:v>
                </c:pt>
                <c:pt idx="5">
                  <c:v>SMO 3 / ISA</c:v>
                </c:pt>
                <c:pt idx="6">
                  <c:v>SMO 7 / IFRS</c:v>
                </c:pt>
              </c:strCache>
            </c:strRef>
          </c:cat>
          <c:val>
            <c:numRef>
              <c:f>'feb10'!$O$26:$O$32</c:f>
              <c:numCache>
                <c:formatCode>0%</c:formatCode>
                <c:ptCount val="7"/>
                <c:pt idx="0">
                  <c:v>6.1111111111111109E-2</c:v>
                </c:pt>
                <c:pt idx="1">
                  <c:v>0.1</c:v>
                </c:pt>
                <c:pt idx="2">
                  <c:v>6.1111111111111109E-2</c:v>
                </c:pt>
                <c:pt idx="3">
                  <c:v>5.5555555555555558E-3</c:v>
                </c:pt>
                <c:pt idx="4">
                  <c:v>2.7777777777777776E-2</c:v>
                </c:pt>
                <c:pt idx="5">
                  <c:v>1.1111111111111112E-2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ABF-4809-88F7-E3083FFC85AE}"/>
            </c:ext>
          </c:extLst>
        </c:ser>
        <c:ser>
          <c:idx val="5"/>
          <c:order val="5"/>
          <c:tx>
            <c:strRef>
              <c:f>'feb10'!$P$25</c:f>
              <c:strCache>
                <c:ptCount val="1"/>
                <c:pt idx="0">
                  <c:v>Not Active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BF-4809-88F7-E3083FFC85A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ABF-4809-88F7-E3083FFC85A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ABF-4809-88F7-E3083FFC85A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ABF-4809-88F7-E3083FFC85AE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ABF-4809-88F7-E3083FFC85AE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ABF-4809-88F7-E3083FFC85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'feb10'!$J$26:$J$32</c:f>
              <c:strCache>
                <c:ptCount val="7"/>
                <c:pt idx="0">
                  <c:v>SMO 2 / IES</c:v>
                </c:pt>
                <c:pt idx="1">
                  <c:v>SMO 6 / I&amp;D</c:v>
                </c:pt>
                <c:pt idx="2">
                  <c:v>SMO 4 / IESBA</c:v>
                </c:pt>
                <c:pt idx="3">
                  <c:v>SMO 5 / IPSAS</c:v>
                </c:pt>
                <c:pt idx="4">
                  <c:v>SMO 1 / QA</c:v>
                </c:pt>
                <c:pt idx="5">
                  <c:v>SMO 3 / ISA</c:v>
                </c:pt>
                <c:pt idx="6">
                  <c:v>SMO 7 / IFRS</c:v>
                </c:pt>
              </c:strCache>
            </c:strRef>
          </c:cat>
          <c:val>
            <c:numRef>
              <c:f>'feb10'!$P$26:$P$32</c:f>
              <c:numCache>
                <c:formatCode>0%</c:formatCode>
                <c:ptCount val="7"/>
                <c:pt idx="0">
                  <c:v>0</c:v>
                </c:pt>
                <c:pt idx="1">
                  <c:v>5.5555555555555558E-3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ABF-4809-88F7-E3083FFC85A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2342608"/>
        <c:axId val="32345520"/>
      </c:barChart>
      <c:catAx>
        <c:axId val="32342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345520"/>
        <c:crosses val="autoZero"/>
        <c:auto val="1"/>
        <c:lblAlgn val="ctr"/>
        <c:lblOffset val="100"/>
        <c:noMultiLvlLbl val="0"/>
      </c:catAx>
      <c:valAx>
        <c:axId val="32345520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34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138747812658302"/>
          <c:y val="0.9398519193986854"/>
          <c:w val="0.49722492921883082"/>
          <c:h val="5.34461682079745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CE65A0-C811-49A9-9B1C-22EB1FEE7A3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B4E31EAE-0598-4FD4-84DA-8E4BFAD1DE5D}">
      <dgm:prSet phldrT="[Text]" custT="1"/>
      <dgm:spPr/>
      <dgm:t>
        <a:bodyPr/>
        <a:lstStyle/>
        <a:p>
          <a:pPr>
            <a:buNone/>
          </a:pPr>
          <a:r>
            <a:rPr lang="en-US" sz="1200"/>
            <a:t>Participation in Member Compliance Program is mandatory</a:t>
          </a:r>
        </a:p>
      </dgm:t>
    </dgm:pt>
    <dgm:pt modelId="{384BACDF-4200-4948-A925-05349F4B2CB5}" type="parTrans" cxnId="{908C0071-CC42-487E-B4AD-3F115569288F}">
      <dgm:prSet/>
      <dgm:spPr/>
      <dgm:t>
        <a:bodyPr/>
        <a:lstStyle/>
        <a:p>
          <a:endParaRPr lang="en-US" sz="2000"/>
        </a:p>
      </dgm:t>
    </dgm:pt>
    <dgm:pt modelId="{0F1641E1-ED2A-44A1-8989-241CA780F553}" type="sibTrans" cxnId="{908C0071-CC42-487E-B4AD-3F115569288F}">
      <dgm:prSet/>
      <dgm:spPr/>
      <dgm:t>
        <a:bodyPr/>
        <a:lstStyle/>
        <a:p>
          <a:endParaRPr lang="en-US" sz="2000"/>
        </a:p>
      </dgm:t>
    </dgm:pt>
    <dgm:pt modelId="{FE588DBE-78D9-4A43-A07E-B0E40A8852C3}">
      <dgm:prSet phldrT="[Text]" custT="1"/>
      <dgm:spPr/>
      <dgm:t>
        <a:bodyPr/>
        <a:lstStyle/>
        <a:p>
          <a:pPr>
            <a:buNone/>
          </a:pPr>
          <a:r>
            <a:rPr lang="en-US" sz="1200"/>
            <a:t>Constant interaction between IFAC members and IFAC staff</a:t>
          </a:r>
        </a:p>
      </dgm:t>
    </dgm:pt>
    <dgm:pt modelId="{BD29C7EE-487A-42C6-B2DB-2C8C5FC76341}" type="parTrans" cxnId="{AF9619B4-D114-480E-82B0-5BB2466E7DF6}">
      <dgm:prSet/>
      <dgm:spPr/>
      <dgm:t>
        <a:bodyPr/>
        <a:lstStyle/>
        <a:p>
          <a:endParaRPr lang="en-US" sz="2000"/>
        </a:p>
      </dgm:t>
    </dgm:pt>
    <dgm:pt modelId="{A6975B54-D3F9-4A80-8C8C-DCE7AEACDB47}" type="sibTrans" cxnId="{AF9619B4-D114-480E-82B0-5BB2466E7DF6}">
      <dgm:prSet/>
      <dgm:spPr/>
      <dgm:t>
        <a:bodyPr/>
        <a:lstStyle/>
        <a:p>
          <a:endParaRPr lang="en-US" sz="2000"/>
        </a:p>
      </dgm:t>
    </dgm:pt>
    <dgm:pt modelId="{673C52BE-3135-4F1D-955D-1F9B7A031637}">
      <dgm:prSet phldrT="[Text]" custT="1"/>
      <dgm:spPr/>
      <dgm:t>
        <a:bodyPr/>
        <a:lstStyle/>
        <a:p>
          <a:pPr>
            <a:buNone/>
          </a:pPr>
          <a:r>
            <a:rPr lang="en-US" sz="1200"/>
            <a:t>Action Plans regularly developed and submitted by IFAC members detail plans for adoption and implementation support to fulfill the SMOs</a:t>
          </a:r>
        </a:p>
      </dgm:t>
    </dgm:pt>
    <dgm:pt modelId="{392F4CC7-3968-4DE0-A548-D68BA701BCBA}" type="parTrans" cxnId="{514964E8-4557-44E8-8191-828E847CB09A}">
      <dgm:prSet/>
      <dgm:spPr/>
      <dgm:t>
        <a:bodyPr/>
        <a:lstStyle/>
        <a:p>
          <a:endParaRPr lang="en-US" sz="2000"/>
        </a:p>
      </dgm:t>
    </dgm:pt>
    <dgm:pt modelId="{13AC45AD-97CC-422D-A4B8-E7EF0B6FBE60}" type="sibTrans" cxnId="{514964E8-4557-44E8-8191-828E847CB09A}">
      <dgm:prSet/>
      <dgm:spPr/>
      <dgm:t>
        <a:bodyPr/>
        <a:lstStyle/>
        <a:p>
          <a:endParaRPr lang="en-US" sz="2000"/>
        </a:p>
      </dgm:t>
    </dgm:pt>
    <dgm:pt modelId="{6BD61C87-CB8F-45EC-BE6C-DCA5B2D873B6}">
      <dgm:prSet phldrT="[Text]" custT="1"/>
      <dgm:spPr/>
      <dgm:t>
        <a:bodyPr/>
        <a:lstStyle/>
        <a:p>
          <a:r>
            <a:rPr lang="en-US" sz="1200"/>
            <a:t>IFAC staff repeatedly asses / rate IFAC members’ progress with SMOs</a:t>
          </a:r>
        </a:p>
      </dgm:t>
    </dgm:pt>
    <dgm:pt modelId="{15C3EB95-AEE4-41CE-A3C9-7357DC58A6B3}" type="parTrans" cxnId="{A2609383-0FB7-46B9-9837-36B101666CD0}">
      <dgm:prSet/>
      <dgm:spPr/>
      <dgm:t>
        <a:bodyPr/>
        <a:lstStyle/>
        <a:p>
          <a:endParaRPr lang="en-US" sz="2000"/>
        </a:p>
      </dgm:t>
    </dgm:pt>
    <dgm:pt modelId="{27EAE944-9DD6-491F-814D-DF1DDB36FF0F}" type="sibTrans" cxnId="{A2609383-0FB7-46B9-9837-36B101666CD0}">
      <dgm:prSet/>
      <dgm:spPr/>
      <dgm:t>
        <a:bodyPr/>
        <a:lstStyle/>
        <a:p>
          <a:endParaRPr lang="en-US" sz="2000"/>
        </a:p>
      </dgm:t>
    </dgm:pt>
    <dgm:pt modelId="{964071C3-B6A5-4041-97EB-4667C9F988F5}">
      <dgm:prSet custT="1"/>
      <dgm:spPr/>
      <dgm:t>
        <a:bodyPr/>
        <a:lstStyle/>
        <a:p>
          <a:r>
            <a:rPr lang="en-US" sz="1200"/>
            <a:t>Powers IFAC’s ability to report on adoption of standards</a:t>
          </a:r>
        </a:p>
      </dgm:t>
    </dgm:pt>
    <dgm:pt modelId="{9C122FF6-C078-4928-941B-C260773F1D8A}" type="parTrans" cxnId="{8CC77D5F-66C0-489B-AA80-52ACACC41A13}">
      <dgm:prSet/>
      <dgm:spPr/>
      <dgm:t>
        <a:bodyPr/>
        <a:lstStyle/>
        <a:p>
          <a:endParaRPr lang="en-US" sz="2000"/>
        </a:p>
      </dgm:t>
    </dgm:pt>
    <dgm:pt modelId="{182A2AFF-9FD1-47D7-8EF4-A9628534EF01}" type="sibTrans" cxnId="{8CC77D5F-66C0-489B-AA80-52ACACC41A13}">
      <dgm:prSet/>
      <dgm:spPr/>
      <dgm:t>
        <a:bodyPr/>
        <a:lstStyle/>
        <a:p>
          <a:endParaRPr lang="en-US" sz="2000"/>
        </a:p>
      </dgm:t>
    </dgm:pt>
    <dgm:pt modelId="{2593F00E-C387-4878-B558-A9C22CCD418E}" type="pres">
      <dgm:prSet presAssocID="{F3CE65A0-C811-49A9-9B1C-22EB1FEE7A34}" presName="Name0" presStyleCnt="0">
        <dgm:presLayoutVars>
          <dgm:chMax val="7"/>
          <dgm:chPref val="7"/>
          <dgm:dir/>
        </dgm:presLayoutVars>
      </dgm:prSet>
      <dgm:spPr/>
    </dgm:pt>
    <dgm:pt modelId="{15FCFE39-2685-41E0-B2AA-63DF19F34637}" type="pres">
      <dgm:prSet presAssocID="{F3CE65A0-C811-49A9-9B1C-22EB1FEE7A34}" presName="Name1" presStyleCnt="0"/>
      <dgm:spPr/>
    </dgm:pt>
    <dgm:pt modelId="{2ED284F6-173F-4E4D-A3C4-E1398874A410}" type="pres">
      <dgm:prSet presAssocID="{F3CE65A0-C811-49A9-9B1C-22EB1FEE7A34}" presName="cycle" presStyleCnt="0"/>
      <dgm:spPr/>
    </dgm:pt>
    <dgm:pt modelId="{00DEBF91-B469-4A55-A0CF-6FF8C4C91321}" type="pres">
      <dgm:prSet presAssocID="{F3CE65A0-C811-49A9-9B1C-22EB1FEE7A34}" presName="srcNode" presStyleLbl="node1" presStyleIdx="0" presStyleCnt="5"/>
      <dgm:spPr/>
    </dgm:pt>
    <dgm:pt modelId="{90A14DA1-1282-43B2-A42C-3784F8B0D815}" type="pres">
      <dgm:prSet presAssocID="{F3CE65A0-C811-49A9-9B1C-22EB1FEE7A34}" presName="conn" presStyleLbl="parChTrans1D2" presStyleIdx="0" presStyleCnt="1"/>
      <dgm:spPr/>
    </dgm:pt>
    <dgm:pt modelId="{EAF391F3-0F5D-468C-9400-504C70066440}" type="pres">
      <dgm:prSet presAssocID="{F3CE65A0-C811-49A9-9B1C-22EB1FEE7A34}" presName="extraNode" presStyleLbl="node1" presStyleIdx="0" presStyleCnt="5"/>
      <dgm:spPr/>
    </dgm:pt>
    <dgm:pt modelId="{4EA6EC57-0BF0-4418-A0D4-63B2CD718BE9}" type="pres">
      <dgm:prSet presAssocID="{F3CE65A0-C811-49A9-9B1C-22EB1FEE7A34}" presName="dstNode" presStyleLbl="node1" presStyleIdx="0" presStyleCnt="5"/>
      <dgm:spPr/>
    </dgm:pt>
    <dgm:pt modelId="{248E08ED-9017-4464-B8F2-CA25BB6BD82A}" type="pres">
      <dgm:prSet presAssocID="{B4E31EAE-0598-4FD4-84DA-8E4BFAD1DE5D}" presName="text_1" presStyleLbl="node1" presStyleIdx="0" presStyleCnt="5">
        <dgm:presLayoutVars>
          <dgm:bulletEnabled val="1"/>
        </dgm:presLayoutVars>
      </dgm:prSet>
      <dgm:spPr/>
    </dgm:pt>
    <dgm:pt modelId="{552C7FC9-67D8-4EFF-A279-F2C30009B907}" type="pres">
      <dgm:prSet presAssocID="{B4E31EAE-0598-4FD4-84DA-8E4BFAD1DE5D}" presName="accent_1" presStyleCnt="0"/>
      <dgm:spPr/>
    </dgm:pt>
    <dgm:pt modelId="{6F3C4A30-CF0A-47C6-8F57-F480C84AB02D}" type="pres">
      <dgm:prSet presAssocID="{B4E31EAE-0598-4FD4-84DA-8E4BFAD1DE5D}" presName="accentRepeatNode" presStyleLbl="solidFgAcc1" presStyleIdx="0" presStyleCnt="5"/>
      <dgm:spPr/>
    </dgm:pt>
    <dgm:pt modelId="{B5DD83CA-1912-444A-AC12-35D601F84D43}" type="pres">
      <dgm:prSet presAssocID="{FE588DBE-78D9-4A43-A07E-B0E40A8852C3}" presName="text_2" presStyleLbl="node1" presStyleIdx="1" presStyleCnt="5">
        <dgm:presLayoutVars>
          <dgm:bulletEnabled val="1"/>
        </dgm:presLayoutVars>
      </dgm:prSet>
      <dgm:spPr/>
    </dgm:pt>
    <dgm:pt modelId="{3BA11D71-86A4-44BA-9919-F43090A8EC99}" type="pres">
      <dgm:prSet presAssocID="{FE588DBE-78D9-4A43-A07E-B0E40A8852C3}" presName="accent_2" presStyleCnt="0"/>
      <dgm:spPr/>
    </dgm:pt>
    <dgm:pt modelId="{A950893F-68B6-4D1E-9B31-5C3AC718C4CA}" type="pres">
      <dgm:prSet presAssocID="{FE588DBE-78D9-4A43-A07E-B0E40A8852C3}" presName="accentRepeatNode" presStyleLbl="solidFgAcc1" presStyleIdx="1" presStyleCnt="5"/>
      <dgm:spPr/>
    </dgm:pt>
    <dgm:pt modelId="{60A93FCB-ECCB-4FAD-87D5-D502FA0905CD}" type="pres">
      <dgm:prSet presAssocID="{673C52BE-3135-4F1D-955D-1F9B7A031637}" presName="text_3" presStyleLbl="node1" presStyleIdx="2" presStyleCnt="5">
        <dgm:presLayoutVars>
          <dgm:bulletEnabled val="1"/>
        </dgm:presLayoutVars>
      </dgm:prSet>
      <dgm:spPr/>
    </dgm:pt>
    <dgm:pt modelId="{B648827C-01C3-44AB-89BE-192809F2AFC7}" type="pres">
      <dgm:prSet presAssocID="{673C52BE-3135-4F1D-955D-1F9B7A031637}" presName="accent_3" presStyleCnt="0"/>
      <dgm:spPr/>
    </dgm:pt>
    <dgm:pt modelId="{BBE976A3-2543-4720-8B6A-C3EF96AB63FF}" type="pres">
      <dgm:prSet presAssocID="{673C52BE-3135-4F1D-955D-1F9B7A031637}" presName="accentRepeatNode" presStyleLbl="solidFgAcc1" presStyleIdx="2" presStyleCnt="5"/>
      <dgm:spPr/>
    </dgm:pt>
    <dgm:pt modelId="{0E187BBB-4459-43E9-8EBB-BECDD041B266}" type="pres">
      <dgm:prSet presAssocID="{6BD61C87-CB8F-45EC-BE6C-DCA5B2D873B6}" presName="text_4" presStyleLbl="node1" presStyleIdx="3" presStyleCnt="5">
        <dgm:presLayoutVars>
          <dgm:bulletEnabled val="1"/>
        </dgm:presLayoutVars>
      </dgm:prSet>
      <dgm:spPr/>
    </dgm:pt>
    <dgm:pt modelId="{D8F5F94D-347A-40D0-8A05-F1C389BCAD9D}" type="pres">
      <dgm:prSet presAssocID="{6BD61C87-CB8F-45EC-BE6C-DCA5B2D873B6}" presName="accent_4" presStyleCnt="0"/>
      <dgm:spPr/>
    </dgm:pt>
    <dgm:pt modelId="{84966E53-FD8A-42C2-ABCE-07BA56E52E7C}" type="pres">
      <dgm:prSet presAssocID="{6BD61C87-CB8F-45EC-BE6C-DCA5B2D873B6}" presName="accentRepeatNode" presStyleLbl="solidFgAcc1" presStyleIdx="3" presStyleCnt="5"/>
      <dgm:spPr/>
    </dgm:pt>
    <dgm:pt modelId="{DE9E1876-D1E8-4AE6-A1DB-907764D79053}" type="pres">
      <dgm:prSet presAssocID="{964071C3-B6A5-4041-97EB-4667C9F988F5}" presName="text_5" presStyleLbl="node1" presStyleIdx="4" presStyleCnt="5">
        <dgm:presLayoutVars>
          <dgm:bulletEnabled val="1"/>
        </dgm:presLayoutVars>
      </dgm:prSet>
      <dgm:spPr/>
    </dgm:pt>
    <dgm:pt modelId="{9E593CCA-D75C-4C94-9E00-F3D07BBD4A07}" type="pres">
      <dgm:prSet presAssocID="{964071C3-B6A5-4041-97EB-4667C9F988F5}" presName="accent_5" presStyleCnt="0"/>
      <dgm:spPr/>
    </dgm:pt>
    <dgm:pt modelId="{D5320E00-7695-454F-8FA0-7D2EF6B69BCC}" type="pres">
      <dgm:prSet presAssocID="{964071C3-B6A5-4041-97EB-4667C9F988F5}" presName="accentRepeatNode" presStyleLbl="solidFgAcc1" presStyleIdx="4" presStyleCnt="5"/>
      <dgm:spPr/>
    </dgm:pt>
  </dgm:ptLst>
  <dgm:cxnLst>
    <dgm:cxn modelId="{0D833807-A669-46F0-8B29-D02EA7EE7931}" type="presOf" srcId="{0F1641E1-ED2A-44A1-8989-241CA780F553}" destId="{90A14DA1-1282-43B2-A42C-3784F8B0D815}" srcOrd="0" destOrd="0" presId="urn:microsoft.com/office/officeart/2008/layout/VerticalCurvedList"/>
    <dgm:cxn modelId="{33B69E26-0E9D-49AA-B5EB-30492D57D3B0}" type="presOf" srcId="{6BD61C87-CB8F-45EC-BE6C-DCA5B2D873B6}" destId="{0E187BBB-4459-43E9-8EBB-BECDD041B266}" srcOrd="0" destOrd="0" presId="urn:microsoft.com/office/officeart/2008/layout/VerticalCurvedList"/>
    <dgm:cxn modelId="{8CC77D5F-66C0-489B-AA80-52ACACC41A13}" srcId="{F3CE65A0-C811-49A9-9B1C-22EB1FEE7A34}" destId="{964071C3-B6A5-4041-97EB-4667C9F988F5}" srcOrd="4" destOrd="0" parTransId="{9C122FF6-C078-4928-941B-C260773F1D8A}" sibTransId="{182A2AFF-9FD1-47D7-8EF4-A9628534EF01}"/>
    <dgm:cxn modelId="{2BEBDA4C-38CD-47BF-B2DD-1BFB7DFE35B4}" type="presOf" srcId="{FE588DBE-78D9-4A43-A07E-B0E40A8852C3}" destId="{B5DD83CA-1912-444A-AC12-35D601F84D43}" srcOrd="0" destOrd="0" presId="urn:microsoft.com/office/officeart/2008/layout/VerticalCurvedList"/>
    <dgm:cxn modelId="{908C0071-CC42-487E-B4AD-3F115569288F}" srcId="{F3CE65A0-C811-49A9-9B1C-22EB1FEE7A34}" destId="{B4E31EAE-0598-4FD4-84DA-8E4BFAD1DE5D}" srcOrd="0" destOrd="0" parTransId="{384BACDF-4200-4948-A925-05349F4B2CB5}" sibTransId="{0F1641E1-ED2A-44A1-8989-241CA780F553}"/>
    <dgm:cxn modelId="{A6233B57-24F1-4B7D-A3ED-1B925B7058F4}" type="presOf" srcId="{964071C3-B6A5-4041-97EB-4667C9F988F5}" destId="{DE9E1876-D1E8-4AE6-A1DB-907764D79053}" srcOrd="0" destOrd="0" presId="urn:microsoft.com/office/officeart/2008/layout/VerticalCurvedList"/>
    <dgm:cxn modelId="{A2609383-0FB7-46B9-9837-36B101666CD0}" srcId="{F3CE65A0-C811-49A9-9B1C-22EB1FEE7A34}" destId="{6BD61C87-CB8F-45EC-BE6C-DCA5B2D873B6}" srcOrd="3" destOrd="0" parTransId="{15C3EB95-AEE4-41CE-A3C9-7357DC58A6B3}" sibTransId="{27EAE944-9DD6-491F-814D-DF1DDB36FF0F}"/>
    <dgm:cxn modelId="{02160A97-78B9-4D7D-8542-C7771DEB2654}" type="presOf" srcId="{B4E31EAE-0598-4FD4-84DA-8E4BFAD1DE5D}" destId="{248E08ED-9017-4464-B8F2-CA25BB6BD82A}" srcOrd="0" destOrd="0" presId="urn:microsoft.com/office/officeart/2008/layout/VerticalCurvedList"/>
    <dgm:cxn modelId="{AF9619B4-D114-480E-82B0-5BB2466E7DF6}" srcId="{F3CE65A0-C811-49A9-9B1C-22EB1FEE7A34}" destId="{FE588DBE-78D9-4A43-A07E-B0E40A8852C3}" srcOrd="1" destOrd="0" parTransId="{BD29C7EE-487A-42C6-B2DB-2C8C5FC76341}" sibTransId="{A6975B54-D3F9-4A80-8C8C-DCE7AEACDB47}"/>
    <dgm:cxn modelId="{514964E8-4557-44E8-8191-828E847CB09A}" srcId="{F3CE65A0-C811-49A9-9B1C-22EB1FEE7A34}" destId="{673C52BE-3135-4F1D-955D-1F9B7A031637}" srcOrd="2" destOrd="0" parTransId="{392F4CC7-3968-4DE0-A548-D68BA701BCBA}" sibTransId="{13AC45AD-97CC-422D-A4B8-E7EF0B6FBE60}"/>
    <dgm:cxn modelId="{30D215F0-DE38-4222-B05A-925FB55D34F8}" type="presOf" srcId="{673C52BE-3135-4F1D-955D-1F9B7A031637}" destId="{60A93FCB-ECCB-4FAD-87D5-D502FA0905CD}" srcOrd="0" destOrd="0" presId="urn:microsoft.com/office/officeart/2008/layout/VerticalCurvedList"/>
    <dgm:cxn modelId="{BD5479FA-A999-4E8A-B4DB-CA4EEBDFBBFD}" type="presOf" srcId="{F3CE65A0-C811-49A9-9B1C-22EB1FEE7A34}" destId="{2593F00E-C387-4878-B558-A9C22CCD418E}" srcOrd="0" destOrd="0" presId="urn:microsoft.com/office/officeart/2008/layout/VerticalCurvedList"/>
    <dgm:cxn modelId="{87470820-A857-4379-AC53-803A1EA2722C}" type="presParOf" srcId="{2593F00E-C387-4878-B558-A9C22CCD418E}" destId="{15FCFE39-2685-41E0-B2AA-63DF19F34637}" srcOrd="0" destOrd="0" presId="urn:microsoft.com/office/officeart/2008/layout/VerticalCurvedList"/>
    <dgm:cxn modelId="{67F5C8E5-AD71-46CB-B754-A70666D6532A}" type="presParOf" srcId="{15FCFE39-2685-41E0-B2AA-63DF19F34637}" destId="{2ED284F6-173F-4E4D-A3C4-E1398874A410}" srcOrd="0" destOrd="0" presId="urn:microsoft.com/office/officeart/2008/layout/VerticalCurvedList"/>
    <dgm:cxn modelId="{09A363A7-675B-4D57-A091-2F2AF27E2C87}" type="presParOf" srcId="{2ED284F6-173F-4E4D-A3C4-E1398874A410}" destId="{00DEBF91-B469-4A55-A0CF-6FF8C4C91321}" srcOrd="0" destOrd="0" presId="urn:microsoft.com/office/officeart/2008/layout/VerticalCurvedList"/>
    <dgm:cxn modelId="{F2400784-BA63-4EE3-8076-711A9C7AA30C}" type="presParOf" srcId="{2ED284F6-173F-4E4D-A3C4-E1398874A410}" destId="{90A14DA1-1282-43B2-A42C-3784F8B0D815}" srcOrd="1" destOrd="0" presId="urn:microsoft.com/office/officeart/2008/layout/VerticalCurvedList"/>
    <dgm:cxn modelId="{CB8DB164-0751-454B-B582-ACC19712DBC9}" type="presParOf" srcId="{2ED284F6-173F-4E4D-A3C4-E1398874A410}" destId="{EAF391F3-0F5D-468C-9400-504C70066440}" srcOrd="2" destOrd="0" presId="urn:microsoft.com/office/officeart/2008/layout/VerticalCurvedList"/>
    <dgm:cxn modelId="{A528F071-338A-428D-83C6-9E329818CFCC}" type="presParOf" srcId="{2ED284F6-173F-4E4D-A3C4-E1398874A410}" destId="{4EA6EC57-0BF0-4418-A0D4-63B2CD718BE9}" srcOrd="3" destOrd="0" presId="urn:microsoft.com/office/officeart/2008/layout/VerticalCurvedList"/>
    <dgm:cxn modelId="{2FB06F3D-A2BC-4D8C-9B5F-F59ED1AA2262}" type="presParOf" srcId="{15FCFE39-2685-41E0-B2AA-63DF19F34637}" destId="{248E08ED-9017-4464-B8F2-CA25BB6BD82A}" srcOrd="1" destOrd="0" presId="urn:microsoft.com/office/officeart/2008/layout/VerticalCurvedList"/>
    <dgm:cxn modelId="{5134EE45-2F57-476D-929F-E62BDD9D86A0}" type="presParOf" srcId="{15FCFE39-2685-41E0-B2AA-63DF19F34637}" destId="{552C7FC9-67D8-4EFF-A279-F2C30009B907}" srcOrd="2" destOrd="0" presId="urn:microsoft.com/office/officeart/2008/layout/VerticalCurvedList"/>
    <dgm:cxn modelId="{EC6D4E74-2FD2-4B0F-A7E5-03B4C525F3C5}" type="presParOf" srcId="{552C7FC9-67D8-4EFF-A279-F2C30009B907}" destId="{6F3C4A30-CF0A-47C6-8F57-F480C84AB02D}" srcOrd="0" destOrd="0" presId="urn:microsoft.com/office/officeart/2008/layout/VerticalCurvedList"/>
    <dgm:cxn modelId="{99789E20-242F-43C6-9A20-BF809C0D7268}" type="presParOf" srcId="{15FCFE39-2685-41E0-B2AA-63DF19F34637}" destId="{B5DD83CA-1912-444A-AC12-35D601F84D43}" srcOrd="3" destOrd="0" presId="urn:microsoft.com/office/officeart/2008/layout/VerticalCurvedList"/>
    <dgm:cxn modelId="{D6560288-C4D2-42EB-987C-D80D11FF568A}" type="presParOf" srcId="{15FCFE39-2685-41E0-B2AA-63DF19F34637}" destId="{3BA11D71-86A4-44BA-9919-F43090A8EC99}" srcOrd="4" destOrd="0" presId="urn:microsoft.com/office/officeart/2008/layout/VerticalCurvedList"/>
    <dgm:cxn modelId="{2930A5D8-A20A-4B01-9A27-357C578761EA}" type="presParOf" srcId="{3BA11D71-86A4-44BA-9919-F43090A8EC99}" destId="{A950893F-68B6-4D1E-9B31-5C3AC718C4CA}" srcOrd="0" destOrd="0" presId="urn:microsoft.com/office/officeart/2008/layout/VerticalCurvedList"/>
    <dgm:cxn modelId="{550AA38E-0FCE-4DC4-879E-820BD97E2011}" type="presParOf" srcId="{15FCFE39-2685-41E0-B2AA-63DF19F34637}" destId="{60A93FCB-ECCB-4FAD-87D5-D502FA0905CD}" srcOrd="5" destOrd="0" presId="urn:microsoft.com/office/officeart/2008/layout/VerticalCurvedList"/>
    <dgm:cxn modelId="{851AAF8D-18F5-4774-9B08-DE4E5CF8964C}" type="presParOf" srcId="{15FCFE39-2685-41E0-B2AA-63DF19F34637}" destId="{B648827C-01C3-44AB-89BE-192809F2AFC7}" srcOrd="6" destOrd="0" presId="urn:microsoft.com/office/officeart/2008/layout/VerticalCurvedList"/>
    <dgm:cxn modelId="{44B97452-EB89-4A5C-97F3-E5628F24D4DA}" type="presParOf" srcId="{B648827C-01C3-44AB-89BE-192809F2AFC7}" destId="{BBE976A3-2543-4720-8B6A-C3EF96AB63FF}" srcOrd="0" destOrd="0" presId="urn:microsoft.com/office/officeart/2008/layout/VerticalCurvedList"/>
    <dgm:cxn modelId="{CF84E0D1-5920-4746-99D2-3FDE488A9F9A}" type="presParOf" srcId="{15FCFE39-2685-41E0-B2AA-63DF19F34637}" destId="{0E187BBB-4459-43E9-8EBB-BECDD041B266}" srcOrd="7" destOrd="0" presId="urn:microsoft.com/office/officeart/2008/layout/VerticalCurvedList"/>
    <dgm:cxn modelId="{E3B2B756-091F-42F7-BC88-4E108CC0B839}" type="presParOf" srcId="{15FCFE39-2685-41E0-B2AA-63DF19F34637}" destId="{D8F5F94D-347A-40D0-8A05-F1C389BCAD9D}" srcOrd="8" destOrd="0" presId="urn:microsoft.com/office/officeart/2008/layout/VerticalCurvedList"/>
    <dgm:cxn modelId="{06A3B5BB-2864-4639-8997-370D01BDDBD7}" type="presParOf" srcId="{D8F5F94D-347A-40D0-8A05-F1C389BCAD9D}" destId="{84966E53-FD8A-42C2-ABCE-07BA56E52E7C}" srcOrd="0" destOrd="0" presId="urn:microsoft.com/office/officeart/2008/layout/VerticalCurvedList"/>
    <dgm:cxn modelId="{FE65A5F0-B980-4DC1-9F70-9486D98D12F3}" type="presParOf" srcId="{15FCFE39-2685-41E0-B2AA-63DF19F34637}" destId="{DE9E1876-D1E8-4AE6-A1DB-907764D79053}" srcOrd="9" destOrd="0" presId="urn:microsoft.com/office/officeart/2008/layout/VerticalCurvedList"/>
    <dgm:cxn modelId="{7FDDBEE1-A08F-4B9B-9BF2-EF349EFCE03A}" type="presParOf" srcId="{15FCFE39-2685-41E0-B2AA-63DF19F34637}" destId="{9E593CCA-D75C-4C94-9E00-F3D07BBD4A07}" srcOrd="10" destOrd="0" presId="urn:microsoft.com/office/officeart/2008/layout/VerticalCurvedList"/>
    <dgm:cxn modelId="{A4339F6E-FB4F-4918-9BAA-398EE4677C54}" type="presParOf" srcId="{9E593CCA-D75C-4C94-9E00-F3D07BBD4A07}" destId="{D5320E00-7695-454F-8FA0-7D2EF6B69BC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480F9E-BA79-4C9E-88C1-F5D9713395E7}" type="doc">
      <dgm:prSet loTypeId="urn:microsoft.com/office/officeart/2011/layout/HexagonRadial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7CE4B75-8AC3-40CE-BDB9-2D1788927799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200" b="1"/>
            <a:t>PAO Continuous Quality Management Cycle</a:t>
          </a:r>
        </a:p>
      </dgm:t>
    </dgm:pt>
    <dgm:pt modelId="{D35BF8D8-0C2A-4E26-8FBC-04E26C5C8CC6}" type="parTrans" cxnId="{31822D5F-7303-4586-AE9E-3494475F8050}">
      <dgm:prSet/>
      <dgm:spPr/>
      <dgm:t>
        <a:bodyPr/>
        <a:lstStyle/>
        <a:p>
          <a:endParaRPr lang="en-US"/>
        </a:p>
      </dgm:t>
    </dgm:pt>
    <dgm:pt modelId="{1F81A1C4-20F5-4583-9BBA-3C0E8663A655}" type="sibTrans" cxnId="{31822D5F-7303-4586-AE9E-3494475F8050}">
      <dgm:prSet/>
      <dgm:spPr/>
      <dgm:t>
        <a:bodyPr/>
        <a:lstStyle/>
        <a:p>
          <a:endParaRPr lang="en-US"/>
        </a:p>
      </dgm:t>
    </dgm:pt>
    <dgm:pt modelId="{2BFECD05-C44C-4603-B4FC-F28DF91C2968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200" b="1"/>
            <a:t>(3) Plan</a:t>
          </a:r>
        </a:p>
      </dgm:t>
    </dgm:pt>
    <dgm:pt modelId="{DDEC63D4-0C5A-4B00-A89F-EA064790D755}" type="parTrans" cxnId="{21E119AC-3EC0-457F-B543-50E90D2EE3CF}">
      <dgm:prSet/>
      <dgm:spPr/>
      <dgm:t>
        <a:bodyPr/>
        <a:lstStyle/>
        <a:p>
          <a:endParaRPr lang="en-US"/>
        </a:p>
      </dgm:t>
    </dgm:pt>
    <dgm:pt modelId="{ABA51A89-81A6-4A0A-B389-C9B3632B4EAC}" type="sibTrans" cxnId="{21E119AC-3EC0-457F-B543-50E90D2EE3CF}">
      <dgm:prSet/>
      <dgm:spPr/>
      <dgm:t>
        <a:bodyPr/>
        <a:lstStyle/>
        <a:p>
          <a:endParaRPr lang="en-US"/>
        </a:p>
      </dgm:t>
    </dgm:pt>
    <dgm:pt modelId="{2029C28B-B3C9-486B-9CF2-13F0E18AC46B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200" b="1"/>
            <a:t>(4) Execute</a:t>
          </a:r>
        </a:p>
      </dgm:t>
    </dgm:pt>
    <dgm:pt modelId="{C83B8DA7-8194-4374-BA7B-F74EE1CA83CC}" type="parTrans" cxnId="{BF01A6E7-E9C4-4B94-B8A6-23677C6F0DEE}">
      <dgm:prSet/>
      <dgm:spPr/>
      <dgm:t>
        <a:bodyPr/>
        <a:lstStyle/>
        <a:p>
          <a:endParaRPr lang="en-US"/>
        </a:p>
      </dgm:t>
    </dgm:pt>
    <dgm:pt modelId="{BD1F8C97-57A8-4F45-9408-1401744FE6F0}" type="sibTrans" cxnId="{BF01A6E7-E9C4-4B94-B8A6-23677C6F0DEE}">
      <dgm:prSet/>
      <dgm:spPr/>
      <dgm:t>
        <a:bodyPr/>
        <a:lstStyle/>
        <a:p>
          <a:endParaRPr lang="en-US"/>
        </a:p>
      </dgm:t>
    </dgm:pt>
    <dgm:pt modelId="{8926C28E-1F21-44BB-9C30-44A82ECF50D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200" b="1"/>
            <a:t>(5) Review &amp; Improve</a:t>
          </a:r>
        </a:p>
      </dgm:t>
    </dgm:pt>
    <dgm:pt modelId="{8E94A450-3D4E-4F17-AB41-3147D02CBD2D}" type="parTrans" cxnId="{56CB805D-9DC1-40A5-B1EA-B49763FF6C12}">
      <dgm:prSet/>
      <dgm:spPr/>
      <dgm:t>
        <a:bodyPr/>
        <a:lstStyle/>
        <a:p>
          <a:endParaRPr lang="en-US"/>
        </a:p>
      </dgm:t>
    </dgm:pt>
    <dgm:pt modelId="{0904C363-D63B-46B5-87F3-3F8E7062E54F}" type="sibTrans" cxnId="{56CB805D-9DC1-40A5-B1EA-B49763FF6C12}">
      <dgm:prSet/>
      <dgm:spPr/>
      <dgm:t>
        <a:bodyPr/>
        <a:lstStyle/>
        <a:p>
          <a:endParaRPr lang="en-US"/>
        </a:p>
      </dgm:t>
    </dgm:pt>
    <dgm:pt modelId="{E97D1E7F-A8D8-4CBE-832B-E36E89BDC736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200" b="1"/>
            <a:t>(1) Not Active</a:t>
          </a:r>
        </a:p>
      </dgm:t>
    </dgm:pt>
    <dgm:pt modelId="{AEDD8DA5-05F3-423C-930C-182CFC771FE7}" type="parTrans" cxnId="{7A0F6E70-515C-458A-8D2B-FF7AA00E2910}">
      <dgm:prSet/>
      <dgm:spPr/>
      <dgm:t>
        <a:bodyPr/>
        <a:lstStyle/>
        <a:p>
          <a:endParaRPr lang="en-US"/>
        </a:p>
      </dgm:t>
    </dgm:pt>
    <dgm:pt modelId="{11E6F24C-53D1-4DBA-8119-C474FDF120D3}" type="sibTrans" cxnId="{7A0F6E70-515C-458A-8D2B-FF7AA00E2910}">
      <dgm:prSet/>
      <dgm:spPr/>
      <dgm:t>
        <a:bodyPr/>
        <a:lstStyle/>
        <a:p>
          <a:endParaRPr lang="en-US"/>
        </a:p>
      </dgm:t>
    </dgm:pt>
    <dgm:pt modelId="{A6898FD3-5F46-4BF7-8375-A3C2BA5C7BB8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200" b="1"/>
            <a:t>(2) Consider</a:t>
          </a:r>
        </a:p>
      </dgm:t>
    </dgm:pt>
    <dgm:pt modelId="{5C6995C4-3805-47C4-A3F9-3F9936B1EB43}" type="parTrans" cxnId="{4EF81235-6396-4D5D-A11E-2579A503BC90}">
      <dgm:prSet/>
      <dgm:spPr/>
      <dgm:t>
        <a:bodyPr/>
        <a:lstStyle/>
        <a:p>
          <a:endParaRPr lang="en-US"/>
        </a:p>
      </dgm:t>
    </dgm:pt>
    <dgm:pt modelId="{FEEBBDF1-82F1-4F11-9248-442903C2C459}" type="sibTrans" cxnId="{4EF81235-6396-4D5D-A11E-2579A503BC90}">
      <dgm:prSet/>
      <dgm:spPr/>
      <dgm:t>
        <a:bodyPr/>
        <a:lstStyle/>
        <a:p>
          <a:endParaRPr lang="en-US"/>
        </a:p>
      </dgm:t>
    </dgm:pt>
    <dgm:pt modelId="{148915AF-F9AC-44EE-8BE2-60413985D00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200" b="1"/>
            <a:t>(6) Sustain</a:t>
          </a:r>
        </a:p>
      </dgm:t>
    </dgm:pt>
    <dgm:pt modelId="{88751A01-93CD-44E8-B103-76AB7317E496}" type="parTrans" cxnId="{26FDC33A-6042-45C4-BEE9-968DCFAD223F}">
      <dgm:prSet/>
      <dgm:spPr/>
      <dgm:t>
        <a:bodyPr/>
        <a:lstStyle/>
        <a:p>
          <a:endParaRPr lang="en-US"/>
        </a:p>
      </dgm:t>
    </dgm:pt>
    <dgm:pt modelId="{5E68414B-29DB-4498-AFA7-F580210040AF}" type="sibTrans" cxnId="{26FDC33A-6042-45C4-BEE9-968DCFAD223F}">
      <dgm:prSet/>
      <dgm:spPr/>
      <dgm:t>
        <a:bodyPr/>
        <a:lstStyle/>
        <a:p>
          <a:endParaRPr lang="en-US"/>
        </a:p>
      </dgm:t>
    </dgm:pt>
    <dgm:pt modelId="{11A92530-101B-400D-9D04-0E22BFA0E6AC}" type="pres">
      <dgm:prSet presAssocID="{C3480F9E-BA79-4C9E-88C1-F5D9713395E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8645FAC-6C0A-4214-8F69-2CD6A3CAB775}" type="pres">
      <dgm:prSet presAssocID="{B7CE4B75-8AC3-40CE-BDB9-2D1788927799}" presName="Parent" presStyleLbl="node0" presStyleIdx="0" presStyleCnt="1" custScaleX="108183">
        <dgm:presLayoutVars>
          <dgm:chMax val="6"/>
          <dgm:chPref val="6"/>
        </dgm:presLayoutVars>
      </dgm:prSet>
      <dgm:spPr/>
    </dgm:pt>
    <dgm:pt modelId="{97B567DF-8F69-48BF-B642-8EC2BF26D75D}" type="pres">
      <dgm:prSet presAssocID="{148915AF-F9AC-44EE-8BE2-60413985D00F}" presName="Accent1" presStyleCnt="0"/>
      <dgm:spPr/>
    </dgm:pt>
    <dgm:pt modelId="{6546F936-CE47-4660-9F7F-E011C331C974}" type="pres">
      <dgm:prSet presAssocID="{148915AF-F9AC-44EE-8BE2-60413985D00F}" presName="Accent" presStyleLbl="bgShp" presStyleIdx="0" presStyleCnt="6" custLinFactNeighborX="-8910"/>
      <dgm:spPr/>
    </dgm:pt>
    <dgm:pt modelId="{4B3275F7-9A27-4A93-B96E-11C33CC5466F}" type="pres">
      <dgm:prSet presAssocID="{148915AF-F9AC-44EE-8BE2-60413985D00F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187F8477-F222-4305-B578-6E8013D866B4}" type="pres">
      <dgm:prSet presAssocID="{E97D1E7F-A8D8-4CBE-832B-E36E89BDC736}" presName="Accent2" presStyleCnt="0"/>
      <dgm:spPr/>
    </dgm:pt>
    <dgm:pt modelId="{EEFA22E1-306B-43D6-B9C0-C80323BCB145}" type="pres">
      <dgm:prSet presAssocID="{E97D1E7F-A8D8-4CBE-832B-E36E89BDC736}" presName="Accent" presStyleLbl="bgShp" presStyleIdx="1" presStyleCnt="6"/>
      <dgm:spPr/>
    </dgm:pt>
    <dgm:pt modelId="{68FA7F8E-3CBA-41B5-ABEB-5C215D55771C}" type="pres">
      <dgm:prSet presAssocID="{E97D1E7F-A8D8-4CBE-832B-E36E89BDC736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CB527927-37E4-4428-A84B-71A5D187A4EA}" type="pres">
      <dgm:prSet presAssocID="{A6898FD3-5F46-4BF7-8375-A3C2BA5C7BB8}" presName="Accent3" presStyleCnt="0"/>
      <dgm:spPr/>
    </dgm:pt>
    <dgm:pt modelId="{A47913C9-67D2-4F00-85D3-53131DADAAF3}" type="pres">
      <dgm:prSet presAssocID="{A6898FD3-5F46-4BF7-8375-A3C2BA5C7BB8}" presName="Accent" presStyleLbl="bgShp" presStyleIdx="2" presStyleCnt="6"/>
      <dgm:spPr/>
    </dgm:pt>
    <dgm:pt modelId="{DA8728AF-A797-470A-9940-3863C3C31EE7}" type="pres">
      <dgm:prSet presAssocID="{A6898FD3-5F46-4BF7-8375-A3C2BA5C7BB8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0A75F95D-00F0-4936-B347-EBB1694C7608}" type="pres">
      <dgm:prSet presAssocID="{2BFECD05-C44C-4603-B4FC-F28DF91C2968}" presName="Accent4" presStyleCnt="0"/>
      <dgm:spPr/>
    </dgm:pt>
    <dgm:pt modelId="{A90AE822-5C6F-49C2-A0DC-67C3F222941B}" type="pres">
      <dgm:prSet presAssocID="{2BFECD05-C44C-4603-B4FC-F28DF91C2968}" presName="Accent" presStyleLbl="bgShp" presStyleIdx="3" presStyleCnt="6"/>
      <dgm:spPr/>
    </dgm:pt>
    <dgm:pt modelId="{4A11F872-87C7-46F8-AC3C-B1681BEF483C}" type="pres">
      <dgm:prSet presAssocID="{2BFECD05-C44C-4603-B4FC-F28DF91C2968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75122B7A-746F-401A-AD36-43315DBE3A8A}" type="pres">
      <dgm:prSet presAssocID="{2029C28B-B3C9-486B-9CF2-13F0E18AC46B}" presName="Accent5" presStyleCnt="0"/>
      <dgm:spPr/>
    </dgm:pt>
    <dgm:pt modelId="{6DACAE7B-8DD2-4ABA-9E9F-C4229B45EF73}" type="pres">
      <dgm:prSet presAssocID="{2029C28B-B3C9-486B-9CF2-13F0E18AC46B}" presName="Accent" presStyleLbl="bgShp" presStyleIdx="4" presStyleCnt="6"/>
      <dgm:spPr/>
    </dgm:pt>
    <dgm:pt modelId="{57644DC8-5C97-4E83-A7CF-7F14A8DA80AC}" type="pres">
      <dgm:prSet presAssocID="{2029C28B-B3C9-486B-9CF2-13F0E18AC46B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46501C01-438B-4FB1-BBB3-FBE19C14D206}" type="pres">
      <dgm:prSet presAssocID="{8926C28E-1F21-44BB-9C30-44A82ECF50DA}" presName="Accent6" presStyleCnt="0"/>
      <dgm:spPr/>
    </dgm:pt>
    <dgm:pt modelId="{FD189B96-3969-44B6-AEC8-781E9E837D11}" type="pres">
      <dgm:prSet presAssocID="{8926C28E-1F21-44BB-9C30-44A82ECF50DA}" presName="Accent" presStyleLbl="bgShp" presStyleIdx="5" presStyleCnt="6"/>
      <dgm:spPr/>
    </dgm:pt>
    <dgm:pt modelId="{8BCC2E2C-574D-4334-84AF-A4D089EE79DE}" type="pres">
      <dgm:prSet presAssocID="{8926C28E-1F21-44BB-9C30-44A82ECF50DA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61973117-77F8-48AC-BC64-07061C655441}" type="presOf" srcId="{C3480F9E-BA79-4C9E-88C1-F5D9713395E7}" destId="{11A92530-101B-400D-9D04-0E22BFA0E6AC}" srcOrd="0" destOrd="0" presId="urn:microsoft.com/office/officeart/2011/layout/HexagonRadial"/>
    <dgm:cxn modelId="{4EF81235-6396-4D5D-A11E-2579A503BC90}" srcId="{B7CE4B75-8AC3-40CE-BDB9-2D1788927799}" destId="{A6898FD3-5F46-4BF7-8375-A3C2BA5C7BB8}" srcOrd="2" destOrd="0" parTransId="{5C6995C4-3805-47C4-A3F9-3F9936B1EB43}" sibTransId="{FEEBBDF1-82F1-4F11-9248-442903C2C459}"/>
    <dgm:cxn modelId="{FE427636-4E80-4113-A7FB-62FB9E6B1D72}" type="presOf" srcId="{E97D1E7F-A8D8-4CBE-832B-E36E89BDC736}" destId="{68FA7F8E-3CBA-41B5-ABEB-5C215D55771C}" srcOrd="0" destOrd="0" presId="urn:microsoft.com/office/officeart/2011/layout/HexagonRadial"/>
    <dgm:cxn modelId="{26FDC33A-6042-45C4-BEE9-968DCFAD223F}" srcId="{B7CE4B75-8AC3-40CE-BDB9-2D1788927799}" destId="{148915AF-F9AC-44EE-8BE2-60413985D00F}" srcOrd="0" destOrd="0" parTransId="{88751A01-93CD-44E8-B103-76AB7317E496}" sibTransId="{5E68414B-29DB-4498-AFA7-F580210040AF}"/>
    <dgm:cxn modelId="{D8BDFE3E-8ADA-46D3-AB80-EDF84008A539}" type="presOf" srcId="{A6898FD3-5F46-4BF7-8375-A3C2BA5C7BB8}" destId="{DA8728AF-A797-470A-9940-3863C3C31EE7}" srcOrd="0" destOrd="0" presId="urn:microsoft.com/office/officeart/2011/layout/HexagonRadial"/>
    <dgm:cxn modelId="{56CB805D-9DC1-40A5-B1EA-B49763FF6C12}" srcId="{B7CE4B75-8AC3-40CE-BDB9-2D1788927799}" destId="{8926C28E-1F21-44BB-9C30-44A82ECF50DA}" srcOrd="5" destOrd="0" parTransId="{8E94A450-3D4E-4F17-AB41-3147D02CBD2D}" sibTransId="{0904C363-D63B-46B5-87F3-3F8E7062E54F}"/>
    <dgm:cxn modelId="{31822D5F-7303-4586-AE9E-3494475F8050}" srcId="{C3480F9E-BA79-4C9E-88C1-F5D9713395E7}" destId="{B7CE4B75-8AC3-40CE-BDB9-2D1788927799}" srcOrd="0" destOrd="0" parTransId="{D35BF8D8-0C2A-4E26-8FBC-04E26C5C8CC6}" sibTransId="{1F81A1C4-20F5-4583-9BBA-3C0E8663A655}"/>
    <dgm:cxn modelId="{7A0F6E70-515C-458A-8D2B-FF7AA00E2910}" srcId="{B7CE4B75-8AC3-40CE-BDB9-2D1788927799}" destId="{E97D1E7F-A8D8-4CBE-832B-E36E89BDC736}" srcOrd="1" destOrd="0" parTransId="{AEDD8DA5-05F3-423C-930C-182CFC771FE7}" sibTransId="{11E6F24C-53D1-4DBA-8119-C474FDF120D3}"/>
    <dgm:cxn modelId="{5B00FC8F-00D3-434A-A01E-514270EFEE52}" type="presOf" srcId="{8926C28E-1F21-44BB-9C30-44A82ECF50DA}" destId="{8BCC2E2C-574D-4334-84AF-A4D089EE79DE}" srcOrd="0" destOrd="0" presId="urn:microsoft.com/office/officeart/2011/layout/HexagonRadial"/>
    <dgm:cxn modelId="{21E119AC-3EC0-457F-B543-50E90D2EE3CF}" srcId="{B7CE4B75-8AC3-40CE-BDB9-2D1788927799}" destId="{2BFECD05-C44C-4603-B4FC-F28DF91C2968}" srcOrd="3" destOrd="0" parTransId="{DDEC63D4-0C5A-4B00-A89F-EA064790D755}" sibTransId="{ABA51A89-81A6-4A0A-B389-C9B3632B4EAC}"/>
    <dgm:cxn modelId="{3D1989B0-C25F-4A18-92A1-B093763CD9DC}" type="presOf" srcId="{2029C28B-B3C9-486B-9CF2-13F0E18AC46B}" destId="{57644DC8-5C97-4E83-A7CF-7F14A8DA80AC}" srcOrd="0" destOrd="0" presId="urn:microsoft.com/office/officeart/2011/layout/HexagonRadial"/>
    <dgm:cxn modelId="{CEE735BC-D45C-41AF-AAF1-A0773227BEFE}" type="presOf" srcId="{2BFECD05-C44C-4603-B4FC-F28DF91C2968}" destId="{4A11F872-87C7-46F8-AC3C-B1681BEF483C}" srcOrd="0" destOrd="0" presId="urn:microsoft.com/office/officeart/2011/layout/HexagonRadial"/>
    <dgm:cxn modelId="{9EF928C1-5560-4A65-A893-7A3F83858ACD}" type="presOf" srcId="{148915AF-F9AC-44EE-8BE2-60413985D00F}" destId="{4B3275F7-9A27-4A93-B96E-11C33CC5466F}" srcOrd="0" destOrd="0" presId="urn:microsoft.com/office/officeart/2011/layout/HexagonRadial"/>
    <dgm:cxn modelId="{06F436CC-C9AA-4062-B646-EA32874790C9}" type="presOf" srcId="{B7CE4B75-8AC3-40CE-BDB9-2D1788927799}" destId="{98645FAC-6C0A-4214-8F69-2CD6A3CAB775}" srcOrd="0" destOrd="0" presId="urn:microsoft.com/office/officeart/2011/layout/HexagonRadial"/>
    <dgm:cxn modelId="{BF01A6E7-E9C4-4B94-B8A6-23677C6F0DEE}" srcId="{B7CE4B75-8AC3-40CE-BDB9-2D1788927799}" destId="{2029C28B-B3C9-486B-9CF2-13F0E18AC46B}" srcOrd="4" destOrd="0" parTransId="{C83B8DA7-8194-4374-BA7B-F74EE1CA83CC}" sibTransId="{BD1F8C97-57A8-4F45-9408-1401744FE6F0}"/>
    <dgm:cxn modelId="{70C687DB-60DB-4453-B711-D3CCF0AE5DD3}" type="presParOf" srcId="{11A92530-101B-400D-9D04-0E22BFA0E6AC}" destId="{98645FAC-6C0A-4214-8F69-2CD6A3CAB775}" srcOrd="0" destOrd="0" presId="urn:microsoft.com/office/officeart/2011/layout/HexagonRadial"/>
    <dgm:cxn modelId="{C7F75245-1DD8-4888-8FC5-1EF45A6276BE}" type="presParOf" srcId="{11A92530-101B-400D-9D04-0E22BFA0E6AC}" destId="{97B567DF-8F69-48BF-B642-8EC2BF26D75D}" srcOrd="1" destOrd="0" presId="urn:microsoft.com/office/officeart/2011/layout/HexagonRadial"/>
    <dgm:cxn modelId="{4AEC45C7-FF61-4AE7-B711-B15C46B29894}" type="presParOf" srcId="{97B567DF-8F69-48BF-B642-8EC2BF26D75D}" destId="{6546F936-CE47-4660-9F7F-E011C331C974}" srcOrd="0" destOrd="0" presId="urn:microsoft.com/office/officeart/2011/layout/HexagonRadial"/>
    <dgm:cxn modelId="{F39D2509-5D6C-40BA-8F61-2222A6D00B73}" type="presParOf" srcId="{11A92530-101B-400D-9D04-0E22BFA0E6AC}" destId="{4B3275F7-9A27-4A93-B96E-11C33CC5466F}" srcOrd="2" destOrd="0" presId="urn:microsoft.com/office/officeart/2011/layout/HexagonRadial"/>
    <dgm:cxn modelId="{A8E5B173-897B-4867-82C6-11242BCF86C1}" type="presParOf" srcId="{11A92530-101B-400D-9D04-0E22BFA0E6AC}" destId="{187F8477-F222-4305-B578-6E8013D866B4}" srcOrd="3" destOrd="0" presId="urn:microsoft.com/office/officeart/2011/layout/HexagonRadial"/>
    <dgm:cxn modelId="{8BF99469-91FC-4871-8251-F10FE0CFE388}" type="presParOf" srcId="{187F8477-F222-4305-B578-6E8013D866B4}" destId="{EEFA22E1-306B-43D6-B9C0-C80323BCB145}" srcOrd="0" destOrd="0" presId="urn:microsoft.com/office/officeart/2011/layout/HexagonRadial"/>
    <dgm:cxn modelId="{7BC58251-C2B7-4CD1-A737-759532677AB9}" type="presParOf" srcId="{11A92530-101B-400D-9D04-0E22BFA0E6AC}" destId="{68FA7F8E-3CBA-41B5-ABEB-5C215D55771C}" srcOrd="4" destOrd="0" presId="urn:microsoft.com/office/officeart/2011/layout/HexagonRadial"/>
    <dgm:cxn modelId="{6D8DA0B0-EE09-41F5-9C61-8AB71394D6E6}" type="presParOf" srcId="{11A92530-101B-400D-9D04-0E22BFA0E6AC}" destId="{CB527927-37E4-4428-A84B-71A5D187A4EA}" srcOrd="5" destOrd="0" presId="urn:microsoft.com/office/officeart/2011/layout/HexagonRadial"/>
    <dgm:cxn modelId="{EAD5322C-358F-47BA-8570-CDB2A02605B7}" type="presParOf" srcId="{CB527927-37E4-4428-A84B-71A5D187A4EA}" destId="{A47913C9-67D2-4F00-85D3-53131DADAAF3}" srcOrd="0" destOrd="0" presId="urn:microsoft.com/office/officeart/2011/layout/HexagonRadial"/>
    <dgm:cxn modelId="{CF204E2C-2102-426C-9412-001E0613D7A7}" type="presParOf" srcId="{11A92530-101B-400D-9D04-0E22BFA0E6AC}" destId="{DA8728AF-A797-470A-9940-3863C3C31EE7}" srcOrd="6" destOrd="0" presId="urn:microsoft.com/office/officeart/2011/layout/HexagonRadial"/>
    <dgm:cxn modelId="{008AF713-C79E-4AF2-916E-2644F4058A8D}" type="presParOf" srcId="{11A92530-101B-400D-9D04-0E22BFA0E6AC}" destId="{0A75F95D-00F0-4936-B347-EBB1694C7608}" srcOrd="7" destOrd="0" presId="urn:microsoft.com/office/officeart/2011/layout/HexagonRadial"/>
    <dgm:cxn modelId="{ADC28280-129C-4845-9EF0-9103774ED878}" type="presParOf" srcId="{0A75F95D-00F0-4936-B347-EBB1694C7608}" destId="{A90AE822-5C6F-49C2-A0DC-67C3F222941B}" srcOrd="0" destOrd="0" presId="urn:microsoft.com/office/officeart/2011/layout/HexagonRadial"/>
    <dgm:cxn modelId="{0CABA00C-79EE-4A28-AF1C-407C60E7C7BF}" type="presParOf" srcId="{11A92530-101B-400D-9D04-0E22BFA0E6AC}" destId="{4A11F872-87C7-46F8-AC3C-B1681BEF483C}" srcOrd="8" destOrd="0" presId="urn:microsoft.com/office/officeart/2011/layout/HexagonRadial"/>
    <dgm:cxn modelId="{14000938-A7A1-4668-A5B2-6BF67D83C519}" type="presParOf" srcId="{11A92530-101B-400D-9D04-0E22BFA0E6AC}" destId="{75122B7A-746F-401A-AD36-43315DBE3A8A}" srcOrd="9" destOrd="0" presId="urn:microsoft.com/office/officeart/2011/layout/HexagonRadial"/>
    <dgm:cxn modelId="{32D1ED2A-D3D9-4ADD-A5E5-D7E70C54B1C8}" type="presParOf" srcId="{75122B7A-746F-401A-AD36-43315DBE3A8A}" destId="{6DACAE7B-8DD2-4ABA-9E9F-C4229B45EF73}" srcOrd="0" destOrd="0" presId="urn:microsoft.com/office/officeart/2011/layout/HexagonRadial"/>
    <dgm:cxn modelId="{880CB3F8-32AE-4DA0-90E0-73063FD209F1}" type="presParOf" srcId="{11A92530-101B-400D-9D04-0E22BFA0E6AC}" destId="{57644DC8-5C97-4E83-A7CF-7F14A8DA80AC}" srcOrd="10" destOrd="0" presId="urn:microsoft.com/office/officeart/2011/layout/HexagonRadial"/>
    <dgm:cxn modelId="{A2B3C8C8-F120-47EB-BE3B-BAC740C49D14}" type="presParOf" srcId="{11A92530-101B-400D-9D04-0E22BFA0E6AC}" destId="{46501C01-438B-4FB1-BBB3-FBE19C14D206}" srcOrd="11" destOrd="0" presId="urn:microsoft.com/office/officeart/2011/layout/HexagonRadial"/>
    <dgm:cxn modelId="{F5F7FF59-F04D-43A8-A6B6-9BB3117DE9A2}" type="presParOf" srcId="{46501C01-438B-4FB1-BBB3-FBE19C14D206}" destId="{FD189B96-3969-44B6-AEC8-781E9E837D11}" srcOrd="0" destOrd="0" presId="urn:microsoft.com/office/officeart/2011/layout/HexagonRadial"/>
    <dgm:cxn modelId="{C3EFEAD6-DA3F-4E56-9B7C-8EACAFC0E4E1}" type="presParOf" srcId="{11A92530-101B-400D-9D04-0E22BFA0E6AC}" destId="{8BCC2E2C-574D-4334-84AF-A4D089EE79DE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A14DA1-1282-43B2-A42C-3784F8B0D815}">
      <dsp:nvSpPr>
        <dsp:cNvPr id="0" name=""/>
        <dsp:cNvSpPr/>
      </dsp:nvSpPr>
      <dsp:spPr>
        <a:xfrm>
          <a:off x="-4593331" y="-704255"/>
          <a:ext cx="5471622" cy="5471622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8E08ED-9017-4464-B8F2-CA25BB6BD82A}">
      <dsp:nvSpPr>
        <dsp:cNvPr id="0" name=""/>
        <dsp:cNvSpPr/>
      </dsp:nvSpPr>
      <dsp:spPr>
        <a:xfrm>
          <a:off x="384456" y="253863"/>
          <a:ext cx="4688597" cy="50805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66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Participation in Member Compliance Program is mandatory</a:t>
          </a:r>
        </a:p>
      </dsp:txBody>
      <dsp:txXfrm>
        <a:off x="384456" y="253863"/>
        <a:ext cx="4688597" cy="508051"/>
      </dsp:txXfrm>
    </dsp:sp>
    <dsp:sp modelId="{6F3C4A30-CF0A-47C6-8F57-F480C84AB02D}">
      <dsp:nvSpPr>
        <dsp:cNvPr id="0" name=""/>
        <dsp:cNvSpPr/>
      </dsp:nvSpPr>
      <dsp:spPr>
        <a:xfrm>
          <a:off x="66923" y="190356"/>
          <a:ext cx="635064" cy="6350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DD83CA-1912-444A-AC12-35D601F84D43}">
      <dsp:nvSpPr>
        <dsp:cNvPr id="0" name=""/>
        <dsp:cNvSpPr/>
      </dsp:nvSpPr>
      <dsp:spPr>
        <a:xfrm>
          <a:off x="748511" y="1015696"/>
          <a:ext cx="4324542" cy="508051"/>
        </a:xfrm>
        <a:prstGeom prst="rect">
          <a:avLst/>
        </a:prstGeom>
        <a:solidFill>
          <a:schemeClr val="accent1">
            <a:shade val="80000"/>
            <a:hueOff val="205326"/>
            <a:satOff val="-22590"/>
            <a:lumOff val="111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66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Constant interaction between IFAC members and IFAC staff</a:t>
          </a:r>
        </a:p>
      </dsp:txBody>
      <dsp:txXfrm>
        <a:off x="748511" y="1015696"/>
        <a:ext cx="4324542" cy="508051"/>
      </dsp:txXfrm>
    </dsp:sp>
    <dsp:sp modelId="{A950893F-68B6-4D1E-9B31-5C3AC718C4CA}">
      <dsp:nvSpPr>
        <dsp:cNvPr id="0" name=""/>
        <dsp:cNvSpPr/>
      </dsp:nvSpPr>
      <dsp:spPr>
        <a:xfrm>
          <a:off x="430978" y="952190"/>
          <a:ext cx="635064" cy="6350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205326"/>
              <a:satOff val="-22590"/>
              <a:lumOff val="111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A93FCB-ECCB-4FAD-87D5-D502FA0905CD}">
      <dsp:nvSpPr>
        <dsp:cNvPr id="0" name=""/>
        <dsp:cNvSpPr/>
      </dsp:nvSpPr>
      <dsp:spPr>
        <a:xfrm>
          <a:off x="860246" y="1777530"/>
          <a:ext cx="4212806" cy="508051"/>
        </a:xfrm>
        <a:prstGeom prst="rect">
          <a:avLst/>
        </a:prstGeom>
        <a:solidFill>
          <a:schemeClr val="accent1">
            <a:shade val="80000"/>
            <a:hueOff val="410652"/>
            <a:satOff val="-45179"/>
            <a:lumOff val="222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66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Action Plans regularly developed and submitted by IFAC members detail plans for adoption and implementation support to fulfill the SMOs</a:t>
          </a:r>
        </a:p>
      </dsp:txBody>
      <dsp:txXfrm>
        <a:off x="860246" y="1777530"/>
        <a:ext cx="4212806" cy="508051"/>
      </dsp:txXfrm>
    </dsp:sp>
    <dsp:sp modelId="{BBE976A3-2543-4720-8B6A-C3EF96AB63FF}">
      <dsp:nvSpPr>
        <dsp:cNvPr id="0" name=""/>
        <dsp:cNvSpPr/>
      </dsp:nvSpPr>
      <dsp:spPr>
        <a:xfrm>
          <a:off x="542714" y="1714023"/>
          <a:ext cx="635064" cy="6350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410652"/>
              <a:satOff val="-45179"/>
              <a:lumOff val="222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87BBB-4459-43E9-8EBB-BECDD041B266}">
      <dsp:nvSpPr>
        <dsp:cNvPr id="0" name=""/>
        <dsp:cNvSpPr/>
      </dsp:nvSpPr>
      <dsp:spPr>
        <a:xfrm>
          <a:off x="748511" y="2539363"/>
          <a:ext cx="4324542" cy="508051"/>
        </a:xfrm>
        <a:prstGeom prst="rect">
          <a:avLst/>
        </a:prstGeom>
        <a:solidFill>
          <a:schemeClr val="accent1">
            <a:shade val="80000"/>
            <a:hueOff val="615978"/>
            <a:satOff val="-67769"/>
            <a:lumOff val="333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66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IFAC staff repeatedly asses / rate IFAC members’ progress with SMOs</a:t>
          </a:r>
        </a:p>
      </dsp:txBody>
      <dsp:txXfrm>
        <a:off x="748511" y="2539363"/>
        <a:ext cx="4324542" cy="508051"/>
      </dsp:txXfrm>
    </dsp:sp>
    <dsp:sp modelId="{84966E53-FD8A-42C2-ABCE-07BA56E52E7C}">
      <dsp:nvSpPr>
        <dsp:cNvPr id="0" name=""/>
        <dsp:cNvSpPr/>
      </dsp:nvSpPr>
      <dsp:spPr>
        <a:xfrm>
          <a:off x="430978" y="2475857"/>
          <a:ext cx="635064" cy="6350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615978"/>
              <a:satOff val="-67769"/>
              <a:lumOff val="333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9E1876-D1E8-4AE6-A1DB-907764D79053}">
      <dsp:nvSpPr>
        <dsp:cNvPr id="0" name=""/>
        <dsp:cNvSpPr/>
      </dsp:nvSpPr>
      <dsp:spPr>
        <a:xfrm>
          <a:off x="384456" y="3301197"/>
          <a:ext cx="4688597" cy="508051"/>
        </a:xfrm>
        <a:prstGeom prst="rect">
          <a:avLst/>
        </a:prstGeom>
        <a:solidFill>
          <a:schemeClr val="accent1">
            <a:shade val="80000"/>
            <a:hueOff val="821304"/>
            <a:satOff val="-90358"/>
            <a:lumOff val="444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66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Powers IFAC’s ability to report on adoption of standards</a:t>
          </a:r>
        </a:p>
      </dsp:txBody>
      <dsp:txXfrm>
        <a:off x="384456" y="3301197"/>
        <a:ext cx="4688597" cy="508051"/>
      </dsp:txXfrm>
    </dsp:sp>
    <dsp:sp modelId="{D5320E00-7695-454F-8FA0-7D2EF6B69BCC}">
      <dsp:nvSpPr>
        <dsp:cNvPr id="0" name=""/>
        <dsp:cNvSpPr/>
      </dsp:nvSpPr>
      <dsp:spPr>
        <a:xfrm>
          <a:off x="66923" y="3237690"/>
          <a:ext cx="635064" cy="6350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821304"/>
              <a:satOff val="-90358"/>
              <a:lumOff val="444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645FAC-6C0A-4214-8F69-2CD6A3CAB775}">
      <dsp:nvSpPr>
        <dsp:cNvPr id="0" name=""/>
        <dsp:cNvSpPr/>
      </dsp:nvSpPr>
      <dsp:spPr>
        <a:xfrm>
          <a:off x="1078204" y="1077358"/>
          <a:ext cx="1481425" cy="1184560"/>
        </a:xfrm>
        <a:prstGeom prst="hexagon">
          <a:avLst>
            <a:gd name="adj" fmla="val 28570"/>
            <a:gd name="vf" fmla="val 11547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PAO Continuous Quality Management Cycle</a:t>
          </a:r>
        </a:p>
      </dsp:txBody>
      <dsp:txXfrm>
        <a:off x="1314466" y="1266275"/>
        <a:ext cx="1008901" cy="806726"/>
      </dsp:txXfrm>
    </dsp:sp>
    <dsp:sp modelId="{EEFA22E1-306B-43D6-B9C0-C80323BCB145}">
      <dsp:nvSpPr>
        <dsp:cNvPr id="0" name=""/>
        <dsp:cNvSpPr/>
      </dsp:nvSpPr>
      <dsp:spPr>
        <a:xfrm>
          <a:off x="1991720" y="510626"/>
          <a:ext cx="516659" cy="445170"/>
        </a:xfrm>
        <a:prstGeom prst="hexagon">
          <a:avLst>
            <a:gd name="adj" fmla="val 28900"/>
            <a:gd name="vf" fmla="val 11547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3275F7-9A27-4A93-B96E-11C33CC5466F}">
      <dsp:nvSpPr>
        <dsp:cNvPr id="0" name=""/>
        <dsp:cNvSpPr/>
      </dsp:nvSpPr>
      <dsp:spPr>
        <a:xfrm>
          <a:off x="1260370" y="0"/>
          <a:ext cx="1122188" cy="970825"/>
        </a:xfrm>
        <a:prstGeom prst="hexagon">
          <a:avLst>
            <a:gd name="adj" fmla="val 28570"/>
            <a:gd name="vf" fmla="val 11547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(6) Sustain</a:t>
          </a:r>
        </a:p>
      </dsp:txBody>
      <dsp:txXfrm>
        <a:off x="1446341" y="160886"/>
        <a:ext cx="750246" cy="649053"/>
      </dsp:txXfrm>
    </dsp:sp>
    <dsp:sp modelId="{A47913C9-67D2-4F00-85D3-53131DADAAF3}">
      <dsp:nvSpPr>
        <dsp:cNvPr id="0" name=""/>
        <dsp:cNvSpPr/>
      </dsp:nvSpPr>
      <dsp:spPr>
        <a:xfrm>
          <a:off x="2594701" y="1342857"/>
          <a:ext cx="516659" cy="445170"/>
        </a:xfrm>
        <a:prstGeom prst="hexagon">
          <a:avLst>
            <a:gd name="adj" fmla="val 28900"/>
            <a:gd name="vf" fmla="val 11547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FA7F8E-3CBA-41B5-ABEB-5C215D55771C}">
      <dsp:nvSpPr>
        <dsp:cNvPr id="0" name=""/>
        <dsp:cNvSpPr/>
      </dsp:nvSpPr>
      <dsp:spPr>
        <a:xfrm>
          <a:off x="2289548" y="597122"/>
          <a:ext cx="1122188" cy="970825"/>
        </a:xfrm>
        <a:prstGeom prst="hexagon">
          <a:avLst>
            <a:gd name="adj" fmla="val 28570"/>
            <a:gd name="vf" fmla="val 11547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(1) Not Active</a:t>
          </a:r>
        </a:p>
      </dsp:txBody>
      <dsp:txXfrm>
        <a:off x="2475519" y="758008"/>
        <a:ext cx="750246" cy="649053"/>
      </dsp:txXfrm>
    </dsp:sp>
    <dsp:sp modelId="{A90AE822-5C6F-49C2-A0DC-67C3F222941B}">
      <dsp:nvSpPr>
        <dsp:cNvPr id="0" name=""/>
        <dsp:cNvSpPr/>
      </dsp:nvSpPr>
      <dsp:spPr>
        <a:xfrm>
          <a:off x="2175832" y="2282290"/>
          <a:ext cx="516659" cy="445170"/>
        </a:xfrm>
        <a:prstGeom prst="hexagon">
          <a:avLst>
            <a:gd name="adj" fmla="val 28900"/>
            <a:gd name="vf" fmla="val 11547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8728AF-A797-470A-9940-3863C3C31EE7}">
      <dsp:nvSpPr>
        <dsp:cNvPr id="0" name=""/>
        <dsp:cNvSpPr/>
      </dsp:nvSpPr>
      <dsp:spPr>
        <a:xfrm>
          <a:off x="2289548" y="1770996"/>
          <a:ext cx="1122188" cy="970825"/>
        </a:xfrm>
        <a:prstGeom prst="hexagon">
          <a:avLst>
            <a:gd name="adj" fmla="val 28570"/>
            <a:gd name="vf" fmla="val 11547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(2) Consider</a:t>
          </a:r>
        </a:p>
      </dsp:txBody>
      <dsp:txXfrm>
        <a:off x="2475519" y="1931882"/>
        <a:ext cx="750246" cy="649053"/>
      </dsp:txXfrm>
    </dsp:sp>
    <dsp:sp modelId="{6DACAE7B-8DD2-4ABA-9E9F-C4229B45EF73}">
      <dsp:nvSpPr>
        <dsp:cNvPr id="0" name=""/>
        <dsp:cNvSpPr/>
      </dsp:nvSpPr>
      <dsp:spPr>
        <a:xfrm>
          <a:off x="1136780" y="2379807"/>
          <a:ext cx="516659" cy="445170"/>
        </a:xfrm>
        <a:prstGeom prst="hexagon">
          <a:avLst>
            <a:gd name="adj" fmla="val 28900"/>
            <a:gd name="vf" fmla="val 11547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11F872-87C7-46F8-AC3C-B1681BEF483C}">
      <dsp:nvSpPr>
        <dsp:cNvPr id="0" name=""/>
        <dsp:cNvSpPr/>
      </dsp:nvSpPr>
      <dsp:spPr>
        <a:xfrm>
          <a:off x="1260370" y="2368786"/>
          <a:ext cx="1122188" cy="970825"/>
        </a:xfrm>
        <a:prstGeom prst="hexagon">
          <a:avLst>
            <a:gd name="adj" fmla="val 28570"/>
            <a:gd name="vf" fmla="val 11547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(3) Plan</a:t>
          </a:r>
        </a:p>
      </dsp:txBody>
      <dsp:txXfrm>
        <a:off x="1446341" y="2529672"/>
        <a:ext cx="750246" cy="649053"/>
      </dsp:txXfrm>
    </dsp:sp>
    <dsp:sp modelId="{FD189B96-3969-44B6-AEC8-781E9E837D11}">
      <dsp:nvSpPr>
        <dsp:cNvPr id="0" name=""/>
        <dsp:cNvSpPr/>
      </dsp:nvSpPr>
      <dsp:spPr>
        <a:xfrm>
          <a:off x="523924" y="1547910"/>
          <a:ext cx="516659" cy="445170"/>
        </a:xfrm>
        <a:prstGeom prst="hexagon">
          <a:avLst>
            <a:gd name="adj" fmla="val 28900"/>
            <a:gd name="vf" fmla="val 11547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44DC8-5C97-4E83-A7CF-7F14A8DA80AC}">
      <dsp:nvSpPr>
        <dsp:cNvPr id="0" name=""/>
        <dsp:cNvSpPr/>
      </dsp:nvSpPr>
      <dsp:spPr>
        <a:xfrm>
          <a:off x="226415" y="1771664"/>
          <a:ext cx="1122188" cy="970825"/>
        </a:xfrm>
        <a:prstGeom prst="hexagon">
          <a:avLst>
            <a:gd name="adj" fmla="val 28570"/>
            <a:gd name="vf" fmla="val 11547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(4) Execute</a:t>
          </a:r>
        </a:p>
      </dsp:txBody>
      <dsp:txXfrm>
        <a:off x="412386" y="1932550"/>
        <a:ext cx="750246" cy="649053"/>
      </dsp:txXfrm>
    </dsp:sp>
    <dsp:sp modelId="{8BCC2E2C-574D-4334-84AF-A4D089EE79DE}">
      <dsp:nvSpPr>
        <dsp:cNvPr id="0" name=""/>
        <dsp:cNvSpPr/>
      </dsp:nvSpPr>
      <dsp:spPr>
        <a:xfrm>
          <a:off x="226415" y="595786"/>
          <a:ext cx="1122188" cy="970825"/>
        </a:xfrm>
        <a:prstGeom prst="hexagon">
          <a:avLst>
            <a:gd name="adj" fmla="val 28570"/>
            <a:gd name="vf" fmla="val 11547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(5) Review &amp; Improve</a:t>
          </a:r>
        </a:p>
      </dsp:txBody>
      <dsp:txXfrm>
        <a:off x="412386" y="756672"/>
        <a:ext cx="750246" cy="6490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864BC-CD53-46C2-B862-EF3C3E63AEE5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E2849-0399-426E-A4C6-0D3646545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3285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87" tIns="46244" rIns="92487" bIns="46244" rtlCol="0"/>
          <a:lstStyle>
            <a:lvl1pPr algn="l">
              <a:defRPr sz="1200"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wrap="square" lIns="92487" tIns="46244" rIns="92487" bIns="4624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12CF44F-EFC8-E748-80EB-4ED396B872D8}" type="datetime1">
              <a:rPr lang="en-US"/>
              <a:pPr>
                <a:defRPr/>
              </a:pPr>
              <a:t>3/21/2022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692150"/>
            <a:ext cx="61563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7" tIns="46244" rIns="92487" bIns="4624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87" tIns="46244" rIns="92487" bIns="46244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1804"/>
          </a:xfrm>
          <a:prstGeom prst="rect">
            <a:avLst/>
          </a:prstGeom>
        </p:spPr>
        <p:txBody>
          <a:bodyPr vert="horz" lIns="92487" tIns="46244" rIns="92487" bIns="46244" rtlCol="0" anchor="b"/>
          <a:lstStyle>
            <a:lvl1pPr algn="l">
              <a:defRPr sz="1200"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1804"/>
          </a:xfrm>
          <a:prstGeom prst="rect">
            <a:avLst/>
          </a:prstGeom>
        </p:spPr>
        <p:txBody>
          <a:bodyPr vert="horz" wrap="square" lIns="92487" tIns="46244" rIns="92487" bIns="4624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177551F-2C26-5D4E-AA97-F437309E4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5575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72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479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707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9428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0463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264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965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69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95288" y="692150"/>
            <a:ext cx="6159500" cy="34639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4B3CA995-7840-9148-9C87-92864F1A8B45}" type="slidenum">
              <a:rPr lang="en-US" sz="1200"/>
              <a:pPr/>
              <a:t>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322067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5AFD-355F-4CD6-9AAE-EC4150D11E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38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356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089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592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996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50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4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hyperlink" Target="https://www.linkedin.com/company/ifac" TargetMode="External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hyperlink" Target="https://www.facebook.com/InternationalFederationOfAccountants" TargetMode="External"/><Relationship Id="rId10" Type="http://schemas.openxmlformats.org/officeDocument/2006/relationships/image" Target="../media/image7.png"/><Relationship Id="rId4" Type="http://schemas.openxmlformats.org/officeDocument/2006/relationships/hyperlink" Target="http://www.ifac.org/" TargetMode="External"/><Relationship Id="rId9" Type="http://schemas.openxmlformats.org/officeDocument/2006/relationships/hyperlink" Target="https://twitter.com/IFAC_Update" TargetMode="Externa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1C90B65-81A1-0244-BCDC-5CE14986833C}"/>
              </a:ext>
            </a:extLst>
          </p:cNvPr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C5D288A-8ACD-498E-B23D-C5F52810475D}"/>
              </a:ext>
            </a:extLst>
          </p:cNvPr>
          <p:cNvGrpSpPr/>
          <p:nvPr userDrawn="1"/>
        </p:nvGrpSpPr>
        <p:grpSpPr>
          <a:xfrm>
            <a:off x="309599" y="312091"/>
            <a:ext cx="8524800" cy="1618974"/>
            <a:chOff x="309599" y="312091"/>
            <a:chExt cx="8524800" cy="16189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0A92C3B-F515-D84F-87B0-4CFCE933C79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9599" y="312091"/>
              <a:ext cx="8524800" cy="161897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88E9253-E536-CC47-B503-2C8240B6CC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rcRect/>
            <a:stretch/>
          </p:blipFill>
          <p:spPr>
            <a:xfrm>
              <a:off x="631566" y="795071"/>
              <a:ext cx="1095005" cy="653010"/>
            </a:xfrm>
            <a:prstGeom prst="rect">
              <a:avLst/>
            </a:prstGeom>
            <a:effectLst>
              <a:outerShdw blurRad="190500" dist="38100" dir="2700000" algn="tl" rotWithShape="0">
                <a:prstClr val="black">
                  <a:alpha val="50000"/>
                </a:prstClr>
              </a:outerShdw>
            </a:effectLst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7C15920-182A-A441-8541-8729B657145B}"/>
              </a:ext>
            </a:extLst>
          </p:cNvPr>
          <p:cNvSpPr/>
          <p:nvPr userDrawn="1"/>
        </p:nvSpPr>
        <p:spPr bwMode="auto">
          <a:xfrm>
            <a:off x="309599" y="4716780"/>
            <a:ext cx="8524800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940C17-0D6B-45A3-A8AE-C5ABBF3C87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1566" y="1989520"/>
            <a:ext cx="8190956" cy="539495"/>
          </a:xfrm>
        </p:spPr>
        <p:txBody>
          <a:bodyPr/>
          <a:lstStyle>
            <a:lvl1pPr marL="0" indent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3200" b="1" kern="0" dirty="0">
                <a:solidFill>
                  <a:schemeClr val="bg1"/>
                </a:solidFill>
                <a:effectLst/>
                <a:latin typeface="+mj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6918FE1-FFB6-4B86-908A-E4AD5ADEB2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1566" y="2551664"/>
            <a:ext cx="5433954" cy="400110"/>
          </a:xfrm>
        </p:spPr>
        <p:txBody>
          <a:bodyPr/>
          <a:lstStyle>
            <a:lvl1pPr marL="0" indent="0">
              <a:buNone/>
              <a:defRPr lang="en-US" sz="2000" i="1" kern="1200" dirty="0" smtClean="0"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EFFE41B-7C0D-43ED-877F-6F62E79627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85087" y="2985427"/>
            <a:ext cx="5637435" cy="687388"/>
          </a:xfrm>
        </p:spPr>
        <p:txBody>
          <a:bodyPr/>
          <a:lstStyle>
            <a:lvl1pPr marL="0" indent="0" algn="r">
              <a:buNone/>
              <a:defRPr lang="en-US" sz="1800" dirty="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marL="236538" lvl="0" indent="-236538" algn="r" rtl="0" eaLnBrk="1" fontAlgn="base" hangingPunct="1">
              <a:spcBef>
                <a:spcPts val="400"/>
              </a:spcBef>
              <a:spcAft>
                <a:spcPct val="0"/>
              </a:spcAft>
              <a:buNone/>
              <a:tabLst/>
            </a:pPr>
            <a:r>
              <a:rPr lang="en-US"/>
              <a:t>Click to edit Master</a:t>
            </a:r>
            <a:br>
              <a:rPr lang="en-US"/>
            </a:br>
            <a:r>
              <a:rPr lang="en-US"/>
              <a:t>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53FEB5D-5F04-40DB-AC1B-B230FC1E2C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5938" y="4177748"/>
            <a:ext cx="3957637" cy="446088"/>
          </a:xfrm>
        </p:spPr>
        <p:txBody>
          <a:bodyPr anchor="b"/>
          <a:lstStyle>
            <a:lvl1pPr marL="0" indent="0">
              <a:buNone/>
              <a:defRPr lang="en-US" sz="1600" dirty="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marL="236538" lvl="0" indent="-236538" algn="l" rtl="0" eaLnBrk="1" fontAlgn="base" hangingPunct="1">
              <a:spcBef>
                <a:spcPts val="400"/>
              </a:spcBef>
              <a:spcAft>
                <a:spcPct val="0"/>
              </a:spcAft>
              <a:buNone/>
              <a:tabLst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1042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-Sub-head-20p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0F1322-EA70-A244-BB19-EFBCB1AFE00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5938" y="1171823"/>
            <a:ext cx="8323262" cy="426527"/>
          </a:xfrm>
        </p:spPr>
        <p:txBody>
          <a:bodyPr/>
          <a:lstStyle>
            <a:lvl1pPr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1648D8E-89EE-9C41-993C-2E9EE3B4F6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1598613"/>
            <a:ext cx="8323262" cy="2925762"/>
          </a:xfrm>
        </p:spPr>
        <p:txBody>
          <a:bodyPr/>
          <a:lstStyle>
            <a:lvl1pPr>
              <a:buNone/>
              <a:defRPr/>
            </a:lvl1pPr>
          </a:lstStyle>
          <a:p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4BB3DE1-DF1E-C24A-860A-1735277C1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46903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-Sub-head-20pt-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0F1322-EA70-A244-BB19-EFBCB1AFE00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5938" y="1171823"/>
            <a:ext cx="8323262" cy="426527"/>
          </a:xfrm>
        </p:spPr>
        <p:txBody>
          <a:bodyPr/>
          <a:lstStyle>
            <a:lvl1pPr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62D94DA-0540-1D46-8D99-F131A6D93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8145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-Title-2 column Text-Bullet 1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6" y="1171822"/>
            <a:ext cx="3827763" cy="3430329"/>
          </a:xfrm>
        </p:spPr>
        <p:txBody>
          <a:bodyPr lIns="0"/>
          <a:lstStyle>
            <a:lvl1pPr marL="174625" indent="-174625">
              <a:buClr>
                <a:schemeClr val="accent2"/>
              </a:buClr>
              <a:tabLst/>
              <a:defRPr sz="1800">
                <a:solidFill>
                  <a:schemeClr val="tx1"/>
                </a:solidFill>
              </a:defRPr>
            </a:lvl1pPr>
            <a:lvl2pPr marL="458788" indent="-2143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2pPr>
            <a:lvl3pPr marL="635000" indent="-161925">
              <a:spcBef>
                <a:spcPts val="300"/>
              </a:spcBef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2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EDDFE80-B3D1-9848-BC59-6C36315759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71999" y="1171822"/>
            <a:ext cx="3917740" cy="3430329"/>
          </a:xfrm>
        </p:spPr>
        <p:txBody>
          <a:bodyPr lIns="0"/>
          <a:lstStyle>
            <a:lvl1pPr marL="174625" indent="-174625">
              <a:buClr>
                <a:schemeClr val="accent2"/>
              </a:buClr>
              <a:tabLst/>
              <a:defRPr sz="1800">
                <a:solidFill>
                  <a:schemeClr val="tx1"/>
                </a:solidFill>
              </a:defRPr>
            </a:lvl1pPr>
            <a:lvl2pPr marL="458788" indent="-2143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2pPr>
            <a:lvl3pPr marL="635000" indent="-161925">
              <a:spcBef>
                <a:spcPts val="300"/>
              </a:spcBef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2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9D4B682-AC50-A24C-A626-DD1640474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0305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-Title-2 column Text-Bullet 16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7" y="1171822"/>
            <a:ext cx="3827763" cy="3430329"/>
          </a:xfrm>
        </p:spPr>
        <p:txBody>
          <a:bodyPr lIns="0"/>
          <a:lstStyle>
            <a:lvl1pPr marL="176213" indent="-1762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1pPr>
            <a:lvl2pPr marL="461963" indent="-219075"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2pPr>
            <a:lvl3pPr marL="630238" indent="-160338">
              <a:spcBef>
                <a:spcPts val="300"/>
              </a:spcBef>
              <a:buClr>
                <a:schemeClr val="accent2"/>
              </a:buClr>
              <a:tabLst/>
              <a:defRPr sz="12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B363011-232B-074C-8136-D5836B22CAD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66013" y="1171822"/>
            <a:ext cx="3827763" cy="3430329"/>
          </a:xfrm>
        </p:spPr>
        <p:txBody>
          <a:bodyPr lIns="0"/>
          <a:lstStyle>
            <a:lvl1pPr marL="176213" indent="-1762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1pPr>
            <a:lvl2pPr marL="461963" indent="-219075"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2pPr>
            <a:lvl3pPr marL="630238" indent="-160338">
              <a:spcBef>
                <a:spcPts val="300"/>
              </a:spcBef>
              <a:buClr>
                <a:schemeClr val="accent2"/>
              </a:buClr>
              <a:tabLst/>
              <a:defRPr sz="12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CC1FF9D-66DF-0749-9AB6-8A7D0CC97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Title-2 column Sub-head Text 1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6" y="1562722"/>
            <a:ext cx="3827763" cy="3058911"/>
          </a:xfrm>
        </p:spPr>
        <p:txBody>
          <a:bodyPr lIns="0"/>
          <a:lstStyle>
            <a:lvl1pPr marL="174625" indent="-174625">
              <a:buClr>
                <a:schemeClr val="accent2"/>
              </a:buClr>
              <a:tabLst/>
              <a:defRPr sz="1800">
                <a:solidFill>
                  <a:schemeClr val="tx1"/>
                </a:solidFill>
              </a:defRPr>
            </a:lvl1pPr>
            <a:lvl2pPr marL="458788" indent="-2143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2pPr>
            <a:lvl3pPr marL="635000" indent="-161925">
              <a:spcBef>
                <a:spcPts val="300"/>
              </a:spcBef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2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EDDFE80-B3D1-9848-BC59-6C36315759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71999" y="1562722"/>
            <a:ext cx="3917740" cy="3058911"/>
          </a:xfrm>
        </p:spPr>
        <p:txBody>
          <a:bodyPr lIns="0"/>
          <a:lstStyle>
            <a:lvl1pPr marL="174625" indent="-174625">
              <a:buClr>
                <a:schemeClr val="accent2"/>
              </a:buClr>
              <a:tabLst/>
              <a:defRPr sz="1800">
                <a:solidFill>
                  <a:schemeClr val="tx1"/>
                </a:solidFill>
              </a:defRPr>
            </a:lvl1pPr>
            <a:lvl2pPr marL="458788" indent="-2143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2pPr>
            <a:lvl3pPr marL="635000" indent="-161925">
              <a:spcBef>
                <a:spcPts val="300"/>
              </a:spcBef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2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26FFEA5A-61E4-B341-A56F-73DAEF57ABF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5638" y="1171823"/>
            <a:ext cx="3827761" cy="426527"/>
          </a:xfrm>
        </p:spPr>
        <p:txBody>
          <a:bodyPr/>
          <a:lstStyle>
            <a:lvl1pPr>
              <a:buNone/>
              <a:defRPr sz="1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3D911DCA-CAB9-3644-A3BC-8B442DE1AF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66015" y="1171823"/>
            <a:ext cx="3827761" cy="426527"/>
          </a:xfrm>
        </p:spPr>
        <p:txBody>
          <a:bodyPr/>
          <a:lstStyle>
            <a:lvl1pPr>
              <a:buNone/>
              <a:defRPr sz="1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9A4634F-1003-6B4C-9588-9FEACA2CA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3215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Title-2 column Sub-head Text 16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7" y="1529452"/>
            <a:ext cx="3827763" cy="3115184"/>
          </a:xfrm>
        </p:spPr>
        <p:txBody>
          <a:bodyPr lIns="0"/>
          <a:lstStyle>
            <a:lvl1pPr marL="176213" indent="-1762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1pPr>
            <a:lvl2pPr marL="461963" indent="-219075"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2pPr>
            <a:lvl3pPr marL="630238" indent="-160338">
              <a:spcBef>
                <a:spcPts val="300"/>
              </a:spcBef>
              <a:buClr>
                <a:schemeClr val="accent2"/>
              </a:buClr>
              <a:tabLst/>
              <a:defRPr sz="12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B363011-232B-074C-8136-D5836B22CAD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66013" y="1529452"/>
            <a:ext cx="3827763" cy="3115184"/>
          </a:xfrm>
        </p:spPr>
        <p:txBody>
          <a:bodyPr lIns="0"/>
          <a:lstStyle>
            <a:lvl1pPr marL="176213" indent="-1762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1pPr>
            <a:lvl2pPr marL="461963" indent="-219075"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2pPr>
            <a:lvl3pPr marL="630238" indent="-160338">
              <a:spcBef>
                <a:spcPts val="300"/>
              </a:spcBef>
              <a:buClr>
                <a:schemeClr val="accent2"/>
              </a:buClr>
              <a:tabLst/>
              <a:defRPr sz="12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EBB57B5F-EBF2-E343-8989-D60FFA3883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5638" y="1171823"/>
            <a:ext cx="3827762" cy="426527"/>
          </a:xfrm>
        </p:spPr>
        <p:txBody>
          <a:bodyPr/>
          <a:lstStyle>
            <a:lvl1pPr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B18B3D04-C8D7-214E-86F4-B5634BB8679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66013" y="1171823"/>
            <a:ext cx="3827762" cy="426527"/>
          </a:xfrm>
        </p:spPr>
        <p:txBody>
          <a:bodyPr/>
          <a:lstStyle>
            <a:lvl1pPr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B12918E-C0E9-244E-82C1-4BD70984F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536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- Quot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83A480-7FC3-4443-8F74-B3C65A1CB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42E392-057C-5F4A-BC6F-3B777CE736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237973"/>
            <a:ext cx="8218109" cy="2710139"/>
          </a:xfrm>
        </p:spPr>
        <p:txBody>
          <a:bodyPr anchor="ctr"/>
          <a:lstStyle>
            <a:lvl1pPr marL="4763" indent="0">
              <a:buNone/>
              <a:tabLst/>
              <a:defRPr sz="2800" cap="all" baseline="0">
                <a:solidFill>
                  <a:schemeClr val="accent2"/>
                </a:solidFill>
              </a:defRPr>
            </a:lvl1pPr>
            <a:lvl2pPr marL="4763" indent="0">
              <a:buNone/>
              <a:tabLst/>
              <a:defRPr/>
            </a:lvl2pPr>
            <a:lvl3pPr marL="4763" indent="0">
              <a:buNone/>
              <a:tabLst/>
              <a:defRPr/>
            </a:lvl3pPr>
            <a:lvl4pPr marL="4763" indent="0">
              <a:buNone/>
              <a:tabLst/>
              <a:defRPr/>
            </a:lvl4pPr>
            <a:lvl5pPr marL="4763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92038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AC Logo and li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4FAB5B2A-BDA4-B342-A6AF-54A5E0BA49D2}"/>
              </a:ext>
            </a:extLst>
          </p:cNvPr>
          <p:cNvSpPr/>
          <p:nvPr userDrawn="1"/>
        </p:nvSpPr>
        <p:spPr bwMode="auto">
          <a:xfrm>
            <a:off x="0" y="4767664"/>
            <a:ext cx="9144000" cy="37583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366F10-FC66-6548-9A1A-2362AD3746BC}"/>
              </a:ext>
            </a:extLst>
          </p:cNvPr>
          <p:cNvSpPr/>
          <p:nvPr userDrawn="1"/>
        </p:nvSpPr>
        <p:spPr bwMode="auto">
          <a:xfrm>
            <a:off x="-1" y="0"/>
            <a:ext cx="9143999" cy="47167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120AE7-EC6C-CA49-8093-246C0CDD9A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599" y="312091"/>
            <a:ext cx="8524800" cy="16189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0E7A2E9-6445-B242-8C3A-8C4D34553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1566" y="794884"/>
            <a:ext cx="1095633" cy="653385"/>
          </a:xfrm>
          <a:prstGeom prst="rect">
            <a:avLst/>
          </a:prstGeom>
          <a:effectLst>
            <a:outerShdw blurRad="190500" dist="381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56DC4C-9B3A-F443-879F-C1FD1A750110}"/>
              </a:ext>
            </a:extLst>
          </p:cNvPr>
          <p:cNvSpPr txBox="1"/>
          <p:nvPr userDrawn="1"/>
        </p:nvSpPr>
        <p:spPr>
          <a:xfrm>
            <a:off x="1702487" y="1358254"/>
            <a:ext cx="998466" cy="230832"/>
          </a:xfrm>
          <a:prstGeom prst="rect">
            <a:avLst/>
          </a:prstGeom>
          <a:noFill/>
          <a:effectLst>
            <a:outerShdw blurRad="127000" dist="25400" dir="2700000" algn="tl" rotWithShape="0">
              <a:prstClr val="black">
                <a:alpha val="76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900" u="none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www.ifac.org</a:t>
            </a:r>
            <a:endParaRPr lang="en-US" sz="900" u="none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0748325-E6FC-A34C-98C6-78A70C4F6546}"/>
              </a:ext>
            </a:extLst>
          </p:cNvPr>
          <p:cNvGrpSpPr/>
          <p:nvPr userDrawn="1"/>
        </p:nvGrpSpPr>
        <p:grpSpPr>
          <a:xfrm>
            <a:off x="5243384" y="2442777"/>
            <a:ext cx="2918997" cy="320040"/>
            <a:chOff x="381000" y="5149161"/>
            <a:chExt cx="2918997" cy="3200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291A620-0F05-2942-9B82-21393C96FD81}"/>
                </a:ext>
              </a:extLst>
            </p:cNvPr>
            <p:cNvSpPr/>
            <p:nvPr userDrawn="1"/>
          </p:nvSpPr>
          <p:spPr>
            <a:xfrm>
              <a:off x="701040" y="5200045"/>
              <a:ext cx="2598957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>
                  <a:hlinkClick r:id="rId5"/>
                </a:rPr>
                <a:t>@</a:t>
              </a:r>
              <a:r>
                <a:rPr lang="en-US" sz="1050" err="1">
                  <a:hlinkClick r:id="rId5"/>
                </a:rPr>
                <a:t>InternationalFederationOfAccountants</a:t>
              </a:r>
              <a:endParaRPr lang="en-US" sz="105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6DC1978-D514-AC47-B56B-28EBAA1791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000" y="5149161"/>
              <a:ext cx="320040" cy="32004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E8D1909-B30B-4A41-A2EE-04D9DC424291}"/>
              </a:ext>
            </a:extLst>
          </p:cNvPr>
          <p:cNvGrpSpPr/>
          <p:nvPr userDrawn="1"/>
        </p:nvGrpSpPr>
        <p:grpSpPr>
          <a:xfrm>
            <a:off x="5237206" y="3494598"/>
            <a:ext cx="2847249" cy="315250"/>
            <a:chOff x="5549371" y="5151556"/>
            <a:chExt cx="2847249" cy="315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9C18A0F-5E66-7847-9217-01BE0BE4F312}"/>
                </a:ext>
              </a:extLst>
            </p:cNvPr>
            <p:cNvSpPr/>
            <p:nvPr userDrawn="1"/>
          </p:nvSpPr>
          <p:spPr>
            <a:xfrm>
              <a:off x="5882020" y="5207740"/>
              <a:ext cx="251460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>
                  <a:hlinkClick r:id="rId7"/>
                </a:rPr>
                <a:t>@IFAC</a:t>
              </a:r>
              <a:endParaRPr lang="en-US" sz="105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9D959F6-E1AE-CC42-8EEF-8D1259E4616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9371" y="5151556"/>
              <a:ext cx="332649" cy="31525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0FBD9BB-799E-2047-BBB7-FC942EED51FC}"/>
              </a:ext>
            </a:extLst>
          </p:cNvPr>
          <p:cNvGrpSpPr/>
          <p:nvPr userDrawn="1"/>
        </p:nvGrpSpPr>
        <p:grpSpPr>
          <a:xfrm>
            <a:off x="5161622" y="2857268"/>
            <a:ext cx="1071656" cy="548640"/>
            <a:chOff x="3812579" y="5034861"/>
            <a:chExt cx="1071656" cy="5486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05FD5C-2F6A-1F40-B9AC-79D89AE26AB4}"/>
                </a:ext>
              </a:extLst>
            </p:cNvPr>
            <p:cNvSpPr/>
            <p:nvPr userDrawn="1"/>
          </p:nvSpPr>
          <p:spPr>
            <a:xfrm>
              <a:off x="4220271" y="5207740"/>
              <a:ext cx="66396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50">
                  <a:hlinkClick r:id="rId9"/>
                </a:rPr>
                <a:t>@IFAC </a:t>
              </a:r>
              <a:endParaRPr lang="en-US" sz="1050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90E09147-4065-CD44-B939-E1AE4D77DD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2579" y="5034861"/>
              <a:ext cx="548640" cy="548640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D407847-41E4-C24E-B1B1-6B4D2F467820}"/>
              </a:ext>
            </a:extLst>
          </p:cNvPr>
          <p:cNvSpPr txBox="1"/>
          <p:nvPr userDrawn="1"/>
        </p:nvSpPr>
        <p:spPr>
          <a:xfrm>
            <a:off x="572942" y="4362986"/>
            <a:ext cx="4427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2">
                    <a:lumMod val="65000"/>
                    <a:lumOff val="35000"/>
                  </a:schemeClr>
                </a:solidFill>
              </a:rPr>
              <a:t>Copyright © 2021 by the International Federation of Accountants (IFAC). </a:t>
            </a:r>
          </a:p>
          <a:p>
            <a:r>
              <a:rPr lang="en-US" sz="800">
                <a:solidFill>
                  <a:schemeClr val="tx2">
                    <a:lumMod val="65000"/>
                    <a:lumOff val="35000"/>
                  </a:schemeClr>
                </a:solidFill>
              </a:rPr>
              <a:t>All rights reserved.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C3AB7F4-A755-4648-9822-F2664DD447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7200" y="810048"/>
            <a:ext cx="874497" cy="640026"/>
          </a:xfrm>
          <a:prstGeom prst="rect">
            <a:avLst/>
          </a:prstGeom>
          <a:effectLst>
            <a:outerShdw blurRad="190500" dist="381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69471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4p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400"/>
              </a:spcBef>
              <a:defRPr/>
            </a:lvl3pPr>
            <a:lvl4pPr>
              <a:spcBef>
                <a:spcPts val="776"/>
              </a:spcBef>
              <a:defRPr/>
            </a:lvl4pPr>
            <a:lvl5pPr>
              <a:spcBef>
                <a:spcPts val="776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3F7721-B72F-F64B-87ED-1A3DB2323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17A21A9-B7B3-484E-BD9A-A4287A9405DF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381000" y="13716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62300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A3588-E9BA-3240-91F5-B38FC9031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12115D7-6D70-9C42-8CF8-F9F6DD7D1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-10738"/>
            <a:ext cx="9144000" cy="5154237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09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7C01A4E-DDAC-0246-AE70-5AACA7D11A5A}"/>
              </a:ext>
            </a:extLst>
          </p:cNvPr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458145-B817-4B44-9384-A64698E140C6}"/>
              </a:ext>
            </a:extLst>
          </p:cNvPr>
          <p:cNvSpPr/>
          <p:nvPr userDrawn="1"/>
        </p:nvSpPr>
        <p:spPr bwMode="auto">
          <a:xfrm>
            <a:off x="309597" y="312090"/>
            <a:ext cx="8524801" cy="1618975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31025D-B6DC-7749-B00B-0EC2FF5AA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597" y="2740106"/>
            <a:ext cx="8524801" cy="2091302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4ED982A-2BF8-964F-9AC1-B3B05C82F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66" y="1917313"/>
            <a:ext cx="7823152" cy="809043"/>
          </a:xfrm>
          <a:effectLst/>
        </p:spPr>
        <p:txBody>
          <a:bodyPr/>
          <a:lstStyle>
            <a:lvl1pPr algn="l">
              <a:lnSpc>
                <a:spcPct val="95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A1E191-FB07-4D42-BBF9-AE9685273AD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375717" y="2990388"/>
            <a:ext cx="5293083" cy="1117517"/>
          </a:xfrm>
        </p:spPr>
        <p:txBody>
          <a:bodyPr lIns="0"/>
          <a:lstStyle>
            <a:lvl1pPr algn="r">
              <a:spcBef>
                <a:spcPts val="400"/>
              </a:spcBef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E46D0D-ED02-9C40-B289-EE63C2D83A8A}"/>
              </a:ext>
            </a:extLst>
          </p:cNvPr>
          <p:cNvSpPr/>
          <p:nvPr userDrawn="1"/>
        </p:nvSpPr>
        <p:spPr bwMode="auto">
          <a:xfrm>
            <a:off x="309599" y="4716780"/>
            <a:ext cx="8524800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C5182B5-FEE1-0045-BD0F-A7562AB45A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1566" y="795071"/>
            <a:ext cx="1095005" cy="653010"/>
          </a:xfrm>
          <a:prstGeom prst="rect">
            <a:avLst/>
          </a:prstGeom>
          <a:effectLst>
            <a:outerShdw blurRad="190500" dist="38100" dir="2700000" algn="tl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147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1C90B65-81A1-0244-BCDC-5CE14986833C}"/>
              </a:ext>
            </a:extLst>
          </p:cNvPr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A92C3B-F515-D84F-87B0-4CFCE933C7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599" y="3109090"/>
            <a:ext cx="8524800" cy="161897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7C15920-182A-A441-8541-8729B657145B}"/>
              </a:ext>
            </a:extLst>
          </p:cNvPr>
          <p:cNvSpPr/>
          <p:nvPr userDrawn="1"/>
        </p:nvSpPr>
        <p:spPr bwMode="auto">
          <a:xfrm>
            <a:off x="309599" y="4716780"/>
            <a:ext cx="8524800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940C17-0D6B-45A3-A8AE-C5ABBF3C87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1566" y="2554306"/>
            <a:ext cx="8190956" cy="539495"/>
          </a:xfrm>
        </p:spPr>
        <p:txBody>
          <a:bodyPr/>
          <a:lstStyle>
            <a:lvl1pPr marL="0" indent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3200" b="1" kern="0" dirty="0">
                <a:solidFill>
                  <a:schemeClr val="bg1"/>
                </a:solidFill>
                <a:effectLst/>
                <a:latin typeface="+mj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45DA1F-EF87-4936-AEE4-455118405836}"/>
              </a:ext>
            </a:extLst>
          </p:cNvPr>
          <p:cNvSpPr/>
          <p:nvPr userDrawn="1"/>
        </p:nvSpPr>
        <p:spPr bwMode="auto">
          <a:xfrm>
            <a:off x="472938" y="3376439"/>
            <a:ext cx="1280160" cy="128016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53FEB5D-5F04-40DB-AC1B-B230FC1E2C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37882" y="3583642"/>
            <a:ext cx="1089213" cy="821046"/>
          </a:xfrm>
        </p:spPr>
        <p:txBody>
          <a:bodyPr wrap="square" anchor="ctr" anchorCtr="1"/>
          <a:lstStyle>
            <a:lvl1pPr marL="0" indent="0" algn="ctr">
              <a:buNone/>
              <a:defRPr lang="en-US" sz="1600" b="0" kern="0" dirty="0">
                <a:solidFill>
                  <a:schemeClr val="bg1"/>
                </a:solidFill>
                <a:effectLst/>
                <a:latin typeface="+mj-lt"/>
                <a:ea typeface="ＭＳ Ｐゴシック" charset="0"/>
                <a:cs typeface="ＭＳ Ｐゴシック" charset="0"/>
              </a:defRPr>
            </a:lvl1pPr>
          </a:lstStyle>
          <a:p>
            <a:pPr marL="0" lvl="0" indent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1611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Title-Text-Bullet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83A480-7FC3-4443-8F74-B3C65A1CB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7" y="1171823"/>
            <a:ext cx="8323563" cy="3423388"/>
          </a:xfrm>
        </p:spPr>
        <p:txBody>
          <a:bodyPr lIns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spcBef>
                <a:spcPts val="300"/>
              </a:spcBef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30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Title-Text-Bullet 1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7" y="1171822"/>
            <a:ext cx="8323563" cy="3430329"/>
          </a:xfrm>
        </p:spPr>
        <p:txBody>
          <a:bodyPr lIns="0"/>
          <a:lstStyle>
            <a:lvl1pPr marL="174625" indent="-174625">
              <a:buClr>
                <a:schemeClr val="accent2"/>
              </a:buClr>
              <a:tabLst/>
              <a:defRPr sz="1800">
                <a:solidFill>
                  <a:schemeClr val="tx1"/>
                </a:solidFill>
              </a:defRPr>
            </a:lvl1pPr>
            <a:lvl2pPr marL="458788" indent="-2143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2pPr>
            <a:lvl3pPr marL="635000" indent="-161925">
              <a:spcBef>
                <a:spcPts val="300"/>
              </a:spcBef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2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6C7DF6F-1A10-3D43-9CCB-77974243C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4153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Title-Text-Bullet 16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7" y="1171822"/>
            <a:ext cx="8323563" cy="3430329"/>
          </a:xfrm>
        </p:spPr>
        <p:txBody>
          <a:bodyPr lIns="0"/>
          <a:lstStyle>
            <a:lvl1pPr marL="176213" indent="-1762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1pPr>
            <a:lvl2pPr marL="461963" indent="-219075"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2pPr>
            <a:lvl3pPr marL="630238" indent="-160338">
              <a:spcBef>
                <a:spcPts val="300"/>
              </a:spcBef>
              <a:buClr>
                <a:schemeClr val="accent2"/>
              </a:buClr>
              <a:tabLst/>
              <a:defRPr sz="12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1BA916E-2959-BE45-9696-1321EDD9A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7577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-Sub-head-Text-Bullet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7" y="1600481"/>
            <a:ext cx="8323563" cy="2994729"/>
          </a:xfrm>
        </p:spPr>
        <p:txBody>
          <a:bodyPr lIns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spcBef>
                <a:spcPts val="300"/>
              </a:spcBef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0F1322-EA70-A244-BB19-EFBCB1AFE00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5938" y="1171823"/>
            <a:ext cx="8323262" cy="426527"/>
          </a:xfrm>
        </p:spPr>
        <p:txBody>
          <a:bodyPr/>
          <a:lstStyle>
            <a:lvl1pPr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5198B63-93B7-0546-A436-9F852070F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0036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-Sub-head-Text-Bullet 1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7" y="1566614"/>
            <a:ext cx="8323563" cy="3055019"/>
          </a:xfrm>
        </p:spPr>
        <p:txBody>
          <a:bodyPr lIns="0"/>
          <a:lstStyle>
            <a:lvl1pPr marL="174625" indent="-174625">
              <a:buClr>
                <a:schemeClr val="accent2"/>
              </a:buClr>
              <a:tabLst/>
              <a:defRPr sz="1800">
                <a:solidFill>
                  <a:schemeClr val="tx1"/>
                </a:solidFill>
              </a:defRPr>
            </a:lvl1pPr>
            <a:lvl2pPr marL="458788" indent="-2143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2pPr>
            <a:lvl3pPr marL="635000" indent="-161925">
              <a:spcBef>
                <a:spcPts val="300"/>
              </a:spcBef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2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90DD4DB3-6B7C-214F-B70C-91670CECF0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5638" y="1171823"/>
            <a:ext cx="8323562" cy="426527"/>
          </a:xfrm>
        </p:spPr>
        <p:txBody>
          <a:bodyPr/>
          <a:lstStyle>
            <a:lvl1pPr>
              <a:buNone/>
              <a:defRPr sz="1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4993F25-216B-4744-B7A8-A4B2214E8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131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-Sub-head-Text-Bullet 16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F4A53A3-0B1C-724D-8BAA-7EFAE96825B7}"/>
              </a:ext>
            </a:extLst>
          </p:cNvPr>
          <p:cNvSpPr/>
          <p:nvPr userDrawn="1"/>
        </p:nvSpPr>
        <p:spPr bwMode="auto">
          <a:xfrm>
            <a:off x="0" y="4779684"/>
            <a:ext cx="9144000" cy="36371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97D98A-8BA1-D84D-A493-F31CADF947B0}"/>
              </a:ext>
            </a:extLst>
          </p:cNvPr>
          <p:cNvSpPr/>
          <p:nvPr userDrawn="1"/>
        </p:nvSpPr>
        <p:spPr bwMode="auto">
          <a:xfrm>
            <a:off x="0" y="0"/>
            <a:ext cx="9144000" cy="5617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C13D6B-8C42-5149-8EB9-0CFDAAC09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2092"/>
            <a:ext cx="9143999" cy="67620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B8910-AE66-3C46-889B-515D2E5060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7" y="1524162"/>
            <a:ext cx="8323563" cy="3118430"/>
          </a:xfrm>
        </p:spPr>
        <p:txBody>
          <a:bodyPr lIns="0"/>
          <a:lstStyle>
            <a:lvl1pPr marL="176213" indent="-176213">
              <a:buClr>
                <a:schemeClr val="accent2"/>
              </a:buClr>
              <a:tabLst/>
              <a:defRPr sz="1600">
                <a:solidFill>
                  <a:schemeClr val="tx1"/>
                </a:solidFill>
              </a:defRPr>
            </a:lvl1pPr>
            <a:lvl2pPr marL="461963" indent="-219075">
              <a:buClr>
                <a:schemeClr val="accent2"/>
              </a:buClr>
              <a:tabLst/>
              <a:defRPr sz="1400">
                <a:solidFill>
                  <a:schemeClr val="tx1"/>
                </a:solidFill>
              </a:defRPr>
            </a:lvl2pPr>
            <a:lvl3pPr marL="630238" indent="-160338">
              <a:spcBef>
                <a:spcPts val="300"/>
              </a:spcBef>
              <a:buClr>
                <a:schemeClr val="accent2"/>
              </a:buClr>
              <a:tabLst/>
              <a:defRPr sz="12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1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9688413-AE69-4746-83FE-773EB62A9C4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7696200" y="4862512"/>
            <a:ext cx="1143001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>
                <a:solidFill>
                  <a:schemeClr val="bg1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800">
              <a:solidFill>
                <a:schemeClr val="bg1"/>
              </a:solidFill>
              <a:cs typeface="MS PGothic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E84736-0638-F14E-9345-421CAE35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53505" y="444192"/>
            <a:ext cx="680542" cy="405843"/>
          </a:xfrm>
          <a:prstGeom prst="rect">
            <a:avLst/>
          </a:prstGeom>
          <a:effectLst>
            <a:outerShdw blurRad="114300" dist="25400" dir="2700000" algn="tl" rotWithShape="0">
              <a:prstClr val="black">
                <a:alpha val="38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293B596-A3B7-FB48-B927-E533D80E000E}"/>
              </a:ext>
            </a:extLst>
          </p:cNvPr>
          <p:cNvSpPr/>
          <p:nvPr userDrawn="1"/>
        </p:nvSpPr>
        <p:spPr bwMode="auto">
          <a:xfrm>
            <a:off x="0" y="4716780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7A12F6-77CA-404D-A430-2A59C5A4DFEA}"/>
              </a:ext>
            </a:extLst>
          </p:cNvPr>
          <p:cNvSpPr/>
          <p:nvPr userDrawn="1"/>
        </p:nvSpPr>
        <p:spPr bwMode="auto">
          <a:xfrm>
            <a:off x="0" y="988296"/>
            <a:ext cx="9143999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4DB2E71-49C0-C04B-BA0A-3B72477030F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5638" y="1171823"/>
            <a:ext cx="8323562" cy="426527"/>
          </a:xfrm>
        </p:spPr>
        <p:txBody>
          <a:bodyPr/>
          <a:lstStyle>
            <a:lvl1pPr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A22B7C2-F218-C24A-8E34-F69E46558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  <a:effectLst/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215900" dist="254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885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90005"/>
            <a:ext cx="8205216" cy="70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028891"/>
            <a:ext cx="8458200" cy="3200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4C7BBA4-FED5-8A48-826D-EE4691D290BC}"/>
              </a:ext>
            </a:extLst>
          </p:cNvPr>
          <p:cNvSpPr/>
          <p:nvPr userDrawn="1"/>
        </p:nvSpPr>
        <p:spPr bwMode="auto">
          <a:xfrm>
            <a:off x="309599" y="4716780"/>
            <a:ext cx="8524800" cy="1146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881" r:id="rId2"/>
    <p:sldLayoutId id="2147483900" r:id="rId3"/>
    <p:sldLayoutId id="2147483880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86" r:id="rId17"/>
    <p:sldLayoutId id="2147483901" r:id="rId18"/>
    <p:sldLayoutId id="2147483903" r:id="rId19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effectLst/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236538" indent="-236538" algn="l" rtl="0" eaLnBrk="1" fontAlgn="base" hangingPunct="1">
        <a:spcBef>
          <a:spcPts val="900"/>
        </a:spcBef>
        <a:spcAft>
          <a:spcPct val="0"/>
        </a:spcAft>
        <a:buChar char="•"/>
        <a:tabLst/>
        <a:defRPr sz="20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74675" indent="-274638" algn="l" rtl="0" eaLnBrk="1" fontAlgn="base" hangingPunct="1">
        <a:spcBef>
          <a:spcPts val="300"/>
        </a:spcBef>
        <a:spcAft>
          <a:spcPts val="300"/>
        </a:spcAft>
        <a:buChar char="–"/>
        <a:tabLst/>
        <a:defRPr sz="18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803275" indent="-219075" algn="l" rtl="0" eaLnBrk="1" fontAlgn="base" hangingPunct="1">
        <a:spcBef>
          <a:spcPts val="776"/>
        </a:spcBef>
        <a:spcAft>
          <a:spcPct val="0"/>
        </a:spcAft>
        <a:buChar char="•"/>
        <a:tabLst/>
        <a:defRPr sz="16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50938" indent="-292100" algn="l" rtl="0" eaLnBrk="1" fontAlgn="base" hangingPunct="1">
        <a:spcBef>
          <a:spcPts val="776"/>
        </a:spcBef>
        <a:spcAft>
          <a:spcPct val="0"/>
        </a:spcAft>
        <a:buChar char="–"/>
        <a:tabLst/>
        <a:defRPr sz="14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33513" indent="-238125" algn="l" rtl="0" eaLnBrk="1" fontAlgn="base" hangingPunct="1">
        <a:spcBef>
          <a:spcPts val="776"/>
        </a:spcBef>
        <a:spcAft>
          <a:spcPct val="0"/>
        </a:spcAft>
        <a:buChar char="»"/>
        <a:tabLst/>
        <a:defRPr sz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pixabay.com/en/play-button-round-blue-glossy-151523/" TargetMode="External"/><Relationship Id="rId5" Type="http://schemas.openxmlformats.org/officeDocument/2006/relationships/image" Target="../media/image10.png"/><Relationship Id="rId4" Type="http://schemas.openxmlformats.org/officeDocument/2006/relationships/hyperlink" Target="https://www.ifac.org/publications-resources/timeline-ifacs-adoption-implementation-focu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ifac.org/what-we-do/global-impact-map" TargetMode="External"/><Relationship Id="rId4" Type="http://schemas.openxmlformats.org/officeDocument/2006/relationships/hyperlink" Target="https://www.youtube.com/watch?v=FqbfOgTHdN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ac.org/about-ifac/membership/members/methodology-assessing-adoption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4CD0B9-545A-4093-8928-C8F06BCF5C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96" y="4408551"/>
            <a:ext cx="3957637" cy="280435"/>
          </a:xfrm>
        </p:spPr>
        <p:txBody>
          <a:bodyPr/>
          <a:lstStyle/>
          <a:p>
            <a:r>
              <a:rPr lang="en-US">
                <a:ea typeface="ＭＳ Ｐゴシック"/>
              </a:rPr>
              <a:t>March 14, 2021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43158B-04F6-42D0-826F-99C1ED2FC6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40352" y="3376674"/>
            <a:ext cx="6679245" cy="813123"/>
          </a:xfrm>
        </p:spPr>
        <p:txBody>
          <a:bodyPr numCol="2"/>
          <a:lstStyle/>
          <a:p>
            <a:r>
              <a:rPr lang="en-US" dirty="0"/>
              <a:t>Chris Arnold</a:t>
            </a:r>
          </a:p>
          <a:p>
            <a:r>
              <a:rPr lang="en-US" dirty="0"/>
              <a:t>Joseph Bryson</a:t>
            </a:r>
          </a:p>
          <a:p>
            <a:r>
              <a:rPr lang="en-US" dirty="0"/>
              <a:t>Sarah Gagnon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78342A-8646-49A6-8C25-CAF8645A34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14" y="2205085"/>
            <a:ext cx="9088586" cy="952835"/>
          </a:xfrm>
        </p:spPr>
        <p:txBody>
          <a:bodyPr/>
          <a:lstStyle/>
          <a:p>
            <a:r>
              <a:rPr lang="en-US" sz="2800">
                <a:ea typeface="ＭＳ Ｐゴシック"/>
              </a:rPr>
              <a:t>IFAC Update: Adoption and Implementation of International Standards, focusing on the IESBA Code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66894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6BC94F-C385-4F43-B3A6-6C11E89C83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0218" y="1501234"/>
            <a:ext cx="8323563" cy="2836411"/>
          </a:xfrm>
        </p:spPr>
        <p:txBody>
          <a:bodyPr/>
          <a:lstStyle/>
          <a:p>
            <a:r>
              <a:rPr lang="en-US"/>
              <a:t>Anecdotal overview of Code of Ethics adoption</a:t>
            </a:r>
          </a:p>
          <a:p>
            <a:r>
              <a:rPr lang="en-US"/>
              <a:t>Based on data collected through the IFAC Member Compliance Program as of December 31, 2021</a:t>
            </a:r>
          </a:p>
          <a:p>
            <a:r>
              <a:rPr lang="en-US"/>
              <a:t>Emphasis is on identifying the underlying reasons / root causes of partial adoption in each region and recommendations on how IFAC and IESBA can address the issues together</a:t>
            </a:r>
          </a:p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C0A34C3-C446-4842-A71A-3CE17A055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Code of Ethics Adoption Regional Dashboard</a:t>
            </a:r>
          </a:p>
        </p:txBody>
      </p:sp>
    </p:spTree>
    <p:extLst>
      <p:ext uri="{BB962C8B-B14F-4D97-AF65-F5344CB8AC3E}">
        <p14:creationId xmlns:p14="http://schemas.microsoft.com/office/powerpoint/2010/main" val="170740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29690-B345-4688-B6F7-779C877DB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54" y="351599"/>
            <a:ext cx="7437515" cy="676204"/>
          </a:xfrm>
        </p:spPr>
        <p:txBody>
          <a:bodyPr/>
          <a:lstStyle/>
          <a:p>
            <a:r>
              <a:rPr lang="en-US" dirty="0"/>
              <a:t>International Standards: 2022 Global Adoption</a:t>
            </a:r>
            <a:br>
              <a:rPr lang="en-US" dirty="0"/>
            </a:br>
            <a:r>
              <a:rPr lang="en-US" dirty="0"/>
              <a:t>Status Snapshot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E4C374B-27ED-4581-BF45-FF5756A74F0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3"/>
          <a:stretch>
            <a:fillRect/>
          </a:stretch>
        </p:blipFill>
        <p:spPr>
          <a:xfrm>
            <a:off x="4352120" y="2211392"/>
            <a:ext cx="4712555" cy="2429359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42B70F43-8113-43DF-BA6D-56A809C07BD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4"/>
          <a:stretch>
            <a:fillRect/>
          </a:stretch>
        </p:blipFill>
        <p:spPr>
          <a:xfrm>
            <a:off x="79325" y="1178126"/>
            <a:ext cx="4162666" cy="2340958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013B8CB-EC2E-4373-82DA-D0DF0920885A}"/>
              </a:ext>
            </a:extLst>
          </p:cNvPr>
          <p:cNvSpPr txBox="1"/>
          <p:nvPr/>
        </p:nvSpPr>
        <p:spPr>
          <a:xfrm>
            <a:off x="6063916" y="1292080"/>
            <a:ext cx="1106906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i="1" dirty="0"/>
              <a:t>Code of Ethics success story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AE44C5AF-D2BA-417E-AF7B-DABD1C6F2C9E}"/>
              </a:ext>
            </a:extLst>
          </p:cNvPr>
          <p:cNvSpPr/>
          <p:nvPr/>
        </p:nvSpPr>
        <p:spPr bwMode="auto">
          <a:xfrm>
            <a:off x="6522767" y="1789416"/>
            <a:ext cx="185630" cy="350635"/>
          </a:xfrm>
          <a:prstGeom prst="down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4018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6BC94F-C385-4F43-B3A6-6C11E89C83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2104" y="1215672"/>
            <a:ext cx="4379896" cy="2836411"/>
          </a:xfrm>
        </p:spPr>
        <p:txBody>
          <a:bodyPr/>
          <a:lstStyle/>
          <a:p>
            <a:pPr>
              <a:spcBef>
                <a:spcPts val="776"/>
              </a:spcBef>
              <a:buClr>
                <a:schemeClr val="tx2">
                  <a:lumMod val="65000"/>
                  <a:lumOff val="35000"/>
                </a:schemeClr>
              </a:buClr>
              <a:buSzPct val="85000"/>
            </a:pPr>
            <a:r>
              <a:rPr lang="en-US" sz="2000">
                <a:ea typeface="ＭＳ Ｐゴシック"/>
              </a:rPr>
              <a:t>Resources – Exploring the Code</a:t>
            </a:r>
          </a:p>
          <a:p>
            <a:pPr>
              <a:spcBef>
                <a:spcPts val="776"/>
              </a:spcBef>
              <a:buClr>
                <a:schemeClr val="tx2">
                  <a:lumMod val="65000"/>
                  <a:lumOff val="35000"/>
                </a:schemeClr>
              </a:buClr>
              <a:buSzPct val="85000"/>
            </a:pPr>
            <a:r>
              <a:rPr lang="en-US" sz="2000">
                <a:ea typeface="ＭＳ Ｐゴシック"/>
              </a:rPr>
              <a:t>Thought Leadership &amp; Gateway Articles</a:t>
            </a:r>
          </a:p>
          <a:p>
            <a:pPr>
              <a:spcBef>
                <a:spcPts val="776"/>
              </a:spcBef>
              <a:buClr>
                <a:schemeClr val="tx2">
                  <a:lumMod val="65000"/>
                  <a:lumOff val="35000"/>
                </a:schemeClr>
              </a:buClr>
              <a:buSzPct val="85000"/>
            </a:pPr>
            <a:r>
              <a:rPr lang="en-US" sz="2000">
                <a:ea typeface="ＭＳ Ｐゴシック"/>
              </a:rPr>
              <a:t>Outreach, Engagement &amp; Awareness Raising </a:t>
            </a:r>
          </a:p>
          <a:p>
            <a:pPr>
              <a:spcBef>
                <a:spcPts val="776"/>
              </a:spcBef>
              <a:buClr>
                <a:schemeClr val="tx2">
                  <a:lumMod val="65000"/>
                  <a:lumOff val="35000"/>
                </a:schemeClr>
              </a:buClr>
              <a:buSzPct val="85000"/>
            </a:pPr>
            <a:r>
              <a:rPr lang="en-US" sz="2000">
                <a:ea typeface="ＭＳ Ｐゴシック"/>
              </a:rPr>
              <a:t>Roll-out Support</a:t>
            </a:r>
          </a:p>
          <a:p>
            <a:pPr>
              <a:spcBef>
                <a:spcPts val="776"/>
              </a:spcBef>
              <a:buClr>
                <a:schemeClr val="tx2">
                  <a:lumMod val="65000"/>
                  <a:lumOff val="35000"/>
                </a:schemeClr>
              </a:buClr>
              <a:buSzPct val="85000"/>
            </a:pPr>
            <a:r>
              <a:rPr lang="en-US" sz="2000">
                <a:ea typeface="ＭＳ Ｐゴシック"/>
              </a:rPr>
              <a:t>Post Implementation Reviews</a:t>
            </a:r>
          </a:p>
          <a:p>
            <a:pPr>
              <a:spcBef>
                <a:spcPts val="776"/>
              </a:spcBef>
              <a:buClr>
                <a:schemeClr val="tx2">
                  <a:lumMod val="65000"/>
                  <a:lumOff val="35000"/>
                </a:schemeClr>
              </a:buClr>
              <a:buSzPct val="85000"/>
            </a:pPr>
            <a:r>
              <a:rPr lang="en-US" sz="2000">
                <a:ea typeface="ＭＳ Ｐゴシック"/>
              </a:rPr>
              <a:t>Coordination on emerging issues - sustainability    </a:t>
            </a:r>
          </a:p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C0A34C3-C446-4842-A71A-3CE17A055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/>
              </a:rPr>
              <a:t>Implementation Support &amp; Advocacy Initiatives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83A028-4195-4E02-957A-A8AE0A61D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053" y="1215672"/>
            <a:ext cx="3664443" cy="5527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4374AE-6065-498E-B83F-22EDD9B49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772" y="1966345"/>
            <a:ext cx="1725461" cy="13350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040B5B-0952-4D38-9089-05946451F3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8390" y="1875179"/>
            <a:ext cx="903331" cy="13565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D53D53-5BF2-46BB-BD07-DF94254EA1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6987" y="3394018"/>
            <a:ext cx="903330" cy="13019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29FF51-B98D-4750-B748-A5EB102576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8727" y="1896192"/>
            <a:ext cx="1015166" cy="13019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C63E348-3A6D-4B46-87A1-ADEA9C1377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2583" y="3390047"/>
            <a:ext cx="981309" cy="126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02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747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A86A3F8-1284-4934-82AB-AC2A8494EA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7540" y="1488997"/>
            <a:ext cx="8196633" cy="1305822"/>
          </a:xfrm>
        </p:spPr>
        <p:txBody>
          <a:bodyPr/>
          <a:lstStyle/>
          <a:p>
            <a:r>
              <a:rPr lang="en-US" i="1"/>
              <a:t>Appendix</a:t>
            </a:r>
            <a:r>
              <a:rPr lang="en-US"/>
              <a:t>: Statements of Membership Obligation (SMO) Fulfillment among IFAC Member Organizations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A48CEC-6FC6-4677-8F08-CA2B45CD50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52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DA0A46-D40C-434F-B9F2-0CF4C4DF7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586" y="343897"/>
            <a:ext cx="7437515" cy="676204"/>
          </a:xfrm>
        </p:spPr>
        <p:txBody>
          <a:bodyPr/>
          <a:lstStyle/>
          <a:p>
            <a:r>
              <a:rPr lang="en-US"/>
              <a:t>SMO Fulfilment Status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D893E5F-4AC3-46F7-969A-F3771D20BD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4698101"/>
              </p:ext>
            </p:extLst>
          </p:nvPr>
        </p:nvGraphicFramePr>
        <p:xfrm>
          <a:off x="135173" y="1226728"/>
          <a:ext cx="3638152" cy="3339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2B9BBA-2F94-46BA-9EC4-CB30C570E5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641957"/>
              </p:ext>
            </p:extLst>
          </p:nvPr>
        </p:nvGraphicFramePr>
        <p:xfrm>
          <a:off x="3836936" y="1221003"/>
          <a:ext cx="5171891" cy="333961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5171891">
                  <a:extLst>
                    <a:ext uri="{9D8B030D-6E8A-4147-A177-3AD203B41FA5}">
                      <a16:colId xmlns:a16="http://schemas.microsoft.com/office/drawing/2014/main" val="993220618"/>
                    </a:ext>
                  </a:extLst>
                </a:gridCol>
              </a:tblGrid>
              <a:tr h="145122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0">
                          <a:effectLst/>
                        </a:rPr>
                        <a:t>(6) PAO maintains well-established ongoing processes to fulfill its relevant obligations. In fulfilling this SMO, PAO considers, plans, executes, reviews and improves as part of an ongoing commitment to continuous improvement. </a:t>
                      </a: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0">
                          <a:effectLst/>
                        </a:rPr>
                        <a:t>or</a:t>
                      </a:r>
                    </a:p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0">
                          <a:effectLst/>
                        </a:rPr>
                        <a:t>Given the nature of its mandate, membership composition, and the legal and regulatory environment, PAO is not involved in activities related to this area.</a:t>
                      </a:r>
                      <a:endParaRPr lang="en-US" sz="10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746" marR="66746" marT="0" marB="0" anchor="ctr"/>
                </a:tc>
                <a:extLst>
                  <a:ext uri="{0D108BD9-81ED-4DB2-BD59-A6C34878D82A}">
                    <a16:rowId xmlns:a16="http://schemas.microsoft.com/office/drawing/2014/main" val="3504927113"/>
                  </a:ext>
                </a:extLst>
              </a:tr>
              <a:tr h="377678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0">
                          <a:effectLst/>
                        </a:rPr>
                        <a:t>(5) PAO has recently fulfilled its relevant obligation and is reviewing the implemented plan to identify and apply improvements.</a:t>
                      </a:r>
                      <a:endParaRPr lang="en-US" sz="10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746" marR="66746" marT="0" marB="0" anchor="ctr"/>
                </a:tc>
                <a:extLst>
                  <a:ext uri="{0D108BD9-81ED-4DB2-BD59-A6C34878D82A}">
                    <a16:rowId xmlns:a16="http://schemas.microsoft.com/office/drawing/2014/main" val="3563545715"/>
                  </a:ext>
                </a:extLst>
              </a:tr>
              <a:tr h="37767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0">
                          <a:effectLst/>
                        </a:rPr>
                        <a:t>(4) PAO demonstrates it is executing the plan. </a:t>
                      </a:r>
                      <a:endParaRPr lang="en-US" sz="10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746" marR="66746" marT="0" marB="0" anchor="ctr"/>
                </a:tc>
                <a:extLst>
                  <a:ext uri="{0D108BD9-81ED-4DB2-BD59-A6C34878D82A}">
                    <a16:rowId xmlns:a16="http://schemas.microsoft.com/office/drawing/2014/main" val="2345829180"/>
                  </a:ext>
                </a:extLst>
              </a:tr>
              <a:tr h="37767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0">
                          <a:effectLst/>
                        </a:rPr>
                        <a:t>(3) PAO has a defined plan to fulfill the requirements of this SMO. </a:t>
                      </a:r>
                      <a:endParaRPr lang="en-US" sz="10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746" marR="66746" marT="0" marB="0" anchor="ctr"/>
                </a:tc>
                <a:extLst>
                  <a:ext uri="{0D108BD9-81ED-4DB2-BD59-A6C34878D82A}">
                    <a16:rowId xmlns:a16="http://schemas.microsoft.com/office/drawing/2014/main" val="3095369005"/>
                  </a:ext>
                </a:extLst>
              </a:tr>
              <a:tr h="37767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0">
                          <a:effectLst/>
                        </a:rPr>
                        <a:t>(2) PAO is considering how to fulfill the requirements of this SMO. </a:t>
                      </a:r>
                      <a:endParaRPr lang="en-US" sz="10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746" marR="66746" marT="0" marB="0" anchor="ctr"/>
                </a:tc>
                <a:extLst>
                  <a:ext uri="{0D108BD9-81ED-4DB2-BD59-A6C34878D82A}">
                    <a16:rowId xmlns:a16="http://schemas.microsoft.com/office/drawing/2014/main" val="2469512043"/>
                  </a:ext>
                </a:extLst>
              </a:tr>
              <a:tr h="37767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0">
                          <a:effectLst/>
                        </a:rPr>
                        <a:t>(1) PAO is not active in this SMO area &amp; has authority / obligation to be. </a:t>
                      </a:r>
                      <a:endParaRPr lang="en-US" sz="10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746" marR="66746" marT="0" marB="0" anchor="ctr"/>
                </a:tc>
                <a:extLst>
                  <a:ext uri="{0D108BD9-81ED-4DB2-BD59-A6C34878D82A}">
                    <a16:rowId xmlns:a16="http://schemas.microsoft.com/office/drawing/2014/main" val="4083001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86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8677981C-F390-D042-A54A-E839DBA67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767" y="0"/>
            <a:ext cx="8205216" cy="709652"/>
          </a:xfrm>
        </p:spPr>
        <p:txBody>
          <a:bodyPr/>
          <a:lstStyle/>
          <a:p>
            <a:r>
              <a:rPr lang="en-US"/>
              <a:t>SMO Fulfillment Snapshot: Global Data (12/31/2021)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9166E92-8EC7-460B-8EBE-0006604893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3535156"/>
              </p:ext>
            </p:extLst>
          </p:nvPr>
        </p:nvGraphicFramePr>
        <p:xfrm>
          <a:off x="144378" y="784608"/>
          <a:ext cx="8731489" cy="3789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CDE01E4B-2EDF-4CDA-A2DD-8C0A855352BD}"/>
              </a:ext>
            </a:extLst>
          </p:cNvPr>
          <p:cNvSpPr/>
          <p:nvPr/>
        </p:nvSpPr>
        <p:spPr bwMode="auto">
          <a:xfrm>
            <a:off x="144379" y="2679590"/>
            <a:ext cx="8731489" cy="40551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090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4"/>
          <p:cNvSpPr>
            <a:spLocks noGrp="1"/>
          </p:cNvSpPr>
          <p:nvPr>
            <p:ph type="title"/>
          </p:nvPr>
        </p:nvSpPr>
        <p:spPr>
          <a:xfrm>
            <a:off x="311053" y="216959"/>
            <a:ext cx="7543800" cy="400050"/>
          </a:xfrm>
        </p:spPr>
        <p:txBody>
          <a:bodyPr/>
          <a:lstStyle/>
          <a:p>
            <a:r>
              <a:rPr lang="en-US">
                <a:cs typeface="Calibri Light"/>
              </a:rPr>
              <a:t>IFAC’s Role in the International Standards’ Adoption Ecosystem</a:t>
            </a:r>
            <a:endParaRPr lang="en-US">
              <a:latin typeface="Arial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BE3DD49-BDBD-6541-BE8A-A486402A7A6D}"/>
              </a:ext>
            </a:extLst>
          </p:cNvPr>
          <p:cNvGrpSpPr/>
          <p:nvPr/>
        </p:nvGrpSpPr>
        <p:grpSpPr>
          <a:xfrm>
            <a:off x="396200" y="1692166"/>
            <a:ext cx="8427288" cy="2751239"/>
            <a:chOff x="772481" y="2579435"/>
            <a:chExt cx="9510064" cy="351659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14B484F-A891-2946-A01F-96F7EF997643}"/>
                </a:ext>
              </a:extLst>
            </p:cNvPr>
            <p:cNvGrpSpPr/>
            <p:nvPr/>
          </p:nvGrpSpPr>
          <p:grpSpPr>
            <a:xfrm>
              <a:off x="772481" y="3417892"/>
              <a:ext cx="9337068" cy="1800001"/>
              <a:chOff x="772481" y="3417892"/>
              <a:chExt cx="9337068" cy="1800001"/>
            </a:xfrm>
          </p:grpSpPr>
          <p:sp>
            <p:nvSpPr>
              <p:cNvPr id="39" name="Parallelogram 38">
                <a:extLst>
                  <a:ext uri="{FF2B5EF4-FFF2-40B4-BE49-F238E27FC236}">
                    <a16:creationId xmlns:a16="http://schemas.microsoft.com/office/drawing/2014/main" id="{C3CF8725-AB97-6C44-8305-3B7F1B98F9CD}"/>
                  </a:ext>
                </a:extLst>
              </p:cNvPr>
              <p:cNvSpPr/>
              <p:nvPr/>
            </p:nvSpPr>
            <p:spPr bwMode="ltGray">
              <a:xfrm rot="5400000">
                <a:off x="1136570" y="4130492"/>
                <a:ext cx="1800000" cy="374801"/>
              </a:xfrm>
              <a:prstGeom prst="parallelogram">
                <a:avLst>
                  <a:gd name="adj" fmla="val 112950"/>
                </a:avLst>
              </a:prstGeom>
              <a:solidFill>
                <a:srgbClr val="F15A22">
                  <a:alpha val="69804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0" name="Parallelogram 39">
                <a:extLst>
                  <a:ext uri="{FF2B5EF4-FFF2-40B4-BE49-F238E27FC236}">
                    <a16:creationId xmlns:a16="http://schemas.microsoft.com/office/drawing/2014/main" id="{8A8AD2C3-FCED-DD4F-9AAA-E0D0A4FDB947}"/>
                  </a:ext>
                </a:extLst>
              </p:cNvPr>
              <p:cNvSpPr/>
              <p:nvPr/>
            </p:nvSpPr>
            <p:spPr bwMode="ltGray">
              <a:xfrm rot="5400000">
                <a:off x="2584748" y="4130492"/>
                <a:ext cx="1800000" cy="374801"/>
              </a:xfrm>
              <a:prstGeom prst="parallelogram">
                <a:avLst>
                  <a:gd name="adj" fmla="val 112950"/>
                </a:avLst>
              </a:prstGeom>
              <a:solidFill>
                <a:srgbClr val="0D9C4A">
                  <a:alpha val="69804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1" name="Parallelogram 40">
                <a:extLst>
                  <a:ext uri="{FF2B5EF4-FFF2-40B4-BE49-F238E27FC236}">
                    <a16:creationId xmlns:a16="http://schemas.microsoft.com/office/drawing/2014/main" id="{D2D75926-3C4D-C34B-950F-00A5847BAD2A}"/>
                  </a:ext>
                </a:extLst>
              </p:cNvPr>
              <p:cNvSpPr/>
              <p:nvPr/>
            </p:nvSpPr>
            <p:spPr bwMode="ltGray">
              <a:xfrm rot="5400000">
                <a:off x="4032925" y="4130492"/>
                <a:ext cx="1800000" cy="374801"/>
              </a:xfrm>
              <a:prstGeom prst="parallelogram">
                <a:avLst>
                  <a:gd name="adj" fmla="val 112950"/>
                </a:avLst>
              </a:prstGeom>
              <a:solidFill>
                <a:srgbClr val="FFC000">
                  <a:alpha val="69804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2" name="Parallelogram 41">
                <a:extLst>
                  <a:ext uri="{FF2B5EF4-FFF2-40B4-BE49-F238E27FC236}">
                    <a16:creationId xmlns:a16="http://schemas.microsoft.com/office/drawing/2014/main" id="{2D3642EF-0490-1A42-B4CC-F910D6E6E9FA}"/>
                  </a:ext>
                </a:extLst>
              </p:cNvPr>
              <p:cNvSpPr/>
              <p:nvPr/>
            </p:nvSpPr>
            <p:spPr bwMode="ltGray">
              <a:xfrm rot="5400000">
                <a:off x="5481103" y="4130492"/>
                <a:ext cx="1800000" cy="374801"/>
              </a:xfrm>
              <a:prstGeom prst="parallelogram">
                <a:avLst>
                  <a:gd name="adj" fmla="val 112950"/>
                </a:avLst>
              </a:prstGeom>
              <a:solidFill>
                <a:srgbClr val="12A9D9">
                  <a:alpha val="69804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3" name="Parallelogram 42">
                <a:extLst>
                  <a:ext uri="{FF2B5EF4-FFF2-40B4-BE49-F238E27FC236}">
                    <a16:creationId xmlns:a16="http://schemas.microsoft.com/office/drawing/2014/main" id="{F055C55F-3307-2C4A-B797-9B3F3BFDEBA3}"/>
                  </a:ext>
                </a:extLst>
              </p:cNvPr>
              <p:cNvSpPr/>
              <p:nvPr/>
            </p:nvSpPr>
            <p:spPr bwMode="ltGray">
              <a:xfrm rot="5400000">
                <a:off x="6929281" y="4130492"/>
                <a:ext cx="1800000" cy="374801"/>
              </a:xfrm>
              <a:prstGeom prst="parallelogram">
                <a:avLst>
                  <a:gd name="adj" fmla="val 112950"/>
                </a:avLst>
              </a:prstGeom>
              <a:solidFill>
                <a:schemeClr val="accent1">
                  <a:lumMod val="60000"/>
                  <a:lumOff val="40000"/>
                  <a:alpha val="69804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4" name="Parallelogram 43">
                <a:extLst>
                  <a:ext uri="{FF2B5EF4-FFF2-40B4-BE49-F238E27FC236}">
                    <a16:creationId xmlns:a16="http://schemas.microsoft.com/office/drawing/2014/main" id="{BAC9F993-C99F-204B-84BD-D5BD160A2C39}"/>
                  </a:ext>
                </a:extLst>
              </p:cNvPr>
              <p:cNvSpPr/>
              <p:nvPr/>
            </p:nvSpPr>
            <p:spPr bwMode="ltGray">
              <a:xfrm rot="5400000">
                <a:off x="8377460" y="4130492"/>
                <a:ext cx="1800000" cy="374801"/>
              </a:xfrm>
              <a:prstGeom prst="parallelogram">
                <a:avLst>
                  <a:gd name="adj" fmla="val 112950"/>
                </a:avLst>
              </a:prstGeom>
              <a:solidFill>
                <a:schemeClr val="bg1">
                  <a:lumMod val="50000"/>
                  <a:alpha val="69804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D57EE9E-A3BB-F24A-AFEA-958C93290A6D}"/>
                  </a:ext>
                </a:extLst>
              </p:cNvPr>
              <p:cNvSpPr/>
              <p:nvPr/>
            </p:nvSpPr>
            <p:spPr bwMode="ltGray">
              <a:xfrm>
                <a:off x="2220658" y="3417892"/>
                <a:ext cx="1080000" cy="1800000"/>
              </a:xfrm>
              <a:prstGeom prst="rect">
                <a:avLst/>
              </a:prstGeom>
              <a:solidFill>
                <a:srgbClr val="0D9C4A"/>
              </a:solidFill>
              <a:ln w="31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C1E34A1B-5C2F-D440-A1A6-F20AE7E6D612}"/>
                  </a:ext>
                </a:extLst>
              </p:cNvPr>
              <p:cNvSpPr/>
              <p:nvPr/>
            </p:nvSpPr>
            <p:spPr bwMode="ltGray">
              <a:xfrm>
                <a:off x="3668836" y="3417892"/>
                <a:ext cx="1080000" cy="1800000"/>
              </a:xfrm>
              <a:prstGeom prst="rect">
                <a:avLst/>
              </a:prstGeom>
              <a:solidFill>
                <a:srgbClr val="FFC000"/>
              </a:solidFill>
              <a:ln w="31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3503F302-6B14-614F-B656-1296D6B82304}"/>
                  </a:ext>
                </a:extLst>
              </p:cNvPr>
              <p:cNvSpPr/>
              <p:nvPr/>
            </p:nvSpPr>
            <p:spPr bwMode="ltGray">
              <a:xfrm>
                <a:off x="5117013" y="3417892"/>
                <a:ext cx="1080000" cy="1800000"/>
              </a:xfrm>
              <a:prstGeom prst="rect">
                <a:avLst/>
              </a:prstGeom>
              <a:solidFill>
                <a:srgbClr val="12A9D9"/>
              </a:solidFill>
              <a:ln w="31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91125A4-AA34-EB47-81B8-7C293BF2F1A3}"/>
                  </a:ext>
                </a:extLst>
              </p:cNvPr>
              <p:cNvSpPr/>
              <p:nvPr/>
            </p:nvSpPr>
            <p:spPr bwMode="ltGray">
              <a:xfrm>
                <a:off x="6565191" y="3417892"/>
                <a:ext cx="1080000" cy="1800000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D652FF49-C4AC-E840-95B0-E3965FA6603A}"/>
                  </a:ext>
                </a:extLst>
              </p:cNvPr>
              <p:cNvSpPr/>
              <p:nvPr/>
            </p:nvSpPr>
            <p:spPr bwMode="ltGray">
              <a:xfrm>
                <a:off x="8013370" y="3417892"/>
                <a:ext cx="1080000" cy="1800000"/>
              </a:xfrm>
              <a:prstGeom prst="rect">
                <a:avLst/>
              </a:prstGeom>
              <a:solidFill>
                <a:schemeClr val="bg1">
                  <a:lumMod val="50000"/>
                  <a:alpha val="80392"/>
                </a:schemeClr>
              </a:solidFill>
              <a:ln w="31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50" name="Chevron 5">
                <a:extLst>
                  <a:ext uri="{FF2B5EF4-FFF2-40B4-BE49-F238E27FC236}">
                    <a16:creationId xmlns:a16="http://schemas.microsoft.com/office/drawing/2014/main" id="{88902BED-A0BB-6B40-A450-4232C16077F9}"/>
                  </a:ext>
                </a:extLst>
              </p:cNvPr>
              <p:cNvSpPr/>
              <p:nvPr/>
            </p:nvSpPr>
            <p:spPr bwMode="ltGray">
              <a:xfrm rot="16200000">
                <a:off x="412481" y="3777892"/>
                <a:ext cx="1800000" cy="1080000"/>
              </a:xfrm>
              <a:custGeom>
                <a:avLst/>
                <a:gdLst>
                  <a:gd name="connsiteX0" fmla="*/ 0 w 2191870"/>
                  <a:gd name="connsiteY0" fmla="*/ 0 h 1080000"/>
                  <a:gd name="connsiteX1" fmla="*/ 1807800 w 2191870"/>
                  <a:gd name="connsiteY1" fmla="*/ 0 h 1080000"/>
                  <a:gd name="connsiteX2" fmla="*/ 2191870 w 2191870"/>
                  <a:gd name="connsiteY2" fmla="*/ 540000 h 1080000"/>
                  <a:gd name="connsiteX3" fmla="*/ 1807800 w 2191870"/>
                  <a:gd name="connsiteY3" fmla="*/ 1080000 h 1080000"/>
                  <a:gd name="connsiteX4" fmla="*/ 0 w 2191870"/>
                  <a:gd name="connsiteY4" fmla="*/ 1080000 h 1080000"/>
                  <a:gd name="connsiteX5" fmla="*/ 384070 w 2191870"/>
                  <a:gd name="connsiteY5" fmla="*/ 540000 h 1080000"/>
                  <a:gd name="connsiteX6" fmla="*/ 0 w 2191870"/>
                  <a:gd name="connsiteY6" fmla="*/ 0 h 1080000"/>
                  <a:gd name="connsiteX0" fmla="*/ 0 w 1807800"/>
                  <a:gd name="connsiteY0" fmla="*/ 0 h 1080000"/>
                  <a:gd name="connsiteX1" fmla="*/ 1807800 w 1807800"/>
                  <a:gd name="connsiteY1" fmla="*/ 0 h 1080000"/>
                  <a:gd name="connsiteX2" fmla="*/ 1807800 w 1807800"/>
                  <a:gd name="connsiteY2" fmla="*/ 1080000 h 1080000"/>
                  <a:gd name="connsiteX3" fmla="*/ 0 w 1807800"/>
                  <a:gd name="connsiteY3" fmla="*/ 1080000 h 1080000"/>
                  <a:gd name="connsiteX4" fmla="*/ 384070 w 1807800"/>
                  <a:gd name="connsiteY4" fmla="*/ 540000 h 1080000"/>
                  <a:gd name="connsiteX5" fmla="*/ 0 w 1807800"/>
                  <a:gd name="connsiteY5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7800" h="1080000">
                    <a:moveTo>
                      <a:pt x="0" y="0"/>
                    </a:moveTo>
                    <a:lnTo>
                      <a:pt x="1807800" y="0"/>
                    </a:lnTo>
                    <a:lnTo>
                      <a:pt x="1807800" y="1080000"/>
                    </a:lnTo>
                    <a:lnTo>
                      <a:pt x="0" y="1080000"/>
                    </a:lnTo>
                    <a:lnTo>
                      <a:pt x="384070" y="540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A22"/>
              </a:solidFill>
              <a:ln w="31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51" name="Isosceles Triangle 56">
                <a:extLst>
                  <a:ext uri="{FF2B5EF4-FFF2-40B4-BE49-F238E27FC236}">
                    <a16:creationId xmlns:a16="http://schemas.microsoft.com/office/drawing/2014/main" id="{AB9AFC25-496E-8B49-B424-20FDAF37D5E9}"/>
                  </a:ext>
                </a:extLst>
              </p:cNvPr>
              <p:cNvSpPr/>
              <p:nvPr/>
            </p:nvSpPr>
            <p:spPr bwMode="ltGray">
              <a:xfrm rot="5400000">
                <a:off x="8885549" y="3993892"/>
                <a:ext cx="1800000" cy="648000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2E4BD58-F3E8-7E4F-B943-94778A1B3CA5}"/>
                </a:ext>
              </a:extLst>
            </p:cNvPr>
            <p:cNvSpPr/>
            <p:nvPr/>
          </p:nvSpPr>
          <p:spPr>
            <a:xfrm>
              <a:off x="857274" y="2598151"/>
              <a:ext cx="1499960" cy="7603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lvl="1">
                <a:lnSpc>
                  <a:spcPts val="108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>
                    <a:lumMod val="65000"/>
                    <a:lumOff val="35000"/>
                  </a:schemeClr>
                </a:buClr>
                <a:buSzPct val="70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Governance</a:t>
              </a:r>
              <a:b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</a:b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  and operations criteria</a:t>
              </a:r>
            </a:p>
            <a:p>
              <a:pPr marL="0" lvl="1">
                <a:lnSpc>
                  <a:spcPts val="108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tx2">
                    <a:lumMod val="65000"/>
                    <a:lumOff val="35000"/>
                  </a:schemeClr>
                </a:buClr>
                <a:buSzPct val="70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International standards </a:t>
              </a:r>
              <a:b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</a:b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  adoption and support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E6F81F5-9065-1D4E-A864-D7576DF8F916}"/>
                </a:ext>
              </a:extLst>
            </p:cNvPr>
            <p:cNvCxnSpPr>
              <a:endCxn id="50" idx="1"/>
            </p:cNvCxnSpPr>
            <p:nvPr/>
          </p:nvCxnSpPr>
          <p:spPr>
            <a:xfrm flipH="1">
              <a:off x="780870" y="2579435"/>
              <a:ext cx="0" cy="838457"/>
            </a:xfrm>
            <a:prstGeom prst="line">
              <a:avLst/>
            </a:prstGeom>
            <a:ln w="28575">
              <a:solidFill>
                <a:srgbClr val="F15A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5BFD456-2D40-924C-A2BB-FDBA3B6D78DE}"/>
                </a:ext>
              </a:extLst>
            </p:cNvPr>
            <p:cNvSpPr/>
            <p:nvPr/>
          </p:nvSpPr>
          <p:spPr>
            <a:xfrm>
              <a:off x="2314681" y="5346409"/>
              <a:ext cx="2510569" cy="74962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ts val="108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>
                    <a:lumMod val="65000"/>
                    <a:lumOff val="35000"/>
                  </a:schemeClr>
                </a:buClr>
                <a:buSzPct val="85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Member surveys and </a:t>
              </a:r>
              <a:b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</a:b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  Assessments</a:t>
              </a:r>
            </a:p>
            <a:p>
              <a:pPr>
                <a:lnSpc>
                  <a:spcPts val="108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>
                    <a:lumMod val="65000"/>
                    <a:lumOff val="35000"/>
                  </a:schemeClr>
                </a:buClr>
                <a:buSzPct val="85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Action plans and </a:t>
              </a:r>
              <a:b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</a:b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  diagnostics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877B047-DAF4-C04E-BC6A-305FC67BED61}"/>
                </a:ext>
              </a:extLst>
            </p:cNvPr>
            <p:cNvCxnSpPr/>
            <p:nvPr/>
          </p:nvCxnSpPr>
          <p:spPr>
            <a:xfrm flipH="1" flipV="1">
              <a:off x="2232166" y="5206130"/>
              <a:ext cx="0" cy="851162"/>
            </a:xfrm>
            <a:prstGeom prst="line">
              <a:avLst/>
            </a:prstGeom>
            <a:ln w="28575">
              <a:solidFill>
                <a:srgbClr val="0D9C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4C393F1-3E96-5E44-9B05-8ADAB70AD7BB}"/>
                </a:ext>
              </a:extLst>
            </p:cNvPr>
            <p:cNvSpPr/>
            <p:nvPr/>
          </p:nvSpPr>
          <p:spPr>
            <a:xfrm>
              <a:off x="3772188" y="2944108"/>
              <a:ext cx="1882401" cy="4036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7938" lvl="1">
                <a:lnSpc>
                  <a:spcPts val="1380"/>
                </a:lnSpc>
                <a:spcBef>
                  <a:spcPts val="0"/>
                </a:spcBef>
                <a:buClr>
                  <a:schemeClr val="tx2">
                    <a:lumMod val="65000"/>
                    <a:lumOff val="35000"/>
                  </a:schemeClr>
                </a:buClr>
                <a:buSzPct val="70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Knowledge Gateway</a:t>
              </a:r>
            </a:p>
            <a:p>
              <a:pPr marL="7938" lvl="1">
                <a:lnSpc>
                  <a:spcPts val="1380"/>
                </a:lnSpc>
                <a:spcBef>
                  <a:spcPts val="0"/>
                </a:spcBef>
                <a:buClr>
                  <a:schemeClr val="tx2">
                    <a:lumMod val="65000"/>
                    <a:lumOff val="35000"/>
                  </a:schemeClr>
                </a:buClr>
                <a:buSzPct val="70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Guides and application tools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9C4C792-9344-9548-9899-0732C6FCF1DC}"/>
                </a:ext>
              </a:extLst>
            </p:cNvPr>
            <p:cNvCxnSpPr/>
            <p:nvPr/>
          </p:nvCxnSpPr>
          <p:spPr>
            <a:xfrm flipH="1">
              <a:off x="3683604" y="2579435"/>
              <a:ext cx="0" cy="851162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29F0101-0E08-694C-B501-1123867BB31B}"/>
                </a:ext>
              </a:extLst>
            </p:cNvPr>
            <p:cNvSpPr/>
            <p:nvPr/>
          </p:nvSpPr>
          <p:spPr>
            <a:xfrm>
              <a:off x="5212845" y="5346409"/>
              <a:ext cx="1708090" cy="41507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lvl="1">
                <a:lnSpc>
                  <a:spcPts val="108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>
                    <a:lumMod val="65000"/>
                    <a:lumOff val="35000"/>
                  </a:schemeClr>
                </a:buClr>
                <a:buSzPct val="70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Donor engagement</a:t>
              </a:r>
            </a:p>
            <a:p>
              <a:pPr marL="0" lvl="1">
                <a:lnSpc>
                  <a:spcPts val="108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2">
                    <a:lumMod val="65000"/>
                    <a:lumOff val="35000"/>
                  </a:schemeClr>
                </a:buClr>
                <a:buSzPct val="70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Country-specific projects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E709A0C-1A19-C94D-8F47-446A5C52AB17}"/>
                </a:ext>
              </a:extLst>
            </p:cNvPr>
            <p:cNvCxnSpPr/>
            <p:nvPr/>
          </p:nvCxnSpPr>
          <p:spPr>
            <a:xfrm flipH="1" flipV="1">
              <a:off x="5126367" y="5206130"/>
              <a:ext cx="0" cy="851162"/>
            </a:xfrm>
            <a:prstGeom prst="line">
              <a:avLst/>
            </a:prstGeom>
            <a:ln w="28575">
              <a:solidFill>
                <a:srgbClr val="12A9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9D3FA46-196E-3F40-9D19-B0605A495538}"/>
                </a:ext>
              </a:extLst>
            </p:cNvPr>
            <p:cNvCxnSpPr/>
            <p:nvPr/>
          </p:nvCxnSpPr>
          <p:spPr>
            <a:xfrm flipH="1">
              <a:off x="6579768" y="2579435"/>
              <a:ext cx="0" cy="85116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033C27D-5F3D-6D49-AD2D-ED56145208AF}"/>
                </a:ext>
              </a:extLst>
            </p:cNvPr>
            <p:cNvSpPr/>
            <p:nvPr/>
          </p:nvSpPr>
          <p:spPr>
            <a:xfrm>
              <a:off x="8117681" y="5346409"/>
              <a:ext cx="2164864" cy="41507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lvl="1">
                <a:lnSpc>
                  <a:spcPts val="108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>
                    <a:lumMod val="65000"/>
                    <a:lumOff val="35000"/>
                  </a:schemeClr>
                </a:buClr>
                <a:buSzPct val="70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Protection and access policies</a:t>
              </a:r>
            </a:p>
            <a:p>
              <a:pPr marL="0" lvl="1">
                <a:lnSpc>
                  <a:spcPts val="108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2">
                    <a:lumMod val="65000"/>
                    <a:lumOff val="35000"/>
                  </a:schemeClr>
                </a:buClr>
                <a:buSzPct val="70000"/>
              </a:pPr>
              <a:r>
                <a:rPr lang="en-US" sz="900">
                  <a:solidFill>
                    <a:schemeClr val="tx2">
                      <a:lumMod val="65000"/>
                      <a:lumOff val="35000"/>
                    </a:schemeClr>
                  </a:solidFill>
                  <a:cs typeface="Calibri"/>
                </a:rPr>
                <a:t>- Translations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3DB920A-D569-2D46-8308-DE07176E3B02}"/>
                </a:ext>
              </a:extLst>
            </p:cNvPr>
            <p:cNvCxnSpPr/>
            <p:nvPr/>
          </p:nvCxnSpPr>
          <p:spPr>
            <a:xfrm flipH="1" flipV="1">
              <a:off x="8020568" y="5206130"/>
              <a:ext cx="0" cy="851162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3F492F9-04E5-0246-8412-C6645179D8E7}"/>
              </a:ext>
            </a:extLst>
          </p:cNvPr>
          <p:cNvSpPr txBox="1"/>
          <p:nvPr/>
        </p:nvSpPr>
        <p:spPr>
          <a:xfrm>
            <a:off x="367644" y="2447778"/>
            <a:ext cx="10300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cs typeface="Calibri"/>
              </a:rPr>
              <a:t>Membership </a:t>
            </a:r>
            <a:br>
              <a:rPr lang="en-US" sz="1000" b="1">
                <a:solidFill>
                  <a:schemeClr val="bg1"/>
                </a:solidFill>
                <a:cs typeface="Calibri"/>
              </a:rPr>
            </a:br>
            <a:r>
              <a:rPr lang="en-US" sz="1000" b="1">
                <a:solidFill>
                  <a:schemeClr val="bg1"/>
                </a:solidFill>
                <a:cs typeface="Calibri"/>
              </a:rPr>
              <a:t>Requirements</a:t>
            </a:r>
          </a:p>
          <a:p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B28011E-AAA5-4A4B-8EA4-389BE9D113D3}"/>
              </a:ext>
            </a:extLst>
          </p:cNvPr>
          <p:cNvSpPr txBox="1"/>
          <p:nvPr/>
        </p:nvSpPr>
        <p:spPr>
          <a:xfrm>
            <a:off x="1643971" y="2412177"/>
            <a:ext cx="1065229" cy="435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  <a:spcBef>
                <a:spcPts val="0"/>
              </a:spcBef>
              <a:buClr>
                <a:schemeClr val="tx2">
                  <a:lumMod val="65000"/>
                  <a:lumOff val="35000"/>
                </a:schemeClr>
              </a:buClr>
              <a:buSzPct val="85000"/>
            </a:pPr>
            <a:r>
              <a:rPr lang="en-US" sz="1000" b="1">
                <a:solidFill>
                  <a:schemeClr val="bg1"/>
                </a:solidFill>
                <a:cs typeface="Calibri"/>
              </a:rPr>
              <a:t>Monitoring and Reporting </a:t>
            </a:r>
            <a:endParaRPr lang="en-US" sz="1000">
              <a:solidFill>
                <a:schemeClr val="bg1"/>
              </a:solidFill>
              <a:cs typeface="Calibri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4DF1795-6A9F-3A4E-B623-82415CE9E65C}"/>
              </a:ext>
            </a:extLst>
          </p:cNvPr>
          <p:cNvSpPr txBox="1"/>
          <p:nvPr/>
        </p:nvSpPr>
        <p:spPr>
          <a:xfrm>
            <a:off x="2916144" y="2396468"/>
            <a:ext cx="1132786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  <a:spcBef>
                <a:spcPts val="0"/>
              </a:spcBef>
              <a:buClr>
                <a:schemeClr val="tx2">
                  <a:lumMod val="65000"/>
                  <a:lumOff val="35000"/>
                </a:schemeClr>
              </a:buClr>
              <a:buSzPct val="85000"/>
            </a:pPr>
            <a:r>
              <a:rPr lang="en-US" sz="1000" b="1">
                <a:solidFill>
                  <a:schemeClr val="bg1"/>
                </a:solidFill>
                <a:cs typeface="Calibri"/>
              </a:rPr>
              <a:t>Implementation </a:t>
            </a:r>
            <a:br>
              <a:rPr lang="en-US" sz="1000" b="1">
                <a:solidFill>
                  <a:schemeClr val="bg1"/>
                </a:solidFill>
                <a:cs typeface="Calibri"/>
              </a:rPr>
            </a:br>
            <a:r>
              <a:rPr lang="en-US" sz="1000" b="1">
                <a:solidFill>
                  <a:schemeClr val="bg1"/>
                </a:solidFill>
                <a:cs typeface="Calibri"/>
              </a:rPr>
              <a:t>Support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47CB888-8A5D-C746-A423-8F22EC24E092}"/>
              </a:ext>
            </a:extLst>
          </p:cNvPr>
          <p:cNvSpPr txBox="1"/>
          <p:nvPr/>
        </p:nvSpPr>
        <p:spPr>
          <a:xfrm>
            <a:off x="4255647" y="2404322"/>
            <a:ext cx="1065229" cy="435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  <a:spcBef>
                <a:spcPts val="0"/>
              </a:spcBef>
              <a:buClr>
                <a:srgbClr val="12A9D9"/>
              </a:buClr>
              <a:buSzPct val="85000"/>
            </a:pPr>
            <a:r>
              <a:rPr lang="en-US" sz="1000" b="1">
                <a:solidFill>
                  <a:schemeClr val="bg1"/>
                </a:solidFill>
                <a:cs typeface="Calibri"/>
              </a:rPr>
              <a:t>Capacity Building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40AB30E-5871-0B4E-AAFE-6F2C4D8FCB92}"/>
              </a:ext>
            </a:extLst>
          </p:cNvPr>
          <p:cNvSpPr txBox="1"/>
          <p:nvPr/>
        </p:nvSpPr>
        <p:spPr>
          <a:xfrm>
            <a:off x="5545455" y="2412177"/>
            <a:ext cx="942680" cy="256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ts val="1380"/>
              </a:lnSpc>
              <a:spcBef>
                <a:spcPts val="0"/>
              </a:spcBef>
              <a:buClr>
                <a:srgbClr val="005BAA"/>
              </a:buClr>
              <a:buSzPct val="85000"/>
            </a:pPr>
            <a:r>
              <a:rPr lang="en-US" sz="1000" b="1">
                <a:solidFill>
                  <a:schemeClr val="bg1"/>
                </a:solidFill>
                <a:cs typeface="Calibri"/>
              </a:rPr>
              <a:t>Advocacy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132B8ED-E690-804D-8B4D-0F34285A3C79}"/>
              </a:ext>
            </a:extLst>
          </p:cNvPr>
          <p:cNvSpPr txBox="1"/>
          <p:nvPr/>
        </p:nvSpPr>
        <p:spPr>
          <a:xfrm>
            <a:off x="6799068" y="2396468"/>
            <a:ext cx="1065229" cy="435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  <a:spcBef>
                <a:spcPts val="0"/>
              </a:spcBef>
              <a:buClr>
                <a:schemeClr val="tx2">
                  <a:lumMod val="65000"/>
                  <a:lumOff val="35000"/>
                </a:schemeClr>
              </a:buClr>
              <a:buSzPct val="85000"/>
            </a:pPr>
            <a:r>
              <a:rPr lang="en-US" sz="1000" b="1">
                <a:solidFill>
                  <a:schemeClr val="bg1"/>
                </a:solidFill>
                <a:cs typeface="Calibri"/>
              </a:rPr>
              <a:t>Intellectual property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EF4F8F3-3018-4BD1-AC9A-4AF5B66A3A76}"/>
              </a:ext>
            </a:extLst>
          </p:cNvPr>
          <p:cNvSpPr/>
          <p:nvPr/>
        </p:nvSpPr>
        <p:spPr>
          <a:xfrm>
            <a:off x="5596739" y="1793289"/>
            <a:ext cx="1619988" cy="5199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7938" lvl="1">
              <a:lnSpc>
                <a:spcPts val="1380"/>
              </a:lnSpc>
              <a:spcBef>
                <a:spcPts val="0"/>
              </a:spcBef>
              <a:buClr>
                <a:schemeClr val="tx2">
                  <a:lumMod val="65000"/>
                  <a:lumOff val="35000"/>
                </a:schemeClr>
              </a:buClr>
              <a:buSzPct val="70000"/>
            </a:pPr>
            <a:r>
              <a:rPr lang="en-US" sz="900">
                <a:solidFill>
                  <a:schemeClr val="tx2">
                    <a:lumMod val="65000"/>
                    <a:lumOff val="35000"/>
                  </a:schemeClr>
                </a:solidFill>
                <a:cs typeface="Calibri"/>
              </a:rPr>
              <a:t>- Policy and thought leadership</a:t>
            </a:r>
          </a:p>
          <a:p>
            <a:pPr marL="7938" lvl="1">
              <a:lnSpc>
                <a:spcPts val="1380"/>
              </a:lnSpc>
              <a:spcBef>
                <a:spcPts val="0"/>
              </a:spcBef>
              <a:buClr>
                <a:schemeClr val="tx2">
                  <a:lumMod val="65000"/>
                  <a:lumOff val="35000"/>
                </a:schemeClr>
              </a:buClr>
              <a:buSzPct val="70000"/>
            </a:pPr>
            <a:r>
              <a:rPr lang="en-US" sz="900">
                <a:solidFill>
                  <a:schemeClr val="tx2">
                    <a:lumMod val="65000"/>
                    <a:lumOff val="35000"/>
                  </a:schemeClr>
                </a:solidFill>
                <a:cs typeface="Calibri"/>
              </a:rPr>
              <a:t>- Outreach and engagement</a:t>
            </a:r>
          </a:p>
          <a:p>
            <a:pPr marL="7938" lvl="1">
              <a:lnSpc>
                <a:spcPts val="1380"/>
              </a:lnSpc>
              <a:spcBef>
                <a:spcPts val="0"/>
              </a:spcBef>
              <a:buClr>
                <a:schemeClr val="tx2">
                  <a:lumMod val="65000"/>
                  <a:lumOff val="35000"/>
                </a:schemeClr>
              </a:buClr>
              <a:buSzPct val="70000"/>
            </a:pPr>
            <a:r>
              <a:rPr lang="en-US" sz="900">
                <a:solidFill>
                  <a:schemeClr val="tx2">
                    <a:lumMod val="65000"/>
                    <a:lumOff val="35000"/>
                  </a:schemeClr>
                </a:solidFill>
                <a:cs typeface="Calibri"/>
              </a:rPr>
              <a:t>- Input to standards</a:t>
            </a:r>
          </a:p>
        </p:txBody>
      </p:sp>
    </p:spTree>
    <p:extLst>
      <p:ext uri="{BB962C8B-B14F-4D97-AF65-F5344CB8AC3E}">
        <p14:creationId xmlns:p14="http://schemas.microsoft.com/office/powerpoint/2010/main" val="181086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8201CFD-752B-9349-A1BC-45A82CD6D3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14" t="2694" r="2562" b="12"/>
          <a:stretch/>
        </p:blipFill>
        <p:spPr>
          <a:xfrm>
            <a:off x="668923" y="376224"/>
            <a:ext cx="7806154" cy="4390430"/>
          </a:xfrm>
          <a:prstGeom prst="rect">
            <a:avLst/>
          </a:prstGeom>
        </p:spPr>
      </p:pic>
      <p:pic>
        <p:nvPicPr>
          <p:cNvPr id="6" name="Picture 5">
            <a:hlinkClick r:id="rId4"/>
            <a:extLst>
              <a:ext uri="{FF2B5EF4-FFF2-40B4-BE49-F238E27FC236}">
                <a16:creationId xmlns:a16="http://schemas.microsoft.com/office/drawing/2014/main" id="{03B650B8-99D0-4486-BD50-DD60A2420A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384315" y="2049729"/>
            <a:ext cx="779388" cy="779388"/>
          </a:xfrm>
          <a:prstGeom prst="rect">
            <a:avLst/>
          </a:prstGeom>
          <a:ln w="31750">
            <a:noFill/>
          </a:ln>
        </p:spPr>
      </p:pic>
    </p:spTree>
    <p:extLst>
      <p:ext uri="{BB962C8B-B14F-4D97-AF65-F5344CB8AC3E}">
        <p14:creationId xmlns:p14="http://schemas.microsoft.com/office/powerpoint/2010/main" val="113428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271E51B0-BD93-0447-92DC-C5705C310DFC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FC57DBAB-EE50-DA47-8393-3EBD5F8F243B}"/>
              </a:ext>
            </a:extLst>
          </p:cNvPr>
          <p:cNvSpPr txBox="1">
            <a:spLocks/>
          </p:cNvSpPr>
          <p:nvPr/>
        </p:nvSpPr>
        <p:spPr bwMode="auto">
          <a:xfrm>
            <a:off x="103350" y="972123"/>
            <a:ext cx="3954217" cy="2738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30188" indent="-230188" algn="l" rtl="0" eaLnBrk="1" fontAlgn="base" hangingPunct="1">
              <a:spcBef>
                <a:spcPts val="800"/>
              </a:spcBef>
              <a:spcAft>
                <a:spcPct val="0"/>
              </a:spcAft>
              <a:buChar char="•"/>
              <a:tabLst/>
              <a:defRPr sz="24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287338" algn="l" rtl="0" eaLnBrk="1" fontAlgn="base" hangingPunct="1">
              <a:spcBef>
                <a:spcPts val="600"/>
              </a:spcBef>
              <a:spcAft>
                <a:spcPct val="0"/>
              </a:spcAft>
              <a:buChar char="–"/>
              <a:tabLst/>
              <a:defRPr sz="20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862013" indent="-231775" algn="l" rtl="0" eaLnBrk="1" fontAlgn="base" hangingPunct="1">
              <a:spcBef>
                <a:spcPts val="400"/>
              </a:spcBef>
              <a:spcAft>
                <a:spcPct val="0"/>
              </a:spcAft>
              <a:buChar char="•"/>
              <a:tabLst/>
              <a:defRPr sz="18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204913" indent="-271463" algn="l" rtl="0" eaLnBrk="1" fontAlgn="base" hangingPunct="1">
              <a:spcBef>
                <a:spcPts val="776"/>
              </a:spcBef>
              <a:spcAft>
                <a:spcPct val="0"/>
              </a:spcAft>
              <a:buChar char="–"/>
              <a:tabLst/>
              <a:defRPr sz="16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737360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»"/>
              <a:defRPr sz="14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kern="0">
                <a:solidFill>
                  <a:schemeClr val="accent5"/>
                </a:solidFill>
              </a:rPr>
              <a:t>IFAC MEMBER </a:t>
            </a:r>
            <a:br>
              <a:rPr lang="en-US" kern="0">
                <a:solidFill>
                  <a:schemeClr val="accent5"/>
                </a:solidFill>
              </a:rPr>
            </a:br>
            <a:r>
              <a:rPr lang="en-US" kern="0">
                <a:solidFill>
                  <a:schemeClr val="accent5"/>
                </a:solidFill>
              </a:rPr>
              <a:t>COMPLIANCE PROGRAM</a:t>
            </a:r>
          </a:p>
          <a:p>
            <a:pPr marL="0" indent="0">
              <a:buNone/>
            </a:pPr>
            <a:endParaRPr lang="en-US" kern="0"/>
          </a:p>
          <a:p>
            <a:r>
              <a:rPr lang="en-US" kern="0"/>
              <a:t>Requirements are codified in the Statements of Membership Obligations (SMOs)</a:t>
            </a:r>
          </a:p>
          <a:p>
            <a:r>
              <a:rPr lang="en-US" kern="0"/>
              <a:t>A clear framework for strong, capable PAOs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1A716A6-2F51-1643-BA30-82C7A815112D}"/>
              </a:ext>
            </a:extLst>
          </p:cNvPr>
          <p:cNvCxnSpPr>
            <a:cxnSpLocks/>
          </p:cNvCxnSpPr>
          <p:nvPr/>
        </p:nvCxnSpPr>
        <p:spPr bwMode="auto">
          <a:xfrm>
            <a:off x="232609" y="1555781"/>
            <a:ext cx="36957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760DB97D-A67E-479A-B727-809C2313C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2792580"/>
              </p:ext>
            </p:extLst>
          </p:nvPr>
        </p:nvGraphicFramePr>
        <p:xfrm>
          <a:off x="3928309" y="316562"/>
          <a:ext cx="5128226" cy="4063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488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647482E-6D4B-4A6F-804B-9CB8A61F424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5637" y="1427652"/>
            <a:ext cx="3827763" cy="2918668"/>
          </a:xfrm>
          <a:noFill/>
          <a:ln w="19050">
            <a:solidFill>
              <a:schemeClr val="tx2">
                <a:lumMod val="95000"/>
                <a:lumOff val="5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6BA2F6-384A-4E35-9D7D-EE0AE23835DE}"/>
              </a:ext>
            </a:extLst>
          </p:cNvPr>
          <p:cNvSpPr txBox="1"/>
          <p:nvPr/>
        </p:nvSpPr>
        <p:spPr bwMode="auto">
          <a:xfrm>
            <a:off x="4800602" y="2054418"/>
            <a:ext cx="3827763" cy="139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spcAft>
                <a:spcPts val="600"/>
              </a:spcAft>
              <a:buClr>
                <a:schemeClr val="accent2"/>
              </a:buClr>
            </a:pPr>
            <a:r>
              <a:rPr lang="en-US" sz="1800">
                <a:effectLst/>
                <a:latin typeface="+mn-lt"/>
                <a:ea typeface="ＭＳ Ｐゴシック" charset="0"/>
              </a:rPr>
              <a:t>With the IESBA staff, IFAC created a </a:t>
            </a:r>
            <a:r>
              <a:rPr lang="en-US" sz="1800" u="sng">
                <a:effectLst/>
                <a:latin typeface="+mn-lt"/>
                <a:ea typeface="ＭＳ Ｐゴシック" charset="0"/>
                <a:hlinkClick r:id="rId4"/>
              </a:rPr>
              <a:t>tutorial</a:t>
            </a:r>
            <a:r>
              <a:rPr lang="en-US" sz="1800">
                <a:effectLst/>
                <a:latin typeface="+mn-lt"/>
                <a:ea typeface="ＭＳ Ｐゴシック" charset="0"/>
              </a:rPr>
              <a:t> on how to navigate the </a:t>
            </a:r>
            <a:r>
              <a:rPr lang="en-US" sz="1800" u="sng">
                <a:effectLst/>
                <a:latin typeface="+mn-lt"/>
                <a:ea typeface="ＭＳ Ｐゴシック" charset="0"/>
                <a:hlinkClick r:id="rId5"/>
              </a:rPr>
              <a:t>Global Impact Map</a:t>
            </a:r>
            <a:r>
              <a:rPr lang="en-US" sz="1800">
                <a:effectLst/>
                <a:latin typeface="+mn-lt"/>
                <a:ea typeface="ＭＳ Ｐゴシック" charset="0"/>
              </a:rPr>
              <a:t> to find the information from the Member Compliance Program that meets users’ needs.</a:t>
            </a:r>
            <a:endParaRPr lang="en-US" sz="1800">
              <a:latin typeface="+mn-lt"/>
              <a:ea typeface="ＭＳ Ｐゴシック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6291EC-C545-4F51-ADA6-1E0C188F3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b="1">
                <a:effectLst>
                  <a:outerShdw blurRad="215900" dist="25400" dir="2700000" algn="tl" rotWithShape="0">
                    <a:prstClr val="black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IFAC’s Commitment to Transparency: </a:t>
            </a:r>
            <a:br>
              <a:rPr lang="en-US" b="1">
                <a:effectLst>
                  <a:outerShdw blurRad="215900" dist="25400" dir="2700000" algn="tl" rotWithShape="0">
                    <a:prstClr val="black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r>
              <a:rPr lang="en-US" b="1">
                <a:effectLst>
                  <a:outerShdw blurRad="215900" dist="25400" dir="2700000" algn="tl" rotWithShape="0">
                    <a:prstClr val="black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Global Impact Map</a:t>
            </a:r>
          </a:p>
        </p:txBody>
      </p:sp>
    </p:spTree>
    <p:extLst>
      <p:ext uri="{BB962C8B-B14F-4D97-AF65-F5344CB8AC3E}">
        <p14:creationId xmlns:p14="http://schemas.microsoft.com/office/powerpoint/2010/main" val="1687963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4D8C707-5C82-438D-BBFC-29919D0B8965}"/>
              </a:ext>
            </a:extLst>
          </p:cNvPr>
          <p:cNvSpPr txBox="1"/>
          <p:nvPr/>
        </p:nvSpPr>
        <p:spPr bwMode="auto">
          <a:xfrm>
            <a:off x="410219" y="4441140"/>
            <a:ext cx="8323562" cy="3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236538" indent="-236538" algn="ctr" eaLnBrk="1" hangingPunct="1">
              <a:lnSpc>
                <a:spcPct val="90000"/>
              </a:lnSpc>
              <a:spcBef>
                <a:spcPts val="0"/>
              </a:spcBef>
            </a:pPr>
            <a:r>
              <a:rPr lang="en-US" sz="1000" b="1" i="1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rPr>
              <a:t>All 7 standards’ adoption methodologies are available online: </a:t>
            </a:r>
          </a:p>
          <a:p>
            <a:pPr marL="236538" indent="-236538" algn="ctr" eaLnBrk="1" hangingPunct="1">
              <a:lnSpc>
                <a:spcPct val="90000"/>
              </a:lnSpc>
              <a:spcBef>
                <a:spcPts val="0"/>
              </a:spcBef>
            </a:pPr>
            <a:r>
              <a:rPr lang="en-US" sz="1000" b="1" i="1">
                <a:solidFill>
                  <a:schemeClr val="accent2"/>
                </a:solidFill>
                <a:latin typeface="+mn-lt"/>
                <a:ea typeface="ＭＳ Ｐゴシック" charset="0"/>
                <a:cs typeface="ＭＳ Ｐゴシック" charset="0"/>
                <a:hlinkClick r:id="rId3"/>
              </a:rPr>
              <a:t>https://www.ifac.org/about-ifac/membership/members/methodology-assessing-adoption</a:t>
            </a:r>
            <a:r>
              <a:rPr lang="en-US" sz="1000" b="1" i="1">
                <a:solidFill>
                  <a:schemeClr val="accent2"/>
                </a:solidFill>
                <a:latin typeface="+mn-lt"/>
                <a:ea typeface="ＭＳ Ｐゴシック" charset="0"/>
                <a:cs typeface="ＭＳ Ｐゴシック" charset="0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DA0A46-D40C-434F-B9F2-0CF4C4DF7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38" y="312092"/>
            <a:ext cx="7437515" cy="676204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b="1">
                <a:effectLst>
                  <a:outerShdw blurRad="215900" dist="25400" dir="2700000" algn="tl" rotWithShape="0">
                    <a:prstClr val="black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Jurisdiction Adoption Status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66E46C6-6C8D-4889-91F8-4938F7516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835067"/>
              </p:ext>
            </p:extLst>
          </p:nvPr>
        </p:nvGraphicFramePr>
        <p:xfrm>
          <a:off x="810604" y="1075640"/>
          <a:ext cx="7691841" cy="3278156"/>
        </p:xfrm>
        <a:graphic>
          <a:graphicData uri="http://schemas.openxmlformats.org/drawingml/2006/table">
            <a:tbl>
              <a:tblPr firstRow="1" firstCol="1">
                <a:tableStyleId>{BC89EF96-8CEA-46FF-86C4-4CE0E7609802}</a:tableStyleId>
              </a:tblPr>
              <a:tblGrid>
                <a:gridCol w="1035267">
                  <a:extLst>
                    <a:ext uri="{9D8B030D-6E8A-4147-A177-3AD203B41FA5}">
                      <a16:colId xmlns:a16="http://schemas.microsoft.com/office/drawing/2014/main" val="1492378511"/>
                    </a:ext>
                  </a:extLst>
                </a:gridCol>
                <a:gridCol w="6656574">
                  <a:extLst>
                    <a:ext uri="{9D8B030D-6E8A-4147-A177-3AD203B41FA5}">
                      <a16:colId xmlns:a16="http://schemas.microsoft.com/office/drawing/2014/main" val="609179650"/>
                    </a:ext>
                  </a:extLst>
                </a:gridCol>
              </a:tblGrid>
              <a:tr h="934593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2000">
                        <a:solidFill>
                          <a:srgbClr val="00B050"/>
                        </a:solidFill>
                        <a:effectLst/>
                        <a:sym typeface="Webdings"/>
                      </a:endParaRP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B050"/>
                          </a:solidFill>
                          <a:effectLst/>
                          <a:sym typeface="Webdings"/>
                        </a:rPr>
                        <a:t></a:t>
                      </a:r>
                      <a:r>
                        <a:rPr lang="en-US" sz="2000">
                          <a:effectLst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Adopted</a:t>
                      </a: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1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73489" marR="7348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AU" sz="1100" b="0">
                        <a:effectLst/>
                      </a:endParaRPr>
                    </a:p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100" b="0">
                          <a:effectLst/>
                        </a:rPr>
                        <a:t>The </a:t>
                      </a:r>
                      <a:r>
                        <a:rPr lang="en-AU" sz="1100" b="0" i="1">
                          <a:effectLst/>
                        </a:rPr>
                        <a:t>International Code of Ethics for Professional Accountants (the Code)</a:t>
                      </a:r>
                      <a:r>
                        <a:rPr lang="en-AU" sz="1100" b="0">
                          <a:effectLst/>
                        </a:rPr>
                        <a:t> in its entirety </a:t>
                      </a:r>
                      <a:r>
                        <a:rPr lang="en-AU" sz="1100" b="1">
                          <a:effectLst/>
                        </a:rPr>
                        <a:t>in effect </a:t>
                      </a:r>
                      <a:r>
                        <a:rPr lang="en-AU" sz="1100" b="0">
                          <a:effectLst/>
                        </a:rPr>
                        <a:t>as of the time of the assessment has been adopted for all professional accountants.</a:t>
                      </a:r>
                      <a:endParaRPr lang="en-US" sz="13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73489" marR="73489" marT="0" marB="0"/>
                </a:tc>
                <a:extLst>
                  <a:ext uri="{0D108BD9-81ED-4DB2-BD59-A6C34878D82A}">
                    <a16:rowId xmlns:a16="http://schemas.microsoft.com/office/drawing/2014/main" val="1516698895"/>
                  </a:ext>
                </a:extLst>
              </a:tr>
              <a:tr h="1568359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600">
                          <a:solidFill>
                            <a:srgbClr val="FFC000"/>
                          </a:solidFill>
                          <a:effectLst/>
                          <a:sym typeface="Wingdings 3"/>
                        </a:rPr>
                        <a:t></a:t>
                      </a:r>
                      <a:r>
                        <a:rPr lang="en-US" sz="1700">
                          <a:effectLst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Partially Adopted</a:t>
                      </a:r>
                      <a:endParaRPr lang="en-US" sz="1100" b="1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73489" marR="7348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100">
                          <a:effectLst/>
                        </a:rPr>
                        <a:t>An earlier (2009 or later) version of the Code has been adopted for all professional accountants.</a:t>
                      </a:r>
                      <a:endParaRPr lang="en-US" sz="1300">
                        <a:effectLst/>
                      </a:endParaRP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100" i="1">
                          <a:effectLst/>
                        </a:rPr>
                        <a:t>or</a:t>
                      </a:r>
                      <a:endParaRPr lang="en-US" sz="1300" i="1">
                        <a:effectLst/>
                      </a:endParaRPr>
                    </a:p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100">
                          <a:effectLst/>
                        </a:rPr>
                        <a:t>The Code in its entirety in effect as of the time of the assessment has been adopted for a segment of the profession.</a:t>
                      </a:r>
                      <a:endParaRPr lang="en-US" sz="1300">
                        <a:effectLst/>
                      </a:endParaRP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100" i="1">
                          <a:effectLst/>
                        </a:rPr>
                        <a:t>or</a:t>
                      </a:r>
                      <a:endParaRPr lang="en-US" sz="1300" i="1">
                        <a:effectLst/>
                      </a:endParaRPr>
                    </a:p>
                    <a:p>
                      <a:pPr marL="0" marR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100">
                          <a:effectLst/>
                        </a:rPr>
                        <a:t>Not all the requirements of the currently effective Code have been adopted.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73489" marR="73489" marT="0" marB="0"/>
                </a:tc>
                <a:extLst>
                  <a:ext uri="{0D108BD9-81ED-4DB2-BD59-A6C34878D82A}">
                    <a16:rowId xmlns:a16="http://schemas.microsoft.com/office/drawing/2014/main" val="3288818919"/>
                  </a:ext>
                </a:extLst>
              </a:tr>
              <a:tr h="775204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rgbClr val="FF0000"/>
                          </a:solidFill>
                          <a:effectLst/>
                          <a:sym typeface="Webdings"/>
                        </a:rPr>
                        <a:t></a:t>
                      </a:r>
                      <a:r>
                        <a:rPr lang="en-US" sz="1300">
                          <a:effectLst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Not Adopted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73489" marR="7348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100">
                          <a:effectLst/>
                        </a:rPr>
                        <a:t>A pre-2009 version of the Code has been adopted.</a:t>
                      </a:r>
                      <a:endParaRPr lang="en-US" sz="1300">
                        <a:effectLst/>
                      </a:endParaRP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100" i="1">
                          <a:effectLst/>
                        </a:rPr>
                        <a:t>or</a:t>
                      </a:r>
                      <a:endParaRPr lang="en-US" sz="1300" i="1">
                        <a:effectLst/>
                      </a:endParaRPr>
                    </a:p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1100">
                          <a:effectLst/>
                        </a:rPr>
                        <a:t>The Code has not been adopted. 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73489" marR="73489" marT="0" marB="0"/>
                </a:tc>
                <a:extLst>
                  <a:ext uri="{0D108BD9-81ED-4DB2-BD59-A6C34878D82A}">
                    <a16:rowId xmlns:a16="http://schemas.microsoft.com/office/drawing/2014/main" val="1915743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32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8677981C-F390-D042-A54A-E839DBA67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767" y="0"/>
            <a:ext cx="8205216" cy="709652"/>
          </a:xfrm>
        </p:spPr>
        <p:txBody>
          <a:bodyPr/>
          <a:lstStyle/>
          <a:p>
            <a:r>
              <a:rPr lang="en-US"/>
              <a:t>Adoption Snapshot: Global Data (12/31/2021)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C64C5B-FCE8-4A21-AEC3-6C9165A102FF}"/>
              </a:ext>
            </a:extLst>
          </p:cNvPr>
          <p:cNvSpPr/>
          <p:nvPr/>
        </p:nvSpPr>
        <p:spPr bwMode="auto">
          <a:xfrm>
            <a:off x="4403624" y="3718827"/>
            <a:ext cx="1020899" cy="78226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075C918-34D4-40FD-A892-80831DDA2D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0849116"/>
              </p:ext>
            </p:extLst>
          </p:nvPr>
        </p:nvGraphicFramePr>
        <p:xfrm>
          <a:off x="137636" y="642408"/>
          <a:ext cx="8531976" cy="3972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292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DA0A46-D40C-434F-B9F2-0CF4C4DF7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Reasons for partial adoption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3EB59D3-EA8A-4CA7-ACD1-7AC47B8357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637" y="1171823"/>
            <a:ext cx="8323563" cy="3423388"/>
          </a:xfrm>
        </p:spPr>
        <p:txBody>
          <a:bodyPr/>
          <a:lstStyle/>
          <a:p>
            <a:r>
              <a:rPr lang="en-US"/>
              <a:t>Several stakeholders, shared responsibility</a:t>
            </a:r>
          </a:p>
          <a:p>
            <a:pPr lvl="1"/>
            <a:r>
              <a:rPr lang="en-US"/>
              <a:t>Some can keep up-to-date with adoption, some cannot</a:t>
            </a:r>
          </a:p>
          <a:p>
            <a:pPr lvl="1"/>
            <a:r>
              <a:rPr lang="en-US"/>
              <a:t>Multiple PAOs – some that are not IFAC members - in one jurisdiction with unknown ethical requirements can result in partial adoption as well</a:t>
            </a:r>
          </a:p>
          <a:p>
            <a:r>
              <a:rPr lang="en-US"/>
              <a:t>Limited resources and economies of scale in smaller jurisdictions</a:t>
            </a:r>
          </a:p>
          <a:p>
            <a:pPr lvl="1"/>
            <a:r>
              <a:rPr lang="en-US"/>
              <a:t>Translations</a:t>
            </a:r>
          </a:p>
          <a:p>
            <a:r>
              <a:rPr lang="en-US"/>
              <a:t>Legislative process</a:t>
            </a:r>
          </a:p>
          <a:p>
            <a:pPr lvl="1"/>
            <a:r>
              <a:rPr lang="en-US"/>
              <a:t>New standards or revisions must be codified by law, leading to the maintained adoption of earlier versions of the Code</a:t>
            </a:r>
          </a:p>
          <a:p>
            <a:pPr lvl="1"/>
            <a:r>
              <a:rPr lang="en-US"/>
              <a:t>Need for comparisons against existing legislation and rules</a:t>
            </a:r>
          </a:p>
        </p:txBody>
      </p:sp>
    </p:spTree>
    <p:extLst>
      <p:ext uri="{BB962C8B-B14F-4D97-AF65-F5344CB8AC3E}">
        <p14:creationId xmlns:p14="http://schemas.microsoft.com/office/powerpoint/2010/main" val="31121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6F5C83-2A5A-469C-AC3D-4B9F4F7DBD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32736" y="2072076"/>
            <a:ext cx="4173794" cy="2581040"/>
          </a:xfrm>
        </p:spPr>
        <p:txBody>
          <a:bodyPr/>
          <a:lstStyle/>
          <a:p>
            <a:r>
              <a:rPr lang="en-US" sz="1200">
                <a:effectLst/>
                <a:latin typeface="+mn-lt"/>
                <a:ea typeface="ＭＳ Ｐゴシック" charset="0"/>
              </a:rPr>
              <a:t>Continued widespread usage of the IESBA Code</a:t>
            </a:r>
            <a:endParaRPr lang="en-US" sz="1200" i="1">
              <a:effectLst/>
              <a:latin typeface="+mn-lt"/>
              <a:ea typeface="ＭＳ Ｐゴシック" charset="0"/>
            </a:endParaRPr>
          </a:p>
          <a:p>
            <a:r>
              <a:rPr lang="en-US" sz="1200">
                <a:effectLst/>
                <a:latin typeface="+mn-lt"/>
                <a:ea typeface="ＭＳ Ｐゴシック" charset="0"/>
              </a:rPr>
              <a:t>Positive given last 3 years with several significant revisions to the standards. When new standards or revisions are issued, oftentimes they must be reviewed and compared for applicability by local standard setters, translated, and/or passed into local law. This </a:t>
            </a:r>
            <a:r>
              <a:rPr lang="en-US" sz="1200" i="1">
                <a:effectLst/>
                <a:latin typeface="+mn-lt"/>
                <a:ea typeface="ＭＳ Ｐゴシック" charset="0"/>
              </a:rPr>
              <a:t>convergence process for adoption</a:t>
            </a:r>
            <a:r>
              <a:rPr lang="en-US" sz="1200">
                <a:effectLst/>
                <a:latin typeface="+mn-lt"/>
                <a:ea typeface="ＭＳ Ｐゴシック" charset="0"/>
              </a:rPr>
              <a:t> requires time and coordination and small changes </a:t>
            </a:r>
            <a:r>
              <a:rPr lang="en-US" sz="1200"/>
              <a:t>in </a:t>
            </a:r>
            <a:r>
              <a:rPr lang="en-US" sz="1200">
                <a:effectLst/>
                <a:latin typeface="+mn-lt"/>
                <a:ea typeface="ＭＳ Ｐゴシック" charset="0"/>
              </a:rPr>
              <a:t>adoption reflect that process.</a:t>
            </a:r>
          </a:p>
          <a:p>
            <a:r>
              <a:rPr lang="en-US" sz="1200">
                <a:effectLst/>
                <a:latin typeface="+mn-lt"/>
                <a:ea typeface="ＭＳ Ｐゴシック" charset="0"/>
              </a:rPr>
              <a:t>Small changes also a result of IFAC assessments being snapshots in time. For example, a jurisdiction might be considered “Partially Adopted” at the time of assessment because a new law adopting the newest version of the standards won't be in place for several months. </a:t>
            </a:r>
          </a:p>
          <a:p>
            <a:endParaRPr lang="en-US" sz="1200">
              <a:effectLst/>
              <a:latin typeface="+mn-lt"/>
              <a:ea typeface="ＭＳ Ｐゴシック" charset="0"/>
            </a:endParaRPr>
          </a:p>
          <a:p>
            <a:endParaRPr lang="en-US" sz="120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85A6F30-CA6D-4ECF-B4DA-5FEABD340FE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08089" y="2234466"/>
            <a:ext cx="4503175" cy="2122015"/>
          </a:xfrm>
        </p:spPr>
        <p:txBody>
          <a:bodyPr/>
          <a:lstStyle/>
          <a:p>
            <a:pPr marL="171450" marR="0" lvl="0" indent="-171450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ＭＳ Ｐゴシック" charset="0"/>
              </a:rPr>
              <a:t>Sustained global uptake likely face more challenges</a:t>
            </a:r>
            <a:r>
              <a:rPr lang="en-US" sz="1200">
                <a:latin typeface="+mn-lt"/>
                <a:ea typeface="ＭＳ Ｐゴシック" charset="0"/>
              </a:rPr>
              <a:t> given the necessary resources to adopt and the stream of upcoming revisions and changes (e.g., NAS, fees, role &amp; mindset, PIE)</a:t>
            </a:r>
          </a:p>
          <a:p>
            <a:pPr marL="171450" indent="-171450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ＭＳ Ｐゴシック" charset="0"/>
              </a:rPr>
              <a:t>Expect to see more jurisdictions fall into the “Partially Adopted</a:t>
            </a:r>
            <a:r>
              <a:rPr lang="en-US" sz="1200">
                <a:latin typeface="+mn-lt"/>
                <a:ea typeface="ＭＳ Ｐゴシック" charset="0"/>
              </a:rPr>
              <a:t>” </a:t>
            </a:r>
            <a:r>
              <a:rPr lang="en-US" sz="1200">
                <a:effectLst/>
                <a:latin typeface="+mn-lt"/>
                <a:ea typeface="ＭＳ Ｐゴシック" charset="0"/>
              </a:rPr>
              <a:t>cat</a:t>
            </a:r>
            <a:r>
              <a:rPr lang="en-US" sz="1200">
                <a:latin typeface="+mn-lt"/>
                <a:ea typeface="ＭＳ Ｐゴシック" charset="0"/>
              </a:rPr>
              <a:t>egory, which as of January 2022 will include jurisdictions that have adopted the 2009 – 2018 versions of the Code.</a:t>
            </a:r>
          </a:p>
          <a:p>
            <a:pPr marL="171450" indent="-171450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ＭＳ Ｐゴシック" charset="0"/>
              </a:rPr>
              <a:t>IFAC member organizations continue to provide vital technical support to the local standard-setting process through outreach, advocacy and awareness-raising, translations, developing comparisons between the international standards and existing local regulations, and proposing amendments to regulators.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0A62B0-5605-4CBD-A812-ADF832D92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663" y="348093"/>
            <a:ext cx="7437515" cy="676204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b="1">
                <a:effectLst>
                  <a:outerShdw blurRad="215900" dist="25400" dir="2700000" algn="tl" rotWithShape="0">
                    <a:prstClr val="black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Trends</a:t>
            </a:r>
            <a:r>
              <a:rPr lang="en-US"/>
              <a:t> and </a:t>
            </a:r>
            <a:r>
              <a:rPr lang="en-US" b="1">
                <a:effectLst>
                  <a:outerShdw blurRad="215900" dist="25400" dir="2700000" algn="tl" rotWithShape="0">
                    <a:prstClr val="black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Challenges in </a:t>
            </a:r>
            <a:br>
              <a:rPr lang="en-US" b="1">
                <a:effectLst>
                  <a:outerShdw blurRad="215900" dist="25400" dir="2700000" algn="tl" rotWithShape="0">
                    <a:prstClr val="black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r>
              <a:rPr lang="en-US" b="1">
                <a:effectLst>
                  <a:outerShdw blurRad="215900" dist="25400" dir="2700000" algn="tl" rotWithShape="0">
                    <a:prstClr val="black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Continued Global Uptake</a:t>
            </a:r>
          </a:p>
        </p:txBody>
      </p:sp>
      <p:graphicFrame>
        <p:nvGraphicFramePr>
          <p:cNvPr id="26" name="Table 26">
            <a:extLst>
              <a:ext uri="{FF2B5EF4-FFF2-40B4-BE49-F238E27FC236}">
                <a16:creationId xmlns:a16="http://schemas.microsoft.com/office/drawing/2014/main" id="{5B0A6A11-6B05-402D-A226-DC1870858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631778"/>
              </p:ext>
            </p:extLst>
          </p:nvPr>
        </p:nvGraphicFramePr>
        <p:xfrm>
          <a:off x="405580" y="1171823"/>
          <a:ext cx="8273846" cy="767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2640">
                  <a:extLst>
                    <a:ext uri="{9D8B030D-6E8A-4147-A177-3AD203B41FA5}">
                      <a16:colId xmlns:a16="http://schemas.microsoft.com/office/drawing/2014/main" val="362697302"/>
                    </a:ext>
                  </a:extLst>
                </a:gridCol>
                <a:gridCol w="1342640">
                  <a:extLst>
                    <a:ext uri="{9D8B030D-6E8A-4147-A177-3AD203B41FA5}">
                      <a16:colId xmlns:a16="http://schemas.microsoft.com/office/drawing/2014/main" val="2592282108"/>
                    </a:ext>
                  </a:extLst>
                </a:gridCol>
                <a:gridCol w="1451643">
                  <a:extLst>
                    <a:ext uri="{9D8B030D-6E8A-4147-A177-3AD203B41FA5}">
                      <a16:colId xmlns:a16="http://schemas.microsoft.com/office/drawing/2014/main" val="2599122079"/>
                    </a:ext>
                  </a:extLst>
                </a:gridCol>
                <a:gridCol w="1451643">
                  <a:extLst>
                    <a:ext uri="{9D8B030D-6E8A-4147-A177-3AD203B41FA5}">
                      <a16:colId xmlns:a16="http://schemas.microsoft.com/office/drawing/2014/main" val="2835146333"/>
                    </a:ext>
                  </a:extLst>
                </a:gridCol>
                <a:gridCol w="1342640">
                  <a:extLst>
                    <a:ext uri="{9D8B030D-6E8A-4147-A177-3AD203B41FA5}">
                      <a16:colId xmlns:a16="http://schemas.microsoft.com/office/drawing/2014/main" val="519245618"/>
                    </a:ext>
                  </a:extLst>
                </a:gridCol>
                <a:gridCol w="1342640">
                  <a:extLst>
                    <a:ext uri="{9D8B030D-6E8A-4147-A177-3AD203B41FA5}">
                      <a16:colId xmlns:a16="http://schemas.microsoft.com/office/drawing/2014/main" val="2295856546"/>
                    </a:ext>
                  </a:extLst>
                </a:gridCol>
              </a:tblGrid>
              <a:tr h="5638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Adopted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(% change from 2019)</a:t>
                      </a:r>
                      <a:endParaRPr lang="en-US" sz="11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Adopted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(# jurisdiction change from 2019)</a:t>
                      </a:r>
                      <a:endParaRPr lang="en-US" sz="11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Partially Adopted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(% change from 2019)</a:t>
                      </a:r>
                      <a:endParaRPr lang="en-US" sz="11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Partially Adopted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(# change from 2019)</a:t>
                      </a:r>
                      <a:endParaRPr lang="en-US" sz="11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Adopted (% change from 2019)</a:t>
                      </a:r>
                      <a:endParaRPr lang="en-US" sz="11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Adopted (# change from 2019)</a:t>
                      </a:r>
                      <a:endParaRPr lang="en-US" sz="11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extLst>
                  <a:ext uri="{0D108BD9-81ED-4DB2-BD59-A6C34878D82A}">
                    <a16:rowId xmlns:a16="http://schemas.microsoft.com/office/drawing/2014/main" val="3869034649"/>
                  </a:ext>
                </a:extLst>
              </a:tr>
              <a:tr h="2037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-1.6%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 to 62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+8.2%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 to 66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+16.7%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to 7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254" marR="38254" marT="0" marB="0" anchor="ctr"/>
                </a:tc>
                <a:extLst>
                  <a:ext uri="{0D108BD9-81ED-4DB2-BD59-A6C34878D82A}">
                    <a16:rowId xmlns:a16="http://schemas.microsoft.com/office/drawing/2014/main" val="3410916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457932"/>
      </p:ext>
    </p:extLst>
  </p:cSld>
  <p:clrMapOvr>
    <a:masterClrMapping/>
  </p:clrMapOvr>
</p:sld>
</file>

<file path=ppt/theme/theme1.xml><?xml version="1.0" encoding="utf-8"?>
<a:theme xmlns:a="http://schemas.openxmlformats.org/drawingml/2006/main" name="IFAC_Powerpoint_template_BLUE RIBBON">
  <a:themeElements>
    <a:clrScheme name="Custom 217">
      <a:dk1>
        <a:srgbClr val="000000"/>
      </a:dk1>
      <a:lt1>
        <a:srgbClr val="FFFFFF"/>
      </a:lt1>
      <a:dk2>
        <a:srgbClr val="000000"/>
      </a:dk2>
      <a:lt2>
        <a:srgbClr val="DAD9DA"/>
      </a:lt2>
      <a:accent1>
        <a:srgbClr val="003664"/>
      </a:accent1>
      <a:accent2>
        <a:srgbClr val="025189"/>
      </a:accent2>
      <a:accent3>
        <a:srgbClr val="1C99DC"/>
      </a:accent3>
      <a:accent4>
        <a:srgbClr val="009844"/>
      </a:accent4>
      <a:accent5>
        <a:srgbClr val="008996"/>
      </a:accent5>
      <a:accent6>
        <a:srgbClr val="8231A7"/>
      </a:accent6>
      <a:hlink>
        <a:srgbClr val="3B5897"/>
      </a:hlink>
      <a:folHlink>
        <a:srgbClr val="B0B2B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3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FAC_Powerpoint-template-2018 Council" id="{1EBBCE54-A6DC-48A5-9FC9-7AD05ABCC125}" vid="{A14E216E-EDF8-4644-B6B1-B566A6192B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44dfc77-912f-4e50-a72e-154ceaed18ac">
      <UserInfo>
        <DisplayName>Joseph Bryson</DisplayName>
        <AccountId>15</AccountId>
        <AccountType/>
      </UserInfo>
      <UserInfo>
        <DisplayName>Sarah Gagnon</DisplayName>
        <AccountId>13</AccountId>
        <AccountType/>
      </UserInfo>
      <UserInfo>
        <DisplayName>Adrian Lim</DisplayName>
        <AccountId>12</AccountId>
        <AccountType/>
      </UserInfo>
      <UserInfo>
        <DisplayName>Bruce Vivian</DisplayName>
        <AccountId>72</AccountId>
        <AccountType/>
      </UserInfo>
      <UserInfo>
        <DisplayName>Dana Jensen</DisplayName>
        <AccountId>16</AccountId>
        <AccountType/>
      </UserInfo>
      <UserInfo>
        <DisplayName>Darlene Nzorubara</DisplayName>
        <AccountId>28</AccountId>
        <AccountType/>
      </UserInfo>
      <UserInfo>
        <DisplayName>Manuel Arias</DisplayName>
        <AccountId>17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00402B750FAE4987C8A9BF3C2FE21A" ma:contentTypeVersion="12" ma:contentTypeDescription="Create a new document." ma:contentTypeScope="" ma:versionID="826a8e1b887f9f5cf21ce571f212c1c2">
  <xsd:schema xmlns:xsd="http://www.w3.org/2001/XMLSchema" xmlns:xs="http://www.w3.org/2001/XMLSchema" xmlns:p="http://schemas.microsoft.com/office/2006/metadata/properties" xmlns:ns2="262864fe-920b-4c8d-a7a8-e6fd61140944" xmlns:ns3="c44dfc77-912f-4e50-a72e-154ceaed18ac" targetNamespace="http://schemas.microsoft.com/office/2006/metadata/properties" ma:root="true" ma:fieldsID="f69731986044150b570812eeb72d20f1" ns2:_="" ns3:_="">
    <xsd:import namespace="262864fe-920b-4c8d-a7a8-e6fd61140944"/>
    <xsd:import namespace="c44dfc77-912f-4e50-a72e-154ceaed18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2864fe-920b-4c8d-a7a8-e6fd611409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4dfc77-912f-4e50-a72e-154ceaed18a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89B3A33-AC81-457B-870E-EE0AA5DAA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B47B03-AA52-4AF8-BD58-CBBF999D711B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dcmitype/"/>
    <ds:schemaRef ds:uri="c44dfc77-912f-4e50-a72e-154ceaed18ac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262864fe-920b-4c8d-a7a8-e6fd61140944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E6241DF-12C2-404A-9A55-2C9C9DCAC5FB}">
  <ds:schemaRefs>
    <ds:schemaRef ds:uri="262864fe-920b-4c8d-a7a8-e6fd61140944"/>
    <ds:schemaRef ds:uri="c44dfc77-912f-4e50-a72e-154ceaed18a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IFAC_Powerpoint_template_BLUE RIBBON</Template>
  <TotalTime>179</TotalTime>
  <Words>1093</Words>
  <Application>Microsoft Office PowerPoint</Application>
  <PresentationFormat>On-screen Show (16:9)</PresentationFormat>
  <Paragraphs>137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Georgia</vt:lpstr>
      <vt:lpstr>Times New Roman</vt:lpstr>
      <vt:lpstr>Webdings</vt:lpstr>
      <vt:lpstr>Wingdings 3</vt:lpstr>
      <vt:lpstr>IFAC_Powerpoint_template_BLUE RIBBON</vt:lpstr>
      <vt:lpstr>PowerPoint Presentation</vt:lpstr>
      <vt:lpstr>IFAC’s Role in the International Standards’ Adoption Ecosystem</vt:lpstr>
      <vt:lpstr>PowerPoint Presentation</vt:lpstr>
      <vt:lpstr>PowerPoint Presentation</vt:lpstr>
      <vt:lpstr>IFAC’s Commitment to Transparency:  Global Impact Map</vt:lpstr>
      <vt:lpstr>Jurisdiction Adoption Status</vt:lpstr>
      <vt:lpstr>Adoption Snapshot: Global Data (12/31/2021)</vt:lpstr>
      <vt:lpstr>Reasons for partial adoption</vt:lpstr>
      <vt:lpstr>Trends and Challenges in  Continued Global Uptake</vt:lpstr>
      <vt:lpstr>Code of Ethics Adoption Regional Dashboard</vt:lpstr>
      <vt:lpstr>International Standards: 2022 Global Adoption Status Snapshot</vt:lpstr>
      <vt:lpstr>Implementation Support &amp; Advocacy Initiatives</vt:lpstr>
      <vt:lpstr>PowerPoint Presentation</vt:lpstr>
      <vt:lpstr>PowerPoint Presentation</vt:lpstr>
      <vt:lpstr>SMO Fulfilment Status</vt:lpstr>
      <vt:lpstr>SMO Fulfillment Snapshot: Global Data (12/31/2021)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cosgrove</dc:creator>
  <cp:lastModifiedBy>Asteway Tilahun</cp:lastModifiedBy>
  <cp:revision>4</cp:revision>
  <cp:lastPrinted>2018-09-15T18:59:59Z</cp:lastPrinted>
  <dcterms:created xsi:type="dcterms:W3CDTF">2019-10-02T14:18:29Z</dcterms:created>
  <dcterms:modified xsi:type="dcterms:W3CDTF">2022-03-21T19:06:50Z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0x0101008D00402B750FAE4987C8A9BF3C2FE21A</vt:lpwstr>
  </property>
</Properties>
</file>