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871" r:id="rId1"/>
  </p:sldMasterIdLst>
  <p:notesMasterIdLst>
    <p:notesMasterId r:id="rId11"/>
  </p:notesMasterIdLst>
  <p:sldIdLst>
    <p:sldId id="256" r:id="rId2"/>
    <p:sldId id="308" r:id="rId3"/>
    <p:sldId id="311" r:id="rId4"/>
    <p:sldId id="312" r:id="rId5"/>
    <p:sldId id="314" r:id="rId6"/>
    <p:sldId id="315" r:id="rId7"/>
    <p:sldId id="313" r:id="rId8"/>
    <p:sldId id="307" r:id="rId9"/>
    <p:sldId id="267" r:id="rId10"/>
  </p:sldIdLst>
  <p:sldSz cx="12192000" cy="6858000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28" userDrawn="1">
          <p15:clr>
            <a:srgbClr val="A4A3A4"/>
          </p15:clr>
        </p15:guide>
        <p15:guide id="2" pos="432" userDrawn="1">
          <p15:clr>
            <a:srgbClr val="A4A3A4"/>
          </p15:clr>
        </p15:guide>
        <p15:guide id="3" pos="2616" userDrawn="1">
          <p15:clr>
            <a:srgbClr val="A4A3A4"/>
          </p15:clr>
        </p15:guide>
        <p15:guide id="4" pos="7440" userDrawn="1">
          <p15:clr>
            <a:srgbClr val="A4A3A4"/>
          </p15:clr>
        </p15:guide>
        <p15:guide id="5" pos="3192" userDrawn="1">
          <p15:clr>
            <a:srgbClr val="A4A3A4"/>
          </p15:clr>
        </p15:guide>
        <p15:guide id="6" orient="horz" pos="2664" userDrawn="1">
          <p15:clr>
            <a:srgbClr val="A4A3A4"/>
          </p15:clr>
        </p15:guide>
        <p15:guide id="7" orient="horz" pos="2208" userDrawn="1">
          <p15:clr>
            <a:srgbClr val="A4A3A4"/>
          </p15:clr>
        </p15:guide>
        <p15:guide id="8" orient="horz" pos="1032" userDrawn="1">
          <p15:clr>
            <a:srgbClr val="A4A3A4"/>
          </p15:clr>
        </p15:guide>
        <p15:guide id="9" orient="horz" pos="4008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2276D6-496F-52B6-6D00-824CB7935334}" name="Ken Siong" initials="KS" userId="S::KenSiong@ethicsboard.org::f7679ae9-de6b-4f69-a967-87584c14b70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snkim0018@hanmail.net" initials="s" lastIdx="2" clrIdx="6">
    <p:extLst>
      <p:ext uri="{19B8F6BF-5375-455C-9EA6-DF929625EA0E}">
        <p15:presenceInfo xmlns:p15="http://schemas.microsoft.com/office/powerpoint/2012/main" userId="ac1bde267ce9af90" providerId="Windows Live"/>
      </p:ext>
    </p:extLst>
  </p:cmAuthor>
  <p:cmAuthor id="1" name="Megan Zietsman" initials="MZ" lastIdx="79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8" name="Ken Siong" initials="KS" lastIdx="19" clrIdx="7">
    <p:extLst>
      <p:ext uri="{19B8F6BF-5375-455C-9EA6-DF929625EA0E}">
        <p15:presenceInfo xmlns:p15="http://schemas.microsoft.com/office/powerpoint/2012/main" userId="S::KenSiong@ethicsboard.org::f7679ae9-de6b-4f69-a967-87584c14b709" providerId="AD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9" name="rjhfleck@gmail.com" initials="r" lastIdx="7" clrIdx="8">
    <p:extLst>
      <p:ext uri="{19B8F6BF-5375-455C-9EA6-DF929625EA0E}">
        <p15:presenceInfo xmlns:p15="http://schemas.microsoft.com/office/powerpoint/2012/main" userId="87dd6d942a517341" providerId="Windows Live"/>
      </p:ext>
    </p:extLst>
  </p:cmAuthor>
  <p:cmAuthor id="3" name="Natalie Klonaridis" initials="NK" lastIdx="115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4" name="James Grosvenor" initials="JG" lastIdx="10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5" name="Joy Thurgood" initials="JT" lastIdx="20" clrIdx="4">
    <p:extLst>
      <p:ext uri="{19B8F6BF-5375-455C-9EA6-DF929625EA0E}">
        <p15:presenceInfo xmlns:p15="http://schemas.microsoft.com/office/powerpoint/2012/main" userId="S-1-5-21-1801674531-1972579041-839522115-17607" providerId="AD"/>
      </p:ext>
    </p:extLst>
  </p:cmAuthor>
  <p:cmAuthor id="6" name="BJ" initials="BJ" lastIdx="14" clrIdx="5">
    <p:extLst>
      <p:ext uri="{19B8F6BF-5375-455C-9EA6-DF929625EA0E}">
        <p15:presenceInfo xmlns:p15="http://schemas.microsoft.com/office/powerpoint/2012/main" userId="B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3737"/>
    <a:srgbClr val="0B5494"/>
    <a:srgbClr val="00B050"/>
    <a:srgbClr val="FFFFFF"/>
    <a:srgbClr val="E65722"/>
    <a:srgbClr val="002060"/>
    <a:srgbClr val="1F8EEC"/>
    <a:srgbClr val="DBDBDB"/>
    <a:srgbClr val="BBFFDD"/>
    <a:srgbClr val="92D05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2096F8-05F6-463C-A5DC-536BF73320E5}" v="1" dt="2022-03-11T15:55:23.9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78" autoAdjust="0"/>
    <p:restoredTop sz="96405" autoAdjust="0"/>
  </p:normalViewPr>
  <p:slideViewPr>
    <p:cSldViewPr snapToGrid="0">
      <p:cViewPr varScale="1">
        <p:scale>
          <a:sx n="59" d="100"/>
          <a:sy n="59" d="100"/>
        </p:scale>
        <p:origin x="43" y="67"/>
      </p:cViewPr>
      <p:guideLst>
        <p:guide orient="horz" pos="2928"/>
        <p:guide pos="432"/>
        <p:guide pos="2616"/>
        <p:guide pos="7440"/>
        <p:guide pos="3192"/>
        <p:guide orient="horz" pos="2664"/>
        <p:guide orient="horz" pos="2208"/>
        <p:guide orient="horz" pos="1032"/>
        <p:guide orient="horz" pos="40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5" d="100"/>
        <a:sy n="115" d="100"/>
      </p:scale>
      <p:origin x="0" y="0"/>
    </p:cViewPr>
  </p:notesTextViewPr>
  <p:notesViewPr>
    <p:cSldViewPr snapToGrid="0">
      <p:cViewPr varScale="1">
        <p:scale>
          <a:sx n="43" d="100"/>
          <a:sy n="43" d="100"/>
        </p:scale>
        <p:origin x="2698" y="6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off Kwan" userId="c3a5c4b8-7020-4697-b49e-ebe9f60812c0" providerId="ADAL" clId="{77FA6E94-6872-492E-A2F9-FEBAE8FACC88}"/>
    <pc:docChg chg="undo custSel addSld delSld modSld">
      <pc:chgData name="Geoff Kwan" userId="c3a5c4b8-7020-4697-b49e-ebe9f60812c0" providerId="ADAL" clId="{77FA6E94-6872-492E-A2F9-FEBAE8FACC88}" dt="2022-03-01T09:44:05.698" v="1264" actId="1076"/>
      <pc:docMkLst>
        <pc:docMk/>
      </pc:docMkLst>
      <pc:sldChg chg="modSp mod">
        <pc:chgData name="Geoff Kwan" userId="c3a5c4b8-7020-4697-b49e-ebe9f60812c0" providerId="ADAL" clId="{77FA6E94-6872-492E-A2F9-FEBAE8FACC88}" dt="2022-03-01T05:58:27.052" v="366" actId="20577"/>
        <pc:sldMkLst>
          <pc:docMk/>
          <pc:sldMk cId="1691839240" sldId="256"/>
        </pc:sldMkLst>
        <pc:spChg chg="mod">
          <ac:chgData name="Geoff Kwan" userId="c3a5c4b8-7020-4697-b49e-ebe9f60812c0" providerId="ADAL" clId="{77FA6E94-6872-492E-A2F9-FEBAE8FACC88}" dt="2022-03-01T05:58:27.052" v="366" actId="20577"/>
          <ac:spMkLst>
            <pc:docMk/>
            <pc:sldMk cId="1691839240" sldId="256"/>
            <ac:spMk id="3" creationId="{A048284E-A6B3-4F4E-80B4-07EA3458CF42}"/>
          </ac:spMkLst>
        </pc:spChg>
      </pc:sldChg>
      <pc:sldChg chg="modSp mod">
        <pc:chgData name="Geoff Kwan" userId="c3a5c4b8-7020-4697-b49e-ebe9f60812c0" providerId="ADAL" clId="{77FA6E94-6872-492E-A2F9-FEBAE8FACC88}" dt="2022-03-01T07:49:11.224" v="387" actId="14100"/>
        <pc:sldMkLst>
          <pc:docMk/>
          <pc:sldMk cId="3187291116" sldId="278"/>
        </pc:sldMkLst>
        <pc:spChg chg="mod">
          <ac:chgData name="Geoff Kwan" userId="c3a5c4b8-7020-4697-b49e-ebe9f60812c0" providerId="ADAL" clId="{77FA6E94-6872-492E-A2F9-FEBAE8FACC88}" dt="2022-03-01T07:49:11.224" v="387" actId="14100"/>
          <ac:spMkLst>
            <pc:docMk/>
            <pc:sldMk cId="3187291116" sldId="278"/>
            <ac:spMk id="4" creationId="{F3E549B3-A2C9-4B13-80EC-CC24F839CED6}"/>
          </ac:spMkLst>
        </pc:spChg>
      </pc:sldChg>
      <pc:sldChg chg="del">
        <pc:chgData name="Geoff Kwan" userId="c3a5c4b8-7020-4697-b49e-ebe9f60812c0" providerId="ADAL" clId="{77FA6E94-6872-492E-A2F9-FEBAE8FACC88}" dt="2022-03-01T05:37:39.629" v="84" actId="47"/>
        <pc:sldMkLst>
          <pc:docMk/>
          <pc:sldMk cId="2057691415" sldId="287"/>
        </pc:sldMkLst>
      </pc:sldChg>
      <pc:sldChg chg="del">
        <pc:chgData name="Geoff Kwan" userId="c3a5c4b8-7020-4697-b49e-ebe9f60812c0" providerId="ADAL" clId="{77FA6E94-6872-492E-A2F9-FEBAE8FACC88}" dt="2022-03-01T05:43:21.799" v="153" actId="47"/>
        <pc:sldMkLst>
          <pc:docMk/>
          <pc:sldMk cId="3512794621" sldId="288"/>
        </pc:sldMkLst>
      </pc:sldChg>
      <pc:sldChg chg="addSp delSp modSp mod">
        <pc:chgData name="Geoff Kwan" userId="c3a5c4b8-7020-4697-b49e-ebe9f60812c0" providerId="ADAL" clId="{77FA6E94-6872-492E-A2F9-FEBAE8FACC88}" dt="2022-03-01T09:11:38.714" v="1173" actId="1076"/>
        <pc:sldMkLst>
          <pc:docMk/>
          <pc:sldMk cId="748148864" sldId="290"/>
        </pc:sldMkLst>
        <pc:spChg chg="del mod">
          <ac:chgData name="Geoff Kwan" userId="c3a5c4b8-7020-4697-b49e-ebe9f60812c0" providerId="ADAL" clId="{77FA6E94-6872-492E-A2F9-FEBAE8FACC88}" dt="2022-03-01T05:39:01.599" v="133" actId="478"/>
          <ac:spMkLst>
            <pc:docMk/>
            <pc:sldMk cId="748148864" sldId="290"/>
            <ac:spMk id="3" creationId="{1E720893-95A5-4696-8DA6-D651CB62ABB0}"/>
          </ac:spMkLst>
        </pc:spChg>
        <pc:spChg chg="del">
          <ac:chgData name="Geoff Kwan" userId="c3a5c4b8-7020-4697-b49e-ebe9f60812c0" providerId="ADAL" clId="{77FA6E94-6872-492E-A2F9-FEBAE8FACC88}" dt="2022-03-01T05:39:01.599" v="133" actId="478"/>
          <ac:spMkLst>
            <pc:docMk/>
            <pc:sldMk cId="748148864" sldId="290"/>
            <ac:spMk id="8" creationId="{F96B34C4-FC45-4EC2-B87E-7F98AFBDA922}"/>
          </ac:spMkLst>
        </pc:spChg>
        <pc:spChg chg="del">
          <ac:chgData name="Geoff Kwan" userId="c3a5c4b8-7020-4697-b49e-ebe9f60812c0" providerId="ADAL" clId="{77FA6E94-6872-492E-A2F9-FEBAE8FACC88}" dt="2022-03-01T05:39:01.599" v="133" actId="478"/>
          <ac:spMkLst>
            <pc:docMk/>
            <pc:sldMk cId="748148864" sldId="290"/>
            <ac:spMk id="9" creationId="{0790D8A0-BC1C-4597-BFAD-A0645514C1B4}"/>
          </ac:spMkLst>
        </pc:spChg>
        <pc:spChg chg="del">
          <ac:chgData name="Geoff Kwan" userId="c3a5c4b8-7020-4697-b49e-ebe9f60812c0" providerId="ADAL" clId="{77FA6E94-6872-492E-A2F9-FEBAE8FACC88}" dt="2022-03-01T05:39:01.599" v="133" actId="478"/>
          <ac:spMkLst>
            <pc:docMk/>
            <pc:sldMk cId="748148864" sldId="290"/>
            <ac:spMk id="10" creationId="{7236FCE4-DC7B-4BC9-BF51-CE402DE3EEC8}"/>
          </ac:spMkLst>
        </pc:spChg>
        <pc:spChg chg="del">
          <ac:chgData name="Geoff Kwan" userId="c3a5c4b8-7020-4697-b49e-ebe9f60812c0" providerId="ADAL" clId="{77FA6E94-6872-492E-A2F9-FEBAE8FACC88}" dt="2022-03-01T05:39:01.599" v="133" actId="478"/>
          <ac:spMkLst>
            <pc:docMk/>
            <pc:sldMk cId="748148864" sldId="290"/>
            <ac:spMk id="11" creationId="{5854E09D-3A47-432E-A33F-FE7E4786244B}"/>
          </ac:spMkLst>
        </pc:spChg>
        <pc:spChg chg="del">
          <ac:chgData name="Geoff Kwan" userId="c3a5c4b8-7020-4697-b49e-ebe9f60812c0" providerId="ADAL" clId="{77FA6E94-6872-492E-A2F9-FEBAE8FACC88}" dt="2022-03-01T05:39:01.599" v="133" actId="478"/>
          <ac:spMkLst>
            <pc:docMk/>
            <pc:sldMk cId="748148864" sldId="290"/>
            <ac:spMk id="12" creationId="{81D7AC03-378D-43A5-A867-5BA292EFC42A}"/>
          </ac:spMkLst>
        </pc:spChg>
        <pc:spChg chg="mod">
          <ac:chgData name="Geoff Kwan" userId="c3a5c4b8-7020-4697-b49e-ebe9f60812c0" providerId="ADAL" clId="{77FA6E94-6872-492E-A2F9-FEBAE8FACC88}" dt="2022-03-01T05:39:26.068" v="134"/>
          <ac:spMkLst>
            <pc:docMk/>
            <pc:sldMk cId="748148864" sldId="290"/>
            <ac:spMk id="14" creationId="{48AEFCC2-FE54-4A2A-B467-3C5572335EF8}"/>
          </ac:spMkLst>
        </pc:spChg>
        <pc:spChg chg="mod">
          <ac:chgData name="Geoff Kwan" userId="c3a5c4b8-7020-4697-b49e-ebe9f60812c0" providerId="ADAL" clId="{77FA6E94-6872-492E-A2F9-FEBAE8FACC88}" dt="2022-03-01T05:43:04.939" v="150" actId="255"/>
          <ac:spMkLst>
            <pc:docMk/>
            <pc:sldMk cId="748148864" sldId="290"/>
            <ac:spMk id="15" creationId="{EDD02A2D-D24B-4C23-8FCB-E916CF095D14}"/>
          </ac:spMkLst>
        </pc:spChg>
        <pc:spChg chg="add del mod">
          <ac:chgData name="Geoff Kwan" userId="c3a5c4b8-7020-4697-b49e-ebe9f60812c0" providerId="ADAL" clId="{77FA6E94-6872-492E-A2F9-FEBAE8FACC88}" dt="2022-03-01T09:06:08.890" v="1058" actId="20577"/>
          <ac:spMkLst>
            <pc:docMk/>
            <pc:sldMk cId="748148864" sldId="290"/>
            <ac:spMk id="16" creationId="{8EC58609-BFB9-4BF1-8958-0E4B39FB5503}"/>
          </ac:spMkLst>
        </pc:spChg>
        <pc:spChg chg="mod">
          <ac:chgData name="Geoff Kwan" userId="c3a5c4b8-7020-4697-b49e-ebe9f60812c0" providerId="ADAL" clId="{77FA6E94-6872-492E-A2F9-FEBAE8FACC88}" dt="2022-03-01T05:39:26.068" v="134"/>
          <ac:spMkLst>
            <pc:docMk/>
            <pc:sldMk cId="748148864" sldId="290"/>
            <ac:spMk id="18" creationId="{523C71EB-62D3-40DE-853B-6BCA568226CD}"/>
          </ac:spMkLst>
        </pc:spChg>
        <pc:spChg chg="mod">
          <ac:chgData name="Geoff Kwan" userId="c3a5c4b8-7020-4697-b49e-ebe9f60812c0" providerId="ADAL" clId="{77FA6E94-6872-492E-A2F9-FEBAE8FACC88}" dt="2022-03-01T05:39:26.068" v="134"/>
          <ac:spMkLst>
            <pc:docMk/>
            <pc:sldMk cId="748148864" sldId="290"/>
            <ac:spMk id="19" creationId="{CC7E8161-148E-4AEE-ADC6-78B34CE36C3A}"/>
          </ac:spMkLst>
        </pc:spChg>
        <pc:spChg chg="add del mod">
          <ac:chgData name="Geoff Kwan" userId="c3a5c4b8-7020-4697-b49e-ebe9f60812c0" providerId="ADAL" clId="{77FA6E94-6872-492E-A2F9-FEBAE8FACC88}" dt="2022-03-01T05:42:22.623" v="143" actId="478"/>
          <ac:spMkLst>
            <pc:docMk/>
            <pc:sldMk cId="748148864" sldId="290"/>
            <ac:spMk id="20" creationId="{A19FF314-C953-4EE3-858F-ED2B1BCEDFCB}"/>
          </ac:spMkLst>
        </pc:spChg>
        <pc:spChg chg="add del mod">
          <ac:chgData name="Geoff Kwan" userId="c3a5c4b8-7020-4697-b49e-ebe9f60812c0" providerId="ADAL" clId="{77FA6E94-6872-492E-A2F9-FEBAE8FACC88}" dt="2022-03-01T05:39:35.504" v="137" actId="478"/>
          <ac:spMkLst>
            <pc:docMk/>
            <pc:sldMk cId="748148864" sldId="290"/>
            <ac:spMk id="21" creationId="{562207C6-FF83-405A-A8EF-A82772F81A88}"/>
          </ac:spMkLst>
        </pc:spChg>
        <pc:spChg chg="add del mod">
          <ac:chgData name="Geoff Kwan" userId="c3a5c4b8-7020-4697-b49e-ebe9f60812c0" providerId="ADAL" clId="{77FA6E94-6872-492E-A2F9-FEBAE8FACC88}" dt="2022-03-01T05:39:50.365" v="139" actId="478"/>
          <ac:spMkLst>
            <pc:docMk/>
            <pc:sldMk cId="748148864" sldId="290"/>
            <ac:spMk id="22" creationId="{020F938B-E142-4E9B-859A-3C11881F119A}"/>
          </ac:spMkLst>
        </pc:spChg>
        <pc:grpChg chg="add del mod">
          <ac:chgData name="Geoff Kwan" userId="c3a5c4b8-7020-4697-b49e-ebe9f60812c0" providerId="ADAL" clId="{77FA6E94-6872-492E-A2F9-FEBAE8FACC88}" dt="2022-03-01T05:57:55.058" v="361" actId="1076"/>
          <ac:grpSpMkLst>
            <pc:docMk/>
            <pc:sldMk cId="748148864" sldId="290"/>
            <ac:grpSpMk id="13" creationId="{08748791-EE2B-4F00-B540-8A4E7222CC79}"/>
          </ac:grpSpMkLst>
        </pc:grpChg>
        <pc:grpChg chg="add del mod">
          <ac:chgData name="Geoff Kwan" userId="c3a5c4b8-7020-4697-b49e-ebe9f60812c0" providerId="ADAL" clId="{77FA6E94-6872-492E-A2F9-FEBAE8FACC88}" dt="2022-03-01T05:42:22.623" v="143" actId="478"/>
          <ac:grpSpMkLst>
            <pc:docMk/>
            <pc:sldMk cId="748148864" sldId="290"/>
            <ac:grpSpMk id="17" creationId="{2435732C-8DD2-415E-93EE-C3AA692BBD13}"/>
          </ac:grpSpMkLst>
        </pc:grpChg>
        <pc:picChg chg="mod modCrop">
          <ac:chgData name="Geoff Kwan" userId="c3a5c4b8-7020-4697-b49e-ebe9f60812c0" providerId="ADAL" clId="{77FA6E94-6872-492E-A2F9-FEBAE8FACC88}" dt="2022-03-01T09:11:34.947" v="1172" actId="1076"/>
          <ac:picMkLst>
            <pc:docMk/>
            <pc:sldMk cId="748148864" sldId="290"/>
            <ac:picMk id="7" creationId="{CEB0321A-78C8-4B6A-8F90-E611B0320311}"/>
          </ac:picMkLst>
        </pc:picChg>
        <pc:picChg chg="add mod">
          <ac:chgData name="Geoff Kwan" userId="c3a5c4b8-7020-4697-b49e-ebe9f60812c0" providerId="ADAL" clId="{77FA6E94-6872-492E-A2F9-FEBAE8FACC88}" dt="2022-03-01T09:11:38.714" v="1173" actId="1076"/>
          <ac:picMkLst>
            <pc:docMk/>
            <pc:sldMk cId="748148864" sldId="290"/>
            <ac:picMk id="23" creationId="{83062903-55C4-4B04-9AA5-96343A8389DE}"/>
          </ac:picMkLst>
        </pc:picChg>
      </pc:sldChg>
      <pc:sldChg chg="del">
        <pc:chgData name="Geoff Kwan" userId="c3a5c4b8-7020-4697-b49e-ebe9f60812c0" providerId="ADAL" clId="{77FA6E94-6872-492E-A2F9-FEBAE8FACC88}" dt="2022-03-01T05:37:35.149" v="82" actId="47"/>
        <pc:sldMkLst>
          <pc:docMk/>
          <pc:sldMk cId="2284075742" sldId="292"/>
        </pc:sldMkLst>
      </pc:sldChg>
      <pc:sldChg chg="del">
        <pc:chgData name="Geoff Kwan" userId="c3a5c4b8-7020-4697-b49e-ebe9f60812c0" providerId="ADAL" clId="{77FA6E94-6872-492E-A2F9-FEBAE8FACC88}" dt="2022-03-01T05:37:37.101" v="83" actId="47"/>
        <pc:sldMkLst>
          <pc:docMk/>
          <pc:sldMk cId="430482278" sldId="293"/>
        </pc:sldMkLst>
      </pc:sldChg>
      <pc:sldChg chg="del">
        <pc:chgData name="Geoff Kwan" userId="c3a5c4b8-7020-4697-b49e-ebe9f60812c0" providerId="ADAL" clId="{77FA6E94-6872-492E-A2F9-FEBAE8FACC88}" dt="2022-03-01T05:30:46.519" v="35" actId="47"/>
        <pc:sldMkLst>
          <pc:docMk/>
          <pc:sldMk cId="61104574" sldId="295"/>
        </pc:sldMkLst>
      </pc:sldChg>
      <pc:sldChg chg="del">
        <pc:chgData name="Geoff Kwan" userId="c3a5c4b8-7020-4697-b49e-ebe9f60812c0" providerId="ADAL" clId="{77FA6E94-6872-492E-A2F9-FEBAE8FACC88}" dt="2022-03-01T05:30:48.429" v="36" actId="47"/>
        <pc:sldMkLst>
          <pc:docMk/>
          <pc:sldMk cId="1907236247" sldId="296"/>
        </pc:sldMkLst>
      </pc:sldChg>
      <pc:sldChg chg="modSp mod">
        <pc:chgData name="Geoff Kwan" userId="c3a5c4b8-7020-4697-b49e-ebe9f60812c0" providerId="ADAL" clId="{77FA6E94-6872-492E-A2F9-FEBAE8FACC88}" dt="2022-03-01T09:33:17.177" v="1174" actId="1076"/>
        <pc:sldMkLst>
          <pc:docMk/>
          <pc:sldMk cId="3323816556" sldId="298"/>
        </pc:sldMkLst>
        <pc:spChg chg="mod">
          <ac:chgData name="Geoff Kwan" userId="c3a5c4b8-7020-4697-b49e-ebe9f60812c0" providerId="ADAL" clId="{77FA6E94-6872-492E-A2F9-FEBAE8FACC88}" dt="2022-03-01T09:33:17.177" v="1174" actId="1076"/>
          <ac:spMkLst>
            <pc:docMk/>
            <pc:sldMk cId="3323816556" sldId="298"/>
            <ac:spMk id="3" creationId="{05744BD5-CF23-4F27-AC12-53E433B196A0}"/>
          </ac:spMkLst>
        </pc:spChg>
      </pc:sldChg>
      <pc:sldChg chg="modSp mod">
        <pc:chgData name="Geoff Kwan" userId="c3a5c4b8-7020-4697-b49e-ebe9f60812c0" providerId="ADAL" clId="{77FA6E94-6872-492E-A2F9-FEBAE8FACC88}" dt="2022-03-01T09:34:30.075" v="1175" actId="1076"/>
        <pc:sldMkLst>
          <pc:docMk/>
          <pc:sldMk cId="144249300" sldId="299"/>
        </pc:sldMkLst>
        <pc:spChg chg="mod">
          <ac:chgData name="Geoff Kwan" userId="c3a5c4b8-7020-4697-b49e-ebe9f60812c0" providerId="ADAL" clId="{77FA6E94-6872-492E-A2F9-FEBAE8FACC88}" dt="2022-03-01T09:07:36.993" v="1073" actId="1076"/>
          <ac:spMkLst>
            <pc:docMk/>
            <pc:sldMk cId="144249300" sldId="299"/>
            <ac:spMk id="2" creationId="{A1091E25-863E-4EC4-B1AA-A45B6AE70E91}"/>
          </ac:spMkLst>
        </pc:spChg>
        <pc:spChg chg="mod">
          <ac:chgData name="Geoff Kwan" userId="c3a5c4b8-7020-4697-b49e-ebe9f60812c0" providerId="ADAL" clId="{77FA6E94-6872-492E-A2F9-FEBAE8FACC88}" dt="2022-03-01T09:34:30.075" v="1175" actId="1076"/>
          <ac:spMkLst>
            <pc:docMk/>
            <pc:sldMk cId="144249300" sldId="299"/>
            <ac:spMk id="10" creationId="{09E63FED-7BC7-46C6-B153-D066F6FCED98}"/>
          </ac:spMkLst>
        </pc:spChg>
      </pc:sldChg>
      <pc:sldChg chg="addSp delSp modSp mod">
        <pc:chgData name="Geoff Kwan" userId="c3a5c4b8-7020-4697-b49e-ebe9f60812c0" providerId="ADAL" clId="{77FA6E94-6872-492E-A2F9-FEBAE8FACC88}" dt="2022-03-01T09:38:50.554" v="1203" actId="20577"/>
        <pc:sldMkLst>
          <pc:docMk/>
          <pc:sldMk cId="1868652489" sldId="300"/>
        </pc:sldMkLst>
        <pc:spChg chg="del">
          <ac:chgData name="Geoff Kwan" userId="c3a5c4b8-7020-4697-b49e-ebe9f60812c0" providerId="ADAL" clId="{77FA6E94-6872-492E-A2F9-FEBAE8FACC88}" dt="2022-03-01T09:07:44.951" v="1074" actId="478"/>
          <ac:spMkLst>
            <pc:docMk/>
            <pc:sldMk cId="1868652489" sldId="300"/>
            <ac:spMk id="2" creationId="{A1091E25-863E-4EC4-B1AA-A45B6AE70E91}"/>
          </ac:spMkLst>
        </pc:spChg>
        <pc:spChg chg="mod">
          <ac:chgData name="Geoff Kwan" userId="c3a5c4b8-7020-4697-b49e-ebe9f60812c0" providerId="ADAL" clId="{77FA6E94-6872-492E-A2F9-FEBAE8FACC88}" dt="2022-03-01T09:38:50.554" v="1203" actId="20577"/>
          <ac:spMkLst>
            <pc:docMk/>
            <pc:sldMk cId="1868652489" sldId="300"/>
            <ac:spMk id="3" creationId="{C930A8DC-5F6A-4AD4-B406-B333E1CAA75C}"/>
          </ac:spMkLst>
        </pc:spChg>
        <pc:spChg chg="add del mod">
          <ac:chgData name="Geoff Kwan" userId="c3a5c4b8-7020-4697-b49e-ebe9f60812c0" providerId="ADAL" clId="{77FA6E94-6872-492E-A2F9-FEBAE8FACC88}" dt="2022-03-01T09:07:48.979" v="1075" actId="478"/>
          <ac:spMkLst>
            <pc:docMk/>
            <pc:sldMk cId="1868652489" sldId="300"/>
            <ac:spMk id="9" creationId="{266AF7D2-C6DA-4AF5-A99D-8502A01322E5}"/>
          </ac:spMkLst>
        </pc:spChg>
        <pc:spChg chg="add mod">
          <ac:chgData name="Geoff Kwan" userId="c3a5c4b8-7020-4697-b49e-ebe9f60812c0" providerId="ADAL" clId="{77FA6E94-6872-492E-A2F9-FEBAE8FACC88}" dt="2022-03-01T09:07:51.107" v="1076"/>
          <ac:spMkLst>
            <pc:docMk/>
            <pc:sldMk cId="1868652489" sldId="300"/>
            <ac:spMk id="12" creationId="{6135DBCB-AD76-4F01-B756-BF8006F2ABD9}"/>
          </ac:spMkLst>
        </pc:spChg>
      </pc:sldChg>
      <pc:sldChg chg="addSp delSp modSp mod">
        <pc:chgData name="Geoff Kwan" userId="c3a5c4b8-7020-4697-b49e-ebe9f60812c0" providerId="ADAL" clId="{77FA6E94-6872-492E-A2F9-FEBAE8FACC88}" dt="2022-03-01T09:08:06.654" v="1079"/>
        <pc:sldMkLst>
          <pc:docMk/>
          <pc:sldMk cId="811597050" sldId="301"/>
        </pc:sldMkLst>
        <pc:spChg chg="del">
          <ac:chgData name="Geoff Kwan" userId="c3a5c4b8-7020-4697-b49e-ebe9f60812c0" providerId="ADAL" clId="{77FA6E94-6872-492E-A2F9-FEBAE8FACC88}" dt="2022-03-01T09:08:02.256" v="1077" actId="478"/>
          <ac:spMkLst>
            <pc:docMk/>
            <pc:sldMk cId="811597050" sldId="301"/>
            <ac:spMk id="2" creationId="{A1091E25-863E-4EC4-B1AA-A45B6AE70E91}"/>
          </ac:spMkLst>
        </pc:spChg>
        <pc:spChg chg="add del mod">
          <ac:chgData name="Geoff Kwan" userId="c3a5c4b8-7020-4697-b49e-ebe9f60812c0" providerId="ADAL" clId="{77FA6E94-6872-492E-A2F9-FEBAE8FACC88}" dt="2022-03-01T09:08:04.256" v="1078" actId="478"/>
          <ac:spMkLst>
            <pc:docMk/>
            <pc:sldMk cId="811597050" sldId="301"/>
            <ac:spMk id="6" creationId="{3E4F4545-B0AF-4985-89DC-2139BF4D1516}"/>
          </ac:spMkLst>
        </pc:spChg>
        <pc:spChg chg="add mod">
          <ac:chgData name="Geoff Kwan" userId="c3a5c4b8-7020-4697-b49e-ebe9f60812c0" providerId="ADAL" clId="{77FA6E94-6872-492E-A2F9-FEBAE8FACC88}" dt="2022-03-01T09:08:06.654" v="1079"/>
          <ac:spMkLst>
            <pc:docMk/>
            <pc:sldMk cId="811597050" sldId="301"/>
            <ac:spMk id="12" creationId="{A8CA61AF-AD81-4855-BD58-D06764342EC7}"/>
          </ac:spMkLst>
        </pc:spChg>
      </pc:sldChg>
      <pc:sldChg chg="addSp delSp modSp mod">
        <pc:chgData name="Geoff Kwan" userId="c3a5c4b8-7020-4697-b49e-ebe9f60812c0" providerId="ADAL" clId="{77FA6E94-6872-492E-A2F9-FEBAE8FACC88}" dt="2022-03-01T09:08:18.389" v="1082"/>
        <pc:sldMkLst>
          <pc:docMk/>
          <pc:sldMk cId="2165974810" sldId="302"/>
        </pc:sldMkLst>
        <pc:spChg chg="del">
          <ac:chgData name="Geoff Kwan" userId="c3a5c4b8-7020-4697-b49e-ebe9f60812c0" providerId="ADAL" clId="{77FA6E94-6872-492E-A2F9-FEBAE8FACC88}" dt="2022-03-01T09:08:13.616" v="1080" actId="478"/>
          <ac:spMkLst>
            <pc:docMk/>
            <pc:sldMk cId="2165974810" sldId="302"/>
            <ac:spMk id="2" creationId="{A1091E25-863E-4EC4-B1AA-A45B6AE70E91}"/>
          </ac:spMkLst>
        </pc:spChg>
        <pc:spChg chg="mod">
          <ac:chgData name="Geoff Kwan" userId="c3a5c4b8-7020-4697-b49e-ebe9f60812c0" providerId="ADAL" clId="{77FA6E94-6872-492E-A2F9-FEBAE8FACC88}" dt="2022-03-01T07:56:43.920" v="400" actId="207"/>
          <ac:spMkLst>
            <pc:docMk/>
            <pc:sldMk cId="2165974810" sldId="302"/>
            <ac:spMk id="4" creationId="{3DE7617A-1653-4B9A-BF56-9D1408AABB4F}"/>
          </ac:spMkLst>
        </pc:spChg>
        <pc:spChg chg="add del mod">
          <ac:chgData name="Geoff Kwan" userId="c3a5c4b8-7020-4697-b49e-ebe9f60812c0" providerId="ADAL" clId="{77FA6E94-6872-492E-A2F9-FEBAE8FACC88}" dt="2022-03-01T09:08:16.179" v="1081" actId="478"/>
          <ac:spMkLst>
            <pc:docMk/>
            <pc:sldMk cId="2165974810" sldId="302"/>
            <ac:spMk id="8" creationId="{A4E42403-62B9-4F0F-A2E5-31500DB670F3}"/>
          </ac:spMkLst>
        </pc:spChg>
        <pc:spChg chg="add mod">
          <ac:chgData name="Geoff Kwan" userId="c3a5c4b8-7020-4697-b49e-ebe9f60812c0" providerId="ADAL" clId="{77FA6E94-6872-492E-A2F9-FEBAE8FACC88}" dt="2022-03-01T09:08:18.389" v="1082"/>
          <ac:spMkLst>
            <pc:docMk/>
            <pc:sldMk cId="2165974810" sldId="302"/>
            <ac:spMk id="11" creationId="{DA938478-4966-4247-8F25-340BA70C555E}"/>
          </ac:spMkLst>
        </pc:spChg>
      </pc:sldChg>
      <pc:sldChg chg="addSp delSp modSp mod">
        <pc:chgData name="Geoff Kwan" userId="c3a5c4b8-7020-4697-b49e-ebe9f60812c0" providerId="ADAL" clId="{77FA6E94-6872-492E-A2F9-FEBAE8FACC88}" dt="2022-03-01T09:41:08.749" v="1234" actId="20577"/>
        <pc:sldMkLst>
          <pc:docMk/>
          <pc:sldMk cId="3721048970" sldId="303"/>
        </pc:sldMkLst>
        <pc:spChg chg="del">
          <ac:chgData name="Geoff Kwan" userId="c3a5c4b8-7020-4697-b49e-ebe9f60812c0" providerId="ADAL" clId="{77FA6E94-6872-492E-A2F9-FEBAE8FACC88}" dt="2022-03-01T09:08:26.500" v="1083" actId="478"/>
          <ac:spMkLst>
            <pc:docMk/>
            <pc:sldMk cId="3721048970" sldId="303"/>
            <ac:spMk id="2" creationId="{A1091E25-863E-4EC4-B1AA-A45B6AE70E91}"/>
          </ac:spMkLst>
        </pc:spChg>
        <pc:spChg chg="add del mod">
          <ac:chgData name="Geoff Kwan" userId="c3a5c4b8-7020-4697-b49e-ebe9f60812c0" providerId="ADAL" clId="{77FA6E94-6872-492E-A2F9-FEBAE8FACC88}" dt="2022-03-01T09:08:29.776" v="1084"/>
          <ac:spMkLst>
            <pc:docMk/>
            <pc:sldMk cId="3721048970" sldId="303"/>
            <ac:spMk id="4" creationId="{335F34CD-839C-4F3C-9ECE-1FF460BFE020}"/>
          </ac:spMkLst>
        </pc:spChg>
        <pc:spChg chg="mod">
          <ac:chgData name="Geoff Kwan" userId="c3a5c4b8-7020-4697-b49e-ebe9f60812c0" providerId="ADAL" clId="{77FA6E94-6872-492E-A2F9-FEBAE8FACC88}" dt="2022-03-01T07:56:59.190" v="401" actId="207"/>
          <ac:spMkLst>
            <pc:docMk/>
            <pc:sldMk cId="3721048970" sldId="303"/>
            <ac:spMk id="9" creationId="{E41B50A1-664A-449D-A208-9C1E390D5218}"/>
          </ac:spMkLst>
        </pc:spChg>
        <pc:spChg chg="mod">
          <ac:chgData name="Geoff Kwan" userId="c3a5c4b8-7020-4697-b49e-ebe9f60812c0" providerId="ADAL" clId="{77FA6E94-6872-492E-A2F9-FEBAE8FACC88}" dt="2022-03-01T09:41:08.749" v="1234" actId="20577"/>
          <ac:spMkLst>
            <pc:docMk/>
            <pc:sldMk cId="3721048970" sldId="303"/>
            <ac:spMk id="12" creationId="{43ADAD5A-B1BD-4F59-9F6F-23DA86332BDC}"/>
          </ac:spMkLst>
        </pc:spChg>
        <pc:spChg chg="add mod">
          <ac:chgData name="Geoff Kwan" userId="c3a5c4b8-7020-4697-b49e-ebe9f60812c0" providerId="ADAL" clId="{77FA6E94-6872-492E-A2F9-FEBAE8FACC88}" dt="2022-03-01T09:08:35.243" v="1085" actId="1076"/>
          <ac:spMkLst>
            <pc:docMk/>
            <pc:sldMk cId="3721048970" sldId="303"/>
            <ac:spMk id="13" creationId="{33118421-B8DC-4B66-80B2-8BAEB7071DBE}"/>
          </ac:spMkLst>
        </pc:spChg>
      </pc:sldChg>
      <pc:sldChg chg="addSp delSp modSp mod">
        <pc:chgData name="Geoff Kwan" userId="c3a5c4b8-7020-4697-b49e-ebe9f60812c0" providerId="ADAL" clId="{77FA6E94-6872-492E-A2F9-FEBAE8FACC88}" dt="2022-03-01T09:41:24.387" v="1235" actId="1076"/>
        <pc:sldMkLst>
          <pc:docMk/>
          <pc:sldMk cId="2174575782" sldId="304"/>
        </pc:sldMkLst>
        <pc:spChg chg="del">
          <ac:chgData name="Geoff Kwan" userId="c3a5c4b8-7020-4697-b49e-ebe9f60812c0" providerId="ADAL" clId="{77FA6E94-6872-492E-A2F9-FEBAE8FACC88}" dt="2022-03-01T09:08:42.230" v="1086" actId="478"/>
          <ac:spMkLst>
            <pc:docMk/>
            <pc:sldMk cId="2174575782" sldId="304"/>
            <ac:spMk id="2" creationId="{A1091E25-863E-4EC4-B1AA-A45B6AE70E91}"/>
          </ac:spMkLst>
        </pc:spChg>
        <pc:spChg chg="add del mod">
          <ac:chgData name="Geoff Kwan" userId="c3a5c4b8-7020-4697-b49e-ebe9f60812c0" providerId="ADAL" clId="{77FA6E94-6872-492E-A2F9-FEBAE8FACC88}" dt="2022-03-01T09:08:45.211" v="1087" actId="478"/>
          <ac:spMkLst>
            <pc:docMk/>
            <pc:sldMk cId="2174575782" sldId="304"/>
            <ac:spMk id="4" creationId="{60309DF0-86E2-451D-AD4F-50C76773A331}"/>
          </ac:spMkLst>
        </pc:spChg>
        <pc:spChg chg="mod">
          <ac:chgData name="Geoff Kwan" userId="c3a5c4b8-7020-4697-b49e-ebe9f60812c0" providerId="ADAL" clId="{77FA6E94-6872-492E-A2F9-FEBAE8FACC88}" dt="2022-03-01T07:57:14.449" v="402" actId="207"/>
          <ac:spMkLst>
            <pc:docMk/>
            <pc:sldMk cId="2174575782" sldId="304"/>
            <ac:spMk id="9" creationId="{E41B50A1-664A-449D-A208-9C1E390D5218}"/>
          </ac:spMkLst>
        </pc:spChg>
        <pc:spChg chg="mod">
          <ac:chgData name="Geoff Kwan" userId="c3a5c4b8-7020-4697-b49e-ebe9f60812c0" providerId="ADAL" clId="{77FA6E94-6872-492E-A2F9-FEBAE8FACC88}" dt="2022-03-01T09:41:24.387" v="1235" actId="1076"/>
          <ac:spMkLst>
            <pc:docMk/>
            <pc:sldMk cId="2174575782" sldId="304"/>
            <ac:spMk id="12" creationId="{43ADAD5A-B1BD-4F59-9F6F-23DA86332BDC}"/>
          </ac:spMkLst>
        </pc:spChg>
        <pc:spChg chg="add mod">
          <ac:chgData name="Geoff Kwan" userId="c3a5c4b8-7020-4697-b49e-ebe9f60812c0" providerId="ADAL" clId="{77FA6E94-6872-492E-A2F9-FEBAE8FACC88}" dt="2022-03-01T09:08:47.190" v="1088"/>
          <ac:spMkLst>
            <pc:docMk/>
            <pc:sldMk cId="2174575782" sldId="304"/>
            <ac:spMk id="13" creationId="{4246B99E-D170-456A-95E1-9E4CA4BE6D7C}"/>
          </ac:spMkLst>
        </pc:spChg>
      </pc:sldChg>
      <pc:sldChg chg="modSp add del mod">
        <pc:chgData name="Geoff Kwan" userId="c3a5c4b8-7020-4697-b49e-ebe9f60812c0" providerId="ADAL" clId="{77FA6E94-6872-492E-A2F9-FEBAE8FACC88}" dt="2022-03-01T09:42:14.523" v="1257" actId="20577"/>
        <pc:sldMkLst>
          <pc:docMk/>
          <pc:sldMk cId="2670984471" sldId="305"/>
        </pc:sldMkLst>
        <pc:spChg chg="mod">
          <ac:chgData name="Geoff Kwan" userId="c3a5c4b8-7020-4697-b49e-ebe9f60812c0" providerId="ADAL" clId="{77FA6E94-6872-492E-A2F9-FEBAE8FACC88}" dt="2022-03-01T09:08:57.267" v="1090" actId="1076"/>
          <ac:spMkLst>
            <pc:docMk/>
            <pc:sldMk cId="2670984471" sldId="305"/>
            <ac:spMk id="2" creationId="{A1091E25-863E-4EC4-B1AA-A45B6AE70E91}"/>
          </ac:spMkLst>
        </pc:spChg>
        <pc:spChg chg="mod">
          <ac:chgData name="Geoff Kwan" userId="c3a5c4b8-7020-4697-b49e-ebe9f60812c0" providerId="ADAL" clId="{77FA6E94-6872-492E-A2F9-FEBAE8FACC88}" dt="2022-03-01T09:42:14.523" v="1257" actId="20577"/>
          <ac:spMkLst>
            <pc:docMk/>
            <pc:sldMk cId="2670984471" sldId="305"/>
            <ac:spMk id="3" creationId="{CBBDBDC4-4751-4C8A-BA68-560840276736}"/>
          </ac:spMkLst>
        </pc:spChg>
      </pc:sldChg>
      <pc:sldChg chg="modSp mod">
        <pc:chgData name="Geoff Kwan" userId="c3a5c4b8-7020-4697-b49e-ebe9f60812c0" providerId="ADAL" clId="{77FA6E94-6872-492E-A2F9-FEBAE8FACC88}" dt="2022-03-01T09:08:52.650" v="1089" actId="1076"/>
        <pc:sldMkLst>
          <pc:docMk/>
          <pc:sldMk cId="2355089438" sldId="307"/>
        </pc:sldMkLst>
        <pc:spChg chg="mod">
          <ac:chgData name="Geoff Kwan" userId="c3a5c4b8-7020-4697-b49e-ebe9f60812c0" providerId="ADAL" clId="{77FA6E94-6872-492E-A2F9-FEBAE8FACC88}" dt="2022-03-01T09:08:52.650" v="1089" actId="1076"/>
          <ac:spMkLst>
            <pc:docMk/>
            <pc:sldMk cId="2355089438" sldId="307"/>
            <ac:spMk id="2" creationId="{4B00CC87-FC8C-452B-85A9-58B0112B7AFF}"/>
          </ac:spMkLst>
        </pc:spChg>
        <pc:spChg chg="mod">
          <ac:chgData name="Geoff Kwan" userId="c3a5c4b8-7020-4697-b49e-ebe9f60812c0" providerId="ADAL" clId="{77FA6E94-6872-492E-A2F9-FEBAE8FACC88}" dt="2022-03-01T05:33:03.874" v="80" actId="948"/>
          <ac:spMkLst>
            <pc:docMk/>
            <pc:sldMk cId="2355089438" sldId="307"/>
            <ac:spMk id="7" creationId="{ADC3B7E9-99E0-4D1B-93AE-4879B4302DD4}"/>
          </ac:spMkLst>
        </pc:spChg>
      </pc:sldChg>
      <pc:sldChg chg="modSp mod">
        <pc:chgData name="Geoff Kwan" userId="c3a5c4b8-7020-4697-b49e-ebe9f60812c0" providerId="ADAL" clId="{77FA6E94-6872-492E-A2F9-FEBAE8FACC88}" dt="2022-03-01T09:09:03.926" v="1091" actId="1076"/>
        <pc:sldMkLst>
          <pc:docMk/>
          <pc:sldMk cId="2409711534" sldId="308"/>
        </pc:sldMkLst>
        <pc:spChg chg="mod">
          <ac:chgData name="Geoff Kwan" userId="c3a5c4b8-7020-4697-b49e-ebe9f60812c0" providerId="ADAL" clId="{77FA6E94-6872-492E-A2F9-FEBAE8FACC88}" dt="2022-03-01T09:09:03.926" v="1091" actId="1076"/>
          <ac:spMkLst>
            <pc:docMk/>
            <pc:sldMk cId="2409711534" sldId="308"/>
            <ac:spMk id="2" creationId="{4B00CC87-FC8C-452B-85A9-58B0112B7AFF}"/>
          </ac:spMkLst>
        </pc:spChg>
        <pc:spChg chg="mod">
          <ac:chgData name="Geoff Kwan" userId="c3a5c4b8-7020-4697-b49e-ebe9f60812c0" providerId="ADAL" clId="{77FA6E94-6872-492E-A2F9-FEBAE8FACC88}" dt="2022-03-01T05:32:39.433" v="78" actId="1076"/>
          <ac:spMkLst>
            <pc:docMk/>
            <pc:sldMk cId="2409711534" sldId="308"/>
            <ac:spMk id="7" creationId="{ADC3B7E9-99E0-4D1B-93AE-4879B4302DD4}"/>
          </ac:spMkLst>
        </pc:spChg>
      </pc:sldChg>
      <pc:sldChg chg="modSp add del mod">
        <pc:chgData name="Geoff Kwan" userId="c3a5c4b8-7020-4697-b49e-ebe9f60812c0" providerId="ADAL" clId="{77FA6E94-6872-492E-A2F9-FEBAE8FACC88}" dt="2022-03-01T05:58:36.468" v="367" actId="47"/>
        <pc:sldMkLst>
          <pc:docMk/>
          <pc:sldMk cId="251704069" sldId="309"/>
        </pc:sldMkLst>
        <pc:spChg chg="mod">
          <ac:chgData name="Geoff Kwan" userId="c3a5c4b8-7020-4697-b49e-ebe9f60812c0" providerId="ADAL" clId="{77FA6E94-6872-492E-A2F9-FEBAE8FACC88}" dt="2022-03-01T05:38:10.307" v="131" actId="20577"/>
          <ac:spMkLst>
            <pc:docMk/>
            <pc:sldMk cId="251704069" sldId="309"/>
            <ac:spMk id="2" creationId="{A1091E25-863E-4EC4-B1AA-A45B6AE70E91}"/>
          </ac:spMkLst>
        </pc:spChg>
      </pc:sldChg>
      <pc:sldChg chg="del">
        <pc:chgData name="Geoff Kwan" userId="c3a5c4b8-7020-4697-b49e-ebe9f60812c0" providerId="ADAL" clId="{77FA6E94-6872-492E-A2F9-FEBAE8FACC88}" dt="2022-03-01T05:29:32.101" v="2" actId="47"/>
        <pc:sldMkLst>
          <pc:docMk/>
          <pc:sldMk cId="2067947708" sldId="309"/>
        </pc:sldMkLst>
      </pc:sldChg>
      <pc:sldChg chg="delSp modSp add del mod setBg delDesignElem">
        <pc:chgData name="Geoff Kwan" userId="c3a5c4b8-7020-4697-b49e-ebe9f60812c0" providerId="ADAL" clId="{77FA6E94-6872-492E-A2F9-FEBAE8FACC88}" dt="2022-03-01T09:44:05.698" v="1264" actId="1076"/>
        <pc:sldMkLst>
          <pc:docMk/>
          <pc:sldMk cId="3872525744" sldId="311"/>
        </pc:sldMkLst>
        <pc:spChg chg="mod">
          <ac:chgData name="Geoff Kwan" userId="c3a5c4b8-7020-4697-b49e-ebe9f60812c0" providerId="ADAL" clId="{77FA6E94-6872-492E-A2F9-FEBAE8FACC88}" dt="2022-03-01T09:09:28.641" v="1095" actId="14100"/>
          <ac:spMkLst>
            <pc:docMk/>
            <pc:sldMk cId="3872525744" sldId="311"/>
            <ac:spMk id="2" creationId="{A1091E25-863E-4EC4-B1AA-A45B6AE70E91}"/>
          </ac:spMkLst>
        </pc:spChg>
        <pc:spChg chg="mod">
          <ac:chgData name="Geoff Kwan" userId="c3a5c4b8-7020-4697-b49e-ebe9f60812c0" providerId="ADAL" clId="{77FA6E94-6872-492E-A2F9-FEBAE8FACC88}" dt="2022-03-01T09:44:05.698" v="1264" actId="1076"/>
          <ac:spMkLst>
            <pc:docMk/>
            <pc:sldMk cId="3872525744" sldId="311"/>
            <ac:spMk id="18" creationId="{8E3CAE56-E979-4C4F-881B-C223767F7BE7}"/>
          </ac:spMkLst>
        </pc:spChg>
        <pc:spChg chg="del">
          <ac:chgData name="Geoff Kwan" userId="c3a5c4b8-7020-4697-b49e-ebe9f60812c0" providerId="ADAL" clId="{77FA6E94-6872-492E-A2F9-FEBAE8FACC88}" dt="2022-03-01T07:48:21.444" v="369"/>
          <ac:spMkLst>
            <pc:docMk/>
            <pc:sldMk cId="3872525744" sldId="311"/>
            <ac:spMk id="24" creationId="{240E5BD2-4019-4012-A1AA-628900E659E9}"/>
          </ac:spMkLst>
        </pc:spChg>
        <pc:spChg chg="del">
          <ac:chgData name="Geoff Kwan" userId="c3a5c4b8-7020-4697-b49e-ebe9f60812c0" providerId="ADAL" clId="{77FA6E94-6872-492E-A2F9-FEBAE8FACC88}" dt="2022-03-01T07:48:21.444" v="369"/>
          <ac:spMkLst>
            <pc:docMk/>
            <pc:sldMk cId="3872525744" sldId="311"/>
            <ac:spMk id="25" creationId="{D928DD85-BB99-450D-A702-2683E0296282}"/>
          </ac:spMkLst>
        </pc:spChg>
        <pc:grpChg chg="mod">
          <ac:chgData name="Geoff Kwan" userId="c3a5c4b8-7020-4697-b49e-ebe9f60812c0" providerId="ADAL" clId="{77FA6E94-6872-492E-A2F9-FEBAE8FACC88}" dt="2022-03-01T09:43:51.495" v="1263" actId="1076"/>
          <ac:grpSpMkLst>
            <pc:docMk/>
            <pc:sldMk cId="3872525744" sldId="311"/>
            <ac:grpSpMk id="37" creationId="{422B1227-7069-4C2A-8F3C-D7B8880046A1}"/>
          </ac:grpSpMkLst>
        </pc:grpChg>
        <pc:picChg chg="mod">
          <ac:chgData name="Geoff Kwan" userId="c3a5c4b8-7020-4697-b49e-ebe9f60812c0" providerId="ADAL" clId="{77FA6E94-6872-492E-A2F9-FEBAE8FACC88}" dt="2022-03-01T09:42:44.549" v="1258" actId="1076"/>
          <ac:picMkLst>
            <pc:docMk/>
            <pc:sldMk cId="3872525744" sldId="311"/>
            <ac:picMk id="6" creationId="{FDB30DC5-62A1-434B-9716-BD3F9F5E0976}"/>
          </ac:picMkLst>
        </pc:picChg>
      </pc:sldChg>
      <pc:sldChg chg="add del">
        <pc:chgData name="Geoff Kwan" userId="c3a5c4b8-7020-4697-b49e-ebe9f60812c0" providerId="ADAL" clId="{77FA6E94-6872-492E-A2F9-FEBAE8FACC88}" dt="2022-03-01T07:58:51.797" v="404" actId="47"/>
        <pc:sldMkLst>
          <pc:docMk/>
          <pc:sldMk cId="2695625891" sldId="312"/>
        </pc:sldMkLst>
      </pc:sldChg>
      <pc:sldChg chg="addSp delSp modSp add mod">
        <pc:chgData name="Geoff Kwan" userId="c3a5c4b8-7020-4697-b49e-ebe9f60812c0" providerId="ADAL" clId="{77FA6E94-6872-492E-A2F9-FEBAE8FACC88}" dt="2022-03-01T09:11:17.281" v="1171" actId="20577"/>
        <pc:sldMkLst>
          <pc:docMk/>
          <pc:sldMk cId="3670383118" sldId="312"/>
        </pc:sldMkLst>
        <pc:spChg chg="mod">
          <ac:chgData name="Geoff Kwan" userId="c3a5c4b8-7020-4697-b49e-ebe9f60812c0" providerId="ADAL" clId="{77FA6E94-6872-492E-A2F9-FEBAE8FACC88}" dt="2022-03-01T09:10:21.185" v="1168" actId="27636"/>
          <ac:spMkLst>
            <pc:docMk/>
            <pc:sldMk cId="3670383118" sldId="312"/>
            <ac:spMk id="2" creationId="{A1091E25-863E-4EC4-B1AA-A45B6AE70E91}"/>
          </ac:spMkLst>
        </pc:spChg>
        <pc:spChg chg="mod">
          <ac:chgData name="Geoff Kwan" userId="c3a5c4b8-7020-4697-b49e-ebe9f60812c0" providerId="ADAL" clId="{77FA6E94-6872-492E-A2F9-FEBAE8FACC88}" dt="2022-03-01T09:11:17.281" v="1171" actId="20577"/>
          <ac:spMkLst>
            <pc:docMk/>
            <pc:sldMk cId="3670383118" sldId="312"/>
            <ac:spMk id="3" creationId="{CBBDBDC4-4751-4C8A-BA68-560840276736}"/>
          </ac:spMkLst>
        </pc:spChg>
        <pc:spChg chg="del">
          <ac:chgData name="Geoff Kwan" userId="c3a5c4b8-7020-4697-b49e-ebe9f60812c0" providerId="ADAL" clId="{77FA6E94-6872-492E-A2F9-FEBAE8FACC88}" dt="2022-03-01T08:01:36.504" v="706" actId="478"/>
          <ac:spMkLst>
            <pc:docMk/>
            <pc:sldMk cId="3670383118" sldId="312"/>
            <ac:spMk id="4" creationId="{B98CC83F-1542-4451-837E-A8FA91BC1625}"/>
          </ac:spMkLst>
        </pc:spChg>
        <pc:spChg chg="add del mod">
          <ac:chgData name="Geoff Kwan" userId="c3a5c4b8-7020-4697-b49e-ebe9f60812c0" providerId="ADAL" clId="{77FA6E94-6872-492E-A2F9-FEBAE8FACC88}" dt="2022-03-01T09:02:36.060" v="980" actId="478"/>
          <ac:spMkLst>
            <pc:docMk/>
            <pc:sldMk cId="3670383118" sldId="312"/>
            <ac:spMk id="6" creationId="{463ABF94-4676-4C4E-80C2-54E8A83C77BA}"/>
          </ac:spMkLst>
        </pc:spChg>
        <pc:picChg chg="add mod">
          <ac:chgData name="Geoff Kwan" userId="c3a5c4b8-7020-4697-b49e-ebe9f60812c0" providerId="ADAL" clId="{77FA6E94-6872-492E-A2F9-FEBAE8FACC88}" dt="2022-03-01T09:03:03.199" v="987" actId="14100"/>
          <ac:picMkLst>
            <pc:docMk/>
            <pc:sldMk cId="3670383118" sldId="312"/>
            <ac:picMk id="8" creationId="{4A44225B-7544-4854-84E4-3559E15FFE4E}"/>
          </ac:picMkLst>
        </pc:picChg>
        <pc:picChg chg="del">
          <ac:chgData name="Geoff Kwan" userId="c3a5c4b8-7020-4697-b49e-ebe9f60812c0" providerId="ADAL" clId="{77FA6E94-6872-492E-A2F9-FEBAE8FACC88}" dt="2022-03-01T08:01:34.721" v="705" actId="478"/>
          <ac:picMkLst>
            <pc:docMk/>
            <pc:sldMk cId="3670383118" sldId="312"/>
            <ac:picMk id="13" creationId="{3BB7A533-686A-4B17-A91F-333ACB0BF577}"/>
          </ac:picMkLst>
        </pc:picChg>
      </pc:sldChg>
    </pc:docChg>
  </pc:docChgLst>
  <pc:docChgLst>
    <pc:chgData name="Geoff Kwan" userId="c3a5c4b8-7020-4697-b49e-ebe9f60812c0" providerId="ADAL" clId="{BA334A32-A6D7-4CCF-99B3-08A240109839}"/>
    <pc:docChg chg="modSld">
      <pc:chgData name="Geoff Kwan" userId="c3a5c4b8-7020-4697-b49e-ebe9f60812c0" providerId="ADAL" clId="{BA334A32-A6D7-4CCF-99B3-08A240109839}" dt="2022-03-08T12:39:46.137" v="36" actId="20577"/>
      <pc:docMkLst>
        <pc:docMk/>
      </pc:docMkLst>
      <pc:sldChg chg="modSp mod">
        <pc:chgData name="Geoff Kwan" userId="c3a5c4b8-7020-4697-b49e-ebe9f60812c0" providerId="ADAL" clId="{BA334A32-A6D7-4CCF-99B3-08A240109839}" dt="2022-03-08T12:39:46.137" v="36" actId="20577"/>
        <pc:sldMkLst>
          <pc:docMk/>
          <pc:sldMk cId="1592929266" sldId="313"/>
        </pc:sldMkLst>
        <pc:spChg chg="mod">
          <ac:chgData name="Geoff Kwan" userId="c3a5c4b8-7020-4697-b49e-ebe9f60812c0" providerId="ADAL" clId="{BA334A32-A6D7-4CCF-99B3-08A240109839}" dt="2022-03-08T12:39:46.137" v="36" actId="20577"/>
          <ac:spMkLst>
            <pc:docMk/>
            <pc:sldMk cId="1592929266" sldId="313"/>
            <ac:spMk id="7" creationId="{ADC3B7E9-99E0-4D1B-93AE-4879B4302DD4}"/>
          </ac:spMkLst>
        </pc:spChg>
      </pc:sldChg>
      <pc:sldChg chg="modSp mod">
        <pc:chgData name="Geoff Kwan" userId="c3a5c4b8-7020-4697-b49e-ebe9f60812c0" providerId="ADAL" clId="{BA334A32-A6D7-4CCF-99B3-08A240109839}" dt="2022-03-08T12:38:50.003" v="28" actId="20577"/>
        <pc:sldMkLst>
          <pc:docMk/>
          <pc:sldMk cId="4103228113" sldId="315"/>
        </pc:sldMkLst>
        <pc:spChg chg="mod">
          <ac:chgData name="Geoff Kwan" userId="c3a5c4b8-7020-4697-b49e-ebe9f60812c0" providerId="ADAL" clId="{BA334A32-A6D7-4CCF-99B3-08A240109839}" dt="2022-03-08T12:38:50.003" v="28" actId="20577"/>
          <ac:spMkLst>
            <pc:docMk/>
            <pc:sldMk cId="4103228113" sldId="315"/>
            <ac:spMk id="7" creationId="{ADC3B7E9-99E0-4D1B-93AE-4879B4302DD4}"/>
          </ac:spMkLst>
        </pc:spChg>
      </pc:sldChg>
    </pc:docChg>
  </pc:docChgLst>
  <pc:docChgLst>
    <pc:chgData name="Geoff Kwan" userId="c3a5c4b8-7020-4697-b49e-ebe9f60812c0" providerId="ADAL" clId="{F8A81A47-A8EA-491D-B658-CD50D1B6FA0C}"/>
    <pc:docChg chg="undo custSel addSld delSld modSld sldOrd">
      <pc:chgData name="Geoff Kwan" userId="c3a5c4b8-7020-4697-b49e-ebe9f60812c0" providerId="ADAL" clId="{F8A81A47-A8EA-491D-B658-CD50D1B6FA0C}" dt="2022-03-07T01:15:20.101" v="6053" actId="14100"/>
      <pc:docMkLst>
        <pc:docMk/>
      </pc:docMkLst>
      <pc:sldChg chg="modSp mod">
        <pc:chgData name="Geoff Kwan" userId="c3a5c4b8-7020-4697-b49e-ebe9f60812c0" providerId="ADAL" clId="{F8A81A47-A8EA-491D-B658-CD50D1B6FA0C}" dt="2022-03-04T13:14:03.216" v="68" actId="20577"/>
        <pc:sldMkLst>
          <pc:docMk/>
          <pc:sldMk cId="1691839240" sldId="256"/>
        </pc:sldMkLst>
        <pc:spChg chg="mod">
          <ac:chgData name="Geoff Kwan" userId="c3a5c4b8-7020-4697-b49e-ebe9f60812c0" providerId="ADAL" clId="{F8A81A47-A8EA-491D-B658-CD50D1B6FA0C}" dt="2022-03-04T13:13:48.584" v="38" actId="20577"/>
          <ac:spMkLst>
            <pc:docMk/>
            <pc:sldMk cId="1691839240" sldId="256"/>
            <ac:spMk id="2" creationId="{7AACC860-CB23-468F-A69B-2EDCAA3C1645}"/>
          </ac:spMkLst>
        </pc:spChg>
        <pc:spChg chg="mod">
          <ac:chgData name="Geoff Kwan" userId="c3a5c4b8-7020-4697-b49e-ebe9f60812c0" providerId="ADAL" clId="{F8A81A47-A8EA-491D-B658-CD50D1B6FA0C}" dt="2022-03-04T08:21:40.308" v="0" actId="6549"/>
          <ac:spMkLst>
            <pc:docMk/>
            <pc:sldMk cId="1691839240" sldId="256"/>
            <ac:spMk id="3" creationId="{A048284E-A6B3-4F4E-80B4-07EA3458CF42}"/>
          </ac:spMkLst>
        </pc:spChg>
        <pc:spChg chg="mod">
          <ac:chgData name="Geoff Kwan" userId="c3a5c4b8-7020-4697-b49e-ebe9f60812c0" providerId="ADAL" clId="{F8A81A47-A8EA-491D-B658-CD50D1B6FA0C}" dt="2022-03-04T13:14:03.216" v="68" actId="20577"/>
          <ac:spMkLst>
            <pc:docMk/>
            <pc:sldMk cId="1691839240" sldId="256"/>
            <ac:spMk id="4" creationId="{FCAB5605-EB74-47C9-8E9D-F5071F124494}"/>
          </ac:spMkLst>
        </pc:spChg>
      </pc:sldChg>
      <pc:sldChg chg="del">
        <pc:chgData name="Geoff Kwan" userId="c3a5c4b8-7020-4697-b49e-ebe9f60812c0" providerId="ADAL" clId="{F8A81A47-A8EA-491D-B658-CD50D1B6FA0C}" dt="2022-03-06T05:10:19.679" v="466" actId="47"/>
        <pc:sldMkLst>
          <pc:docMk/>
          <pc:sldMk cId="3187291116" sldId="278"/>
        </pc:sldMkLst>
      </pc:sldChg>
      <pc:sldChg chg="del">
        <pc:chgData name="Geoff Kwan" userId="c3a5c4b8-7020-4697-b49e-ebe9f60812c0" providerId="ADAL" clId="{F8A81A47-A8EA-491D-B658-CD50D1B6FA0C}" dt="2022-03-04T13:14:36.748" v="72" actId="47"/>
        <pc:sldMkLst>
          <pc:docMk/>
          <pc:sldMk cId="748148864" sldId="290"/>
        </pc:sldMkLst>
      </pc:sldChg>
      <pc:sldChg chg="addSp delSp modSp del mod setBg">
        <pc:chgData name="Geoff Kwan" userId="c3a5c4b8-7020-4697-b49e-ebe9f60812c0" providerId="ADAL" clId="{F8A81A47-A8EA-491D-B658-CD50D1B6FA0C}" dt="2022-03-05T02:46:15.149" v="208" actId="47"/>
        <pc:sldMkLst>
          <pc:docMk/>
          <pc:sldMk cId="2012567857" sldId="294"/>
        </pc:sldMkLst>
        <pc:spChg chg="mod">
          <ac:chgData name="Geoff Kwan" userId="c3a5c4b8-7020-4697-b49e-ebe9f60812c0" providerId="ADAL" clId="{F8A81A47-A8EA-491D-B658-CD50D1B6FA0C}" dt="2022-03-05T02:45:40.971" v="207" actId="26606"/>
          <ac:spMkLst>
            <pc:docMk/>
            <pc:sldMk cId="2012567857" sldId="294"/>
            <ac:spMk id="2" creationId="{A1091E25-863E-4EC4-B1AA-A45B6AE70E91}"/>
          </ac:spMkLst>
        </pc:spChg>
        <pc:spChg chg="mod ord">
          <ac:chgData name="Geoff Kwan" userId="c3a5c4b8-7020-4697-b49e-ebe9f60812c0" providerId="ADAL" clId="{F8A81A47-A8EA-491D-B658-CD50D1B6FA0C}" dt="2022-03-05T02:45:40.971" v="207" actId="26606"/>
          <ac:spMkLst>
            <pc:docMk/>
            <pc:sldMk cId="2012567857" sldId="294"/>
            <ac:spMk id="5" creationId="{12E767E7-09DE-463A-9352-76EC4068106A}"/>
          </ac:spMkLst>
        </pc:spChg>
        <pc:spChg chg="mod">
          <ac:chgData name="Geoff Kwan" userId="c3a5c4b8-7020-4697-b49e-ebe9f60812c0" providerId="ADAL" clId="{F8A81A47-A8EA-491D-B658-CD50D1B6FA0C}" dt="2022-03-05T02:45:40.971" v="207" actId="26606"/>
          <ac:spMkLst>
            <pc:docMk/>
            <pc:sldMk cId="2012567857" sldId="294"/>
            <ac:spMk id="23" creationId="{A3CE21D5-9181-410A-9B15-1EDAE3C3A85E}"/>
          </ac:spMkLst>
        </pc:spChg>
        <pc:spChg chg="add">
          <ac:chgData name="Geoff Kwan" userId="c3a5c4b8-7020-4697-b49e-ebe9f60812c0" providerId="ADAL" clId="{F8A81A47-A8EA-491D-B658-CD50D1B6FA0C}" dt="2022-03-05T02:45:40.971" v="207" actId="26606"/>
          <ac:spMkLst>
            <pc:docMk/>
            <pc:sldMk cId="2012567857" sldId="294"/>
            <ac:spMk id="29" creationId="{04812C46-200A-4DEB-A05E-3ED6C68C2387}"/>
          </ac:spMkLst>
        </pc:spChg>
        <pc:spChg chg="add">
          <ac:chgData name="Geoff Kwan" userId="c3a5c4b8-7020-4697-b49e-ebe9f60812c0" providerId="ADAL" clId="{F8A81A47-A8EA-491D-B658-CD50D1B6FA0C}" dt="2022-03-05T02:45:40.971" v="207" actId="26606"/>
          <ac:spMkLst>
            <pc:docMk/>
            <pc:sldMk cId="2012567857" sldId="294"/>
            <ac:spMk id="31" creationId="{D1EA859B-E555-4109-94F3-6700E046E008}"/>
          </ac:spMkLst>
        </pc:spChg>
        <pc:grpChg chg="del">
          <ac:chgData name="Geoff Kwan" userId="c3a5c4b8-7020-4697-b49e-ebe9f60812c0" providerId="ADAL" clId="{F8A81A47-A8EA-491D-B658-CD50D1B6FA0C}" dt="2022-03-04T23:24:14.657" v="118" actId="478"/>
          <ac:grpSpMkLst>
            <pc:docMk/>
            <pc:sldMk cId="2012567857" sldId="294"/>
            <ac:grpSpMk id="11" creationId="{6839F4C6-FB59-4DB4-8EC8-5A3A6E469278}"/>
          </ac:grpSpMkLst>
        </pc:grpChg>
        <pc:picChg chg="del">
          <ac:chgData name="Geoff Kwan" userId="c3a5c4b8-7020-4697-b49e-ebe9f60812c0" providerId="ADAL" clId="{F8A81A47-A8EA-491D-B658-CD50D1B6FA0C}" dt="2022-03-04T23:24:17.503" v="119" actId="478"/>
          <ac:picMkLst>
            <pc:docMk/>
            <pc:sldMk cId="2012567857" sldId="294"/>
            <ac:picMk id="13" creationId="{7D73E76B-CD71-400B-8EC1-97EBD01C830B}"/>
          </ac:picMkLst>
        </pc:picChg>
        <pc:picChg chg="add">
          <ac:chgData name="Geoff Kwan" userId="c3a5c4b8-7020-4697-b49e-ebe9f60812c0" providerId="ADAL" clId="{F8A81A47-A8EA-491D-B658-CD50D1B6FA0C}" dt="2022-03-05T02:45:40.971" v="207" actId="26606"/>
          <ac:picMkLst>
            <pc:docMk/>
            <pc:sldMk cId="2012567857" sldId="294"/>
            <ac:picMk id="25" creationId="{D415AE64-82F6-4E19-BBCB-6D1C0F008EF8}"/>
          </ac:picMkLst>
        </pc:picChg>
      </pc:sldChg>
      <pc:sldChg chg="del">
        <pc:chgData name="Geoff Kwan" userId="c3a5c4b8-7020-4697-b49e-ebe9f60812c0" providerId="ADAL" clId="{F8A81A47-A8EA-491D-B658-CD50D1B6FA0C}" dt="2022-03-04T13:14:38.021" v="73" actId="47"/>
        <pc:sldMkLst>
          <pc:docMk/>
          <pc:sldMk cId="3323816556" sldId="298"/>
        </pc:sldMkLst>
      </pc:sldChg>
      <pc:sldChg chg="del">
        <pc:chgData name="Geoff Kwan" userId="c3a5c4b8-7020-4697-b49e-ebe9f60812c0" providerId="ADAL" clId="{F8A81A47-A8EA-491D-B658-CD50D1B6FA0C}" dt="2022-03-04T13:14:39.249" v="74" actId="47"/>
        <pc:sldMkLst>
          <pc:docMk/>
          <pc:sldMk cId="144249300" sldId="299"/>
        </pc:sldMkLst>
      </pc:sldChg>
      <pc:sldChg chg="del">
        <pc:chgData name="Geoff Kwan" userId="c3a5c4b8-7020-4697-b49e-ebe9f60812c0" providerId="ADAL" clId="{F8A81A47-A8EA-491D-B658-CD50D1B6FA0C}" dt="2022-03-04T13:14:40.235" v="75" actId="47"/>
        <pc:sldMkLst>
          <pc:docMk/>
          <pc:sldMk cId="1868652489" sldId="300"/>
        </pc:sldMkLst>
      </pc:sldChg>
      <pc:sldChg chg="del">
        <pc:chgData name="Geoff Kwan" userId="c3a5c4b8-7020-4697-b49e-ebe9f60812c0" providerId="ADAL" clId="{F8A81A47-A8EA-491D-B658-CD50D1B6FA0C}" dt="2022-03-04T13:14:41.659" v="76" actId="47"/>
        <pc:sldMkLst>
          <pc:docMk/>
          <pc:sldMk cId="811597050" sldId="301"/>
        </pc:sldMkLst>
      </pc:sldChg>
      <pc:sldChg chg="del">
        <pc:chgData name="Geoff Kwan" userId="c3a5c4b8-7020-4697-b49e-ebe9f60812c0" providerId="ADAL" clId="{F8A81A47-A8EA-491D-B658-CD50D1B6FA0C}" dt="2022-03-04T13:14:42.173" v="77" actId="47"/>
        <pc:sldMkLst>
          <pc:docMk/>
          <pc:sldMk cId="2165974810" sldId="302"/>
        </pc:sldMkLst>
      </pc:sldChg>
      <pc:sldChg chg="del">
        <pc:chgData name="Geoff Kwan" userId="c3a5c4b8-7020-4697-b49e-ebe9f60812c0" providerId="ADAL" clId="{F8A81A47-A8EA-491D-B658-CD50D1B6FA0C}" dt="2022-03-04T13:14:42.605" v="78" actId="47"/>
        <pc:sldMkLst>
          <pc:docMk/>
          <pc:sldMk cId="3721048970" sldId="303"/>
        </pc:sldMkLst>
      </pc:sldChg>
      <pc:sldChg chg="del">
        <pc:chgData name="Geoff Kwan" userId="c3a5c4b8-7020-4697-b49e-ebe9f60812c0" providerId="ADAL" clId="{F8A81A47-A8EA-491D-B658-CD50D1B6FA0C}" dt="2022-03-04T13:14:43.119" v="79" actId="47"/>
        <pc:sldMkLst>
          <pc:docMk/>
          <pc:sldMk cId="2174575782" sldId="304"/>
        </pc:sldMkLst>
      </pc:sldChg>
      <pc:sldChg chg="del">
        <pc:chgData name="Geoff Kwan" userId="c3a5c4b8-7020-4697-b49e-ebe9f60812c0" providerId="ADAL" clId="{F8A81A47-A8EA-491D-B658-CD50D1B6FA0C}" dt="2022-03-04T13:14:27.114" v="71" actId="47"/>
        <pc:sldMkLst>
          <pc:docMk/>
          <pc:sldMk cId="2670984471" sldId="305"/>
        </pc:sldMkLst>
      </pc:sldChg>
      <pc:sldChg chg="addSp delSp modSp mod setBg">
        <pc:chgData name="Geoff Kwan" userId="c3a5c4b8-7020-4697-b49e-ebe9f60812c0" providerId="ADAL" clId="{F8A81A47-A8EA-491D-B658-CD50D1B6FA0C}" dt="2022-03-07T01:13:57.306" v="6014" actId="14100"/>
        <pc:sldMkLst>
          <pc:docMk/>
          <pc:sldMk cId="2355089438" sldId="307"/>
        </pc:sldMkLst>
        <pc:spChg chg="mod">
          <ac:chgData name="Geoff Kwan" userId="c3a5c4b8-7020-4697-b49e-ebe9f60812c0" providerId="ADAL" clId="{F8A81A47-A8EA-491D-B658-CD50D1B6FA0C}" dt="2022-03-05T02:43:57.481" v="182" actId="26606"/>
          <ac:spMkLst>
            <pc:docMk/>
            <pc:sldMk cId="2355089438" sldId="307"/>
            <ac:spMk id="2" creationId="{4B00CC87-FC8C-452B-85A9-58B0112B7AFF}"/>
          </ac:spMkLst>
        </pc:spChg>
        <pc:spChg chg="mod ord">
          <ac:chgData name="Geoff Kwan" userId="c3a5c4b8-7020-4697-b49e-ebe9f60812c0" providerId="ADAL" clId="{F8A81A47-A8EA-491D-B658-CD50D1B6FA0C}" dt="2022-03-05T02:43:57.481" v="182" actId="26606"/>
          <ac:spMkLst>
            <pc:docMk/>
            <pc:sldMk cId="2355089438" sldId="307"/>
            <ac:spMk id="5" creationId="{B630FCBD-0799-4A3B-A635-49ED845295F6}"/>
          </ac:spMkLst>
        </pc:spChg>
        <pc:spChg chg="mod">
          <ac:chgData name="Geoff Kwan" userId="c3a5c4b8-7020-4697-b49e-ebe9f60812c0" providerId="ADAL" clId="{F8A81A47-A8EA-491D-B658-CD50D1B6FA0C}" dt="2022-03-07T01:13:57.306" v="6014" actId="14100"/>
          <ac:spMkLst>
            <pc:docMk/>
            <pc:sldMk cId="2355089438" sldId="307"/>
            <ac:spMk id="7" creationId="{ADC3B7E9-99E0-4D1B-93AE-4879B4302DD4}"/>
          </ac:spMkLst>
        </pc:spChg>
        <pc:spChg chg="add del">
          <ac:chgData name="Geoff Kwan" userId="c3a5c4b8-7020-4697-b49e-ebe9f60812c0" providerId="ADAL" clId="{F8A81A47-A8EA-491D-B658-CD50D1B6FA0C}" dt="2022-03-04T23:29:56.708" v="135" actId="26606"/>
          <ac:spMkLst>
            <pc:docMk/>
            <pc:sldMk cId="2355089438" sldId="307"/>
            <ac:spMk id="71" creationId="{59A309A7-1751-4ABE-A3C1-EEC40366AD89}"/>
          </ac:spMkLst>
        </pc:spChg>
        <pc:spChg chg="add del">
          <ac:chgData name="Geoff Kwan" userId="c3a5c4b8-7020-4697-b49e-ebe9f60812c0" providerId="ADAL" clId="{F8A81A47-A8EA-491D-B658-CD50D1B6FA0C}" dt="2022-03-04T23:29:56.708" v="135" actId="26606"/>
          <ac:spMkLst>
            <pc:docMk/>
            <pc:sldMk cId="2355089438" sldId="307"/>
            <ac:spMk id="73" creationId="{967D8EB6-EAE1-4F9C-B398-83321E287204}"/>
          </ac:spMkLst>
        </pc:spChg>
        <pc:spChg chg="add del">
          <ac:chgData name="Geoff Kwan" userId="c3a5c4b8-7020-4697-b49e-ebe9f60812c0" providerId="ADAL" clId="{F8A81A47-A8EA-491D-B658-CD50D1B6FA0C}" dt="2022-03-05T02:22:36.147" v="155" actId="26606"/>
          <ac:spMkLst>
            <pc:docMk/>
            <pc:sldMk cId="2355089438" sldId="307"/>
            <ac:spMk id="77" creationId="{5E39A796-BE83-48B1-B33F-35C4A32AAB57}"/>
          </ac:spMkLst>
        </pc:spChg>
        <pc:spChg chg="add del">
          <ac:chgData name="Geoff Kwan" userId="c3a5c4b8-7020-4697-b49e-ebe9f60812c0" providerId="ADAL" clId="{F8A81A47-A8EA-491D-B658-CD50D1B6FA0C}" dt="2022-03-05T02:22:36.147" v="155" actId="26606"/>
          <ac:spMkLst>
            <pc:docMk/>
            <pc:sldMk cId="2355089438" sldId="307"/>
            <ac:spMk id="79" creationId="{72F84B47-E267-4194-8194-831DB7B5547F}"/>
          </ac:spMkLst>
        </pc:spChg>
        <pc:spChg chg="add del">
          <ac:chgData name="Geoff Kwan" userId="c3a5c4b8-7020-4697-b49e-ebe9f60812c0" providerId="ADAL" clId="{F8A81A47-A8EA-491D-B658-CD50D1B6FA0C}" dt="2022-03-05T02:43:45.596" v="180" actId="26606"/>
          <ac:spMkLst>
            <pc:docMk/>
            <pc:sldMk cId="2355089438" sldId="307"/>
            <ac:spMk id="83" creationId="{2B97F24A-32CE-4C1C-A50D-3016B394DCFB}"/>
          </ac:spMkLst>
        </pc:spChg>
        <pc:spChg chg="add del">
          <ac:chgData name="Geoff Kwan" userId="c3a5c4b8-7020-4697-b49e-ebe9f60812c0" providerId="ADAL" clId="{F8A81A47-A8EA-491D-B658-CD50D1B6FA0C}" dt="2022-03-05T02:43:45.596" v="180" actId="26606"/>
          <ac:spMkLst>
            <pc:docMk/>
            <pc:sldMk cId="2355089438" sldId="307"/>
            <ac:spMk id="85" creationId="{CD8B4F24-440B-49E9-B85D-733523DC064B}"/>
          </ac:spMkLst>
        </pc:spChg>
        <pc:spChg chg="add del">
          <ac:chgData name="Geoff Kwan" userId="c3a5c4b8-7020-4697-b49e-ebe9f60812c0" providerId="ADAL" clId="{F8A81A47-A8EA-491D-B658-CD50D1B6FA0C}" dt="2022-03-05T02:43:57.481" v="182" actId="26606"/>
          <ac:spMkLst>
            <pc:docMk/>
            <pc:sldMk cId="2355089438" sldId="307"/>
            <ac:spMk id="87" creationId="{4B9FAFB2-BEB5-4848-8018-BCAD99E2E1AA}"/>
          </ac:spMkLst>
        </pc:spChg>
        <pc:spChg chg="add del">
          <ac:chgData name="Geoff Kwan" userId="c3a5c4b8-7020-4697-b49e-ebe9f60812c0" providerId="ADAL" clId="{F8A81A47-A8EA-491D-B658-CD50D1B6FA0C}" dt="2022-03-05T02:28:59.934" v="159" actId="26606"/>
          <ac:spMkLst>
            <pc:docMk/>
            <pc:sldMk cId="2355089438" sldId="307"/>
            <ac:spMk id="1034" creationId="{33CD251C-A887-4D2F-925B-FC097198538B}"/>
          </ac:spMkLst>
        </pc:spChg>
        <pc:spChg chg="add del">
          <ac:chgData name="Geoff Kwan" userId="c3a5c4b8-7020-4697-b49e-ebe9f60812c0" providerId="ADAL" clId="{F8A81A47-A8EA-491D-B658-CD50D1B6FA0C}" dt="2022-03-05T02:28:59.934" v="159" actId="26606"/>
          <ac:spMkLst>
            <pc:docMk/>
            <pc:sldMk cId="2355089438" sldId="307"/>
            <ac:spMk id="1035" creationId="{3B2069EE-A08E-44F0-B3F9-3CF8CC2DCAD5}"/>
          </ac:spMkLst>
        </pc:spChg>
        <pc:spChg chg="add del">
          <ac:chgData name="Geoff Kwan" userId="c3a5c4b8-7020-4697-b49e-ebe9f60812c0" providerId="ADAL" clId="{F8A81A47-A8EA-491D-B658-CD50D1B6FA0C}" dt="2022-03-05T02:43:57.481" v="182" actId="26606"/>
          <ac:spMkLst>
            <pc:docMk/>
            <pc:sldMk cId="2355089438" sldId="307"/>
            <ac:spMk id="1040" creationId="{C232B152-3720-4D3B-97ED-45CE5483F16F}"/>
          </ac:spMkLst>
        </pc:spChg>
        <pc:spChg chg="add del">
          <ac:chgData name="Geoff Kwan" userId="c3a5c4b8-7020-4697-b49e-ebe9f60812c0" providerId="ADAL" clId="{F8A81A47-A8EA-491D-B658-CD50D1B6FA0C}" dt="2022-03-05T02:43:57.481" v="182" actId="26606"/>
          <ac:spMkLst>
            <pc:docMk/>
            <pc:sldMk cId="2355089438" sldId="307"/>
            <ac:spMk id="1041" creationId="{11BAB570-FF10-4E96-8A3F-FA9804702B89}"/>
          </ac:spMkLst>
        </pc:spChg>
        <pc:grpChg chg="add del">
          <ac:chgData name="Geoff Kwan" userId="c3a5c4b8-7020-4697-b49e-ebe9f60812c0" providerId="ADAL" clId="{F8A81A47-A8EA-491D-B658-CD50D1B6FA0C}" dt="2022-03-05T02:28:59.934" v="159" actId="26606"/>
          <ac:grpSpMkLst>
            <pc:docMk/>
            <pc:sldMk cId="2355089438" sldId="307"/>
            <ac:grpSpMk id="81" creationId="{C9888C69-11CC-40BA-BABF-F9B7E11C9156}"/>
          </ac:grpSpMkLst>
        </pc:grpChg>
        <pc:picChg chg="add del mod">
          <ac:chgData name="Geoff Kwan" userId="c3a5c4b8-7020-4697-b49e-ebe9f60812c0" providerId="ADAL" clId="{F8A81A47-A8EA-491D-B658-CD50D1B6FA0C}" dt="2022-03-05T02:30:43.386" v="166" actId="478"/>
          <ac:picMkLst>
            <pc:docMk/>
            <pc:sldMk cId="2355089438" sldId="307"/>
            <ac:picMk id="3" creationId="{DCB7952B-2E68-4977-B764-DD312DD6C0B6}"/>
          </ac:picMkLst>
        </pc:picChg>
        <pc:picChg chg="del">
          <ac:chgData name="Geoff Kwan" userId="c3a5c4b8-7020-4697-b49e-ebe9f60812c0" providerId="ADAL" clId="{F8A81A47-A8EA-491D-B658-CD50D1B6FA0C}" dt="2022-03-04T23:28:31.178" v="129" actId="478"/>
          <ac:picMkLst>
            <pc:docMk/>
            <pc:sldMk cId="2355089438" sldId="307"/>
            <ac:picMk id="4" creationId="{8C6809E9-22B5-4435-8CC7-A04C4ED320CE}"/>
          </ac:picMkLst>
        </pc:picChg>
        <pc:picChg chg="add del mod">
          <ac:chgData name="Geoff Kwan" userId="c3a5c4b8-7020-4697-b49e-ebe9f60812c0" providerId="ADAL" clId="{F8A81A47-A8EA-491D-B658-CD50D1B6FA0C}" dt="2022-03-04T23:31:59.956" v="136" actId="478"/>
          <ac:picMkLst>
            <pc:docMk/>
            <pc:sldMk cId="2355089438" sldId="307"/>
            <ac:picMk id="1026" creationId="{F5B2BAF2-2523-4C0E-A962-31675F2D0915}"/>
          </ac:picMkLst>
        </pc:picChg>
        <pc:picChg chg="add del">
          <ac:chgData name="Geoff Kwan" userId="c3a5c4b8-7020-4697-b49e-ebe9f60812c0" providerId="ADAL" clId="{F8A81A47-A8EA-491D-B658-CD50D1B6FA0C}" dt="2022-03-04T23:32:09.141" v="138"/>
          <ac:picMkLst>
            <pc:docMk/>
            <pc:sldMk cId="2355089438" sldId="307"/>
            <ac:picMk id="1028" creationId="{74D49118-2DC6-4D13-B2E2-3920D947CC6A}"/>
          </ac:picMkLst>
        </pc:picChg>
        <pc:picChg chg="add del mod">
          <ac:chgData name="Geoff Kwan" userId="c3a5c4b8-7020-4697-b49e-ebe9f60812c0" providerId="ADAL" clId="{F8A81A47-A8EA-491D-B658-CD50D1B6FA0C}" dt="2022-03-05T02:22:08.808" v="150" actId="478"/>
          <ac:picMkLst>
            <pc:docMk/>
            <pc:sldMk cId="2355089438" sldId="307"/>
            <ac:picMk id="1030" creationId="{BBFC144C-838C-4CB7-91FE-D11E29C0D937}"/>
          </ac:picMkLst>
        </pc:picChg>
        <pc:picChg chg="add del mod">
          <ac:chgData name="Geoff Kwan" userId="c3a5c4b8-7020-4697-b49e-ebe9f60812c0" providerId="ADAL" clId="{F8A81A47-A8EA-491D-B658-CD50D1B6FA0C}" dt="2022-03-05T02:29:57.242" v="160" actId="478"/>
          <ac:picMkLst>
            <pc:docMk/>
            <pc:sldMk cId="2355089438" sldId="307"/>
            <ac:picMk id="1032" creationId="{454B3BCC-B548-4336-ADC5-5DAA8904443F}"/>
          </ac:picMkLst>
        </pc:picChg>
        <pc:picChg chg="add del mod">
          <ac:chgData name="Geoff Kwan" userId="c3a5c4b8-7020-4697-b49e-ebe9f60812c0" providerId="ADAL" clId="{F8A81A47-A8EA-491D-B658-CD50D1B6FA0C}" dt="2022-03-05T02:42:55.165" v="176" actId="478"/>
          <ac:picMkLst>
            <pc:docMk/>
            <pc:sldMk cId="2355089438" sldId="307"/>
            <ac:picMk id="1036" creationId="{66DED6F1-08D4-4169-B980-94BD1637EDEE}"/>
          </ac:picMkLst>
        </pc:picChg>
        <pc:picChg chg="add mod">
          <ac:chgData name="Geoff Kwan" userId="c3a5c4b8-7020-4697-b49e-ebe9f60812c0" providerId="ADAL" clId="{F8A81A47-A8EA-491D-B658-CD50D1B6FA0C}" dt="2022-03-06T23:28:27.953" v="3149" actId="1076"/>
          <ac:picMkLst>
            <pc:docMk/>
            <pc:sldMk cId="2355089438" sldId="307"/>
            <ac:picMk id="1038" creationId="{692834E1-EE48-489C-8D97-C9066D1708DF}"/>
          </ac:picMkLst>
        </pc:picChg>
      </pc:sldChg>
      <pc:sldChg chg="del">
        <pc:chgData name="Geoff Kwan" userId="c3a5c4b8-7020-4697-b49e-ebe9f60812c0" providerId="ADAL" clId="{F8A81A47-A8EA-491D-B658-CD50D1B6FA0C}" dt="2022-03-06T04:14:46.308" v="238" actId="47"/>
        <pc:sldMkLst>
          <pc:docMk/>
          <pc:sldMk cId="2409711534" sldId="308"/>
        </pc:sldMkLst>
      </pc:sldChg>
      <pc:sldChg chg="addSp delSp modSp add mod ord">
        <pc:chgData name="Geoff Kwan" userId="c3a5c4b8-7020-4697-b49e-ebe9f60812c0" providerId="ADAL" clId="{F8A81A47-A8EA-491D-B658-CD50D1B6FA0C}" dt="2022-03-06T23:48:30.876" v="4100" actId="1076"/>
        <pc:sldMkLst>
          <pc:docMk/>
          <pc:sldMk cId="3724670464" sldId="308"/>
        </pc:sldMkLst>
        <pc:spChg chg="mod">
          <ac:chgData name="Geoff Kwan" userId="c3a5c4b8-7020-4697-b49e-ebe9f60812c0" providerId="ADAL" clId="{F8A81A47-A8EA-491D-B658-CD50D1B6FA0C}" dt="2022-03-06T12:03:07.238" v="482" actId="20577"/>
          <ac:spMkLst>
            <pc:docMk/>
            <pc:sldMk cId="3724670464" sldId="308"/>
            <ac:spMk id="2" creationId="{4B00CC87-FC8C-452B-85A9-58B0112B7AFF}"/>
          </ac:spMkLst>
        </pc:spChg>
        <pc:spChg chg="add mod">
          <ac:chgData name="Geoff Kwan" userId="c3a5c4b8-7020-4697-b49e-ebe9f60812c0" providerId="ADAL" clId="{F8A81A47-A8EA-491D-B658-CD50D1B6FA0C}" dt="2022-03-06T23:48:30.876" v="4100" actId="1076"/>
          <ac:spMkLst>
            <pc:docMk/>
            <pc:sldMk cId="3724670464" sldId="308"/>
            <ac:spMk id="6" creationId="{842681C1-3738-4656-A75D-568AC58A8B9F}"/>
          </ac:spMkLst>
        </pc:spChg>
        <pc:spChg chg="del mod">
          <ac:chgData name="Geoff Kwan" userId="c3a5c4b8-7020-4697-b49e-ebe9f60812c0" providerId="ADAL" clId="{F8A81A47-A8EA-491D-B658-CD50D1B6FA0C}" dt="2022-03-06T12:03:00.620" v="469" actId="478"/>
          <ac:spMkLst>
            <pc:docMk/>
            <pc:sldMk cId="3724670464" sldId="308"/>
            <ac:spMk id="7" creationId="{ADC3B7E9-99E0-4D1B-93AE-4879B4302DD4}"/>
          </ac:spMkLst>
        </pc:spChg>
        <pc:picChg chg="add mod">
          <ac:chgData name="Geoff Kwan" userId="c3a5c4b8-7020-4697-b49e-ebe9f60812c0" providerId="ADAL" clId="{F8A81A47-A8EA-491D-B658-CD50D1B6FA0C}" dt="2022-03-06T23:48:24.600" v="4099" actId="1076"/>
          <ac:picMkLst>
            <pc:docMk/>
            <pc:sldMk cId="3724670464" sldId="308"/>
            <ac:picMk id="8" creationId="{88EFA88C-3D04-4C8A-9BF3-2900790ACC4C}"/>
          </ac:picMkLst>
        </pc:picChg>
        <pc:picChg chg="del">
          <ac:chgData name="Geoff Kwan" userId="c3a5c4b8-7020-4697-b49e-ebe9f60812c0" providerId="ADAL" clId="{F8A81A47-A8EA-491D-B658-CD50D1B6FA0C}" dt="2022-03-06T04:15:16.450" v="258" actId="478"/>
          <ac:picMkLst>
            <pc:docMk/>
            <pc:sldMk cId="3724670464" sldId="308"/>
            <ac:picMk id="1038" creationId="{692834E1-EE48-489C-8D97-C9066D1708DF}"/>
          </ac:picMkLst>
        </pc:picChg>
      </pc:sldChg>
      <pc:sldChg chg="addSp delSp modSp add del mod setBg">
        <pc:chgData name="Geoff Kwan" userId="c3a5c4b8-7020-4697-b49e-ebe9f60812c0" providerId="ADAL" clId="{F8A81A47-A8EA-491D-B658-CD50D1B6FA0C}" dt="2022-03-06T22:40:41.468" v="2138" actId="47"/>
        <pc:sldMkLst>
          <pc:docMk/>
          <pc:sldMk cId="641627254" sldId="309"/>
        </pc:sldMkLst>
        <pc:spChg chg="mod">
          <ac:chgData name="Geoff Kwan" userId="c3a5c4b8-7020-4697-b49e-ebe9f60812c0" providerId="ADAL" clId="{F8A81A47-A8EA-491D-B658-CD50D1B6FA0C}" dt="2022-03-06T22:18:06.026" v="2073" actId="26606"/>
          <ac:spMkLst>
            <pc:docMk/>
            <pc:sldMk cId="641627254" sldId="309"/>
            <ac:spMk id="2" creationId="{4B00CC87-FC8C-452B-85A9-58B0112B7AFF}"/>
          </ac:spMkLst>
        </pc:spChg>
        <pc:spChg chg="add del mod">
          <ac:chgData name="Geoff Kwan" userId="c3a5c4b8-7020-4697-b49e-ebe9f60812c0" providerId="ADAL" clId="{F8A81A47-A8EA-491D-B658-CD50D1B6FA0C}" dt="2022-03-06T22:20:23.669" v="2085" actId="478"/>
          <ac:spMkLst>
            <pc:docMk/>
            <pc:sldMk cId="641627254" sldId="309"/>
            <ac:spMk id="3" creationId="{F789BDDC-5727-4E79-84C9-D1DD9AC30EA6}"/>
          </ac:spMkLst>
        </pc:spChg>
        <pc:spChg chg="mod ord">
          <ac:chgData name="Geoff Kwan" userId="c3a5c4b8-7020-4697-b49e-ebe9f60812c0" providerId="ADAL" clId="{F8A81A47-A8EA-491D-B658-CD50D1B6FA0C}" dt="2022-03-06T22:18:06.026" v="2073" actId="26606"/>
          <ac:spMkLst>
            <pc:docMk/>
            <pc:sldMk cId="641627254" sldId="309"/>
            <ac:spMk id="5" creationId="{B630FCBD-0799-4A3B-A635-49ED845295F6}"/>
          </ac:spMkLst>
        </pc:spChg>
        <pc:spChg chg="mod">
          <ac:chgData name="Geoff Kwan" userId="c3a5c4b8-7020-4697-b49e-ebe9f60812c0" providerId="ADAL" clId="{F8A81A47-A8EA-491D-B658-CD50D1B6FA0C}" dt="2022-03-06T22:25:17.230" v="2090" actId="1076"/>
          <ac:spMkLst>
            <pc:docMk/>
            <pc:sldMk cId="641627254" sldId="309"/>
            <ac:spMk id="7" creationId="{ADC3B7E9-99E0-4D1B-93AE-4879B4302DD4}"/>
          </ac:spMkLst>
        </pc:spChg>
        <pc:spChg chg="add del">
          <ac:chgData name="Geoff Kwan" userId="c3a5c4b8-7020-4697-b49e-ebe9f60812c0" providerId="ADAL" clId="{F8A81A47-A8EA-491D-B658-CD50D1B6FA0C}" dt="2022-03-06T22:18:06.026" v="2073" actId="26606"/>
          <ac:spMkLst>
            <pc:docMk/>
            <pc:sldMk cId="641627254" sldId="309"/>
            <ac:spMk id="22" creationId="{5C9B446A-6343-4E56-90BA-061E4DDF0FFB}"/>
          </ac:spMkLst>
        </pc:spChg>
        <pc:spChg chg="add del">
          <ac:chgData name="Geoff Kwan" userId="c3a5c4b8-7020-4697-b49e-ebe9f60812c0" providerId="ADAL" clId="{F8A81A47-A8EA-491D-B658-CD50D1B6FA0C}" dt="2022-03-06T22:18:06.026" v="2073" actId="26606"/>
          <ac:spMkLst>
            <pc:docMk/>
            <pc:sldMk cId="641627254" sldId="309"/>
            <ac:spMk id="24" creationId="{3EC72A1B-03D3-499C-B4BF-AC68EEC22B10}"/>
          </ac:spMkLst>
        </pc:spChg>
        <pc:spChg chg="add del">
          <ac:chgData name="Geoff Kwan" userId="c3a5c4b8-7020-4697-b49e-ebe9f60812c0" providerId="ADAL" clId="{F8A81A47-A8EA-491D-B658-CD50D1B6FA0C}" dt="2022-03-06T22:18:06.026" v="2073" actId="26606"/>
          <ac:spMkLst>
            <pc:docMk/>
            <pc:sldMk cId="641627254" sldId="309"/>
            <ac:spMk id="26" creationId="{216322C2-3CF0-4D33-BF90-3F384CF6D232}"/>
          </ac:spMkLst>
        </pc:spChg>
        <pc:spChg chg="add del">
          <ac:chgData name="Geoff Kwan" userId="c3a5c4b8-7020-4697-b49e-ebe9f60812c0" providerId="ADAL" clId="{F8A81A47-A8EA-491D-B658-CD50D1B6FA0C}" dt="2022-03-06T22:18:06.026" v="2073" actId="26606"/>
          <ac:spMkLst>
            <pc:docMk/>
            <pc:sldMk cId="641627254" sldId="309"/>
            <ac:spMk id="28" creationId="{55D4142C-5077-457F-A6AD-3FECFDB39685}"/>
          </ac:spMkLst>
        </pc:spChg>
        <pc:spChg chg="add del">
          <ac:chgData name="Geoff Kwan" userId="c3a5c4b8-7020-4697-b49e-ebe9f60812c0" providerId="ADAL" clId="{F8A81A47-A8EA-491D-B658-CD50D1B6FA0C}" dt="2022-03-06T22:18:06.026" v="2073" actId="26606"/>
          <ac:spMkLst>
            <pc:docMk/>
            <pc:sldMk cId="641627254" sldId="309"/>
            <ac:spMk id="30" creationId="{7A5F0580-5EE9-419F-96EE-B6529EF6E7D0}"/>
          </ac:spMkLst>
        </pc:spChg>
        <pc:spChg chg="add del">
          <ac:chgData name="Geoff Kwan" userId="c3a5c4b8-7020-4697-b49e-ebe9f60812c0" providerId="ADAL" clId="{F8A81A47-A8EA-491D-B658-CD50D1B6FA0C}" dt="2022-03-06T21:52:52.331" v="2049" actId="26606"/>
          <ac:spMkLst>
            <pc:docMk/>
            <pc:sldMk cId="641627254" sldId="309"/>
            <ac:spMk id="77" creationId="{B95B9BA8-1D69-4796-85F5-B6D0BD52354B}"/>
          </ac:spMkLst>
        </pc:spChg>
        <pc:grpChg chg="add del">
          <ac:chgData name="Geoff Kwan" userId="c3a5c4b8-7020-4697-b49e-ebe9f60812c0" providerId="ADAL" clId="{F8A81A47-A8EA-491D-B658-CD50D1B6FA0C}" dt="2022-03-06T21:52:52.331" v="2049" actId="26606"/>
          <ac:grpSpMkLst>
            <pc:docMk/>
            <pc:sldMk cId="641627254" sldId="309"/>
            <ac:grpSpMk id="79" creationId="{D44E3F87-3D58-4B03-86B2-15A5C5B9C964}"/>
          </ac:grpSpMkLst>
        </pc:grpChg>
        <pc:picChg chg="add del mod">
          <ac:chgData name="Geoff Kwan" userId="c3a5c4b8-7020-4697-b49e-ebe9f60812c0" providerId="ADAL" clId="{F8A81A47-A8EA-491D-B658-CD50D1B6FA0C}" dt="2022-03-06T22:24:59.253" v="2086" actId="478"/>
          <ac:picMkLst>
            <pc:docMk/>
            <pc:sldMk cId="641627254" sldId="309"/>
            <ac:picMk id="17" creationId="{0A869075-5207-445A-A224-B58F88175296}"/>
          </ac:picMkLst>
        </pc:picChg>
        <pc:picChg chg="add del mod">
          <ac:chgData name="Geoff Kwan" userId="c3a5c4b8-7020-4697-b49e-ebe9f60812c0" providerId="ADAL" clId="{F8A81A47-A8EA-491D-B658-CD50D1B6FA0C}" dt="2022-03-06T13:43:07.398" v="2022" actId="478"/>
          <ac:picMkLst>
            <pc:docMk/>
            <pc:sldMk cId="641627254" sldId="309"/>
            <ac:picMk id="3074" creationId="{5FD47E69-E95F-408C-8504-C4C2978576E4}"/>
          </ac:picMkLst>
        </pc:picChg>
        <pc:picChg chg="add del mod">
          <ac:chgData name="Geoff Kwan" userId="c3a5c4b8-7020-4697-b49e-ebe9f60812c0" providerId="ADAL" clId="{F8A81A47-A8EA-491D-B658-CD50D1B6FA0C}" dt="2022-03-06T13:53:40.064" v="2028" actId="478"/>
          <ac:picMkLst>
            <pc:docMk/>
            <pc:sldMk cId="641627254" sldId="309"/>
            <ac:picMk id="3076" creationId="{96983BA3-EC72-45AB-83F6-D57B065F99D8}"/>
          </ac:picMkLst>
        </pc:picChg>
        <pc:picChg chg="add del mod">
          <ac:chgData name="Geoff Kwan" userId="c3a5c4b8-7020-4697-b49e-ebe9f60812c0" providerId="ADAL" clId="{F8A81A47-A8EA-491D-B658-CD50D1B6FA0C}" dt="2022-03-06T21:52:16.184" v="2044" actId="478"/>
          <ac:picMkLst>
            <pc:docMk/>
            <pc:sldMk cId="641627254" sldId="309"/>
            <ac:picMk id="3078" creationId="{B618781A-EBF5-4C48-86C4-816C397B283A}"/>
          </ac:picMkLst>
        </pc:picChg>
        <pc:picChg chg="add del mod">
          <ac:chgData name="Geoff Kwan" userId="c3a5c4b8-7020-4697-b49e-ebe9f60812c0" providerId="ADAL" clId="{F8A81A47-A8EA-491D-B658-CD50D1B6FA0C}" dt="2022-03-06T21:54:31.578" v="2059" actId="478"/>
          <ac:picMkLst>
            <pc:docMk/>
            <pc:sldMk cId="641627254" sldId="309"/>
            <ac:picMk id="3080" creationId="{3950E453-0E60-406B-9C5F-8C38B4FDCB52}"/>
          </ac:picMkLst>
        </pc:picChg>
        <pc:picChg chg="add mod">
          <ac:chgData name="Geoff Kwan" userId="c3a5c4b8-7020-4697-b49e-ebe9f60812c0" providerId="ADAL" clId="{F8A81A47-A8EA-491D-B658-CD50D1B6FA0C}" dt="2022-03-06T22:26:02.956" v="2094" actId="1076"/>
          <ac:picMkLst>
            <pc:docMk/>
            <pc:sldMk cId="641627254" sldId="309"/>
            <ac:picMk id="3082" creationId="{3FECC871-2771-4315-9767-17C5FC4FB3A2}"/>
          </ac:picMkLst>
        </pc:picChg>
      </pc:sldChg>
      <pc:sldChg chg="addSp delSp modSp add del mod setBg">
        <pc:chgData name="Geoff Kwan" userId="c3a5c4b8-7020-4697-b49e-ebe9f60812c0" providerId="ADAL" clId="{F8A81A47-A8EA-491D-B658-CD50D1B6FA0C}" dt="2022-03-06T04:14:43.532" v="237" actId="47"/>
        <pc:sldMkLst>
          <pc:docMk/>
          <pc:sldMk cId="1064376523" sldId="309"/>
        </pc:sldMkLst>
        <pc:spChg chg="mod">
          <ac:chgData name="Geoff Kwan" userId="c3a5c4b8-7020-4697-b49e-ebe9f60812c0" providerId="ADAL" clId="{F8A81A47-A8EA-491D-B658-CD50D1B6FA0C}" dt="2022-03-06T04:13:59.678" v="236" actId="26606"/>
          <ac:spMkLst>
            <pc:docMk/>
            <pc:sldMk cId="1064376523" sldId="309"/>
            <ac:spMk id="2" creationId="{4B00CC87-FC8C-452B-85A9-58B0112B7AFF}"/>
          </ac:spMkLst>
        </pc:spChg>
        <pc:spChg chg="mod ord">
          <ac:chgData name="Geoff Kwan" userId="c3a5c4b8-7020-4697-b49e-ebe9f60812c0" providerId="ADAL" clId="{F8A81A47-A8EA-491D-B658-CD50D1B6FA0C}" dt="2022-03-06T04:13:59.678" v="236" actId="26606"/>
          <ac:spMkLst>
            <pc:docMk/>
            <pc:sldMk cId="1064376523" sldId="309"/>
            <ac:spMk id="5" creationId="{B630FCBD-0799-4A3B-A635-49ED845295F6}"/>
          </ac:spMkLst>
        </pc:spChg>
        <pc:spChg chg="mod ord">
          <ac:chgData name="Geoff Kwan" userId="c3a5c4b8-7020-4697-b49e-ebe9f60812c0" providerId="ADAL" clId="{F8A81A47-A8EA-491D-B658-CD50D1B6FA0C}" dt="2022-03-06T04:13:59.678" v="236" actId="26606"/>
          <ac:spMkLst>
            <pc:docMk/>
            <pc:sldMk cId="1064376523" sldId="309"/>
            <ac:spMk id="7" creationId="{ADC3B7E9-99E0-4D1B-93AE-4879B4302DD4}"/>
          </ac:spMkLst>
        </pc:spChg>
        <pc:spChg chg="add del">
          <ac:chgData name="Geoff Kwan" userId="c3a5c4b8-7020-4697-b49e-ebe9f60812c0" providerId="ADAL" clId="{F8A81A47-A8EA-491D-B658-CD50D1B6FA0C}" dt="2022-03-06T04:13:58.198" v="233" actId="26606"/>
          <ac:spMkLst>
            <pc:docMk/>
            <pc:sldMk cId="1064376523" sldId="309"/>
            <ac:spMk id="73" creationId="{5A0118C5-4F8D-4CF4-BADD-53FEACC6C42A}"/>
          </ac:spMkLst>
        </pc:spChg>
        <pc:spChg chg="add del">
          <ac:chgData name="Geoff Kwan" userId="c3a5c4b8-7020-4697-b49e-ebe9f60812c0" providerId="ADAL" clId="{F8A81A47-A8EA-491D-B658-CD50D1B6FA0C}" dt="2022-03-06T04:13:58.198" v="233" actId="26606"/>
          <ac:spMkLst>
            <pc:docMk/>
            <pc:sldMk cId="1064376523" sldId="309"/>
            <ac:spMk id="75" creationId="{3C1D1FA3-6212-4B97-9B1E-C7F81247C2B9}"/>
          </ac:spMkLst>
        </pc:spChg>
        <pc:spChg chg="add del">
          <ac:chgData name="Geoff Kwan" userId="c3a5c4b8-7020-4697-b49e-ebe9f60812c0" providerId="ADAL" clId="{F8A81A47-A8EA-491D-B658-CD50D1B6FA0C}" dt="2022-03-06T04:13:58.198" v="233" actId="26606"/>
          <ac:spMkLst>
            <pc:docMk/>
            <pc:sldMk cId="1064376523" sldId="309"/>
            <ac:spMk id="77" creationId="{11C51958-04D4-4687-95A2-95DCDCF47464}"/>
          </ac:spMkLst>
        </pc:spChg>
        <pc:spChg chg="add del">
          <ac:chgData name="Geoff Kwan" userId="c3a5c4b8-7020-4697-b49e-ebe9f60812c0" providerId="ADAL" clId="{F8A81A47-A8EA-491D-B658-CD50D1B6FA0C}" dt="2022-03-06T04:13:58.198" v="233" actId="26606"/>
          <ac:spMkLst>
            <pc:docMk/>
            <pc:sldMk cId="1064376523" sldId="309"/>
            <ac:spMk id="79" creationId="{79AFCB35-9C04-4524-A0B1-57FF6865D013}"/>
          </ac:spMkLst>
        </pc:spChg>
        <pc:spChg chg="add del">
          <ac:chgData name="Geoff Kwan" userId="c3a5c4b8-7020-4697-b49e-ebe9f60812c0" providerId="ADAL" clId="{F8A81A47-A8EA-491D-B658-CD50D1B6FA0C}" dt="2022-03-06T04:13:58.198" v="233" actId="26606"/>
          <ac:spMkLst>
            <pc:docMk/>
            <pc:sldMk cId="1064376523" sldId="309"/>
            <ac:spMk id="81" creationId="{D11AD2AD-0BA0-4DD3-8EEA-84686A0E718C}"/>
          </ac:spMkLst>
        </pc:spChg>
        <pc:spChg chg="add del">
          <ac:chgData name="Geoff Kwan" userId="c3a5c4b8-7020-4697-b49e-ebe9f60812c0" providerId="ADAL" clId="{F8A81A47-A8EA-491D-B658-CD50D1B6FA0C}" dt="2022-03-06T04:13:59.673" v="235" actId="26606"/>
          <ac:spMkLst>
            <pc:docMk/>
            <pc:sldMk cId="1064376523" sldId="309"/>
            <ac:spMk id="2054" creationId="{3346177D-ADC4-4968-B747-5CFCD390B5B9}"/>
          </ac:spMkLst>
        </pc:spChg>
        <pc:spChg chg="add del">
          <ac:chgData name="Geoff Kwan" userId="c3a5c4b8-7020-4697-b49e-ebe9f60812c0" providerId="ADAL" clId="{F8A81A47-A8EA-491D-B658-CD50D1B6FA0C}" dt="2022-03-06T04:13:59.673" v="235" actId="26606"/>
          <ac:spMkLst>
            <pc:docMk/>
            <pc:sldMk cId="1064376523" sldId="309"/>
            <ac:spMk id="2055" creationId="{0844A943-BF79-4FEA-ABB1-3BD54D236606}"/>
          </ac:spMkLst>
        </pc:spChg>
        <pc:spChg chg="add del">
          <ac:chgData name="Geoff Kwan" userId="c3a5c4b8-7020-4697-b49e-ebe9f60812c0" providerId="ADAL" clId="{F8A81A47-A8EA-491D-B658-CD50D1B6FA0C}" dt="2022-03-06T04:13:59.673" v="235" actId="26606"/>
          <ac:spMkLst>
            <pc:docMk/>
            <pc:sldMk cId="1064376523" sldId="309"/>
            <ac:spMk id="2056" creationId="{6437CC72-F4A8-4DC3-AFAB-D22C482C8100}"/>
          </ac:spMkLst>
        </pc:spChg>
        <pc:spChg chg="add">
          <ac:chgData name="Geoff Kwan" userId="c3a5c4b8-7020-4697-b49e-ebe9f60812c0" providerId="ADAL" clId="{F8A81A47-A8EA-491D-B658-CD50D1B6FA0C}" dt="2022-03-06T04:13:59.678" v="236" actId="26606"/>
          <ac:spMkLst>
            <pc:docMk/>
            <pc:sldMk cId="1064376523" sldId="309"/>
            <ac:spMk id="2058" creationId="{46F7435D-E3DB-47B1-BA61-B00ACC83A9DE}"/>
          </ac:spMkLst>
        </pc:spChg>
        <pc:spChg chg="add">
          <ac:chgData name="Geoff Kwan" userId="c3a5c4b8-7020-4697-b49e-ebe9f60812c0" providerId="ADAL" clId="{F8A81A47-A8EA-491D-B658-CD50D1B6FA0C}" dt="2022-03-06T04:13:59.678" v="236" actId="26606"/>
          <ac:spMkLst>
            <pc:docMk/>
            <pc:sldMk cId="1064376523" sldId="309"/>
            <ac:spMk id="2059" creationId="{F263A0B5-F8C4-4116-809F-78A768EA79A6}"/>
          </ac:spMkLst>
        </pc:spChg>
        <pc:grpChg chg="add del">
          <ac:chgData name="Geoff Kwan" userId="c3a5c4b8-7020-4697-b49e-ebe9f60812c0" providerId="ADAL" clId="{F8A81A47-A8EA-491D-B658-CD50D1B6FA0C}" dt="2022-03-06T04:13:58.198" v="233" actId="26606"/>
          <ac:grpSpMkLst>
            <pc:docMk/>
            <pc:sldMk cId="1064376523" sldId="309"/>
            <ac:grpSpMk id="83" creationId="{0C156BF8-7FF7-440F-BE2B-417DFFE8BFA5}"/>
          </ac:grpSpMkLst>
        </pc:grpChg>
        <pc:picChg chg="del">
          <ac:chgData name="Geoff Kwan" userId="c3a5c4b8-7020-4697-b49e-ebe9f60812c0" providerId="ADAL" clId="{F8A81A47-A8EA-491D-B658-CD50D1B6FA0C}" dt="2022-03-05T02:48:32.250" v="210" actId="478"/>
          <ac:picMkLst>
            <pc:docMk/>
            <pc:sldMk cId="1064376523" sldId="309"/>
            <ac:picMk id="1038" creationId="{692834E1-EE48-489C-8D97-C9066D1708DF}"/>
          </ac:picMkLst>
        </pc:picChg>
        <pc:picChg chg="add del mod">
          <ac:chgData name="Geoff Kwan" userId="c3a5c4b8-7020-4697-b49e-ebe9f60812c0" providerId="ADAL" clId="{F8A81A47-A8EA-491D-B658-CD50D1B6FA0C}" dt="2022-03-05T02:48:43.397" v="214" actId="478"/>
          <ac:picMkLst>
            <pc:docMk/>
            <pc:sldMk cId="1064376523" sldId="309"/>
            <ac:picMk id="2050" creationId="{D3DE4CB4-B259-46AA-952D-A892F934B5B9}"/>
          </ac:picMkLst>
        </pc:picChg>
        <pc:picChg chg="add mod">
          <ac:chgData name="Geoff Kwan" userId="c3a5c4b8-7020-4697-b49e-ebe9f60812c0" providerId="ADAL" clId="{F8A81A47-A8EA-491D-B658-CD50D1B6FA0C}" dt="2022-03-06T04:13:59.678" v="236" actId="26606"/>
          <ac:picMkLst>
            <pc:docMk/>
            <pc:sldMk cId="1064376523" sldId="309"/>
            <ac:picMk id="2052" creationId="{9D8948B4-E20F-4AF6-B33D-F8A66BD6D697}"/>
          </ac:picMkLst>
        </pc:picChg>
      </pc:sldChg>
      <pc:sldChg chg="addSp delSp modSp add del mod setBg">
        <pc:chgData name="Geoff Kwan" userId="c3a5c4b8-7020-4697-b49e-ebe9f60812c0" providerId="ADAL" clId="{F8A81A47-A8EA-491D-B658-CD50D1B6FA0C}" dt="2022-03-06T22:40:35.950" v="2137" actId="47"/>
        <pc:sldMkLst>
          <pc:docMk/>
          <pc:sldMk cId="4244944599" sldId="310"/>
        </pc:sldMkLst>
        <pc:spChg chg="mod">
          <ac:chgData name="Geoff Kwan" userId="c3a5c4b8-7020-4697-b49e-ebe9f60812c0" providerId="ADAL" clId="{F8A81A47-A8EA-491D-B658-CD50D1B6FA0C}" dt="2022-03-06T21:54:10.168" v="2056" actId="26606"/>
          <ac:spMkLst>
            <pc:docMk/>
            <pc:sldMk cId="4244944599" sldId="310"/>
            <ac:spMk id="2" creationId="{4B00CC87-FC8C-452B-85A9-58B0112B7AFF}"/>
          </ac:spMkLst>
        </pc:spChg>
        <pc:spChg chg="mod ord">
          <ac:chgData name="Geoff Kwan" userId="c3a5c4b8-7020-4697-b49e-ebe9f60812c0" providerId="ADAL" clId="{F8A81A47-A8EA-491D-B658-CD50D1B6FA0C}" dt="2022-03-06T21:54:10.168" v="2056" actId="26606"/>
          <ac:spMkLst>
            <pc:docMk/>
            <pc:sldMk cId="4244944599" sldId="310"/>
            <ac:spMk id="5" creationId="{B630FCBD-0799-4A3B-A635-49ED845295F6}"/>
          </ac:spMkLst>
        </pc:spChg>
        <pc:spChg chg="del mod">
          <ac:chgData name="Geoff Kwan" userId="c3a5c4b8-7020-4697-b49e-ebe9f60812c0" providerId="ADAL" clId="{F8A81A47-A8EA-491D-B658-CD50D1B6FA0C}" dt="2022-03-06T20:42:41.930" v="2034" actId="478"/>
          <ac:spMkLst>
            <pc:docMk/>
            <pc:sldMk cId="4244944599" sldId="310"/>
            <ac:spMk id="7" creationId="{ADC3B7E9-99E0-4D1B-93AE-4879B4302DD4}"/>
          </ac:spMkLst>
        </pc:spChg>
        <pc:spChg chg="add del">
          <ac:chgData name="Geoff Kwan" userId="c3a5c4b8-7020-4697-b49e-ebe9f60812c0" providerId="ADAL" clId="{F8A81A47-A8EA-491D-B658-CD50D1B6FA0C}" dt="2022-03-06T21:54:10.168" v="2056" actId="26606"/>
          <ac:spMkLst>
            <pc:docMk/>
            <pc:sldMk cId="4244944599" sldId="310"/>
            <ac:spMk id="71" creationId="{D4771268-CB57-404A-9271-370EB28F6090}"/>
          </ac:spMkLst>
        </pc:spChg>
        <pc:spChg chg="add">
          <ac:chgData name="Geoff Kwan" userId="c3a5c4b8-7020-4697-b49e-ebe9f60812c0" providerId="ADAL" clId="{F8A81A47-A8EA-491D-B658-CD50D1B6FA0C}" dt="2022-03-06T21:54:10.168" v="2056" actId="26606"/>
          <ac:spMkLst>
            <pc:docMk/>
            <pc:sldMk cId="4244944599" sldId="310"/>
            <ac:spMk id="137" creationId="{16F9E488-0718-4E1E-9D12-26779F606252}"/>
          </ac:spMkLst>
        </pc:spChg>
        <pc:spChg chg="add">
          <ac:chgData name="Geoff Kwan" userId="c3a5c4b8-7020-4697-b49e-ebe9f60812c0" providerId="ADAL" clId="{F8A81A47-A8EA-491D-B658-CD50D1B6FA0C}" dt="2022-03-06T21:54:10.168" v="2056" actId="26606"/>
          <ac:spMkLst>
            <pc:docMk/>
            <pc:sldMk cId="4244944599" sldId="310"/>
            <ac:spMk id="139" creationId="{CE708407-D01D-4E57-8998-FF799DBC3788}"/>
          </ac:spMkLst>
        </pc:spChg>
        <pc:grpChg chg="add">
          <ac:chgData name="Geoff Kwan" userId="c3a5c4b8-7020-4697-b49e-ebe9f60812c0" providerId="ADAL" clId="{F8A81A47-A8EA-491D-B658-CD50D1B6FA0C}" dt="2022-03-06T21:54:10.168" v="2056" actId="26606"/>
          <ac:grpSpMkLst>
            <pc:docMk/>
            <pc:sldMk cId="4244944599" sldId="310"/>
            <ac:grpSpMk id="141" creationId="{7F963B07-5C9E-478C-A53E-B6F5B4A78933}"/>
          </ac:grpSpMkLst>
        </pc:grpChg>
        <pc:picChg chg="del mod">
          <ac:chgData name="Geoff Kwan" userId="c3a5c4b8-7020-4697-b49e-ebe9f60812c0" providerId="ADAL" clId="{F8A81A47-A8EA-491D-B658-CD50D1B6FA0C}" dt="2022-03-06T21:50:01.081" v="2039" actId="478"/>
          <ac:picMkLst>
            <pc:docMk/>
            <pc:sldMk cId="4244944599" sldId="310"/>
            <ac:picMk id="3078" creationId="{B618781A-EBF5-4C48-86C4-816C397B283A}"/>
          </ac:picMkLst>
        </pc:picChg>
        <pc:picChg chg="add del mod">
          <ac:chgData name="Geoff Kwan" userId="c3a5c4b8-7020-4697-b49e-ebe9f60812c0" providerId="ADAL" clId="{F8A81A47-A8EA-491D-B658-CD50D1B6FA0C}" dt="2022-03-06T21:52:13.094" v="2043" actId="478"/>
          <ac:picMkLst>
            <pc:docMk/>
            <pc:sldMk cId="4244944599" sldId="310"/>
            <ac:picMk id="5122" creationId="{97DBD7EC-F87A-4695-BD35-A86629205B20}"/>
          </ac:picMkLst>
        </pc:picChg>
        <pc:picChg chg="add mod">
          <ac:chgData name="Geoff Kwan" userId="c3a5c4b8-7020-4697-b49e-ebe9f60812c0" providerId="ADAL" clId="{F8A81A47-A8EA-491D-B658-CD50D1B6FA0C}" dt="2022-03-06T21:54:25.658" v="2058" actId="1076"/>
          <ac:picMkLst>
            <pc:docMk/>
            <pc:sldMk cId="4244944599" sldId="310"/>
            <ac:picMk id="5124" creationId="{C0F7B550-2556-467B-8139-AE07A06BF3C0}"/>
          </ac:picMkLst>
        </pc:picChg>
      </pc:sldChg>
      <pc:sldChg chg="addSp delSp modSp add mod">
        <pc:chgData name="Geoff Kwan" userId="c3a5c4b8-7020-4697-b49e-ebe9f60812c0" providerId="ADAL" clId="{F8A81A47-A8EA-491D-B658-CD50D1B6FA0C}" dt="2022-03-06T23:34:52.937" v="3437" actId="948"/>
        <pc:sldMkLst>
          <pc:docMk/>
          <pc:sldMk cId="456152873" sldId="311"/>
        </pc:sldMkLst>
        <pc:spChg chg="add del mod">
          <ac:chgData name="Geoff Kwan" userId="c3a5c4b8-7020-4697-b49e-ebe9f60812c0" providerId="ADAL" clId="{F8A81A47-A8EA-491D-B658-CD50D1B6FA0C}" dt="2022-03-06T22:31:42.001" v="2100" actId="478"/>
          <ac:spMkLst>
            <pc:docMk/>
            <pc:sldMk cId="456152873" sldId="311"/>
            <ac:spMk id="3" creationId="{E62698DC-2F79-4403-B44B-F7042177D8AD}"/>
          </ac:spMkLst>
        </pc:spChg>
        <pc:spChg chg="add del mod">
          <ac:chgData name="Geoff Kwan" userId="c3a5c4b8-7020-4697-b49e-ebe9f60812c0" providerId="ADAL" clId="{F8A81A47-A8EA-491D-B658-CD50D1B6FA0C}" dt="2022-03-06T22:36:10.416" v="2109" actId="21"/>
          <ac:spMkLst>
            <pc:docMk/>
            <pc:sldMk cId="456152873" sldId="311"/>
            <ac:spMk id="4" creationId="{55066D7B-B251-4527-8901-DF7A30F786A2}"/>
          </ac:spMkLst>
        </pc:spChg>
        <pc:spChg chg="mod">
          <ac:chgData name="Geoff Kwan" userId="c3a5c4b8-7020-4697-b49e-ebe9f60812c0" providerId="ADAL" clId="{F8A81A47-A8EA-491D-B658-CD50D1B6FA0C}" dt="2022-03-06T23:34:52.937" v="3437" actId="948"/>
          <ac:spMkLst>
            <pc:docMk/>
            <pc:sldMk cId="456152873" sldId="311"/>
            <ac:spMk id="7" creationId="{ADC3B7E9-99E0-4D1B-93AE-4879B4302DD4}"/>
          </ac:spMkLst>
        </pc:spChg>
        <pc:spChg chg="add del mod ord">
          <ac:chgData name="Geoff Kwan" userId="c3a5c4b8-7020-4697-b49e-ebe9f60812c0" providerId="ADAL" clId="{F8A81A47-A8EA-491D-B658-CD50D1B6FA0C}" dt="2022-03-06T22:44:53.766" v="2148" actId="478"/>
          <ac:spMkLst>
            <pc:docMk/>
            <pc:sldMk cId="456152873" sldId="311"/>
            <ac:spMk id="8" creationId="{2C88DFB3-469F-40C5-AEE9-C20B584AB801}"/>
          </ac:spMkLst>
        </pc:spChg>
        <pc:grpChg chg="add mod">
          <ac:chgData name="Geoff Kwan" userId="c3a5c4b8-7020-4697-b49e-ebe9f60812c0" providerId="ADAL" clId="{F8A81A47-A8EA-491D-B658-CD50D1B6FA0C}" dt="2022-03-06T22:44:32.325" v="2144" actId="164"/>
          <ac:grpSpMkLst>
            <pc:docMk/>
            <pc:sldMk cId="456152873" sldId="311"/>
            <ac:grpSpMk id="9" creationId="{7CDB97ED-8244-44D4-A218-A04FA01F01FD}"/>
          </ac:grpSpMkLst>
        </pc:grpChg>
        <pc:picChg chg="add mod modCrop">
          <ac:chgData name="Geoff Kwan" userId="c3a5c4b8-7020-4697-b49e-ebe9f60812c0" providerId="ADAL" clId="{F8A81A47-A8EA-491D-B658-CD50D1B6FA0C}" dt="2022-03-06T22:45:33.401" v="2154" actId="14100"/>
          <ac:picMkLst>
            <pc:docMk/>
            <pc:sldMk cId="456152873" sldId="311"/>
            <ac:picMk id="6" creationId="{D76BECBA-4364-4F11-814C-56D3F5462DD1}"/>
          </ac:picMkLst>
        </pc:picChg>
        <pc:picChg chg="del">
          <ac:chgData name="Geoff Kwan" userId="c3a5c4b8-7020-4697-b49e-ebe9f60812c0" providerId="ADAL" clId="{F8A81A47-A8EA-491D-B658-CD50D1B6FA0C}" dt="2022-03-06T22:28:30.851" v="2096" actId="478"/>
          <ac:picMkLst>
            <pc:docMk/>
            <pc:sldMk cId="456152873" sldId="311"/>
            <ac:picMk id="3082" creationId="{3FECC871-2771-4315-9767-17C5FC4FB3A2}"/>
          </ac:picMkLst>
        </pc:picChg>
      </pc:sldChg>
      <pc:sldChg chg="del">
        <pc:chgData name="Geoff Kwan" userId="c3a5c4b8-7020-4697-b49e-ebe9f60812c0" providerId="ADAL" clId="{F8A81A47-A8EA-491D-B658-CD50D1B6FA0C}" dt="2022-03-04T13:14:19.430" v="69" actId="47"/>
        <pc:sldMkLst>
          <pc:docMk/>
          <pc:sldMk cId="3872525744" sldId="311"/>
        </pc:sldMkLst>
      </pc:sldChg>
      <pc:sldChg chg="add del">
        <pc:chgData name="Geoff Kwan" userId="c3a5c4b8-7020-4697-b49e-ebe9f60812c0" providerId="ADAL" clId="{F8A81A47-A8EA-491D-B658-CD50D1B6FA0C}" dt="2022-03-06T22:51:54.776" v="2207" actId="47"/>
        <pc:sldMkLst>
          <pc:docMk/>
          <pc:sldMk cId="422059264" sldId="312"/>
        </pc:sldMkLst>
      </pc:sldChg>
      <pc:sldChg chg="modSp add mod">
        <pc:chgData name="Geoff Kwan" userId="c3a5c4b8-7020-4697-b49e-ebe9f60812c0" providerId="ADAL" clId="{F8A81A47-A8EA-491D-B658-CD50D1B6FA0C}" dt="2022-03-06T23:52:01.707" v="4190" actId="1076"/>
        <pc:sldMkLst>
          <pc:docMk/>
          <pc:sldMk cId="2528236849" sldId="312"/>
        </pc:sldMkLst>
        <pc:spChg chg="mod">
          <ac:chgData name="Geoff Kwan" userId="c3a5c4b8-7020-4697-b49e-ebe9f60812c0" providerId="ADAL" clId="{F8A81A47-A8EA-491D-B658-CD50D1B6FA0C}" dt="2022-03-06T22:52:21.315" v="2255" actId="20577"/>
          <ac:spMkLst>
            <pc:docMk/>
            <pc:sldMk cId="2528236849" sldId="312"/>
            <ac:spMk id="2" creationId="{4B00CC87-FC8C-452B-85A9-58B0112B7AFF}"/>
          </ac:spMkLst>
        </pc:spChg>
        <pc:spChg chg="mod">
          <ac:chgData name="Geoff Kwan" userId="c3a5c4b8-7020-4697-b49e-ebe9f60812c0" providerId="ADAL" clId="{F8A81A47-A8EA-491D-B658-CD50D1B6FA0C}" dt="2022-03-06T23:52:01.707" v="4190" actId="1076"/>
          <ac:spMkLst>
            <pc:docMk/>
            <pc:sldMk cId="2528236849" sldId="312"/>
            <ac:spMk id="7" creationId="{ADC3B7E9-99E0-4D1B-93AE-4879B4302DD4}"/>
          </ac:spMkLst>
        </pc:spChg>
      </pc:sldChg>
      <pc:sldChg chg="del">
        <pc:chgData name="Geoff Kwan" userId="c3a5c4b8-7020-4697-b49e-ebe9f60812c0" providerId="ADAL" clId="{F8A81A47-A8EA-491D-B658-CD50D1B6FA0C}" dt="2022-03-04T13:14:24.805" v="70" actId="47"/>
        <pc:sldMkLst>
          <pc:docMk/>
          <pc:sldMk cId="3670383118" sldId="312"/>
        </pc:sldMkLst>
      </pc:sldChg>
      <pc:sldChg chg="modSp add mod">
        <pc:chgData name="Geoff Kwan" userId="c3a5c4b8-7020-4697-b49e-ebe9f60812c0" providerId="ADAL" clId="{F8A81A47-A8EA-491D-B658-CD50D1B6FA0C}" dt="2022-03-07T01:15:20.101" v="6053" actId="14100"/>
        <pc:sldMkLst>
          <pc:docMk/>
          <pc:sldMk cId="1592929266" sldId="313"/>
        </pc:sldMkLst>
        <pc:spChg chg="mod">
          <ac:chgData name="Geoff Kwan" userId="c3a5c4b8-7020-4697-b49e-ebe9f60812c0" providerId="ADAL" clId="{F8A81A47-A8EA-491D-B658-CD50D1B6FA0C}" dt="2022-03-06T23:28:50.847" v="3160" actId="20577"/>
          <ac:spMkLst>
            <pc:docMk/>
            <pc:sldMk cId="1592929266" sldId="313"/>
            <ac:spMk id="2" creationId="{4B00CC87-FC8C-452B-85A9-58B0112B7AFF}"/>
          </ac:spMkLst>
        </pc:spChg>
        <pc:spChg chg="mod">
          <ac:chgData name="Geoff Kwan" userId="c3a5c4b8-7020-4697-b49e-ebe9f60812c0" providerId="ADAL" clId="{F8A81A47-A8EA-491D-B658-CD50D1B6FA0C}" dt="2022-03-07T01:15:20.101" v="6053" actId="14100"/>
          <ac:spMkLst>
            <pc:docMk/>
            <pc:sldMk cId="1592929266" sldId="313"/>
            <ac:spMk id="7" creationId="{ADC3B7E9-99E0-4D1B-93AE-4879B4302DD4}"/>
          </ac:spMkLst>
        </pc:spChg>
      </pc:sldChg>
      <pc:sldChg chg="modSp add mod">
        <pc:chgData name="Geoff Kwan" userId="c3a5c4b8-7020-4697-b49e-ebe9f60812c0" providerId="ADAL" clId="{F8A81A47-A8EA-491D-B658-CD50D1B6FA0C}" dt="2022-03-07T01:14:30.987" v="6015" actId="948"/>
        <pc:sldMkLst>
          <pc:docMk/>
          <pc:sldMk cId="1229302935" sldId="314"/>
        </pc:sldMkLst>
        <pc:spChg chg="mod">
          <ac:chgData name="Geoff Kwan" userId="c3a5c4b8-7020-4697-b49e-ebe9f60812c0" providerId="ADAL" clId="{F8A81A47-A8EA-491D-B658-CD50D1B6FA0C}" dt="2022-03-07T00:54:03.033" v="5327" actId="20577"/>
          <ac:spMkLst>
            <pc:docMk/>
            <pc:sldMk cId="1229302935" sldId="314"/>
            <ac:spMk id="2" creationId="{4B00CC87-FC8C-452B-85A9-58B0112B7AFF}"/>
          </ac:spMkLst>
        </pc:spChg>
        <pc:spChg chg="mod">
          <ac:chgData name="Geoff Kwan" userId="c3a5c4b8-7020-4697-b49e-ebe9f60812c0" providerId="ADAL" clId="{F8A81A47-A8EA-491D-B658-CD50D1B6FA0C}" dt="2022-03-07T01:14:30.987" v="6015" actId="948"/>
          <ac:spMkLst>
            <pc:docMk/>
            <pc:sldMk cId="1229302935" sldId="314"/>
            <ac:spMk id="7" creationId="{ADC3B7E9-99E0-4D1B-93AE-4879B4302DD4}"/>
          </ac:spMkLst>
        </pc:spChg>
      </pc:sldChg>
      <pc:sldChg chg="modSp add mod">
        <pc:chgData name="Geoff Kwan" userId="c3a5c4b8-7020-4697-b49e-ebe9f60812c0" providerId="ADAL" clId="{F8A81A47-A8EA-491D-B658-CD50D1B6FA0C}" dt="2022-03-07T01:14:48.336" v="6029" actId="20577"/>
        <pc:sldMkLst>
          <pc:docMk/>
          <pc:sldMk cId="4103228113" sldId="315"/>
        </pc:sldMkLst>
        <pc:spChg chg="mod">
          <ac:chgData name="Geoff Kwan" userId="c3a5c4b8-7020-4697-b49e-ebe9f60812c0" providerId="ADAL" clId="{F8A81A47-A8EA-491D-B658-CD50D1B6FA0C}" dt="2022-03-07T01:14:48.336" v="6029" actId="20577"/>
          <ac:spMkLst>
            <pc:docMk/>
            <pc:sldMk cId="4103228113" sldId="315"/>
            <ac:spMk id="7" creationId="{ADC3B7E9-99E0-4D1B-93AE-4879B4302DD4}"/>
          </ac:spMkLst>
        </pc:spChg>
      </pc:sldChg>
    </pc:docChg>
  </pc:docChgLst>
  <pc:docChgLst>
    <pc:chgData name="Geoff Kwan" userId="c3a5c4b8-7020-4697-b49e-ebe9f60812c0" providerId="ADAL" clId="{2500585D-5E8F-49E1-AB35-6FF284AF1289}"/>
    <pc:docChg chg="undo custSel addSld delSld modSld">
      <pc:chgData name="Geoff Kwan" userId="c3a5c4b8-7020-4697-b49e-ebe9f60812c0" providerId="ADAL" clId="{2500585D-5E8F-49E1-AB35-6FF284AF1289}" dt="2022-03-01T04:34:37.475" v="6568" actId="14100"/>
      <pc:docMkLst>
        <pc:docMk/>
      </pc:docMkLst>
      <pc:sldChg chg="modSp mod">
        <pc:chgData name="Geoff Kwan" userId="c3a5c4b8-7020-4697-b49e-ebe9f60812c0" providerId="ADAL" clId="{2500585D-5E8F-49E1-AB35-6FF284AF1289}" dt="2022-03-01T04:08:26.275" v="6274" actId="948"/>
        <pc:sldMkLst>
          <pc:docMk/>
          <pc:sldMk cId="2057691415" sldId="287"/>
        </pc:sldMkLst>
        <pc:spChg chg="mod">
          <ac:chgData name="Geoff Kwan" userId="c3a5c4b8-7020-4697-b49e-ebe9f60812c0" providerId="ADAL" clId="{2500585D-5E8F-49E1-AB35-6FF284AF1289}" dt="2022-03-01T04:08:26.275" v="6274" actId="948"/>
          <ac:spMkLst>
            <pc:docMk/>
            <pc:sldMk cId="2057691415" sldId="287"/>
            <ac:spMk id="7" creationId="{ADC3B7E9-99E0-4D1B-93AE-4879B4302DD4}"/>
          </ac:spMkLst>
        </pc:spChg>
      </pc:sldChg>
      <pc:sldChg chg="modSp mod">
        <pc:chgData name="Geoff Kwan" userId="c3a5c4b8-7020-4697-b49e-ebe9f60812c0" providerId="ADAL" clId="{2500585D-5E8F-49E1-AB35-6FF284AF1289}" dt="2022-03-01T04:14:58.018" v="6346" actId="948"/>
        <pc:sldMkLst>
          <pc:docMk/>
          <pc:sldMk cId="748148864" sldId="290"/>
        </pc:sldMkLst>
        <pc:spChg chg="mod">
          <ac:chgData name="Geoff Kwan" userId="c3a5c4b8-7020-4697-b49e-ebe9f60812c0" providerId="ADAL" clId="{2500585D-5E8F-49E1-AB35-6FF284AF1289}" dt="2022-03-01T04:14:58.018" v="6346" actId="948"/>
          <ac:spMkLst>
            <pc:docMk/>
            <pc:sldMk cId="748148864" sldId="290"/>
            <ac:spMk id="10" creationId="{7236FCE4-DC7B-4BC9-BF51-CE402DE3EEC8}"/>
          </ac:spMkLst>
        </pc:spChg>
      </pc:sldChg>
      <pc:sldChg chg="addSp delSp modSp mod">
        <pc:chgData name="Geoff Kwan" userId="c3a5c4b8-7020-4697-b49e-ebe9f60812c0" providerId="ADAL" clId="{2500585D-5E8F-49E1-AB35-6FF284AF1289}" dt="2022-03-01T04:17:38.186" v="6359" actId="207"/>
        <pc:sldMkLst>
          <pc:docMk/>
          <pc:sldMk cId="2012567857" sldId="294"/>
        </pc:sldMkLst>
        <pc:spChg chg="mod">
          <ac:chgData name="Geoff Kwan" userId="c3a5c4b8-7020-4697-b49e-ebe9f60812c0" providerId="ADAL" clId="{2500585D-5E8F-49E1-AB35-6FF284AF1289}" dt="2022-02-28T22:36:31.952" v="5" actId="207"/>
          <ac:spMkLst>
            <pc:docMk/>
            <pc:sldMk cId="2012567857" sldId="294"/>
            <ac:spMk id="12" creationId="{C7FED026-BCEE-4AD9-96A9-DDE497526001}"/>
          </ac:spMkLst>
        </pc:spChg>
        <pc:spChg chg="mod">
          <ac:chgData name="Geoff Kwan" userId="c3a5c4b8-7020-4697-b49e-ebe9f60812c0" providerId="ADAL" clId="{2500585D-5E8F-49E1-AB35-6FF284AF1289}" dt="2022-02-28T22:35:41.801" v="0" actId="207"/>
          <ac:spMkLst>
            <pc:docMk/>
            <pc:sldMk cId="2012567857" sldId="294"/>
            <ac:spMk id="19" creationId="{C45446F2-20E4-454D-ABC3-9C105D281E15}"/>
          </ac:spMkLst>
        </pc:spChg>
        <pc:spChg chg="mod">
          <ac:chgData name="Geoff Kwan" userId="c3a5c4b8-7020-4697-b49e-ebe9f60812c0" providerId="ADAL" clId="{2500585D-5E8F-49E1-AB35-6FF284AF1289}" dt="2022-02-28T22:36:24.181" v="4" actId="207"/>
          <ac:spMkLst>
            <pc:docMk/>
            <pc:sldMk cId="2012567857" sldId="294"/>
            <ac:spMk id="20" creationId="{985E1D8A-B52A-4C1A-8071-460327702FFE}"/>
          </ac:spMkLst>
        </pc:spChg>
        <pc:spChg chg="mod">
          <ac:chgData name="Geoff Kwan" userId="c3a5c4b8-7020-4697-b49e-ebe9f60812c0" providerId="ADAL" clId="{2500585D-5E8F-49E1-AB35-6FF284AF1289}" dt="2022-03-01T04:17:38.186" v="6359" actId="207"/>
          <ac:spMkLst>
            <pc:docMk/>
            <pc:sldMk cId="2012567857" sldId="294"/>
            <ac:spMk id="23" creationId="{A3CE21D5-9181-410A-9B15-1EDAE3C3A85E}"/>
          </ac:spMkLst>
        </pc:spChg>
        <pc:grpChg chg="mod">
          <ac:chgData name="Geoff Kwan" userId="c3a5c4b8-7020-4697-b49e-ebe9f60812c0" providerId="ADAL" clId="{2500585D-5E8F-49E1-AB35-6FF284AF1289}" dt="2022-02-28T23:04:26.329" v="361" actId="1076"/>
          <ac:grpSpMkLst>
            <pc:docMk/>
            <pc:sldMk cId="2012567857" sldId="294"/>
            <ac:grpSpMk id="11" creationId="{6839F4C6-FB59-4DB4-8EC8-5A3A6E469278}"/>
          </ac:grpSpMkLst>
        </pc:grpChg>
        <pc:picChg chg="del mod modCrop">
          <ac:chgData name="Geoff Kwan" userId="c3a5c4b8-7020-4697-b49e-ebe9f60812c0" providerId="ADAL" clId="{2500585D-5E8F-49E1-AB35-6FF284AF1289}" dt="2022-03-01T02:25:30.202" v="4824" actId="478"/>
          <ac:picMkLst>
            <pc:docMk/>
            <pc:sldMk cId="2012567857" sldId="294"/>
            <ac:picMk id="10" creationId="{8E408EA9-F995-4C41-A7B6-DEA1928185E3}"/>
          </ac:picMkLst>
        </pc:picChg>
        <pc:picChg chg="add mod ord">
          <ac:chgData name="Geoff Kwan" userId="c3a5c4b8-7020-4697-b49e-ebe9f60812c0" providerId="ADAL" clId="{2500585D-5E8F-49E1-AB35-6FF284AF1289}" dt="2022-03-01T02:25:35.948" v="4826" actId="167"/>
          <ac:picMkLst>
            <pc:docMk/>
            <pc:sldMk cId="2012567857" sldId="294"/>
            <ac:picMk id="13" creationId="{7D73E76B-CD71-400B-8EC1-97EBD01C830B}"/>
          </ac:picMkLst>
        </pc:picChg>
      </pc:sldChg>
      <pc:sldChg chg="addSp delSp modSp del mod">
        <pc:chgData name="Geoff Kwan" userId="c3a5c4b8-7020-4697-b49e-ebe9f60812c0" providerId="ADAL" clId="{2500585D-5E8F-49E1-AB35-6FF284AF1289}" dt="2022-03-01T02:25:49.735" v="4827" actId="47"/>
        <pc:sldMkLst>
          <pc:docMk/>
          <pc:sldMk cId="1809397566" sldId="297"/>
        </pc:sldMkLst>
        <pc:spChg chg="del">
          <ac:chgData name="Geoff Kwan" userId="c3a5c4b8-7020-4697-b49e-ebe9f60812c0" providerId="ADAL" clId="{2500585D-5E8F-49E1-AB35-6FF284AF1289}" dt="2022-02-28T22:54:21.257" v="285" actId="478"/>
          <ac:spMkLst>
            <pc:docMk/>
            <pc:sldMk cId="1809397566" sldId="297"/>
            <ac:spMk id="2" creationId="{A1091E25-863E-4EC4-B1AA-A45B6AE70E91}"/>
          </ac:spMkLst>
        </pc:spChg>
        <pc:spChg chg="add del mod">
          <ac:chgData name="Geoff Kwan" userId="c3a5c4b8-7020-4697-b49e-ebe9f60812c0" providerId="ADAL" clId="{2500585D-5E8F-49E1-AB35-6FF284AF1289}" dt="2022-02-28T23:00:38.274" v="339" actId="478"/>
          <ac:spMkLst>
            <pc:docMk/>
            <pc:sldMk cId="1809397566" sldId="297"/>
            <ac:spMk id="4" creationId="{CDB03264-AEFD-4315-B6E4-4F206F9FC227}"/>
          </ac:spMkLst>
        </pc:spChg>
        <pc:graphicFrameChg chg="mod">
          <ac:chgData name="Geoff Kwan" userId="c3a5c4b8-7020-4697-b49e-ebe9f60812c0" providerId="ADAL" clId="{2500585D-5E8F-49E1-AB35-6FF284AF1289}" dt="2022-02-28T22:54:07.026" v="284" actId="1076"/>
          <ac:graphicFrameMkLst>
            <pc:docMk/>
            <pc:sldMk cId="1809397566" sldId="297"/>
            <ac:graphicFrameMk id="6" creationId="{4DCE2904-9564-4F0F-9163-76314CC7122D}"/>
          </ac:graphicFrameMkLst>
        </pc:graphicFrameChg>
      </pc:sldChg>
      <pc:sldChg chg="addSp delSp modSp add mod">
        <pc:chgData name="Geoff Kwan" userId="c3a5c4b8-7020-4697-b49e-ebe9f60812c0" providerId="ADAL" clId="{2500585D-5E8F-49E1-AB35-6FF284AF1289}" dt="2022-03-01T02:25:23.498" v="4823"/>
        <pc:sldMkLst>
          <pc:docMk/>
          <pc:sldMk cId="3323816556" sldId="298"/>
        </pc:sldMkLst>
        <pc:spChg chg="add del mod">
          <ac:chgData name="Geoff Kwan" userId="c3a5c4b8-7020-4697-b49e-ebe9f60812c0" providerId="ADAL" clId="{2500585D-5E8F-49E1-AB35-6FF284AF1289}" dt="2022-02-28T22:50:19.810" v="213" actId="20577"/>
          <ac:spMkLst>
            <pc:docMk/>
            <pc:sldMk cId="3323816556" sldId="298"/>
            <ac:spMk id="3" creationId="{05744BD5-CF23-4F27-AC12-53E433B196A0}"/>
          </ac:spMkLst>
        </pc:spChg>
        <pc:spChg chg="del">
          <ac:chgData name="Geoff Kwan" userId="c3a5c4b8-7020-4697-b49e-ebe9f60812c0" providerId="ADAL" clId="{2500585D-5E8F-49E1-AB35-6FF284AF1289}" dt="2022-02-28T22:38:34.894" v="9" actId="478"/>
          <ac:spMkLst>
            <pc:docMk/>
            <pc:sldMk cId="3323816556" sldId="298"/>
            <ac:spMk id="23" creationId="{A3CE21D5-9181-410A-9B15-1EDAE3C3A85E}"/>
          </ac:spMkLst>
        </pc:spChg>
        <pc:grpChg chg="del">
          <ac:chgData name="Geoff Kwan" userId="c3a5c4b8-7020-4697-b49e-ebe9f60812c0" providerId="ADAL" clId="{2500585D-5E8F-49E1-AB35-6FF284AF1289}" dt="2022-02-28T22:38:32.960" v="8" actId="478"/>
          <ac:grpSpMkLst>
            <pc:docMk/>
            <pc:sldMk cId="3323816556" sldId="298"/>
            <ac:grpSpMk id="11" creationId="{6839F4C6-FB59-4DB4-8EC8-5A3A6E469278}"/>
          </ac:grpSpMkLst>
        </pc:grpChg>
        <pc:graphicFrameChg chg="add del mod">
          <ac:chgData name="Geoff Kwan" userId="c3a5c4b8-7020-4697-b49e-ebe9f60812c0" providerId="ADAL" clId="{2500585D-5E8F-49E1-AB35-6FF284AF1289}" dt="2022-02-28T22:49:50.797" v="187" actId="12084"/>
          <ac:graphicFrameMkLst>
            <pc:docMk/>
            <pc:sldMk cId="3323816556" sldId="298"/>
            <ac:graphicFrameMk id="4" creationId="{6F6E649B-87D5-4010-BEC0-A9FF32928ABD}"/>
          </ac:graphicFrameMkLst>
        </pc:graphicFrameChg>
        <pc:graphicFrameChg chg="add del mod">
          <ac:chgData name="Geoff Kwan" userId="c3a5c4b8-7020-4697-b49e-ebe9f60812c0" providerId="ADAL" clId="{2500585D-5E8F-49E1-AB35-6FF284AF1289}" dt="2022-02-28T22:40:56.940" v="12" actId="478"/>
          <ac:graphicFrameMkLst>
            <pc:docMk/>
            <pc:sldMk cId="3323816556" sldId="298"/>
            <ac:graphicFrameMk id="13" creationId="{F9BFD9E3-5A6F-4A3F-8C19-6E13CB72C2B7}"/>
          </ac:graphicFrameMkLst>
        </pc:graphicFrameChg>
        <pc:picChg chg="del">
          <ac:chgData name="Geoff Kwan" userId="c3a5c4b8-7020-4697-b49e-ebe9f60812c0" providerId="ADAL" clId="{2500585D-5E8F-49E1-AB35-6FF284AF1289}" dt="2022-02-28T22:38:39.605" v="10" actId="478"/>
          <ac:picMkLst>
            <pc:docMk/>
            <pc:sldMk cId="3323816556" sldId="298"/>
            <ac:picMk id="10" creationId="{8E408EA9-F995-4C41-A7B6-DEA1928185E3}"/>
          </ac:picMkLst>
        </pc:picChg>
        <pc:picChg chg="add del mod">
          <ac:chgData name="Geoff Kwan" userId="c3a5c4b8-7020-4697-b49e-ebe9f60812c0" providerId="ADAL" clId="{2500585D-5E8F-49E1-AB35-6FF284AF1289}" dt="2022-02-28T23:04:38.066" v="363" actId="478"/>
          <ac:picMkLst>
            <pc:docMk/>
            <pc:sldMk cId="3323816556" sldId="298"/>
            <ac:picMk id="14" creationId="{794F55AD-961A-4049-B3B7-D5F4D1C6E50B}"/>
          </ac:picMkLst>
        </pc:picChg>
        <pc:picChg chg="add del mod">
          <ac:chgData name="Geoff Kwan" userId="c3a5c4b8-7020-4697-b49e-ebe9f60812c0" providerId="ADAL" clId="{2500585D-5E8F-49E1-AB35-6FF284AF1289}" dt="2022-02-28T23:07:38.185" v="389" actId="478"/>
          <ac:picMkLst>
            <pc:docMk/>
            <pc:sldMk cId="3323816556" sldId="298"/>
            <ac:picMk id="16" creationId="{5ADDBF29-CE31-4223-B064-994F8FF62FF1}"/>
          </ac:picMkLst>
        </pc:picChg>
        <pc:picChg chg="add del mod">
          <ac:chgData name="Geoff Kwan" userId="c3a5c4b8-7020-4697-b49e-ebe9f60812c0" providerId="ADAL" clId="{2500585D-5E8F-49E1-AB35-6FF284AF1289}" dt="2022-03-01T02:25:20.890" v="4822" actId="478"/>
          <ac:picMkLst>
            <pc:docMk/>
            <pc:sldMk cId="3323816556" sldId="298"/>
            <ac:picMk id="17" creationId="{93DF2533-E6F3-4FC6-8D57-33C40575A261}"/>
          </ac:picMkLst>
        </pc:picChg>
        <pc:picChg chg="add mod">
          <ac:chgData name="Geoff Kwan" userId="c3a5c4b8-7020-4697-b49e-ebe9f60812c0" providerId="ADAL" clId="{2500585D-5E8F-49E1-AB35-6FF284AF1289}" dt="2022-03-01T02:25:23.498" v="4823"/>
          <ac:picMkLst>
            <pc:docMk/>
            <pc:sldMk cId="3323816556" sldId="298"/>
            <ac:picMk id="18" creationId="{879A0436-CBAF-4902-8207-6FE5DD1B7D42}"/>
          </ac:picMkLst>
        </pc:picChg>
      </pc:sldChg>
      <pc:sldChg chg="addSp delSp modSp add mod">
        <pc:chgData name="Geoff Kwan" userId="c3a5c4b8-7020-4697-b49e-ebe9f60812c0" providerId="ADAL" clId="{2500585D-5E8F-49E1-AB35-6FF284AF1289}" dt="2022-03-01T03:47:37.921" v="6071" actId="20577"/>
        <pc:sldMkLst>
          <pc:docMk/>
          <pc:sldMk cId="144249300" sldId="299"/>
        </pc:sldMkLst>
        <pc:spChg chg="mod">
          <ac:chgData name="Geoff Kwan" userId="c3a5c4b8-7020-4697-b49e-ebe9f60812c0" providerId="ADAL" clId="{2500585D-5E8F-49E1-AB35-6FF284AF1289}" dt="2022-02-28T22:50:47.986" v="264" actId="20577"/>
          <ac:spMkLst>
            <pc:docMk/>
            <pc:sldMk cId="144249300" sldId="299"/>
            <ac:spMk id="2" creationId="{A1091E25-863E-4EC4-B1AA-A45B6AE70E91}"/>
          </ac:spMkLst>
        </pc:spChg>
        <pc:spChg chg="del">
          <ac:chgData name="Geoff Kwan" userId="c3a5c4b8-7020-4697-b49e-ebe9f60812c0" providerId="ADAL" clId="{2500585D-5E8F-49E1-AB35-6FF284AF1289}" dt="2022-02-28T22:50:53.289" v="265" actId="478"/>
          <ac:spMkLst>
            <pc:docMk/>
            <pc:sldMk cId="144249300" sldId="299"/>
            <ac:spMk id="3" creationId="{05744BD5-CF23-4F27-AC12-53E433B196A0}"/>
          </ac:spMkLst>
        </pc:spChg>
        <pc:spChg chg="add del mod">
          <ac:chgData name="Geoff Kwan" userId="c3a5c4b8-7020-4697-b49e-ebe9f60812c0" providerId="ADAL" clId="{2500585D-5E8F-49E1-AB35-6FF284AF1289}" dt="2022-02-28T23:00:45.914" v="340" actId="478"/>
          <ac:spMkLst>
            <pc:docMk/>
            <pc:sldMk cId="144249300" sldId="299"/>
            <ac:spMk id="4" creationId="{3DE7617A-1653-4B9A-BF56-9D1408AABB4F}"/>
          </ac:spMkLst>
        </pc:spChg>
        <pc:spChg chg="add del mod">
          <ac:chgData name="Geoff Kwan" userId="c3a5c4b8-7020-4697-b49e-ebe9f60812c0" providerId="ADAL" clId="{2500585D-5E8F-49E1-AB35-6FF284AF1289}" dt="2022-02-28T23:00:46.834" v="341" actId="478"/>
          <ac:spMkLst>
            <pc:docMk/>
            <pc:sldMk cId="144249300" sldId="299"/>
            <ac:spMk id="7" creationId="{73BB10D0-8312-4BAF-B09F-06142540F04D}"/>
          </ac:spMkLst>
        </pc:spChg>
        <pc:spChg chg="add del mod">
          <ac:chgData name="Geoff Kwan" userId="c3a5c4b8-7020-4697-b49e-ebe9f60812c0" providerId="ADAL" clId="{2500585D-5E8F-49E1-AB35-6FF284AF1289}" dt="2022-02-28T22:58:21.570" v="319" actId="478"/>
          <ac:spMkLst>
            <pc:docMk/>
            <pc:sldMk cId="144249300" sldId="299"/>
            <ac:spMk id="8" creationId="{587765C9-2434-4BE4-B1FC-3B8C20DF0040}"/>
          </ac:spMkLst>
        </pc:spChg>
        <pc:spChg chg="add mod">
          <ac:chgData name="Geoff Kwan" userId="c3a5c4b8-7020-4697-b49e-ebe9f60812c0" providerId="ADAL" clId="{2500585D-5E8F-49E1-AB35-6FF284AF1289}" dt="2022-02-28T23:18:27.166" v="525" actId="14100"/>
          <ac:spMkLst>
            <pc:docMk/>
            <pc:sldMk cId="144249300" sldId="299"/>
            <ac:spMk id="10" creationId="{09E63FED-7BC7-46C6-B153-D066F6FCED98}"/>
          </ac:spMkLst>
        </pc:spChg>
        <pc:graphicFrameChg chg="add mod">
          <ac:chgData name="Geoff Kwan" userId="c3a5c4b8-7020-4697-b49e-ebe9f60812c0" providerId="ADAL" clId="{2500585D-5E8F-49E1-AB35-6FF284AF1289}" dt="2022-03-01T03:47:37.921" v="6071" actId="20577"/>
          <ac:graphicFrameMkLst>
            <pc:docMk/>
            <pc:sldMk cId="144249300" sldId="299"/>
            <ac:graphicFrameMk id="11" creationId="{65204E19-90B3-4AE3-AC95-7B7876779554}"/>
          </ac:graphicFrameMkLst>
        </pc:graphicFrameChg>
        <pc:picChg chg="add del mod ord">
          <ac:chgData name="Geoff Kwan" userId="c3a5c4b8-7020-4697-b49e-ebe9f60812c0" providerId="ADAL" clId="{2500585D-5E8F-49E1-AB35-6FF284AF1289}" dt="2022-02-28T23:04:46.915" v="365" actId="478"/>
          <ac:picMkLst>
            <pc:docMk/>
            <pc:sldMk cId="144249300" sldId="299"/>
            <ac:picMk id="9" creationId="{EE66B1FC-6B35-468E-B8B0-413D5DE895E6}"/>
          </ac:picMkLst>
        </pc:picChg>
        <pc:picChg chg="add del mod">
          <ac:chgData name="Geoff Kwan" userId="c3a5c4b8-7020-4697-b49e-ebe9f60812c0" providerId="ADAL" clId="{2500585D-5E8F-49E1-AB35-6FF284AF1289}" dt="2022-02-28T23:07:44.506" v="391" actId="478"/>
          <ac:picMkLst>
            <pc:docMk/>
            <pc:sldMk cId="144249300" sldId="299"/>
            <ac:picMk id="12" creationId="{9CCEAEEA-45E8-4A3B-865F-6100D8CF74AC}"/>
          </ac:picMkLst>
        </pc:picChg>
        <pc:picChg chg="add del mod">
          <ac:chgData name="Geoff Kwan" userId="c3a5c4b8-7020-4697-b49e-ebe9f60812c0" providerId="ADAL" clId="{2500585D-5E8F-49E1-AB35-6FF284AF1289}" dt="2022-03-01T02:25:14.848" v="4820" actId="478"/>
          <ac:picMkLst>
            <pc:docMk/>
            <pc:sldMk cId="144249300" sldId="299"/>
            <ac:picMk id="13" creationId="{A1476C82-FDCD-4B05-977F-76EC2839F26F}"/>
          </ac:picMkLst>
        </pc:picChg>
        <pc:picChg chg="del">
          <ac:chgData name="Geoff Kwan" userId="c3a5c4b8-7020-4697-b49e-ebe9f60812c0" providerId="ADAL" clId="{2500585D-5E8F-49E1-AB35-6FF284AF1289}" dt="2022-02-28T22:50:55.706" v="266" actId="478"/>
          <ac:picMkLst>
            <pc:docMk/>
            <pc:sldMk cId="144249300" sldId="299"/>
            <ac:picMk id="14" creationId="{794F55AD-961A-4049-B3B7-D5F4D1C6E50B}"/>
          </ac:picMkLst>
        </pc:picChg>
        <pc:picChg chg="add mod">
          <ac:chgData name="Geoff Kwan" userId="c3a5c4b8-7020-4697-b49e-ebe9f60812c0" providerId="ADAL" clId="{2500585D-5E8F-49E1-AB35-6FF284AF1289}" dt="2022-03-01T02:25:16.930" v="4821"/>
          <ac:picMkLst>
            <pc:docMk/>
            <pc:sldMk cId="144249300" sldId="299"/>
            <ac:picMk id="15" creationId="{97B5AF2E-34D4-4BB3-8314-AAE8C0019076}"/>
          </ac:picMkLst>
        </pc:picChg>
      </pc:sldChg>
      <pc:sldChg chg="addSp delSp modSp add mod">
        <pc:chgData name="Geoff Kwan" userId="c3a5c4b8-7020-4697-b49e-ebe9f60812c0" providerId="ADAL" clId="{2500585D-5E8F-49E1-AB35-6FF284AF1289}" dt="2022-03-01T01:17:07.879" v="3953" actId="167"/>
        <pc:sldMkLst>
          <pc:docMk/>
          <pc:sldMk cId="1868652489" sldId="300"/>
        </pc:sldMkLst>
        <pc:spChg chg="add mod">
          <ac:chgData name="Geoff Kwan" userId="c3a5c4b8-7020-4697-b49e-ebe9f60812c0" providerId="ADAL" clId="{2500585D-5E8F-49E1-AB35-6FF284AF1289}" dt="2022-03-01T00:47:35.380" v="2652" actId="1076"/>
          <ac:spMkLst>
            <pc:docMk/>
            <pc:sldMk cId="1868652489" sldId="300"/>
            <ac:spMk id="3" creationId="{C930A8DC-5F6A-4AD4-B406-B333E1CAA75C}"/>
          </ac:spMkLst>
        </pc:spChg>
        <pc:spChg chg="mod">
          <ac:chgData name="Geoff Kwan" userId="c3a5c4b8-7020-4697-b49e-ebe9f60812c0" providerId="ADAL" clId="{2500585D-5E8F-49E1-AB35-6FF284AF1289}" dt="2022-03-01T01:16:10.135" v="3948" actId="164"/>
          <ac:spMkLst>
            <pc:docMk/>
            <pc:sldMk cId="1868652489" sldId="300"/>
            <ac:spMk id="4" creationId="{3DE7617A-1653-4B9A-BF56-9D1408AABB4F}"/>
          </ac:spMkLst>
        </pc:spChg>
        <pc:spChg chg="mod">
          <ac:chgData name="Geoff Kwan" userId="c3a5c4b8-7020-4697-b49e-ebe9f60812c0" providerId="ADAL" clId="{2500585D-5E8F-49E1-AB35-6FF284AF1289}" dt="2022-03-01T01:16:10.135" v="3948" actId="164"/>
          <ac:spMkLst>
            <pc:docMk/>
            <pc:sldMk cId="1868652489" sldId="300"/>
            <ac:spMk id="7" creationId="{73BB10D0-8312-4BAF-B09F-06142540F04D}"/>
          </ac:spMkLst>
        </pc:spChg>
        <pc:grpChg chg="add mod">
          <ac:chgData name="Geoff Kwan" userId="c3a5c4b8-7020-4697-b49e-ebe9f60812c0" providerId="ADAL" clId="{2500585D-5E8F-49E1-AB35-6FF284AF1289}" dt="2022-03-01T01:16:10.135" v="3948" actId="164"/>
          <ac:grpSpMkLst>
            <pc:docMk/>
            <pc:sldMk cId="1868652489" sldId="300"/>
            <ac:grpSpMk id="6" creationId="{DDEF9237-8FB3-4E31-A19F-B373AC1D2C70}"/>
          </ac:grpSpMkLst>
        </pc:grpChg>
        <pc:picChg chg="add del mod">
          <ac:chgData name="Geoff Kwan" userId="c3a5c4b8-7020-4697-b49e-ebe9f60812c0" providerId="ADAL" clId="{2500585D-5E8F-49E1-AB35-6FF284AF1289}" dt="2022-02-28T23:07:48.530" v="393" actId="478"/>
          <ac:picMkLst>
            <pc:docMk/>
            <pc:sldMk cId="1868652489" sldId="300"/>
            <ac:picMk id="8" creationId="{4F129EA6-E863-4398-940F-3AAE35575C3C}"/>
          </ac:picMkLst>
        </pc:picChg>
        <pc:picChg chg="del">
          <ac:chgData name="Geoff Kwan" userId="c3a5c4b8-7020-4697-b49e-ebe9f60812c0" providerId="ADAL" clId="{2500585D-5E8F-49E1-AB35-6FF284AF1289}" dt="2022-02-28T23:04:59.074" v="367" actId="478"/>
          <ac:picMkLst>
            <pc:docMk/>
            <pc:sldMk cId="1868652489" sldId="300"/>
            <ac:picMk id="9" creationId="{EE66B1FC-6B35-468E-B8B0-413D5DE895E6}"/>
          </ac:picMkLst>
        </pc:picChg>
        <pc:picChg chg="add del mod ord modCrop">
          <ac:chgData name="Geoff Kwan" userId="c3a5c4b8-7020-4697-b49e-ebe9f60812c0" providerId="ADAL" clId="{2500585D-5E8F-49E1-AB35-6FF284AF1289}" dt="2022-03-01T01:16:46.999" v="3951" actId="478"/>
          <ac:picMkLst>
            <pc:docMk/>
            <pc:sldMk cId="1868652489" sldId="300"/>
            <ac:picMk id="10" creationId="{FF7E24B7-C6E0-4F0C-B202-539BAD22EE07}"/>
          </ac:picMkLst>
        </pc:picChg>
        <pc:picChg chg="add mod ord">
          <ac:chgData name="Geoff Kwan" userId="c3a5c4b8-7020-4697-b49e-ebe9f60812c0" providerId="ADAL" clId="{2500585D-5E8F-49E1-AB35-6FF284AF1289}" dt="2022-03-01T01:17:07.879" v="3953" actId="167"/>
          <ac:picMkLst>
            <pc:docMk/>
            <pc:sldMk cId="1868652489" sldId="300"/>
            <ac:picMk id="11" creationId="{AFA46A2C-8179-49B8-A9E0-6D0A8AB34593}"/>
          </ac:picMkLst>
        </pc:picChg>
      </pc:sldChg>
      <pc:sldChg chg="addSp delSp modSp add mod">
        <pc:chgData name="Geoff Kwan" userId="c3a5c4b8-7020-4697-b49e-ebe9f60812c0" providerId="ADAL" clId="{2500585D-5E8F-49E1-AB35-6FF284AF1289}" dt="2022-03-01T03:21:02.462" v="5757" actId="20577"/>
        <pc:sldMkLst>
          <pc:docMk/>
          <pc:sldMk cId="811597050" sldId="301"/>
        </pc:sldMkLst>
        <pc:spChg chg="mod">
          <ac:chgData name="Geoff Kwan" userId="c3a5c4b8-7020-4697-b49e-ebe9f60812c0" providerId="ADAL" clId="{2500585D-5E8F-49E1-AB35-6FF284AF1289}" dt="2022-03-01T03:21:02.462" v="5757" actId="20577"/>
          <ac:spMkLst>
            <pc:docMk/>
            <pc:sldMk cId="811597050" sldId="301"/>
            <ac:spMk id="3" creationId="{C930A8DC-5F6A-4AD4-B406-B333E1CAA75C}"/>
          </ac:spMkLst>
        </pc:spChg>
        <pc:spChg chg="del mod">
          <ac:chgData name="Geoff Kwan" userId="c3a5c4b8-7020-4697-b49e-ebe9f60812c0" providerId="ADAL" clId="{2500585D-5E8F-49E1-AB35-6FF284AF1289}" dt="2022-03-01T01:15:56.407" v="3947" actId="478"/>
          <ac:spMkLst>
            <pc:docMk/>
            <pc:sldMk cId="811597050" sldId="301"/>
            <ac:spMk id="4" creationId="{3DE7617A-1653-4B9A-BF56-9D1408AABB4F}"/>
          </ac:spMkLst>
        </pc:spChg>
        <pc:spChg chg="del mod">
          <ac:chgData name="Geoff Kwan" userId="c3a5c4b8-7020-4697-b49e-ebe9f60812c0" providerId="ADAL" clId="{2500585D-5E8F-49E1-AB35-6FF284AF1289}" dt="2022-03-01T01:15:56.407" v="3947" actId="478"/>
          <ac:spMkLst>
            <pc:docMk/>
            <pc:sldMk cId="811597050" sldId="301"/>
            <ac:spMk id="7" creationId="{73BB10D0-8312-4BAF-B09F-06142540F04D}"/>
          </ac:spMkLst>
        </pc:spChg>
        <pc:spChg chg="mod">
          <ac:chgData name="Geoff Kwan" userId="c3a5c4b8-7020-4697-b49e-ebe9f60812c0" providerId="ADAL" clId="{2500585D-5E8F-49E1-AB35-6FF284AF1289}" dt="2022-03-01T01:16:14.829" v="3949"/>
          <ac:spMkLst>
            <pc:docMk/>
            <pc:sldMk cId="811597050" sldId="301"/>
            <ac:spMk id="9" creationId="{E41B50A1-664A-449D-A208-9C1E390D5218}"/>
          </ac:spMkLst>
        </pc:spChg>
        <pc:spChg chg="mod">
          <ac:chgData name="Geoff Kwan" userId="c3a5c4b8-7020-4697-b49e-ebe9f60812c0" providerId="ADAL" clId="{2500585D-5E8F-49E1-AB35-6FF284AF1289}" dt="2022-03-01T01:16:14.829" v="3949"/>
          <ac:spMkLst>
            <pc:docMk/>
            <pc:sldMk cId="811597050" sldId="301"/>
            <ac:spMk id="11" creationId="{E8FD8D8C-E69C-4D4B-9331-235138C6751B}"/>
          </ac:spMkLst>
        </pc:spChg>
        <pc:grpChg chg="add mod">
          <ac:chgData name="Geoff Kwan" userId="c3a5c4b8-7020-4697-b49e-ebe9f60812c0" providerId="ADAL" clId="{2500585D-5E8F-49E1-AB35-6FF284AF1289}" dt="2022-03-01T01:16:14.829" v="3949"/>
          <ac:grpSpMkLst>
            <pc:docMk/>
            <pc:sldMk cId="811597050" sldId="301"/>
            <ac:grpSpMk id="8" creationId="{2F92217E-972F-42F8-B517-D38A7F558296}"/>
          </ac:grpSpMkLst>
        </pc:grpChg>
      </pc:sldChg>
      <pc:sldChg chg="modSp add mod">
        <pc:chgData name="Geoff Kwan" userId="c3a5c4b8-7020-4697-b49e-ebe9f60812c0" providerId="ADAL" clId="{2500585D-5E8F-49E1-AB35-6FF284AF1289}" dt="2022-03-01T03:48:14.247" v="6091" actId="14100"/>
        <pc:sldMkLst>
          <pc:docMk/>
          <pc:sldMk cId="2165974810" sldId="302"/>
        </pc:sldMkLst>
        <pc:spChg chg="mod">
          <ac:chgData name="Geoff Kwan" userId="c3a5c4b8-7020-4697-b49e-ebe9f60812c0" providerId="ADAL" clId="{2500585D-5E8F-49E1-AB35-6FF284AF1289}" dt="2022-03-01T03:21:09.381" v="5759" actId="113"/>
          <ac:spMkLst>
            <pc:docMk/>
            <pc:sldMk cId="2165974810" sldId="302"/>
            <ac:spMk id="3" creationId="{C930A8DC-5F6A-4AD4-B406-B333E1CAA75C}"/>
          </ac:spMkLst>
        </pc:spChg>
        <pc:spChg chg="mod ord">
          <ac:chgData name="Geoff Kwan" userId="c3a5c4b8-7020-4697-b49e-ebe9f60812c0" providerId="ADAL" clId="{2500585D-5E8F-49E1-AB35-6FF284AF1289}" dt="2022-03-01T03:48:14.247" v="6091" actId="14100"/>
          <ac:spMkLst>
            <pc:docMk/>
            <pc:sldMk cId="2165974810" sldId="302"/>
            <ac:spMk id="4" creationId="{3DE7617A-1653-4B9A-BF56-9D1408AABB4F}"/>
          </ac:spMkLst>
        </pc:spChg>
        <pc:spChg chg="mod">
          <ac:chgData name="Geoff Kwan" userId="c3a5c4b8-7020-4697-b49e-ebe9f60812c0" providerId="ADAL" clId="{2500585D-5E8F-49E1-AB35-6FF284AF1289}" dt="2022-03-01T00:53:57.049" v="2955" actId="242"/>
          <ac:spMkLst>
            <pc:docMk/>
            <pc:sldMk cId="2165974810" sldId="302"/>
            <ac:spMk id="7" creationId="{73BB10D0-8312-4BAF-B09F-06142540F04D}"/>
          </ac:spMkLst>
        </pc:spChg>
      </pc:sldChg>
      <pc:sldChg chg="addSp delSp modSp add mod">
        <pc:chgData name="Geoff Kwan" userId="c3a5c4b8-7020-4697-b49e-ebe9f60812c0" providerId="ADAL" clId="{2500585D-5E8F-49E1-AB35-6FF284AF1289}" dt="2022-03-01T03:21:17.876" v="5761" actId="207"/>
        <pc:sldMkLst>
          <pc:docMk/>
          <pc:sldMk cId="3721048970" sldId="303"/>
        </pc:sldMkLst>
        <pc:spChg chg="del">
          <ac:chgData name="Geoff Kwan" userId="c3a5c4b8-7020-4697-b49e-ebe9f60812c0" providerId="ADAL" clId="{2500585D-5E8F-49E1-AB35-6FF284AF1289}" dt="2022-03-01T01:19:19.734" v="3974" actId="478"/>
          <ac:spMkLst>
            <pc:docMk/>
            <pc:sldMk cId="3721048970" sldId="303"/>
            <ac:spMk id="3" creationId="{C930A8DC-5F6A-4AD4-B406-B333E1CAA75C}"/>
          </ac:spMkLst>
        </pc:spChg>
        <pc:spChg chg="mod">
          <ac:chgData name="Geoff Kwan" userId="c3a5c4b8-7020-4697-b49e-ebe9f60812c0" providerId="ADAL" clId="{2500585D-5E8F-49E1-AB35-6FF284AF1289}" dt="2022-03-01T01:17:53.390" v="3966" actId="20577"/>
          <ac:spMkLst>
            <pc:docMk/>
            <pc:sldMk cId="3721048970" sldId="303"/>
            <ac:spMk id="9" creationId="{E41B50A1-664A-449D-A208-9C1E390D5218}"/>
          </ac:spMkLst>
        </pc:spChg>
        <pc:spChg chg="mod">
          <ac:chgData name="Geoff Kwan" userId="c3a5c4b8-7020-4697-b49e-ebe9f60812c0" providerId="ADAL" clId="{2500585D-5E8F-49E1-AB35-6FF284AF1289}" dt="2022-03-01T01:19:00.402" v="3972" actId="108"/>
          <ac:spMkLst>
            <pc:docMk/>
            <pc:sldMk cId="3721048970" sldId="303"/>
            <ac:spMk id="11" creationId="{E8FD8D8C-E69C-4D4B-9331-235138C6751B}"/>
          </ac:spMkLst>
        </pc:spChg>
        <pc:spChg chg="add mod">
          <ac:chgData name="Geoff Kwan" userId="c3a5c4b8-7020-4697-b49e-ebe9f60812c0" providerId="ADAL" clId="{2500585D-5E8F-49E1-AB35-6FF284AF1289}" dt="2022-03-01T03:21:17.876" v="5761" actId="207"/>
          <ac:spMkLst>
            <pc:docMk/>
            <pc:sldMk cId="3721048970" sldId="303"/>
            <ac:spMk id="12" creationId="{43ADAD5A-B1BD-4F59-9F6F-23DA86332BDC}"/>
          </ac:spMkLst>
        </pc:spChg>
        <pc:grpChg chg="mod">
          <ac:chgData name="Geoff Kwan" userId="c3a5c4b8-7020-4697-b49e-ebe9f60812c0" providerId="ADAL" clId="{2500585D-5E8F-49E1-AB35-6FF284AF1289}" dt="2022-03-01T01:18:49.470" v="3971" actId="1076"/>
          <ac:grpSpMkLst>
            <pc:docMk/>
            <pc:sldMk cId="3721048970" sldId="303"/>
            <ac:grpSpMk id="8" creationId="{2F92217E-972F-42F8-B517-D38A7F558296}"/>
          </ac:grpSpMkLst>
        </pc:grpChg>
      </pc:sldChg>
      <pc:sldChg chg="modSp add mod">
        <pc:chgData name="Geoff Kwan" userId="c3a5c4b8-7020-4697-b49e-ebe9f60812c0" providerId="ADAL" clId="{2500585D-5E8F-49E1-AB35-6FF284AF1289}" dt="2022-03-01T03:48:54.707" v="6095" actId="1076"/>
        <pc:sldMkLst>
          <pc:docMk/>
          <pc:sldMk cId="2174575782" sldId="304"/>
        </pc:sldMkLst>
        <pc:spChg chg="mod ord">
          <ac:chgData name="Geoff Kwan" userId="c3a5c4b8-7020-4697-b49e-ebe9f60812c0" providerId="ADAL" clId="{2500585D-5E8F-49E1-AB35-6FF284AF1289}" dt="2022-03-01T03:48:25.149" v="6092" actId="14100"/>
          <ac:spMkLst>
            <pc:docMk/>
            <pc:sldMk cId="2174575782" sldId="304"/>
            <ac:spMk id="9" creationId="{E41B50A1-664A-449D-A208-9C1E390D5218}"/>
          </ac:spMkLst>
        </pc:spChg>
        <pc:spChg chg="mod">
          <ac:chgData name="Geoff Kwan" userId="c3a5c4b8-7020-4697-b49e-ebe9f60812c0" providerId="ADAL" clId="{2500585D-5E8F-49E1-AB35-6FF284AF1289}" dt="2022-03-01T03:48:54.707" v="6095" actId="1076"/>
          <ac:spMkLst>
            <pc:docMk/>
            <pc:sldMk cId="2174575782" sldId="304"/>
            <ac:spMk id="11" creationId="{E8FD8D8C-E69C-4D4B-9331-235138C6751B}"/>
          </ac:spMkLst>
        </pc:spChg>
        <pc:spChg chg="mod">
          <ac:chgData name="Geoff Kwan" userId="c3a5c4b8-7020-4697-b49e-ebe9f60812c0" providerId="ADAL" clId="{2500585D-5E8F-49E1-AB35-6FF284AF1289}" dt="2022-03-01T03:21:24.507" v="5763" actId="207"/>
          <ac:spMkLst>
            <pc:docMk/>
            <pc:sldMk cId="2174575782" sldId="304"/>
            <ac:spMk id="12" creationId="{43ADAD5A-B1BD-4F59-9F6F-23DA86332BDC}"/>
          </ac:spMkLst>
        </pc:spChg>
      </pc:sldChg>
      <pc:sldChg chg="addSp delSp modSp add mod">
        <pc:chgData name="Geoff Kwan" userId="c3a5c4b8-7020-4697-b49e-ebe9f60812c0" providerId="ADAL" clId="{2500585D-5E8F-49E1-AB35-6FF284AF1289}" dt="2022-03-01T04:34:37.475" v="6568" actId="14100"/>
        <pc:sldMkLst>
          <pc:docMk/>
          <pc:sldMk cId="2670984471" sldId="305"/>
        </pc:sldMkLst>
        <pc:spChg chg="mod">
          <ac:chgData name="Geoff Kwan" userId="c3a5c4b8-7020-4697-b49e-ebe9f60812c0" providerId="ADAL" clId="{2500585D-5E8F-49E1-AB35-6FF284AF1289}" dt="2022-03-01T03:34:21.850" v="5824" actId="20577"/>
          <ac:spMkLst>
            <pc:docMk/>
            <pc:sldMk cId="2670984471" sldId="305"/>
            <ac:spMk id="2" creationId="{A1091E25-863E-4EC4-B1AA-A45B6AE70E91}"/>
          </ac:spMkLst>
        </pc:spChg>
        <pc:spChg chg="add mod">
          <ac:chgData name="Geoff Kwan" userId="c3a5c4b8-7020-4697-b49e-ebe9f60812c0" providerId="ADAL" clId="{2500585D-5E8F-49E1-AB35-6FF284AF1289}" dt="2022-03-01T04:34:37.475" v="6568" actId="14100"/>
          <ac:spMkLst>
            <pc:docMk/>
            <pc:sldMk cId="2670984471" sldId="305"/>
            <ac:spMk id="3" creationId="{CBBDBDC4-4751-4C8A-BA68-560840276736}"/>
          </ac:spMkLst>
        </pc:spChg>
        <pc:spChg chg="del topLvl">
          <ac:chgData name="Geoff Kwan" userId="c3a5c4b8-7020-4697-b49e-ebe9f60812c0" providerId="ADAL" clId="{2500585D-5E8F-49E1-AB35-6FF284AF1289}" dt="2022-03-01T03:34:47.109" v="5825" actId="478"/>
          <ac:spMkLst>
            <pc:docMk/>
            <pc:sldMk cId="2670984471" sldId="305"/>
            <ac:spMk id="9" creationId="{E41B50A1-664A-449D-A208-9C1E390D5218}"/>
          </ac:spMkLst>
        </pc:spChg>
        <pc:spChg chg="del topLvl">
          <ac:chgData name="Geoff Kwan" userId="c3a5c4b8-7020-4697-b49e-ebe9f60812c0" providerId="ADAL" clId="{2500585D-5E8F-49E1-AB35-6FF284AF1289}" dt="2022-03-01T03:34:49.547" v="5826" actId="478"/>
          <ac:spMkLst>
            <pc:docMk/>
            <pc:sldMk cId="2670984471" sldId="305"/>
            <ac:spMk id="11" creationId="{E8FD8D8C-E69C-4D4B-9331-235138C6751B}"/>
          </ac:spMkLst>
        </pc:spChg>
        <pc:spChg chg="del mod">
          <ac:chgData name="Geoff Kwan" userId="c3a5c4b8-7020-4697-b49e-ebe9f60812c0" providerId="ADAL" clId="{2500585D-5E8F-49E1-AB35-6FF284AF1289}" dt="2022-03-01T03:36:49.612" v="5831" actId="478"/>
          <ac:spMkLst>
            <pc:docMk/>
            <pc:sldMk cId="2670984471" sldId="305"/>
            <ac:spMk id="12" creationId="{43ADAD5A-B1BD-4F59-9F6F-23DA86332BDC}"/>
          </ac:spMkLst>
        </pc:spChg>
        <pc:grpChg chg="del">
          <ac:chgData name="Geoff Kwan" userId="c3a5c4b8-7020-4697-b49e-ebe9f60812c0" providerId="ADAL" clId="{2500585D-5E8F-49E1-AB35-6FF284AF1289}" dt="2022-03-01T03:34:47.109" v="5825" actId="478"/>
          <ac:grpSpMkLst>
            <pc:docMk/>
            <pc:sldMk cId="2670984471" sldId="305"/>
            <ac:grpSpMk id="8" creationId="{2F92217E-972F-42F8-B517-D38A7F558296}"/>
          </ac:grpSpMkLst>
        </pc:grpChg>
        <pc:graphicFrameChg chg="add del mod">
          <ac:chgData name="Geoff Kwan" userId="c3a5c4b8-7020-4697-b49e-ebe9f60812c0" providerId="ADAL" clId="{2500585D-5E8F-49E1-AB35-6FF284AF1289}" dt="2022-03-01T04:20:01.437" v="6360" actId="11529"/>
          <ac:graphicFrameMkLst>
            <pc:docMk/>
            <pc:sldMk cId="2670984471" sldId="305"/>
            <ac:graphicFrameMk id="14" creationId="{9BD2CCCD-47C6-4F1D-A38F-39E366960E23}"/>
          </ac:graphicFrameMkLst>
        </pc:graphicFrameChg>
        <pc:picChg chg="add mod">
          <ac:chgData name="Geoff Kwan" userId="c3a5c4b8-7020-4697-b49e-ebe9f60812c0" providerId="ADAL" clId="{2500585D-5E8F-49E1-AB35-6FF284AF1289}" dt="2022-03-01T04:21:26.468" v="6369" actId="1076"/>
          <ac:picMkLst>
            <pc:docMk/>
            <pc:sldMk cId="2670984471" sldId="305"/>
            <ac:picMk id="13" creationId="{3BB7A533-686A-4B17-A91F-333ACB0BF577}"/>
          </ac:picMkLst>
        </pc:picChg>
      </pc:sldChg>
      <pc:sldChg chg="delSp modSp add del mod">
        <pc:chgData name="Geoff Kwan" userId="c3a5c4b8-7020-4697-b49e-ebe9f60812c0" providerId="ADAL" clId="{2500585D-5E8F-49E1-AB35-6FF284AF1289}" dt="2022-03-01T03:52:31.077" v="6239" actId="47"/>
        <pc:sldMkLst>
          <pc:docMk/>
          <pc:sldMk cId="2694354607" sldId="306"/>
        </pc:sldMkLst>
        <pc:spChg chg="mod">
          <ac:chgData name="Geoff Kwan" userId="c3a5c4b8-7020-4697-b49e-ebe9f60812c0" providerId="ADAL" clId="{2500585D-5E8F-49E1-AB35-6FF284AF1289}" dt="2022-03-01T03:40:33.561" v="5915" actId="20577"/>
          <ac:spMkLst>
            <pc:docMk/>
            <pc:sldMk cId="2694354607" sldId="306"/>
            <ac:spMk id="2" creationId="{A1091E25-863E-4EC4-B1AA-A45B6AE70E91}"/>
          </ac:spMkLst>
        </pc:spChg>
        <pc:spChg chg="mod">
          <ac:chgData name="Geoff Kwan" userId="c3a5c4b8-7020-4697-b49e-ebe9f60812c0" providerId="ADAL" clId="{2500585D-5E8F-49E1-AB35-6FF284AF1289}" dt="2022-03-01T03:42:21.684" v="6025" actId="179"/>
          <ac:spMkLst>
            <pc:docMk/>
            <pc:sldMk cId="2694354607" sldId="306"/>
            <ac:spMk id="12" creationId="{43ADAD5A-B1BD-4F59-9F6F-23DA86332BDC}"/>
          </ac:spMkLst>
        </pc:spChg>
        <pc:grpChg chg="del">
          <ac:chgData name="Geoff Kwan" userId="c3a5c4b8-7020-4697-b49e-ebe9f60812c0" providerId="ADAL" clId="{2500585D-5E8F-49E1-AB35-6FF284AF1289}" dt="2022-03-01T03:38:01.316" v="5836" actId="478"/>
          <ac:grpSpMkLst>
            <pc:docMk/>
            <pc:sldMk cId="2694354607" sldId="306"/>
            <ac:grpSpMk id="8" creationId="{2F92217E-972F-42F8-B517-D38A7F558296}"/>
          </ac:grpSpMkLst>
        </pc:grpChg>
      </pc:sldChg>
      <pc:sldChg chg="modSp mod">
        <pc:chgData name="Geoff Kwan" userId="c3a5c4b8-7020-4697-b49e-ebe9f60812c0" providerId="ADAL" clId="{2500585D-5E8F-49E1-AB35-6FF284AF1289}" dt="2022-03-01T04:08:06.649" v="6273" actId="20577"/>
        <pc:sldMkLst>
          <pc:docMk/>
          <pc:sldMk cId="2355089438" sldId="307"/>
        </pc:sldMkLst>
        <pc:spChg chg="mod">
          <ac:chgData name="Geoff Kwan" userId="c3a5c4b8-7020-4697-b49e-ebe9f60812c0" providerId="ADAL" clId="{2500585D-5E8F-49E1-AB35-6FF284AF1289}" dt="2022-03-01T04:08:06.649" v="6273" actId="20577"/>
          <ac:spMkLst>
            <pc:docMk/>
            <pc:sldMk cId="2355089438" sldId="307"/>
            <ac:spMk id="7" creationId="{ADC3B7E9-99E0-4D1B-93AE-4879B4302DD4}"/>
          </ac:spMkLst>
        </pc:spChg>
      </pc:sldChg>
      <pc:sldChg chg="modSp add mod">
        <pc:chgData name="Geoff Kwan" userId="c3a5c4b8-7020-4697-b49e-ebe9f60812c0" providerId="ADAL" clId="{2500585D-5E8F-49E1-AB35-6FF284AF1289}" dt="2022-03-01T04:13:02.202" v="6344" actId="20577"/>
        <pc:sldMkLst>
          <pc:docMk/>
          <pc:sldMk cId="2409711534" sldId="308"/>
        </pc:sldMkLst>
        <pc:spChg chg="mod">
          <ac:chgData name="Geoff Kwan" userId="c3a5c4b8-7020-4697-b49e-ebe9f60812c0" providerId="ADAL" clId="{2500585D-5E8F-49E1-AB35-6FF284AF1289}" dt="2022-03-01T04:13:02.202" v="6344" actId="20577"/>
          <ac:spMkLst>
            <pc:docMk/>
            <pc:sldMk cId="2409711534" sldId="308"/>
            <ac:spMk id="7" creationId="{ADC3B7E9-99E0-4D1B-93AE-4879B4302DD4}"/>
          </ac:spMkLst>
        </pc:spChg>
      </pc:sldChg>
      <pc:sldChg chg="add">
        <pc:chgData name="Geoff Kwan" userId="c3a5c4b8-7020-4697-b49e-ebe9f60812c0" providerId="ADAL" clId="{2500585D-5E8F-49E1-AB35-6FF284AF1289}" dt="2022-03-01T04:13:17.711" v="6345"/>
        <pc:sldMkLst>
          <pc:docMk/>
          <pc:sldMk cId="2067947708" sldId="309"/>
        </pc:sldMkLst>
      </pc:sldChg>
    </pc:docChg>
  </pc:docChgLst>
  <pc:docChgLst>
    <pc:chgData name="Geoff Kwan" userId="c3a5c4b8-7020-4697-b49e-ebe9f60812c0" providerId="ADAL" clId="{FC629E80-21F6-4A02-8A47-B8E9DBC68AEA}"/>
    <pc:docChg chg="custSel modSld">
      <pc:chgData name="Geoff Kwan" userId="c3a5c4b8-7020-4697-b49e-ebe9f60812c0" providerId="ADAL" clId="{FC629E80-21F6-4A02-8A47-B8E9DBC68AEA}" dt="2021-11-27T06:04:02.899" v="7" actId="1592"/>
      <pc:docMkLst>
        <pc:docMk/>
      </pc:docMkLst>
      <pc:sldChg chg="modSp mod delCm">
        <pc:chgData name="Geoff Kwan" userId="c3a5c4b8-7020-4697-b49e-ebe9f60812c0" providerId="ADAL" clId="{FC629E80-21F6-4A02-8A47-B8E9DBC68AEA}" dt="2021-11-27T06:03:41.539" v="6" actId="1592"/>
        <pc:sldMkLst>
          <pc:docMk/>
          <pc:sldMk cId="2092983093" sldId="259"/>
        </pc:sldMkLst>
        <pc:spChg chg="mod">
          <ac:chgData name="Geoff Kwan" userId="c3a5c4b8-7020-4697-b49e-ebe9f60812c0" providerId="ADAL" clId="{FC629E80-21F6-4A02-8A47-B8E9DBC68AEA}" dt="2021-11-27T06:03:36.445" v="5" actId="313"/>
          <ac:spMkLst>
            <pc:docMk/>
            <pc:sldMk cId="2092983093" sldId="259"/>
            <ac:spMk id="9" creationId="{16E33B27-72B1-44B6-8ECE-5FE5B62E35AB}"/>
          </ac:spMkLst>
        </pc:spChg>
      </pc:sldChg>
      <pc:sldChg chg="modSp mod delCm">
        <pc:chgData name="Geoff Kwan" userId="c3a5c4b8-7020-4697-b49e-ebe9f60812c0" providerId="ADAL" clId="{FC629E80-21F6-4A02-8A47-B8E9DBC68AEA}" dt="2021-11-27T06:03:10.793" v="3" actId="20577"/>
        <pc:sldMkLst>
          <pc:docMk/>
          <pc:sldMk cId="3935869617" sldId="282"/>
        </pc:sldMkLst>
        <pc:spChg chg="mod">
          <ac:chgData name="Geoff Kwan" userId="c3a5c4b8-7020-4697-b49e-ebe9f60812c0" providerId="ADAL" clId="{FC629E80-21F6-4A02-8A47-B8E9DBC68AEA}" dt="2021-11-27T06:03:10.793" v="3" actId="20577"/>
          <ac:spMkLst>
            <pc:docMk/>
            <pc:sldMk cId="3935869617" sldId="282"/>
            <ac:spMk id="9" creationId="{E84B32F2-6FFA-4956-AF98-7BB2C81BFD00}"/>
          </ac:spMkLst>
        </pc:spChg>
      </pc:sldChg>
      <pc:sldChg chg="delCm">
        <pc:chgData name="Geoff Kwan" userId="c3a5c4b8-7020-4697-b49e-ebe9f60812c0" providerId="ADAL" clId="{FC629E80-21F6-4A02-8A47-B8E9DBC68AEA}" dt="2021-11-27T06:04:02.899" v="7" actId="1592"/>
        <pc:sldMkLst>
          <pc:docMk/>
          <pc:sldMk cId="2644151748" sldId="298"/>
        </pc:sldMkLst>
      </pc:sldChg>
    </pc:docChg>
  </pc:docChgLst>
  <pc:docChgLst>
    <pc:chgData name="Geoff Kwan" userId="c3a5c4b8-7020-4697-b49e-ebe9f60812c0" providerId="ADAL" clId="{20B4B146-0B7F-4331-AB82-0F72C2EB0D34}"/>
    <pc:docChg chg="custSel modSld">
      <pc:chgData name="Geoff Kwan" userId="c3a5c4b8-7020-4697-b49e-ebe9f60812c0" providerId="ADAL" clId="{20B4B146-0B7F-4331-AB82-0F72C2EB0D34}" dt="2021-11-19T12:50:55.166" v="81" actId="1592"/>
      <pc:docMkLst>
        <pc:docMk/>
      </pc:docMkLst>
      <pc:sldChg chg="modSp delCm">
        <pc:chgData name="Geoff Kwan" userId="c3a5c4b8-7020-4697-b49e-ebe9f60812c0" providerId="ADAL" clId="{20B4B146-0B7F-4331-AB82-0F72C2EB0D34}" dt="2021-11-19T12:46:05.127" v="27" actId="1592"/>
        <pc:sldMkLst>
          <pc:docMk/>
          <pc:sldMk cId="3187291116" sldId="278"/>
        </pc:sldMkLst>
        <pc:graphicFrameChg chg="mod">
          <ac:chgData name="Geoff Kwan" userId="c3a5c4b8-7020-4697-b49e-ebe9f60812c0" providerId="ADAL" clId="{20B4B146-0B7F-4331-AB82-0F72C2EB0D34}" dt="2021-11-19T12:45:59.606" v="26" actId="20577"/>
          <ac:graphicFrameMkLst>
            <pc:docMk/>
            <pc:sldMk cId="3187291116" sldId="278"/>
            <ac:graphicFrameMk id="10" creationId="{AFB9E9DE-31B2-46CF-A5D6-BC5B322C8BDB}"/>
          </ac:graphicFrameMkLst>
        </pc:graphicFrameChg>
      </pc:sldChg>
      <pc:sldChg chg="modSp mod delCm">
        <pc:chgData name="Geoff Kwan" userId="c3a5c4b8-7020-4697-b49e-ebe9f60812c0" providerId="ADAL" clId="{20B4B146-0B7F-4331-AB82-0F72C2EB0D34}" dt="2021-11-19T12:50:55.166" v="81" actId="1592"/>
        <pc:sldMkLst>
          <pc:docMk/>
          <pc:sldMk cId="2057691415" sldId="287"/>
        </pc:sldMkLst>
        <pc:spChg chg="mod">
          <ac:chgData name="Geoff Kwan" userId="c3a5c4b8-7020-4697-b49e-ebe9f60812c0" providerId="ADAL" clId="{20B4B146-0B7F-4331-AB82-0F72C2EB0D34}" dt="2021-11-19T12:50:51.887" v="80" actId="6549"/>
          <ac:spMkLst>
            <pc:docMk/>
            <pc:sldMk cId="2057691415" sldId="287"/>
            <ac:spMk id="7" creationId="{ADC3B7E9-99E0-4D1B-93AE-4879B4302DD4}"/>
          </ac:spMkLst>
        </pc:spChg>
      </pc:sldChg>
      <pc:sldChg chg="modSp mod delCm">
        <pc:chgData name="Geoff Kwan" userId="c3a5c4b8-7020-4697-b49e-ebe9f60812c0" providerId="ADAL" clId="{20B4B146-0B7F-4331-AB82-0F72C2EB0D34}" dt="2021-11-19T12:48:32.958" v="48" actId="1592"/>
        <pc:sldMkLst>
          <pc:docMk/>
          <pc:sldMk cId="3522673915" sldId="296"/>
        </pc:sldMkLst>
        <pc:spChg chg="mod">
          <ac:chgData name="Geoff Kwan" userId="c3a5c4b8-7020-4697-b49e-ebe9f60812c0" providerId="ADAL" clId="{20B4B146-0B7F-4331-AB82-0F72C2EB0D34}" dt="2021-11-19T12:48:18.990" v="46" actId="20577"/>
          <ac:spMkLst>
            <pc:docMk/>
            <pc:sldMk cId="3522673915" sldId="296"/>
            <ac:spMk id="2" creationId="{DFDCCE04-0658-4499-A775-6CC8EBB7B1B2}"/>
          </ac:spMkLst>
        </pc:spChg>
      </pc:sldChg>
      <pc:sldChg chg="modSp mod delCm">
        <pc:chgData name="Geoff Kwan" userId="c3a5c4b8-7020-4697-b49e-ebe9f60812c0" providerId="ADAL" clId="{20B4B146-0B7F-4331-AB82-0F72C2EB0D34}" dt="2021-11-19T12:48:45.536" v="53" actId="1592"/>
        <pc:sldMkLst>
          <pc:docMk/>
          <pc:sldMk cId="1833743520" sldId="297"/>
        </pc:sldMkLst>
        <pc:spChg chg="mod">
          <ac:chgData name="Geoff Kwan" userId="c3a5c4b8-7020-4697-b49e-ebe9f60812c0" providerId="ADAL" clId="{20B4B146-0B7F-4331-AB82-0F72C2EB0D34}" dt="2021-11-19T12:48:42.039" v="52" actId="20577"/>
          <ac:spMkLst>
            <pc:docMk/>
            <pc:sldMk cId="1833743520" sldId="297"/>
            <ac:spMk id="2" creationId="{DFDCCE04-0658-4499-A775-6CC8EBB7B1B2}"/>
          </ac:spMkLst>
        </pc:spChg>
      </pc:sldChg>
      <pc:sldChg chg="modSp mod">
        <pc:chgData name="Geoff Kwan" userId="c3a5c4b8-7020-4697-b49e-ebe9f60812c0" providerId="ADAL" clId="{20B4B146-0B7F-4331-AB82-0F72C2EB0D34}" dt="2021-11-19T12:49:27.599" v="59" actId="20577"/>
        <pc:sldMkLst>
          <pc:docMk/>
          <pc:sldMk cId="2644151748" sldId="298"/>
        </pc:sldMkLst>
        <pc:spChg chg="mod">
          <ac:chgData name="Geoff Kwan" userId="c3a5c4b8-7020-4697-b49e-ebe9f60812c0" providerId="ADAL" clId="{20B4B146-0B7F-4331-AB82-0F72C2EB0D34}" dt="2021-11-19T12:49:27.599" v="59" actId="20577"/>
          <ac:spMkLst>
            <pc:docMk/>
            <pc:sldMk cId="2644151748" sldId="298"/>
            <ac:spMk id="2" creationId="{DFDCCE04-0658-4499-A775-6CC8EBB7B1B2}"/>
          </ac:spMkLst>
        </pc:spChg>
      </pc:sldChg>
      <pc:sldChg chg="modSp mod">
        <pc:chgData name="Geoff Kwan" userId="c3a5c4b8-7020-4697-b49e-ebe9f60812c0" providerId="ADAL" clId="{20B4B146-0B7F-4331-AB82-0F72C2EB0D34}" dt="2021-11-19T12:50:19.374" v="75" actId="20577"/>
        <pc:sldMkLst>
          <pc:docMk/>
          <pc:sldMk cId="4018857645" sldId="299"/>
        </pc:sldMkLst>
        <pc:spChg chg="mod">
          <ac:chgData name="Geoff Kwan" userId="c3a5c4b8-7020-4697-b49e-ebe9f60812c0" providerId="ADAL" clId="{20B4B146-0B7F-4331-AB82-0F72C2EB0D34}" dt="2021-11-19T12:50:19.374" v="75" actId="20577"/>
          <ac:spMkLst>
            <pc:docMk/>
            <pc:sldMk cId="4018857645" sldId="299"/>
            <ac:spMk id="2" creationId="{DFDCCE04-0658-4499-A775-6CC8EBB7B1B2}"/>
          </ac:spMkLst>
        </pc:spChg>
      </pc:sldChg>
      <pc:sldChg chg="modSp mod">
        <pc:chgData name="Geoff Kwan" userId="c3a5c4b8-7020-4697-b49e-ebe9f60812c0" providerId="ADAL" clId="{20B4B146-0B7F-4331-AB82-0F72C2EB0D34}" dt="2021-11-19T12:50:25.359" v="79" actId="20577"/>
        <pc:sldMkLst>
          <pc:docMk/>
          <pc:sldMk cId="124728778" sldId="300"/>
        </pc:sldMkLst>
        <pc:spChg chg="mod">
          <ac:chgData name="Geoff Kwan" userId="c3a5c4b8-7020-4697-b49e-ebe9f60812c0" providerId="ADAL" clId="{20B4B146-0B7F-4331-AB82-0F72C2EB0D34}" dt="2021-11-19T12:50:25.359" v="79" actId="20577"/>
          <ac:spMkLst>
            <pc:docMk/>
            <pc:sldMk cId="124728778" sldId="300"/>
            <ac:spMk id="2" creationId="{DFDCCE04-0658-4499-A775-6CC8EBB7B1B2}"/>
          </ac:spMkLst>
        </pc:spChg>
      </pc:sldChg>
      <pc:sldChg chg="modSp mod">
        <pc:chgData name="Geoff Kwan" userId="c3a5c4b8-7020-4697-b49e-ebe9f60812c0" providerId="ADAL" clId="{20B4B146-0B7F-4331-AB82-0F72C2EB0D34}" dt="2021-11-19T12:49:38.134" v="67" actId="20577"/>
        <pc:sldMkLst>
          <pc:docMk/>
          <pc:sldMk cId="199899292" sldId="301"/>
        </pc:sldMkLst>
        <pc:spChg chg="mod">
          <ac:chgData name="Geoff Kwan" userId="c3a5c4b8-7020-4697-b49e-ebe9f60812c0" providerId="ADAL" clId="{20B4B146-0B7F-4331-AB82-0F72C2EB0D34}" dt="2021-11-19T12:49:38.134" v="67" actId="20577"/>
          <ac:spMkLst>
            <pc:docMk/>
            <pc:sldMk cId="199899292" sldId="301"/>
            <ac:spMk id="2" creationId="{DFDCCE04-0658-4499-A775-6CC8EBB7B1B2}"/>
          </ac:spMkLst>
        </pc:spChg>
      </pc:sldChg>
      <pc:sldChg chg="modSp mod">
        <pc:chgData name="Geoff Kwan" userId="c3a5c4b8-7020-4697-b49e-ebe9f60812c0" providerId="ADAL" clId="{20B4B146-0B7F-4331-AB82-0F72C2EB0D34}" dt="2021-11-19T12:49:44.030" v="71" actId="20577"/>
        <pc:sldMkLst>
          <pc:docMk/>
          <pc:sldMk cId="1123287986" sldId="302"/>
        </pc:sldMkLst>
        <pc:spChg chg="mod">
          <ac:chgData name="Geoff Kwan" userId="c3a5c4b8-7020-4697-b49e-ebe9f60812c0" providerId="ADAL" clId="{20B4B146-0B7F-4331-AB82-0F72C2EB0D34}" dt="2021-11-19T12:49:44.030" v="71" actId="20577"/>
          <ac:spMkLst>
            <pc:docMk/>
            <pc:sldMk cId="1123287986" sldId="302"/>
            <ac:spMk id="2" creationId="{DFDCCE04-0658-4499-A775-6CC8EBB7B1B2}"/>
          </ac:spMkLst>
        </pc:spChg>
      </pc:sldChg>
      <pc:sldChg chg="modSp mod delCm">
        <pc:chgData name="Geoff Kwan" userId="c3a5c4b8-7020-4697-b49e-ebe9f60812c0" providerId="ADAL" clId="{20B4B146-0B7F-4331-AB82-0F72C2EB0D34}" dt="2021-11-19T12:48:26.332" v="47" actId="1592"/>
        <pc:sldMkLst>
          <pc:docMk/>
          <pc:sldMk cId="1115009405" sldId="305"/>
        </pc:sldMkLst>
        <pc:spChg chg="mod">
          <ac:chgData name="Geoff Kwan" userId="c3a5c4b8-7020-4697-b49e-ebe9f60812c0" providerId="ADAL" clId="{20B4B146-0B7F-4331-AB82-0F72C2EB0D34}" dt="2021-11-19T12:48:12.037" v="42" actId="20577"/>
          <ac:spMkLst>
            <pc:docMk/>
            <pc:sldMk cId="1115009405" sldId="305"/>
            <ac:spMk id="2" creationId="{DFDCCE04-0658-4499-A775-6CC8EBB7B1B2}"/>
          </ac:spMkLst>
        </pc:spChg>
      </pc:sldChg>
      <pc:sldChg chg="modSp mod delCm">
        <pc:chgData name="Geoff Kwan" userId="c3a5c4b8-7020-4697-b49e-ebe9f60812c0" providerId="ADAL" clId="{20B4B146-0B7F-4331-AB82-0F72C2EB0D34}" dt="2021-11-19T12:47:18.225" v="38" actId="1592"/>
        <pc:sldMkLst>
          <pc:docMk/>
          <pc:sldMk cId="161017442" sldId="307"/>
        </pc:sldMkLst>
        <pc:spChg chg="mod">
          <ac:chgData name="Geoff Kwan" userId="c3a5c4b8-7020-4697-b49e-ebe9f60812c0" providerId="ADAL" clId="{20B4B146-0B7F-4331-AB82-0F72C2EB0D34}" dt="2021-11-19T12:47:11.967" v="37" actId="20577"/>
          <ac:spMkLst>
            <pc:docMk/>
            <pc:sldMk cId="161017442" sldId="307"/>
            <ac:spMk id="3" creationId="{260F7140-5E51-4A9D-868F-1BA8A2DBD288}"/>
          </ac:spMkLst>
        </pc:spChg>
      </pc:sldChg>
    </pc:docChg>
  </pc:docChgLst>
  <pc:docChgLst>
    <pc:chgData name="Geoff Kwan" userId="c3a5c4b8-7020-4697-b49e-ebe9f60812c0" providerId="ADAL" clId="{332096F8-05F6-463C-A5DC-536BF73320E5}"/>
    <pc:docChg chg="custSel modSld">
      <pc:chgData name="Geoff Kwan" userId="c3a5c4b8-7020-4697-b49e-ebe9f60812c0" providerId="ADAL" clId="{332096F8-05F6-463C-A5DC-536BF73320E5}" dt="2022-03-11T15:55:23.944" v="498" actId="20578"/>
      <pc:docMkLst>
        <pc:docMk/>
      </pc:docMkLst>
      <pc:sldChg chg="modSp mod">
        <pc:chgData name="Geoff Kwan" userId="c3a5c4b8-7020-4697-b49e-ebe9f60812c0" providerId="ADAL" clId="{332096F8-05F6-463C-A5DC-536BF73320E5}" dt="2022-03-11T15:24:41.899" v="20" actId="20577"/>
        <pc:sldMkLst>
          <pc:docMk/>
          <pc:sldMk cId="456152873" sldId="311"/>
        </pc:sldMkLst>
        <pc:spChg chg="mod">
          <ac:chgData name="Geoff Kwan" userId="c3a5c4b8-7020-4697-b49e-ebe9f60812c0" providerId="ADAL" clId="{332096F8-05F6-463C-A5DC-536BF73320E5}" dt="2022-03-11T15:24:41.899" v="20" actId="20577"/>
          <ac:spMkLst>
            <pc:docMk/>
            <pc:sldMk cId="456152873" sldId="311"/>
            <ac:spMk id="7" creationId="{ADC3B7E9-99E0-4D1B-93AE-4879B4302DD4}"/>
          </ac:spMkLst>
        </pc:spChg>
      </pc:sldChg>
      <pc:sldChg chg="modSp mod">
        <pc:chgData name="Geoff Kwan" userId="c3a5c4b8-7020-4697-b49e-ebe9f60812c0" providerId="ADAL" clId="{332096F8-05F6-463C-A5DC-536BF73320E5}" dt="2022-03-11T15:30:49.198" v="25" actId="14100"/>
        <pc:sldMkLst>
          <pc:docMk/>
          <pc:sldMk cId="1592929266" sldId="313"/>
        </pc:sldMkLst>
        <pc:spChg chg="mod">
          <ac:chgData name="Geoff Kwan" userId="c3a5c4b8-7020-4697-b49e-ebe9f60812c0" providerId="ADAL" clId="{332096F8-05F6-463C-A5DC-536BF73320E5}" dt="2022-03-11T15:30:49.198" v="25" actId="14100"/>
          <ac:spMkLst>
            <pc:docMk/>
            <pc:sldMk cId="1592929266" sldId="313"/>
            <ac:spMk id="7" creationId="{ADC3B7E9-99E0-4D1B-93AE-4879B4302DD4}"/>
          </ac:spMkLst>
        </pc:spChg>
      </pc:sldChg>
      <pc:sldChg chg="modSp mod">
        <pc:chgData name="Geoff Kwan" userId="c3a5c4b8-7020-4697-b49e-ebe9f60812c0" providerId="ADAL" clId="{332096F8-05F6-463C-A5DC-536BF73320E5}" dt="2022-03-11T15:55:23.944" v="498" actId="20578"/>
        <pc:sldMkLst>
          <pc:docMk/>
          <pc:sldMk cId="1229302935" sldId="314"/>
        </pc:sldMkLst>
        <pc:spChg chg="mod">
          <ac:chgData name="Geoff Kwan" userId="c3a5c4b8-7020-4697-b49e-ebe9f60812c0" providerId="ADAL" clId="{332096F8-05F6-463C-A5DC-536BF73320E5}" dt="2022-03-11T15:55:23.944" v="498" actId="20578"/>
          <ac:spMkLst>
            <pc:docMk/>
            <pc:sldMk cId="1229302935" sldId="314"/>
            <ac:spMk id="7" creationId="{ADC3B7E9-99E0-4D1B-93AE-4879B4302DD4}"/>
          </ac:spMkLst>
        </pc:spChg>
      </pc:sldChg>
    </pc:docChg>
  </pc:docChgLst>
  <pc:docChgLst>
    <pc:chgData name="Geoff Kwan" userId="c3a5c4b8-7020-4697-b49e-ebe9f60812c0" providerId="ADAL" clId="{7C5FF7AB-540E-4776-8E07-49D490F9CBEE}"/>
    <pc:docChg chg="undo custSel addSld delSld modSld">
      <pc:chgData name="Geoff Kwan" userId="c3a5c4b8-7020-4697-b49e-ebe9f60812c0" providerId="ADAL" clId="{7C5FF7AB-540E-4776-8E07-49D490F9CBEE}" dt="2022-02-28T12:20:13.523" v="2621" actId="26606"/>
      <pc:docMkLst>
        <pc:docMk/>
      </pc:docMkLst>
      <pc:sldChg chg="modSp mod">
        <pc:chgData name="Geoff Kwan" userId="c3a5c4b8-7020-4697-b49e-ebe9f60812c0" providerId="ADAL" clId="{7C5FF7AB-540E-4776-8E07-49D490F9CBEE}" dt="2022-02-24T04:28:03.222" v="155" actId="20577"/>
        <pc:sldMkLst>
          <pc:docMk/>
          <pc:sldMk cId="1691839240" sldId="256"/>
        </pc:sldMkLst>
        <pc:spChg chg="mod">
          <ac:chgData name="Geoff Kwan" userId="c3a5c4b8-7020-4697-b49e-ebe9f60812c0" providerId="ADAL" clId="{7C5FF7AB-540E-4776-8E07-49D490F9CBEE}" dt="2022-02-24T04:27:38.638" v="153" actId="20577"/>
          <ac:spMkLst>
            <pc:docMk/>
            <pc:sldMk cId="1691839240" sldId="256"/>
            <ac:spMk id="2" creationId="{7AACC860-CB23-468F-A69B-2EDCAA3C1645}"/>
          </ac:spMkLst>
        </pc:spChg>
        <pc:spChg chg="mod">
          <ac:chgData name="Geoff Kwan" userId="c3a5c4b8-7020-4697-b49e-ebe9f60812c0" providerId="ADAL" clId="{7C5FF7AB-540E-4776-8E07-49D490F9CBEE}" dt="2022-02-24T04:26:09.613" v="65" actId="20577"/>
          <ac:spMkLst>
            <pc:docMk/>
            <pc:sldMk cId="1691839240" sldId="256"/>
            <ac:spMk id="3" creationId="{A048284E-A6B3-4F4E-80B4-07EA3458CF42}"/>
          </ac:spMkLst>
        </pc:spChg>
        <pc:spChg chg="mod">
          <ac:chgData name="Geoff Kwan" userId="c3a5c4b8-7020-4697-b49e-ebe9f60812c0" providerId="ADAL" clId="{7C5FF7AB-540E-4776-8E07-49D490F9CBEE}" dt="2022-02-24T04:28:03.222" v="155" actId="20577"/>
          <ac:spMkLst>
            <pc:docMk/>
            <pc:sldMk cId="1691839240" sldId="256"/>
            <ac:spMk id="4" creationId="{FCAB5605-EB74-47C9-8E9D-F5071F124494}"/>
          </ac:spMkLst>
        </pc:spChg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2092983093" sldId="259"/>
        </pc:sldMkLst>
      </pc:sldChg>
      <pc:sldChg chg="del">
        <pc:chgData name="Geoff Kwan" userId="c3a5c4b8-7020-4697-b49e-ebe9f60812c0" providerId="ADAL" clId="{7C5FF7AB-540E-4776-8E07-49D490F9CBEE}" dt="2022-02-24T04:43:50.511" v="157" actId="47"/>
        <pc:sldMkLst>
          <pc:docMk/>
          <pc:sldMk cId="2611777404" sldId="266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4223464544" sldId="271"/>
        </pc:sldMkLst>
      </pc:sldChg>
      <pc:sldChg chg="addSp delSp modSp mod setBg">
        <pc:chgData name="Geoff Kwan" userId="c3a5c4b8-7020-4697-b49e-ebe9f60812c0" providerId="ADAL" clId="{7C5FF7AB-540E-4776-8E07-49D490F9CBEE}" dt="2022-02-24T04:58:36.601" v="248" actId="179"/>
        <pc:sldMkLst>
          <pc:docMk/>
          <pc:sldMk cId="3187291116" sldId="278"/>
        </pc:sldMkLst>
        <pc:spChg chg="add del mod">
          <ac:chgData name="Geoff Kwan" userId="c3a5c4b8-7020-4697-b49e-ebe9f60812c0" providerId="ADAL" clId="{7C5FF7AB-540E-4776-8E07-49D490F9CBEE}" dt="2022-02-24T04:49:37.811" v="220" actId="12084"/>
          <ac:spMkLst>
            <pc:docMk/>
            <pc:sldMk cId="3187291116" sldId="278"/>
            <ac:spMk id="2" creationId="{0171E532-A0CE-4789-A0DC-4D584C62D259}"/>
          </ac:spMkLst>
        </pc:spChg>
        <pc:spChg chg="add mod">
          <ac:chgData name="Geoff Kwan" userId="c3a5c4b8-7020-4697-b49e-ebe9f60812c0" providerId="ADAL" clId="{7C5FF7AB-540E-4776-8E07-49D490F9CBEE}" dt="2022-02-24T04:58:36.601" v="248" actId="179"/>
          <ac:spMkLst>
            <pc:docMk/>
            <pc:sldMk cId="3187291116" sldId="278"/>
            <ac:spMk id="4" creationId="{F3E549B3-A2C9-4B13-80EC-CC24F839CED6}"/>
          </ac:spMkLst>
        </pc:spChg>
        <pc:spChg chg="del">
          <ac:chgData name="Geoff Kwan" userId="c3a5c4b8-7020-4697-b49e-ebe9f60812c0" providerId="ADAL" clId="{7C5FF7AB-540E-4776-8E07-49D490F9CBEE}" dt="2022-02-24T04:44:23.732" v="158" actId="478"/>
          <ac:spMkLst>
            <pc:docMk/>
            <pc:sldMk cId="3187291116" sldId="278"/>
            <ac:spMk id="9" creationId="{37F2E4D4-7B99-417D-BF80-20C7628D4FB0}"/>
          </ac:spMkLst>
        </pc:spChg>
        <pc:graphicFrameChg chg="add del mod">
          <ac:chgData name="Geoff Kwan" userId="c3a5c4b8-7020-4697-b49e-ebe9f60812c0" providerId="ADAL" clId="{7C5FF7AB-540E-4776-8E07-49D490F9CBEE}" dt="2022-02-24T04:56:23.039" v="234" actId="11529"/>
          <ac:graphicFrameMkLst>
            <pc:docMk/>
            <pc:sldMk cId="3187291116" sldId="278"/>
            <ac:graphicFrameMk id="3" creationId="{8E2D81D3-8AB3-4585-8C11-C2174302883F}"/>
          </ac:graphicFrameMkLst>
        </pc:graphicFrameChg>
        <pc:graphicFrameChg chg="del">
          <ac:chgData name="Geoff Kwan" userId="c3a5c4b8-7020-4697-b49e-ebe9f60812c0" providerId="ADAL" clId="{7C5FF7AB-540E-4776-8E07-49D490F9CBEE}" dt="2022-02-24T04:44:31.582" v="159" actId="478"/>
          <ac:graphicFrameMkLst>
            <pc:docMk/>
            <pc:sldMk cId="3187291116" sldId="278"/>
            <ac:graphicFrameMk id="10" creationId="{AFB9E9DE-31B2-46CF-A5D6-BC5B322C8BDB}"/>
          </ac:graphicFrameMkLst>
        </pc:graphicFrameChg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3935869617" sldId="282"/>
        </pc:sldMkLst>
      </pc:sldChg>
      <pc:sldChg chg="modSp mod">
        <pc:chgData name="Geoff Kwan" userId="c3a5c4b8-7020-4697-b49e-ebe9f60812c0" providerId="ADAL" clId="{7C5FF7AB-540E-4776-8E07-49D490F9CBEE}" dt="2022-02-25T03:19:54.090" v="2287" actId="20577"/>
        <pc:sldMkLst>
          <pc:docMk/>
          <pc:sldMk cId="2057691415" sldId="287"/>
        </pc:sldMkLst>
        <pc:spChg chg="mod">
          <ac:chgData name="Geoff Kwan" userId="c3a5c4b8-7020-4697-b49e-ebe9f60812c0" providerId="ADAL" clId="{7C5FF7AB-540E-4776-8E07-49D490F9CBEE}" dt="2022-02-25T03:19:54.090" v="2287" actId="20577"/>
          <ac:spMkLst>
            <pc:docMk/>
            <pc:sldMk cId="2057691415" sldId="287"/>
            <ac:spMk id="7" creationId="{ADC3B7E9-99E0-4D1B-93AE-4879B4302DD4}"/>
          </ac:spMkLst>
        </pc:spChg>
      </pc:sldChg>
      <pc:sldChg chg="addSp delSp modSp new mod">
        <pc:chgData name="Geoff Kwan" userId="c3a5c4b8-7020-4697-b49e-ebe9f60812c0" providerId="ADAL" clId="{7C5FF7AB-540E-4776-8E07-49D490F9CBEE}" dt="2022-02-24T23:24:44.613" v="1571" actId="1076"/>
        <pc:sldMkLst>
          <pc:docMk/>
          <pc:sldMk cId="3512794621" sldId="288"/>
        </pc:sldMkLst>
        <pc:spChg chg="mod">
          <ac:chgData name="Geoff Kwan" userId="c3a5c4b8-7020-4697-b49e-ebe9f60812c0" providerId="ADAL" clId="{7C5FF7AB-540E-4776-8E07-49D490F9CBEE}" dt="2022-02-24T07:29:36.183" v="468" actId="20577"/>
          <ac:spMkLst>
            <pc:docMk/>
            <pc:sldMk cId="3512794621" sldId="288"/>
            <ac:spMk id="2" creationId="{1E63E6D2-E3ED-4682-A461-2767EFCEAF25}"/>
          </ac:spMkLst>
        </pc:spChg>
        <pc:spChg chg="del">
          <ac:chgData name="Geoff Kwan" userId="c3a5c4b8-7020-4697-b49e-ebe9f60812c0" providerId="ADAL" clId="{7C5FF7AB-540E-4776-8E07-49D490F9CBEE}" dt="2022-02-24T04:59:55.751" v="250" actId="478"/>
          <ac:spMkLst>
            <pc:docMk/>
            <pc:sldMk cId="3512794621" sldId="288"/>
            <ac:spMk id="3" creationId="{0C2A7844-39F1-4F87-B1B9-9F97E82884B5}"/>
          </ac:spMkLst>
        </pc:spChg>
        <pc:spChg chg="del">
          <ac:chgData name="Geoff Kwan" userId="c3a5c4b8-7020-4697-b49e-ebe9f60812c0" providerId="ADAL" clId="{7C5FF7AB-540E-4776-8E07-49D490F9CBEE}" dt="2022-02-24T05:01:38.695" v="251" actId="478"/>
          <ac:spMkLst>
            <pc:docMk/>
            <pc:sldMk cId="3512794621" sldId="288"/>
            <ac:spMk id="4" creationId="{EDF3E10F-043C-4E3C-905B-AE9A2881D31C}"/>
          </ac:spMkLst>
        </pc:spChg>
        <pc:spChg chg="add mod topLvl">
          <ac:chgData name="Geoff Kwan" userId="c3a5c4b8-7020-4697-b49e-ebe9f60812c0" providerId="ADAL" clId="{7C5FF7AB-540E-4776-8E07-49D490F9CBEE}" dt="2022-02-24T22:29:04.686" v="998" actId="255"/>
          <ac:spMkLst>
            <pc:docMk/>
            <pc:sldMk cId="3512794621" sldId="288"/>
            <ac:spMk id="6" creationId="{EA99167A-9F07-4B96-97EE-C7C3475F58F5}"/>
          </ac:spMkLst>
        </pc:spChg>
        <pc:spChg chg="add mod">
          <ac:chgData name="Geoff Kwan" userId="c3a5c4b8-7020-4697-b49e-ebe9f60812c0" providerId="ADAL" clId="{7C5FF7AB-540E-4776-8E07-49D490F9CBEE}" dt="2022-02-24T21:40:26.706" v="665" actId="14100"/>
          <ac:spMkLst>
            <pc:docMk/>
            <pc:sldMk cId="3512794621" sldId="288"/>
            <ac:spMk id="7" creationId="{D6D51263-F794-4FB5-AEB8-C990A8D7BB2C}"/>
          </ac:spMkLst>
        </pc:spChg>
        <pc:spChg chg="add mod topLvl">
          <ac:chgData name="Geoff Kwan" userId="c3a5c4b8-7020-4697-b49e-ebe9f60812c0" providerId="ADAL" clId="{7C5FF7AB-540E-4776-8E07-49D490F9CBEE}" dt="2022-02-24T22:29:29.770" v="1003" actId="20577"/>
          <ac:spMkLst>
            <pc:docMk/>
            <pc:sldMk cId="3512794621" sldId="288"/>
            <ac:spMk id="10" creationId="{98452752-48A5-4855-AFD9-F443C382B579}"/>
          </ac:spMkLst>
        </pc:spChg>
        <pc:spChg chg="add mod">
          <ac:chgData name="Geoff Kwan" userId="c3a5c4b8-7020-4697-b49e-ebe9f60812c0" providerId="ADAL" clId="{7C5FF7AB-540E-4776-8E07-49D490F9CBEE}" dt="2022-02-24T22:58:32.324" v="1545" actId="14100"/>
          <ac:spMkLst>
            <pc:docMk/>
            <pc:sldMk cId="3512794621" sldId="288"/>
            <ac:spMk id="12" creationId="{4B447908-0940-42F5-BF59-E5BF31F96D6D}"/>
          </ac:spMkLst>
        </pc:spChg>
        <pc:spChg chg="add mod">
          <ac:chgData name="Geoff Kwan" userId="c3a5c4b8-7020-4697-b49e-ebe9f60812c0" providerId="ADAL" clId="{7C5FF7AB-540E-4776-8E07-49D490F9CBEE}" dt="2022-02-24T22:28:56.439" v="997" actId="255"/>
          <ac:spMkLst>
            <pc:docMk/>
            <pc:sldMk cId="3512794621" sldId="288"/>
            <ac:spMk id="13" creationId="{411CD7DD-A10B-455A-BCA2-47D1C54BB304}"/>
          </ac:spMkLst>
        </pc:spChg>
        <pc:spChg chg="add mod">
          <ac:chgData name="Geoff Kwan" userId="c3a5c4b8-7020-4697-b49e-ebe9f60812c0" providerId="ADAL" clId="{7C5FF7AB-540E-4776-8E07-49D490F9CBEE}" dt="2022-02-24T23:24:44.613" v="1571" actId="1076"/>
          <ac:spMkLst>
            <pc:docMk/>
            <pc:sldMk cId="3512794621" sldId="288"/>
            <ac:spMk id="15" creationId="{A1308E1B-8BFF-479B-ACF5-A842CABF7EB1}"/>
          </ac:spMkLst>
        </pc:spChg>
        <pc:spChg chg="add mod">
          <ac:chgData name="Geoff Kwan" userId="c3a5c4b8-7020-4697-b49e-ebe9f60812c0" providerId="ADAL" clId="{7C5FF7AB-540E-4776-8E07-49D490F9CBEE}" dt="2022-02-24T21:39:03.252" v="654" actId="1076"/>
          <ac:spMkLst>
            <pc:docMk/>
            <pc:sldMk cId="3512794621" sldId="288"/>
            <ac:spMk id="17" creationId="{B22A34EA-5DBD-45AD-969D-3EBC404007DD}"/>
          </ac:spMkLst>
        </pc:spChg>
        <pc:spChg chg="add mod">
          <ac:chgData name="Geoff Kwan" userId="c3a5c4b8-7020-4697-b49e-ebe9f60812c0" providerId="ADAL" clId="{7C5FF7AB-540E-4776-8E07-49D490F9CBEE}" dt="2022-02-24T22:28:36.775" v="995" actId="1076"/>
          <ac:spMkLst>
            <pc:docMk/>
            <pc:sldMk cId="3512794621" sldId="288"/>
            <ac:spMk id="18" creationId="{ADAC044D-F0C5-4E95-B397-488FD5766EF0}"/>
          </ac:spMkLst>
        </pc:spChg>
        <pc:grpChg chg="add del mod">
          <ac:chgData name="Geoff Kwan" userId="c3a5c4b8-7020-4697-b49e-ebe9f60812c0" providerId="ADAL" clId="{7C5FF7AB-540E-4776-8E07-49D490F9CBEE}" dt="2022-02-24T07:24:21.647" v="452" actId="165"/>
          <ac:grpSpMkLst>
            <pc:docMk/>
            <pc:sldMk cId="3512794621" sldId="288"/>
            <ac:grpSpMk id="11" creationId="{AE58EF91-FA06-4865-B9B8-F82649EBF2BE}"/>
          </ac:grpSpMkLst>
        </pc:grpChg>
        <pc:grpChg chg="add mod">
          <ac:chgData name="Geoff Kwan" userId="c3a5c4b8-7020-4697-b49e-ebe9f60812c0" providerId="ADAL" clId="{7C5FF7AB-540E-4776-8E07-49D490F9CBEE}" dt="2022-02-24T22:28:09.990" v="992" actId="1076"/>
          <ac:grpSpMkLst>
            <pc:docMk/>
            <pc:sldMk cId="3512794621" sldId="288"/>
            <ac:grpSpMk id="14" creationId="{3909CB78-7C3F-4148-B425-980413583D4D}"/>
          </ac:grpSpMkLst>
        </pc:grpChg>
        <pc:grpChg chg="add mod">
          <ac:chgData name="Geoff Kwan" userId="c3a5c4b8-7020-4697-b49e-ebe9f60812c0" providerId="ADAL" clId="{7C5FF7AB-540E-4776-8E07-49D490F9CBEE}" dt="2022-02-24T22:27:32.323" v="985" actId="14100"/>
          <ac:grpSpMkLst>
            <pc:docMk/>
            <pc:sldMk cId="3512794621" sldId="288"/>
            <ac:grpSpMk id="16" creationId="{C39CB504-40E9-4DA6-B1A7-9C5F6DE12FE3}"/>
          </ac:grpSpMkLst>
        </pc:grpChg>
        <pc:picChg chg="add del">
          <ac:chgData name="Geoff Kwan" userId="c3a5c4b8-7020-4697-b49e-ebe9f60812c0" providerId="ADAL" clId="{7C5FF7AB-540E-4776-8E07-49D490F9CBEE}" dt="2022-02-24T05:15:04.642" v="264"/>
          <ac:picMkLst>
            <pc:docMk/>
            <pc:sldMk cId="3512794621" sldId="288"/>
            <ac:picMk id="8" creationId="{B19505FF-7C44-4E0F-82A0-7C6EC4E1CE92}"/>
          </ac:picMkLst>
        </pc:picChg>
        <pc:picChg chg="add del mod">
          <ac:chgData name="Geoff Kwan" userId="c3a5c4b8-7020-4697-b49e-ebe9f60812c0" providerId="ADAL" clId="{7C5FF7AB-540E-4776-8E07-49D490F9CBEE}" dt="2022-02-24T23:00:47.887" v="1569" actId="478"/>
          <ac:picMkLst>
            <pc:docMk/>
            <pc:sldMk cId="3512794621" sldId="288"/>
            <ac:picMk id="9" creationId="{6B5CF2AA-B6E9-4E4F-8D76-65F83EFB06D8}"/>
          </ac:picMkLst>
        </pc:picChg>
        <pc:picChg chg="add del mod">
          <ac:chgData name="Geoff Kwan" userId="c3a5c4b8-7020-4697-b49e-ebe9f60812c0" providerId="ADAL" clId="{7C5FF7AB-540E-4776-8E07-49D490F9CBEE}" dt="2022-02-24T23:00:52.155" v="1570" actId="478"/>
          <ac:picMkLst>
            <pc:docMk/>
            <pc:sldMk cId="3512794621" sldId="288"/>
            <ac:picMk id="1026" creationId="{8346659B-8601-461B-918A-74C6C465BC43}"/>
          </ac:picMkLst>
        </pc:picChg>
      </pc:sldChg>
      <pc:sldChg chg="addSp delSp modSp new del mod setBg">
        <pc:chgData name="Geoff Kwan" userId="c3a5c4b8-7020-4697-b49e-ebe9f60812c0" providerId="ADAL" clId="{7C5FF7AB-540E-4776-8E07-49D490F9CBEE}" dt="2022-02-24T22:54:25.047" v="1509" actId="47"/>
        <pc:sldMkLst>
          <pc:docMk/>
          <pc:sldMk cId="377037800" sldId="289"/>
        </pc:sldMkLst>
        <pc:spChg chg="mod">
          <ac:chgData name="Geoff Kwan" userId="c3a5c4b8-7020-4697-b49e-ebe9f60812c0" providerId="ADAL" clId="{7C5FF7AB-540E-4776-8E07-49D490F9CBEE}" dt="2022-02-24T22:52:33.932" v="1504" actId="26606"/>
          <ac:spMkLst>
            <pc:docMk/>
            <pc:sldMk cId="377037800" sldId="289"/>
            <ac:spMk id="2" creationId="{A1091E25-863E-4EC4-B1AA-A45B6AE70E91}"/>
          </ac:spMkLst>
        </pc:spChg>
        <pc:spChg chg="del">
          <ac:chgData name="Geoff Kwan" userId="c3a5c4b8-7020-4697-b49e-ebe9f60812c0" providerId="ADAL" clId="{7C5FF7AB-540E-4776-8E07-49D490F9CBEE}" dt="2022-02-24T21:43:43.912" v="709" actId="478"/>
          <ac:spMkLst>
            <pc:docMk/>
            <pc:sldMk cId="377037800" sldId="289"/>
            <ac:spMk id="3" creationId="{75F561C3-E0B8-41B6-B7E7-77B42260D6B1}"/>
          </ac:spMkLst>
        </pc:spChg>
        <pc:spChg chg="del mod">
          <ac:chgData name="Geoff Kwan" userId="c3a5c4b8-7020-4697-b49e-ebe9f60812c0" providerId="ADAL" clId="{7C5FF7AB-540E-4776-8E07-49D490F9CBEE}" dt="2022-02-24T21:43:39.884" v="708" actId="478"/>
          <ac:spMkLst>
            <pc:docMk/>
            <pc:sldMk cId="377037800" sldId="289"/>
            <ac:spMk id="4" creationId="{9A9416B1-0A05-42C4-B7D0-640213A65A00}"/>
          </ac:spMkLst>
        </pc:spChg>
        <pc:spChg chg="mod ord">
          <ac:chgData name="Geoff Kwan" userId="c3a5c4b8-7020-4697-b49e-ebe9f60812c0" providerId="ADAL" clId="{7C5FF7AB-540E-4776-8E07-49D490F9CBEE}" dt="2022-02-24T22:52:33.932" v="1504" actId="26606"/>
          <ac:spMkLst>
            <pc:docMk/>
            <pc:sldMk cId="377037800" sldId="289"/>
            <ac:spMk id="5" creationId="{12E767E7-09DE-463A-9352-76EC4068106A}"/>
          </ac:spMkLst>
        </pc:spChg>
        <pc:spChg chg="add del mod">
          <ac:chgData name="Geoff Kwan" userId="c3a5c4b8-7020-4697-b49e-ebe9f60812c0" providerId="ADAL" clId="{7C5FF7AB-540E-4776-8E07-49D490F9CBEE}" dt="2022-02-24T22:52:33.932" v="1504" actId="26606"/>
          <ac:spMkLst>
            <pc:docMk/>
            <pc:sldMk cId="377037800" sldId="289"/>
            <ac:spMk id="6" creationId="{71800FB6-2459-4680-9B3E-A604A22A8776}"/>
          </ac:spMkLst>
        </pc:spChg>
        <pc:graphicFrameChg chg="add del mod">
          <ac:chgData name="Geoff Kwan" userId="c3a5c4b8-7020-4697-b49e-ebe9f60812c0" providerId="ADAL" clId="{7C5FF7AB-540E-4776-8E07-49D490F9CBEE}" dt="2022-02-24T22:51:40.369" v="1497" actId="12084"/>
          <ac:graphicFrameMkLst>
            <pc:docMk/>
            <pc:sldMk cId="377037800" sldId="289"/>
            <ac:graphicFrameMk id="7" creationId="{B4292FE1-0BA4-4317-B59D-C17B8C88584A}"/>
          </ac:graphicFrameMkLst>
        </pc:graphicFrameChg>
        <pc:picChg chg="add del">
          <ac:chgData name="Geoff Kwan" userId="c3a5c4b8-7020-4697-b49e-ebe9f60812c0" providerId="ADAL" clId="{7C5FF7AB-540E-4776-8E07-49D490F9CBEE}" dt="2022-02-24T22:52:12.284" v="1500" actId="26606"/>
          <ac:picMkLst>
            <pc:docMk/>
            <pc:sldMk cId="377037800" sldId="289"/>
            <ac:picMk id="8" creationId="{E2399B03-8251-4BC8-8072-0D7FF6A77B34}"/>
          </ac:picMkLst>
        </pc:picChg>
        <pc:picChg chg="add">
          <ac:chgData name="Geoff Kwan" userId="c3a5c4b8-7020-4697-b49e-ebe9f60812c0" providerId="ADAL" clId="{7C5FF7AB-540E-4776-8E07-49D490F9CBEE}" dt="2022-02-24T22:52:33.932" v="1504" actId="26606"/>
          <ac:picMkLst>
            <pc:docMk/>
            <pc:sldMk cId="377037800" sldId="289"/>
            <ac:picMk id="9" creationId="{18D0ADDC-38BB-44FC-8DB6-3053C55963EC}"/>
          </ac:picMkLst>
        </pc:picChg>
        <pc:picChg chg="add del">
          <ac:chgData name="Geoff Kwan" userId="c3a5c4b8-7020-4697-b49e-ebe9f60812c0" providerId="ADAL" clId="{7C5FF7AB-540E-4776-8E07-49D490F9CBEE}" dt="2022-02-24T22:52:22.113" v="1502" actId="26606"/>
          <ac:picMkLst>
            <pc:docMk/>
            <pc:sldMk cId="377037800" sldId="289"/>
            <ac:picMk id="14" creationId="{BE818A97-F24D-4E2A-BDC7-93C5460DC01F}"/>
          </ac:picMkLst>
        </pc:picChg>
        <pc:cxnChg chg="add">
          <ac:chgData name="Geoff Kwan" userId="c3a5c4b8-7020-4697-b49e-ebe9f60812c0" providerId="ADAL" clId="{7C5FF7AB-540E-4776-8E07-49D490F9CBEE}" dt="2022-02-24T22:52:33.932" v="1504" actId="26606"/>
          <ac:cxnSpMkLst>
            <pc:docMk/>
            <pc:sldMk cId="377037800" sldId="289"/>
            <ac:cxnSpMk id="10" creationId="{A7F400EE-A8A5-48AF-B4D6-291B52C6F0B0}"/>
          </ac:cxnSpMkLst>
        </pc:cxnChg>
        <pc:cxnChg chg="add del">
          <ac:chgData name="Geoff Kwan" userId="c3a5c4b8-7020-4697-b49e-ebe9f60812c0" providerId="ADAL" clId="{7C5FF7AB-540E-4776-8E07-49D490F9CBEE}" dt="2022-02-24T22:52:12.284" v="1500" actId="26606"/>
          <ac:cxnSpMkLst>
            <pc:docMk/>
            <pc:sldMk cId="377037800" sldId="289"/>
            <ac:cxnSpMk id="12" creationId="{A7F400EE-A8A5-48AF-B4D6-291B52C6F0B0}"/>
          </ac:cxnSpMkLst>
        </pc:cxnChg>
        <pc:cxnChg chg="add del">
          <ac:chgData name="Geoff Kwan" userId="c3a5c4b8-7020-4697-b49e-ebe9f60812c0" providerId="ADAL" clId="{7C5FF7AB-540E-4776-8E07-49D490F9CBEE}" dt="2022-02-24T22:52:22.113" v="1502" actId="26606"/>
          <ac:cxnSpMkLst>
            <pc:docMk/>
            <pc:sldMk cId="377037800" sldId="289"/>
            <ac:cxnSpMk id="15" creationId="{A7F400EE-A8A5-48AF-B4D6-291B52C6F0B0}"/>
          </ac:cxnSpMkLst>
        </pc:cxnChg>
      </pc:sldChg>
      <pc:sldChg chg="addSp delSp modSp add mod">
        <pc:chgData name="Geoff Kwan" userId="c3a5c4b8-7020-4697-b49e-ebe9f60812c0" providerId="ADAL" clId="{7C5FF7AB-540E-4776-8E07-49D490F9CBEE}" dt="2022-02-25T04:39:37.603" v="2586" actId="207"/>
        <pc:sldMkLst>
          <pc:docMk/>
          <pc:sldMk cId="748148864" sldId="290"/>
        </pc:sldMkLst>
        <pc:spChg chg="mod">
          <ac:chgData name="Geoff Kwan" userId="c3a5c4b8-7020-4697-b49e-ebe9f60812c0" providerId="ADAL" clId="{7C5FF7AB-540E-4776-8E07-49D490F9CBEE}" dt="2022-02-25T03:18:31.989" v="2281" actId="27636"/>
          <ac:spMkLst>
            <pc:docMk/>
            <pc:sldMk cId="748148864" sldId="290"/>
            <ac:spMk id="2" creationId="{A1091E25-863E-4EC4-B1AA-A45B6AE70E91}"/>
          </ac:spMkLst>
        </pc:spChg>
        <pc:spChg chg="add mod">
          <ac:chgData name="Geoff Kwan" userId="c3a5c4b8-7020-4697-b49e-ebe9f60812c0" providerId="ADAL" clId="{7C5FF7AB-540E-4776-8E07-49D490F9CBEE}" dt="2022-02-25T04:39:35.582" v="2585" actId="207"/>
          <ac:spMkLst>
            <pc:docMk/>
            <pc:sldMk cId="748148864" sldId="290"/>
            <ac:spMk id="3" creationId="{1E720893-95A5-4696-8DA6-D651CB62ABB0}"/>
          </ac:spMkLst>
        </pc:spChg>
        <pc:spChg chg="del mod">
          <ac:chgData name="Geoff Kwan" userId="c3a5c4b8-7020-4697-b49e-ebe9f60812c0" providerId="ADAL" clId="{7C5FF7AB-540E-4776-8E07-49D490F9CBEE}" dt="2022-02-24T23:40:00.773" v="1675" actId="478"/>
          <ac:spMkLst>
            <pc:docMk/>
            <pc:sldMk cId="748148864" sldId="290"/>
            <ac:spMk id="6" creationId="{71800FB6-2459-4680-9B3E-A604A22A8776}"/>
          </ac:spMkLst>
        </pc:spChg>
        <pc:spChg chg="add mod">
          <ac:chgData name="Geoff Kwan" userId="c3a5c4b8-7020-4697-b49e-ebe9f60812c0" providerId="ADAL" clId="{7C5FF7AB-540E-4776-8E07-49D490F9CBEE}" dt="2022-02-25T04:39:37.603" v="2586" actId="207"/>
          <ac:spMkLst>
            <pc:docMk/>
            <pc:sldMk cId="748148864" sldId="290"/>
            <ac:spMk id="8" creationId="{F96B34C4-FC45-4EC2-B87E-7F98AFBDA922}"/>
          </ac:spMkLst>
        </pc:spChg>
        <pc:spChg chg="add mod">
          <ac:chgData name="Geoff Kwan" userId="c3a5c4b8-7020-4697-b49e-ebe9f60812c0" providerId="ADAL" clId="{7C5FF7AB-540E-4776-8E07-49D490F9CBEE}" dt="2022-02-25T03:09:14.997" v="2219" actId="14100"/>
          <ac:spMkLst>
            <pc:docMk/>
            <pc:sldMk cId="748148864" sldId="290"/>
            <ac:spMk id="9" creationId="{0790D8A0-BC1C-4597-BFAD-A0645514C1B4}"/>
          </ac:spMkLst>
        </pc:spChg>
        <pc:spChg chg="add mod">
          <ac:chgData name="Geoff Kwan" userId="c3a5c4b8-7020-4697-b49e-ebe9f60812c0" providerId="ADAL" clId="{7C5FF7AB-540E-4776-8E07-49D490F9CBEE}" dt="2022-02-25T04:38:33.580" v="2581" actId="207"/>
          <ac:spMkLst>
            <pc:docMk/>
            <pc:sldMk cId="748148864" sldId="290"/>
            <ac:spMk id="10" creationId="{7236FCE4-DC7B-4BC9-BF51-CE402DE3EEC8}"/>
          </ac:spMkLst>
        </pc:spChg>
        <pc:spChg chg="add mod">
          <ac:chgData name="Geoff Kwan" userId="c3a5c4b8-7020-4697-b49e-ebe9f60812c0" providerId="ADAL" clId="{7C5FF7AB-540E-4776-8E07-49D490F9CBEE}" dt="2022-02-25T04:39:14.040" v="2584" actId="207"/>
          <ac:spMkLst>
            <pc:docMk/>
            <pc:sldMk cId="748148864" sldId="290"/>
            <ac:spMk id="11" creationId="{5854E09D-3A47-432E-A33F-FE7E4786244B}"/>
          </ac:spMkLst>
        </pc:spChg>
        <pc:spChg chg="add mod">
          <ac:chgData name="Geoff Kwan" userId="c3a5c4b8-7020-4697-b49e-ebe9f60812c0" providerId="ADAL" clId="{7C5FF7AB-540E-4776-8E07-49D490F9CBEE}" dt="2022-02-25T03:09:18.790" v="2222" actId="14100"/>
          <ac:spMkLst>
            <pc:docMk/>
            <pc:sldMk cId="748148864" sldId="290"/>
            <ac:spMk id="12" creationId="{81D7AC03-378D-43A5-A867-5BA292EFC42A}"/>
          </ac:spMkLst>
        </pc:spChg>
        <pc:spChg chg="add del mod">
          <ac:chgData name="Geoff Kwan" userId="c3a5c4b8-7020-4697-b49e-ebe9f60812c0" providerId="ADAL" clId="{7C5FF7AB-540E-4776-8E07-49D490F9CBEE}" dt="2022-02-25T03:10:42.969" v="2232" actId="478"/>
          <ac:spMkLst>
            <pc:docMk/>
            <pc:sldMk cId="748148864" sldId="290"/>
            <ac:spMk id="13" creationId="{CF95BA62-CB33-478D-8B53-F9A8A0AAE0D5}"/>
          </ac:spMkLst>
        </pc:spChg>
        <pc:picChg chg="add mod modCrop">
          <ac:chgData name="Geoff Kwan" userId="c3a5c4b8-7020-4697-b49e-ebe9f60812c0" providerId="ADAL" clId="{7C5FF7AB-540E-4776-8E07-49D490F9CBEE}" dt="2022-02-25T00:05:57.027" v="1718" actId="732"/>
          <ac:picMkLst>
            <pc:docMk/>
            <pc:sldMk cId="748148864" sldId="290"/>
            <ac:picMk id="7" creationId="{CEB0321A-78C8-4B6A-8F90-E611B0320311}"/>
          </ac:picMkLst>
        </pc:picChg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4093671313" sldId="290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3818661355" sldId="291"/>
        </pc:sldMkLst>
      </pc:sldChg>
      <pc:sldChg chg="addSp delSp modSp add del mod setBg addAnim delAnim">
        <pc:chgData name="Geoff Kwan" userId="c3a5c4b8-7020-4697-b49e-ebe9f60812c0" providerId="ADAL" clId="{7C5FF7AB-540E-4776-8E07-49D490F9CBEE}" dt="2022-02-25T03:45:59.674" v="2358" actId="47"/>
        <pc:sldMkLst>
          <pc:docMk/>
          <pc:sldMk cId="4236671551" sldId="291"/>
        </pc:sldMkLst>
        <pc:spChg chg="mo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2" creationId="{A1091E25-863E-4EC4-B1AA-A45B6AE70E91}"/>
          </ac:spMkLst>
        </pc:spChg>
        <pc:spChg chg="mod or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5" creationId="{12E767E7-09DE-463A-9352-76EC4068106A}"/>
          </ac:spMkLst>
        </pc:spChg>
        <pc:spChg chg="del">
          <ac:chgData name="Geoff Kwan" userId="c3a5c4b8-7020-4697-b49e-ebe9f60812c0" providerId="ADAL" clId="{7C5FF7AB-540E-4776-8E07-49D490F9CBEE}" dt="2022-02-25T03:20:10.466" v="2289" actId="478"/>
          <ac:spMkLst>
            <pc:docMk/>
            <pc:sldMk cId="4236671551" sldId="291"/>
            <ac:spMk id="6" creationId="{71800FB6-2459-4680-9B3E-A604A22A8776}"/>
          </ac:spMkLst>
        </pc:spChg>
        <pc:spChg chg="add del">
          <ac:chgData name="Geoff Kwan" userId="c3a5c4b8-7020-4697-b49e-ebe9f60812c0" providerId="ADAL" clId="{7C5FF7AB-540E-4776-8E07-49D490F9CBEE}" dt="2022-02-25T03:42:39.010" v="2334" actId="26606"/>
          <ac:spMkLst>
            <pc:docMk/>
            <pc:sldMk cId="4236671551" sldId="291"/>
            <ac:spMk id="10" creationId="{16C5FA50-8D52-4617-AF91-5C7B1C8352F1}"/>
          </ac:spMkLst>
        </pc:spChg>
        <pc:spChg chg="add del">
          <ac:chgData name="Geoff Kwan" userId="c3a5c4b8-7020-4697-b49e-ebe9f60812c0" providerId="ADAL" clId="{7C5FF7AB-540E-4776-8E07-49D490F9CBEE}" dt="2022-02-25T03:42:39.010" v="2334" actId="26606"/>
          <ac:spMkLst>
            <pc:docMk/>
            <pc:sldMk cId="4236671551" sldId="291"/>
            <ac:spMk id="12" creationId="{E223798C-12AD-4B0C-A50C-D676347D67CF}"/>
          </ac:spMkLst>
        </pc:spChg>
        <pc:spChg chg="ad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14" creationId="{A7DC0AF9-0747-4070-A6D7-DF3681B9EB08}"/>
          </ac:spMkLst>
        </pc:spChg>
        <pc:spChg chg="ad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15" creationId="{E6760941-EF99-4F61-A95D-3C3E7C08DBD6}"/>
          </ac:spMkLst>
        </pc:spChg>
        <pc:spChg chg="ad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16" creationId="{74612EAD-0A8C-4C44-AFE1-3DF0669AC819}"/>
          </ac:spMkLst>
        </pc:spChg>
        <pc:spChg chg="ad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17" creationId="{44D9B9FF-D6DA-4F69-B4A0-BA1550D65CD9}"/>
          </ac:spMkLst>
        </pc:spChg>
        <pc:spChg chg="ad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18" creationId="{C2D46295-4D0D-487B-8972-141A047FB174}"/>
          </ac:spMkLst>
        </pc:spChg>
        <pc:picChg chg="add mod modCrop">
          <ac:chgData name="Geoff Kwan" userId="c3a5c4b8-7020-4697-b49e-ebe9f60812c0" providerId="ADAL" clId="{7C5FF7AB-540E-4776-8E07-49D490F9CBEE}" dt="2022-02-25T03:42:39.016" v="2335" actId="26606"/>
          <ac:picMkLst>
            <pc:docMk/>
            <pc:sldMk cId="4236671551" sldId="291"/>
            <ac:picMk id="3" creationId="{B1884CB0-096D-410B-A516-2C813327886B}"/>
          </ac:picMkLst>
        </pc:picChg>
        <pc:picChg chg="del">
          <ac:chgData name="Geoff Kwan" userId="c3a5c4b8-7020-4697-b49e-ebe9f60812c0" providerId="ADAL" clId="{7C5FF7AB-540E-4776-8E07-49D490F9CBEE}" dt="2022-02-25T03:20:07.105" v="2288" actId="478"/>
          <ac:picMkLst>
            <pc:docMk/>
            <pc:sldMk cId="4236671551" sldId="291"/>
            <ac:picMk id="7" creationId="{CEB0321A-78C8-4B6A-8F90-E611B0320311}"/>
          </ac:picMkLst>
        </pc:picChg>
      </pc:sldChg>
      <pc:sldChg chg="addSp delSp modSp add mod">
        <pc:chgData name="Geoff Kwan" userId="c3a5c4b8-7020-4697-b49e-ebe9f60812c0" providerId="ADAL" clId="{7C5FF7AB-540E-4776-8E07-49D490F9CBEE}" dt="2022-02-25T03:18:21.122" v="2276" actId="20577"/>
        <pc:sldMkLst>
          <pc:docMk/>
          <pc:sldMk cId="2284075742" sldId="292"/>
        </pc:sldMkLst>
        <pc:spChg chg="del mod">
          <ac:chgData name="Geoff Kwan" userId="c3a5c4b8-7020-4697-b49e-ebe9f60812c0" providerId="ADAL" clId="{7C5FF7AB-540E-4776-8E07-49D490F9CBEE}" dt="2022-02-25T03:09:39.845" v="2223" actId="478"/>
          <ac:spMkLst>
            <pc:docMk/>
            <pc:sldMk cId="2284075742" sldId="292"/>
            <ac:spMk id="2" creationId="{1E63E6D2-E3ED-4682-A461-2767EFCEAF25}"/>
          </ac:spMkLst>
        </pc:spChg>
        <pc:spChg chg="add del mod">
          <ac:chgData name="Geoff Kwan" userId="c3a5c4b8-7020-4697-b49e-ebe9f60812c0" providerId="ADAL" clId="{7C5FF7AB-540E-4776-8E07-49D490F9CBEE}" dt="2022-02-25T02:59:37.335" v="2182"/>
          <ac:spMkLst>
            <pc:docMk/>
            <pc:sldMk cId="2284075742" sldId="292"/>
            <ac:spMk id="4" creationId="{31957AE7-73A7-4D53-9F70-7A5FA1695AA8}"/>
          </ac:spMkLst>
        </pc:spChg>
        <pc:spChg chg="add del mod">
          <ac:chgData name="Geoff Kwan" userId="c3a5c4b8-7020-4697-b49e-ebe9f60812c0" providerId="ADAL" clId="{7C5FF7AB-540E-4776-8E07-49D490F9CBEE}" dt="2022-02-25T02:59:37.335" v="2182"/>
          <ac:spMkLst>
            <pc:docMk/>
            <pc:sldMk cId="2284075742" sldId="292"/>
            <ac:spMk id="8" creationId="{A3168360-20CE-4110-8F5C-F3243084B914}"/>
          </ac:spMkLst>
        </pc:spChg>
        <pc:spChg chg="add del mod">
          <ac:chgData name="Geoff Kwan" userId="c3a5c4b8-7020-4697-b49e-ebe9f60812c0" providerId="ADAL" clId="{7C5FF7AB-540E-4776-8E07-49D490F9CBEE}" dt="2022-02-25T02:59:37.335" v="2182"/>
          <ac:spMkLst>
            <pc:docMk/>
            <pc:sldMk cId="2284075742" sldId="292"/>
            <ac:spMk id="9" creationId="{5D8F1F0E-869A-4C83-8B4B-ECF20E5AC9F1}"/>
          </ac:spMkLst>
        </pc:spChg>
        <pc:spChg chg="del">
          <ac:chgData name="Geoff Kwan" userId="c3a5c4b8-7020-4697-b49e-ebe9f60812c0" providerId="ADAL" clId="{7C5FF7AB-540E-4776-8E07-49D490F9CBEE}" dt="2022-02-25T02:40:50.777" v="2179" actId="478"/>
          <ac:spMkLst>
            <pc:docMk/>
            <pc:sldMk cId="2284075742" sldId="292"/>
            <ac:spMk id="12" creationId="{4B447908-0940-42F5-BF59-E5BF31F96D6D}"/>
          </ac:spMkLst>
        </pc:spChg>
        <pc:spChg chg="del">
          <ac:chgData name="Geoff Kwan" userId="c3a5c4b8-7020-4697-b49e-ebe9f60812c0" providerId="ADAL" clId="{7C5FF7AB-540E-4776-8E07-49D490F9CBEE}" dt="2022-02-25T02:40:50.777" v="2179" actId="478"/>
          <ac:spMkLst>
            <pc:docMk/>
            <pc:sldMk cId="2284075742" sldId="292"/>
            <ac:spMk id="15" creationId="{A1308E1B-8BFF-479B-ACF5-A842CABF7EB1}"/>
          </ac:spMkLst>
        </pc:spChg>
        <pc:spChg chg="add del mod">
          <ac:chgData name="Geoff Kwan" userId="c3a5c4b8-7020-4697-b49e-ebe9f60812c0" providerId="ADAL" clId="{7C5FF7AB-540E-4776-8E07-49D490F9CBEE}" dt="2022-02-25T03:09:43.186" v="2224" actId="478"/>
          <ac:spMkLst>
            <pc:docMk/>
            <pc:sldMk cId="2284075742" sldId="292"/>
            <ac:spMk id="22" creationId="{AF93D26E-F0ED-4E36-B6CC-4D055C7129CF}"/>
          </ac:spMkLst>
        </pc:spChg>
        <pc:spChg chg="add mod">
          <ac:chgData name="Geoff Kwan" userId="c3a5c4b8-7020-4697-b49e-ebe9f60812c0" providerId="ADAL" clId="{7C5FF7AB-540E-4776-8E07-49D490F9CBEE}" dt="2022-02-25T03:18:21.122" v="2276" actId="20577"/>
          <ac:spMkLst>
            <pc:docMk/>
            <pc:sldMk cId="2284075742" sldId="292"/>
            <ac:spMk id="23" creationId="{019EE84C-F3B0-4594-B6EE-56B41693D042}"/>
          </ac:spMkLst>
        </pc:spChg>
        <pc:spChg chg="add del mod">
          <ac:chgData name="Geoff Kwan" userId="c3a5c4b8-7020-4697-b49e-ebe9f60812c0" providerId="ADAL" clId="{7C5FF7AB-540E-4776-8E07-49D490F9CBEE}" dt="2022-02-25T03:10:32.779" v="2231" actId="478"/>
          <ac:spMkLst>
            <pc:docMk/>
            <pc:sldMk cId="2284075742" sldId="292"/>
            <ac:spMk id="24" creationId="{F97CA92F-1C0A-4F46-A79B-A0A04CF60A2B}"/>
          </ac:spMkLst>
        </pc:spChg>
        <pc:grpChg chg="del">
          <ac:chgData name="Geoff Kwan" userId="c3a5c4b8-7020-4697-b49e-ebe9f60812c0" providerId="ADAL" clId="{7C5FF7AB-540E-4776-8E07-49D490F9CBEE}" dt="2022-02-25T02:40:54.281" v="2180" actId="478"/>
          <ac:grpSpMkLst>
            <pc:docMk/>
            <pc:sldMk cId="2284075742" sldId="292"/>
            <ac:grpSpMk id="14" creationId="{3909CB78-7C3F-4148-B425-980413583D4D}"/>
          </ac:grpSpMkLst>
        </pc:grpChg>
        <pc:grpChg chg="del">
          <ac:chgData name="Geoff Kwan" userId="c3a5c4b8-7020-4697-b49e-ebe9f60812c0" providerId="ADAL" clId="{7C5FF7AB-540E-4776-8E07-49D490F9CBEE}" dt="2022-02-25T02:40:54.281" v="2180" actId="478"/>
          <ac:grpSpMkLst>
            <pc:docMk/>
            <pc:sldMk cId="2284075742" sldId="292"/>
            <ac:grpSpMk id="16" creationId="{C39CB504-40E9-4DA6-B1A7-9C5F6DE12FE3}"/>
          </ac:grpSpMkLst>
        </pc:grpChg>
        <pc:graphicFrameChg chg="add del mod">
          <ac:chgData name="Geoff Kwan" userId="c3a5c4b8-7020-4697-b49e-ebe9f60812c0" providerId="ADAL" clId="{7C5FF7AB-540E-4776-8E07-49D490F9CBEE}" dt="2022-02-25T02:59:37.335" v="2182"/>
          <ac:graphicFrameMkLst>
            <pc:docMk/>
            <pc:sldMk cId="2284075742" sldId="292"/>
            <ac:graphicFrameMk id="3" creationId="{1DB92B46-4E01-491E-9DC6-277A936E0050}"/>
          </ac:graphicFrameMkLst>
        </pc:graphicFrameChg>
        <pc:picChg chg="add del">
          <ac:chgData name="Geoff Kwan" userId="c3a5c4b8-7020-4697-b49e-ebe9f60812c0" providerId="ADAL" clId="{7C5FF7AB-540E-4776-8E07-49D490F9CBEE}" dt="2022-02-25T02:59:47.042" v="2184"/>
          <ac:picMkLst>
            <pc:docMk/>
            <pc:sldMk cId="2284075742" sldId="292"/>
            <ac:picMk id="11" creationId="{16E7655A-6A73-4EBE-B6CD-14E0624BA505}"/>
          </ac:picMkLst>
        </pc:picChg>
        <pc:picChg chg="add mod">
          <ac:chgData name="Geoff Kwan" userId="c3a5c4b8-7020-4697-b49e-ebe9f60812c0" providerId="ADAL" clId="{7C5FF7AB-540E-4776-8E07-49D490F9CBEE}" dt="2022-02-25T03:11:37.214" v="2237" actId="207"/>
          <ac:picMkLst>
            <pc:docMk/>
            <pc:sldMk cId="2284075742" sldId="292"/>
            <ac:picMk id="20" creationId="{19A79CB5-F70A-4162-AEB1-A7EB84E47CC2}"/>
          </ac:picMkLst>
        </pc:picChg>
        <pc:picChg chg="add mod ord">
          <ac:chgData name="Geoff Kwan" userId="c3a5c4b8-7020-4697-b49e-ebe9f60812c0" providerId="ADAL" clId="{7C5FF7AB-540E-4776-8E07-49D490F9CBEE}" dt="2022-02-25T03:10:59.112" v="2234" actId="167"/>
          <ac:picMkLst>
            <pc:docMk/>
            <pc:sldMk cId="2284075742" sldId="292"/>
            <ac:picMk id="25" creationId="{347B2716-3A70-4FE7-9B4E-3E0BA5D88DE8}"/>
          </ac:picMkLst>
        </pc:picChg>
      </pc:sldChg>
      <pc:sldChg chg="addSp delSp modSp add mod">
        <pc:chgData name="Geoff Kwan" userId="c3a5c4b8-7020-4697-b49e-ebe9f60812c0" providerId="ADAL" clId="{7C5FF7AB-540E-4776-8E07-49D490F9CBEE}" dt="2022-02-25T03:18:00.923" v="2257" actId="20577"/>
        <pc:sldMkLst>
          <pc:docMk/>
          <pc:sldMk cId="430482278" sldId="293"/>
        </pc:sldMkLst>
        <pc:spChg chg="del">
          <ac:chgData name="Geoff Kwan" userId="c3a5c4b8-7020-4697-b49e-ebe9f60812c0" providerId="ADAL" clId="{7C5FF7AB-540E-4776-8E07-49D490F9CBEE}" dt="2022-02-25T03:09:46.085" v="2225" actId="478"/>
          <ac:spMkLst>
            <pc:docMk/>
            <pc:sldMk cId="430482278" sldId="293"/>
            <ac:spMk id="2" creationId="{1E63E6D2-E3ED-4682-A461-2767EFCEAF25}"/>
          </ac:spMkLst>
        </pc:spChg>
        <pc:spChg chg="add del mod">
          <ac:chgData name="Geoff Kwan" userId="c3a5c4b8-7020-4697-b49e-ebe9f60812c0" providerId="ADAL" clId="{7C5FF7AB-540E-4776-8E07-49D490F9CBEE}" dt="2022-02-25T03:09:47.089" v="2226" actId="478"/>
          <ac:spMkLst>
            <pc:docMk/>
            <pc:sldMk cId="430482278" sldId="293"/>
            <ac:spMk id="7" creationId="{56D64436-CBA5-4116-B82C-F77BFCD226B3}"/>
          </ac:spMkLst>
        </pc:spChg>
        <pc:spChg chg="add mod">
          <ac:chgData name="Geoff Kwan" userId="c3a5c4b8-7020-4697-b49e-ebe9f60812c0" providerId="ADAL" clId="{7C5FF7AB-540E-4776-8E07-49D490F9CBEE}" dt="2022-02-25T03:18:00.923" v="2257" actId="20577"/>
          <ac:spMkLst>
            <pc:docMk/>
            <pc:sldMk cId="430482278" sldId="293"/>
            <ac:spMk id="11" creationId="{79688503-D6D4-4BBE-A605-1ED059390045}"/>
          </ac:spMkLst>
        </pc:spChg>
        <pc:picChg chg="add mod">
          <ac:chgData name="Geoff Kwan" userId="c3a5c4b8-7020-4697-b49e-ebe9f60812c0" providerId="ADAL" clId="{7C5FF7AB-540E-4776-8E07-49D490F9CBEE}" dt="2022-02-25T03:15:43.054" v="2244" actId="1076"/>
          <ac:picMkLst>
            <pc:docMk/>
            <pc:sldMk cId="430482278" sldId="293"/>
            <ac:picMk id="4" creationId="{B912644E-E44C-4F27-9B90-F05B1E7C1A69}"/>
          </ac:picMkLst>
        </pc:picChg>
        <pc:picChg chg="add mod ord">
          <ac:chgData name="Geoff Kwan" userId="c3a5c4b8-7020-4697-b49e-ebe9f60812c0" providerId="ADAL" clId="{7C5FF7AB-540E-4776-8E07-49D490F9CBEE}" dt="2022-02-25T03:13:15.915" v="2240" actId="167"/>
          <ac:picMkLst>
            <pc:docMk/>
            <pc:sldMk cId="430482278" sldId="293"/>
            <ac:picMk id="12" creationId="{59481F15-8C18-4028-9668-E4631DE09E4F}"/>
          </ac:picMkLst>
        </pc:picChg>
        <pc:picChg chg="del">
          <ac:chgData name="Geoff Kwan" userId="c3a5c4b8-7020-4697-b49e-ebe9f60812c0" providerId="ADAL" clId="{7C5FF7AB-540E-4776-8E07-49D490F9CBEE}" dt="2022-02-25T03:00:55.594" v="2190" actId="478"/>
          <ac:picMkLst>
            <pc:docMk/>
            <pc:sldMk cId="430482278" sldId="293"/>
            <ac:picMk id="20" creationId="{19A79CB5-F70A-4162-AEB1-A7EB84E47CC2}"/>
          </ac:picMkLst>
        </pc:picChg>
      </pc:sldChg>
      <pc:sldChg chg="addSp delSp modSp add mod">
        <pc:chgData name="Geoff Kwan" userId="c3a5c4b8-7020-4697-b49e-ebe9f60812c0" providerId="ADAL" clId="{7C5FF7AB-540E-4776-8E07-49D490F9CBEE}" dt="2022-02-28T12:18:59.282" v="2619" actId="1076"/>
        <pc:sldMkLst>
          <pc:docMk/>
          <pc:sldMk cId="2012567857" sldId="294"/>
        </pc:sldMkLst>
        <pc:spChg chg="mod">
          <ac:chgData name="Geoff Kwan" userId="c3a5c4b8-7020-4697-b49e-ebe9f60812c0" providerId="ADAL" clId="{7C5FF7AB-540E-4776-8E07-49D490F9CBEE}" dt="2022-02-25T03:50:32.042" v="2397" actId="20577"/>
          <ac:spMkLst>
            <pc:docMk/>
            <pc:sldMk cId="2012567857" sldId="294"/>
            <ac:spMk id="2" creationId="{A1091E25-863E-4EC4-B1AA-A45B6AE70E91}"/>
          </ac:spMkLst>
        </pc:spChg>
        <pc:spChg chg="mod">
          <ac:chgData name="Geoff Kwan" userId="c3a5c4b8-7020-4697-b49e-ebe9f60812c0" providerId="ADAL" clId="{7C5FF7AB-540E-4776-8E07-49D490F9CBEE}" dt="2022-02-25T03:52:19.565" v="2403"/>
          <ac:spMkLst>
            <pc:docMk/>
            <pc:sldMk cId="2012567857" sldId="294"/>
            <ac:spMk id="8" creationId="{B9AD6A32-D281-46A1-A0B9-AA496D5ABAF2}"/>
          </ac:spMkLst>
        </pc:spChg>
        <pc:spChg chg="mod">
          <ac:chgData name="Geoff Kwan" userId="c3a5c4b8-7020-4697-b49e-ebe9f60812c0" providerId="ADAL" clId="{7C5FF7AB-540E-4776-8E07-49D490F9CBEE}" dt="2022-02-25T03:52:19.565" v="2403"/>
          <ac:spMkLst>
            <pc:docMk/>
            <pc:sldMk cId="2012567857" sldId="294"/>
            <ac:spMk id="9" creationId="{04991200-54AC-4E25-B058-CA72190AEC7A}"/>
          </ac:spMkLst>
        </pc:spChg>
        <pc:spChg chg="mod">
          <ac:chgData name="Geoff Kwan" userId="c3a5c4b8-7020-4697-b49e-ebe9f60812c0" providerId="ADAL" clId="{7C5FF7AB-540E-4776-8E07-49D490F9CBEE}" dt="2022-02-25T03:52:19.565" v="2403"/>
          <ac:spMkLst>
            <pc:docMk/>
            <pc:sldMk cId="2012567857" sldId="294"/>
            <ac:spMk id="10" creationId="{5C62A675-46FA-4BF5-BD6A-BCA6AAD3C2F2}"/>
          </ac:spMkLst>
        </pc:spChg>
        <pc:spChg chg="mod">
          <ac:chgData name="Geoff Kwan" userId="c3a5c4b8-7020-4697-b49e-ebe9f60812c0" providerId="ADAL" clId="{7C5FF7AB-540E-4776-8E07-49D490F9CBEE}" dt="2022-02-25T03:52:19.565" v="2403"/>
          <ac:spMkLst>
            <pc:docMk/>
            <pc:sldMk cId="2012567857" sldId="294"/>
            <ac:spMk id="11" creationId="{CB1B7A21-2C0B-4A20-9499-FAFF5FDE6071}"/>
          </ac:spMkLst>
        </pc:spChg>
        <pc:spChg chg="mod">
          <ac:chgData name="Geoff Kwan" userId="c3a5c4b8-7020-4697-b49e-ebe9f60812c0" providerId="ADAL" clId="{7C5FF7AB-540E-4776-8E07-49D490F9CBEE}" dt="2022-02-25T03:52:19.565" v="2403"/>
          <ac:spMkLst>
            <pc:docMk/>
            <pc:sldMk cId="2012567857" sldId="294"/>
            <ac:spMk id="12" creationId="{A085E1E8-BFCE-4125-A11E-623EFF38E4A9}"/>
          </ac:spMkLst>
        </pc:spChg>
        <pc:spChg chg="mod">
          <ac:chgData name="Geoff Kwan" userId="c3a5c4b8-7020-4697-b49e-ebe9f60812c0" providerId="ADAL" clId="{7C5FF7AB-540E-4776-8E07-49D490F9CBEE}" dt="2022-02-28T12:18:31.485" v="2615"/>
          <ac:spMkLst>
            <pc:docMk/>
            <pc:sldMk cId="2012567857" sldId="294"/>
            <ac:spMk id="12" creationId="{C7FED026-BCEE-4AD9-96A9-DDE497526001}"/>
          </ac:spMkLst>
        </pc:spChg>
        <pc:spChg chg="mod">
          <ac:chgData name="Geoff Kwan" userId="c3a5c4b8-7020-4697-b49e-ebe9f60812c0" providerId="ADAL" clId="{7C5FF7AB-540E-4776-8E07-49D490F9CBEE}" dt="2022-02-25T03:52:23.999" v="2405"/>
          <ac:spMkLst>
            <pc:docMk/>
            <pc:sldMk cId="2012567857" sldId="294"/>
            <ac:spMk id="14" creationId="{8A796477-6683-437A-B83E-2018B1FA6783}"/>
          </ac:spMkLst>
        </pc:spChg>
        <pc:spChg chg="mod">
          <ac:chgData name="Geoff Kwan" userId="c3a5c4b8-7020-4697-b49e-ebe9f60812c0" providerId="ADAL" clId="{7C5FF7AB-540E-4776-8E07-49D490F9CBEE}" dt="2022-02-28T12:18:08.826" v="2611" actId="14100"/>
          <ac:spMkLst>
            <pc:docMk/>
            <pc:sldMk cId="2012567857" sldId="294"/>
            <ac:spMk id="15" creationId="{EA17A9B2-04DB-4C45-BB79-50EFB383F664}"/>
          </ac:spMkLst>
        </pc:spChg>
        <pc:spChg chg="del mod">
          <ac:chgData name="Geoff Kwan" userId="c3a5c4b8-7020-4697-b49e-ebe9f60812c0" providerId="ADAL" clId="{7C5FF7AB-540E-4776-8E07-49D490F9CBEE}" dt="2022-02-28T12:18:12.018" v="2612" actId="478"/>
          <ac:spMkLst>
            <pc:docMk/>
            <pc:sldMk cId="2012567857" sldId="294"/>
            <ac:spMk id="16" creationId="{959563B0-542F-4E5C-A5E7-12612043C447}"/>
          </ac:spMkLst>
        </pc:spChg>
        <pc:spChg chg="mod">
          <ac:chgData name="Geoff Kwan" userId="c3a5c4b8-7020-4697-b49e-ebe9f60812c0" providerId="ADAL" clId="{7C5FF7AB-540E-4776-8E07-49D490F9CBEE}" dt="2022-02-25T03:52:23.999" v="2405"/>
          <ac:spMkLst>
            <pc:docMk/>
            <pc:sldMk cId="2012567857" sldId="294"/>
            <ac:spMk id="17" creationId="{9F083102-CCB9-46F5-91FB-F3D28B3F4F38}"/>
          </ac:spMkLst>
        </pc:spChg>
        <pc:spChg chg="mod">
          <ac:chgData name="Geoff Kwan" userId="c3a5c4b8-7020-4697-b49e-ebe9f60812c0" providerId="ADAL" clId="{7C5FF7AB-540E-4776-8E07-49D490F9CBEE}" dt="2022-02-25T03:52:23.999" v="2405"/>
          <ac:spMkLst>
            <pc:docMk/>
            <pc:sldMk cId="2012567857" sldId="294"/>
            <ac:spMk id="18" creationId="{E57CC2D8-8C13-48CF-B4C3-17ABD485D400}"/>
          </ac:spMkLst>
        </pc:spChg>
        <pc:spChg chg="mod">
          <ac:chgData name="Geoff Kwan" userId="c3a5c4b8-7020-4697-b49e-ebe9f60812c0" providerId="ADAL" clId="{7C5FF7AB-540E-4776-8E07-49D490F9CBEE}" dt="2022-02-28T12:18:31.485" v="2615"/>
          <ac:spMkLst>
            <pc:docMk/>
            <pc:sldMk cId="2012567857" sldId="294"/>
            <ac:spMk id="19" creationId="{C45446F2-20E4-454D-ABC3-9C105D281E15}"/>
          </ac:spMkLst>
        </pc:spChg>
        <pc:spChg chg="mod">
          <ac:chgData name="Geoff Kwan" userId="c3a5c4b8-7020-4697-b49e-ebe9f60812c0" providerId="ADAL" clId="{7C5FF7AB-540E-4776-8E07-49D490F9CBEE}" dt="2022-02-28T12:18:31.485" v="2615"/>
          <ac:spMkLst>
            <pc:docMk/>
            <pc:sldMk cId="2012567857" sldId="294"/>
            <ac:spMk id="20" creationId="{985E1D8A-B52A-4C1A-8071-460327702FFE}"/>
          </ac:spMkLst>
        </pc:spChg>
        <pc:spChg chg="mod">
          <ac:chgData name="Geoff Kwan" userId="c3a5c4b8-7020-4697-b49e-ebe9f60812c0" providerId="ADAL" clId="{7C5FF7AB-540E-4776-8E07-49D490F9CBEE}" dt="2022-02-28T12:18:31.485" v="2615"/>
          <ac:spMkLst>
            <pc:docMk/>
            <pc:sldMk cId="2012567857" sldId="294"/>
            <ac:spMk id="21" creationId="{69A22669-66EF-4D24-85D6-52E66BB2A47B}"/>
          </ac:spMkLst>
        </pc:spChg>
        <pc:spChg chg="mod">
          <ac:chgData name="Geoff Kwan" userId="c3a5c4b8-7020-4697-b49e-ebe9f60812c0" providerId="ADAL" clId="{7C5FF7AB-540E-4776-8E07-49D490F9CBEE}" dt="2022-02-28T12:18:31.485" v="2615"/>
          <ac:spMkLst>
            <pc:docMk/>
            <pc:sldMk cId="2012567857" sldId="294"/>
            <ac:spMk id="22" creationId="{80347EBB-8BC2-4D39-98EB-8709BC9E82E7}"/>
          </ac:spMkLst>
        </pc:spChg>
        <pc:spChg chg="add mod">
          <ac:chgData name="Geoff Kwan" userId="c3a5c4b8-7020-4697-b49e-ebe9f60812c0" providerId="ADAL" clId="{7C5FF7AB-540E-4776-8E07-49D490F9CBEE}" dt="2022-02-28T12:18:59.282" v="2619" actId="1076"/>
          <ac:spMkLst>
            <pc:docMk/>
            <pc:sldMk cId="2012567857" sldId="294"/>
            <ac:spMk id="23" creationId="{A3CE21D5-9181-410A-9B15-1EDAE3C3A85E}"/>
          </ac:spMkLst>
        </pc:spChg>
        <pc:grpChg chg="add del mod">
          <ac:chgData name="Geoff Kwan" userId="c3a5c4b8-7020-4697-b49e-ebe9f60812c0" providerId="ADAL" clId="{7C5FF7AB-540E-4776-8E07-49D490F9CBEE}" dt="2022-02-25T03:52:21.824" v="2404"/>
          <ac:grpSpMkLst>
            <pc:docMk/>
            <pc:sldMk cId="2012567857" sldId="294"/>
            <ac:grpSpMk id="7" creationId="{884A6EB9-E841-4FD8-938C-BF840A5C3E96}"/>
          </ac:grpSpMkLst>
        </pc:grpChg>
        <pc:grpChg chg="add mod">
          <ac:chgData name="Geoff Kwan" userId="c3a5c4b8-7020-4697-b49e-ebe9f60812c0" providerId="ADAL" clId="{7C5FF7AB-540E-4776-8E07-49D490F9CBEE}" dt="2022-02-28T12:18:35.967" v="2616" actId="1076"/>
          <ac:grpSpMkLst>
            <pc:docMk/>
            <pc:sldMk cId="2012567857" sldId="294"/>
            <ac:grpSpMk id="11" creationId="{6839F4C6-FB59-4DB4-8EC8-5A3A6E469278}"/>
          </ac:grpSpMkLst>
        </pc:grpChg>
        <pc:grpChg chg="add del mod">
          <ac:chgData name="Geoff Kwan" userId="c3a5c4b8-7020-4697-b49e-ebe9f60812c0" providerId="ADAL" clId="{7C5FF7AB-540E-4776-8E07-49D490F9CBEE}" dt="2022-02-28T12:18:22.922" v="2614" actId="478"/>
          <ac:grpSpMkLst>
            <pc:docMk/>
            <pc:sldMk cId="2012567857" sldId="294"/>
            <ac:grpSpMk id="13" creationId="{F25C8C39-692C-4E3D-A10E-E847406547B5}"/>
          </ac:grpSpMkLst>
        </pc:grpChg>
        <pc:picChg chg="add del mod">
          <ac:chgData name="Geoff Kwan" userId="c3a5c4b8-7020-4697-b49e-ebe9f60812c0" providerId="ADAL" clId="{7C5FF7AB-540E-4776-8E07-49D490F9CBEE}" dt="2022-02-25T03:50:36.233" v="2398" actId="478"/>
          <ac:picMkLst>
            <pc:docMk/>
            <pc:sldMk cId="2012567857" sldId="294"/>
            <ac:picMk id="3" creationId="{AE3F988A-0E1E-4057-A5DA-14F2439C0403}"/>
          </ac:picMkLst>
        </pc:picChg>
        <pc:picChg chg="add del mod">
          <ac:chgData name="Geoff Kwan" userId="c3a5c4b8-7020-4697-b49e-ebe9f60812c0" providerId="ADAL" clId="{7C5FF7AB-540E-4776-8E07-49D490F9CBEE}" dt="2022-02-25T03:44:55.977" v="2350" actId="478"/>
          <ac:picMkLst>
            <pc:docMk/>
            <pc:sldMk cId="2012567857" sldId="294"/>
            <ac:picMk id="4" creationId="{A5FA0592-1FF3-42C2-B40F-EC7C40C88307}"/>
          </ac:picMkLst>
        </pc:picChg>
        <pc:picChg chg="add del mod">
          <ac:chgData name="Geoff Kwan" userId="c3a5c4b8-7020-4697-b49e-ebe9f60812c0" providerId="ADAL" clId="{7C5FF7AB-540E-4776-8E07-49D490F9CBEE}" dt="2022-02-25T03:51:37.633" v="2402" actId="478"/>
          <ac:picMkLst>
            <pc:docMk/>
            <pc:sldMk cId="2012567857" sldId="294"/>
            <ac:picMk id="6" creationId="{F0AD1DB3-A71C-4111-B708-A8D43E9ECADE}"/>
          </ac:picMkLst>
        </pc:picChg>
        <pc:picChg chg="add mod ord">
          <ac:chgData name="Geoff Kwan" userId="c3a5c4b8-7020-4697-b49e-ebe9f60812c0" providerId="ADAL" clId="{7C5FF7AB-540E-4776-8E07-49D490F9CBEE}" dt="2022-02-28T12:18:18.622" v="2613" actId="167"/>
          <ac:picMkLst>
            <pc:docMk/>
            <pc:sldMk cId="2012567857" sldId="294"/>
            <ac:picMk id="10" creationId="{8E408EA9-F995-4C41-A7B6-DEA1928185E3}"/>
          </ac:picMkLst>
        </pc:picChg>
      </pc:sldChg>
      <pc:sldChg chg="add">
        <pc:chgData name="Geoff Kwan" userId="c3a5c4b8-7020-4697-b49e-ebe9f60812c0" providerId="ADAL" clId="{7C5FF7AB-540E-4776-8E07-49D490F9CBEE}" dt="2022-02-25T03:46:17.200" v="2361"/>
        <pc:sldMkLst>
          <pc:docMk/>
          <pc:sldMk cId="61104574" sldId="295"/>
        </pc:sldMkLst>
      </pc:sldChg>
      <pc:sldChg chg="addSp delSp modSp add del mod setBg addAnim delAnim">
        <pc:chgData name="Geoff Kwan" userId="c3a5c4b8-7020-4697-b49e-ebe9f60812c0" providerId="ADAL" clId="{7C5FF7AB-540E-4776-8E07-49D490F9CBEE}" dt="2022-02-25T03:46:11.575" v="2360" actId="47"/>
        <pc:sldMkLst>
          <pc:docMk/>
          <pc:sldMk cId="3168151180" sldId="295"/>
        </pc:sldMkLst>
        <pc:spChg chg="mo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2" creationId="{A1091E25-863E-4EC4-B1AA-A45B6AE70E91}"/>
          </ac:spMkLst>
        </pc:spChg>
        <pc:spChg chg="mo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5" creationId="{12E767E7-09DE-463A-9352-76EC4068106A}"/>
          </ac:spMkLst>
        </pc:spChg>
        <pc:spChg chg="add del">
          <ac:chgData name="Geoff Kwan" userId="c3a5c4b8-7020-4697-b49e-ebe9f60812c0" providerId="ADAL" clId="{7C5FF7AB-540E-4776-8E07-49D490F9CBEE}" dt="2022-02-25T03:43:58.972" v="2339" actId="478"/>
          <ac:spMkLst>
            <pc:docMk/>
            <pc:sldMk cId="3168151180" sldId="295"/>
            <ac:spMk id="6" creationId="{D303446D-4D83-4118-BE29-3C1928A4D54C}"/>
          </ac:spMkLst>
        </pc:spChg>
        <pc:spChg chg="add del">
          <ac:chgData name="Geoff Kwan" userId="c3a5c4b8-7020-4697-b49e-ebe9f60812c0" providerId="ADAL" clId="{7C5FF7AB-540E-4776-8E07-49D490F9CBEE}" dt="2022-02-25T03:44:38.161" v="2346" actId="26606"/>
          <ac:spMkLst>
            <pc:docMk/>
            <pc:sldMk cId="3168151180" sldId="295"/>
            <ac:spMk id="12" creationId="{17CDB40A-75BB-4498-A20B-59C3984A3A94}"/>
          </ac:spMkLst>
        </pc:spChg>
        <pc:spChg chg="add del">
          <ac:chgData name="Geoff Kwan" userId="c3a5c4b8-7020-4697-b49e-ebe9f60812c0" providerId="ADAL" clId="{7C5FF7AB-540E-4776-8E07-49D490F9CBEE}" dt="2022-02-25T03:44:43.970" v="2348" actId="26606"/>
          <ac:spMkLst>
            <pc:docMk/>
            <pc:sldMk cId="3168151180" sldId="295"/>
            <ac:spMk id="14" creationId="{FC3C749F-9A26-4B1E-BC2E-572D03DF9593}"/>
          </ac:spMkLst>
        </pc:spChg>
        <pc:spChg chg="add del">
          <ac:chgData name="Geoff Kwan" userId="c3a5c4b8-7020-4697-b49e-ebe9f60812c0" providerId="ADAL" clId="{7C5FF7AB-540E-4776-8E07-49D490F9CBEE}" dt="2022-02-25T03:44:43.970" v="2348" actId="26606"/>
          <ac:spMkLst>
            <pc:docMk/>
            <pc:sldMk cId="3168151180" sldId="295"/>
            <ac:spMk id="15" creationId="{04A130CA-991E-4C92-A494-EB7D8666EFED}"/>
          </ac:spMkLst>
        </pc:spChg>
        <pc:spChg chg="add del">
          <ac:chgData name="Geoff Kwan" userId="c3a5c4b8-7020-4697-b49e-ebe9f60812c0" providerId="ADAL" clId="{7C5FF7AB-540E-4776-8E07-49D490F9CBEE}" dt="2022-02-25T03:44:43.970" v="2348" actId="26606"/>
          <ac:spMkLst>
            <pc:docMk/>
            <pc:sldMk cId="3168151180" sldId="295"/>
            <ac:spMk id="16" creationId="{F98D51C6-1188-49B8-B829-31D2C2813F10}"/>
          </ac:spMkLst>
        </pc:spChg>
        <pc:spChg chg="add del">
          <ac:chgData name="Geoff Kwan" userId="c3a5c4b8-7020-4697-b49e-ebe9f60812c0" providerId="ADAL" clId="{7C5FF7AB-540E-4776-8E07-49D490F9CBEE}" dt="2022-02-25T03:44:43.970" v="2348" actId="26606"/>
          <ac:spMkLst>
            <pc:docMk/>
            <pc:sldMk cId="3168151180" sldId="295"/>
            <ac:spMk id="18" creationId="{456BA586-8922-4113-BD35-BBF1EB1A1F42}"/>
          </ac:spMkLst>
        </pc:spChg>
        <pc:spChg chg="add del">
          <ac:chgData name="Geoff Kwan" userId="c3a5c4b8-7020-4697-b49e-ebe9f60812c0" providerId="ADAL" clId="{7C5FF7AB-540E-4776-8E07-49D490F9CBEE}" dt="2022-02-25T03:44:43.970" v="2348" actId="26606"/>
          <ac:spMkLst>
            <pc:docMk/>
            <pc:sldMk cId="3168151180" sldId="295"/>
            <ac:spMk id="20" creationId="{B497CCB5-5FC2-473C-AFCC-2430CEF1DF71}"/>
          </ac:spMkLst>
        </pc:spChg>
        <pc:spChg chg="add del">
          <ac:chgData name="Geoff Kwan" userId="c3a5c4b8-7020-4697-b49e-ebe9f60812c0" providerId="ADAL" clId="{7C5FF7AB-540E-4776-8E07-49D490F9CBEE}" dt="2022-02-25T03:44:43.970" v="2348" actId="26606"/>
          <ac:spMkLst>
            <pc:docMk/>
            <pc:sldMk cId="3168151180" sldId="295"/>
            <ac:spMk id="22" creationId="{599C8C75-BFDF-44E7-A028-EEB5EDD58817}"/>
          </ac:spMkLst>
        </pc:spChg>
        <pc:spChg chg="ad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24" creationId="{EF666E30-6F0A-449A-BEC2-DF59127354DF}"/>
          </ac:spMkLst>
        </pc:spChg>
        <pc:spChg chg="ad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25" creationId="{CE3C5560-7A9C-489F-9148-18C5E1D0F0B2}"/>
          </ac:spMkLst>
        </pc:spChg>
        <pc:spChg chg="ad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26" creationId="{C5CB530E-515E-412C-9DF1-5F8FFBD6F383}"/>
          </ac:spMkLst>
        </pc:spChg>
        <pc:spChg chg="ad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27" creationId="{712D4376-A578-4FF1-94FC-245E7A6A489F}"/>
          </ac:spMkLst>
        </pc:spChg>
        <pc:spChg chg="ad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28" creationId="{AEA7509D-F04F-40CB-A0B3-EEF16499CC9F}"/>
          </ac:spMkLst>
        </pc:spChg>
        <pc:picChg chg="del">
          <ac:chgData name="Geoff Kwan" userId="c3a5c4b8-7020-4697-b49e-ebe9f60812c0" providerId="ADAL" clId="{7C5FF7AB-540E-4776-8E07-49D490F9CBEE}" dt="2022-02-25T03:43:54.672" v="2337" actId="478"/>
          <ac:picMkLst>
            <pc:docMk/>
            <pc:sldMk cId="3168151180" sldId="295"/>
            <ac:picMk id="4" creationId="{A5FA0592-1FF3-42C2-B40F-EC7C40C88307}"/>
          </ac:picMkLst>
        </pc:picChg>
        <pc:picChg chg="add mod ord">
          <ac:chgData name="Geoff Kwan" userId="c3a5c4b8-7020-4697-b49e-ebe9f60812c0" providerId="ADAL" clId="{7C5FF7AB-540E-4776-8E07-49D490F9CBEE}" dt="2022-02-25T03:44:43.977" v="2349" actId="26606"/>
          <ac:picMkLst>
            <pc:docMk/>
            <pc:sldMk cId="3168151180" sldId="295"/>
            <ac:picMk id="7" creationId="{CF08B5FE-F50E-4908-B8FA-950A81C9629C}"/>
          </ac:picMkLst>
        </pc:picChg>
        <pc:cxnChg chg="add">
          <ac:chgData name="Geoff Kwan" userId="c3a5c4b8-7020-4697-b49e-ebe9f60812c0" providerId="ADAL" clId="{7C5FF7AB-540E-4776-8E07-49D490F9CBEE}" dt="2022-02-25T03:44:43.977" v="2349" actId="26606"/>
          <ac:cxnSpMkLst>
            <pc:docMk/>
            <pc:sldMk cId="3168151180" sldId="295"/>
            <ac:cxnSpMk id="29" creationId="{56020367-4FD5-4596-8E10-C5F095CD8DBF}"/>
          </ac:cxnSpMkLst>
        </pc:cxnChg>
      </pc:sldChg>
      <pc:sldChg chg="add">
        <pc:chgData name="Geoff Kwan" userId="c3a5c4b8-7020-4697-b49e-ebe9f60812c0" providerId="ADAL" clId="{7C5FF7AB-540E-4776-8E07-49D490F9CBEE}" dt="2022-02-25T03:50:20.182" v="2362"/>
        <pc:sldMkLst>
          <pc:docMk/>
          <pc:sldMk cId="1907236247" sldId="296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3522673915" sldId="296"/>
        </pc:sldMkLst>
      </pc:sldChg>
      <pc:sldChg chg="addSp delSp modSp add mod setBg">
        <pc:chgData name="Geoff Kwan" userId="c3a5c4b8-7020-4697-b49e-ebe9f60812c0" providerId="ADAL" clId="{7C5FF7AB-540E-4776-8E07-49D490F9CBEE}" dt="2022-02-28T12:20:13.523" v="2621" actId="26606"/>
        <pc:sldMkLst>
          <pc:docMk/>
          <pc:sldMk cId="1809397566" sldId="297"/>
        </pc:sldMkLst>
        <pc:spChg chg="mod">
          <ac:chgData name="Geoff Kwan" userId="c3a5c4b8-7020-4697-b49e-ebe9f60812c0" providerId="ADAL" clId="{7C5FF7AB-540E-4776-8E07-49D490F9CBEE}" dt="2022-02-28T12:20:13.523" v="2621" actId="26606"/>
          <ac:spMkLst>
            <pc:docMk/>
            <pc:sldMk cId="1809397566" sldId="297"/>
            <ac:spMk id="2" creationId="{A1091E25-863E-4EC4-B1AA-A45B6AE70E91}"/>
          </ac:spMkLst>
        </pc:spChg>
        <pc:spChg chg="add del">
          <ac:chgData name="Geoff Kwan" userId="c3a5c4b8-7020-4697-b49e-ebe9f60812c0" providerId="ADAL" clId="{7C5FF7AB-540E-4776-8E07-49D490F9CBEE}" dt="2022-02-25T03:55:00.259" v="2410" actId="478"/>
          <ac:spMkLst>
            <pc:docMk/>
            <pc:sldMk cId="1809397566" sldId="297"/>
            <ac:spMk id="3" creationId="{7C500C26-ECF2-428A-89D7-ED466E7CD6B6}"/>
          </ac:spMkLst>
        </pc:spChg>
        <pc:spChg chg="add del mod">
          <ac:chgData name="Geoff Kwan" userId="c3a5c4b8-7020-4697-b49e-ebe9f60812c0" providerId="ADAL" clId="{7C5FF7AB-540E-4776-8E07-49D490F9CBEE}" dt="2022-02-25T04:35:37.388" v="2573" actId="12084"/>
          <ac:spMkLst>
            <pc:docMk/>
            <pc:sldMk cId="1809397566" sldId="297"/>
            <ac:spMk id="4" creationId="{67F1E643-9949-4B47-B2E3-70A06E37F496}"/>
          </ac:spMkLst>
        </pc:spChg>
        <pc:spChg chg="mod">
          <ac:chgData name="Geoff Kwan" userId="c3a5c4b8-7020-4697-b49e-ebe9f60812c0" providerId="ADAL" clId="{7C5FF7AB-540E-4776-8E07-49D490F9CBEE}" dt="2022-02-28T12:20:13.523" v="2621" actId="26606"/>
          <ac:spMkLst>
            <pc:docMk/>
            <pc:sldMk cId="1809397566" sldId="297"/>
            <ac:spMk id="5" creationId="{12E767E7-09DE-463A-9352-76EC4068106A}"/>
          </ac:spMkLst>
        </pc:spChg>
        <pc:spChg chg="add">
          <ac:chgData name="Geoff Kwan" userId="c3a5c4b8-7020-4697-b49e-ebe9f60812c0" providerId="ADAL" clId="{7C5FF7AB-540E-4776-8E07-49D490F9CBEE}" dt="2022-02-28T12:20:13.523" v="2621" actId="26606"/>
          <ac:spMkLst>
            <pc:docMk/>
            <pc:sldMk cId="1809397566" sldId="297"/>
            <ac:spMk id="11" creationId="{955A2079-FA98-4876-80F0-72364A7D2EA4}"/>
          </ac:spMkLst>
        </pc:spChg>
        <pc:grpChg chg="del">
          <ac:chgData name="Geoff Kwan" userId="c3a5c4b8-7020-4697-b49e-ebe9f60812c0" providerId="ADAL" clId="{7C5FF7AB-540E-4776-8E07-49D490F9CBEE}" dt="2022-02-25T03:54:26.251" v="2408" actId="478"/>
          <ac:grpSpMkLst>
            <pc:docMk/>
            <pc:sldMk cId="1809397566" sldId="297"/>
            <ac:grpSpMk id="13" creationId="{F25C8C39-692C-4E3D-A10E-E847406547B5}"/>
          </ac:grpSpMkLst>
        </pc:grpChg>
        <pc:graphicFrameChg chg="add mod modGraphic">
          <ac:chgData name="Geoff Kwan" userId="c3a5c4b8-7020-4697-b49e-ebe9f60812c0" providerId="ADAL" clId="{7C5FF7AB-540E-4776-8E07-49D490F9CBEE}" dt="2022-02-28T12:20:13.523" v="2621" actId="26606"/>
          <ac:graphicFrameMkLst>
            <pc:docMk/>
            <pc:sldMk cId="1809397566" sldId="297"/>
            <ac:graphicFrameMk id="6" creationId="{4DCE2904-9564-4F0F-9163-76314CC7122D}"/>
          </ac:graphicFrameMkLst>
        </pc:graphicFrameChg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1833743520" sldId="297"/>
        </pc:sldMkLst>
      </pc:sldChg>
      <pc:sldChg chg="addSp delSp modSp add del mod setBg setClrOvrMap">
        <pc:chgData name="Geoff Kwan" userId="c3a5c4b8-7020-4697-b49e-ebe9f60812c0" providerId="ADAL" clId="{7C5FF7AB-540E-4776-8E07-49D490F9CBEE}" dt="2022-02-28T12:19:09.642" v="2620" actId="47"/>
        <pc:sldMkLst>
          <pc:docMk/>
          <pc:sldMk cId="662648082" sldId="298"/>
        </pc:sldMkLst>
        <pc:spChg chg="mod">
          <ac:chgData name="Geoff Kwan" userId="c3a5c4b8-7020-4697-b49e-ebe9f60812c0" providerId="ADAL" clId="{7C5FF7AB-540E-4776-8E07-49D490F9CBEE}" dt="2022-02-28T12:17:48.964" v="2607" actId="26606"/>
          <ac:spMkLst>
            <pc:docMk/>
            <pc:sldMk cId="662648082" sldId="298"/>
            <ac:spMk id="2" creationId="{A1091E25-863E-4EC4-B1AA-A45B6AE70E91}"/>
          </ac:spMkLst>
        </pc:spChg>
        <pc:spChg chg="mod ord">
          <ac:chgData name="Geoff Kwan" userId="c3a5c4b8-7020-4697-b49e-ebe9f60812c0" providerId="ADAL" clId="{7C5FF7AB-540E-4776-8E07-49D490F9CBEE}" dt="2022-02-28T12:17:48.964" v="2607" actId="26606"/>
          <ac:spMkLst>
            <pc:docMk/>
            <pc:sldMk cId="662648082" sldId="298"/>
            <ac:spMk id="5" creationId="{12E767E7-09DE-463A-9352-76EC4068106A}"/>
          </ac:spMkLst>
        </pc:spChg>
        <pc:spChg chg="add">
          <ac:chgData name="Geoff Kwan" userId="c3a5c4b8-7020-4697-b49e-ebe9f60812c0" providerId="ADAL" clId="{7C5FF7AB-540E-4776-8E07-49D490F9CBEE}" dt="2022-02-28T12:17:48.964" v="2607" actId="26606"/>
          <ac:spMkLst>
            <pc:docMk/>
            <pc:sldMk cId="662648082" sldId="298"/>
            <ac:spMk id="12" creationId="{E49CC64F-7275-4E33-961B-0C5CDC439875}"/>
          </ac:spMkLst>
        </pc:spChg>
        <pc:spChg chg="mod">
          <ac:chgData name="Geoff Kwan" userId="c3a5c4b8-7020-4697-b49e-ebe9f60812c0" providerId="ADAL" clId="{7C5FF7AB-540E-4776-8E07-49D490F9CBEE}" dt="2022-02-28T12:16:16.364" v="2602" actId="6549"/>
          <ac:spMkLst>
            <pc:docMk/>
            <pc:sldMk cId="662648082" sldId="298"/>
            <ac:spMk id="14" creationId="{8A796477-6683-437A-B83E-2018B1FA6783}"/>
          </ac:spMkLst>
        </pc:spChg>
        <pc:grpChg chg="del">
          <ac:chgData name="Geoff Kwan" userId="c3a5c4b8-7020-4697-b49e-ebe9f60812c0" providerId="ADAL" clId="{7C5FF7AB-540E-4776-8E07-49D490F9CBEE}" dt="2022-02-28T12:16:18.170" v="2603" actId="478"/>
          <ac:grpSpMkLst>
            <pc:docMk/>
            <pc:sldMk cId="662648082" sldId="298"/>
            <ac:grpSpMk id="13" creationId="{F25C8C39-692C-4E3D-A10E-E847406547B5}"/>
          </ac:grpSpMkLst>
        </pc:grpChg>
        <pc:picChg chg="add mod">
          <ac:chgData name="Geoff Kwan" userId="c3a5c4b8-7020-4697-b49e-ebe9f60812c0" providerId="ADAL" clId="{7C5FF7AB-540E-4776-8E07-49D490F9CBEE}" dt="2022-02-28T12:17:48.964" v="2607" actId="26606"/>
          <ac:picMkLst>
            <pc:docMk/>
            <pc:sldMk cId="662648082" sldId="298"/>
            <ac:picMk id="10" creationId="{309CDFFF-6701-4746-BAB5-AEC49D111F94}"/>
          </ac:picMkLst>
        </pc:picChg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2644151748" sldId="298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4018857645" sldId="299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124728778" sldId="300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199899292" sldId="301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1123287986" sldId="302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2068302968" sldId="303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1115009405" sldId="305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161017442" sldId="307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298555495" sldId="311"/>
        </pc:sldMkLst>
      </pc:sldChg>
    </pc:docChg>
  </pc:docChgLst>
  <pc:docChgLst>
    <pc:chgData name="Ken Siong" userId="f7679ae9-de6b-4f69-a967-87584c14b709" providerId="ADAL" clId="{E97F14F7-BE48-4D10-AB1E-59D663CD0887}"/>
    <pc:docChg chg="undo custSel modSld">
      <pc:chgData name="Ken Siong" userId="f7679ae9-de6b-4f69-a967-87584c14b709" providerId="ADAL" clId="{E97F14F7-BE48-4D10-AB1E-59D663CD0887}" dt="2022-03-04T01:21:21.278" v="1256" actId="20577"/>
      <pc:docMkLst>
        <pc:docMk/>
      </pc:docMkLst>
      <pc:sldChg chg="modSp mod">
        <pc:chgData name="Ken Siong" userId="f7679ae9-de6b-4f69-a967-87584c14b709" providerId="ADAL" clId="{E97F14F7-BE48-4D10-AB1E-59D663CD0887}" dt="2022-03-03T21:30:04.912" v="19" actId="20577"/>
        <pc:sldMkLst>
          <pc:docMk/>
          <pc:sldMk cId="1691839240" sldId="256"/>
        </pc:sldMkLst>
        <pc:spChg chg="mod">
          <ac:chgData name="Ken Siong" userId="f7679ae9-de6b-4f69-a967-87584c14b709" providerId="ADAL" clId="{E97F14F7-BE48-4D10-AB1E-59D663CD0887}" dt="2022-03-03T21:30:04.912" v="19" actId="20577"/>
          <ac:spMkLst>
            <pc:docMk/>
            <pc:sldMk cId="1691839240" sldId="256"/>
            <ac:spMk id="4" creationId="{FCAB5605-EB74-47C9-8E9D-F5071F124494}"/>
          </ac:spMkLst>
        </pc:spChg>
      </pc:sldChg>
      <pc:sldChg chg="modSp mod">
        <pc:chgData name="Ken Siong" userId="f7679ae9-de6b-4f69-a967-87584c14b709" providerId="ADAL" clId="{E97F14F7-BE48-4D10-AB1E-59D663CD0887}" dt="2022-03-03T21:39:13.367" v="115" actId="20577"/>
        <pc:sldMkLst>
          <pc:docMk/>
          <pc:sldMk cId="3187291116" sldId="278"/>
        </pc:sldMkLst>
        <pc:spChg chg="mod">
          <ac:chgData name="Ken Siong" userId="f7679ae9-de6b-4f69-a967-87584c14b709" providerId="ADAL" clId="{E97F14F7-BE48-4D10-AB1E-59D663CD0887}" dt="2022-03-03T21:39:13.367" v="115" actId="20577"/>
          <ac:spMkLst>
            <pc:docMk/>
            <pc:sldMk cId="3187291116" sldId="278"/>
            <ac:spMk id="4" creationId="{F3E549B3-A2C9-4B13-80EC-CC24F839CED6}"/>
          </ac:spMkLst>
        </pc:spChg>
      </pc:sldChg>
      <pc:sldChg chg="modSp mod">
        <pc:chgData name="Ken Siong" userId="f7679ae9-de6b-4f69-a967-87584c14b709" providerId="ADAL" clId="{E97F14F7-BE48-4D10-AB1E-59D663CD0887}" dt="2022-03-03T23:35:32.869" v="737" actId="20577"/>
        <pc:sldMkLst>
          <pc:docMk/>
          <pc:sldMk cId="748148864" sldId="290"/>
        </pc:sldMkLst>
        <pc:spChg chg="mod">
          <ac:chgData name="Ken Siong" userId="f7679ae9-de6b-4f69-a967-87584c14b709" providerId="ADAL" clId="{E97F14F7-BE48-4D10-AB1E-59D663CD0887}" dt="2022-03-03T21:39:36.912" v="157" actId="20577"/>
          <ac:spMkLst>
            <pc:docMk/>
            <pc:sldMk cId="748148864" sldId="290"/>
            <ac:spMk id="2" creationId="{A1091E25-863E-4EC4-B1AA-A45B6AE70E91}"/>
          </ac:spMkLst>
        </pc:spChg>
        <pc:spChg chg="mod">
          <ac:chgData name="Ken Siong" userId="f7679ae9-de6b-4f69-a967-87584c14b709" providerId="ADAL" clId="{E97F14F7-BE48-4D10-AB1E-59D663CD0887}" dt="2022-03-03T23:33:36.620" v="687" actId="255"/>
          <ac:spMkLst>
            <pc:docMk/>
            <pc:sldMk cId="748148864" sldId="290"/>
            <ac:spMk id="15" creationId="{EDD02A2D-D24B-4C23-8FCB-E916CF095D14}"/>
          </ac:spMkLst>
        </pc:spChg>
        <pc:spChg chg="mod">
          <ac:chgData name="Ken Siong" userId="f7679ae9-de6b-4f69-a967-87584c14b709" providerId="ADAL" clId="{E97F14F7-BE48-4D10-AB1E-59D663CD0887}" dt="2022-03-03T23:35:32.869" v="737" actId="20577"/>
          <ac:spMkLst>
            <pc:docMk/>
            <pc:sldMk cId="748148864" sldId="290"/>
            <ac:spMk id="16" creationId="{8EC58609-BFB9-4BF1-8958-0E4B39FB5503}"/>
          </ac:spMkLst>
        </pc:spChg>
        <pc:grpChg chg="mod">
          <ac:chgData name="Ken Siong" userId="f7679ae9-de6b-4f69-a967-87584c14b709" providerId="ADAL" clId="{E97F14F7-BE48-4D10-AB1E-59D663CD0887}" dt="2022-03-03T21:49:29.307" v="525" actId="1035"/>
          <ac:grpSpMkLst>
            <pc:docMk/>
            <pc:sldMk cId="748148864" sldId="290"/>
            <ac:grpSpMk id="13" creationId="{08748791-EE2B-4F00-B540-8A4E7222CC79}"/>
          </ac:grpSpMkLst>
        </pc:grpChg>
        <pc:picChg chg="mod">
          <ac:chgData name="Ken Siong" userId="f7679ae9-de6b-4f69-a967-87584c14b709" providerId="ADAL" clId="{E97F14F7-BE48-4D10-AB1E-59D663CD0887}" dt="2022-03-03T21:49:56.423" v="529" actId="14100"/>
          <ac:picMkLst>
            <pc:docMk/>
            <pc:sldMk cId="748148864" sldId="290"/>
            <ac:picMk id="23" creationId="{83062903-55C4-4B04-9AA5-96343A8389DE}"/>
          </ac:picMkLst>
        </pc:picChg>
      </pc:sldChg>
      <pc:sldChg chg="modSp mod">
        <pc:chgData name="Ken Siong" userId="f7679ae9-de6b-4f69-a967-87584c14b709" providerId="ADAL" clId="{E97F14F7-BE48-4D10-AB1E-59D663CD0887}" dt="2022-03-03T23:37:05.672" v="753" actId="2711"/>
        <pc:sldMkLst>
          <pc:docMk/>
          <pc:sldMk cId="2012567857" sldId="294"/>
        </pc:sldMkLst>
        <pc:spChg chg="mod">
          <ac:chgData name="Ken Siong" userId="f7679ae9-de6b-4f69-a967-87584c14b709" providerId="ADAL" clId="{E97F14F7-BE48-4D10-AB1E-59D663CD0887}" dt="2022-03-03T23:36:49.364" v="749" actId="2711"/>
          <ac:spMkLst>
            <pc:docMk/>
            <pc:sldMk cId="2012567857" sldId="294"/>
            <ac:spMk id="12" creationId="{C7FED026-BCEE-4AD9-96A9-DDE497526001}"/>
          </ac:spMkLst>
        </pc:spChg>
        <pc:spChg chg="mod">
          <ac:chgData name="Ken Siong" userId="f7679ae9-de6b-4f69-a967-87584c14b709" providerId="ADAL" clId="{E97F14F7-BE48-4D10-AB1E-59D663CD0887}" dt="2022-03-03T23:36:57.748" v="751" actId="2711"/>
          <ac:spMkLst>
            <pc:docMk/>
            <pc:sldMk cId="2012567857" sldId="294"/>
            <ac:spMk id="19" creationId="{C45446F2-20E4-454D-ABC3-9C105D281E15}"/>
          </ac:spMkLst>
        </pc:spChg>
        <pc:spChg chg="mod">
          <ac:chgData name="Ken Siong" userId="f7679ae9-de6b-4f69-a967-87584c14b709" providerId="ADAL" clId="{E97F14F7-BE48-4D10-AB1E-59D663CD0887}" dt="2022-03-03T23:37:05.672" v="753" actId="2711"/>
          <ac:spMkLst>
            <pc:docMk/>
            <pc:sldMk cId="2012567857" sldId="294"/>
            <ac:spMk id="20" creationId="{985E1D8A-B52A-4C1A-8071-460327702FFE}"/>
          </ac:spMkLst>
        </pc:spChg>
        <pc:spChg chg="mod">
          <ac:chgData name="Ken Siong" userId="f7679ae9-de6b-4f69-a967-87584c14b709" providerId="ADAL" clId="{E97F14F7-BE48-4D10-AB1E-59D663CD0887}" dt="2022-03-03T23:36:34.550" v="747" actId="2711"/>
          <ac:spMkLst>
            <pc:docMk/>
            <pc:sldMk cId="2012567857" sldId="294"/>
            <ac:spMk id="23" creationId="{A3CE21D5-9181-410A-9B15-1EDAE3C3A85E}"/>
          </ac:spMkLst>
        </pc:spChg>
      </pc:sldChg>
      <pc:sldChg chg="modSp mod">
        <pc:chgData name="Ken Siong" userId="f7679ae9-de6b-4f69-a967-87584c14b709" providerId="ADAL" clId="{E97F14F7-BE48-4D10-AB1E-59D663CD0887}" dt="2022-03-03T23:38:13.611" v="754" actId="2711"/>
        <pc:sldMkLst>
          <pc:docMk/>
          <pc:sldMk cId="3323816556" sldId="298"/>
        </pc:sldMkLst>
        <pc:spChg chg="mod">
          <ac:chgData name="Ken Siong" userId="f7679ae9-de6b-4f69-a967-87584c14b709" providerId="ADAL" clId="{E97F14F7-BE48-4D10-AB1E-59D663CD0887}" dt="2022-03-03T23:38:13.611" v="754" actId="2711"/>
          <ac:spMkLst>
            <pc:docMk/>
            <pc:sldMk cId="3323816556" sldId="298"/>
            <ac:spMk id="3" creationId="{05744BD5-CF23-4F27-AC12-53E433B196A0}"/>
          </ac:spMkLst>
        </pc:spChg>
      </pc:sldChg>
      <pc:sldChg chg="modSp mod">
        <pc:chgData name="Ken Siong" userId="f7679ae9-de6b-4f69-a967-87584c14b709" providerId="ADAL" clId="{E97F14F7-BE48-4D10-AB1E-59D663CD0887}" dt="2022-03-03T23:39:02.789" v="766" actId="20577"/>
        <pc:sldMkLst>
          <pc:docMk/>
          <pc:sldMk cId="144249300" sldId="299"/>
        </pc:sldMkLst>
        <pc:spChg chg="mod">
          <ac:chgData name="Ken Siong" userId="f7679ae9-de6b-4f69-a967-87584c14b709" providerId="ADAL" clId="{E97F14F7-BE48-4D10-AB1E-59D663CD0887}" dt="2022-03-03T23:38:43.416" v="763" actId="27636"/>
          <ac:spMkLst>
            <pc:docMk/>
            <pc:sldMk cId="144249300" sldId="299"/>
            <ac:spMk id="2" creationId="{A1091E25-863E-4EC4-B1AA-A45B6AE70E91}"/>
          </ac:spMkLst>
        </pc:spChg>
        <pc:spChg chg="mod">
          <ac:chgData name="Ken Siong" userId="f7679ae9-de6b-4f69-a967-87584c14b709" providerId="ADAL" clId="{E97F14F7-BE48-4D10-AB1E-59D663CD0887}" dt="2022-03-03T23:39:02.789" v="766" actId="20577"/>
          <ac:spMkLst>
            <pc:docMk/>
            <pc:sldMk cId="144249300" sldId="299"/>
            <ac:spMk id="10" creationId="{09E63FED-7BC7-46C6-B153-D066F6FCED98}"/>
          </ac:spMkLst>
        </pc:spChg>
      </pc:sldChg>
      <pc:sldChg chg="modSp mod">
        <pc:chgData name="Ken Siong" userId="f7679ae9-de6b-4f69-a967-87584c14b709" providerId="ADAL" clId="{E97F14F7-BE48-4D10-AB1E-59D663CD0887}" dt="2022-03-03T23:47:25.697" v="821" actId="20577"/>
        <pc:sldMkLst>
          <pc:docMk/>
          <pc:sldMk cId="1868652489" sldId="300"/>
        </pc:sldMkLst>
        <pc:spChg chg="mod">
          <ac:chgData name="Ken Siong" userId="f7679ae9-de6b-4f69-a967-87584c14b709" providerId="ADAL" clId="{E97F14F7-BE48-4D10-AB1E-59D663CD0887}" dt="2022-03-03T23:47:25.697" v="821" actId="20577"/>
          <ac:spMkLst>
            <pc:docMk/>
            <pc:sldMk cId="1868652489" sldId="300"/>
            <ac:spMk id="3" creationId="{C930A8DC-5F6A-4AD4-B406-B333E1CAA75C}"/>
          </ac:spMkLst>
        </pc:spChg>
        <pc:spChg chg="mod">
          <ac:chgData name="Ken Siong" userId="f7679ae9-de6b-4f69-a967-87584c14b709" providerId="ADAL" clId="{E97F14F7-BE48-4D10-AB1E-59D663CD0887}" dt="2022-03-03T23:42:31.720" v="775" actId="27636"/>
          <ac:spMkLst>
            <pc:docMk/>
            <pc:sldMk cId="1868652489" sldId="300"/>
            <ac:spMk id="12" creationId="{6135DBCB-AD76-4F01-B756-BF8006F2ABD9}"/>
          </ac:spMkLst>
        </pc:spChg>
      </pc:sldChg>
      <pc:sldChg chg="modSp mod">
        <pc:chgData name="Ken Siong" userId="f7679ae9-de6b-4f69-a967-87584c14b709" providerId="ADAL" clId="{E97F14F7-BE48-4D10-AB1E-59D663CD0887}" dt="2022-03-04T01:07:12.970" v="895" actId="20577"/>
        <pc:sldMkLst>
          <pc:docMk/>
          <pc:sldMk cId="811597050" sldId="301"/>
        </pc:sldMkLst>
        <pc:spChg chg="mod">
          <ac:chgData name="Ken Siong" userId="f7679ae9-de6b-4f69-a967-87584c14b709" providerId="ADAL" clId="{E97F14F7-BE48-4D10-AB1E-59D663CD0887}" dt="2022-03-04T01:07:12.970" v="895" actId="20577"/>
          <ac:spMkLst>
            <pc:docMk/>
            <pc:sldMk cId="811597050" sldId="301"/>
            <ac:spMk id="3" creationId="{C930A8DC-5F6A-4AD4-B406-B333E1CAA75C}"/>
          </ac:spMkLst>
        </pc:spChg>
        <pc:spChg chg="mod">
          <ac:chgData name="Ken Siong" userId="f7679ae9-de6b-4f69-a967-87584c14b709" providerId="ADAL" clId="{E97F14F7-BE48-4D10-AB1E-59D663CD0887}" dt="2022-03-03T23:47:44.568" v="831" actId="27636"/>
          <ac:spMkLst>
            <pc:docMk/>
            <pc:sldMk cId="811597050" sldId="301"/>
            <ac:spMk id="12" creationId="{A8CA61AF-AD81-4855-BD58-D06764342EC7}"/>
          </ac:spMkLst>
        </pc:spChg>
      </pc:sldChg>
      <pc:sldChg chg="modSp mod">
        <pc:chgData name="Ken Siong" userId="f7679ae9-de6b-4f69-a967-87584c14b709" providerId="ADAL" clId="{E97F14F7-BE48-4D10-AB1E-59D663CD0887}" dt="2022-03-04T01:08:41.865" v="916" actId="20577"/>
        <pc:sldMkLst>
          <pc:docMk/>
          <pc:sldMk cId="2165974810" sldId="302"/>
        </pc:sldMkLst>
        <pc:spChg chg="mod">
          <ac:chgData name="Ken Siong" userId="f7679ae9-de6b-4f69-a967-87584c14b709" providerId="ADAL" clId="{E97F14F7-BE48-4D10-AB1E-59D663CD0887}" dt="2022-03-04T01:08:41.865" v="916" actId="20577"/>
          <ac:spMkLst>
            <pc:docMk/>
            <pc:sldMk cId="2165974810" sldId="302"/>
            <ac:spMk id="3" creationId="{C930A8DC-5F6A-4AD4-B406-B333E1CAA75C}"/>
          </ac:spMkLst>
        </pc:spChg>
        <pc:spChg chg="mod">
          <ac:chgData name="Ken Siong" userId="f7679ae9-de6b-4f69-a967-87584c14b709" providerId="ADAL" clId="{E97F14F7-BE48-4D10-AB1E-59D663CD0887}" dt="2022-03-03T23:50:04.351" v="867" actId="27636"/>
          <ac:spMkLst>
            <pc:docMk/>
            <pc:sldMk cId="2165974810" sldId="302"/>
            <ac:spMk id="11" creationId="{DA938478-4966-4247-8F25-340BA70C555E}"/>
          </ac:spMkLst>
        </pc:spChg>
      </pc:sldChg>
      <pc:sldChg chg="modSp mod">
        <pc:chgData name="Ken Siong" userId="f7679ae9-de6b-4f69-a967-87584c14b709" providerId="ADAL" clId="{E97F14F7-BE48-4D10-AB1E-59D663CD0887}" dt="2022-03-04T01:12:23.781" v="975" actId="20577"/>
        <pc:sldMkLst>
          <pc:docMk/>
          <pc:sldMk cId="3721048970" sldId="303"/>
        </pc:sldMkLst>
        <pc:spChg chg="mod">
          <ac:chgData name="Ken Siong" userId="f7679ae9-de6b-4f69-a967-87584c14b709" providerId="ADAL" clId="{E97F14F7-BE48-4D10-AB1E-59D663CD0887}" dt="2022-03-04T01:10:05.308" v="926" actId="20577"/>
          <ac:spMkLst>
            <pc:docMk/>
            <pc:sldMk cId="3721048970" sldId="303"/>
            <ac:spMk id="9" creationId="{E41B50A1-664A-449D-A208-9C1E390D5218}"/>
          </ac:spMkLst>
        </pc:spChg>
        <pc:spChg chg="mod">
          <ac:chgData name="Ken Siong" userId="f7679ae9-de6b-4f69-a967-87584c14b709" providerId="ADAL" clId="{E97F14F7-BE48-4D10-AB1E-59D663CD0887}" dt="2022-03-04T01:12:23.781" v="975" actId="20577"/>
          <ac:spMkLst>
            <pc:docMk/>
            <pc:sldMk cId="3721048970" sldId="303"/>
            <ac:spMk id="12" creationId="{43ADAD5A-B1BD-4F59-9F6F-23DA86332BDC}"/>
          </ac:spMkLst>
        </pc:spChg>
        <pc:spChg chg="mod">
          <ac:chgData name="Ken Siong" userId="f7679ae9-de6b-4f69-a967-87584c14b709" providerId="ADAL" clId="{E97F14F7-BE48-4D10-AB1E-59D663CD0887}" dt="2022-03-04T01:09:56.406" v="925" actId="27636"/>
          <ac:spMkLst>
            <pc:docMk/>
            <pc:sldMk cId="3721048970" sldId="303"/>
            <ac:spMk id="13" creationId="{33118421-B8DC-4B66-80B2-8BAEB7071DBE}"/>
          </ac:spMkLst>
        </pc:spChg>
      </pc:sldChg>
      <pc:sldChg chg="modSp mod">
        <pc:chgData name="Ken Siong" userId="f7679ae9-de6b-4f69-a967-87584c14b709" providerId="ADAL" clId="{E97F14F7-BE48-4D10-AB1E-59D663CD0887}" dt="2022-03-04T01:15:01.403" v="1054" actId="27636"/>
        <pc:sldMkLst>
          <pc:docMk/>
          <pc:sldMk cId="2174575782" sldId="304"/>
        </pc:sldMkLst>
        <pc:spChg chg="mod">
          <ac:chgData name="Ken Siong" userId="f7679ae9-de6b-4f69-a967-87584c14b709" providerId="ADAL" clId="{E97F14F7-BE48-4D10-AB1E-59D663CD0887}" dt="2022-03-04T01:14:19.472" v="1039" actId="20577"/>
          <ac:spMkLst>
            <pc:docMk/>
            <pc:sldMk cId="2174575782" sldId="304"/>
            <ac:spMk id="12" creationId="{43ADAD5A-B1BD-4F59-9F6F-23DA86332BDC}"/>
          </ac:spMkLst>
        </pc:spChg>
        <pc:spChg chg="mod">
          <ac:chgData name="Ken Siong" userId="f7679ae9-de6b-4f69-a967-87584c14b709" providerId="ADAL" clId="{E97F14F7-BE48-4D10-AB1E-59D663CD0887}" dt="2022-03-04T01:15:01.403" v="1054" actId="27636"/>
          <ac:spMkLst>
            <pc:docMk/>
            <pc:sldMk cId="2174575782" sldId="304"/>
            <ac:spMk id="13" creationId="{4246B99E-D170-456A-95E1-9E4CA4BE6D7C}"/>
          </ac:spMkLst>
        </pc:spChg>
      </pc:sldChg>
      <pc:sldChg chg="modSp mod">
        <pc:chgData name="Ken Siong" userId="f7679ae9-de6b-4f69-a967-87584c14b709" providerId="ADAL" clId="{E97F14F7-BE48-4D10-AB1E-59D663CD0887}" dt="2022-03-04T01:19:19.183" v="1236" actId="20577"/>
        <pc:sldMkLst>
          <pc:docMk/>
          <pc:sldMk cId="2670984471" sldId="305"/>
        </pc:sldMkLst>
        <pc:spChg chg="mod">
          <ac:chgData name="Ken Siong" userId="f7679ae9-de6b-4f69-a967-87584c14b709" providerId="ADAL" clId="{E97F14F7-BE48-4D10-AB1E-59D663CD0887}" dt="2022-03-04T01:14:53.840" v="1045" actId="20577"/>
          <ac:spMkLst>
            <pc:docMk/>
            <pc:sldMk cId="2670984471" sldId="305"/>
            <ac:spMk id="2" creationId="{A1091E25-863E-4EC4-B1AA-A45B6AE70E91}"/>
          </ac:spMkLst>
        </pc:spChg>
        <pc:spChg chg="mod">
          <ac:chgData name="Ken Siong" userId="f7679ae9-de6b-4f69-a967-87584c14b709" providerId="ADAL" clId="{E97F14F7-BE48-4D10-AB1E-59D663CD0887}" dt="2022-03-04T01:19:19.183" v="1236" actId="20577"/>
          <ac:spMkLst>
            <pc:docMk/>
            <pc:sldMk cId="2670984471" sldId="305"/>
            <ac:spMk id="3" creationId="{CBBDBDC4-4751-4C8A-BA68-560840276736}"/>
          </ac:spMkLst>
        </pc:spChg>
      </pc:sldChg>
      <pc:sldChg chg="modSp mod">
        <pc:chgData name="Ken Siong" userId="f7679ae9-de6b-4f69-a967-87584c14b709" providerId="ADAL" clId="{E97F14F7-BE48-4D10-AB1E-59D663CD0887}" dt="2022-03-04T01:14:45.650" v="1040" actId="20577"/>
        <pc:sldMkLst>
          <pc:docMk/>
          <pc:sldMk cId="2355089438" sldId="307"/>
        </pc:sldMkLst>
        <pc:spChg chg="mod">
          <ac:chgData name="Ken Siong" userId="f7679ae9-de6b-4f69-a967-87584c14b709" providerId="ADAL" clId="{E97F14F7-BE48-4D10-AB1E-59D663CD0887}" dt="2022-03-04T01:14:45.650" v="1040" actId="20577"/>
          <ac:spMkLst>
            <pc:docMk/>
            <pc:sldMk cId="2355089438" sldId="307"/>
            <ac:spMk id="7" creationId="{ADC3B7E9-99E0-4D1B-93AE-4879B4302DD4}"/>
          </ac:spMkLst>
        </pc:spChg>
      </pc:sldChg>
      <pc:sldChg chg="modSp mod">
        <pc:chgData name="Ken Siong" userId="f7679ae9-de6b-4f69-a967-87584c14b709" providerId="ADAL" clId="{E97F14F7-BE48-4D10-AB1E-59D663CD0887}" dt="2022-03-04T01:19:46.323" v="1238" actId="20577"/>
        <pc:sldMkLst>
          <pc:docMk/>
          <pc:sldMk cId="2409711534" sldId="308"/>
        </pc:sldMkLst>
        <pc:spChg chg="mod">
          <ac:chgData name="Ken Siong" userId="f7679ae9-de6b-4f69-a967-87584c14b709" providerId="ADAL" clId="{E97F14F7-BE48-4D10-AB1E-59D663CD0887}" dt="2022-03-04T01:19:46.323" v="1238" actId="20577"/>
          <ac:spMkLst>
            <pc:docMk/>
            <pc:sldMk cId="2409711534" sldId="308"/>
            <ac:spMk id="7" creationId="{ADC3B7E9-99E0-4D1B-93AE-4879B4302DD4}"/>
          </ac:spMkLst>
        </pc:spChg>
      </pc:sldChg>
      <pc:sldChg chg="modSp mod">
        <pc:chgData name="Ken Siong" userId="f7679ae9-de6b-4f69-a967-87584c14b709" providerId="ADAL" clId="{E97F14F7-BE48-4D10-AB1E-59D663CD0887}" dt="2022-03-04T01:21:21.278" v="1256" actId="20577"/>
        <pc:sldMkLst>
          <pc:docMk/>
          <pc:sldMk cId="3872525744" sldId="311"/>
        </pc:sldMkLst>
        <pc:spChg chg="mod">
          <ac:chgData name="Ken Siong" userId="f7679ae9-de6b-4f69-a967-87584c14b709" providerId="ADAL" clId="{E97F14F7-BE48-4D10-AB1E-59D663CD0887}" dt="2022-03-04T01:21:21.278" v="1256" actId="20577"/>
          <ac:spMkLst>
            <pc:docMk/>
            <pc:sldMk cId="3872525744" sldId="311"/>
            <ac:spMk id="36" creationId="{7222000D-9D98-48A0-90DE-AB7C2A4F5808}"/>
          </ac:spMkLst>
        </pc:spChg>
      </pc:sldChg>
      <pc:sldChg chg="modSp mod">
        <pc:chgData name="Ken Siong" userId="f7679ae9-de6b-4f69-a967-87584c14b709" providerId="ADAL" clId="{E97F14F7-BE48-4D10-AB1E-59D663CD0887}" dt="2022-03-04T01:20:43.850" v="1254" actId="20577"/>
        <pc:sldMkLst>
          <pc:docMk/>
          <pc:sldMk cId="3670383118" sldId="312"/>
        </pc:sldMkLst>
        <pc:spChg chg="mod">
          <ac:chgData name="Ken Siong" userId="f7679ae9-de6b-4f69-a967-87584c14b709" providerId="ADAL" clId="{E97F14F7-BE48-4D10-AB1E-59D663CD0887}" dt="2022-03-04T01:20:43.850" v="1254" actId="20577"/>
          <ac:spMkLst>
            <pc:docMk/>
            <pc:sldMk cId="3670383118" sldId="312"/>
            <ac:spMk id="3" creationId="{CBBDBDC4-4751-4C8A-BA68-56084027673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9012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8217F18B-FBA3-4F6B-97D9-EA188CD16FE5}" type="datetimeFigureOut">
              <a:rPr lang="en-US" smtClean="0"/>
              <a:t>3/21/2022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63"/>
            <a:ext cx="5486400" cy="391611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6679"/>
            <a:ext cx="2971800" cy="499011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9446679"/>
            <a:ext cx="2971800" cy="499011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1803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755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2228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002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9262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53382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0497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3448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950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7.jp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27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268267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/>
              <a:t>Fourth level</a:t>
            </a:r>
          </a:p>
          <a:p>
            <a:pPr lvl="2"/>
            <a:endParaRPr lang="en-US" dirty="0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2D11A3-E810-D24B-AE52-D1291F84FA3D}" type="datetimeFigureOut">
              <a:rPr lang="en-US" smtClean="0"/>
              <a:pPr/>
              <a:t>3/21/2022</a:t>
            </a:fld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864214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7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480286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 dirty="0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1268044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208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60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09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1271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71B5729D-97A3-B74D-8F1F-CE9FF284F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728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028484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Agenda item 1</a:t>
            </a:r>
          </a:p>
          <a:p>
            <a:pPr lvl="0"/>
            <a:r>
              <a:rPr lang="en-US" dirty="0"/>
              <a:t>Agenda item 2</a:t>
            </a:r>
          </a:p>
          <a:p>
            <a:pPr lvl="0"/>
            <a:r>
              <a:rPr lang="en-US" dirty="0"/>
              <a:t>Agenda item 3</a:t>
            </a:r>
          </a:p>
          <a:p>
            <a:pPr lvl="0"/>
            <a:r>
              <a:rPr lang="en-US" dirty="0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5357D13-28E9-504B-AD5E-34C08981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79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046589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 dirty="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04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4" r:id="rId2"/>
    <p:sldLayoutId id="2147483906" r:id="rId3"/>
    <p:sldLayoutId id="2147483905" r:id="rId4"/>
    <p:sldLayoutId id="2147483878" r:id="rId5"/>
    <p:sldLayoutId id="2147483873" r:id="rId6"/>
    <p:sldLayoutId id="2147483875" r:id="rId7"/>
    <p:sldLayoutId id="2147483912" r:id="rId8"/>
    <p:sldLayoutId id="2147483899" r:id="rId9"/>
    <p:sldLayoutId id="2147483910" r:id="rId10"/>
    <p:sldLayoutId id="2147483911" r:id="rId11"/>
    <p:sldLayoutId id="2147483877" r:id="rId12"/>
    <p:sldLayoutId id="2147483880" r:id="rId13"/>
    <p:sldLayoutId id="2147483913" r:id="rId14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AACC860-CB23-468F-A69B-2EDCAA3C16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7159" y="4751948"/>
            <a:ext cx="7960303" cy="1179867"/>
          </a:xfrm>
          <a:solidFill>
            <a:schemeClr val="accent6">
              <a:lumMod val="75000"/>
              <a:alpha val="40000"/>
            </a:schemeClr>
          </a:solidFill>
        </p:spPr>
        <p:txBody>
          <a:bodyPr>
            <a:norm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Andrew Mintzer,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Working Group Chair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48284E-A6B3-4F4E-80B4-07EA3458CF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7159" y="3392133"/>
            <a:ext cx="9906901" cy="1179867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IESBA Meeting – March 2022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AB5605-EB74-47C9-8E9D-F5071F12449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7159" y="1608084"/>
            <a:ext cx="11213465" cy="2089448"/>
          </a:xfrm>
        </p:spPr>
        <p:txBody>
          <a:bodyPr anchor="t" anchorCtr="0">
            <a:noAutofit/>
          </a:bodyPr>
          <a:lstStyle/>
          <a:p>
            <a:pPr>
              <a:spcBef>
                <a:spcPts val="0"/>
              </a:spcBef>
            </a:pP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PIE Rollout Initiative</a:t>
            </a:r>
          </a:p>
        </p:txBody>
      </p:sp>
    </p:spTree>
    <p:extLst>
      <p:ext uri="{BB962C8B-B14F-4D97-AF65-F5344CB8AC3E}">
        <p14:creationId xmlns:p14="http://schemas.microsoft.com/office/powerpoint/2010/main" val="1691839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0CC87-FC8C-452B-85A9-58B0112B7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0"/>
            <a:ext cx="10515600" cy="1068518"/>
          </a:xfrm>
        </p:spPr>
        <p:txBody>
          <a:bodyPr/>
          <a:lstStyle/>
          <a:p>
            <a:r>
              <a:rPr lang="en-US" dirty="0"/>
              <a:t>Working Group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30FCBD-0799-4A3B-A635-49ED84529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2681C1-3738-4656-A75D-568AC58A8B9F}"/>
              </a:ext>
            </a:extLst>
          </p:cNvPr>
          <p:cNvSpPr/>
          <p:nvPr/>
        </p:nvSpPr>
        <p:spPr bwMode="auto">
          <a:xfrm>
            <a:off x="7007950" y="2589948"/>
            <a:ext cx="5265531" cy="260394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>
              <a:lnSpc>
                <a:spcPts val="1400"/>
              </a:lnSpc>
              <a:spcBef>
                <a:spcPts val="12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Andrew Mintzer, Chair, IESBA Member</a:t>
            </a:r>
            <a:endParaRPr lang="en-US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ts val="1400"/>
              </a:lnSpc>
              <a:spcBef>
                <a:spcPts val="12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Richard Huesken, IESBA Member</a:t>
            </a:r>
            <a:endParaRPr lang="en-US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ts val="1400"/>
              </a:lnSpc>
              <a:spcBef>
                <a:spcPts val="12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Sung-Nam Kim, IESBA Member</a:t>
            </a:r>
          </a:p>
          <a:p>
            <a:pPr marL="342900" marR="0" lvl="0" indent="-342900" algn="just">
              <a:lnSpc>
                <a:spcPts val="1400"/>
              </a:lnSpc>
              <a:spcBef>
                <a:spcPts val="12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Felicien</a:t>
            </a:r>
            <a:r>
              <a:rPr lang="en-US" sz="2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Muvunyi</a:t>
            </a:r>
            <a:r>
              <a:rPr lang="en-US" sz="2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IESBA Member</a:t>
            </a:r>
          </a:p>
          <a:p>
            <a:pPr marL="342900" marR="0" lvl="0" indent="-342900" algn="just">
              <a:lnSpc>
                <a:spcPts val="1400"/>
              </a:lnSpc>
              <a:spcBef>
                <a:spcPts val="12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Luigi Nisoli, IESBA Member</a:t>
            </a:r>
          </a:p>
          <a:p>
            <a:pPr marL="342900" indent="-342900" algn="just">
              <a:lnSpc>
                <a:spcPts val="1400"/>
              </a:lnSpc>
              <a:spcBef>
                <a:spcPts val="12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Yaoshu</a:t>
            </a:r>
            <a:r>
              <a:rPr lang="en-US" sz="2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Wu, IESBA Member</a:t>
            </a:r>
          </a:p>
          <a:p>
            <a:pPr marL="342900" marR="0" lvl="0" indent="-342900" algn="just">
              <a:lnSpc>
                <a:spcPts val="1400"/>
              </a:lnSpc>
              <a:spcBef>
                <a:spcPts val="12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Team, Teamwork, Together, Strategy">
            <a:extLst>
              <a:ext uri="{FF2B5EF4-FFF2-40B4-BE49-F238E27FC236}">
                <a16:creationId xmlns:a16="http://schemas.microsoft.com/office/drawing/2014/main" id="{88EFA88C-3D04-4C8A-9BF3-2900790ACC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62232" y="2227719"/>
            <a:ext cx="6445045" cy="30325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4670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0CC87-FC8C-452B-85A9-58B0112B7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0"/>
            <a:ext cx="10515600" cy="1068518"/>
          </a:xfrm>
        </p:spPr>
        <p:txBody>
          <a:bodyPr/>
          <a:lstStyle/>
          <a:p>
            <a:r>
              <a:rPr lang="en-US"/>
              <a:t>Significant Role of PIE Rollout Initiative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30FCBD-0799-4A3B-A635-49ED84529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C3B7E9-99E0-4D1B-93AE-4879B4302DD4}"/>
              </a:ext>
            </a:extLst>
          </p:cNvPr>
          <p:cNvSpPr/>
          <p:nvPr/>
        </p:nvSpPr>
        <p:spPr>
          <a:xfrm>
            <a:off x="4011561" y="1427018"/>
            <a:ext cx="7853516" cy="492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of three key inter-connected independence projects completed by IESBA</a:t>
            </a:r>
          </a:p>
          <a:p>
            <a:pPr marL="914400" lvl="1" indent="-457200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Board approved NAS/Fees revisions in Dec 2020</a:t>
            </a:r>
          </a:p>
          <a:p>
            <a:pPr marL="914400" lvl="1" indent="-457200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Strong understanding of IESBA decision will assist local bodies scope in right entities as PIEs for NAS/Fees and other additional PIE independence requirements</a:t>
            </a:r>
          </a:p>
          <a:p>
            <a:pPr marL="457200" indent="-45720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framework where local body plays a pivotal role</a:t>
            </a:r>
          </a:p>
          <a:p>
            <a:pPr marL="914400" lvl="1" indent="-457200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of high-level mandatory PIE categories that requires local refinement            </a:t>
            </a:r>
          </a:p>
          <a:p>
            <a:pPr marL="914400" lvl="1" indent="-457200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Local bodies consideration of additional entities to be added to the local list of PIEs (e.g., charitable organizations, private entities)</a:t>
            </a:r>
          </a:p>
          <a:p>
            <a:pPr algn="just">
              <a:spcBef>
                <a:spcPts val="600"/>
              </a:spcBef>
            </a:pP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600"/>
              </a:spcBef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6BECBA-4364-4F11-814C-56D3F5462D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002" r="18093"/>
          <a:stretch/>
        </p:blipFill>
        <p:spPr>
          <a:xfrm>
            <a:off x="-1" y="1113312"/>
            <a:ext cx="3933645" cy="5744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152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0CC87-FC8C-452B-85A9-58B0112B7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0"/>
            <a:ext cx="10515600" cy="1068518"/>
          </a:xfrm>
        </p:spPr>
        <p:txBody>
          <a:bodyPr/>
          <a:lstStyle/>
          <a:p>
            <a:r>
              <a:rPr lang="en-US" dirty="0"/>
              <a:t>Input Received To Date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30FCBD-0799-4A3B-A635-49ED84529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C3B7E9-99E0-4D1B-93AE-4879B4302DD4}"/>
              </a:ext>
            </a:extLst>
          </p:cNvPr>
          <p:cNvSpPr/>
          <p:nvPr/>
        </p:nvSpPr>
        <p:spPr>
          <a:xfrm>
            <a:off x="4048432" y="1433368"/>
            <a:ext cx="7762568" cy="492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42900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Initial high-level webinar</a:t>
            </a:r>
          </a:p>
          <a:p>
            <a:pPr marL="342900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</a:p>
          <a:p>
            <a:pPr lvl="2" indent="-568325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FAQs </a:t>
            </a:r>
          </a:p>
          <a:p>
            <a:pPr lvl="2" indent="-568325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Supplementary guidance material</a:t>
            </a:r>
          </a:p>
          <a:p>
            <a:pPr lvl="2" indent="-568325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Practical examples, scenarios and case studies</a:t>
            </a:r>
          </a:p>
          <a:p>
            <a:pPr lvl="2" indent="-568325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Translation</a:t>
            </a:r>
          </a:p>
          <a:p>
            <a:pPr marL="342900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Standing item at NSS</a:t>
            </a:r>
          </a:p>
          <a:p>
            <a:pPr marL="342900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Regional roundtables</a:t>
            </a:r>
          </a:p>
          <a:p>
            <a:pPr marL="342900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Targeted approach depending on the jurisdiction, region and stakeholder groups</a:t>
            </a:r>
          </a:p>
          <a:p>
            <a:pPr marL="342900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Post-implementation review (Outside the WG’s scope)</a:t>
            </a:r>
          </a:p>
          <a:p>
            <a:pPr marL="800100" lvl="1" indent="-454025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2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600"/>
              </a:spcBef>
            </a:pP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600"/>
              </a:spcBef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6BECBA-4364-4F11-814C-56D3F5462D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002" r="18093"/>
          <a:stretch/>
        </p:blipFill>
        <p:spPr>
          <a:xfrm>
            <a:off x="-1" y="1113312"/>
            <a:ext cx="3933645" cy="5744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236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0CC87-FC8C-452B-85A9-58B0112B7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0"/>
            <a:ext cx="10515600" cy="1068518"/>
          </a:xfrm>
        </p:spPr>
        <p:txBody>
          <a:bodyPr/>
          <a:lstStyle/>
          <a:p>
            <a:r>
              <a:rPr lang="en-US" dirty="0"/>
              <a:t>Update - IAASB PIE Project Proposal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30FCBD-0799-4A3B-A635-49ED84529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C3B7E9-99E0-4D1B-93AE-4879B4302DD4}"/>
              </a:ext>
            </a:extLst>
          </p:cNvPr>
          <p:cNvSpPr/>
          <p:nvPr/>
        </p:nvSpPr>
        <p:spPr>
          <a:xfrm>
            <a:off x="4436806" y="1402626"/>
            <a:ext cx="6916994" cy="51899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42900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IAASB PIE WG to present project proposal for narrow-scope maintenance of standards project, which includes:</a:t>
            </a:r>
          </a:p>
          <a:p>
            <a:pPr marL="800100" lvl="1" indent="-454025" algn="just">
              <a:spcBef>
                <a:spcPts val="12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Adoption of the overarching objective in para 400.8 and development of a tailored objective for IAASB purposes</a:t>
            </a:r>
          </a:p>
          <a:p>
            <a:pPr marL="800100" lvl="1" indent="-454025" algn="just">
              <a:spcBef>
                <a:spcPts val="12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Consideration of adopting PIE into ISQMs and ISAs or glossary of terms; of adopting PTE as a replacement of listed entity into ISQMs and ISAs</a:t>
            </a:r>
          </a:p>
          <a:p>
            <a:pPr marL="800100" lvl="1" indent="-454025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Case-by-case analysis to determine whether extant differential requirements for listed entities should apply to all PIE categories</a:t>
            </a:r>
          </a:p>
          <a:p>
            <a:pPr marL="800100" lvl="1" indent="-454025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Whether AM in ISQMs and ISAs should be updated to align with concepts underpinning PIE</a:t>
            </a:r>
          </a:p>
          <a:p>
            <a:pPr marL="800100" lvl="1" indent="-454025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Enhancing and clarifying ISA 700 (Revised) on disclosure in auditor’s report with respect to independence requirements applied for certain types of entities </a:t>
            </a:r>
          </a:p>
          <a:p>
            <a:pPr algn="just">
              <a:spcBef>
                <a:spcPts val="600"/>
              </a:spcBef>
            </a:pPr>
            <a:endParaRPr lang="en-US" sz="2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6BECBA-4364-4F11-814C-56D3F5462D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002" r="18093"/>
          <a:stretch/>
        </p:blipFill>
        <p:spPr>
          <a:xfrm>
            <a:off x="-1" y="1113312"/>
            <a:ext cx="3933645" cy="5744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302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0CC87-FC8C-452B-85A9-58B0112B7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0"/>
            <a:ext cx="10515600" cy="1068518"/>
          </a:xfrm>
        </p:spPr>
        <p:txBody>
          <a:bodyPr/>
          <a:lstStyle/>
          <a:p>
            <a:r>
              <a:rPr lang="en-US" dirty="0"/>
              <a:t>Update - IAASB PIE Project Proposal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30FCBD-0799-4A3B-A635-49ED84529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C3B7E9-99E0-4D1B-93AE-4879B4302DD4}"/>
              </a:ext>
            </a:extLst>
          </p:cNvPr>
          <p:cNvSpPr/>
          <p:nvPr/>
        </p:nvSpPr>
        <p:spPr>
          <a:xfrm>
            <a:off x="4436805" y="1402626"/>
            <a:ext cx="7229169" cy="47253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42900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auditor’s report/transparency aspect will be addressed by IAASB as priority under the proposed project</a:t>
            </a:r>
          </a:p>
          <a:p>
            <a:pPr marL="800100" lvl="1" indent="-454025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necessary, IESBA to consider possible review of effective date for the transparency requirement (R400.20)</a:t>
            </a:r>
          </a:p>
          <a:p>
            <a:pPr marL="800100" lvl="1" indent="-454025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Board to consider if conforming changes/ additional guidance necessary</a:t>
            </a:r>
            <a:endParaRPr lang="en-US" sz="2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IAASB-IESBA Coordination:</a:t>
            </a:r>
          </a:p>
          <a:p>
            <a:pPr marL="800100" lvl="1" indent="-454025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IESBA correspondent member to join the IAASB PIE TF</a:t>
            </a:r>
          </a:p>
          <a:p>
            <a:pPr marL="800100" lvl="1" indent="-454025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Report-back on IAASB project progress and seek Board’s views as necessary</a:t>
            </a:r>
          </a:p>
          <a:p>
            <a:pPr marL="800100" lvl="1" indent="-454025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Liaison with IAASB TF/Staff on rollout activities as appropriate</a:t>
            </a:r>
          </a:p>
          <a:p>
            <a:pPr marL="342900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6BECBA-4364-4F11-814C-56D3F5462D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002" r="18093"/>
          <a:stretch/>
        </p:blipFill>
        <p:spPr>
          <a:xfrm>
            <a:off x="-1" y="1113312"/>
            <a:ext cx="3933645" cy="5744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228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0CC87-FC8C-452B-85A9-58B0112B7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0"/>
            <a:ext cx="10515600" cy="1068518"/>
          </a:xfrm>
        </p:spPr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30FCBD-0799-4A3B-A635-49ED84529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C3B7E9-99E0-4D1B-93AE-4879B4302DD4}"/>
              </a:ext>
            </a:extLst>
          </p:cNvPr>
          <p:cNvSpPr/>
          <p:nvPr/>
        </p:nvSpPr>
        <p:spPr>
          <a:xfrm>
            <a:off x="4277711" y="1674809"/>
            <a:ext cx="7399282" cy="51085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just">
              <a:spcBef>
                <a:spcPts val="600"/>
              </a:spcBef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WG will meet in March to discuss:</a:t>
            </a:r>
          </a:p>
          <a:p>
            <a:pPr marL="800100" lvl="1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Approach, e.g.:</a:t>
            </a:r>
          </a:p>
          <a:p>
            <a:pPr marL="1371600" lvl="2" indent="-568325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Combination of general and targeted activities</a:t>
            </a:r>
          </a:p>
          <a:p>
            <a:pPr marL="1371600" lvl="2" indent="-568325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phased approach similar to NAS/Fees rollout, allowing for better fit-for-purpose rollout activities</a:t>
            </a:r>
          </a:p>
          <a:p>
            <a:pPr marL="1371600" lvl="2" indent="-568325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Maximize effectiveness based on resource availability</a:t>
            </a:r>
          </a:p>
          <a:p>
            <a:pPr marL="800100" lvl="1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 </a:t>
            </a:r>
          </a:p>
          <a:p>
            <a:pPr marL="800100" lvl="1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Rollout activities</a:t>
            </a:r>
          </a:p>
          <a:p>
            <a:pPr marL="800100" lvl="1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IESBA correspondent member to IAASB PIE TF</a:t>
            </a:r>
          </a:p>
          <a:p>
            <a:pPr marL="800100" lvl="1" indent="-454025" algn="just"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2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600"/>
              </a:spcBef>
            </a:pP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600"/>
              </a:spcBef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6BECBA-4364-4F11-814C-56D3F5462D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002" r="18093"/>
          <a:stretch/>
        </p:blipFill>
        <p:spPr>
          <a:xfrm>
            <a:off x="-1" y="1113312"/>
            <a:ext cx="3933645" cy="5744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9292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0CC87-FC8C-452B-85A9-58B0112B7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0"/>
            <a:ext cx="10515600" cy="1068518"/>
          </a:xfrm>
        </p:spPr>
        <p:txBody>
          <a:bodyPr/>
          <a:lstStyle/>
          <a:p>
            <a:r>
              <a:rPr lang="en-US"/>
              <a:t>Matters for IESBA Consideration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30FCBD-0799-4A3B-A635-49ED84529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C3B7E9-99E0-4D1B-93AE-4879B4302DD4}"/>
              </a:ext>
            </a:extLst>
          </p:cNvPr>
          <p:cNvSpPr/>
          <p:nvPr/>
        </p:nvSpPr>
        <p:spPr>
          <a:xfrm>
            <a:off x="4857136" y="2505048"/>
            <a:ext cx="6093541" cy="29813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just">
              <a:spcBef>
                <a:spcPts val="600"/>
              </a:spcBef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IESBA Members are asked to share views on the approach, potential outreaches and other rollout activities that will effectively promote adoption and implementation of the PIE revisions</a:t>
            </a:r>
          </a:p>
          <a:p>
            <a:pPr algn="just">
              <a:spcBef>
                <a:spcPts val="600"/>
              </a:spcBef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8" name="Picture 14" descr="Light Bulb ideas Concept vector eps 10 in white background  ideas stock illustrations">
            <a:extLst>
              <a:ext uri="{FF2B5EF4-FFF2-40B4-BE49-F238E27FC236}">
                <a16:creationId xmlns:a16="http://schemas.microsoft.com/office/drawing/2014/main" id="{692834E1-EE48-489C-8D97-C9066D1708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600200"/>
            <a:ext cx="4465908" cy="454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50894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5707184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26713</TotalTime>
  <Words>497</Words>
  <Application>Microsoft Office PowerPoint</Application>
  <PresentationFormat>Widescreen</PresentationFormat>
  <Paragraphs>72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Calibri</vt:lpstr>
      <vt:lpstr>Courier New</vt:lpstr>
      <vt:lpstr>Product Sans Light</vt:lpstr>
      <vt:lpstr>Product Sans Thin</vt:lpstr>
      <vt:lpstr>Symbol</vt:lpstr>
      <vt:lpstr>System Font Regular</vt:lpstr>
      <vt:lpstr>Times New Roman</vt:lpstr>
      <vt:lpstr>Wingdings</vt:lpstr>
      <vt:lpstr>Custom Design</vt:lpstr>
      <vt:lpstr>PowerPoint Presentation</vt:lpstr>
      <vt:lpstr>Working Group</vt:lpstr>
      <vt:lpstr>Significant Role of PIE Rollout Initiative</vt:lpstr>
      <vt:lpstr>Input Received To Date</vt:lpstr>
      <vt:lpstr>Update - IAASB PIE Project Proposal</vt:lpstr>
      <vt:lpstr>Update - IAASB PIE Project Proposal</vt:lpstr>
      <vt:lpstr>Next Steps</vt:lpstr>
      <vt:lpstr>Matters for IESBA Consideration</vt:lpstr>
      <vt:lpstr>PowerPoint Presentation</vt:lpstr>
    </vt:vector>
  </TitlesOfParts>
  <Manager/>
  <Company>International Public Sector Accounting Board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Megan Hartman</dc:creator>
  <cp:keywords/>
  <dc:description/>
  <cp:lastModifiedBy>Asteway Tilahun</cp:lastModifiedBy>
  <cp:revision>898</cp:revision>
  <cp:lastPrinted>2021-08-13T06:50:27Z</cp:lastPrinted>
  <dcterms:created xsi:type="dcterms:W3CDTF">2018-10-18T19:25:41Z</dcterms:created>
  <dcterms:modified xsi:type="dcterms:W3CDTF">2022-03-21T19:10:05Z</dcterms:modified>
  <cp:category/>
</cp:coreProperties>
</file>