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1"/>
    <p:sldMasterId id="2147483914" r:id="rId2"/>
    <p:sldMasterId id="2147483928" r:id="rId3"/>
  </p:sldMasterIdLst>
  <p:notesMasterIdLst>
    <p:notesMasterId r:id="rId28"/>
  </p:notesMasterIdLst>
  <p:sldIdLst>
    <p:sldId id="256" r:id="rId4"/>
    <p:sldId id="257" r:id="rId5"/>
    <p:sldId id="915" r:id="rId6"/>
    <p:sldId id="1010" r:id="rId7"/>
    <p:sldId id="1011" r:id="rId8"/>
    <p:sldId id="1016" r:id="rId9"/>
    <p:sldId id="1030" r:id="rId10"/>
    <p:sldId id="1048" r:id="rId11"/>
    <p:sldId id="1040" r:id="rId12"/>
    <p:sldId id="1061" r:id="rId13"/>
    <p:sldId id="1017" r:id="rId14"/>
    <p:sldId id="1041" r:id="rId15"/>
    <p:sldId id="1051" r:id="rId16"/>
    <p:sldId id="1062" r:id="rId17"/>
    <p:sldId id="1026" r:id="rId18"/>
    <p:sldId id="1019" r:id="rId19"/>
    <p:sldId id="1039" r:id="rId20"/>
    <p:sldId id="1054" r:id="rId21"/>
    <p:sldId id="1046" r:id="rId22"/>
    <p:sldId id="1063" r:id="rId23"/>
    <p:sldId id="1044" r:id="rId24"/>
    <p:sldId id="814" r:id="rId25"/>
    <p:sldId id="1042" r:id="rId26"/>
    <p:sldId id="993" r:id="rId27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3772B1-180A-4959-D377-E121E197E9D3}" name="Carla Vijian" initials="CV" userId="S::CarlaVijian@ethicsboard.org::c8cf1b78-ca9a-4696-87d3-45e7c13ef4bf" providerId="AD"/>
  <p188:author id="{F3FC2BD2-C5D2-FF0B-E50A-B49F56FF0898}" name="Carla Vijian" initials="CV" userId="0685818c105fcfa6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n Siong" initials="KS" lastIdx="7" clrIdx="6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Carla Vijian" initials="CV" lastIdx="19" clrIdx="7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8CD"/>
    <a:srgbClr val="0B5494"/>
    <a:srgbClr val="00AA55"/>
    <a:srgbClr val="838383"/>
    <a:srgbClr val="F2F2F2"/>
    <a:srgbClr val="289DD8"/>
    <a:srgbClr val="4A4A4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E4CF05-16F1-4F22-994E-86B26B16AC07}" v="13" dt="2022-03-15T14:19:57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8" autoAdjust="0"/>
    <p:restoredTop sz="95546" autoAdjust="0"/>
  </p:normalViewPr>
  <p:slideViewPr>
    <p:cSldViewPr snapToGrid="0">
      <p:cViewPr varScale="1">
        <p:scale>
          <a:sx n="59" d="100"/>
          <a:sy n="59" d="100"/>
        </p:scale>
        <p:origin x="43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notesViewPr>
    <p:cSldViewPr snapToGrid="0">
      <p:cViewPr varScale="1">
        <p:scale>
          <a:sx n="46" d="100"/>
          <a:sy n="46" d="100"/>
        </p:scale>
        <p:origin x="2616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microsoft.com/office/2018/10/relationships/authors" Target="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 Siong" userId="f7679ae9-de6b-4f69-a967-87584c14b709" providerId="ADAL" clId="{09EC1A70-115A-493E-9184-7B0F2A712129}"/>
    <pc:docChg chg="modSld">
      <pc:chgData name="Ken Siong" userId="f7679ae9-de6b-4f69-a967-87584c14b709" providerId="ADAL" clId="{09EC1A70-115A-493E-9184-7B0F2A712129}" dt="2022-02-25T06:46:38.584" v="24" actId="20577"/>
      <pc:docMkLst>
        <pc:docMk/>
      </pc:docMkLst>
      <pc:sldChg chg="modSp mod">
        <pc:chgData name="Ken Siong" userId="f7679ae9-de6b-4f69-a967-87584c14b709" providerId="ADAL" clId="{09EC1A70-115A-493E-9184-7B0F2A712129}" dt="2022-02-25T06:43:53.096" v="6" actId="20577"/>
        <pc:sldMkLst>
          <pc:docMk/>
          <pc:sldMk cId="1075983996" sldId="256"/>
        </pc:sldMkLst>
        <pc:spChg chg="mod">
          <ac:chgData name="Ken Siong" userId="f7679ae9-de6b-4f69-a967-87584c14b709" providerId="ADAL" clId="{09EC1A70-115A-493E-9184-7B0F2A712129}" dt="2022-02-25T06:43:53.096" v="6" actId="20577"/>
          <ac:spMkLst>
            <pc:docMk/>
            <pc:sldMk cId="1075983996" sldId="256"/>
            <ac:spMk id="3" creationId="{82ADC016-379D-4A95-BEB3-709D6D5D5A1C}"/>
          </ac:spMkLst>
        </pc:spChg>
      </pc:sldChg>
      <pc:sldChg chg="modSp mod">
        <pc:chgData name="Ken Siong" userId="f7679ae9-de6b-4f69-a967-87584c14b709" providerId="ADAL" clId="{09EC1A70-115A-493E-9184-7B0F2A712129}" dt="2022-02-25T06:45:13.116" v="8" actId="255"/>
        <pc:sldMkLst>
          <pc:docMk/>
          <pc:sldMk cId="3617813208" sldId="1010"/>
        </pc:sldMkLst>
        <pc:spChg chg="mod">
          <ac:chgData name="Ken Siong" userId="f7679ae9-de6b-4f69-a967-87584c14b709" providerId="ADAL" clId="{09EC1A70-115A-493E-9184-7B0F2A712129}" dt="2022-02-25T06:45:13.116" v="8" actId="255"/>
          <ac:spMkLst>
            <pc:docMk/>
            <pc:sldMk cId="3617813208" sldId="1010"/>
            <ac:spMk id="4" creationId="{C0931807-3B13-49A9-B5AF-855FE126D426}"/>
          </ac:spMkLst>
        </pc:spChg>
      </pc:sldChg>
      <pc:sldChg chg="modSp mod">
        <pc:chgData name="Ken Siong" userId="f7679ae9-de6b-4f69-a967-87584c14b709" providerId="ADAL" clId="{09EC1A70-115A-493E-9184-7B0F2A712129}" dt="2022-02-25T06:44:21.559" v="7" actId="255"/>
        <pc:sldMkLst>
          <pc:docMk/>
          <pc:sldMk cId="4263269729" sldId="1016"/>
        </pc:sldMkLst>
        <pc:spChg chg="mod">
          <ac:chgData name="Ken Siong" userId="f7679ae9-de6b-4f69-a967-87584c14b709" providerId="ADAL" clId="{09EC1A70-115A-493E-9184-7B0F2A712129}" dt="2022-02-25T06:44:21.559" v="7" actId="255"/>
          <ac:spMkLst>
            <pc:docMk/>
            <pc:sldMk cId="4263269729" sldId="1016"/>
            <ac:spMk id="4" creationId="{C0931807-3B13-49A9-B5AF-855FE126D426}"/>
          </ac:spMkLst>
        </pc:spChg>
      </pc:sldChg>
      <pc:sldChg chg="modSp mod">
        <pc:chgData name="Ken Siong" userId="f7679ae9-de6b-4f69-a967-87584c14b709" providerId="ADAL" clId="{09EC1A70-115A-493E-9184-7B0F2A712129}" dt="2022-02-25T06:46:22.956" v="16" actId="20577"/>
        <pc:sldMkLst>
          <pc:docMk/>
          <pc:sldMk cId="4039904348" sldId="1026"/>
        </pc:sldMkLst>
        <pc:spChg chg="mod">
          <ac:chgData name="Ken Siong" userId="f7679ae9-de6b-4f69-a967-87584c14b709" providerId="ADAL" clId="{09EC1A70-115A-493E-9184-7B0F2A712129}" dt="2022-02-25T06:46:22.956" v="16" actId="20577"/>
          <ac:spMkLst>
            <pc:docMk/>
            <pc:sldMk cId="4039904348" sldId="1026"/>
            <ac:spMk id="7" creationId="{179AD52A-B039-4238-8F87-46F923E1619A}"/>
          </ac:spMkLst>
        </pc:spChg>
      </pc:sldChg>
      <pc:sldChg chg="modSp mod">
        <pc:chgData name="Ken Siong" userId="f7679ae9-de6b-4f69-a967-87584c14b709" providerId="ADAL" clId="{09EC1A70-115A-493E-9184-7B0F2A712129}" dt="2022-02-25T06:46:38.584" v="24" actId="20577"/>
        <pc:sldMkLst>
          <pc:docMk/>
          <pc:sldMk cId="13374368" sldId="1044"/>
        </pc:sldMkLst>
        <pc:spChg chg="mod">
          <ac:chgData name="Ken Siong" userId="f7679ae9-de6b-4f69-a967-87584c14b709" providerId="ADAL" clId="{09EC1A70-115A-493E-9184-7B0F2A712129}" dt="2022-02-25T06:46:38.584" v="24" actId="20577"/>
          <ac:spMkLst>
            <pc:docMk/>
            <pc:sldMk cId="13374368" sldId="1044"/>
            <ac:spMk id="7" creationId="{179AD52A-B039-4238-8F87-46F923E1619A}"/>
          </ac:spMkLst>
        </pc:spChg>
      </pc:sldChg>
    </pc:docChg>
  </pc:docChgLst>
  <pc:docChgLst>
    <pc:chgData name="Ken Siong" userId="f7679ae9-de6b-4f69-a967-87584c14b709" providerId="ADAL" clId="{1427DFB4-09E6-4EEF-9100-76F2DAFD78D4}"/>
    <pc:docChg chg="undo custSel addSld delSld modSld">
      <pc:chgData name="Ken Siong" userId="f7679ae9-de6b-4f69-a967-87584c14b709" providerId="ADAL" clId="{1427DFB4-09E6-4EEF-9100-76F2DAFD78D4}" dt="2022-02-25T06:32:00.966" v="333" actId="5793"/>
      <pc:docMkLst>
        <pc:docMk/>
      </pc:docMkLst>
      <pc:sldChg chg="modSp mod">
        <pc:chgData name="Ken Siong" userId="f7679ae9-de6b-4f69-a967-87584c14b709" providerId="ADAL" clId="{1427DFB4-09E6-4EEF-9100-76F2DAFD78D4}" dt="2022-02-25T05:54:09.189" v="44" actId="120"/>
        <pc:sldMkLst>
          <pc:docMk/>
          <pc:sldMk cId="3477083177" sldId="257"/>
        </pc:sldMkLst>
        <pc:spChg chg="mod">
          <ac:chgData name="Ken Siong" userId="f7679ae9-de6b-4f69-a967-87584c14b709" providerId="ADAL" clId="{1427DFB4-09E6-4EEF-9100-76F2DAFD78D4}" dt="2022-02-25T05:54:09.189" v="44" actId="120"/>
          <ac:spMkLst>
            <pc:docMk/>
            <pc:sldMk cId="3477083177" sldId="257"/>
            <ac:spMk id="3" creationId="{AD89690A-A2F2-44F9-93FC-EB9296AFC1C0}"/>
          </ac:spMkLst>
        </pc:spChg>
      </pc:sldChg>
      <pc:sldChg chg="modSp mod">
        <pc:chgData name="Ken Siong" userId="f7679ae9-de6b-4f69-a967-87584c14b709" providerId="ADAL" clId="{1427DFB4-09E6-4EEF-9100-76F2DAFD78D4}" dt="2022-02-25T05:55:05.241" v="46" actId="14100"/>
        <pc:sldMkLst>
          <pc:docMk/>
          <pc:sldMk cId="2088552734" sldId="814"/>
        </pc:sldMkLst>
        <pc:spChg chg="mod">
          <ac:chgData name="Ken Siong" userId="f7679ae9-de6b-4f69-a967-87584c14b709" providerId="ADAL" clId="{1427DFB4-09E6-4EEF-9100-76F2DAFD78D4}" dt="2022-02-25T05:55:05.241" v="46" actId="14100"/>
          <ac:spMkLst>
            <pc:docMk/>
            <pc:sldMk cId="2088552734" sldId="814"/>
            <ac:spMk id="2" creationId="{00000000-0000-0000-0000-000000000000}"/>
          </ac:spMkLst>
        </pc:spChg>
      </pc:sldChg>
      <pc:sldChg chg="modSp mod">
        <pc:chgData name="Ken Siong" userId="f7679ae9-de6b-4f69-a967-87584c14b709" providerId="ADAL" clId="{1427DFB4-09E6-4EEF-9100-76F2DAFD78D4}" dt="2022-02-25T06:11:19.700" v="213" actId="1076"/>
        <pc:sldMkLst>
          <pc:docMk/>
          <pc:sldMk cId="4191070727" sldId="1011"/>
        </pc:sldMkLst>
        <pc:spChg chg="mod">
          <ac:chgData name="Ken Siong" userId="f7679ae9-de6b-4f69-a967-87584c14b709" providerId="ADAL" clId="{1427DFB4-09E6-4EEF-9100-76F2DAFD78D4}" dt="2022-02-25T06:11:08.276" v="211" actId="14100"/>
          <ac:spMkLst>
            <pc:docMk/>
            <pc:sldMk cId="4191070727" sldId="1011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11:16.038" v="212" actId="1076"/>
          <ac:spMkLst>
            <pc:docMk/>
            <pc:sldMk cId="4191070727" sldId="1011"/>
            <ac:spMk id="3" creationId="{18AEB346-1617-4C6E-A1DA-0B8392BF9F49}"/>
          </ac:spMkLst>
        </pc:spChg>
        <pc:picChg chg="mod">
          <ac:chgData name="Ken Siong" userId="f7679ae9-de6b-4f69-a967-87584c14b709" providerId="ADAL" clId="{1427DFB4-09E6-4EEF-9100-76F2DAFD78D4}" dt="2022-02-25T06:11:19.700" v="213" actId="1076"/>
          <ac:picMkLst>
            <pc:docMk/>
            <pc:sldMk cId="4191070727" sldId="1011"/>
            <ac:picMk id="6" creationId="{9D12A823-FB57-499F-80B6-09CB5B5AFD02}"/>
          </ac:picMkLst>
        </pc:picChg>
      </pc:sldChg>
      <pc:sldChg chg="modSp mod">
        <pc:chgData name="Ken Siong" userId="f7679ae9-de6b-4f69-a967-87584c14b709" providerId="ADAL" clId="{1427DFB4-09E6-4EEF-9100-76F2DAFD78D4}" dt="2022-02-25T06:31:23.439" v="320" actId="20577"/>
        <pc:sldMkLst>
          <pc:docMk/>
          <pc:sldMk cId="1868545542" sldId="1030"/>
        </pc:sldMkLst>
        <pc:spChg chg="mod">
          <ac:chgData name="Ken Siong" userId="f7679ae9-de6b-4f69-a967-87584c14b709" providerId="ADAL" clId="{1427DFB4-09E6-4EEF-9100-76F2DAFD78D4}" dt="2022-02-25T06:31:23.439" v="320" actId="20577"/>
          <ac:spMkLst>
            <pc:docMk/>
            <pc:sldMk cId="1868545542" sldId="1030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10:45.814" v="210" actId="1076"/>
          <ac:spMkLst>
            <pc:docMk/>
            <pc:sldMk cId="1868545542" sldId="1030"/>
            <ac:spMk id="3" creationId="{18AEB346-1617-4C6E-A1DA-0B8392BF9F49}"/>
          </ac:spMkLst>
        </pc:spChg>
      </pc:sldChg>
      <pc:sldChg chg="modSp mod">
        <pc:chgData name="Ken Siong" userId="f7679ae9-de6b-4f69-a967-87584c14b709" providerId="ADAL" clId="{1427DFB4-09E6-4EEF-9100-76F2DAFD78D4}" dt="2022-02-25T06:20:31.193" v="281" actId="1037"/>
        <pc:sldMkLst>
          <pc:docMk/>
          <pc:sldMk cId="1210128628" sldId="1039"/>
        </pc:sldMkLst>
        <pc:spChg chg="mod">
          <ac:chgData name="Ken Siong" userId="f7679ae9-de6b-4f69-a967-87584c14b709" providerId="ADAL" clId="{1427DFB4-09E6-4EEF-9100-76F2DAFD78D4}" dt="2022-02-25T06:20:31.193" v="281" actId="1037"/>
          <ac:spMkLst>
            <pc:docMk/>
            <pc:sldMk cId="1210128628" sldId="1039"/>
            <ac:spMk id="3" creationId="{18AEB346-1617-4C6E-A1DA-0B8392BF9F49}"/>
          </ac:spMkLst>
        </pc:spChg>
      </pc:sldChg>
      <pc:sldChg chg="modSp mod">
        <pc:chgData name="Ken Siong" userId="f7679ae9-de6b-4f69-a967-87584c14b709" providerId="ADAL" clId="{1427DFB4-09E6-4EEF-9100-76F2DAFD78D4}" dt="2022-02-25T06:09:48.776" v="203" actId="14100"/>
        <pc:sldMkLst>
          <pc:docMk/>
          <pc:sldMk cId="3081408419" sldId="1040"/>
        </pc:sldMkLst>
        <pc:spChg chg="mod">
          <ac:chgData name="Ken Siong" userId="f7679ae9-de6b-4f69-a967-87584c14b709" providerId="ADAL" clId="{1427DFB4-09E6-4EEF-9100-76F2DAFD78D4}" dt="2022-02-25T06:09:48.776" v="203" actId="14100"/>
          <ac:spMkLst>
            <pc:docMk/>
            <pc:sldMk cId="3081408419" sldId="1040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08:17.440" v="185" actId="948"/>
          <ac:spMkLst>
            <pc:docMk/>
            <pc:sldMk cId="3081408419" sldId="1040"/>
            <ac:spMk id="3" creationId="{18AEB346-1617-4C6E-A1DA-0B8392BF9F49}"/>
          </ac:spMkLst>
        </pc:spChg>
        <pc:spChg chg="mod">
          <ac:chgData name="Ken Siong" userId="f7679ae9-de6b-4f69-a967-87584c14b709" providerId="ADAL" clId="{1427DFB4-09E6-4EEF-9100-76F2DAFD78D4}" dt="2022-02-25T06:09:02.054" v="192" actId="255"/>
          <ac:spMkLst>
            <pc:docMk/>
            <pc:sldMk cId="3081408419" sldId="1040"/>
            <ac:spMk id="4" creationId="{B9FDFA01-F866-4E16-BEBD-4228DCE6C48A}"/>
          </ac:spMkLst>
        </pc:spChg>
      </pc:sldChg>
      <pc:sldChg chg="modSp mod">
        <pc:chgData name="Ken Siong" userId="f7679ae9-de6b-4f69-a967-87584c14b709" providerId="ADAL" clId="{1427DFB4-09E6-4EEF-9100-76F2DAFD78D4}" dt="2022-02-25T06:31:56.093" v="328" actId="5793"/>
        <pc:sldMkLst>
          <pc:docMk/>
          <pc:sldMk cId="3927838455" sldId="1041"/>
        </pc:sldMkLst>
        <pc:spChg chg="mod">
          <ac:chgData name="Ken Siong" userId="f7679ae9-de6b-4f69-a967-87584c14b709" providerId="ADAL" clId="{1427DFB4-09E6-4EEF-9100-76F2DAFD78D4}" dt="2022-02-25T06:16:46.492" v="264" actId="1076"/>
          <ac:spMkLst>
            <pc:docMk/>
            <pc:sldMk cId="3927838455" sldId="1041"/>
            <ac:spMk id="7" creationId="{FD370E7F-0CE3-4B2E-953F-978A26162256}"/>
          </ac:spMkLst>
        </pc:spChg>
        <pc:spChg chg="mod">
          <ac:chgData name="Ken Siong" userId="f7679ae9-de6b-4f69-a967-87584c14b709" providerId="ADAL" clId="{1427DFB4-09E6-4EEF-9100-76F2DAFD78D4}" dt="2022-02-25T06:31:56.093" v="328" actId="5793"/>
          <ac:spMkLst>
            <pc:docMk/>
            <pc:sldMk cId="3927838455" sldId="1041"/>
            <ac:spMk id="9" creationId="{B01A21E9-3F0C-4DBB-B5BE-6306B93F31D2}"/>
          </ac:spMkLst>
        </pc:spChg>
        <pc:graphicFrameChg chg="mod">
          <ac:chgData name="Ken Siong" userId="f7679ae9-de6b-4f69-a967-87584c14b709" providerId="ADAL" clId="{1427DFB4-09E6-4EEF-9100-76F2DAFD78D4}" dt="2022-02-25T06:17:13.481" v="266" actId="1076"/>
          <ac:graphicFrameMkLst>
            <pc:docMk/>
            <pc:sldMk cId="3927838455" sldId="1041"/>
            <ac:graphicFrameMk id="8" creationId="{359313D2-E3A3-496F-B58C-4A35845DCA80}"/>
          </ac:graphicFrameMkLst>
        </pc:graphicFrameChg>
      </pc:sldChg>
      <pc:sldChg chg="modSp mod">
        <pc:chgData name="Ken Siong" userId="f7679ae9-de6b-4f69-a967-87584c14b709" providerId="ADAL" clId="{1427DFB4-09E6-4EEF-9100-76F2DAFD78D4}" dt="2022-02-25T05:55:35.935" v="56" actId="20577"/>
        <pc:sldMkLst>
          <pc:docMk/>
          <pc:sldMk cId="2900791557" sldId="1042"/>
        </pc:sldMkLst>
        <pc:spChg chg="mod">
          <ac:chgData name="Ken Siong" userId="f7679ae9-de6b-4f69-a967-87584c14b709" providerId="ADAL" clId="{1427DFB4-09E6-4EEF-9100-76F2DAFD78D4}" dt="2022-02-25T05:55:35.935" v="56" actId="20577"/>
          <ac:spMkLst>
            <pc:docMk/>
            <pc:sldMk cId="2900791557" sldId="1042"/>
            <ac:spMk id="8" creationId="{EE66367E-4DDB-49FC-B80C-E09233369594}"/>
          </ac:spMkLst>
        </pc:spChg>
      </pc:sldChg>
      <pc:sldChg chg="modSp mod">
        <pc:chgData name="Ken Siong" userId="f7679ae9-de6b-4f69-a967-87584c14b709" providerId="ADAL" clId="{1427DFB4-09E6-4EEF-9100-76F2DAFD78D4}" dt="2022-02-25T06:25:43.946" v="317" actId="20577"/>
        <pc:sldMkLst>
          <pc:docMk/>
          <pc:sldMk cId="2917985277" sldId="1046"/>
        </pc:sldMkLst>
        <pc:spChg chg="mod">
          <ac:chgData name="Ken Siong" userId="f7679ae9-de6b-4f69-a967-87584c14b709" providerId="ADAL" clId="{1427DFB4-09E6-4EEF-9100-76F2DAFD78D4}" dt="2022-02-25T06:23:16.991" v="291" actId="14100"/>
          <ac:spMkLst>
            <pc:docMk/>
            <pc:sldMk cId="2917985277" sldId="1046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24:19.617" v="299" actId="255"/>
          <ac:spMkLst>
            <pc:docMk/>
            <pc:sldMk cId="2917985277" sldId="1046"/>
            <ac:spMk id="8" creationId="{BD9BA78A-4672-46FF-84E8-F0481B32088D}"/>
          </ac:spMkLst>
        </pc:spChg>
        <pc:spChg chg="mod">
          <ac:chgData name="Ken Siong" userId="f7679ae9-de6b-4f69-a967-87584c14b709" providerId="ADAL" clId="{1427DFB4-09E6-4EEF-9100-76F2DAFD78D4}" dt="2022-02-25T06:25:43.946" v="317" actId="20577"/>
          <ac:spMkLst>
            <pc:docMk/>
            <pc:sldMk cId="2917985277" sldId="1046"/>
            <ac:spMk id="11" creationId="{C3F49A86-1BD0-4014-B77E-C37B400CD6DD}"/>
          </ac:spMkLst>
        </pc:spChg>
      </pc:sldChg>
      <pc:sldChg chg="addSp delSp modSp mod">
        <pc:chgData name="Ken Siong" userId="f7679ae9-de6b-4f69-a967-87584c14b709" providerId="ADAL" clId="{1427DFB4-09E6-4EEF-9100-76F2DAFD78D4}" dt="2022-02-25T06:09:56.486" v="204" actId="14100"/>
        <pc:sldMkLst>
          <pc:docMk/>
          <pc:sldMk cId="1642290593" sldId="1048"/>
        </pc:sldMkLst>
        <pc:spChg chg="mod">
          <ac:chgData name="Ken Siong" userId="f7679ae9-de6b-4f69-a967-87584c14b709" providerId="ADAL" clId="{1427DFB4-09E6-4EEF-9100-76F2DAFD78D4}" dt="2022-02-25T06:09:56.486" v="204" actId="14100"/>
          <ac:spMkLst>
            <pc:docMk/>
            <pc:sldMk cId="1642290593" sldId="1048"/>
            <ac:spMk id="2" creationId="{7EFF339F-2A0C-43BE-AEA8-566077A019B0}"/>
          </ac:spMkLst>
        </pc:spChg>
        <pc:spChg chg="add del">
          <ac:chgData name="Ken Siong" userId="f7679ae9-de6b-4f69-a967-87584c14b709" providerId="ADAL" clId="{1427DFB4-09E6-4EEF-9100-76F2DAFD78D4}" dt="2022-02-25T06:01:19.442" v="107" actId="11529"/>
          <ac:spMkLst>
            <pc:docMk/>
            <pc:sldMk cId="1642290593" sldId="1048"/>
            <ac:spMk id="8" creationId="{1F9321A1-1DF6-4204-BBA2-431EBCD8CAC1}"/>
          </ac:spMkLst>
        </pc:spChg>
        <pc:spChg chg="mod">
          <ac:chgData name="Ken Siong" userId="f7679ae9-de6b-4f69-a967-87584c14b709" providerId="ADAL" clId="{1427DFB4-09E6-4EEF-9100-76F2DAFD78D4}" dt="2022-02-25T06:02:22.362" v="114" actId="1076"/>
          <ac:spMkLst>
            <pc:docMk/>
            <pc:sldMk cId="1642290593" sldId="1048"/>
            <ac:spMk id="10" creationId="{FE2C439E-EE99-4F44-BC18-8A550F3EDBB1}"/>
          </ac:spMkLst>
        </pc:spChg>
        <pc:spChg chg="add mod">
          <ac:chgData name="Ken Siong" userId="f7679ae9-de6b-4f69-a967-87584c14b709" providerId="ADAL" clId="{1427DFB4-09E6-4EEF-9100-76F2DAFD78D4}" dt="2022-02-25T06:02:09.575" v="113" actId="207"/>
          <ac:spMkLst>
            <pc:docMk/>
            <pc:sldMk cId="1642290593" sldId="1048"/>
            <ac:spMk id="11" creationId="{15DCD776-CDBB-4B20-814F-6EC58E6CF8F2}"/>
          </ac:spMkLst>
        </pc:spChg>
        <pc:cxnChg chg="del mod">
          <ac:chgData name="Ken Siong" userId="f7679ae9-de6b-4f69-a967-87584c14b709" providerId="ADAL" clId="{1427DFB4-09E6-4EEF-9100-76F2DAFD78D4}" dt="2022-02-25T06:01:01.717" v="105" actId="478"/>
          <ac:cxnSpMkLst>
            <pc:docMk/>
            <pc:sldMk cId="1642290593" sldId="1048"/>
            <ac:cxnSpMk id="9" creationId="{44874E1E-D209-459F-944B-C78307065C48}"/>
          </ac:cxnSpMkLst>
        </pc:cxnChg>
      </pc:sldChg>
      <pc:sldChg chg="modSp mod">
        <pc:chgData name="Ken Siong" userId="f7679ae9-de6b-4f69-a967-87584c14b709" providerId="ADAL" clId="{1427DFB4-09E6-4EEF-9100-76F2DAFD78D4}" dt="2022-02-25T06:32:00.966" v="333" actId="5793"/>
        <pc:sldMkLst>
          <pc:docMk/>
          <pc:sldMk cId="2788413305" sldId="1051"/>
        </pc:sldMkLst>
        <pc:spChg chg="mod">
          <ac:chgData name="Ken Siong" userId="f7679ae9-de6b-4f69-a967-87584c14b709" providerId="ADAL" clId="{1427DFB4-09E6-4EEF-9100-76F2DAFD78D4}" dt="2022-02-25T06:19:06.119" v="275" actId="6549"/>
          <ac:spMkLst>
            <pc:docMk/>
            <pc:sldMk cId="2788413305" sldId="1051"/>
            <ac:spMk id="3" creationId="{18AEB346-1617-4C6E-A1DA-0B8392BF9F49}"/>
          </ac:spMkLst>
        </pc:spChg>
        <pc:spChg chg="mod">
          <ac:chgData name="Ken Siong" userId="f7679ae9-de6b-4f69-a967-87584c14b709" providerId="ADAL" clId="{1427DFB4-09E6-4EEF-9100-76F2DAFD78D4}" dt="2022-02-25T06:32:00.966" v="333" actId="5793"/>
          <ac:spMkLst>
            <pc:docMk/>
            <pc:sldMk cId="2788413305" sldId="1051"/>
            <ac:spMk id="7" creationId="{9849609C-3114-40EA-AF3C-D160A7832AFF}"/>
          </ac:spMkLst>
        </pc:spChg>
        <pc:graphicFrameChg chg="mod">
          <ac:chgData name="Ken Siong" userId="f7679ae9-de6b-4f69-a967-87584c14b709" providerId="ADAL" clId="{1427DFB4-09E6-4EEF-9100-76F2DAFD78D4}" dt="2022-02-25T06:16:34.785" v="262" actId="1076"/>
          <ac:graphicFrameMkLst>
            <pc:docMk/>
            <pc:sldMk cId="2788413305" sldId="1051"/>
            <ac:graphicFrameMk id="6" creationId="{30FDD598-1D65-462B-AB64-477C8C590D08}"/>
          </ac:graphicFrameMkLst>
        </pc:graphicFrameChg>
      </pc:sldChg>
      <pc:sldChg chg="modSp">
        <pc:chgData name="Ken Siong" userId="f7679ae9-de6b-4f69-a967-87584c14b709" providerId="ADAL" clId="{1427DFB4-09E6-4EEF-9100-76F2DAFD78D4}" dt="2022-02-25T06:22:08.570" v="290" actId="20577"/>
        <pc:sldMkLst>
          <pc:docMk/>
          <pc:sldMk cId="3730584741" sldId="1054"/>
        </pc:sldMkLst>
        <pc:graphicFrameChg chg="mod">
          <ac:chgData name="Ken Siong" userId="f7679ae9-de6b-4f69-a967-87584c14b709" providerId="ADAL" clId="{1427DFB4-09E6-4EEF-9100-76F2DAFD78D4}" dt="2022-02-25T06:22:08.570" v="290" actId="20577"/>
          <ac:graphicFrameMkLst>
            <pc:docMk/>
            <pc:sldMk cId="3730584741" sldId="1054"/>
            <ac:graphicFrameMk id="20" creationId="{B3BAEA8A-1F8F-4371-B97D-BCC0450EB4A3}"/>
          </ac:graphicFrameMkLst>
        </pc:graphicFrameChg>
      </pc:sldChg>
      <pc:sldChg chg="modSp mod">
        <pc:chgData name="Ken Siong" userId="f7679ae9-de6b-4f69-a967-87584c14b709" providerId="ADAL" clId="{1427DFB4-09E6-4EEF-9100-76F2DAFD78D4}" dt="2022-02-25T06:09:34.091" v="202" actId="27636"/>
        <pc:sldMkLst>
          <pc:docMk/>
          <pc:sldMk cId="684566853" sldId="1061"/>
        </pc:sldMkLst>
        <pc:spChg chg="mod">
          <ac:chgData name="Ken Siong" userId="f7679ae9-de6b-4f69-a967-87584c14b709" providerId="ADAL" clId="{1427DFB4-09E6-4EEF-9100-76F2DAFD78D4}" dt="2022-02-25T06:09:34.091" v="202" actId="27636"/>
          <ac:spMkLst>
            <pc:docMk/>
            <pc:sldMk cId="684566853" sldId="1061"/>
            <ac:spMk id="6" creationId="{75645C4E-1E83-4E54-A473-64EFC70B349C}"/>
          </ac:spMkLst>
        </pc:spChg>
        <pc:spChg chg="mod">
          <ac:chgData name="Ken Siong" userId="f7679ae9-de6b-4f69-a967-87584c14b709" providerId="ADAL" clId="{1427DFB4-09E6-4EEF-9100-76F2DAFD78D4}" dt="2022-02-25T06:04:13.610" v="120" actId="255"/>
          <ac:spMkLst>
            <pc:docMk/>
            <pc:sldMk cId="684566853" sldId="1061"/>
            <ac:spMk id="12" creationId="{944F2E56-E000-44CE-8DD1-60D32DB431E5}"/>
          </ac:spMkLst>
        </pc:spChg>
        <pc:picChg chg="mod ord">
          <ac:chgData name="Ken Siong" userId="f7679ae9-de6b-4f69-a967-87584c14b709" providerId="ADAL" clId="{1427DFB4-09E6-4EEF-9100-76F2DAFD78D4}" dt="2022-02-25T06:04:45.457" v="128" actId="1076"/>
          <ac:picMkLst>
            <pc:docMk/>
            <pc:sldMk cId="684566853" sldId="1061"/>
            <ac:picMk id="10" creationId="{BF118DDE-2990-43C2-96F4-7E1563D48B88}"/>
          </ac:picMkLst>
        </pc:picChg>
      </pc:sldChg>
      <pc:sldChg chg="addSp delSp modSp add del mod">
        <pc:chgData name="Ken Siong" userId="f7679ae9-de6b-4f69-a967-87584c14b709" providerId="ADAL" clId="{1427DFB4-09E6-4EEF-9100-76F2DAFD78D4}" dt="2022-02-25T05:52:07.536" v="32" actId="47"/>
        <pc:sldMkLst>
          <pc:docMk/>
          <pc:sldMk cId="244250951" sldId="1062"/>
        </pc:sldMkLst>
        <pc:spChg chg="del">
          <ac:chgData name="Ken Siong" userId="f7679ae9-de6b-4f69-a967-87584c14b709" providerId="ADAL" clId="{1427DFB4-09E6-4EEF-9100-76F2DAFD78D4}" dt="2022-02-25T05:50:13.132" v="23" actId="478"/>
          <ac:spMkLst>
            <pc:docMk/>
            <pc:sldMk cId="244250951" sldId="1062"/>
            <ac:spMk id="3" creationId="{AD89690A-A2F2-44F9-93FC-EB9296AFC1C0}"/>
          </ac:spMkLst>
        </pc:spChg>
        <pc:spChg chg="add mod">
          <ac:chgData name="Ken Siong" userId="f7679ae9-de6b-4f69-a967-87584c14b709" providerId="ADAL" clId="{1427DFB4-09E6-4EEF-9100-76F2DAFD78D4}" dt="2022-02-25T05:50:51.042" v="30"/>
          <ac:spMkLst>
            <pc:docMk/>
            <pc:sldMk cId="244250951" sldId="1062"/>
            <ac:spMk id="6" creationId="{28F25B96-6134-4F6B-B752-146542DD8502}"/>
          </ac:spMkLst>
        </pc:spChg>
      </pc:sldChg>
      <pc:sldChg chg="modSp add del mod">
        <pc:chgData name="Ken Siong" userId="f7679ae9-de6b-4f69-a967-87584c14b709" providerId="ADAL" clId="{1427DFB4-09E6-4EEF-9100-76F2DAFD78D4}" dt="2022-02-25T06:03:07.460" v="118" actId="47"/>
        <pc:sldMkLst>
          <pc:docMk/>
          <pc:sldMk cId="2331957051" sldId="1062"/>
        </pc:sldMkLst>
        <pc:spChg chg="mod">
          <ac:chgData name="Ken Siong" userId="f7679ae9-de6b-4f69-a967-87584c14b709" providerId="ADAL" clId="{1427DFB4-09E6-4EEF-9100-76F2DAFD78D4}" dt="2022-02-25T06:02:57.338" v="117" actId="14100"/>
          <ac:spMkLst>
            <pc:docMk/>
            <pc:sldMk cId="2331957051" sldId="1062"/>
            <ac:spMk id="4" creationId="{B9FDFA01-F866-4E16-BEBD-4228DCE6C48A}"/>
          </ac:spMkLst>
        </pc:spChg>
      </pc:sldChg>
    </pc:docChg>
  </pc:docChgLst>
  <pc:docChgLst>
    <pc:chgData name="Carla Vijian" userId="0685818c105fcfa6" providerId="LiveId" clId="{48118801-6D34-4E47-856D-82BB05E291CA}"/>
    <pc:docChg chg="undo custSel modSld">
      <pc:chgData name="Carla Vijian" userId="0685818c105fcfa6" providerId="LiveId" clId="{48118801-6D34-4E47-856D-82BB05E291CA}" dt="2022-02-24T20:00:17.093" v="47"/>
      <pc:docMkLst>
        <pc:docMk/>
      </pc:docMkLst>
      <pc:sldChg chg="modSp mod">
        <pc:chgData name="Carla Vijian" userId="0685818c105fcfa6" providerId="LiveId" clId="{48118801-6D34-4E47-856D-82BB05E291CA}" dt="2022-02-24T19:53:30.191" v="9" actId="20577"/>
        <pc:sldMkLst>
          <pc:docMk/>
          <pc:sldMk cId="1075983996" sldId="256"/>
        </pc:sldMkLst>
        <pc:spChg chg="mod">
          <ac:chgData name="Carla Vijian" userId="0685818c105fcfa6" providerId="LiveId" clId="{48118801-6D34-4E47-856D-82BB05E291CA}" dt="2022-02-24T19:53:30.191" v="9" actId="20577"/>
          <ac:spMkLst>
            <pc:docMk/>
            <pc:sldMk cId="1075983996" sldId="256"/>
            <ac:spMk id="3" creationId="{82ADC016-379D-4A95-BEB3-709D6D5D5A1C}"/>
          </ac:spMkLst>
        </pc:spChg>
      </pc:sldChg>
      <pc:sldChg chg="modSp">
        <pc:chgData name="Carla Vijian" userId="0685818c105fcfa6" providerId="LiveId" clId="{48118801-6D34-4E47-856D-82BB05E291CA}" dt="2022-02-24T19:56:29.046" v="41"/>
        <pc:sldMkLst>
          <pc:docMk/>
          <pc:sldMk cId="2088552734" sldId="814"/>
        </pc:sldMkLst>
        <pc:graphicFrameChg chg="mod">
          <ac:chgData name="Carla Vijian" userId="0685818c105fcfa6" providerId="LiveId" clId="{48118801-6D34-4E47-856D-82BB05E291CA}" dt="2022-02-24T19:56:29.046" v="41"/>
          <ac:graphicFrameMkLst>
            <pc:docMk/>
            <pc:sldMk cId="2088552734" sldId="814"/>
            <ac:graphicFrameMk id="5" creationId="{ABCFB3E0-0FE4-4C3C-AE5E-4AB0AFD0C643}"/>
          </ac:graphicFrameMkLst>
        </pc:graphicFrameChg>
      </pc:sldChg>
      <pc:sldChg chg="modSp mod">
        <pc:chgData name="Carla Vijian" userId="0685818c105fcfa6" providerId="LiveId" clId="{48118801-6D34-4E47-856D-82BB05E291CA}" dt="2022-02-24T19:54:25.138" v="31" actId="20577"/>
        <pc:sldMkLst>
          <pc:docMk/>
          <pc:sldMk cId="4039904348" sldId="1026"/>
        </pc:sldMkLst>
        <pc:spChg chg="mod">
          <ac:chgData name="Carla Vijian" userId="0685818c105fcfa6" providerId="LiveId" clId="{48118801-6D34-4E47-856D-82BB05E291CA}" dt="2022-02-24T19:54:18.924" v="12" actId="6549"/>
          <ac:spMkLst>
            <pc:docMk/>
            <pc:sldMk cId="4039904348" sldId="1026"/>
            <ac:spMk id="2" creationId="{82112890-8E90-4742-877F-31EA36316CC8}"/>
          </ac:spMkLst>
        </pc:spChg>
        <pc:spChg chg="mod">
          <ac:chgData name="Carla Vijian" userId="0685818c105fcfa6" providerId="LiveId" clId="{48118801-6D34-4E47-856D-82BB05E291CA}" dt="2022-02-24T19:54:25.138" v="31" actId="20577"/>
          <ac:spMkLst>
            <pc:docMk/>
            <pc:sldMk cId="4039904348" sldId="1026"/>
            <ac:spMk id="7" creationId="{179AD52A-B039-4238-8F87-46F923E1619A}"/>
          </ac:spMkLst>
        </pc:spChg>
      </pc:sldChg>
      <pc:sldChg chg="modNotesTx">
        <pc:chgData name="Carla Vijian" userId="0685818c105fcfa6" providerId="LiveId" clId="{48118801-6D34-4E47-856D-82BB05E291CA}" dt="2022-02-24T19:53:51.049" v="10" actId="6549"/>
        <pc:sldMkLst>
          <pc:docMk/>
          <pc:sldMk cId="1868545542" sldId="1030"/>
        </pc:sldMkLst>
      </pc:sldChg>
      <pc:sldChg chg="modSp mod">
        <pc:chgData name="Carla Vijian" userId="0685818c105fcfa6" providerId="LiveId" clId="{48118801-6D34-4E47-856D-82BB05E291CA}" dt="2022-02-24T19:56:03.016" v="39"/>
        <pc:sldMkLst>
          <pc:docMk/>
          <pc:sldMk cId="13374368" sldId="1044"/>
        </pc:sldMkLst>
        <pc:spChg chg="mod">
          <ac:chgData name="Carla Vijian" userId="0685818c105fcfa6" providerId="LiveId" clId="{48118801-6D34-4E47-856D-82BB05E291CA}" dt="2022-02-24T19:56:00.113" v="38" actId="6549"/>
          <ac:spMkLst>
            <pc:docMk/>
            <pc:sldMk cId="13374368" sldId="1044"/>
            <ac:spMk id="2" creationId="{82112890-8E90-4742-877F-31EA36316CC8}"/>
          </ac:spMkLst>
        </pc:spChg>
        <pc:spChg chg="mod">
          <ac:chgData name="Carla Vijian" userId="0685818c105fcfa6" providerId="LiveId" clId="{48118801-6D34-4E47-856D-82BB05E291CA}" dt="2022-02-24T19:56:03.016" v="39"/>
          <ac:spMkLst>
            <pc:docMk/>
            <pc:sldMk cId="13374368" sldId="1044"/>
            <ac:spMk id="7" creationId="{179AD52A-B039-4238-8F87-46F923E1619A}"/>
          </ac:spMkLst>
        </pc:spChg>
      </pc:sldChg>
      <pc:sldChg chg="modNotesTx">
        <pc:chgData name="Carla Vijian" userId="0685818c105fcfa6" providerId="LiveId" clId="{48118801-6D34-4E47-856D-82BB05E291CA}" dt="2022-02-24T19:55:55.341" v="37" actId="6549"/>
        <pc:sldMkLst>
          <pc:docMk/>
          <pc:sldMk cId="2917985277" sldId="1046"/>
        </pc:sldMkLst>
      </pc:sldChg>
      <pc:sldChg chg="modNotesTx">
        <pc:chgData name="Carla Vijian" userId="0685818c105fcfa6" providerId="LiveId" clId="{48118801-6D34-4E47-856D-82BB05E291CA}" dt="2022-02-24T19:53:56.763" v="11" actId="6549"/>
        <pc:sldMkLst>
          <pc:docMk/>
          <pc:sldMk cId="1642290593" sldId="1048"/>
        </pc:sldMkLst>
      </pc:sldChg>
      <pc:sldChg chg="modSp mod">
        <pc:chgData name="Carla Vijian" userId="0685818c105fcfa6" providerId="LiveId" clId="{48118801-6D34-4E47-856D-82BB05E291CA}" dt="2022-02-24T20:00:17.093" v="47"/>
        <pc:sldMkLst>
          <pc:docMk/>
          <pc:sldMk cId="3730584741" sldId="1054"/>
        </pc:sldMkLst>
        <pc:spChg chg="mod">
          <ac:chgData name="Carla Vijian" userId="0685818c105fcfa6" providerId="LiveId" clId="{48118801-6D34-4E47-856D-82BB05E291CA}" dt="2022-02-24T19:59:49.886" v="43" actId="255"/>
          <ac:spMkLst>
            <pc:docMk/>
            <pc:sldMk cId="3730584741" sldId="1054"/>
            <ac:spMk id="6" creationId="{69E24BBE-E55A-4205-B91E-4D1E63C0FD34}"/>
          </ac:spMkLst>
        </pc:spChg>
        <pc:graphicFrameChg chg="mod">
          <ac:chgData name="Carla Vijian" userId="0685818c105fcfa6" providerId="LiveId" clId="{48118801-6D34-4E47-856D-82BB05E291CA}" dt="2022-02-24T20:00:17.093" v="47"/>
          <ac:graphicFrameMkLst>
            <pc:docMk/>
            <pc:sldMk cId="3730584741" sldId="1054"/>
            <ac:graphicFrameMk id="20" creationId="{B3BAEA8A-1F8F-4371-B97D-BCC0450EB4A3}"/>
          </ac:graphicFrameMkLst>
        </pc:graphicFrameChg>
      </pc:sldChg>
    </pc:docChg>
  </pc:docChgLst>
  <pc:docChgLst>
    <pc:chgData name="Carla Vijian" userId="0685818c105fcfa6" providerId="LiveId" clId="{E0E4CF05-16F1-4F22-994E-86B26B16AC07}"/>
    <pc:docChg chg="undo custSel addSld delSld modSld">
      <pc:chgData name="Carla Vijian" userId="0685818c105fcfa6" providerId="LiveId" clId="{E0E4CF05-16F1-4F22-994E-86B26B16AC07}" dt="2022-03-15T16:25:20.838" v="1426" actId="20577"/>
      <pc:docMkLst>
        <pc:docMk/>
      </pc:docMkLst>
      <pc:sldChg chg="delSp add del setBg delDesignElem delCm">
        <pc:chgData name="Carla Vijian" userId="0685818c105fcfa6" providerId="LiveId" clId="{E0E4CF05-16F1-4F22-994E-86B26B16AC07}" dt="2022-03-15T13:26:43.404" v="4"/>
        <pc:sldMkLst>
          <pc:docMk/>
          <pc:sldMk cId="1482149320" sldId="917"/>
        </pc:sldMkLst>
        <pc:spChg chg="del">
          <ac:chgData name="Carla Vijian" userId="0685818c105fcfa6" providerId="LiveId" clId="{E0E4CF05-16F1-4F22-994E-86B26B16AC07}" dt="2022-03-14T19:29:57.176" v="1"/>
          <ac:spMkLst>
            <pc:docMk/>
            <pc:sldMk cId="1482149320" sldId="917"/>
            <ac:spMk id="15" creationId="{6A1473A6-3F22-483E-8A30-80B9D2B14592}"/>
          </ac:spMkLst>
        </pc:spChg>
        <pc:grpChg chg="del">
          <ac:chgData name="Carla Vijian" userId="0685818c105fcfa6" providerId="LiveId" clId="{E0E4CF05-16F1-4F22-994E-86B26B16AC07}" dt="2022-03-14T19:29:57.176" v="1"/>
          <ac:grpSpMkLst>
            <pc:docMk/>
            <pc:sldMk cId="1482149320" sldId="917"/>
            <ac:grpSpMk id="21" creationId="{AA1375E3-3E53-4D75-BAB7-E5929BFCB25F}"/>
          </ac:grpSpMkLst>
        </pc:grpChg>
      </pc:sldChg>
      <pc:sldChg chg="addSp delSp modSp mod">
        <pc:chgData name="Carla Vijian" userId="0685818c105fcfa6" providerId="LiveId" clId="{E0E4CF05-16F1-4F22-994E-86B26B16AC07}" dt="2022-03-15T14:22:31.367" v="1424" actId="1440"/>
        <pc:sldMkLst>
          <pc:docMk/>
          <pc:sldMk cId="684566853" sldId="1061"/>
        </pc:sldMkLst>
        <pc:picChg chg="add mod">
          <ac:chgData name="Carla Vijian" userId="0685818c105fcfa6" providerId="LiveId" clId="{E0E4CF05-16F1-4F22-994E-86B26B16AC07}" dt="2022-03-15T14:22:31.367" v="1424" actId="1440"/>
          <ac:picMkLst>
            <pc:docMk/>
            <pc:sldMk cId="684566853" sldId="1061"/>
            <ac:picMk id="2" creationId="{88B1C8E9-AFD6-439B-9D01-606C5C852EED}"/>
          </ac:picMkLst>
        </pc:picChg>
        <pc:picChg chg="del">
          <ac:chgData name="Carla Vijian" userId="0685818c105fcfa6" providerId="LiveId" clId="{E0E4CF05-16F1-4F22-994E-86B26B16AC07}" dt="2022-03-15T14:19:50.368" v="1414" actId="478"/>
          <ac:picMkLst>
            <pc:docMk/>
            <pc:sldMk cId="684566853" sldId="1061"/>
            <ac:picMk id="10" creationId="{BF118DDE-2990-43C2-96F4-7E1563D48B88}"/>
          </ac:picMkLst>
        </pc:picChg>
      </pc:sldChg>
      <pc:sldChg chg="addSp delSp add del setBg delDesignElem">
        <pc:chgData name="Carla Vijian" userId="0685818c105fcfa6" providerId="LiveId" clId="{E0E4CF05-16F1-4F22-994E-86B26B16AC07}" dt="2022-03-15T13:27:02.901" v="7"/>
        <pc:sldMkLst>
          <pc:docMk/>
          <pc:sldMk cId="641202299" sldId="1062"/>
        </pc:sldMkLst>
        <pc:spChg chg="add del">
          <ac:chgData name="Carla Vijian" userId="0685818c105fcfa6" providerId="LiveId" clId="{E0E4CF05-16F1-4F22-994E-86B26B16AC07}" dt="2022-03-15T13:27:02.901" v="7"/>
          <ac:spMkLst>
            <pc:docMk/>
            <pc:sldMk cId="641202299" sldId="1062"/>
            <ac:spMk id="15" creationId="{6A1473A6-3F22-483E-8A30-80B9D2B14592}"/>
          </ac:spMkLst>
        </pc:spChg>
        <pc:grpChg chg="add del">
          <ac:chgData name="Carla Vijian" userId="0685818c105fcfa6" providerId="LiveId" clId="{E0E4CF05-16F1-4F22-994E-86B26B16AC07}" dt="2022-03-15T13:27:02.901" v="7"/>
          <ac:grpSpMkLst>
            <pc:docMk/>
            <pc:sldMk cId="641202299" sldId="1062"/>
            <ac:grpSpMk id="21" creationId="{AA1375E3-3E53-4D75-BAB7-E5929BFCB25F}"/>
          </ac:grpSpMkLst>
        </pc:grpChg>
      </pc:sldChg>
      <pc:sldChg chg="addSp delSp modSp add mod">
        <pc:chgData name="Carla Vijian" userId="0685818c105fcfa6" providerId="LiveId" clId="{E0E4CF05-16F1-4F22-994E-86B26B16AC07}" dt="2022-03-15T16:25:20.838" v="1426" actId="20577"/>
        <pc:sldMkLst>
          <pc:docMk/>
          <pc:sldMk cId="3065632510" sldId="1062"/>
        </pc:sldMkLst>
        <pc:spChg chg="del">
          <ac:chgData name="Carla Vijian" userId="0685818c105fcfa6" providerId="LiveId" clId="{E0E4CF05-16F1-4F22-994E-86B26B16AC07}" dt="2022-03-15T13:29:07.092" v="13" actId="478"/>
          <ac:spMkLst>
            <pc:docMk/>
            <pc:sldMk cId="3065632510" sldId="1062"/>
            <ac:spMk id="9" creationId="{916A76BD-8926-479A-9C46-1762E42D05C2}"/>
          </ac:spMkLst>
        </pc:spChg>
        <pc:spChg chg="add del mod">
          <ac:chgData name="Carla Vijian" userId="0685818c105fcfa6" providerId="LiveId" clId="{E0E4CF05-16F1-4F22-994E-86B26B16AC07}" dt="2022-03-15T13:28:53.850" v="10"/>
          <ac:spMkLst>
            <pc:docMk/>
            <pc:sldMk cId="3065632510" sldId="1062"/>
            <ac:spMk id="10" creationId="{41273D15-2E37-47AC-B60E-837176338501}"/>
          </ac:spMkLst>
        </pc:spChg>
        <pc:spChg chg="add mod">
          <ac:chgData name="Carla Vijian" userId="0685818c105fcfa6" providerId="LiveId" clId="{E0E4CF05-16F1-4F22-994E-86B26B16AC07}" dt="2022-03-15T16:25:20.838" v="1426" actId="20577"/>
          <ac:spMkLst>
            <pc:docMk/>
            <pc:sldMk cId="3065632510" sldId="1062"/>
            <ac:spMk id="11" creationId="{2751EA57-EC24-4F43-B1BF-46131D89ECCC}"/>
          </ac:spMkLst>
        </pc:spChg>
      </pc:sldChg>
      <pc:sldChg chg="add del">
        <pc:chgData name="Carla Vijian" userId="0685818c105fcfa6" providerId="LiveId" clId="{E0E4CF05-16F1-4F22-994E-86B26B16AC07}" dt="2022-03-15T13:43:31.759" v="714" actId="2696"/>
        <pc:sldMkLst>
          <pc:docMk/>
          <pc:sldMk cId="626353923" sldId="1063"/>
        </pc:sldMkLst>
      </pc:sldChg>
      <pc:sldChg chg="modSp add mod">
        <pc:chgData name="Carla Vijian" userId="0685818c105fcfa6" providerId="LiveId" clId="{E0E4CF05-16F1-4F22-994E-86B26B16AC07}" dt="2022-03-15T14:19:24.557" v="1413" actId="20577"/>
        <pc:sldMkLst>
          <pc:docMk/>
          <pc:sldMk cId="1166874147" sldId="1063"/>
        </pc:sldMkLst>
        <pc:spChg chg="mod">
          <ac:chgData name="Carla Vijian" userId="0685818c105fcfa6" providerId="LiveId" clId="{E0E4CF05-16F1-4F22-994E-86B26B16AC07}" dt="2022-03-15T14:19:24.557" v="1413" actId="20577"/>
          <ac:spMkLst>
            <pc:docMk/>
            <pc:sldMk cId="1166874147" sldId="1063"/>
            <ac:spMk id="11" creationId="{2751EA57-EC24-4F43-B1BF-46131D89ECCC}"/>
          </ac:spMkLst>
        </pc:spChg>
      </pc:sldChg>
      <pc:sldChg chg="addSp delSp add del setBg delDesignElem">
        <pc:chgData name="Carla Vijian" userId="0685818c105fcfa6" providerId="LiveId" clId="{E0E4CF05-16F1-4F22-994E-86B26B16AC07}" dt="2022-03-15T13:39:10.730" v="482"/>
        <pc:sldMkLst>
          <pc:docMk/>
          <pc:sldMk cId="3055040021" sldId="1063"/>
        </pc:sldMkLst>
        <pc:spChg chg="add del">
          <ac:chgData name="Carla Vijian" userId="0685818c105fcfa6" providerId="LiveId" clId="{E0E4CF05-16F1-4F22-994E-86B26B16AC07}" dt="2022-03-15T13:39:10.730" v="482"/>
          <ac:spMkLst>
            <pc:docMk/>
            <pc:sldMk cId="3055040021" sldId="1063"/>
            <ac:spMk id="15" creationId="{6A1473A6-3F22-483E-8A30-80B9D2B14592}"/>
          </ac:spMkLst>
        </pc:spChg>
        <pc:grpChg chg="add del">
          <ac:chgData name="Carla Vijian" userId="0685818c105fcfa6" providerId="LiveId" clId="{E0E4CF05-16F1-4F22-994E-86B26B16AC07}" dt="2022-03-15T13:39:10.730" v="482"/>
          <ac:grpSpMkLst>
            <pc:docMk/>
            <pc:sldMk cId="3055040021" sldId="1063"/>
            <ac:grpSpMk id="21" creationId="{AA1375E3-3E53-4D75-BAB7-E5929BFCB25F}"/>
          </ac:grpSpMkLst>
        </pc:grpChg>
      </pc:sldChg>
    </pc:docChg>
  </pc:docChgLst>
  <pc:docChgLst>
    <pc:chgData name="Carla Vijian" userId="c8cf1b78-ca9a-4696-87d3-45e7c13ef4bf" providerId="ADAL" clId="{E0F62FF5-A63E-48F9-88D9-B1150E504F0E}"/>
    <pc:docChg chg="delSld modSld">
      <pc:chgData name="Carla Vijian" userId="c8cf1b78-ca9a-4696-87d3-45e7c13ef4bf" providerId="ADAL" clId="{E0F62FF5-A63E-48F9-88D9-B1150E504F0E}" dt="2022-03-15T17:43:37.852" v="14" actId="2696"/>
      <pc:docMkLst>
        <pc:docMk/>
      </pc:docMkLst>
      <pc:sldChg chg="del">
        <pc:chgData name="Carla Vijian" userId="c8cf1b78-ca9a-4696-87d3-45e7c13ef4bf" providerId="ADAL" clId="{E0F62FF5-A63E-48F9-88D9-B1150E504F0E}" dt="2022-03-15T17:43:37.852" v="14" actId="2696"/>
        <pc:sldMkLst>
          <pc:docMk/>
          <pc:sldMk cId="1482149320" sldId="917"/>
        </pc:sldMkLst>
      </pc:sldChg>
      <pc:sldChg chg="modSp mod">
        <pc:chgData name="Carla Vijian" userId="c8cf1b78-ca9a-4696-87d3-45e7c13ef4bf" providerId="ADAL" clId="{E0F62FF5-A63E-48F9-88D9-B1150E504F0E}" dt="2022-03-15T17:41:08.278" v="0" actId="1076"/>
        <pc:sldMkLst>
          <pc:docMk/>
          <pc:sldMk cId="684566853" sldId="1061"/>
        </pc:sldMkLst>
        <pc:picChg chg="mod">
          <ac:chgData name="Carla Vijian" userId="c8cf1b78-ca9a-4696-87d3-45e7c13ef4bf" providerId="ADAL" clId="{E0F62FF5-A63E-48F9-88D9-B1150E504F0E}" dt="2022-03-15T17:41:08.278" v="0" actId="1076"/>
          <ac:picMkLst>
            <pc:docMk/>
            <pc:sldMk cId="684566853" sldId="1061"/>
            <ac:picMk id="2" creationId="{88B1C8E9-AFD6-439B-9D01-606C5C852EED}"/>
          </ac:picMkLst>
        </pc:picChg>
      </pc:sldChg>
      <pc:sldChg chg="modSp mod">
        <pc:chgData name="Carla Vijian" userId="c8cf1b78-ca9a-4696-87d3-45e7c13ef4bf" providerId="ADAL" clId="{E0F62FF5-A63E-48F9-88D9-B1150E504F0E}" dt="2022-03-15T17:42:37.472" v="2" actId="255"/>
        <pc:sldMkLst>
          <pc:docMk/>
          <pc:sldMk cId="3065632510" sldId="1062"/>
        </pc:sldMkLst>
        <pc:spChg chg="mod">
          <ac:chgData name="Carla Vijian" userId="c8cf1b78-ca9a-4696-87d3-45e7c13ef4bf" providerId="ADAL" clId="{E0F62FF5-A63E-48F9-88D9-B1150E504F0E}" dt="2022-03-15T17:42:37.472" v="2" actId="255"/>
          <ac:spMkLst>
            <pc:docMk/>
            <pc:sldMk cId="3065632510" sldId="1062"/>
            <ac:spMk id="11" creationId="{2751EA57-EC24-4F43-B1BF-46131D89ECCC}"/>
          </ac:spMkLst>
        </pc:spChg>
      </pc:sldChg>
      <pc:sldChg chg="modSp mod">
        <pc:chgData name="Carla Vijian" userId="c8cf1b78-ca9a-4696-87d3-45e7c13ef4bf" providerId="ADAL" clId="{E0F62FF5-A63E-48F9-88D9-B1150E504F0E}" dt="2022-03-15T17:43:10.780" v="13" actId="255"/>
        <pc:sldMkLst>
          <pc:docMk/>
          <pc:sldMk cId="1166874147" sldId="1063"/>
        </pc:sldMkLst>
        <pc:spChg chg="mod">
          <ac:chgData name="Carla Vijian" userId="c8cf1b78-ca9a-4696-87d3-45e7c13ef4bf" providerId="ADAL" clId="{E0F62FF5-A63E-48F9-88D9-B1150E504F0E}" dt="2022-03-15T17:43:10.780" v="13" actId="255"/>
          <ac:spMkLst>
            <pc:docMk/>
            <pc:sldMk cId="1166874147" sldId="1063"/>
            <ac:spMk id="11" creationId="{2751EA57-EC24-4F43-B1BF-46131D89ECCC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png"/><Relationship Id="rId18" Type="http://schemas.openxmlformats.org/officeDocument/2006/relationships/image" Target="../media/image33.svg"/><Relationship Id="rId3" Type="http://schemas.openxmlformats.org/officeDocument/2006/relationships/slide" Target="../slides/slide16.xml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17" Type="http://schemas.openxmlformats.org/officeDocument/2006/relationships/image" Target="../media/image32.png"/><Relationship Id="rId2" Type="http://schemas.openxmlformats.org/officeDocument/2006/relationships/slide" Target="../slides/slide6.xml"/><Relationship Id="rId16" Type="http://schemas.openxmlformats.org/officeDocument/2006/relationships/image" Target="../media/image31.svg"/><Relationship Id="rId1" Type="http://schemas.openxmlformats.org/officeDocument/2006/relationships/slide" Target="../slides/slide4.xml"/><Relationship Id="rId6" Type="http://schemas.openxmlformats.org/officeDocument/2006/relationships/slide" Target="../slides/slide11.xml"/><Relationship Id="rId11" Type="http://schemas.openxmlformats.org/officeDocument/2006/relationships/image" Target="../media/image26.png"/><Relationship Id="rId5" Type="http://schemas.openxmlformats.org/officeDocument/2006/relationships/slide" Target="../slides/slide22.xml"/><Relationship Id="rId15" Type="http://schemas.openxmlformats.org/officeDocument/2006/relationships/image" Target="../media/image30.png"/><Relationship Id="rId10" Type="http://schemas.openxmlformats.org/officeDocument/2006/relationships/image" Target="../media/image25.svg"/><Relationship Id="rId4" Type="http://schemas.openxmlformats.org/officeDocument/2006/relationships/slide" Target="../slides/slide23.xml"/><Relationship Id="rId9" Type="http://schemas.openxmlformats.org/officeDocument/2006/relationships/image" Target="../media/image24.png"/><Relationship Id="rId14" Type="http://schemas.openxmlformats.org/officeDocument/2006/relationships/image" Target="../media/image29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4B06A5-A77B-4849-A2CF-2B9D81712ACD}" type="doc">
      <dgm:prSet loTypeId="urn:microsoft.com/office/officeart/2018/2/layout/IconLabelList" loCatId="icon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F9974A9-9E5E-41CC-9049-8F6DD523EB94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1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CONTEXT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58506BA9-D554-429B-B06C-4AB1614F6B8F}" type="parTrans" cxnId="{2FC399CC-92F1-45A5-AF4E-8DFECA10693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3A6BDBD8-5694-4B7E-922B-BAE69AD0C1C0}" type="sibTrans" cxnId="{2FC399CC-92F1-45A5-AF4E-8DFECA10693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405001DD-B059-4FF0-A2F5-06D301585106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2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FUNDAMENTAL ISSUES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BDFAD70B-83EC-4D9F-8553-A28DECEFF29E}" type="parTrans" cxnId="{500DB67D-87DC-464B-8347-CFD94F5E89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BFD12D16-B68B-4D4A-A449-043D4184E0F7}" type="sibTrans" cxnId="{500DB67D-87DC-464B-8347-CFD94F5E89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5DC07D82-8378-4AE9-8551-403654A3869B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3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RESPONSE FRAMEWORK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84941783-26FC-48C7-A272-0020F123B859}" type="parTrans" cxnId="{3E9134F7-5DAA-40BD-9BE9-71D2B75124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345FD74C-AE09-446C-8509-E2D079FDCAF0}" type="sibTrans" cxnId="{3E9134F7-5DAA-40BD-9BE9-71D2B75124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1C0086D7-0C32-4A2E-9215-506C47D645E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b="1" dirty="0">
              <a:latin typeface="Product Sans Thin" panose="020B0203030502040203"/>
              <a:hlinkClick xmlns:r="http://schemas.openxmlformats.org/officeDocument/2006/relationships" r:id="rId4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GLOBAL ROUNDTABLES</a:t>
          </a:r>
          <a:endParaRPr lang="en-US" sz="2500" b="1" dirty="0">
            <a:latin typeface="Product Sans Thin" panose="020B0203030502040203"/>
          </a:endParaRPr>
        </a:p>
      </dgm:t>
    </dgm:pt>
    <dgm:pt modelId="{A665CF81-9B57-4B68-AEFF-DC64035BE57A}" type="parTrans" cxnId="{554AC32E-CD3A-4F6D-9E38-D4CAB4756DAD}">
      <dgm:prSet/>
      <dgm:spPr/>
      <dgm:t>
        <a:bodyPr/>
        <a:lstStyle/>
        <a:p>
          <a:endParaRPr lang="en-US" sz="2500"/>
        </a:p>
      </dgm:t>
    </dgm:pt>
    <dgm:pt modelId="{EE4ACA10-2C6E-4272-A516-678E0A166C86}" type="sibTrans" cxnId="{554AC32E-CD3A-4F6D-9E38-D4CAB4756DAD}">
      <dgm:prSet/>
      <dgm:spPr/>
      <dgm:t>
        <a:bodyPr/>
        <a:lstStyle/>
        <a:p>
          <a:endParaRPr lang="en-US" sz="2500"/>
        </a:p>
      </dgm:t>
    </dgm:pt>
    <dgm:pt modelId="{9A5E00C8-55CB-41BF-A839-BD4BB7E18FE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b="1" dirty="0">
              <a:latin typeface="Product Sans Thin" panose="020B0203030502040203"/>
              <a:hlinkClick xmlns:r="http://schemas.openxmlformats.org/officeDocument/2006/relationships" r:id="rId5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TIMELINE</a:t>
          </a:r>
          <a:endParaRPr lang="en-US" sz="2500" b="1" dirty="0">
            <a:latin typeface="Product Sans Thin" panose="020B0203030502040203"/>
          </a:endParaRPr>
        </a:p>
      </dgm:t>
    </dgm:pt>
    <dgm:pt modelId="{1BF617A9-1587-44D3-949B-CE25E8F08ECA}" type="parTrans" cxnId="{1806CDD3-831B-41D5-9582-745078B619AC}">
      <dgm:prSet/>
      <dgm:spPr/>
      <dgm:t>
        <a:bodyPr/>
        <a:lstStyle/>
        <a:p>
          <a:endParaRPr lang="en-US" sz="2500"/>
        </a:p>
      </dgm:t>
    </dgm:pt>
    <dgm:pt modelId="{CDADE344-9848-4283-8467-92501FF04CDA}" type="sibTrans" cxnId="{1806CDD3-831B-41D5-9582-745078B619AC}">
      <dgm:prSet/>
      <dgm:spPr/>
      <dgm:t>
        <a:bodyPr/>
        <a:lstStyle/>
        <a:p>
          <a:endParaRPr lang="en-US" sz="2500"/>
        </a:p>
      </dgm:t>
    </dgm:pt>
    <dgm:pt modelId="{5BC465A7-73A3-44BE-86E1-0FD4D338CCA5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6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INDICATORS OF GRAY ZONE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BC1113A7-88A6-457E-8F32-70CC3AFC0C6D}" type="parTrans" cxnId="{0DA77111-1137-4F89-BF45-1EE1265B2AC7}">
      <dgm:prSet/>
      <dgm:spPr/>
      <dgm:t>
        <a:bodyPr/>
        <a:lstStyle/>
        <a:p>
          <a:endParaRPr lang="en-US" sz="2500"/>
        </a:p>
      </dgm:t>
    </dgm:pt>
    <dgm:pt modelId="{6AB50CF3-DE96-4A97-B05F-98CA13B5611F}" type="sibTrans" cxnId="{0DA77111-1137-4F89-BF45-1EE1265B2AC7}">
      <dgm:prSet/>
      <dgm:spPr/>
      <dgm:t>
        <a:bodyPr/>
        <a:lstStyle/>
        <a:p>
          <a:endParaRPr lang="en-US" sz="2500"/>
        </a:p>
      </dgm:t>
    </dgm:pt>
    <dgm:pt modelId="{E5BCFC5D-335C-480A-AA10-FE03970A943E}" type="pres">
      <dgm:prSet presAssocID="{8B4B06A5-A77B-4849-A2CF-2B9D81712ACD}" presName="root" presStyleCnt="0">
        <dgm:presLayoutVars>
          <dgm:dir/>
          <dgm:resizeHandles val="exact"/>
        </dgm:presLayoutVars>
      </dgm:prSet>
      <dgm:spPr/>
    </dgm:pt>
    <dgm:pt modelId="{B66E25C3-5935-4533-8ED5-E0078F437810}" type="pres">
      <dgm:prSet presAssocID="{FF9974A9-9E5E-41CC-9049-8F6DD523EB94}" presName="compNode" presStyleCnt="0"/>
      <dgm:spPr/>
    </dgm:pt>
    <dgm:pt modelId="{B64F9CC4-CE02-4BA7-9CE1-0A669D4C5096}" type="pres">
      <dgm:prSet presAssocID="{FF9974A9-9E5E-41CC-9049-8F6DD523EB94}" presName="iconRect" presStyleLbl="node1" presStyleIdx="0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E9CABE32-C16B-4689-87EE-83E8726DB375}" type="pres">
      <dgm:prSet presAssocID="{FF9974A9-9E5E-41CC-9049-8F6DD523EB94}" presName="spaceRect" presStyleCnt="0"/>
      <dgm:spPr/>
    </dgm:pt>
    <dgm:pt modelId="{3A150347-AB96-444D-83A7-A1A9D3C21D6F}" type="pres">
      <dgm:prSet presAssocID="{FF9974A9-9E5E-41CC-9049-8F6DD523EB94}" presName="textRect" presStyleLbl="revTx" presStyleIdx="0" presStyleCnt="6">
        <dgm:presLayoutVars>
          <dgm:chMax val="1"/>
          <dgm:chPref val="1"/>
        </dgm:presLayoutVars>
      </dgm:prSet>
      <dgm:spPr/>
    </dgm:pt>
    <dgm:pt modelId="{CA0EF071-B7FB-4177-AF06-15B9FA36092D}" type="pres">
      <dgm:prSet presAssocID="{3A6BDBD8-5694-4B7E-922B-BAE69AD0C1C0}" presName="sibTrans" presStyleCnt="0"/>
      <dgm:spPr/>
    </dgm:pt>
    <dgm:pt modelId="{ECF81235-552B-4819-9386-53F981FB15BA}" type="pres">
      <dgm:prSet presAssocID="{405001DD-B059-4FF0-A2F5-06D301585106}" presName="compNode" presStyleCnt="0"/>
      <dgm:spPr/>
    </dgm:pt>
    <dgm:pt modelId="{3DCA6677-D332-438A-A2DF-1DD571461E5A}" type="pres">
      <dgm:prSet presAssocID="{405001DD-B059-4FF0-A2F5-06D301585106}" presName="iconRect" presStyleLbl="node1" presStyleIdx="1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AA148063-99F4-41BF-B252-A65D53A1D534}" type="pres">
      <dgm:prSet presAssocID="{405001DD-B059-4FF0-A2F5-06D301585106}" presName="spaceRect" presStyleCnt="0"/>
      <dgm:spPr/>
    </dgm:pt>
    <dgm:pt modelId="{D7CC1FA8-8857-4852-A91F-E2D3E44E7E6B}" type="pres">
      <dgm:prSet presAssocID="{405001DD-B059-4FF0-A2F5-06D301585106}" presName="textRect" presStyleLbl="revTx" presStyleIdx="1" presStyleCnt="6" custScaleX="130172">
        <dgm:presLayoutVars>
          <dgm:chMax val="1"/>
          <dgm:chPref val="1"/>
        </dgm:presLayoutVars>
      </dgm:prSet>
      <dgm:spPr/>
    </dgm:pt>
    <dgm:pt modelId="{6EA358EF-7C69-4300-AD62-DD41AB8AD04E}" type="pres">
      <dgm:prSet presAssocID="{BFD12D16-B68B-4D4A-A449-043D4184E0F7}" presName="sibTrans" presStyleCnt="0"/>
      <dgm:spPr/>
    </dgm:pt>
    <dgm:pt modelId="{516C6E5A-DBFA-48FD-BC66-C07FF8052CCD}" type="pres">
      <dgm:prSet presAssocID="{5BC465A7-73A3-44BE-86E1-0FD4D338CCA5}" presName="compNode" presStyleCnt="0"/>
      <dgm:spPr/>
    </dgm:pt>
    <dgm:pt modelId="{8AC725E9-00F4-42C3-B37B-5F602B4355A3}" type="pres">
      <dgm:prSet presAssocID="{5BC465A7-73A3-44BE-86E1-0FD4D338CCA5}" presName="iconRect" presStyleLbl="node1" presStyleIdx="2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ABE92796-7551-40B4-89E0-72577650A9AC}" type="pres">
      <dgm:prSet presAssocID="{5BC465A7-73A3-44BE-86E1-0FD4D338CCA5}" presName="spaceRect" presStyleCnt="0"/>
      <dgm:spPr/>
    </dgm:pt>
    <dgm:pt modelId="{3A431BCE-7623-4EEE-8D36-B105E94FF6C5}" type="pres">
      <dgm:prSet presAssocID="{5BC465A7-73A3-44BE-86E1-0FD4D338CCA5}" presName="textRect" presStyleLbl="revTx" presStyleIdx="2" presStyleCnt="6" custScaleX="114609">
        <dgm:presLayoutVars>
          <dgm:chMax val="1"/>
          <dgm:chPref val="1"/>
        </dgm:presLayoutVars>
      </dgm:prSet>
      <dgm:spPr/>
    </dgm:pt>
    <dgm:pt modelId="{1429520F-80E6-4A2C-B3DF-8DB019B72E20}" type="pres">
      <dgm:prSet presAssocID="{6AB50CF3-DE96-4A97-B05F-98CA13B5611F}" presName="sibTrans" presStyleCnt="0"/>
      <dgm:spPr/>
    </dgm:pt>
    <dgm:pt modelId="{B534C9B9-74DF-49CE-8E8E-5EF3D2D589DB}" type="pres">
      <dgm:prSet presAssocID="{5DC07D82-8378-4AE9-8551-403654A3869B}" presName="compNode" presStyleCnt="0"/>
      <dgm:spPr/>
    </dgm:pt>
    <dgm:pt modelId="{B94A71CD-53C7-4D7E-A804-EF853E8AD3EA}" type="pres">
      <dgm:prSet presAssocID="{5DC07D82-8378-4AE9-8551-403654A3869B}" presName="iconRect" presStyleLbl="node1" presStyleIdx="3" presStyleCnt="6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E61294CB-422B-4CAC-B8B4-7FEA9D72F733}" type="pres">
      <dgm:prSet presAssocID="{5DC07D82-8378-4AE9-8551-403654A3869B}" presName="spaceRect" presStyleCnt="0"/>
      <dgm:spPr/>
    </dgm:pt>
    <dgm:pt modelId="{AD2C5402-68D0-48F1-884E-258E7312390B}" type="pres">
      <dgm:prSet presAssocID="{5DC07D82-8378-4AE9-8551-403654A3869B}" presName="textRect" presStyleLbl="revTx" presStyleIdx="3" presStyleCnt="6" custScaleX="113632">
        <dgm:presLayoutVars>
          <dgm:chMax val="1"/>
          <dgm:chPref val="1"/>
        </dgm:presLayoutVars>
      </dgm:prSet>
      <dgm:spPr/>
    </dgm:pt>
    <dgm:pt modelId="{A326E9A9-5F19-45A2-9761-04C7F0424B97}" type="pres">
      <dgm:prSet presAssocID="{345FD74C-AE09-446C-8509-E2D079FDCAF0}" presName="sibTrans" presStyleCnt="0"/>
      <dgm:spPr/>
    </dgm:pt>
    <dgm:pt modelId="{4EE87509-0B7A-435C-9CD2-361FC0BE95E2}" type="pres">
      <dgm:prSet presAssocID="{9A5E00C8-55CB-41BF-A839-BD4BB7E18FEB}" presName="compNode" presStyleCnt="0"/>
      <dgm:spPr/>
    </dgm:pt>
    <dgm:pt modelId="{AF2D8919-4B45-4E3C-B930-B8E0F39ABB05}" type="pres">
      <dgm:prSet presAssocID="{9A5E00C8-55CB-41BF-A839-BD4BB7E18FEB}" presName="iconRect" presStyleLbl="node1" presStyleIdx="4" presStyleCnt="6" custLinFactNeighborX="800" custLinFactNeighborY="14743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D9BD70E-BD71-4920-ADDD-16FFD012C06D}" type="pres">
      <dgm:prSet presAssocID="{9A5E00C8-55CB-41BF-A839-BD4BB7E18FEB}" presName="spaceRect" presStyleCnt="0"/>
      <dgm:spPr/>
    </dgm:pt>
    <dgm:pt modelId="{33D89E47-8A31-4F27-B31B-0E71584EC010}" type="pres">
      <dgm:prSet presAssocID="{9A5E00C8-55CB-41BF-A839-BD4BB7E18FEB}" presName="textRect" presStyleLbl="revTx" presStyleIdx="4" presStyleCnt="6">
        <dgm:presLayoutVars>
          <dgm:chMax val="1"/>
          <dgm:chPref val="1"/>
        </dgm:presLayoutVars>
      </dgm:prSet>
      <dgm:spPr/>
    </dgm:pt>
    <dgm:pt modelId="{3DB0E4BD-C446-414D-A7C9-321259121CD3}" type="pres">
      <dgm:prSet presAssocID="{CDADE344-9848-4283-8467-92501FF04CDA}" presName="sibTrans" presStyleCnt="0"/>
      <dgm:spPr/>
    </dgm:pt>
    <dgm:pt modelId="{2BFCDDF4-629D-4FA1-BE16-D2089FE81032}" type="pres">
      <dgm:prSet presAssocID="{1C0086D7-0C32-4A2E-9215-506C47D645E2}" presName="compNode" presStyleCnt="0"/>
      <dgm:spPr/>
    </dgm:pt>
    <dgm:pt modelId="{65F967F2-442E-4D3E-BDC7-5CF68906D79E}" type="pres">
      <dgm:prSet presAssocID="{1C0086D7-0C32-4A2E-9215-506C47D645E2}" presName="iconRect" presStyleLbl="node1" presStyleIdx="5" presStyleCnt="6" custLinFactNeighborX="1404" custLinFactNeighborY="9828"/>
      <dgm:spPr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0D07D6C6-CB7A-4138-BAB7-5855D5F5F17A}" type="pres">
      <dgm:prSet presAssocID="{1C0086D7-0C32-4A2E-9215-506C47D645E2}" presName="spaceRect" presStyleCnt="0"/>
      <dgm:spPr/>
    </dgm:pt>
    <dgm:pt modelId="{6390D192-28FA-4ECA-95F7-8A8BBC154D2F}" type="pres">
      <dgm:prSet presAssocID="{1C0086D7-0C32-4A2E-9215-506C47D645E2}" presName="textRect" presStyleLbl="revTx" presStyleIdx="5" presStyleCnt="6" custScaleX="129797">
        <dgm:presLayoutVars>
          <dgm:chMax val="1"/>
          <dgm:chPref val="1"/>
        </dgm:presLayoutVars>
      </dgm:prSet>
      <dgm:spPr/>
    </dgm:pt>
  </dgm:ptLst>
  <dgm:cxnLst>
    <dgm:cxn modelId="{09708F10-2590-4BEB-90C7-15214D560255}" type="presOf" srcId="{5DC07D82-8378-4AE9-8551-403654A3869B}" destId="{AD2C5402-68D0-48F1-884E-258E7312390B}" srcOrd="0" destOrd="0" presId="urn:microsoft.com/office/officeart/2018/2/layout/IconLabelList"/>
    <dgm:cxn modelId="{0DA77111-1137-4F89-BF45-1EE1265B2AC7}" srcId="{8B4B06A5-A77B-4849-A2CF-2B9D81712ACD}" destId="{5BC465A7-73A3-44BE-86E1-0FD4D338CCA5}" srcOrd="2" destOrd="0" parTransId="{BC1113A7-88A6-457E-8F32-70CC3AFC0C6D}" sibTransId="{6AB50CF3-DE96-4A97-B05F-98CA13B5611F}"/>
    <dgm:cxn modelId="{1926B117-8A5D-4311-A4D9-1E8870C62D26}" type="presOf" srcId="{9A5E00C8-55CB-41BF-A839-BD4BB7E18FEB}" destId="{33D89E47-8A31-4F27-B31B-0E71584EC010}" srcOrd="0" destOrd="0" presId="urn:microsoft.com/office/officeart/2018/2/layout/IconLabelList"/>
    <dgm:cxn modelId="{554AC32E-CD3A-4F6D-9E38-D4CAB4756DAD}" srcId="{8B4B06A5-A77B-4849-A2CF-2B9D81712ACD}" destId="{1C0086D7-0C32-4A2E-9215-506C47D645E2}" srcOrd="5" destOrd="0" parTransId="{A665CF81-9B57-4B68-AEFF-DC64035BE57A}" sibTransId="{EE4ACA10-2C6E-4272-A516-678E0A166C86}"/>
    <dgm:cxn modelId="{4255064E-21B2-4AEF-943F-0BAF4AA79956}" type="presOf" srcId="{5BC465A7-73A3-44BE-86E1-0FD4D338CCA5}" destId="{3A431BCE-7623-4EEE-8D36-B105E94FF6C5}" srcOrd="0" destOrd="0" presId="urn:microsoft.com/office/officeart/2018/2/layout/IconLabelList"/>
    <dgm:cxn modelId="{500DB67D-87DC-464B-8347-CFD94F5E8967}" srcId="{8B4B06A5-A77B-4849-A2CF-2B9D81712ACD}" destId="{405001DD-B059-4FF0-A2F5-06D301585106}" srcOrd="1" destOrd="0" parTransId="{BDFAD70B-83EC-4D9F-8553-A28DECEFF29E}" sibTransId="{BFD12D16-B68B-4D4A-A449-043D4184E0F7}"/>
    <dgm:cxn modelId="{B8F27BB8-103C-4826-8BDB-3ADC0FD6B5FA}" type="presOf" srcId="{8B4B06A5-A77B-4849-A2CF-2B9D81712ACD}" destId="{E5BCFC5D-335C-480A-AA10-FE03970A943E}" srcOrd="0" destOrd="0" presId="urn:microsoft.com/office/officeart/2018/2/layout/IconLabelList"/>
    <dgm:cxn modelId="{9A4EA3B9-3FC4-4B2E-AE21-CC068A612B67}" type="presOf" srcId="{1C0086D7-0C32-4A2E-9215-506C47D645E2}" destId="{6390D192-28FA-4ECA-95F7-8A8BBC154D2F}" srcOrd="0" destOrd="0" presId="urn:microsoft.com/office/officeart/2018/2/layout/IconLabelList"/>
    <dgm:cxn modelId="{E2B280CB-7605-4540-BEA9-28740CC8CC09}" type="presOf" srcId="{405001DD-B059-4FF0-A2F5-06D301585106}" destId="{D7CC1FA8-8857-4852-A91F-E2D3E44E7E6B}" srcOrd="0" destOrd="0" presId="urn:microsoft.com/office/officeart/2018/2/layout/IconLabelList"/>
    <dgm:cxn modelId="{2FC399CC-92F1-45A5-AF4E-8DFECA106937}" srcId="{8B4B06A5-A77B-4849-A2CF-2B9D81712ACD}" destId="{FF9974A9-9E5E-41CC-9049-8F6DD523EB94}" srcOrd="0" destOrd="0" parTransId="{58506BA9-D554-429B-B06C-4AB1614F6B8F}" sibTransId="{3A6BDBD8-5694-4B7E-922B-BAE69AD0C1C0}"/>
    <dgm:cxn modelId="{FA49D3CD-722C-4632-ABE4-89EE5C6907DB}" type="presOf" srcId="{FF9974A9-9E5E-41CC-9049-8F6DD523EB94}" destId="{3A150347-AB96-444D-83A7-A1A9D3C21D6F}" srcOrd="0" destOrd="0" presId="urn:microsoft.com/office/officeart/2018/2/layout/IconLabelList"/>
    <dgm:cxn modelId="{1806CDD3-831B-41D5-9582-745078B619AC}" srcId="{8B4B06A5-A77B-4849-A2CF-2B9D81712ACD}" destId="{9A5E00C8-55CB-41BF-A839-BD4BB7E18FEB}" srcOrd="4" destOrd="0" parTransId="{1BF617A9-1587-44D3-949B-CE25E8F08ECA}" sibTransId="{CDADE344-9848-4283-8467-92501FF04CDA}"/>
    <dgm:cxn modelId="{3E9134F7-5DAA-40BD-9BE9-71D2B7512467}" srcId="{8B4B06A5-A77B-4849-A2CF-2B9D81712ACD}" destId="{5DC07D82-8378-4AE9-8551-403654A3869B}" srcOrd="3" destOrd="0" parTransId="{84941783-26FC-48C7-A272-0020F123B859}" sibTransId="{345FD74C-AE09-446C-8509-E2D079FDCAF0}"/>
    <dgm:cxn modelId="{345998F7-F80E-4F59-9CED-F29E1B8B3DD6}" type="presParOf" srcId="{E5BCFC5D-335C-480A-AA10-FE03970A943E}" destId="{B66E25C3-5935-4533-8ED5-E0078F437810}" srcOrd="0" destOrd="0" presId="urn:microsoft.com/office/officeart/2018/2/layout/IconLabelList"/>
    <dgm:cxn modelId="{CA85EE60-9D6B-4D3B-80FF-2F1F5128EA25}" type="presParOf" srcId="{B66E25C3-5935-4533-8ED5-E0078F437810}" destId="{B64F9CC4-CE02-4BA7-9CE1-0A669D4C5096}" srcOrd="0" destOrd="0" presId="urn:microsoft.com/office/officeart/2018/2/layout/IconLabelList"/>
    <dgm:cxn modelId="{73F8B8D2-099B-4A9D-94F1-F76B2FA37536}" type="presParOf" srcId="{B66E25C3-5935-4533-8ED5-E0078F437810}" destId="{E9CABE32-C16B-4689-87EE-83E8726DB375}" srcOrd="1" destOrd="0" presId="urn:microsoft.com/office/officeart/2018/2/layout/IconLabelList"/>
    <dgm:cxn modelId="{CB0596A1-A196-44A9-B2A9-24C75AD6D575}" type="presParOf" srcId="{B66E25C3-5935-4533-8ED5-E0078F437810}" destId="{3A150347-AB96-444D-83A7-A1A9D3C21D6F}" srcOrd="2" destOrd="0" presId="urn:microsoft.com/office/officeart/2018/2/layout/IconLabelList"/>
    <dgm:cxn modelId="{4EBC17E5-F374-43B7-956A-9182A2EC3924}" type="presParOf" srcId="{E5BCFC5D-335C-480A-AA10-FE03970A943E}" destId="{CA0EF071-B7FB-4177-AF06-15B9FA36092D}" srcOrd="1" destOrd="0" presId="urn:microsoft.com/office/officeart/2018/2/layout/IconLabelList"/>
    <dgm:cxn modelId="{51F4FDA2-481D-4D74-A5E7-1EFB8E0BC3F4}" type="presParOf" srcId="{E5BCFC5D-335C-480A-AA10-FE03970A943E}" destId="{ECF81235-552B-4819-9386-53F981FB15BA}" srcOrd="2" destOrd="0" presId="urn:microsoft.com/office/officeart/2018/2/layout/IconLabelList"/>
    <dgm:cxn modelId="{62A6BF10-F16D-46FC-AE10-1F8C2D4E4B6B}" type="presParOf" srcId="{ECF81235-552B-4819-9386-53F981FB15BA}" destId="{3DCA6677-D332-438A-A2DF-1DD571461E5A}" srcOrd="0" destOrd="0" presId="urn:microsoft.com/office/officeart/2018/2/layout/IconLabelList"/>
    <dgm:cxn modelId="{4A941116-9FB2-422E-BCA6-BD59FDC1AC77}" type="presParOf" srcId="{ECF81235-552B-4819-9386-53F981FB15BA}" destId="{AA148063-99F4-41BF-B252-A65D53A1D534}" srcOrd="1" destOrd="0" presId="urn:microsoft.com/office/officeart/2018/2/layout/IconLabelList"/>
    <dgm:cxn modelId="{E2C275FC-013C-4BDC-B7FC-792920D868F0}" type="presParOf" srcId="{ECF81235-552B-4819-9386-53F981FB15BA}" destId="{D7CC1FA8-8857-4852-A91F-E2D3E44E7E6B}" srcOrd="2" destOrd="0" presId="urn:microsoft.com/office/officeart/2018/2/layout/IconLabelList"/>
    <dgm:cxn modelId="{E7340018-319E-41B6-8647-00475B802BB6}" type="presParOf" srcId="{E5BCFC5D-335C-480A-AA10-FE03970A943E}" destId="{6EA358EF-7C69-4300-AD62-DD41AB8AD04E}" srcOrd="3" destOrd="0" presId="urn:microsoft.com/office/officeart/2018/2/layout/IconLabelList"/>
    <dgm:cxn modelId="{3E354C82-5E90-4E4A-B528-5CF78320AFF1}" type="presParOf" srcId="{E5BCFC5D-335C-480A-AA10-FE03970A943E}" destId="{516C6E5A-DBFA-48FD-BC66-C07FF8052CCD}" srcOrd="4" destOrd="0" presId="urn:microsoft.com/office/officeart/2018/2/layout/IconLabelList"/>
    <dgm:cxn modelId="{87241235-3972-494B-AC09-837BFEBC1062}" type="presParOf" srcId="{516C6E5A-DBFA-48FD-BC66-C07FF8052CCD}" destId="{8AC725E9-00F4-42C3-B37B-5F602B4355A3}" srcOrd="0" destOrd="0" presId="urn:microsoft.com/office/officeart/2018/2/layout/IconLabelList"/>
    <dgm:cxn modelId="{A38CE4BD-339F-46D6-8D62-496ABDDE073A}" type="presParOf" srcId="{516C6E5A-DBFA-48FD-BC66-C07FF8052CCD}" destId="{ABE92796-7551-40B4-89E0-72577650A9AC}" srcOrd="1" destOrd="0" presId="urn:microsoft.com/office/officeart/2018/2/layout/IconLabelList"/>
    <dgm:cxn modelId="{466E4858-00F6-436F-A46D-65A9EE96338D}" type="presParOf" srcId="{516C6E5A-DBFA-48FD-BC66-C07FF8052CCD}" destId="{3A431BCE-7623-4EEE-8D36-B105E94FF6C5}" srcOrd="2" destOrd="0" presId="urn:microsoft.com/office/officeart/2018/2/layout/IconLabelList"/>
    <dgm:cxn modelId="{4A6BEA29-4AD9-425F-A54C-72A301F53515}" type="presParOf" srcId="{E5BCFC5D-335C-480A-AA10-FE03970A943E}" destId="{1429520F-80E6-4A2C-B3DF-8DB019B72E20}" srcOrd="5" destOrd="0" presId="urn:microsoft.com/office/officeart/2018/2/layout/IconLabelList"/>
    <dgm:cxn modelId="{FCFA973C-2D07-4BDF-9550-5B6694A2A13E}" type="presParOf" srcId="{E5BCFC5D-335C-480A-AA10-FE03970A943E}" destId="{B534C9B9-74DF-49CE-8E8E-5EF3D2D589DB}" srcOrd="6" destOrd="0" presId="urn:microsoft.com/office/officeart/2018/2/layout/IconLabelList"/>
    <dgm:cxn modelId="{B42EB402-0B16-4370-89C1-3A10A367895C}" type="presParOf" srcId="{B534C9B9-74DF-49CE-8E8E-5EF3D2D589DB}" destId="{B94A71CD-53C7-4D7E-A804-EF853E8AD3EA}" srcOrd="0" destOrd="0" presId="urn:microsoft.com/office/officeart/2018/2/layout/IconLabelList"/>
    <dgm:cxn modelId="{AA6DA5EE-88F1-44C9-8E82-EC1D883A82EB}" type="presParOf" srcId="{B534C9B9-74DF-49CE-8E8E-5EF3D2D589DB}" destId="{E61294CB-422B-4CAC-B8B4-7FEA9D72F733}" srcOrd="1" destOrd="0" presId="urn:microsoft.com/office/officeart/2018/2/layout/IconLabelList"/>
    <dgm:cxn modelId="{6A45A59C-C527-4E0B-A8D1-5F5B10B3985A}" type="presParOf" srcId="{B534C9B9-74DF-49CE-8E8E-5EF3D2D589DB}" destId="{AD2C5402-68D0-48F1-884E-258E7312390B}" srcOrd="2" destOrd="0" presId="urn:microsoft.com/office/officeart/2018/2/layout/IconLabelList"/>
    <dgm:cxn modelId="{34C32350-16F8-456C-8EF8-36EDE783A06C}" type="presParOf" srcId="{E5BCFC5D-335C-480A-AA10-FE03970A943E}" destId="{A326E9A9-5F19-45A2-9761-04C7F0424B97}" srcOrd="7" destOrd="0" presId="urn:microsoft.com/office/officeart/2018/2/layout/IconLabelList"/>
    <dgm:cxn modelId="{D9726754-C0CF-4EAA-8AC7-8619B4FDEDB9}" type="presParOf" srcId="{E5BCFC5D-335C-480A-AA10-FE03970A943E}" destId="{4EE87509-0B7A-435C-9CD2-361FC0BE95E2}" srcOrd="8" destOrd="0" presId="urn:microsoft.com/office/officeart/2018/2/layout/IconLabelList"/>
    <dgm:cxn modelId="{8C7ADDC7-50BF-4FE8-AAE2-74EFDDFA553C}" type="presParOf" srcId="{4EE87509-0B7A-435C-9CD2-361FC0BE95E2}" destId="{AF2D8919-4B45-4E3C-B930-B8E0F39ABB05}" srcOrd="0" destOrd="0" presId="urn:microsoft.com/office/officeart/2018/2/layout/IconLabelList"/>
    <dgm:cxn modelId="{4EAF3BB6-36A0-42A5-B574-ADB4D3AA5C5A}" type="presParOf" srcId="{4EE87509-0B7A-435C-9CD2-361FC0BE95E2}" destId="{6D9BD70E-BD71-4920-ADDD-16FFD012C06D}" srcOrd="1" destOrd="0" presId="urn:microsoft.com/office/officeart/2018/2/layout/IconLabelList"/>
    <dgm:cxn modelId="{EB1F73BC-50A2-4A2F-AF24-3024FE7AF9F7}" type="presParOf" srcId="{4EE87509-0B7A-435C-9CD2-361FC0BE95E2}" destId="{33D89E47-8A31-4F27-B31B-0E71584EC010}" srcOrd="2" destOrd="0" presId="urn:microsoft.com/office/officeart/2018/2/layout/IconLabelList"/>
    <dgm:cxn modelId="{7E2C0C13-0F72-4176-8448-0BC7327F2188}" type="presParOf" srcId="{E5BCFC5D-335C-480A-AA10-FE03970A943E}" destId="{3DB0E4BD-C446-414D-A7C9-321259121CD3}" srcOrd="9" destOrd="0" presId="urn:microsoft.com/office/officeart/2018/2/layout/IconLabelList"/>
    <dgm:cxn modelId="{8DD98116-514A-4F83-A364-2EC36B341F65}" type="presParOf" srcId="{E5BCFC5D-335C-480A-AA10-FE03970A943E}" destId="{2BFCDDF4-629D-4FA1-BE16-D2089FE81032}" srcOrd="10" destOrd="0" presId="urn:microsoft.com/office/officeart/2018/2/layout/IconLabelList"/>
    <dgm:cxn modelId="{F15D00B9-0FD2-4CA9-85CD-B9808F0FE7F1}" type="presParOf" srcId="{2BFCDDF4-629D-4FA1-BE16-D2089FE81032}" destId="{65F967F2-442E-4D3E-BDC7-5CF68906D79E}" srcOrd="0" destOrd="0" presId="urn:microsoft.com/office/officeart/2018/2/layout/IconLabelList"/>
    <dgm:cxn modelId="{676AA8AE-B483-4C00-8A86-6DD64A813599}" type="presParOf" srcId="{2BFCDDF4-629D-4FA1-BE16-D2089FE81032}" destId="{0D07D6C6-CB7A-4138-BAB7-5855D5F5F17A}" srcOrd="1" destOrd="0" presId="urn:microsoft.com/office/officeart/2018/2/layout/IconLabelList"/>
    <dgm:cxn modelId="{773A8FE0-A0D7-4F12-9BB8-0702308571FE}" type="presParOf" srcId="{2BFCDDF4-629D-4FA1-BE16-D2089FE81032}" destId="{6390D192-28FA-4ECA-95F7-8A8BBC154D2F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21BA4A-DD43-4C8A-83DD-E793DB8EDCE6}" type="doc">
      <dgm:prSet loTypeId="urn:microsoft.com/office/officeart/2005/8/layout/hList7" loCatId="list" qsTypeId="urn:microsoft.com/office/officeart/2005/8/quickstyle/3d2" qsCatId="3D" csTypeId="urn:microsoft.com/office/officeart/2005/8/colors/colorful2" csCatId="colorful" phldr="1"/>
      <dgm:spPr/>
    </dgm:pt>
    <dgm:pt modelId="{5094362D-F3E3-451C-979A-B013D14864F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3200" b="1" dirty="0">
              <a:latin typeface="Product Sans Thin" panose="020B0203030502040203"/>
            </a:rPr>
            <a:t>CLEARLY LEGAL</a:t>
          </a:r>
        </a:p>
      </dgm:t>
    </dgm:pt>
    <dgm:pt modelId="{D79FB28C-DE66-401E-839D-D0826EFAB2F7}" type="parTrans" cxnId="{227B742F-70EC-404C-A63F-2E3FE9F2CD2D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3ABCE7A0-4BEC-41D3-B3BB-E617E71C0080}" type="sibTrans" cxnId="{227B742F-70EC-404C-A63F-2E3FE9F2CD2D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F1680B46-858A-4FD0-A4D5-8E0BBCD89060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3200" b="1" dirty="0">
              <a:latin typeface="Product Sans Thin" panose="020B0203030502040203"/>
            </a:rPr>
            <a:t>GRAY ZONE</a:t>
          </a:r>
        </a:p>
      </dgm:t>
    </dgm:pt>
    <dgm:pt modelId="{CCA0F8F9-8672-4CB2-8DB1-BDDB3EF13DF6}" type="parTrans" cxnId="{EA14792A-96DF-4997-B415-1052D803F460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52D3B3B3-FC98-40F4-8F2B-3875E92BDFA4}" type="sibTrans" cxnId="{EA14792A-96DF-4997-B415-1052D803F460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B7411676-77E8-4534-82E2-1CE52FD70A9E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3200" b="1" dirty="0">
              <a:latin typeface="Product Sans Thin" panose="020B0203030502040203"/>
            </a:rPr>
            <a:t>CLEARLY ILLEGAL</a:t>
          </a:r>
        </a:p>
      </dgm:t>
    </dgm:pt>
    <dgm:pt modelId="{B39D03EC-FB54-43AD-86D7-B5E6672983D8}" type="parTrans" cxnId="{18488570-81EF-4EAF-A513-F6CC49DB1B4E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6C88451B-E8C1-495B-92CB-DE8B66F3336A}" type="sibTrans" cxnId="{18488570-81EF-4EAF-A513-F6CC49DB1B4E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256FA846-6E15-4EDE-84D1-2AE305090A7B}" type="pres">
      <dgm:prSet presAssocID="{8B21BA4A-DD43-4C8A-83DD-E793DB8EDCE6}" presName="Name0" presStyleCnt="0">
        <dgm:presLayoutVars>
          <dgm:dir/>
          <dgm:resizeHandles val="exact"/>
        </dgm:presLayoutVars>
      </dgm:prSet>
      <dgm:spPr/>
    </dgm:pt>
    <dgm:pt modelId="{7DE49C32-5813-4C72-BB83-1AF6AC5E94B1}" type="pres">
      <dgm:prSet presAssocID="{8B21BA4A-DD43-4C8A-83DD-E793DB8EDCE6}" presName="fgShape" presStyleLbl="fgShp" presStyleIdx="0" presStyleCnt="1" custScaleX="99025" custScaleY="179869" custLinFactNeighborX="-15" custLinFactNeighborY="59207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</dgm:pt>
    <dgm:pt modelId="{EC0B0C69-A009-407A-A0CB-AB1A70D587F9}" type="pres">
      <dgm:prSet presAssocID="{8B21BA4A-DD43-4C8A-83DD-E793DB8EDCE6}" presName="linComp" presStyleCnt="0"/>
      <dgm:spPr/>
    </dgm:pt>
    <dgm:pt modelId="{625B930E-94AD-494C-ABF7-96CED44875B9}" type="pres">
      <dgm:prSet presAssocID="{5094362D-F3E3-451C-979A-B013D14864FF}" presName="compNode" presStyleCnt="0"/>
      <dgm:spPr/>
    </dgm:pt>
    <dgm:pt modelId="{9C16B922-EC71-497B-B94F-E85303B732D3}" type="pres">
      <dgm:prSet presAssocID="{5094362D-F3E3-451C-979A-B013D14864FF}" presName="bkgdShape" presStyleLbl="node1" presStyleIdx="0" presStyleCnt="3"/>
      <dgm:spPr/>
    </dgm:pt>
    <dgm:pt modelId="{CE2C479D-4E58-4D31-8616-DD9B2B0E4A6A}" type="pres">
      <dgm:prSet presAssocID="{5094362D-F3E3-451C-979A-B013D14864FF}" presName="nodeTx" presStyleLbl="node1" presStyleIdx="0" presStyleCnt="3">
        <dgm:presLayoutVars>
          <dgm:bulletEnabled val="1"/>
        </dgm:presLayoutVars>
      </dgm:prSet>
      <dgm:spPr/>
    </dgm:pt>
    <dgm:pt modelId="{CFB0AB75-3D5B-47F7-BA60-321E8D2F9A60}" type="pres">
      <dgm:prSet presAssocID="{5094362D-F3E3-451C-979A-B013D14864FF}" presName="invisiNode" presStyleLbl="node1" presStyleIdx="0" presStyleCnt="3"/>
      <dgm:spPr/>
    </dgm:pt>
    <dgm:pt modelId="{984CD229-66D0-43AB-B530-4B9EB2E03305}" type="pres">
      <dgm:prSet presAssocID="{5094362D-F3E3-451C-979A-B013D14864FF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Tick with solid fill"/>
        </a:ext>
      </dgm:extLst>
    </dgm:pt>
    <dgm:pt modelId="{C557BF27-6DE9-41F7-A168-82D174CB24BA}" type="pres">
      <dgm:prSet presAssocID="{3ABCE7A0-4BEC-41D3-B3BB-E617E71C0080}" presName="sibTrans" presStyleLbl="sibTrans2D1" presStyleIdx="0" presStyleCnt="0"/>
      <dgm:spPr/>
    </dgm:pt>
    <dgm:pt modelId="{755C2A17-8970-434D-A182-284EBBB8B20F}" type="pres">
      <dgm:prSet presAssocID="{F1680B46-858A-4FD0-A4D5-8E0BBCD89060}" presName="compNode" presStyleCnt="0"/>
      <dgm:spPr/>
    </dgm:pt>
    <dgm:pt modelId="{BE0EA573-1492-43AF-9DA7-D8E5E4B8DB41}" type="pres">
      <dgm:prSet presAssocID="{F1680B46-858A-4FD0-A4D5-8E0BBCD89060}" presName="bkgdShape" presStyleLbl="node1" presStyleIdx="1" presStyleCnt="3" custLinFactNeighborX="0" custLinFactNeighborY="-3124"/>
      <dgm:spPr/>
    </dgm:pt>
    <dgm:pt modelId="{E3407108-F098-499B-8C20-290FB41A5BA8}" type="pres">
      <dgm:prSet presAssocID="{F1680B46-858A-4FD0-A4D5-8E0BBCD89060}" presName="nodeTx" presStyleLbl="node1" presStyleIdx="1" presStyleCnt="3">
        <dgm:presLayoutVars>
          <dgm:bulletEnabled val="1"/>
        </dgm:presLayoutVars>
      </dgm:prSet>
      <dgm:spPr/>
    </dgm:pt>
    <dgm:pt modelId="{7700F43D-7E5A-4733-9066-675BC1B13FC5}" type="pres">
      <dgm:prSet presAssocID="{F1680B46-858A-4FD0-A4D5-8E0BBCD89060}" presName="invisiNode" presStyleLbl="node1" presStyleIdx="1" presStyleCnt="3"/>
      <dgm:spPr/>
    </dgm:pt>
    <dgm:pt modelId="{74038374-AB4E-4E2E-B78A-2035F1F20E36}" type="pres">
      <dgm:prSet presAssocID="{F1680B46-858A-4FD0-A4D5-8E0BBCD89060}" presName="imagNode" presStyleLbl="fgImgPlac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Question Mark with solid fill"/>
        </a:ext>
      </dgm:extLst>
    </dgm:pt>
    <dgm:pt modelId="{68C39925-8D84-4ACB-9E8F-0E194909E848}" type="pres">
      <dgm:prSet presAssocID="{52D3B3B3-FC98-40F4-8F2B-3875E92BDFA4}" presName="sibTrans" presStyleLbl="sibTrans2D1" presStyleIdx="0" presStyleCnt="0"/>
      <dgm:spPr/>
    </dgm:pt>
    <dgm:pt modelId="{226A9A20-9246-40BB-AB7E-B4C62597666F}" type="pres">
      <dgm:prSet presAssocID="{B7411676-77E8-4534-82E2-1CE52FD70A9E}" presName="compNode" presStyleCnt="0"/>
      <dgm:spPr/>
    </dgm:pt>
    <dgm:pt modelId="{25F7EB50-4702-4EE2-89C3-CB7DA22BDADE}" type="pres">
      <dgm:prSet presAssocID="{B7411676-77E8-4534-82E2-1CE52FD70A9E}" presName="bkgdShape" presStyleLbl="node1" presStyleIdx="2" presStyleCnt="3"/>
      <dgm:spPr/>
    </dgm:pt>
    <dgm:pt modelId="{F0B4FA70-F487-4BC9-A28F-45A72CF48F8E}" type="pres">
      <dgm:prSet presAssocID="{B7411676-77E8-4534-82E2-1CE52FD70A9E}" presName="nodeTx" presStyleLbl="node1" presStyleIdx="2" presStyleCnt="3">
        <dgm:presLayoutVars>
          <dgm:bulletEnabled val="1"/>
        </dgm:presLayoutVars>
      </dgm:prSet>
      <dgm:spPr/>
    </dgm:pt>
    <dgm:pt modelId="{B05DFE25-4739-466C-97C9-D2E0689AC3A5}" type="pres">
      <dgm:prSet presAssocID="{B7411676-77E8-4534-82E2-1CE52FD70A9E}" presName="invisiNode" presStyleLbl="node1" presStyleIdx="2" presStyleCnt="3"/>
      <dgm:spPr/>
    </dgm:pt>
    <dgm:pt modelId="{9FBABEA9-2D92-4F9D-BE44-18FF1A99EDE5}" type="pres">
      <dgm:prSet presAssocID="{B7411676-77E8-4534-82E2-1CE52FD70A9E}" presName="imagNode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se with solid fill"/>
        </a:ext>
      </dgm:extLst>
    </dgm:pt>
  </dgm:ptLst>
  <dgm:cxnLst>
    <dgm:cxn modelId="{7B0E2509-16D0-4F7C-9112-BC1CF893B603}" type="presOf" srcId="{F1680B46-858A-4FD0-A4D5-8E0BBCD89060}" destId="{E3407108-F098-499B-8C20-290FB41A5BA8}" srcOrd="1" destOrd="0" presId="urn:microsoft.com/office/officeart/2005/8/layout/hList7"/>
    <dgm:cxn modelId="{31DC7921-C5C0-448C-9F32-D080659CB114}" type="presOf" srcId="{B7411676-77E8-4534-82E2-1CE52FD70A9E}" destId="{F0B4FA70-F487-4BC9-A28F-45A72CF48F8E}" srcOrd="1" destOrd="0" presId="urn:microsoft.com/office/officeart/2005/8/layout/hList7"/>
    <dgm:cxn modelId="{EA14792A-96DF-4997-B415-1052D803F460}" srcId="{8B21BA4A-DD43-4C8A-83DD-E793DB8EDCE6}" destId="{F1680B46-858A-4FD0-A4D5-8E0BBCD89060}" srcOrd="1" destOrd="0" parTransId="{CCA0F8F9-8672-4CB2-8DB1-BDDB3EF13DF6}" sibTransId="{52D3B3B3-FC98-40F4-8F2B-3875E92BDFA4}"/>
    <dgm:cxn modelId="{227B742F-70EC-404C-A63F-2E3FE9F2CD2D}" srcId="{8B21BA4A-DD43-4C8A-83DD-E793DB8EDCE6}" destId="{5094362D-F3E3-451C-979A-B013D14864FF}" srcOrd="0" destOrd="0" parTransId="{D79FB28C-DE66-401E-839D-D0826EFAB2F7}" sibTransId="{3ABCE7A0-4BEC-41D3-B3BB-E617E71C0080}"/>
    <dgm:cxn modelId="{8F179339-F551-4E7E-A789-7E86A1435C4E}" type="presOf" srcId="{B7411676-77E8-4534-82E2-1CE52FD70A9E}" destId="{25F7EB50-4702-4EE2-89C3-CB7DA22BDADE}" srcOrd="0" destOrd="0" presId="urn:microsoft.com/office/officeart/2005/8/layout/hList7"/>
    <dgm:cxn modelId="{878C8E6B-06A1-415C-863A-E8A296351FEE}" type="presOf" srcId="{F1680B46-858A-4FD0-A4D5-8E0BBCD89060}" destId="{BE0EA573-1492-43AF-9DA7-D8E5E4B8DB41}" srcOrd="0" destOrd="0" presId="urn:microsoft.com/office/officeart/2005/8/layout/hList7"/>
    <dgm:cxn modelId="{18488570-81EF-4EAF-A513-F6CC49DB1B4E}" srcId="{8B21BA4A-DD43-4C8A-83DD-E793DB8EDCE6}" destId="{B7411676-77E8-4534-82E2-1CE52FD70A9E}" srcOrd="2" destOrd="0" parTransId="{B39D03EC-FB54-43AD-86D7-B5E6672983D8}" sibTransId="{6C88451B-E8C1-495B-92CB-DE8B66F3336A}"/>
    <dgm:cxn modelId="{CBC39C99-CF84-48A6-96E8-04DFAB8CCDDA}" type="presOf" srcId="{5094362D-F3E3-451C-979A-B013D14864FF}" destId="{9C16B922-EC71-497B-B94F-E85303B732D3}" srcOrd="0" destOrd="0" presId="urn:microsoft.com/office/officeart/2005/8/layout/hList7"/>
    <dgm:cxn modelId="{4E8E899D-240B-4973-932E-9971B0C543D5}" type="presOf" srcId="{5094362D-F3E3-451C-979A-B013D14864FF}" destId="{CE2C479D-4E58-4D31-8616-DD9B2B0E4A6A}" srcOrd="1" destOrd="0" presId="urn:microsoft.com/office/officeart/2005/8/layout/hList7"/>
    <dgm:cxn modelId="{ED7D29A1-3AAB-4B37-B748-34F2B7E0CD88}" type="presOf" srcId="{3ABCE7A0-4BEC-41D3-B3BB-E617E71C0080}" destId="{C557BF27-6DE9-41F7-A168-82D174CB24BA}" srcOrd="0" destOrd="0" presId="urn:microsoft.com/office/officeart/2005/8/layout/hList7"/>
    <dgm:cxn modelId="{27B9ABBE-40D5-4F50-909B-FA8EAC89C0CF}" type="presOf" srcId="{52D3B3B3-FC98-40F4-8F2B-3875E92BDFA4}" destId="{68C39925-8D84-4ACB-9E8F-0E194909E848}" srcOrd="0" destOrd="0" presId="urn:microsoft.com/office/officeart/2005/8/layout/hList7"/>
    <dgm:cxn modelId="{AFA633F6-492D-4E17-9DCA-061DEFB78B0A}" type="presOf" srcId="{8B21BA4A-DD43-4C8A-83DD-E793DB8EDCE6}" destId="{256FA846-6E15-4EDE-84D1-2AE305090A7B}" srcOrd="0" destOrd="0" presId="urn:microsoft.com/office/officeart/2005/8/layout/hList7"/>
    <dgm:cxn modelId="{05C2E9F2-B5F1-4D9D-990A-64B090547782}" type="presParOf" srcId="{256FA846-6E15-4EDE-84D1-2AE305090A7B}" destId="{7DE49C32-5813-4C72-BB83-1AF6AC5E94B1}" srcOrd="0" destOrd="0" presId="urn:microsoft.com/office/officeart/2005/8/layout/hList7"/>
    <dgm:cxn modelId="{4666B6BE-3F51-4936-9E53-8A7D8B97A9DA}" type="presParOf" srcId="{256FA846-6E15-4EDE-84D1-2AE305090A7B}" destId="{EC0B0C69-A009-407A-A0CB-AB1A70D587F9}" srcOrd="1" destOrd="0" presId="urn:microsoft.com/office/officeart/2005/8/layout/hList7"/>
    <dgm:cxn modelId="{1911833B-06A1-4739-9EE5-B36F132E4CA9}" type="presParOf" srcId="{EC0B0C69-A009-407A-A0CB-AB1A70D587F9}" destId="{625B930E-94AD-494C-ABF7-96CED44875B9}" srcOrd="0" destOrd="0" presId="urn:microsoft.com/office/officeart/2005/8/layout/hList7"/>
    <dgm:cxn modelId="{FE62B953-D646-41CE-997C-804488115661}" type="presParOf" srcId="{625B930E-94AD-494C-ABF7-96CED44875B9}" destId="{9C16B922-EC71-497B-B94F-E85303B732D3}" srcOrd="0" destOrd="0" presId="urn:microsoft.com/office/officeart/2005/8/layout/hList7"/>
    <dgm:cxn modelId="{B3E3BBFF-00CD-4069-8857-C2B0943C5C2F}" type="presParOf" srcId="{625B930E-94AD-494C-ABF7-96CED44875B9}" destId="{CE2C479D-4E58-4D31-8616-DD9B2B0E4A6A}" srcOrd="1" destOrd="0" presId="urn:microsoft.com/office/officeart/2005/8/layout/hList7"/>
    <dgm:cxn modelId="{38C9C010-7410-4819-9961-EA5DD1E09AD5}" type="presParOf" srcId="{625B930E-94AD-494C-ABF7-96CED44875B9}" destId="{CFB0AB75-3D5B-47F7-BA60-321E8D2F9A60}" srcOrd="2" destOrd="0" presId="urn:microsoft.com/office/officeart/2005/8/layout/hList7"/>
    <dgm:cxn modelId="{58FD26F0-78E8-4107-BC54-BA558FA74E2A}" type="presParOf" srcId="{625B930E-94AD-494C-ABF7-96CED44875B9}" destId="{984CD229-66D0-43AB-B530-4B9EB2E03305}" srcOrd="3" destOrd="0" presId="urn:microsoft.com/office/officeart/2005/8/layout/hList7"/>
    <dgm:cxn modelId="{1B2A160F-D78A-4A8F-9F89-D4FFD8324A6A}" type="presParOf" srcId="{EC0B0C69-A009-407A-A0CB-AB1A70D587F9}" destId="{C557BF27-6DE9-41F7-A168-82D174CB24BA}" srcOrd="1" destOrd="0" presId="urn:microsoft.com/office/officeart/2005/8/layout/hList7"/>
    <dgm:cxn modelId="{E92A1BAD-1EF9-421F-B458-0E887DE7AC76}" type="presParOf" srcId="{EC0B0C69-A009-407A-A0CB-AB1A70D587F9}" destId="{755C2A17-8970-434D-A182-284EBBB8B20F}" srcOrd="2" destOrd="0" presId="urn:microsoft.com/office/officeart/2005/8/layout/hList7"/>
    <dgm:cxn modelId="{950BDD75-ACC2-412B-901E-05519EFD8A0A}" type="presParOf" srcId="{755C2A17-8970-434D-A182-284EBBB8B20F}" destId="{BE0EA573-1492-43AF-9DA7-D8E5E4B8DB41}" srcOrd="0" destOrd="0" presId="urn:microsoft.com/office/officeart/2005/8/layout/hList7"/>
    <dgm:cxn modelId="{37C78618-6D7E-450A-B582-08B0D967FD52}" type="presParOf" srcId="{755C2A17-8970-434D-A182-284EBBB8B20F}" destId="{E3407108-F098-499B-8C20-290FB41A5BA8}" srcOrd="1" destOrd="0" presId="urn:microsoft.com/office/officeart/2005/8/layout/hList7"/>
    <dgm:cxn modelId="{39CD8346-0FED-4B05-B511-BF22AD43D5B3}" type="presParOf" srcId="{755C2A17-8970-434D-A182-284EBBB8B20F}" destId="{7700F43D-7E5A-4733-9066-675BC1B13FC5}" srcOrd="2" destOrd="0" presId="urn:microsoft.com/office/officeart/2005/8/layout/hList7"/>
    <dgm:cxn modelId="{CE085880-B974-4257-A45F-6611E59B7680}" type="presParOf" srcId="{755C2A17-8970-434D-A182-284EBBB8B20F}" destId="{74038374-AB4E-4E2E-B78A-2035F1F20E36}" srcOrd="3" destOrd="0" presId="urn:microsoft.com/office/officeart/2005/8/layout/hList7"/>
    <dgm:cxn modelId="{9B1C77C0-3064-4C4E-B58B-F6EC9AFBB18C}" type="presParOf" srcId="{EC0B0C69-A009-407A-A0CB-AB1A70D587F9}" destId="{68C39925-8D84-4ACB-9E8F-0E194909E848}" srcOrd="3" destOrd="0" presId="urn:microsoft.com/office/officeart/2005/8/layout/hList7"/>
    <dgm:cxn modelId="{054F5BA4-05A4-4092-915F-902D4AB312E2}" type="presParOf" srcId="{EC0B0C69-A009-407A-A0CB-AB1A70D587F9}" destId="{226A9A20-9246-40BB-AB7E-B4C62597666F}" srcOrd="4" destOrd="0" presId="urn:microsoft.com/office/officeart/2005/8/layout/hList7"/>
    <dgm:cxn modelId="{8CAA3905-1155-469E-A08D-733EEABF1922}" type="presParOf" srcId="{226A9A20-9246-40BB-AB7E-B4C62597666F}" destId="{25F7EB50-4702-4EE2-89C3-CB7DA22BDADE}" srcOrd="0" destOrd="0" presId="urn:microsoft.com/office/officeart/2005/8/layout/hList7"/>
    <dgm:cxn modelId="{3E824F33-0702-4637-B386-F1D903CD8EA0}" type="presParOf" srcId="{226A9A20-9246-40BB-AB7E-B4C62597666F}" destId="{F0B4FA70-F487-4BC9-A28F-45A72CF48F8E}" srcOrd="1" destOrd="0" presId="urn:microsoft.com/office/officeart/2005/8/layout/hList7"/>
    <dgm:cxn modelId="{3931408C-C763-4196-B2C6-A0F225D3BB9E}" type="presParOf" srcId="{226A9A20-9246-40BB-AB7E-B4C62597666F}" destId="{B05DFE25-4739-466C-97C9-D2E0689AC3A5}" srcOrd="2" destOrd="0" presId="urn:microsoft.com/office/officeart/2005/8/layout/hList7"/>
    <dgm:cxn modelId="{CCC7E9E6-500D-490D-BB07-68F5CD6891F0}" type="presParOf" srcId="{226A9A20-9246-40BB-AB7E-B4C62597666F}" destId="{9FBABEA9-2D92-4F9D-BE44-18FF1A99EDE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0511EC-70DC-4293-9FC5-972A113EC478}" type="doc">
      <dgm:prSet loTypeId="urn:microsoft.com/office/officeart/2008/layout/Square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598251F-F1E4-4E85-BC55-BCDE98090B52}">
      <dgm:prSet phldrT="[Text]"/>
      <dgm:spPr/>
      <dgm:t>
        <a:bodyPr/>
        <a:lstStyle/>
        <a:p>
          <a:pPr algn="ctr"/>
          <a:r>
            <a:rPr lang="en-US" dirty="0">
              <a:latin typeface="Product Sans Thin" panose="020B0203030502040203"/>
            </a:rPr>
            <a:t>Uncertain</a:t>
          </a:r>
        </a:p>
      </dgm:t>
    </dgm:pt>
    <dgm:pt modelId="{7E2AB82C-D232-4C2E-A3FE-1971FC24B348}" type="parTrans" cxnId="{1F2CF028-8178-42AC-AC90-8C8291CA53BD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053327CF-48C7-41AF-BB08-9A4FC8688B8C}" type="sibTrans" cxnId="{1F2CF028-8178-42AC-AC90-8C8291CA53BD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A354F66B-F64D-4834-9E4B-739216621D96}" type="pres">
      <dgm:prSet presAssocID="{C60511EC-70DC-4293-9FC5-972A113EC478}" presName="layout" presStyleCnt="0">
        <dgm:presLayoutVars>
          <dgm:chMax/>
          <dgm:chPref/>
          <dgm:dir/>
          <dgm:resizeHandles/>
        </dgm:presLayoutVars>
      </dgm:prSet>
      <dgm:spPr/>
    </dgm:pt>
    <dgm:pt modelId="{B15F8800-6B6D-4381-8368-83BC61456D46}" type="pres">
      <dgm:prSet presAssocID="{D598251F-F1E4-4E85-BC55-BCDE98090B52}" presName="root" presStyleCnt="0">
        <dgm:presLayoutVars>
          <dgm:chMax/>
          <dgm:chPref/>
        </dgm:presLayoutVars>
      </dgm:prSet>
      <dgm:spPr/>
    </dgm:pt>
    <dgm:pt modelId="{53C7D101-42A0-464D-A5EF-A1970A623BC7}" type="pres">
      <dgm:prSet presAssocID="{D598251F-F1E4-4E85-BC55-BCDE98090B52}" presName="rootComposite" presStyleCnt="0">
        <dgm:presLayoutVars/>
      </dgm:prSet>
      <dgm:spPr/>
    </dgm:pt>
    <dgm:pt modelId="{400A1963-FFDA-4777-A3C3-19C73C44191C}" type="pres">
      <dgm:prSet presAssocID="{D598251F-F1E4-4E85-BC55-BCDE98090B52}" presName="ParentAccent" presStyleLbl="alignNode1" presStyleIdx="0" presStyleCnt="1"/>
      <dgm:spPr/>
    </dgm:pt>
    <dgm:pt modelId="{8FF01F75-41B7-4D11-BC33-D5A5EBB170F0}" type="pres">
      <dgm:prSet presAssocID="{D598251F-F1E4-4E85-BC55-BCDE98090B52}" presName="ParentSmallAccent" presStyleLbl="fgAcc1" presStyleIdx="0" presStyleCnt="1"/>
      <dgm:spPr/>
    </dgm:pt>
    <dgm:pt modelId="{03E51B9D-C18E-44CD-BC26-874B604E9CC9}" type="pres">
      <dgm:prSet presAssocID="{D598251F-F1E4-4E85-BC55-BCDE98090B52}" presName="Parent" presStyleLbl="revTx" presStyleIdx="0" presStyleCnt="1">
        <dgm:presLayoutVars>
          <dgm:chMax/>
          <dgm:chPref val="4"/>
          <dgm:bulletEnabled val="1"/>
        </dgm:presLayoutVars>
      </dgm:prSet>
      <dgm:spPr/>
    </dgm:pt>
    <dgm:pt modelId="{55C72A13-ED98-4141-9AA6-49ACC77B1643}" type="pres">
      <dgm:prSet presAssocID="{D598251F-F1E4-4E85-BC55-BCDE98090B52}" presName="childShape" presStyleCnt="0">
        <dgm:presLayoutVars>
          <dgm:chMax val="0"/>
          <dgm:chPref val="0"/>
        </dgm:presLayoutVars>
      </dgm:prSet>
      <dgm:spPr/>
    </dgm:pt>
  </dgm:ptLst>
  <dgm:cxnLst>
    <dgm:cxn modelId="{1F2CF028-8178-42AC-AC90-8C8291CA53BD}" srcId="{C60511EC-70DC-4293-9FC5-972A113EC478}" destId="{D598251F-F1E4-4E85-BC55-BCDE98090B52}" srcOrd="0" destOrd="0" parTransId="{7E2AB82C-D232-4C2E-A3FE-1971FC24B348}" sibTransId="{053327CF-48C7-41AF-BB08-9A4FC8688B8C}"/>
    <dgm:cxn modelId="{BAAF376D-FCCD-4E02-97E3-59A939B4EC7F}" type="presOf" srcId="{C60511EC-70DC-4293-9FC5-972A113EC478}" destId="{A354F66B-F64D-4834-9E4B-739216621D96}" srcOrd="0" destOrd="0" presId="urn:microsoft.com/office/officeart/2008/layout/SquareAccentList"/>
    <dgm:cxn modelId="{95A2F0C3-020B-48AD-8019-F9EB1AC31FEA}" type="presOf" srcId="{D598251F-F1E4-4E85-BC55-BCDE98090B52}" destId="{03E51B9D-C18E-44CD-BC26-874B604E9CC9}" srcOrd="0" destOrd="0" presId="urn:microsoft.com/office/officeart/2008/layout/SquareAccentList"/>
    <dgm:cxn modelId="{22D5893E-1D4C-4FDF-ABA6-D3BA0249121B}" type="presParOf" srcId="{A354F66B-F64D-4834-9E4B-739216621D96}" destId="{B15F8800-6B6D-4381-8368-83BC61456D46}" srcOrd="0" destOrd="0" presId="urn:microsoft.com/office/officeart/2008/layout/SquareAccentList"/>
    <dgm:cxn modelId="{36D5962E-9369-4A3E-A2BF-D55301EB70F4}" type="presParOf" srcId="{B15F8800-6B6D-4381-8368-83BC61456D46}" destId="{53C7D101-42A0-464D-A5EF-A1970A623BC7}" srcOrd="0" destOrd="0" presId="urn:microsoft.com/office/officeart/2008/layout/SquareAccentList"/>
    <dgm:cxn modelId="{79A799B3-17F5-4A09-AFEE-0699DAA2913C}" type="presParOf" srcId="{53C7D101-42A0-464D-A5EF-A1970A623BC7}" destId="{400A1963-FFDA-4777-A3C3-19C73C44191C}" srcOrd="0" destOrd="0" presId="urn:microsoft.com/office/officeart/2008/layout/SquareAccentList"/>
    <dgm:cxn modelId="{8DD3DE4C-AE1F-4A0A-A44B-D5D038044B5C}" type="presParOf" srcId="{53C7D101-42A0-464D-A5EF-A1970A623BC7}" destId="{8FF01F75-41B7-4D11-BC33-D5A5EBB170F0}" srcOrd="1" destOrd="0" presId="urn:microsoft.com/office/officeart/2008/layout/SquareAccentList"/>
    <dgm:cxn modelId="{DA7D6F89-1D55-4674-9024-1AF93A7B96B2}" type="presParOf" srcId="{53C7D101-42A0-464D-A5EF-A1970A623BC7}" destId="{03E51B9D-C18E-44CD-BC26-874B604E9CC9}" srcOrd="2" destOrd="0" presId="urn:microsoft.com/office/officeart/2008/layout/SquareAccentList"/>
    <dgm:cxn modelId="{5128D453-35CD-4C69-9EEC-50852087D19E}" type="presParOf" srcId="{B15F8800-6B6D-4381-8368-83BC61456D46}" destId="{55C72A13-ED98-4141-9AA6-49ACC77B1643}" srcOrd="1" destOrd="0" presId="urn:microsoft.com/office/officeart/2008/layout/SquareAccentLis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>
    <a:ln>
      <a:solidFill>
        <a:schemeClr val="accent6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60511EC-70DC-4293-9FC5-972A113EC478}" type="doc">
      <dgm:prSet loTypeId="urn:microsoft.com/office/officeart/2008/layout/Square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EF0D7E3-49CE-4740-BB16-A602D02CCEA8}">
      <dgm:prSet phldrT="[Text]"/>
      <dgm:spPr/>
      <dgm:t>
        <a:bodyPr/>
        <a:lstStyle/>
        <a:p>
          <a:pPr algn="ctr"/>
          <a:r>
            <a:rPr lang="en-US" dirty="0">
              <a:latin typeface="Product Sans Thin" panose="020B0203030502040203"/>
            </a:rPr>
            <a:t>“Improper”</a:t>
          </a:r>
        </a:p>
      </dgm:t>
    </dgm:pt>
    <dgm:pt modelId="{B6DC0143-6ACF-4CCF-A0A9-BF0B3DC807D0}" type="parTrans" cxnId="{B9235F6B-F485-4316-8B71-B2227F41AA50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A928D675-2CE0-46F8-AC97-A4C9AB7767A1}" type="sibTrans" cxnId="{B9235F6B-F485-4316-8B71-B2227F41AA50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A354F66B-F64D-4834-9E4B-739216621D96}" type="pres">
      <dgm:prSet presAssocID="{C60511EC-70DC-4293-9FC5-972A113EC478}" presName="layout" presStyleCnt="0">
        <dgm:presLayoutVars>
          <dgm:chMax/>
          <dgm:chPref/>
          <dgm:dir/>
          <dgm:resizeHandles/>
        </dgm:presLayoutVars>
      </dgm:prSet>
      <dgm:spPr/>
    </dgm:pt>
    <dgm:pt modelId="{A5779547-70FF-4C1F-A11F-7B83C5BD829B}" type="pres">
      <dgm:prSet presAssocID="{AEF0D7E3-49CE-4740-BB16-A602D02CCEA8}" presName="root" presStyleCnt="0">
        <dgm:presLayoutVars>
          <dgm:chMax/>
          <dgm:chPref/>
        </dgm:presLayoutVars>
      </dgm:prSet>
      <dgm:spPr/>
    </dgm:pt>
    <dgm:pt modelId="{3323D53F-366A-44D8-886F-9F9DD6A00B58}" type="pres">
      <dgm:prSet presAssocID="{AEF0D7E3-49CE-4740-BB16-A602D02CCEA8}" presName="rootComposite" presStyleCnt="0">
        <dgm:presLayoutVars/>
      </dgm:prSet>
      <dgm:spPr/>
    </dgm:pt>
    <dgm:pt modelId="{E31552F3-1D90-4536-8490-6EB99CDEAEFD}" type="pres">
      <dgm:prSet presAssocID="{AEF0D7E3-49CE-4740-BB16-A602D02CCEA8}" presName="ParentAccent" presStyleLbl="alignNode1" presStyleIdx="0" presStyleCnt="1"/>
      <dgm:spPr>
        <a:solidFill>
          <a:schemeClr val="accent5">
            <a:lumMod val="50000"/>
          </a:schemeClr>
        </a:solidFill>
      </dgm:spPr>
    </dgm:pt>
    <dgm:pt modelId="{54F66F84-655F-4B78-9E7A-372B041C6596}" type="pres">
      <dgm:prSet presAssocID="{AEF0D7E3-49CE-4740-BB16-A602D02CCEA8}" presName="ParentSmallAccent" presStyleLbl="fgAcc1" presStyleIdx="0" presStyleCnt="1"/>
      <dgm:spPr/>
    </dgm:pt>
    <dgm:pt modelId="{359C7678-E009-491F-B461-95AD11B7CD2B}" type="pres">
      <dgm:prSet presAssocID="{AEF0D7E3-49CE-4740-BB16-A602D02CCEA8}" presName="Parent" presStyleLbl="revTx" presStyleIdx="0" presStyleCnt="1">
        <dgm:presLayoutVars>
          <dgm:chMax/>
          <dgm:chPref val="4"/>
          <dgm:bulletEnabled val="1"/>
        </dgm:presLayoutVars>
      </dgm:prSet>
      <dgm:spPr/>
    </dgm:pt>
    <dgm:pt modelId="{35C08B3C-6637-4F53-91AF-1D85D0ED3242}" type="pres">
      <dgm:prSet presAssocID="{AEF0D7E3-49CE-4740-BB16-A602D02CCEA8}" presName="childShape" presStyleCnt="0">
        <dgm:presLayoutVars>
          <dgm:chMax val="0"/>
          <dgm:chPref val="0"/>
        </dgm:presLayoutVars>
      </dgm:prSet>
      <dgm:spPr/>
    </dgm:pt>
  </dgm:ptLst>
  <dgm:cxnLst>
    <dgm:cxn modelId="{B9235F6B-F485-4316-8B71-B2227F41AA50}" srcId="{C60511EC-70DC-4293-9FC5-972A113EC478}" destId="{AEF0D7E3-49CE-4740-BB16-A602D02CCEA8}" srcOrd="0" destOrd="0" parTransId="{B6DC0143-6ACF-4CCF-A0A9-BF0B3DC807D0}" sibTransId="{A928D675-2CE0-46F8-AC97-A4C9AB7767A1}"/>
    <dgm:cxn modelId="{BAAF376D-FCCD-4E02-97E3-59A939B4EC7F}" type="presOf" srcId="{C60511EC-70DC-4293-9FC5-972A113EC478}" destId="{A354F66B-F64D-4834-9E4B-739216621D96}" srcOrd="0" destOrd="0" presId="urn:microsoft.com/office/officeart/2008/layout/SquareAccentList"/>
    <dgm:cxn modelId="{42014CBE-5757-4AFF-9C48-96B6ECBD65E2}" type="presOf" srcId="{AEF0D7E3-49CE-4740-BB16-A602D02CCEA8}" destId="{359C7678-E009-491F-B461-95AD11B7CD2B}" srcOrd="0" destOrd="0" presId="urn:microsoft.com/office/officeart/2008/layout/SquareAccentList"/>
    <dgm:cxn modelId="{91600A14-B46B-4698-9B12-304D8E354F06}" type="presParOf" srcId="{A354F66B-F64D-4834-9E4B-739216621D96}" destId="{A5779547-70FF-4C1F-A11F-7B83C5BD829B}" srcOrd="0" destOrd="0" presId="urn:microsoft.com/office/officeart/2008/layout/SquareAccentList"/>
    <dgm:cxn modelId="{7422B742-0C09-42D7-9329-86B1A5E971D5}" type="presParOf" srcId="{A5779547-70FF-4C1F-A11F-7B83C5BD829B}" destId="{3323D53F-366A-44D8-886F-9F9DD6A00B58}" srcOrd="0" destOrd="0" presId="urn:microsoft.com/office/officeart/2008/layout/SquareAccentList"/>
    <dgm:cxn modelId="{B3FEFFD6-BCAF-460A-A55B-A20227819604}" type="presParOf" srcId="{3323D53F-366A-44D8-886F-9F9DD6A00B58}" destId="{E31552F3-1D90-4536-8490-6EB99CDEAEFD}" srcOrd="0" destOrd="0" presId="urn:microsoft.com/office/officeart/2008/layout/SquareAccentList"/>
    <dgm:cxn modelId="{CDB367F6-0D37-42E0-99A8-DEF33BFB3C21}" type="presParOf" srcId="{3323D53F-366A-44D8-886F-9F9DD6A00B58}" destId="{54F66F84-655F-4B78-9E7A-372B041C6596}" srcOrd="1" destOrd="0" presId="urn:microsoft.com/office/officeart/2008/layout/SquareAccentList"/>
    <dgm:cxn modelId="{9755C168-BBEB-4CF7-99AB-002D46F2E186}" type="presParOf" srcId="{3323D53F-366A-44D8-886F-9F9DD6A00B58}" destId="{359C7678-E009-491F-B461-95AD11B7CD2B}" srcOrd="2" destOrd="0" presId="urn:microsoft.com/office/officeart/2008/layout/SquareAccentList"/>
    <dgm:cxn modelId="{C1DEACF0-EF1E-4CDB-95A5-629CDEB6867C}" type="presParOf" srcId="{A5779547-70FF-4C1F-A11F-7B83C5BD829B}" destId="{35C08B3C-6637-4F53-91AF-1D85D0ED3242}" srcOrd="1" destOrd="0" presId="urn:microsoft.com/office/officeart/2008/layout/SquareAccentLis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>
    <a:ln>
      <a:solidFill>
        <a:schemeClr val="accent6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FFF417-9F09-460B-B163-61AC49A35B9D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5834FEE-E4CD-4595-AC74-3A5C6FAD8AA6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Understand client circumstances, applying inquiring mind</a:t>
          </a:r>
        </a:p>
      </dgm:t>
    </dgm:pt>
    <dgm:pt modelId="{0099CE37-2D58-4A07-BA23-CF1505D7C92F}" type="parTrans" cxnId="{AE568790-1B6B-4E86-A2FF-F675D1ECF59E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AB63CF75-B65E-4B7E-B4C7-44B47CF6642C}" type="sibTrans" cxnId="{AE568790-1B6B-4E86-A2FF-F675D1ECF59E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E3180E37-772E-4E59-A216-CBD069F466C5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Understand the purpose of the TP</a:t>
          </a:r>
        </a:p>
      </dgm:t>
    </dgm:pt>
    <dgm:pt modelId="{A95E44AC-650F-4350-91BE-829A3F5755EC}" type="parTrans" cxnId="{06618991-3C0A-41BE-A2AC-F2F68A67B8B6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1CAF1211-5468-4F5F-AA2D-7185D2A13D68}" type="sibTrans" cxnId="{06618991-3C0A-41BE-A2AC-F2F68A67B8B6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EB512FE4-8CBA-4351-A8D1-4241FBA4C936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Perform other due diligence steps such as development of factual basis, consultation and referring to available resources (substance over form, RITP test, spirit of the law)</a:t>
          </a:r>
        </a:p>
      </dgm:t>
    </dgm:pt>
    <dgm:pt modelId="{CAEB0CF0-BD81-4D37-9557-7B2129DCED0E}" type="parTrans" cxnId="{49BCBDB3-871C-40BC-932D-6C31877DE521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33D919BC-D2E4-43F4-A0A4-062400022780}" type="sibTrans" cxnId="{49BCBDB3-871C-40BC-932D-6C31877DE521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C18EB7EA-77EB-4ED1-B5E1-F556106899F8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Conclude and Document the decisions</a:t>
          </a:r>
        </a:p>
      </dgm:t>
    </dgm:pt>
    <dgm:pt modelId="{4BB87A4E-7687-4CD5-A828-01A650B9FE22}" type="parTrans" cxnId="{22C4B6C1-042D-403A-9A86-27051A0E1BF4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ABBCF617-D20A-41E7-95BB-B34A7B873448}" type="sibTrans" cxnId="{22C4B6C1-042D-403A-9A86-27051A0E1BF4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F8A8F357-FA17-48E5-916F-EBE10A09E63F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n-US" sz="1600" b="1" dirty="0">
              <a:latin typeface="Product Sans Thin" panose="020B0203030502040203"/>
            </a:rPr>
            <a:t>Undertake the tax planning:</a:t>
          </a:r>
        </a:p>
        <a:p>
          <a:pPr algn="l"/>
          <a:r>
            <a:rPr lang="en-US" sz="1600" b="1" dirty="0">
              <a:latin typeface="Product Sans Thin" panose="020B0203030502040203"/>
            </a:rPr>
            <a:t>1) PA not to undertake improper tax planning</a:t>
          </a:r>
        </a:p>
        <a:p>
          <a:pPr algn="l"/>
          <a:r>
            <a:rPr lang="en-US" sz="1600" b="1" dirty="0">
              <a:latin typeface="Product Sans Thin" panose="020B0203030502040203"/>
            </a:rPr>
            <a:t>2) If there are uncertainties: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a) PA to consult with tax authority (if possible) and other experts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b) PA to communicate to the client the risks: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     </a:t>
          </a:r>
          <a:r>
            <a:rPr lang="en-US" sz="1600" b="1" dirty="0" err="1">
              <a:latin typeface="Product Sans Thin" panose="020B0203030502040203"/>
            </a:rPr>
            <a:t>i</a:t>
          </a:r>
          <a:r>
            <a:rPr lang="en-US" sz="1600" b="1" dirty="0">
              <a:latin typeface="Product Sans Thin" panose="020B0203030502040203"/>
            </a:rPr>
            <a:t>) If client agrees, proceed with tax planning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         - PA to encourage and facilitate client disclosure to relevant authorities 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    ii) If client disagrees, refer to slide 18</a:t>
          </a:r>
        </a:p>
      </dgm:t>
    </dgm:pt>
    <dgm:pt modelId="{D07DA520-D063-4FA3-B3C4-5C0A43E4A1E2}" type="sibTrans" cxnId="{77C8C287-56FA-431E-ABE0-E3C29E9B992F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FD120D33-A01F-4D05-9DEC-1F5AB2C4447D}" type="parTrans" cxnId="{77C8C287-56FA-431E-ABE0-E3C29E9B992F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5EFFD692-A987-446C-BEA1-ED37BEE3E00A}" type="pres">
      <dgm:prSet presAssocID="{D1FFF417-9F09-460B-B163-61AC49A35B9D}" presName="Name0" presStyleCnt="0">
        <dgm:presLayoutVars>
          <dgm:dir/>
          <dgm:resizeHandles val="exact"/>
        </dgm:presLayoutVars>
      </dgm:prSet>
      <dgm:spPr/>
    </dgm:pt>
    <dgm:pt modelId="{D46DAFBC-6A23-4AC8-B4F8-C3FA7F4ADFAE}" type="pres">
      <dgm:prSet presAssocID="{25834FEE-E4CD-4595-AC74-3A5C6FAD8AA6}" presName="node" presStyleLbl="node1" presStyleIdx="0" presStyleCnt="5" custScaleY="120820" custLinFactNeighborX="-2179" custLinFactNeighborY="5868">
        <dgm:presLayoutVars>
          <dgm:bulletEnabled val="1"/>
        </dgm:presLayoutVars>
      </dgm:prSet>
      <dgm:spPr/>
    </dgm:pt>
    <dgm:pt modelId="{24C4FA6A-7BC1-4BA6-9233-DAA969691203}" type="pres">
      <dgm:prSet presAssocID="{AB63CF75-B65E-4B7E-B4C7-44B47CF6642C}" presName="sibTrans" presStyleLbl="sibTrans1D1" presStyleIdx="0" presStyleCnt="4"/>
      <dgm:spPr/>
    </dgm:pt>
    <dgm:pt modelId="{98D9EBE6-2945-4041-AC12-601F8AEED98C}" type="pres">
      <dgm:prSet presAssocID="{AB63CF75-B65E-4B7E-B4C7-44B47CF6642C}" presName="connectorText" presStyleLbl="sibTrans1D1" presStyleIdx="0" presStyleCnt="4"/>
      <dgm:spPr/>
    </dgm:pt>
    <dgm:pt modelId="{13DECB97-41A9-4A3E-827C-2C8284C800B2}" type="pres">
      <dgm:prSet presAssocID="{E3180E37-772E-4E59-A216-CBD069F466C5}" presName="node" presStyleLbl="node1" presStyleIdx="1" presStyleCnt="5" custLinFactNeighborX="12927" custLinFactNeighborY="5868">
        <dgm:presLayoutVars>
          <dgm:bulletEnabled val="1"/>
        </dgm:presLayoutVars>
      </dgm:prSet>
      <dgm:spPr/>
    </dgm:pt>
    <dgm:pt modelId="{865752FB-92B1-4E0C-BB4E-ED42B13E11F0}" type="pres">
      <dgm:prSet presAssocID="{1CAF1211-5468-4F5F-AA2D-7185D2A13D68}" presName="sibTrans" presStyleLbl="sibTrans1D1" presStyleIdx="1" presStyleCnt="4"/>
      <dgm:spPr/>
    </dgm:pt>
    <dgm:pt modelId="{D0DB4071-3957-4979-8A3F-AB21B4E0127D}" type="pres">
      <dgm:prSet presAssocID="{1CAF1211-5468-4F5F-AA2D-7185D2A13D68}" presName="connectorText" presStyleLbl="sibTrans1D1" presStyleIdx="1" presStyleCnt="4"/>
      <dgm:spPr/>
    </dgm:pt>
    <dgm:pt modelId="{92B2CA99-6008-4741-9355-41B849545102}" type="pres">
      <dgm:prSet presAssocID="{EB512FE4-8CBA-4351-A8D1-4241FBA4C936}" presName="node" presStyleLbl="node1" presStyleIdx="2" presStyleCnt="5" custScaleX="333550" custScaleY="87376" custLinFactX="1605" custLinFactNeighborX="100000" custLinFactNeighborY="5868">
        <dgm:presLayoutVars>
          <dgm:bulletEnabled val="1"/>
        </dgm:presLayoutVars>
      </dgm:prSet>
      <dgm:spPr/>
    </dgm:pt>
    <dgm:pt modelId="{64E59D5E-5BD6-4CCD-993C-173931E230B3}" type="pres">
      <dgm:prSet presAssocID="{33D919BC-D2E4-43F4-A0A4-062400022780}" presName="sibTrans" presStyleLbl="sibTrans1D1" presStyleIdx="2" presStyleCnt="4"/>
      <dgm:spPr/>
    </dgm:pt>
    <dgm:pt modelId="{F699DDE4-874F-4483-94F7-5C9EBA0209AE}" type="pres">
      <dgm:prSet presAssocID="{33D919BC-D2E4-43F4-A0A4-062400022780}" presName="connectorText" presStyleLbl="sibTrans1D1" presStyleIdx="2" presStyleCnt="4"/>
      <dgm:spPr/>
    </dgm:pt>
    <dgm:pt modelId="{56E3E611-952F-435E-85D2-4585B0E0AEB8}" type="pres">
      <dgm:prSet presAssocID="{F8A8F357-FA17-48E5-916F-EBE10A09E63F}" presName="node" presStyleLbl="node1" presStyleIdx="3" presStyleCnt="5" custScaleX="558584" custScaleY="263774">
        <dgm:presLayoutVars>
          <dgm:bulletEnabled val="1"/>
        </dgm:presLayoutVars>
      </dgm:prSet>
      <dgm:spPr/>
    </dgm:pt>
    <dgm:pt modelId="{A2B4B13A-23AD-4D5F-8F8D-4F1A96A5BEB2}" type="pres">
      <dgm:prSet presAssocID="{D07DA520-D063-4FA3-B3C4-5C0A43E4A1E2}" presName="sibTrans" presStyleLbl="sibTrans1D1" presStyleIdx="3" presStyleCnt="4"/>
      <dgm:spPr/>
    </dgm:pt>
    <dgm:pt modelId="{C00D07E2-8C76-402C-AD7B-CDC5E503B37A}" type="pres">
      <dgm:prSet presAssocID="{D07DA520-D063-4FA3-B3C4-5C0A43E4A1E2}" presName="connectorText" presStyleLbl="sibTrans1D1" presStyleIdx="3" presStyleCnt="4"/>
      <dgm:spPr/>
    </dgm:pt>
    <dgm:pt modelId="{D58FE1EE-4DE1-4620-8943-3CDCCCD65812}" type="pres">
      <dgm:prSet presAssocID="{C18EB7EA-77EB-4ED1-B5E1-F556106899F8}" presName="node" presStyleLbl="node1" presStyleIdx="4" presStyleCnt="5" custScaleY="104180" custLinFactNeighborX="875" custLinFactNeighborY="314">
        <dgm:presLayoutVars>
          <dgm:bulletEnabled val="1"/>
        </dgm:presLayoutVars>
      </dgm:prSet>
      <dgm:spPr/>
    </dgm:pt>
  </dgm:ptLst>
  <dgm:cxnLst>
    <dgm:cxn modelId="{6526460B-7859-47EC-8288-672FA72FE8A7}" type="presOf" srcId="{F8A8F357-FA17-48E5-916F-EBE10A09E63F}" destId="{56E3E611-952F-435E-85D2-4585B0E0AEB8}" srcOrd="0" destOrd="0" presId="urn:microsoft.com/office/officeart/2016/7/layout/RepeatingBendingProcessNew"/>
    <dgm:cxn modelId="{15B2E91F-B52B-47BF-B100-2F8E5B1E2ABB}" type="presOf" srcId="{1CAF1211-5468-4F5F-AA2D-7185D2A13D68}" destId="{D0DB4071-3957-4979-8A3F-AB21B4E0127D}" srcOrd="1" destOrd="0" presId="urn:microsoft.com/office/officeart/2016/7/layout/RepeatingBendingProcessNew"/>
    <dgm:cxn modelId="{690D8929-1A16-41DA-996B-0AD014AD6E22}" type="presOf" srcId="{EB512FE4-8CBA-4351-A8D1-4241FBA4C936}" destId="{92B2CA99-6008-4741-9355-41B849545102}" srcOrd="0" destOrd="0" presId="urn:microsoft.com/office/officeart/2016/7/layout/RepeatingBendingProcessNew"/>
    <dgm:cxn modelId="{9FD90D6A-A6DB-4C92-AFDE-61BE19161217}" type="presOf" srcId="{AB63CF75-B65E-4B7E-B4C7-44B47CF6642C}" destId="{98D9EBE6-2945-4041-AC12-601F8AEED98C}" srcOrd="1" destOrd="0" presId="urn:microsoft.com/office/officeart/2016/7/layout/RepeatingBendingProcessNew"/>
    <dgm:cxn modelId="{0FD0D24C-EA87-471C-920D-6F1627BD0C6C}" type="presOf" srcId="{D1FFF417-9F09-460B-B163-61AC49A35B9D}" destId="{5EFFD692-A987-446C-BEA1-ED37BEE3E00A}" srcOrd="0" destOrd="0" presId="urn:microsoft.com/office/officeart/2016/7/layout/RepeatingBendingProcessNew"/>
    <dgm:cxn modelId="{169E2052-4818-4F16-BB7E-2405637248B3}" type="presOf" srcId="{33D919BC-D2E4-43F4-A0A4-062400022780}" destId="{F699DDE4-874F-4483-94F7-5C9EBA0209AE}" srcOrd="1" destOrd="0" presId="urn:microsoft.com/office/officeart/2016/7/layout/RepeatingBendingProcessNew"/>
    <dgm:cxn modelId="{CBE49F7A-D1D9-4D7F-A989-05D921F19329}" type="presOf" srcId="{E3180E37-772E-4E59-A216-CBD069F466C5}" destId="{13DECB97-41A9-4A3E-827C-2C8284C800B2}" srcOrd="0" destOrd="0" presId="urn:microsoft.com/office/officeart/2016/7/layout/RepeatingBendingProcessNew"/>
    <dgm:cxn modelId="{F8E27780-CF0E-4F1A-ABD3-26092E31826A}" type="presOf" srcId="{AB63CF75-B65E-4B7E-B4C7-44B47CF6642C}" destId="{24C4FA6A-7BC1-4BA6-9233-DAA969691203}" srcOrd="0" destOrd="0" presId="urn:microsoft.com/office/officeart/2016/7/layout/RepeatingBendingProcessNew"/>
    <dgm:cxn modelId="{7BAF3282-0F49-4F8B-8F3D-9BBFE9AB5F8A}" type="presOf" srcId="{1CAF1211-5468-4F5F-AA2D-7185D2A13D68}" destId="{865752FB-92B1-4E0C-BB4E-ED42B13E11F0}" srcOrd="0" destOrd="0" presId="urn:microsoft.com/office/officeart/2016/7/layout/RepeatingBendingProcessNew"/>
    <dgm:cxn modelId="{6F59A983-C0DC-4556-84A9-4DAB5216F9D8}" type="presOf" srcId="{D07DA520-D063-4FA3-B3C4-5C0A43E4A1E2}" destId="{C00D07E2-8C76-402C-AD7B-CDC5E503B37A}" srcOrd="1" destOrd="0" presId="urn:microsoft.com/office/officeart/2016/7/layout/RepeatingBendingProcessNew"/>
    <dgm:cxn modelId="{77C8C287-56FA-431E-ABE0-E3C29E9B992F}" srcId="{D1FFF417-9F09-460B-B163-61AC49A35B9D}" destId="{F8A8F357-FA17-48E5-916F-EBE10A09E63F}" srcOrd="3" destOrd="0" parTransId="{FD120D33-A01F-4D05-9DEC-1F5AB2C4447D}" sibTransId="{D07DA520-D063-4FA3-B3C4-5C0A43E4A1E2}"/>
    <dgm:cxn modelId="{AE568790-1B6B-4E86-A2FF-F675D1ECF59E}" srcId="{D1FFF417-9F09-460B-B163-61AC49A35B9D}" destId="{25834FEE-E4CD-4595-AC74-3A5C6FAD8AA6}" srcOrd="0" destOrd="0" parTransId="{0099CE37-2D58-4A07-BA23-CF1505D7C92F}" sibTransId="{AB63CF75-B65E-4B7E-B4C7-44B47CF6642C}"/>
    <dgm:cxn modelId="{06618991-3C0A-41BE-A2AC-F2F68A67B8B6}" srcId="{D1FFF417-9F09-460B-B163-61AC49A35B9D}" destId="{E3180E37-772E-4E59-A216-CBD069F466C5}" srcOrd="1" destOrd="0" parTransId="{A95E44AC-650F-4350-91BE-829A3F5755EC}" sibTransId="{1CAF1211-5468-4F5F-AA2D-7185D2A13D68}"/>
    <dgm:cxn modelId="{49BCBDB3-871C-40BC-932D-6C31877DE521}" srcId="{D1FFF417-9F09-460B-B163-61AC49A35B9D}" destId="{EB512FE4-8CBA-4351-A8D1-4241FBA4C936}" srcOrd="2" destOrd="0" parTransId="{CAEB0CF0-BD81-4D37-9557-7B2129DCED0E}" sibTransId="{33D919BC-D2E4-43F4-A0A4-062400022780}"/>
    <dgm:cxn modelId="{9C02CFB4-0972-4F69-A32F-FEECFEEAEEAD}" type="presOf" srcId="{D07DA520-D063-4FA3-B3C4-5C0A43E4A1E2}" destId="{A2B4B13A-23AD-4D5F-8F8D-4F1A96A5BEB2}" srcOrd="0" destOrd="0" presId="urn:microsoft.com/office/officeart/2016/7/layout/RepeatingBendingProcessNew"/>
    <dgm:cxn modelId="{22C4B6C1-042D-403A-9A86-27051A0E1BF4}" srcId="{D1FFF417-9F09-460B-B163-61AC49A35B9D}" destId="{C18EB7EA-77EB-4ED1-B5E1-F556106899F8}" srcOrd="4" destOrd="0" parTransId="{4BB87A4E-7687-4CD5-A828-01A650B9FE22}" sibTransId="{ABBCF617-D20A-41E7-95BB-B34A7B873448}"/>
    <dgm:cxn modelId="{133D2CC7-EB54-44D4-902F-1F3181345B65}" type="presOf" srcId="{25834FEE-E4CD-4595-AC74-3A5C6FAD8AA6}" destId="{D46DAFBC-6A23-4AC8-B4F8-C3FA7F4ADFAE}" srcOrd="0" destOrd="0" presId="urn:microsoft.com/office/officeart/2016/7/layout/RepeatingBendingProcessNew"/>
    <dgm:cxn modelId="{A2FC1AF6-DA0B-42B0-9180-C1F8DDCA3766}" type="presOf" srcId="{C18EB7EA-77EB-4ED1-B5E1-F556106899F8}" destId="{D58FE1EE-4DE1-4620-8943-3CDCCCD65812}" srcOrd="0" destOrd="0" presId="urn:microsoft.com/office/officeart/2016/7/layout/RepeatingBendingProcessNew"/>
    <dgm:cxn modelId="{00B4A6FD-4D45-4FEE-889A-9B75AD23A2E8}" type="presOf" srcId="{33D919BC-D2E4-43F4-A0A4-062400022780}" destId="{64E59D5E-5BD6-4CCD-993C-173931E230B3}" srcOrd="0" destOrd="0" presId="urn:microsoft.com/office/officeart/2016/7/layout/RepeatingBendingProcessNew"/>
    <dgm:cxn modelId="{B6FEB388-FA5D-4C89-BAE5-FB57654069AC}" type="presParOf" srcId="{5EFFD692-A987-446C-BEA1-ED37BEE3E00A}" destId="{D46DAFBC-6A23-4AC8-B4F8-C3FA7F4ADFAE}" srcOrd="0" destOrd="0" presId="urn:microsoft.com/office/officeart/2016/7/layout/RepeatingBendingProcessNew"/>
    <dgm:cxn modelId="{CD7A0266-2C28-41FE-AB97-9B1196824601}" type="presParOf" srcId="{5EFFD692-A987-446C-BEA1-ED37BEE3E00A}" destId="{24C4FA6A-7BC1-4BA6-9233-DAA969691203}" srcOrd="1" destOrd="0" presId="urn:microsoft.com/office/officeart/2016/7/layout/RepeatingBendingProcessNew"/>
    <dgm:cxn modelId="{608A83B3-C00C-4FCF-B36D-E91498D4DB46}" type="presParOf" srcId="{24C4FA6A-7BC1-4BA6-9233-DAA969691203}" destId="{98D9EBE6-2945-4041-AC12-601F8AEED98C}" srcOrd="0" destOrd="0" presId="urn:microsoft.com/office/officeart/2016/7/layout/RepeatingBendingProcessNew"/>
    <dgm:cxn modelId="{56187417-856E-4D01-B1B9-9413DB42EC5C}" type="presParOf" srcId="{5EFFD692-A987-446C-BEA1-ED37BEE3E00A}" destId="{13DECB97-41A9-4A3E-827C-2C8284C800B2}" srcOrd="2" destOrd="0" presId="urn:microsoft.com/office/officeart/2016/7/layout/RepeatingBendingProcessNew"/>
    <dgm:cxn modelId="{137014F1-0EA4-437C-9789-64156CC9DAB5}" type="presParOf" srcId="{5EFFD692-A987-446C-BEA1-ED37BEE3E00A}" destId="{865752FB-92B1-4E0C-BB4E-ED42B13E11F0}" srcOrd="3" destOrd="0" presId="urn:microsoft.com/office/officeart/2016/7/layout/RepeatingBendingProcessNew"/>
    <dgm:cxn modelId="{541CD0EC-F067-4C94-B939-687828B77E03}" type="presParOf" srcId="{865752FB-92B1-4E0C-BB4E-ED42B13E11F0}" destId="{D0DB4071-3957-4979-8A3F-AB21B4E0127D}" srcOrd="0" destOrd="0" presId="urn:microsoft.com/office/officeart/2016/7/layout/RepeatingBendingProcessNew"/>
    <dgm:cxn modelId="{1F24BDF1-7F92-4471-A30F-403863E29360}" type="presParOf" srcId="{5EFFD692-A987-446C-BEA1-ED37BEE3E00A}" destId="{92B2CA99-6008-4741-9355-41B849545102}" srcOrd="4" destOrd="0" presId="urn:microsoft.com/office/officeart/2016/7/layout/RepeatingBendingProcessNew"/>
    <dgm:cxn modelId="{7A1C6C82-5583-47D1-BD79-7C5E5FFA6C09}" type="presParOf" srcId="{5EFFD692-A987-446C-BEA1-ED37BEE3E00A}" destId="{64E59D5E-5BD6-4CCD-993C-173931E230B3}" srcOrd="5" destOrd="0" presId="urn:microsoft.com/office/officeart/2016/7/layout/RepeatingBendingProcessNew"/>
    <dgm:cxn modelId="{7272441F-07B8-437C-AA82-4B9950F594CB}" type="presParOf" srcId="{64E59D5E-5BD6-4CCD-993C-173931E230B3}" destId="{F699DDE4-874F-4483-94F7-5C9EBA0209AE}" srcOrd="0" destOrd="0" presId="urn:microsoft.com/office/officeart/2016/7/layout/RepeatingBendingProcessNew"/>
    <dgm:cxn modelId="{AB18170A-A4C4-452F-828F-7A49752616EB}" type="presParOf" srcId="{5EFFD692-A987-446C-BEA1-ED37BEE3E00A}" destId="{56E3E611-952F-435E-85D2-4585B0E0AEB8}" srcOrd="6" destOrd="0" presId="urn:microsoft.com/office/officeart/2016/7/layout/RepeatingBendingProcessNew"/>
    <dgm:cxn modelId="{61FC18A2-F6A9-42AA-93D6-66A31BBC9717}" type="presParOf" srcId="{5EFFD692-A987-446C-BEA1-ED37BEE3E00A}" destId="{A2B4B13A-23AD-4D5F-8F8D-4F1A96A5BEB2}" srcOrd="7" destOrd="0" presId="urn:microsoft.com/office/officeart/2016/7/layout/RepeatingBendingProcessNew"/>
    <dgm:cxn modelId="{067FEBCB-F007-4C70-8984-C5DF27866A1B}" type="presParOf" srcId="{A2B4B13A-23AD-4D5F-8F8D-4F1A96A5BEB2}" destId="{C00D07E2-8C76-402C-AD7B-CDC5E503B37A}" srcOrd="0" destOrd="0" presId="urn:microsoft.com/office/officeart/2016/7/layout/RepeatingBendingProcessNew"/>
    <dgm:cxn modelId="{A5E8458C-00DE-483C-806B-6A961A262EA1}" type="presParOf" srcId="{5EFFD692-A987-446C-BEA1-ED37BEE3E00A}" destId="{D58FE1EE-4DE1-4620-8943-3CDCCCD65812}" srcOrd="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F889CB-F59E-40E9-880B-5584449F2044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A92E63A-6D20-41C2-B9D6-5E48971E7D35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IESBA approval of project proposal</a:t>
          </a:r>
        </a:p>
      </dgm:t>
    </dgm:pt>
    <dgm:pt modelId="{BC9D5380-113F-468B-AC9F-89479A844CD4}" type="parTrans" cxnId="{51FB564D-7EE2-4D67-A36E-D87EA0D0A7D7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5C41C09A-9544-4878-AF1B-704EE4A9E18E}" type="sibTrans" cxnId="{51FB564D-7EE2-4D67-A36E-D87EA0D0A7D7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10E806CF-67E2-47C1-B5E9-70005256C51A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Discussion of Issues with IESBA</a:t>
          </a:r>
        </a:p>
      </dgm:t>
    </dgm:pt>
    <dgm:pt modelId="{449B0803-8DC5-48D2-AEE2-2BF2BDCCF392}" type="parTrans" cxnId="{9E3E9951-01F3-49A2-935C-8DEBD0869DC4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A562A360-F79C-4BB0-8E1C-24AE03EE3CE2}" type="sibTrans" cxnId="{9E3E9951-01F3-49A2-935C-8DEBD0869DC4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DFAC57BD-AFA0-47C3-A873-7DC4380B2F90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First Read of proposals</a:t>
          </a:r>
        </a:p>
      </dgm:t>
    </dgm:pt>
    <dgm:pt modelId="{60088545-29B6-4B2E-A97C-F6E0A0F787F7}" type="parTrans" cxnId="{A382F633-E8A5-4EC1-946D-1C56EB5ECAC0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3362D9E4-611D-4A75-B8D7-84AC86BB9E8F}" type="sibTrans" cxnId="{A382F633-E8A5-4EC1-946D-1C56EB5ECAC0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414CE07E-0D16-4430-89D9-B9087265D7C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Approval of Exposure Draft</a:t>
          </a:r>
        </a:p>
      </dgm:t>
    </dgm:pt>
    <dgm:pt modelId="{3BFFD7D9-7952-4999-9FCF-40887DEF94D0}" type="parTrans" cxnId="{0A13AD0D-83EE-4ED7-94BB-02D10D6A5A6D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24994456-3625-45B1-88F9-BED034BBE326}" type="sibTrans" cxnId="{0A13AD0D-83EE-4ED7-94BB-02D10D6A5A6D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8D2F1ED2-18B3-4F7E-949C-80F6CFBFC48C}">
      <dgm:prSet phldrT="[Text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Update to IESBA</a:t>
          </a:r>
        </a:p>
      </dgm:t>
    </dgm:pt>
    <dgm:pt modelId="{20054740-5E88-4894-AE3E-4FB73F889562}" type="sibTrans" cxnId="{2F821DD9-B817-4A88-9690-37AFE7053494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087C2E4B-0677-4FC3-8CF3-E5F4D3E81148}" type="parTrans" cxnId="{2F821DD9-B817-4A88-9690-37AFE7053494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DB965111-23D5-435F-BA1A-A4168E111D17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High level update</a:t>
          </a:r>
        </a:p>
      </dgm:t>
    </dgm:pt>
    <dgm:pt modelId="{5AB46A0D-19B8-45A3-BBA5-9204C582B4A9}" type="parTrans" cxnId="{ED96101C-B713-45AA-B62E-AC6E87835F38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6D458C40-E8F1-4E01-B6FE-9C599AB9AB54}" type="sibTrans" cxnId="{ED96101C-B713-45AA-B62E-AC6E87835F38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0B7929B7-D71B-4B05-A279-95315C4C449D}">
      <dgm:prSet phldrT="[Text]" custT="1"/>
      <dgm:spPr>
        <a:solidFill>
          <a:srgbClr val="00B050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Discussion of Issues with IESBA and IESBA CAG</a:t>
          </a:r>
          <a:endParaRPr lang="en-US" sz="1800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E5446563-3CE9-4749-B894-85E70A0E456A}" type="parTrans" cxnId="{42A9A534-A759-4AD6-8FEB-73A0ECA473CA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0D9FAEB5-7BBD-4CF2-A313-D14E545A7F97}" type="sibTrans" cxnId="{42A9A534-A759-4AD6-8FEB-73A0ECA473CA}">
      <dgm:prSet custT="1"/>
      <dgm:spPr/>
      <dgm:t>
        <a:bodyPr/>
        <a:lstStyle/>
        <a:p>
          <a:endParaRPr lang="en-US" sz="1800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CF502476-257C-4944-8DEB-E58734080572}">
      <dgm:prSet custT="1"/>
      <dgm:spPr>
        <a:solidFill>
          <a:srgbClr val="FFC000"/>
        </a:solidFill>
      </dgm:spPr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  <a:ea typeface="+mn-ea"/>
              <a:cs typeface="+mn-cs"/>
            </a:rPr>
            <a:t>Full review of ED responses</a:t>
          </a:r>
        </a:p>
      </dgm:t>
    </dgm:pt>
    <dgm:pt modelId="{323911BA-79C5-4874-AED7-50B496A2674A}" type="parTrans" cxnId="{D5D0DC23-4BC8-4589-BD38-1BDBFC661E6B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EF2B551B-3049-40B6-AC80-66AB017D4C45}" type="sibTrans" cxnId="{D5D0DC23-4BC8-4589-BD38-1BDBFC661E6B}">
      <dgm:prSet custT="1"/>
      <dgm:spPr/>
      <dgm:t>
        <a:bodyPr/>
        <a:lstStyle/>
        <a:p>
          <a:endParaRPr lang="en-US" sz="1800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F7201502-BEFA-4C12-A4BD-AEDB1DBE23CE}">
      <dgm:prSet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Approval of final pronouncement</a:t>
          </a:r>
        </a:p>
      </dgm:t>
    </dgm:pt>
    <dgm:pt modelId="{F2CA036F-D7A0-4880-B7E4-AA68E7624089}" type="parTrans" cxnId="{63CEFE81-5D3A-447E-9AE3-67CFF8119BDC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ECAC61EA-A5F6-463C-9EC7-D9713A41F4C1}" type="sibTrans" cxnId="{63CEFE81-5D3A-447E-9AE3-67CFF8119BDC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3ACCD468-90F3-4B93-BE6E-587C2F6675B5}">
      <dgm:prSet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Global Roundtables</a:t>
          </a:r>
        </a:p>
      </dgm:t>
    </dgm:pt>
    <dgm:pt modelId="{DB32B74D-F81B-4F2C-BA4D-827AC5B7BF98}" type="parTrans" cxnId="{DA1714D5-AB45-45D1-A079-4DD237FE895F}">
      <dgm:prSet/>
      <dgm:spPr/>
      <dgm:t>
        <a:bodyPr/>
        <a:lstStyle/>
        <a:p>
          <a:endParaRPr lang="en-US" sz="1800">
            <a:solidFill>
              <a:schemeClr val="accent6"/>
            </a:solidFill>
          </a:endParaRPr>
        </a:p>
      </dgm:t>
    </dgm:pt>
    <dgm:pt modelId="{BB5D9316-6F2D-461F-AEE4-5AD8A57940E2}" type="sibTrans" cxnId="{DA1714D5-AB45-45D1-A079-4DD237FE895F}">
      <dgm:prSet custT="1"/>
      <dgm:spPr/>
      <dgm:t>
        <a:bodyPr/>
        <a:lstStyle/>
        <a:p>
          <a:endParaRPr lang="en-US" sz="1800" dirty="0">
            <a:solidFill>
              <a:schemeClr val="accent6"/>
            </a:solidFill>
          </a:endParaRPr>
        </a:p>
      </dgm:t>
    </dgm:pt>
    <dgm:pt modelId="{0A2561C5-7E6E-44AB-9250-D9FEFD60011B}" type="pres">
      <dgm:prSet presAssocID="{1DF889CB-F59E-40E9-880B-5584449F2044}" presName="diagram" presStyleCnt="0">
        <dgm:presLayoutVars>
          <dgm:dir/>
          <dgm:resizeHandles val="exact"/>
        </dgm:presLayoutVars>
      </dgm:prSet>
      <dgm:spPr/>
    </dgm:pt>
    <dgm:pt modelId="{9BFF54C7-9349-402D-9C4F-DBAC1013008D}" type="pres">
      <dgm:prSet presAssocID="{EA92E63A-6D20-41C2-B9D6-5E48971E7D35}" presName="node" presStyleLbl="node1" presStyleIdx="0" presStyleCnt="10">
        <dgm:presLayoutVars>
          <dgm:bulletEnabled val="1"/>
        </dgm:presLayoutVars>
      </dgm:prSet>
      <dgm:spPr/>
    </dgm:pt>
    <dgm:pt modelId="{85EB095F-B8FA-48DA-98E6-A25EBC7FCD27}" type="pres">
      <dgm:prSet presAssocID="{5C41C09A-9544-4878-AF1B-704EE4A9E18E}" presName="sibTrans" presStyleLbl="sibTrans2D1" presStyleIdx="0" presStyleCnt="9"/>
      <dgm:spPr/>
    </dgm:pt>
    <dgm:pt modelId="{E1688076-5E25-4385-8311-A7CD833CF4E7}" type="pres">
      <dgm:prSet presAssocID="{5C41C09A-9544-4878-AF1B-704EE4A9E18E}" presName="connectorText" presStyleLbl="sibTrans2D1" presStyleIdx="0" presStyleCnt="9"/>
      <dgm:spPr/>
    </dgm:pt>
    <dgm:pt modelId="{8F890A5B-93B8-4844-A591-AF0638405DD4}" type="pres">
      <dgm:prSet presAssocID="{8D2F1ED2-18B3-4F7E-949C-80F6CFBFC48C}" presName="node" presStyleLbl="node1" presStyleIdx="1" presStyleCnt="10">
        <dgm:presLayoutVars>
          <dgm:bulletEnabled val="1"/>
        </dgm:presLayoutVars>
      </dgm:prSet>
      <dgm:spPr/>
    </dgm:pt>
    <dgm:pt modelId="{2FC604D8-E459-4674-9789-45DAD91FFDB4}" type="pres">
      <dgm:prSet presAssocID="{20054740-5E88-4894-AE3E-4FB73F889562}" presName="sibTrans" presStyleLbl="sibTrans2D1" presStyleIdx="1" presStyleCnt="9" custAng="10800000" custFlipVert="0" custFlipHor="1" custScaleX="142937" custScaleY="146955" custLinFactNeighborX="13477" custLinFactNeighborY="-2679"/>
      <dgm:spPr>
        <a:prstGeom prst="rightBrace">
          <a:avLst/>
        </a:prstGeom>
      </dgm:spPr>
    </dgm:pt>
    <dgm:pt modelId="{D8330808-B3A2-4D15-80C7-E6D03E24294D}" type="pres">
      <dgm:prSet presAssocID="{20054740-5E88-4894-AE3E-4FB73F889562}" presName="connectorText" presStyleLbl="sibTrans2D1" presStyleIdx="1" presStyleCnt="9"/>
      <dgm:spPr/>
    </dgm:pt>
    <dgm:pt modelId="{2677523E-16D4-4146-A922-5AAF61A3BF79}" type="pres">
      <dgm:prSet presAssocID="{0B7929B7-D71B-4B05-A279-95315C4C449D}" presName="node" presStyleLbl="node1" presStyleIdx="2" presStyleCnt="10" custScaleY="110217">
        <dgm:presLayoutVars>
          <dgm:bulletEnabled val="1"/>
        </dgm:presLayoutVars>
      </dgm:prSet>
      <dgm:spPr/>
    </dgm:pt>
    <dgm:pt modelId="{1A715495-09B5-4160-8473-6CA9F46F072B}" type="pres">
      <dgm:prSet presAssocID="{0D9FAEB5-7BBD-4CF2-A313-D14E545A7F97}" presName="sibTrans" presStyleLbl="sibTrans2D1" presStyleIdx="2" presStyleCnt="9"/>
      <dgm:spPr/>
    </dgm:pt>
    <dgm:pt modelId="{8D50B2FF-024C-489C-BA0D-116BB871C6EC}" type="pres">
      <dgm:prSet presAssocID="{0D9FAEB5-7BBD-4CF2-A313-D14E545A7F97}" presName="connectorText" presStyleLbl="sibTrans2D1" presStyleIdx="2" presStyleCnt="9"/>
      <dgm:spPr/>
    </dgm:pt>
    <dgm:pt modelId="{73E94E3D-44A8-417B-A40A-DA841B454E97}" type="pres">
      <dgm:prSet presAssocID="{3ACCD468-90F3-4B93-BE6E-587C2F6675B5}" presName="node" presStyleLbl="node1" presStyleIdx="3" presStyleCnt="10">
        <dgm:presLayoutVars>
          <dgm:bulletEnabled val="1"/>
        </dgm:presLayoutVars>
      </dgm:prSet>
      <dgm:spPr/>
    </dgm:pt>
    <dgm:pt modelId="{5C1FB9EE-735C-49B9-A613-677CEA6EA4BA}" type="pres">
      <dgm:prSet presAssocID="{BB5D9316-6F2D-461F-AEE4-5AD8A57940E2}" presName="sibTrans" presStyleLbl="sibTrans2D1" presStyleIdx="3" presStyleCnt="9"/>
      <dgm:spPr/>
    </dgm:pt>
    <dgm:pt modelId="{BCB5D934-B02E-4996-8F24-7BA27B4BD786}" type="pres">
      <dgm:prSet presAssocID="{BB5D9316-6F2D-461F-AEE4-5AD8A57940E2}" presName="connectorText" presStyleLbl="sibTrans2D1" presStyleIdx="3" presStyleCnt="9"/>
      <dgm:spPr/>
    </dgm:pt>
    <dgm:pt modelId="{C5DB6AC2-4528-4734-9A07-E24A8394582F}" type="pres">
      <dgm:prSet presAssocID="{10E806CF-67E2-47C1-B5E9-70005256C51A}" presName="node" presStyleLbl="node1" presStyleIdx="4" presStyleCnt="10">
        <dgm:presLayoutVars>
          <dgm:bulletEnabled val="1"/>
        </dgm:presLayoutVars>
      </dgm:prSet>
      <dgm:spPr/>
    </dgm:pt>
    <dgm:pt modelId="{65454695-2658-4CBE-8330-C85133DC691E}" type="pres">
      <dgm:prSet presAssocID="{A562A360-F79C-4BB0-8E1C-24AE03EE3CE2}" presName="sibTrans" presStyleLbl="sibTrans2D1" presStyleIdx="4" presStyleCnt="9" custLinFactNeighborX="8359" custLinFactNeighborY="29455"/>
      <dgm:spPr/>
    </dgm:pt>
    <dgm:pt modelId="{DB3557A9-A0AF-44E4-8210-5FAD9133F510}" type="pres">
      <dgm:prSet presAssocID="{A562A360-F79C-4BB0-8E1C-24AE03EE3CE2}" presName="connectorText" presStyleLbl="sibTrans2D1" presStyleIdx="4" presStyleCnt="9"/>
      <dgm:spPr/>
    </dgm:pt>
    <dgm:pt modelId="{5533CF7E-BE37-4CF4-A099-7910AC328748}" type="pres">
      <dgm:prSet presAssocID="{DFAC57BD-AFA0-47C3-A873-7DC4380B2F90}" presName="node" presStyleLbl="node1" presStyleIdx="5" presStyleCnt="10">
        <dgm:presLayoutVars>
          <dgm:bulletEnabled val="1"/>
        </dgm:presLayoutVars>
      </dgm:prSet>
      <dgm:spPr/>
    </dgm:pt>
    <dgm:pt modelId="{D9A2F1D1-1F61-427C-A5C3-23C2C2C9DE97}" type="pres">
      <dgm:prSet presAssocID="{3362D9E4-611D-4A75-B8D7-84AC86BB9E8F}" presName="sibTrans" presStyleLbl="sibTrans2D1" presStyleIdx="5" presStyleCnt="9" custLinFactNeighborX="3844" custLinFactNeighborY="39878"/>
      <dgm:spPr/>
    </dgm:pt>
    <dgm:pt modelId="{6B3FBC4C-820D-4109-B6E5-DFC9AB603642}" type="pres">
      <dgm:prSet presAssocID="{3362D9E4-611D-4A75-B8D7-84AC86BB9E8F}" presName="connectorText" presStyleLbl="sibTrans2D1" presStyleIdx="5" presStyleCnt="9"/>
      <dgm:spPr/>
    </dgm:pt>
    <dgm:pt modelId="{603C5E02-525C-4141-8DF5-E0BD6D23F5F5}" type="pres">
      <dgm:prSet presAssocID="{414CE07E-0D16-4430-89D9-B9087265D7C5}" presName="node" presStyleLbl="node1" presStyleIdx="6" presStyleCnt="10">
        <dgm:presLayoutVars>
          <dgm:bulletEnabled val="1"/>
        </dgm:presLayoutVars>
      </dgm:prSet>
      <dgm:spPr/>
    </dgm:pt>
    <dgm:pt modelId="{A45FB84C-B2EC-4DAB-AC9D-6D41CAFC4667}" type="pres">
      <dgm:prSet presAssocID="{24994456-3625-45B1-88F9-BED034BBE326}" presName="sibTrans" presStyleLbl="sibTrans2D1" presStyleIdx="6" presStyleCnt="9"/>
      <dgm:spPr/>
    </dgm:pt>
    <dgm:pt modelId="{BB861E51-B219-45E3-8CD0-2E63A882C815}" type="pres">
      <dgm:prSet presAssocID="{24994456-3625-45B1-88F9-BED034BBE326}" presName="connectorText" presStyleLbl="sibTrans2D1" presStyleIdx="6" presStyleCnt="9"/>
      <dgm:spPr/>
    </dgm:pt>
    <dgm:pt modelId="{6243E2CA-E46F-4D31-AEE5-5BD22C47CD69}" type="pres">
      <dgm:prSet presAssocID="{DB965111-23D5-435F-BA1A-A4168E111D17}" presName="node" presStyleLbl="node1" presStyleIdx="7" presStyleCnt="10">
        <dgm:presLayoutVars>
          <dgm:bulletEnabled val="1"/>
        </dgm:presLayoutVars>
      </dgm:prSet>
      <dgm:spPr/>
    </dgm:pt>
    <dgm:pt modelId="{0129CD8C-7E37-4A68-8860-0113272218EE}" type="pres">
      <dgm:prSet presAssocID="{6D458C40-E8F1-4E01-B6FE-9C599AB9AB54}" presName="sibTrans" presStyleLbl="sibTrans2D1" presStyleIdx="7" presStyleCnt="9"/>
      <dgm:spPr/>
    </dgm:pt>
    <dgm:pt modelId="{3F846A23-9E7A-4B0E-8972-9BBAD5741ACF}" type="pres">
      <dgm:prSet presAssocID="{6D458C40-E8F1-4E01-B6FE-9C599AB9AB54}" presName="connectorText" presStyleLbl="sibTrans2D1" presStyleIdx="7" presStyleCnt="9"/>
      <dgm:spPr/>
    </dgm:pt>
    <dgm:pt modelId="{BC088B25-CE09-403B-A561-E65862749C49}" type="pres">
      <dgm:prSet presAssocID="{CF502476-257C-4944-8DEB-E58734080572}" presName="node" presStyleLbl="node1" presStyleIdx="8" presStyleCnt="10">
        <dgm:presLayoutVars>
          <dgm:bulletEnabled val="1"/>
        </dgm:presLayoutVars>
      </dgm:prSet>
      <dgm:spPr/>
    </dgm:pt>
    <dgm:pt modelId="{D1936327-FB29-49F7-B549-CAAFF980C99E}" type="pres">
      <dgm:prSet presAssocID="{EF2B551B-3049-40B6-AC80-66AB017D4C45}" presName="sibTrans" presStyleLbl="sibTrans2D1" presStyleIdx="8" presStyleCnt="9"/>
      <dgm:spPr/>
    </dgm:pt>
    <dgm:pt modelId="{F250710B-FD4C-47D3-8059-0789223CB9D5}" type="pres">
      <dgm:prSet presAssocID="{EF2B551B-3049-40B6-AC80-66AB017D4C45}" presName="connectorText" presStyleLbl="sibTrans2D1" presStyleIdx="8" presStyleCnt="9"/>
      <dgm:spPr/>
    </dgm:pt>
    <dgm:pt modelId="{8B24B766-852F-4A0B-9CEC-97371727857C}" type="pres">
      <dgm:prSet presAssocID="{F7201502-BEFA-4C12-A4BD-AEDB1DBE23CE}" presName="node" presStyleLbl="node1" presStyleIdx="9" presStyleCnt="10" custScaleX="106734" custLinFactNeighborX="810" custLinFactNeighborY="1956">
        <dgm:presLayoutVars>
          <dgm:bulletEnabled val="1"/>
        </dgm:presLayoutVars>
      </dgm:prSet>
      <dgm:spPr/>
    </dgm:pt>
  </dgm:ptLst>
  <dgm:cxnLst>
    <dgm:cxn modelId="{02844D0B-7999-4095-9F89-65C27B446CB1}" type="presOf" srcId="{EF2B551B-3049-40B6-AC80-66AB017D4C45}" destId="{F250710B-FD4C-47D3-8059-0789223CB9D5}" srcOrd="1" destOrd="0" presId="urn:microsoft.com/office/officeart/2005/8/layout/process5"/>
    <dgm:cxn modelId="{0A13AD0D-83EE-4ED7-94BB-02D10D6A5A6D}" srcId="{1DF889CB-F59E-40E9-880B-5584449F2044}" destId="{414CE07E-0D16-4430-89D9-B9087265D7C5}" srcOrd="6" destOrd="0" parTransId="{3BFFD7D9-7952-4999-9FCF-40887DEF94D0}" sibTransId="{24994456-3625-45B1-88F9-BED034BBE326}"/>
    <dgm:cxn modelId="{ED96101C-B713-45AA-B62E-AC6E87835F38}" srcId="{1DF889CB-F59E-40E9-880B-5584449F2044}" destId="{DB965111-23D5-435F-BA1A-A4168E111D17}" srcOrd="7" destOrd="0" parTransId="{5AB46A0D-19B8-45A3-BBA5-9204C582B4A9}" sibTransId="{6D458C40-E8F1-4E01-B6FE-9C599AB9AB54}"/>
    <dgm:cxn modelId="{D5D0DC23-4BC8-4589-BD38-1BDBFC661E6B}" srcId="{1DF889CB-F59E-40E9-880B-5584449F2044}" destId="{CF502476-257C-4944-8DEB-E58734080572}" srcOrd="8" destOrd="0" parTransId="{323911BA-79C5-4874-AED7-50B496A2674A}" sibTransId="{EF2B551B-3049-40B6-AC80-66AB017D4C45}"/>
    <dgm:cxn modelId="{44FC6B30-3D47-45DC-B7B3-5C387D703023}" type="presOf" srcId="{5C41C09A-9544-4878-AF1B-704EE4A9E18E}" destId="{E1688076-5E25-4385-8311-A7CD833CF4E7}" srcOrd="1" destOrd="0" presId="urn:microsoft.com/office/officeart/2005/8/layout/process5"/>
    <dgm:cxn modelId="{82000933-4FE6-4C54-AF28-2E3D9D4C08E0}" type="presOf" srcId="{10E806CF-67E2-47C1-B5E9-70005256C51A}" destId="{C5DB6AC2-4528-4734-9A07-E24A8394582F}" srcOrd="0" destOrd="0" presId="urn:microsoft.com/office/officeart/2005/8/layout/process5"/>
    <dgm:cxn modelId="{A382F633-E8A5-4EC1-946D-1C56EB5ECAC0}" srcId="{1DF889CB-F59E-40E9-880B-5584449F2044}" destId="{DFAC57BD-AFA0-47C3-A873-7DC4380B2F90}" srcOrd="5" destOrd="0" parTransId="{60088545-29B6-4B2E-A97C-F6E0A0F787F7}" sibTransId="{3362D9E4-611D-4A75-B8D7-84AC86BB9E8F}"/>
    <dgm:cxn modelId="{42A9A534-A759-4AD6-8FEB-73A0ECA473CA}" srcId="{1DF889CB-F59E-40E9-880B-5584449F2044}" destId="{0B7929B7-D71B-4B05-A279-95315C4C449D}" srcOrd="2" destOrd="0" parTransId="{E5446563-3CE9-4749-B894-85E70A0E456A}" sibTransId="{0D9FAEB5-7BBD-4CF2-A313-D14E545A7F97}"/>
    <dgm:cxn modelId="{71F37538-C6F7-4E34-8F42-DDDC16FFC91E}" type="presOf" srcId="{DFAC57BD-AFA0-47C3-A873-7DC4380B2F90}" destId="{5533CF7E-BE37-4CF4-A099-7910AC328748}" srcOrd="0" destOrd="0" presId="urn:microsoft.com/office/officeart/2005/8/layout/process5"/>
    <dgm:cxn modelId="{15327C5C-324A-4F15-B5C4-51E5BEE0764B}" type="presOf" srcId="{BB5D9316-6F2D-461F-AEE4-5AD8A57940E2}" destId="{BCB5D934-B02E-4996-8F24-7BA27B4BD786}" srcOrd="1" destOrd="0" presId="urn:microsoft.com/office/officeart/2005/8/layout/process5"/>
    <dgm:cxn modelId="{AEAE0D4B-ADAC-4C5E-A543-1B5906F92E23}" type="presOf" srcId="{DB965111-23D5-435F-BA1A-A4168E111D17}" destId="{6243E2CA-E46F-4D31-AEE5-5BD22C47CD69}" srcOrd="0" destOrd="0" presId="urn:microsoft.com/office/officeart/2005/8/layout/process5"/>
    <dgm:cxn modelId="{51FB564D-7EE2-4D67-A36E-D87EA0D0A7D7}" srcId="{1DF889CB-F59E-40E9-880B-5584449F2044}" destId="{EA92E63A-6D20-41C2-B9D6-5E48971E7D35}" srcOrd="0" destOrd="0" parTransId="{BC9D5380-113F-468B-AC9F-89479A844CD4}" sibTransId="{5C41C09A-9544-4878-AF1B-704EE4A9E18E}"/>
    <dgm:cxn modelId="{9E3E9951-01F3-49A2-935C-8DEBD0869DC4}" srcId="{1DF889CB-F59E-40E9-880B-5584449F2044}" destId="{10E806CF-67E2-47C1-B5E9-70005256C51A}" srcOrd="4" destOrd="0" parTransId="{449B0803-8DC5-48D2-AEE2-2BF2BDCCF392}" sibTransId="{A562A360-F79C-4BB0-8E1C-24AE03EE3CE2}"/>
    <dgm:cxn modelId="{DB135373-1E3D-4EC5-A1D3-DAA0A9B71F27}" type="presOf" srcId="{24994456-3625-45B1-88F9-BED034BBE326}" destId="{BB861E51-B219-45E3-8CD0-2E63A882C815}" srcOrd="1" destOrd="0" presId="urn:microsoft.com/office/officeart/2005/8/layout/process5"/>
    <dgm:cxn modelId="{07407B73-BD0E-4455-9D07-0E1B9217302D}" type="presOf" srcId="{3362D9E4-611D-4A75-B8D7-84AC86BB9E8F}" destId="{6B3FBC4C-820D-4109-B6E5-DFC9AB603642}" srcOrd="1" destOrd="0" presId="urn:microsoft.com/office/officeart/2005/8/layout/process5"/>
    <dgm:cxn modelId="{0D378C57-9EFC-4E95-BF1B-0B7D1FE3E212}" type="presOf" srcId="{0D9FAEB5-7BBD-4CF2-A313-D14E545A7F97}" destId="{8D50B2FF-024C-489C-BA0D-116BB871C6EC}" srcOrd="1" destOrd="0" presId="urn:microsoft.com/office/officeart/2005/8/layout/process5"/>
    <dgm:cxn modelId="{D95D7B7D-3A61-4420-B199-0B1437479BF0}" type="presOf" srcId="{20054740-5E88-4894-AE3E-4FB73F889562}" destId="{2FC604D8-E459-4674-9789-45DAD91FFDB4}" srcOrd="0" destOrd="0" presId="urn:microsoft.com/office/officeart/2005/8/layout/process5"/>
    <dgm:cxn modelId="{63CEFE81-5D3A-447E-9AE3-67CFF8119BDC}" srcId="{1DF889CB-F59E-40E9-880B-5584449F2044}" destId="{F7201502-BEFA-4C12-A4BD-AEDB1DBE23CE}" srcOrd="9" destOrd="0" parTransId="{F2CA036F-D7A0-4880-B7E4-AA68E7624089}" sibTransId="{ECAC61EA-A5F6-463C-9EC7-D9713A41F4C1}"/>
    <dgm:cxn modelId="{DB850988-CF68-4B80-B080-AF7BAEB6A4CD}" type="presOf" srcId="{3362D9E4-611D-4A75-B8D7-84AC86BB9E8F}" destId="{D9A2F1D1-1F61-427C-A5C3-23C2C2C9DE97}" srcOrd="0" destOrd="0" presId="urn:microsoft.com/office/officeart/2005/8/layout/process5"/>
    <dgm:cxn modelId="{868ECC8C-04A8-4B04-BDB9-BFF32FBFF57A}" type="presOf" srcId="{0D9FAEB5-7BBD-4CF2-A313-D14E545A7F97}" destId="{1A715495-09B5-4160-8473-6CA9F46F072B}" srcOrd="0" destOrd="0" presId="urn:microsoft.com/office/officeart/2005/8/layout/process5"/>
    <dgm:cxn modelId="{7074A494-32B2-49A6-B81A-0DAC65D178BD}" type="presOf" srcId="{414CE07E-0D16-4430-89D9-B9087265D7C5}" destId="{603C5E02-525C-4141-8DF5-E0BD6D23F5F5}" srcOrd="0" destOrd="0" presId="urn:microsoft.com/office/officeart/2005/8/layout/process5"/>
    <dgm:cxn modelId="{1957269F-E6B0-40C9-B484-E1C778E21D1B}" type="presOf" srcId="{A562A360-F79C-4BB0-8E1C-24AE03EE3CE2}" destId="{DB3557A9-A0AF-44E4-8210-5FAD9133F510}" srcOrd="1" destOrd="0" presId="urn:microsoft.com/office/officeart/2005/8/layout/process5"/>
    <dgm:cxn modelId="{E0ABF6A6-F2B7-4639-AF45-71D2128E4ACF}" type="presOf" srcId="{F7201502-BEFA-4C12-A4BD-AEDB1DBE23CE}" destId="{8B24B766-852F-4A0B-9CEC-97371727857C}" srcOrd="0" destOrd="0" presId="urn:microsoft.com/office/officeart/2005/8/layout/process5"/>
    <dgm:cxn modelId="{025552AE-AE9F-4AF7-94A0-7EDEFA0D03F5}" type="presOf" srcId="{24994456-3625-45B1-88F9-BED034BBE326}" destId="{A45FB84C-B2EC-4DAB-AC9D-6D41CAFC4667}" srcOrd="0" destOrd="0" presId="urn:microsoft.com/office/officeart/2005/8/layout/process5"/>
    <dgm:cxn modelId="{5E192EB1-ADEC-4C60-B57D-C5615BAD38AA}" type="presOf" srcId="{BB5D9316-6F2D-461F-AEE4-5AD8A57940E2}" destId="{5C1FB9EE-735C-49B9-A613-677CEA6EA4BA}" srcOrd="0" destOrd="0" presId="urn:microsoft.com/office/officeart/2005/8/layout/process5"/>
    <dgm:cxn modelId="{6D66DEB4-3B40-49EC-96FE-6B2A2EEF4E92}" type="presOf" srcId="{6D458C40-E8F1-4E01-B6FE-9C599AB9AB54}" destId="{3F846A23-9E7A-4B0E-8972-9BBAD5741ACF}" srcOrd="1" destOrd="0" presId="urn:microsoft.com/office/officeart/2005/8/layout/process5"/>
    <dgm:cxn modelId="{25490EB6-38D8-4087-ABFF-BF85A6585D9F}" type="presOf" srcId="{EF2B551B-3049-40B6-AC80-66AB017D4C45}" destId="{D1936327-FB29-49F7-B549-CAAFF980C99E}" srcOrd="0" destOrd="0" presId="urn:microsoft.com/office/officeart/2005/8/layout/process5"/>
    <dgm:cxn modelId="{2728AFC0-5302-445B-A3E3-E9C5264D027A}" type="presOf" srcId="{3ACCD468-90F3-4B93-BE6E-587C2F6675B5}" destId="{73E94E3D-44A8-417B-A40A-DA841B454E97}" srcOrd="0" destOrd="0" presId="urn:microsoft.com/office/officeart/2005/8/layout/process5"/>
    <dgm:cxn modelId="{2994BDC8-9C3C-4337-BB9A-C9D5A849D62E}" type="presOf" srcId="{CF502476-257C-4944-8DEB-E58734080572}" destId="{BC088B25-CE09-403B-A561-E65862749C49}" srcOrd="0" destOrd="0" presId="urn:microsoft.com/office/officeart/2005/8/layout/process5"/>
    <dgm:cxn modelId="{35FD36CF-7389-412F-A992-FCD089AA277A}" type="presOf" srcId="{6D458C40-E8F1-4E01-B6FE-9C599AB9AB54}" destId="{0129CD8C-7E37-4A68-8860-0113272218EE}" srcOrd="0" destOrd="0" presId="urn:microsoft.com/office/officeart/2005/8/layout/process5"/>
    <dgm:cxn modelId="{DA1714D5-AB45-45D1-A079-4DD237FE895F}" srcId="{1DF889CB-F59E-40E9-880B-5584449F2044}" destId="{3ACCD468-90F3-4B93-BE6E-587C2F6675B5}" srcOrd="3" destOrd="0" parTransId="{DB32B74D-F81B-4F2C-BA4D-827AC5B7BF98}" sibTransId="{BB5D9316-6F2D-461F-AEE4-5AD8A57940E2}"/>
    <dgm:cxn modelId="{877A3BD6-7FA6-4A57-83C9-63E7AC75E2CB}" type="presOf" srcId="{1DF889CB-F59E-40E9-880B-5584449F2044}" destId="{0A2561C5-7E6E-44AB-9250-D9FEFD60011B}" srcOrd="0" destOrd="0" presId="urn:microsoft.com/office/officeart/2005/8/layout/process5"/>
    <dgm:cxn modelId="{2F821DD9-B817-4A88-9690-37AFE7053494}" srcId="{1DF889CB-F59E-40E9-880B-5584449F2044}" destId="{8D2F1ED2-18B3-4F7E-949C-80F6CFBFC48C}" srcOrd="1" destOrd="0" parTransId="{087C2E4B-0677-4FC3-8CF3-E5F4D3E81148}" sibTransId="{20054740-5E88-4894-AE3E-4FB73F889562}"/>
    <dgm:cxn modelId="{614692E1-E8CF-40F7-BF58-FBF39229521E}" type="presOf" srcId="{20054740-5E88-4894-AE3E-4FB73F889562}" destId="{D8330808-B3A2-4D15-80C7-E6D03E24294D}" srcOrd="1" destOrd="0" presId="urn:microsoft.com/office/officeart/2005/8/layout/process5"/>
    <dgm:cxn modelId="{E35563ED-D321-485A-BB17-91B39630F5E2}" type="presOf" srcId="{EA92E63A-6D20-41C2-B9D6-5E48971E7D35}" destId="{9BFF54C7-9349-402D-9C4F-DBAC1013008D}" srcOrd="0" destOrd="0" presId="urn:microsoft.com/office/officeart/2005/8/layout/process5"/>
    <dgm:cxn modelId="{DB989BED-667E-42CF-AF90-5936C4F7EC00}" type="presOf" srcId="{8D2F1ED2-18B3-4F7E-949C-80F6CFBFC48C}" destId="{8F890A5B-93B8-4844-A591-AF0638405DD4}" srcOrd="0" destOrd="0" presId="urn:microsoft.com/office/officeart/2005/8/layout/process5"/>
    <dgm:cxn modelId="{4EC661F2-C3A1-4348-BD42-2B8122464896}" type="presOf" srcId="{A562A360-F79C-4BB0-8E1C-24AE03EE3CE2}" destId="{65454695-2658-4CBE-8330-C85133DC691E}" srcOrd="0" destOrd="0" presId="urn:microsoft.com/office/officeart/2005/8/layout/process5"/>
    <dgm:cxn modelId="{0A3C81F6-BFD3-43DB-89A9-0D86B3EC66CA}" type="presOf" srcId="{5C41C09A-9544-4878-AF1B-704EE4A9E18E}" destId="{85EB095F-B8FA-48DA-98E6-A25EBC7FCD27}" srcOrd="0" destOrd="0" presId="urn:microsoft.com/office/officeart/2005/8/layout/process5"/>
    <dgm:cxn modelId="{8F4C9FFF-910B-44D6-A1D1-DACE7A957431}" type="presOf" srcId="{0B7929B7-D71B-4B05-A279-95315C4C449D}" destId="{2677523E-16D4-4146-A922-5AAF61A3BF79}" srcOrd="0" destOrd="0" presId="urn:microsoft.com/office/officeart/2005/8/layout/process5"/>
    <dgm:cxn modelId="{FE64EB7F-93A6-44F3-9066-C0E4EB3D1277}" type="presParOf" srcId="{0A2561C5-7E6E-44AB-9250-D9FEFD60011B}" destId="{9BFF54C7-9349-402D-9C4F-DBAC1013008D}" srcOrd="0" destOrd="0" presId="urn:microsoft.com/office/officeart/2005/8/layout/process5"/>
    <dgm:cxn modelId="{FF7473B6-9363-4605-A6D6-FAB2406A65B0}" type="presParOf" srcId="{0A2561C5-7E6E-44AB-9250-D9FEFD60011B}" destId="{85EB095F-B8FA-48DA-98E6-A25EBC7FCD27}" srcOrd="1" destOrd="0" presId="urn:microsoft.com/office/officeart/2005/8/layout/process5"/>
    <dgm:cxn modelId="{5D174297-C9A0-4F83-8118-D74312C15FCC}" type="presParOf" srcId="{85EB095F-B8FA-48DA-98E6-A25EBC7FCD27}" destId="{E1688076-5E25-4385-8311-A7CD833CF4E7}" srcOrd="0" destOrd="0" presId="urn:microsoft.com/office/officeart/2005/8/layout/process5"/>
    <dgm:cxn modelId="{5B36C557-D140-4CEE-A139-4AEB92F4E439}" type="presParOf" srcId="{0A2561C5-7E6E-44AB-9250-D9FEFD60011B}" destId="{8F890A5B-93B8-4844-A591-AF0638405DD4}" srcOrd="2" destOrd="0" presId="urn:microsoft.com/office/officeart/2005/8/layout/process5"/>
    <dgm:cxn modelId="{B591B079-9486-4E8E-8415-373DC4E35007}" type="presParOf" srcId="{0A2561C5-7E6E-44AB-9250-D9FEFD60011B}" destId="{2FC604D8-E459-4674-9789-45DAD91FFDB4}" srcOrd="3" destOrd="0" presId="urn:microsoft.com/office/officeart/2005/8/layout/process5"/>
    <dgm:cxn modelId="{C607C2C8-A81E-495C-9456-1325830027B3}" type="presParOf" srcId="{2FC604D8-E459-4674-9789-45DAD91FFDB4}" destId="{D8330808-B3A2-4D15-80C7-E6D03E24294D}" srcOrd="0" destOrd="0" presId="urn:microsoft.com/office/officeart/2005/8/layout/process5"/>
    <dgm:cxn modelId="{745123C2-CC6A-46AD-8E35-9D5860261451}" type="presParOf" srcId="{0A2561C5-7E6E-44AB-9250-D9FEFD60011B}" destId="{2677523E-16D4-4146-A922-5AAF61A3BF79}" srcOrd="4" destOrd="0" presId="urn:microsoft.com/office/officeart/2005/8/layout/process5"/>
    <dgm:cxn modelId="{01393282-0004-4B40-82CA-A464CD0D90DC}" type="presParOf" srcId="{0A2561C5-7E6E-44AB-9250-D9FEFD60011B}" destId="{1A715495-09B5-4160-8473-6CA9F46F072B}" srcOrd="5" destOrd="0" presId="urn:microsoft.com/office/officeart/2005/8/layout/process5"/>
    <dgm:cxn modelId="{ED5258FE-7486-4186-A35D-296B14966A0B}" type="presParOf" srcId="{1A715495-09B5-4160-8473-6CA9F46F072B}" destId="{8D50B2FF-024C-489C-BA0D-116BB871C6EC}" srcOrd="0" destOrd="0" presId="urn:microsoft.com/office/officeart/2005/8/layout/process5"/>
    <dgm:cxn modelId="{A7F1EAA4-0E3A-4C4D-BC26-7216E8FBBFA5}" type="presParOf" srcId="{0A2561C5-7E6E-44AB-9250-D9FEFD60011B}" destId="{73E94E3D-44A8-417B-A40A-DA841B454E97}" srcOrd="6" destOrd="0" presId="urn:microsoft.com/office/officeart/2005/8/layout/process5"/>
    <dgm:cxn modelId="{DDDDD146-C5FB-4B3E-9904-CFA53EBC843E}" type="presParOf" srcId="{0A2561C5-7E6E-44AB-9250-D9FEFD60011B}" destId="{5C1FB9EE-735C-49B9-A613-677CEA6EA4BA}" srcOrd="7" destOrd="0" presId="urn:microsoft.com/office/officeart/2005/8/layout/process5"/>
    <dgm:cxn modelId="{8E82978E-1C31-4FA8-8D3B-C7FBBBF4DC3F}" type="presParOf" srcId="{5C1FB9EE-735C-49B9-A613-677CEA6EA4BA}" destId="{BCB5D934-B02E-4996-8F24-7BA27B4BD786}" srcOrd="0" destOrd="0" presId="urn:microsoft.com/office/officeart/2005/8/layout/process5"/>
    <dgm:cxn modelId="{0B9FAAAD-385A-4215-AD46-BE9D0D67E3C9}" type="presParOf" srcId="{0A2561C5-7E6E-44AB-9250-D9FEFD60011B}" destId="{C5DB6AC2-4528-4734-9A07-E24A8394582F}" srcOrd="8" destOrd="0" presId="urn:microsoft.com/office/officeart/2005/8/layout/process5"/>
    <dgm:cxn modelId="{B4DD6585-4A0B-41BE-9A87-A317312FC1F0}" type="presParOf" srcId="{0A2561C5-7E6E-44AB-9250-D9FEFD60011B}" destId="{65454695-2658-4CBE-8330-C85133DC691E}" srcOrd="9" destOrd="0" presId="urn:microsoft.com/office/officeart/2005/8/layout/process5"/>
    <dgm:cxn modelId="{5086DE25-CC6A-4FB3-A89E-6BDC3A21B491}" type="presParOf" srcId="{65454695-2658-4CBE-8330-C85133DC691E}" destId="{DB3557A9-A0AF-44E4-8210-5FAD9133F510}" srcOrd="0" destOrd="0" presId="urn:microsoft.com/office/officeart/2005/8/layout/process5"/>
    <dgm:cxn modelId="{85EF0114-98B9-432E-B0AB-78EAC8120B84}" type="presParOf" srcId="{0A2561C5-7E6E-44AB-9250-D9FEFD60011B}" destId="{5533CF7E-BE37-4CF4-A099-7910AC328748}" srcOrd="10" destOrd="0" presId="urn:microsoft.com/office/officeart/2005/8/layout/process5"/>
    <dgm:cxn modelId="{53803084-2769-4EC1-A0B2-ADF3F37DD8B1}" type="presParOf" srcId="{0A2561C5-7E6E-44AB-9250-D9FEFD60011B}" destId="{D9A2F1D1-1F61-427C-A5C3-23C2C2C9DE97}" srcOrd="11" destOrd="0" presId="urn:microsoft.com/office/officeart/2005/8/layout/process5"/>
    <dgm:cxn modelId="{85DC982C-1166-42AA-8F86-686C97D95316}" type="presParOf" srcId="{D9A2F1D1-1F61-427C-A5C3-23C2C2C9DE97}" destId="{6B3FBC4C-820D-4109-B6E5-DFC9AB603642}" srcOrd="0" destOrd="0" presId="urn:microsoft.com/office/officeart/2005/8/layout/process5"/>
    <dgm:cxn modelId="{22844A86-0DFE-423B-B878-962D812A3F48}" type="presParOf" srcId="{0A2561C5-7E6E-44AB-9250-D9FEFD60011B}" destId="{603C5E02-525C-4141-8DF5-E0BD6D23F5F5}" srcOrd="12" destOrd="0" presId="urn:microsoft.com/office/officeart/2005/8/layout/process5"/>
    <dgm:cxn modelId="{258D9392-5460-43F6-B274-DC0048CF872D}" type="presParOf" srcId="{0A2561C5-7E6E-44AB-9250-D9FEFD60011B}" destId="{A45FB84C-B2EC-4DAB-AC9D-6D41CAFC4667}" srcOrd="13" destOrd="0" presId="urn:microsoft.com/office/officeart/2005/8/layout/process5"/>
    <dgm:cxn modelId="{17544712-D91A-473D-A3B3-CA9B732A109A}" type="presParOf" srcId="{A45FB84C-B2EC-4DAB-AC9D-6D41CAFC4667}" destId="{BB861E51-B219-45E3-8CD0-2E63A882C815}" srcOrd="0" destOrd="0" presId="urn:microsoft.com/office/officeart/2005/8/layout/process5"/>
    <dgm:cxn modelId="{A5AC5998-ABA2-40F5-805A-DB67B87812B7}" type="presParOf" srcId="{0A2561C5-7E6E-44AB-9250-D9FEFD60011B}" destId="{6243E2CA-E46F-4D31-AEE5-5BD22C47CD69}" srcOrd="14" destOrd="0" presId="urn:microsoft.com/office/officeart/2005/8/layout/process5"/>
    <dgm:cxn modelId="{BA27C573-D9CA-455A-9A16-699D96CCE666}" type="presParOf" srcId="{0A2561C5-7E6E-44AB-9250-D9FEFD60011B}" destId="{0129CD8C-7E37-4A68-8860-0113272218EE}" srcOrd="15" destOrd="0" presId="urn:microsoft.com/office/officeart/2005/8/layout/process5"/>
    <dgm:cxn modelId="{83FBFE9D-F195-41F9-B609-A37FFC99E3C4}" type="presParOf" srcId="{0129CD8C-7E37-4A68-8860-0113272218EE}" destId="{3F846A23-9E7A-4B0E-8972-9BBAD5741ACF}" srcOrd="0" destOrd="0" presId="urn:microsoft.com/office/officeart/2005/8/layout/process5"/>
    <dgm:cxn modelId="{5D0AF438-A254-487F-BC69-E14DAD195A39}" type="presParOf" srcId="{0A2561C5-7E6E-44AB-9250-D9FEFD60011B}" destId="{BC088B25-CE09-403B-A561-E65862749C49}" srcOrd="16" destOrd="0" presId="urn:microsoft.com/office/officeart/2005/8/layout/process5"/>
    <dgm:cxn modelId="{C8928D28-20E9-4ECA-885A-B68672BBB335}" type="presParOf" srcId="{0A2561C5-7E6E-44AB-9250-D9FEFD60011B}" destId="{D1936327-FB29-49F7-B549-CAAFF980C99E}" srcOrd="17" destOrd="0" presId="urn:microsoft.com/office/officeart/2005/8/layout/process5"/>
    <dgm:cxn modelId="{4291EC20-FDFB-426C-BD76-531201A43045}" type="presParOf" srcId="{D1936327-FB29-49F7-B549-CAAFF980C99E}" destId="{F250710B-FD4C-47D3-8059-0789223CB9D5}" srcOrd="0" destOrd="0" presId="urn:microsoft.com/office/officeart/2005/8/layout/process5"/>
    <dgm:cxn modelId="{05F9E055-8F70-4CAB-B2DB-562F0A760EB7}" type="presParOf" srcId="{0A2561C5-7E6E-44AB-9250-D9FEFD60011B}" destId="{8B24B766-852F-4A0B-9CEC-97371727857C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F9CC4-CE02-4BA7-9CE1-0A669D4C5096}">
      <dsp:nvSpPr>
        <dsp:cNvPr id="0" name=""/>
        <dsp:cNvSpPr/>
      </dsp:nvSpPr>
      <dsp:spPr>
        <a:xfrm>
          <a:off x="1058424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150347-AB96-444D-83A7-A1A9D3C21D6F}">
      <dsp:nvSpPr>
        <dsp:cNvPr id="0" name=""/>
        <dsp:cNvSpPr/>
      </dsp:nvSpPr>
      <dsp:spPr>
        <a:xfrm>
          <a:off x="595328" y="1670116"/>
          <a:ext cx="1683984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CONTEXT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595328" y="1670116"/>
        <a:ext cx="1683984" cy="807993"/>
      </dsp:txXfrm>
    </dsp:sp>
    <dsp:sp modelId="{3DCA6677-D332-438A-A2DF-1DD571461E5A}">
      <dsp:nvSpPr>
        <dsp:cNvPr id="0" name=""/>
        <dsp:cNvSpPr/>
      </dsp:nvSpPr>
      <dsp:spPr>
        <a:xfrm>
          <a:off x="3291152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7CC1FA8-8857-4852-A91F-E2D3E44E7E6B}">
      <dsp:nvSpPr>
        <dsp:cNvPr id="0" name=""/>
        <dsp:cNvSpPr/>
      </dsp:nvSpPr>
      <dsp:spPr>
        <a:xfrm>
          <a:off x="2574010" y="1670116"/>
          <a:ext cx="2192076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FUNDAMENTAL ISSUES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2574010" y="1670116"/>
        <a:ext cx="2192076" cy="807993"/>
      </dsp:txXfrm>
    </dsp:sp>
    <dsp:sp modelId="{8AC725E9-00F4-42C3-B37B-5F602B4355A3}">
      <dsp:nvSpPr>
        <dsp:cNvPr id="0" name=""/>
        <dsp:cNvSpPr/>
      </dsp:nvSpPr>
      <dsp:spPr>
        <a:xfrm>
          <a:off x="5646886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431BCE-7623-4EEE-8D36-B105E94FF6C5}">
      <dsp:nvSpPr>
        <dsp:cNvPr id="0" name=""/>
        <dsp:cNvSpPr/>
      </dsp:nvSpPr>
      <dsp:spPr>
        <a:xfrm>
          <a:off x="5060784" y="1670116"/>
          <a:ext cx="1929997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INDICATORS OF GRAY ZONE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5060784" y="1670116"/>
        <a:ext cx="1929997" cy="807993"/>
      </dsp:txXfrm>
    </dsp:sp>
    <dsp:sp modelId="{B94A71CD-53C7-4D7E-A804-EF853E8AD3EA}">
      <dsp:nvSpPr>
        <dsp:cNvPr id="0" name=""/>
        <dsp:cNvSpPr/>
      </dsp:nvSpPr>
      <dsp:spPr>
        <a:xfrm>
          <a:off x="7863354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2C5402-68D0-48F1-884E-258E7312390B}">
      <dsp:nvSpPr>
        <dsp:cNvPr id="0" name=""/>
        <dsp:cNvSpPr/>
      </dsp:nvSpPr>
      <dsp:spPr>
        <a:xfrm>
          <a:off x="7285478" y="1670116"/>
          <a:ext cx="1913545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RESPONSE FRAMEWORK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7285478" y="1670116"/>
        <a:ext cx="1913545" cy="807993"/>
      </dsp:txXfrm>
    </dsp:sp>
    <dsp:sp modelId="{AF2D8919-4B45-4E3C-B930-B8E0F39ABB05}">
      <dsp:nvSpPr>
        <dsp:cNvPr id="0" name=""/>
        <dsp:cNvSpPr/>
      </dsp:nvSpPr>
      <dsp:spPr>
        <a:xfrm>
          <a:off x="3284113" y="3010827"/>
          <a:ext cx="757792" cy="75779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3D89E47-8A31-4F27-B31B-0E71584EC010}">
      <dsp:nvSpPr>
        <dsp:cNvPr id="0" name=""/>
        <dsp:cNvSpPr/>
      </dsp:nvSpPr>
      <dsp:spPr>
        <a:xfrm>
          <a:off x="2814955" y="3979531"/>
          <a:ext cx="1683984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latin typeface="Product Sans Thin" panose="020B0203030502040203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TIMELINE</a:t>
          </a:r>
          <a:endParaRPr lang="en-US" sz="2500" b="1" kern="1200" dirty="0">
            <a:latin typeface="Product Sans Thin" panose="020B0203030502040203"/>
          </a:endParaRPr>
        </a:p>
      </dsp:txBody>
      <dsp:txXfrm>
        <a:off x="2814955" y="3979531"/>
        <a:ext cx="1683984" cy="807993"/>
      </dsp:txXfrm>
    </dsp:sp>
    <dsp:sp modelId="{65F967F2-442E-4D3E-BDC7-5CF68906D79E}">
      <dsp:nvSpPr>
        <dsp:cNvPr id="0" name=""/>
        <dsp:cNvSpPr/>
      </dsp:nvSpPr>
      <dsp:spPr>
        <a:xfrm>
          <a:off x="5518260" y="2973581"/>
          <a:ext cx="757792" cy="75779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90D192-28FA-4ECA-95F7-8A8BBC154D2F}">
      <dsp:nvSpPr>
        <dsp:cNvPr id="0" name=""/>
        <dsp:cNvSpPr/>
      </dsp:nvSpPr>
      <dsp:spPr>
        <a:xfrm>
          <a:off x="4793636" y="3979531"/>
          <a:ext cx="2185761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latin typeface="Product Sans Thin" panose="020B0203030502040203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GLOBAL ROUNDTABLES</a:t>
          </a:r>
          <a:endParaRPr lang="en-US" sz="2500" b="1" kern="1200" dirty="0">
            <a:latin typeface="Product Sans Thin" panose="020B0203030502040203"/>
          </a:endParaRPr>
        </a:p>
      </dsp:txBody>
      <dsp:txXfrm>
        <a:off x="4793636" y="3979531"/>
        <a:ext cx="2185761" cy="8079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16B922-EC71-497B-B94F-E85303B732D3}">
      <dsp:nvSpPr>
        <dsp:cNvPr id="0" name=""/>
        <dsp:cNvSpPr/>
      </dsp:nvSpPr>
      <dsp:spPr>
        <a:xfrm>
          <a:off x="1878" y="-15560"/>
          <a:ext cx="2922590" cy="3142908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roduct Sans Thin" panose="020B0203030502040203"/>
            </a:rPr>
            <a:t>CLEARLY LEGAL</a:t>
          </a:r>
        </a:p>
      </dsp:txBody>
      <dsp:txXfrm>
        <a:off x="1878" y="1241603"/>
        <a:ext cx="2922590" cy="1257163"/>
      </dsp:txXfrm>
    </dsp:sp>
    <dsp:sp modelId="{984CD229-66D0-43AB-B530-4B9EB2E03305}">
      <dsp:nvSpPr>
        <dsp:cNvPr id="0" name=""/>
        <dsp:cNvSpPr/>
      </dsp:nvSpPr>
      <dsp:spPr>
        <a:xfrm>
          <a:off x="939879" y="173014"/>
          <a:ext cx="1046588" cy="104658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0EA573-1492-43AF-9DA7-D8E5E4B8DB41}">
      <dsp:nvSpPr>
        <dsp:cNvPr id="0" name=""/>
        <dsp:cNvSpPr/>
      </dsp:nvSpPr>
      <dsp:spPr>
        <a:xfrm>
          <a:off x="3012146" y="-15560"/>
          <a:ext cx="2922590" cy="3142908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roduct Sans Thin" panose="020B0203030502040203"/>
            </a:rPr>
            <a:t>GRAY ZONE</a:t>
          </a:r>
        </a:p>
      </dsp:txBody>
      <dsp:txXfrm>
        <a:off x="3012146" y="1241603"/>
        <a:ext cx="2922590" cy="1257163"/>
      </dsp:txXfrm>
    </dsp:sp>
    <dsp:sp modelId="{74038374-AB4E-4E2E-B78A-2035F1F20E36}">
      <dsp:nvSpPr>
        <dsp:cNvPr id="0" name=""/>
        <dsp:cNvSpPr/>
      </dsp:nvSpPr>
      <dsp:spPr>
        <a:xfrm>
          <a:off x="3950147" y="173014"/>
          <a:ext cx="1046588" cy="104658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F7EB50-4702-4EE2-89C3-CB7DA22BDADE}">
      <dsp:nvSpPr>
        <dsp:cNvPr id="0" name=""/>
        <dsp:cNvSpPr/>
      </dsp:nvSpPr>
      <dsp:spPr>
        <a:xfrm>
          <a:off x="6022414" y="-15560"/>
          <a:ext cx="2922590" cy="3142908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roduct Sans Thin" panose="020B0203030502040203"/>
            </a:rPr>
            <a:t>CLEARLY ILLEGAL</a:t>
          </a:r>
        </a:p>
      </dsp:txBody>
      <dsp:txXfrm>
        <a:off x="6022414" y="1241603"/>
        <a:ext cx="2922590" cy="1257163"/>
      </dsp:txXfrm>
    </dsp:sp>
    <dsp:sp modelId="{9FBABEA9-2D92-4F9D-BE44-18FF1A99EDE5}">
      <dsp:nvSpPr>
        <dsp:cNvPr id="0" name=""/>
        <dsp:cNvSpPr/>
      </dsp:nvSpPr>
      <dsp:spPr>
        <a:xfrm>
          <a:off x="6960415" y="173014"/>
          <a:ext cx="1046588" cy="104658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E49C32-5813-4C72-BB83-1AF6AC5E94B1}">
      <dsp:nvSpPr>
        <dsp:cNvPr id="0" name=""/>
        <dsp:cNvSpPr/>
      </dsp:nvSpPr>
      <dsp:spPr>
        <a:xfrm>
          <a:off x="396767" y="2310500"/>
          <a:ext cx="8150878" cy="847967"/>
        </a:xfrm>
        <a:prstGeom prst="leftRightArrow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0A1963-FFDA-4777-A3C3-19C73C44191C}">
      <dsp:nvSpPr>
        <dsp:cNvPr id="0" name=""/>
        <dsp:cNvSpPr/>
      </dsp:nvSpPr>
      <dsp:spPr>
        <a:xfrm>
          <a:off x="145211" y="688880"/>
          <a:ext cx="3259527" cy="38347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F01F75-41B7-4D11-BC33-D5A5EBB170F0}">
      <dsp:nvSpPr>
        <dsp:cNvPr id="0" name=""/>
        <dsp:cNvSpPr/>
      </dsp:nvSpPr>
      <dsp:spPr>
        <a:xfrm>
          <a:off x="145211" y="832897"/>
          <a:ext cx="239456" cy="239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51B9D-C18E-44CD-BC26-874B604E9CC9}">
      <dsp:nvSpPr>
        <dsp:cNvPr id="0" name=""/>
        <dsp:cNvSpPr/>
      </dsp:nvSpPr>
      <dsp:spPr>
        <a:xfrm>
          <a:off x="145211" y="0"/>
          <a:ext cx="3259527" cy="688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>
              <a:latin typeface="Product Sans Thin" panose="020B0203030502040203"/>
            </a:rPr>
            <a:t>Uncertain</a:t>
          </a:r>
        </a:p>
      </dsp:txBody>
      <dsp:txXfrm>
        <a:off x="145211" y="0"/>
        <a:ext cx="3259527" cy="688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552F3-1D90-4536-8490-6EB99CDEAEFD}">
      <dsp:nvSpPr>
        <dsp:cNvPr id="0" name=""/>
        <dsp:cNvSpPr/>
      </dsp:nvSpPr>
      <dsp:spPr>
        <a:xfrm>
          <a:off x="490862" y="591715"/>
          <a:ext cx="2799778" cy="329385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F66F84-655F-4B78-9E7A-372B041C6596}">
      <dsp:nvSpPr>
        <dsp:cNvPr id="0" name=""/>
        <dsp:cNvSpPr/>
      </dsp:nvSpPr>
      <dsp:spPr>
        <a:xfrm>
          <a:off x="490862" y="715419"/>
          <a:ext cx="205681" cy="205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C7678-E009-491F-B461-95AD11B7CD2B}">
      <dsp:nvSpPr>
        <dsp:cNvPr id="0" name=""/>
        <dsp:cNvSpPr/>
      </dsp:nvSpPr>
      <dsp:spPr>
        <a:xfrm>
          <a:off x="490862" y="0"/>
          <a:ext cx="2799778" cy="5917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latin typeface="Product Sans Thin" panose="020B0203030502040203"/>
            </a:rPr>
            <a:t>“Improper”</a:t>
          </a:r>
        </a:p>
      </dsp:txBody>
      <dsp:txXfrm>
        <a:off x="490862" y="0"/>
        <a:ext cx="2799778" cy="5917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4FA6A-7BC1-4BA6-9233-DAA969691203}">
      <dsp:nvSpPr>
        <dsp:cNvPr id="0" name=""/>
        <dsp:cNvSpPr/>
      </dsp:nvSpPr>
      <dsp:spPr>
        <a:xfrm>
          <a:off x="1599716" y="832428"/>
          <a:ext cx="55878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5878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1864376" y="876305"/>
        <a:ext cx="29469" cy="3687"/>
      </dsp:txXfrm>
    </dsp:sp>
    <dsp:sp modelId="{D46DAFBC-6A23-4AC8-B4F8-C3FA7F4ADFAE}">
      <dsp:nvSpPr>
        <dsp:cNvPr id="0" name=""/>
        <dsp:cNvSpPr/>
      </dsp:nvSpPr>
      <dsp:spPr>
        <a:xfrm>
          <a:off x="0" y="297663"/>
          <a:ext cx="1601516" cy="11609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Understand client circumstances, applying inquiring mind</a:t>
          </a:r>
        </a:p>
      </dsp:txBody>
      <dsp:txXfrm>
        <a:off x="0" y="297663"/>
        <a:ext cx="1601516" cy="1160971"/>
      </dsp:txXfrm>
    </dsp:sp>
    <dsp:sp modelId="{865752FB-92B1-4E0C-BB4E-ED42B13E11F0}">
      <dsp:nvSpPr>
        <dsp:cNvPr id="0" name=""/>
        <dsp:cNvSpPr/>
      </dsp:nvSpPr>
      <dsp:spPr>
        <a:xfrm>
          <a:off x="3790622" y="832428"/>
          <a:ext cx="175794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757941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4624879" y="876305"/>
        <a:ext cx="89427" cy="3687"/>
      </dsp:txXfrm>
    </dsp:sp>
    <dsp:sp modelId="{13DECB97-41A9-4A3E-827C-2C8284C800B2}">
      <dsp:nvSpPr>
        <dsp:cNvPr id="0" name=""/>
        <dsp:cNvSpPr/>
      </dsp:nvSpPr>
      <dsp:spPr>
        <a:xfrm>
          <a:off x="2190906" y="397693"/>
          <a:ext cx="1601516" cy="9609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Understand the purpose of the TP</a:t>
          </a:r>
        </a:p>
      </dsp:txBody>
      <dsp:txXfrm>
        <a:off x="2190906" y="397693"/>
        <a:ext cx="1601516" cy="960909"/>
      </dsp:txXfrm>
    </dsp:sp>
    <dsp:sp modelId="{64E59D5E-5BD6-4CCD-993C-173931E230B3}">
      <dsp:nvSpPr>
        <dsp:cNvPr id="0" name=""/>
        <dsp:cNvSpPr/>
      </dsp:nvSpPr>
      <dsp:spPr>
        <a:xfrm>
          <a:off x="4486919" y="1296151"/>
          <a:ext cx="3764972" cy="442045"/>
        </a:xfrm>
        <a:custGeom>
          <a:avLst/>
          <a:gdLst/>
          <a:ahLst/>
          <a:cxnLst/>
          <a:rect l="0" t="0" r="0" b="0"/>
          <a:pathLst>
            <a:path>
              <a:moveTo>
                <a:pt x="3764972" y="0"/>
              </a:moveTo>
              <a:lnTo>
                <a:pt x="3764972" y="238122"/>
              </a:lnTo>
              <a:lnTo>
                <a:pt x="0" y="238122"/>
              </a:lnTo>
              <a:lnTo>
                <a:pt x="0" y="442045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6274543" y="1515330"/>
        <a:ext cx="189726" cy="3687"/>
      </dsp:txXfrm>
    </dsp:sp>
    <dsp:sp modelId="{92B2CA99-6008-4741-9355-41B849545102}">
      <dsp:nvSpPr>
        <dsp:cNvPr id="0" name=""/>
        <dsp:cNvSpPr/>
      </dsp:nvSpPr>
      <dsp:spPr>
        <a:xfrm>
          <a:off x="5580963" y="458346"/>
          <a:ext cx="5341857" cy="8396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Perform other due diligence steps such as development of factual basis, consultation and referring to available resources (substance over form, RITP test, spirit of the law)</a:t>
          </a:r>
        </a:p>
      </dsp:txBody>
      <dsp:txXfrm>
        <a:off x="5580963" y="458346"/>
        <a:ext cx="5341857" cy="839604"/>
      </dsp:txXfrm>
    </dsp:sp>
    <dsp:sp modelId="{A2B4B13A-23AD-4D5F-8F8D-4F1A96A5BEB2}">
      <dsp:nvSpPr>
        <dsp:cNvPr id="0" name=""/>
        <dsp:cNvSpPr/>
      </dsp:nvSpPr>
      <dsp:spPr>
        <a:xfrm>
          <a:off x="8958026" y="2992191"/>
          <a:ext cx="3517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2980" y="45720"/>
              </a:lnTo>
              <a:lnTo>
                <a:pt x="192980" y="48737"/>
              </a:lnTo>
              <a:lnTo>
                <a:pt x="351761" y="48737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9124348" y="3036068"/>
        <a:ext cx="19118" cy="3687"/>
      </dsp:txXfrm>
    </dsp:sp>
    <dsp:sp modelId="{56E3E611-952F-435E-85D2-4585B0E0AEB8}">
      <dsp:nvSpPr>
        <dsp:cNvPr id="0" name=""/>
        <dsp:cNvSpPr/>
      </dsp:nvSpPr>
      <dsp:spPr>
        <a:xfrm>
          <a:off x="14013" y="1770596"/>
          <a:ext cx="8945813" cy="253463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Undertake the tax planning: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1) PA not to undertake improper tax planning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2) If there are uncertainties: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a) PA to consult with tax authority (if possible) and other experts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b) PA to communicate to the client the risks: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     </a:t>
          </a:r>
          <a:r>
            <a:rPr lang="en-US" sz="1600" b="1" kern="1200" dirty="0" err="1">
              <a:latin typeface="Product Sans Thin" panose="020B0203030502040203"/>
            </a:rPr>
            <a:t>i</a:t>
          </a:r>
          <a:r>
            <a:rPr lang="en-US" sz="1600" b="1" kern="1200" dirty="0">
              <a:latin typeface="Product Sans Thin" panose="020B0203030502040203"/>
            </a:rPr>
            <a:t>) If client agrees, proceed with tax planning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         - PA to encourage and facilitate client disclosure to relevant authorities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    ii) If client disagrees, refer to slide 18</a:t>
          </a:r>
        </a:p>
      </dsp:txBody>
      <dsp:txXfrm>
        <a:off x="14013" y="1770596"/>
        <a:ext cx="8945813" cy="2534630"/>
      </dsp:txXfrm>
    </dsp:sp>
    <dsp:sp modelId="{D58FE1EE-4DE1-4620-8943-3CDCCCD65812}">
      <dsp:nvSpPr>
        <dsp:cNvPr id="0" name=""/>
        <dsp:cNvSpPr/>
      </dsp:nvSpPr>
      <dsp:spPr>
        <a:xfrm>
          <a:off x="9342188" y="2540391"/>
          <a:ext cx="1601516" cy="100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Conclude and Document the decisions</a:t>
          </a:r>
        </a:p>
      </dsp:txBody>
      <dsp:txXfrm>
        <a:off x="9342188" y="2540391"/>
        <a:ext cx="1601516" cy="10010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FF54C7-9349-402D-9C4F-DBAC1013008D}">
      <dsp:nvSpPr>
        <dsp:cNvPr id="0" name=""/>
        <dsp:cNvSpPr/>
      </dsp:nvSpPr>
      <dsp:spPr>
        <a:xfrm>
          <a:off x="116942" y="838810"/>
          <a:ext cx="1690538" cy="1014323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IESBA approval of project proposal</a:t>
          </a:r>
        </a:p>
      </dsp:txBody>
      <dsp:txXfrm>
        <a:off x="146651" y="868519"/>
        <a:ext cx="1631120" cy="954905"/>
      </dsp:txXfrm>
    </dsp:sp>
    <dsp:sp modelId="{85EB095F-B8FA-48DA-98E6-A25EBC7FCD27}">
      <dsp:nvSpPr>
        <dsp:cNvPr id="0" name=""/>
        <dsp:cNvSpPr/>
      </dsp:nvSpPr>
      <dsp:spPr>
        <a:xfrm>
          <a:off x="1956248" y="1136344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1956248" y="1220195"/>
        <a:ext cx="250876" cy="251551"/>
      </dsp:txXfrm>
    </dsp:sp>
    <dsp:sp modelId="{8F890A5B-93B8-4844-A591-AF0638405DD4}">
      <dsp:nvSpPr>
        <dsp:cNvPr id="0" name=""/>
        <dsp:cNvSpPr/>
      </dsp:nvSpPr>
      <dsp:spPr>
        <a:xfrm>
          <a:off x="2483696" y="838810"/>
          <a:ext cx="1690538" cy="1014323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Update to IESBA</a:t>
          </a:r>
        </a:p>
      </dsp:txBody>
      <dsp:txXfrm>
        <a:off x="2513405" y="868519"/>
        <a:ext cx="1631120" cy="954905"/>
      </dsp:txXfrm>
    </dsp:sp>
    <dsp:sp modelId="{2FC604D8-E459-4674-9789-45DAD91FFDB4}">
      <dsp:nvSpPr>
        <dsp:cNvPr id="0" name=""/>
        <dsp:cNvSpPr/>
      </dsp:nvSpPr>
      <dsp:spPr>
        <a:xfrm rot="10800000" flipH="1">
          <a:off x="4294361" y="1026682"/>
          <a:ext cx="512277" cy="616114"/>
        </a:xfrm>
        <a:prstGeom prst="rightBrac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4294361" y="1149905"/>
        <a:ext cx="358594" cy="369668"/>
      </dsp:txXfrm>
    </dsp:sp>
    <dsp:sp modelId="{2677523E-16D4-4146-A922-5AAF61A3BF79}">
      <dsp:nvSpPr>
        <dsp:cNvPr id="0" name=""/>
        <dsp:cNvSpPr/>
      </dsp:nvSpPr>
      <dsp:spPr>
        <a:xfrm>
          <a:off x="4850451" y="786993"/>
          <a:ext cx="1690538" cy="11179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Discussion of Issues with IESBA and IESBA CAG</a:t>
          </a:r>
          <a:endParaRPr lang="en-US" sz="1800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4883195" y="819737"/>
        <a:ext cx="1625050" cy="1052468"/>
      </dsp:txXfrm>
    </dsp:sp>
    <dsp:sp modelId="{1A715495-09B5-4160-8473-6CA9F46F072B}">
      <dsp:nvSpPr>
        <dsp:cNvPr id="0" name=""/>
        <dsp:cNvSpPr/>
      </dsp:nvSpPr>
      <dsp:spPr>
        <a:xfrm>
          <a:off x="6689757" y="1136344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871253"/>
            <a:satOff val="1269"/>
            <a:lumOff val="-779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6689757" y="1220195"/>
        <a:ext cx="250876" cy="251551"/>
      </dsp:txXfrm>
    </dsp:sp>
    <dsp:sp modelId="{73E94E3D-44A8-417B-A40A-DA841B454E97}">
      <dsp:nvSpPr>
        <dsp:cNvPr id="0" name=""/>
        <dsp:cNvSpPr/>
      </dsp:nvSpPr>
      <dsp:spPr>
        <a:xfrm>
          <a:off x="7217205" y="838810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Global Roundtables</a:t>
          </a:r>
        </a:p>
      </dsp:txBody>
      <dsp:txXfrm>
        <a:off x="7246914" y="868519"/>
        <a:ext cx="1631120" cy="954905"/>
      </dsp:txXfrm>
    </dsp:sp>
    <dsp:sp modelId="{5C1FB9EE-735C-49B9-A613-677CEA6EA4BA}">
      <dsp:nvSpPr>
        <dsp:cNvPr id="0" name=""/>
        <dsp:cNvSpPr/>
      </dsp:nvSpPr>
      <dsp:spPr>
        <a:xfrm>
          <a:off x="9056511" y="1136344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306880"/>
            <a:satOff val="1904"/>
            <a:lumOff val="-116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accent6"/>
            </a:solidFill>
          </a:endParaRPr>
        </a:p>
      </dsp:txBody>
      <dsp:txXfrm>
        <a:off x="9056511" y="1220195"/>
        <a:ext cx="250876" cy="251551"/>
      </dsp:txXfrm>
    </dsp:sp>
    <dsp:sp modelId="{C5DB6AC2-4528-4734-9A07-E24A8394582F}">
      <dsp:nvSpPr>
        <dsp:cNvPr id="0" name=""/>
        <dsp:cNvSpPr/>
      </dsp:nvSpPr>
      <dsp:spPr>
        <a:xfrm>
          <a:off x="9583959" y="838810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Discussion of Issues with IESBA</a:t>
          </a:r>
        </a:p>
      </dsp:txBody>
      <dsp:txXfrm>
        <a:off x="9613668" y="868519"/>
        <a:ext cx="1631120" cy="954905"/>
      </dsp:txXfrm>
    </dsp:sp>
    <dsp:sp modelId="{65454695-2658-4CBE-8330-C85133DC691E}">
      <dsp:nvSpPr>
        <dsp:cNvPr id="0" name=""/>
        <dsp:cNvSpPr/>
      </dsp:nvSpPr>
      <dsp:spPr>
        <a:xfrm rot="5400000">
          <a:off x="10268553" y="2120093"/>
          <a:ext cx="385857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-5400000">
        <a:off x="10335706" y="2136792"/>
        <a:ext cx="251551" cy="270100"/>
      </dsp:txXfrm>
    </dsp:sp>
    <dsp:sp modelId="{5533CF7E-BE37-4CF4-A099-7910AC328748}">
      <dsp:nvSpPr>
        <dsp:cNvPr id="0" name=""/>
        <dsp:cNvSpPr/>
      </dsp:nvSpPr>
      <dsp:spPr>
        <a:xfrm>
          <a:off x="9583959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First Read of proposals</a:t>
          </a:r>
        </a:p>
      </dsp:txBody>
      <dsp:txXfrm>
        <a:off x="9613668" y="2610874"/>
        <a:ext cx="1631120" cy="954905"/>
      </dsp:txXfrm>
    </dsp:sp>
    <dsp:sp modelId="{D9A2F1D1-1F61-427C-A5C3-23C2C2C9DE97}">
      <dsp:nvSpPr>
        <dsp:cNvPr id="0" name=""/>
        <dsp:cNvSpPr/>
      </dsp:nvSpPr>
      <dsp:spPr>
        <a:xfrm rot="10800000">
          <a:off x="9090574" y="3045890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7178133"/>
            <a:satOff val="3173"/>
            <a:lumOff val="-1948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9198092" y="3129741"/>
        <a:ext cx="250876" cy="251551"/>
      </dsp:txXfrm>
    </dsp:sp>
    <dsp:sp modelId="{603C5E02-525C-4141-8DF5-E0BD6D23F5F5}">
      <dsp:nvSpPr>
        <dsp:cNvPr id="0" name=""/>
        <dsp:cNvSpPr/>
      </dsp:nvSpPr>
      <dsp:spPr>
        <a:xfrm>
          <a:off x="7217205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Approval of Exposure Draft</a:t>
          </a:r>
        </a:p>
      </dsp:txBody>
      <dsp:txXfrm>
        <a:off x="7246914" y="2610874"/>
        <a:ext cx="1631120" cy="954905"/>
      </dsp:txXfrm>
    </dsp:sp>
    <dsp:sp modelId="{A45FB84C-B2EC-4DAB-AC9D-6D41CAFC4667}">
      <dsp:nvSpPr>
        <dsp:cNvPr id="0" name=""/>
        <dsp:cNvSpPr/>
      </dsp:nvSpPr>
      <dsp:spPr>
        <a:xfrm rot="10800000">
          <a:off x="6710043" y="2878700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8613759"/>
            <a:satOff val="3808"/>
            <a:lumOff val="-233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6817561" y="2962551"/>
        <a:ext cx="250876" cy="251551"/>
      </dsp:txXfrm>
    </dsp:sp>
    <dsp:sp modelId="{6243E2CA-E46F-4D31-AEE5-5BD22C47CD69}">
      <dsp:nvSpPr>
        <dsp:cNvPr id="0" name=""/>
        <dsp:cNvSpPr/>
      </dsp:nvSpPr>
      <dsp:spPr>
        <a:xfrm>
          <a:off x="4850451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High level update</a:t>
          </a:r>
        </a:p>
      </dsp:txBody>
      <dsp:txXfrm>
        <a:off x="4880160" y="2610874"/>
        <a:ext cx="1631120" cy="954905"/>
      </dsp:txXfrm>
    </dsp:sp>
    <dsp:sp modelId="{0129CD8C-7E37-4A68-8860-0113272218EE}">
      <dsp:nvSpPr>
        <dsp:cNvPr id="0" name=""/>
        <dsp:cNvSpPr/>
      </dsp:nvSpPr>
      <dsp:spPr>
        <a:xfrm rot="10800000">
          <a:off x="4343289" y="2878700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0049386"/>
            <a:satOff val="4442"/>
            <a:lumOff val="-2727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4450807" y="2962551"/>
        <a:ext cx="250876" cy="251551"/>
      </dsp:txXfrm>
    </dsp:sp>
    <dsp:sp modelId="{BC088B25-CE09-403B-A561-E65862749C49}">
      <dsp:nvSpPr>
        <dsp:cNvPr id="0" name=""/>
        <dsp:cNvSpPr/>
      </dsp:nvSpPr>
      <dsp:spPr>
        <a:xfrm>
          <a:off x="2483696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  <a:ea typeface="+mn-ea"/>
              <a:cs typeface="+mn-cs"/>
            </a:rPr>
            <a:t>Full review of ED responses</a:t>
          </a:r>
        </a:p>
      </dsp:txBody>
      <dsp:txXfrm>
        <a:off x="2513405" y="2610874"/>
        <a:ext cx="1631120" cy="954905"/>
      </dsp:txXfrm>
    </dsp:sp>
    <dsp:sp modelId="{D1936327-FB29-49F7-B549-CAAFF980C99E}">
      <dsp:nvSpPr>
        <dsp:cNvPr id="0" name=""/>
        <dsp:cNvSpPr/>
      </dsp:nvSpPr>
      <dsp:spPr>
        <a:xfrm rot="10771699">
          <a:off x="1986799" y="2888304"/>
          <a:ext cx="351148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2092141" y="2971721"/>
        <a:ext cx="245804" cy="251551"/>
      </dsp:txXfrm>
    </dsp:sp>
    <dsp:sp modelId="{8B24B766-852F-4A0B-9CEC-97371727857C}">
      <dsp:nvSpPr>
        <dsp:cNvPr id="0" name=""/>
        <dsp:cNvSpPr/>
      </dsp:nvSpPr>
      <dsp:spPr>
        <a:xfrm>
          <a:off x="16795" y="2601005"/>
          <a:ext cx="1804379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Approval of final pronouncement</a:t>
          </a:r>
        </a:p>
      </dsp:txBody>
      <dsp:txXfrm>
        <a:off x="46504" y="2630714"/>
        <a:ext cx="1744961" cy="954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86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279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44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7718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198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3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239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6642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263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9445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117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11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8669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1581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3738"/>
            <a:ext cx="6153150" cy="3462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10189-AC31-7546-878A-F48FDE4A29F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049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3738"/>
            <a:ext cx="6153150" cy="3462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10189-AC31-7546-878A-F48FDE4A29F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6575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366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377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457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45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581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00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21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995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3/21/2022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0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801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55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86859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831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595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700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10715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1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 dirty="0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8892632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015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4410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939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56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3444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262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086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0801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08220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5394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 dirty="0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4511453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9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1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.org/ctp/glossaryoftaxterms.ht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ec.europa.eu/taxation_customs/system/files/2021-10/211007%20TGG%20Platform%20Meeting_CFE%20discussion%20paper_Ethics%20Quality%20Bar%20for%20Tax%20Advisers.pdf" TargetMode="External"/><Relationship Id="rId4" Type="http://schemas.openxmlformats.org/officeDocument/2006/relationships/hyperlink" Target="https://assets.publishing.service.gov.uk/government/uploads/system/uploads/attachment_data/file/89029/briefing-avoidance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DC016-379D-4A95-BEB3-709D6D5D5A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1403" y="3429000"/>
            <a:ext cx="9906901" cy="1179867"/>
          </a:xfrm>
        </p:spPr>
        <p:txBody>
          <a:bodyPr>
            <a:noAutofit/>
          </a:bodyPr>
          <a:lstStyle/>
          <a:p>
            <a:pPr marL="236538" indent="-236538"/>
            <a:r>
              <a:rPr lang="en-US" b="1" kern="0" dirty="0">
                <a:latin typeface="Product Sans Thin" panose="020B0203030502040203"/>
              </a:rPr>
              <a:t>Jens Poll, Task Force Chair</a:t>
            </a:r>
          </a:p>
          <a:p>
            <a:pPr marL="236538" indent="-236538"/>
            <a:r>
              <a:rPr lang="en-US" b="1" kern="0" dirty="0">
                <a:latin typeface="Product Sans Thin" panose="020B0203030502040203"/>
              </a:rPr>
              <a:t>IESBA Meeting, March 14-16, 2022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2E4FAE1-E9FD-4A1C-9F0F-20ABC25596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0121" y="609901"/>
            <a:ext cx="9907588" cy="2417876"/>
          </a:xfrm>
        </p:spPr>
        <p:txBody>
          <a:bodyPr/>
          <a:lstStyle/>
          <a:p>
            <a:r>
              <a:rPr lang="en-US" dirty="0"/>
              <a:t>Tax Planning &amp; Related Services</a:t>
            </a:r>
          </a:p>
        </p:txBody>
      </p:sp>
    </p:spTree>
    <p:extLst>
      <p:ext uri="{BB962C8B-B14F-4D97-AF65-F5344CB8AC3E}">
        <p14:creationId xmlns:p14="http://schemas.microsoft.com/office/powerpoint/2010/main" val="1075983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4EB37F-082C-4090-A8FF-7E4D12B69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645C4E-1E83-4E54-A473-64EFC70B3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136" y="0"/>
            <a:ext cx="10906664" cy="106851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Gray Zone – Fundamental Principles Impacted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FEE083-7CB6-41B8-B8C8-5E48B6AEAC17}"/>
              </a:ext>
            </a:extLst>
          </p:cNvPr>
          <p:cNvSpPr/>
          <p:nvPr/>
        </p:nvSpPr>
        <p:spPr>
          <a:xfrm>
            <a:off x="356558" y="1567720"/>
            <a:ext cx="7504981" cy="462604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7345" lvl="1" indent="-34734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Integrity, e.g.: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 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Advocacy threat 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Objectivity, e.g.: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Advocacy threat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4F2E56-E000-44CE-8DD1-60D32DB431E5}"/>
              </a:ext>
            </a:extLst>
          </p:cNvPr>
          <p:cNvSpPr txBox="1"/>
          <p:nvPr/>
        </p:nvSpPr>
        <p:spPr>
          <a:xfrm>
            <a:off x="3428999" y="1886032"/>
            <a:ext cx="437503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7345" lvl="1" indent="-34734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Professional competence/due care, e.g.: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solidFill>
                <a:schemeClr val="tx1"/>
              </a:solidFill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Professional behavior, e.g.: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B1C8E9-AFD6-439B-9D01-606C5C852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554" y="2017437"/>
            <a:ext cx="3766744" cy="3726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4566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INDICATORS OF GRAY ZONE</a:t>
            </a:r>
          </a:p>
        </p:txBody>
      </p:sp>
    </p:spTree>
    <p:extLst>
      <p:ext uri="{BB962C8B-B14F-4D97-AF65-F5344CB8AC3E}">
        <p14:creationId xmlns:p14="http://schemas.microsoft.com/office/powerpoint/2010/main" val="159638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0E7F-0CE3-4B2E-953F-978A26162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410" y="1285533"/>
            <a:ext cx="10786508" cy="5342313"/>
          </a:xfrm>
        </p:spPr>
        <p:txBody>
          <a:bodyPr>
            <a:noAutofit/>
          </a:bodyPr>
          <a:lstStyle/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</a:rPr>
              <a:t>Various indicators of uncertainty: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Tax legislation 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Gaps in the current legislation 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New and recent changes which can be subject to different interpretation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Multi-jurisdictional scope (Complexity from technical or legal point of view)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Challenges to previous court rulings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No legal precedent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Recent court or tax rulings that cast doubt on similar arrangements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Conflicting laws within and across jurisdictions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New business models 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Pace and impact of technology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Changing business landscape: e-commerce, cloud-based transactions, etc.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Public perceptions influencing what is considered “improper”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1428750" lvl="3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59313D2-E3A3-496F-B58C-4A35845DC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2164468"/>
              </p:ext>
            </p:extLst>
          </p:nvPr>
        </p:nvGraphicFramePr>
        <p:xfrm>
          <a:off x="8293301" y="4500113"/>
          <a:ext cx="3549951" cy="1072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le 6">
            <a:extLst>
              <a:ext uri="{FF2B5EF4-FFF2-40B4-BE49-F238E27FC236}">
                <a16:creationId xmlns:a16="http://schemas.microsoft.com/office/drawing/2014/main" id="{B01A21E9-3F0C-4DBB-B5BE-6306B93F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51" y="17762"/>
            <a:ext cx="10436462" cy="1068518"/>
          </a:xfrm>
        </p:spPr>
        <p:txBody>
          <a:bodyPr/>
          <a:lstStyle/>
          <a:p>
            <a:r>
              <a:rPr lang="en-US" sz="4400" dirty="0"/>
              <a:t>Gray Zone – “Uncertain”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838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317" y="1379162"/>
            <a:ext cx="10740483" cy="5342313"/>
          </a:xfrm>
        </p:spPr>
        <p:txBody>
          <a:bodyPr>
            <a:noAutofit/>
          </a:bodyPr>
          <a:lstStyle/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</a:rPr>
              <a:t>Improper? Aggressive? Unacceptable? Egregious?</a:t>
            </a:r>
          </a:p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</a:rPr>
              <a:t>May be able to approach description through indicators/factors: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Lack of clarity about who the client is or troubling information about client or management integrity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Transactions are artificial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Without genuine commercial purpose (substance over form)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Reason to believe, based on facts and circumstances, that it is clearly not in the spirit of the law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Lack of transparency to relevant tax authorities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Lack of adequate factual basis (incomplete, unsupported, factually incorrect)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Common indicators of improper tax planning in the relevant jurisdiction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E.g., Clearly exploiting gaps in tax laws and regulations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E.g., Double non-taxation, unreasonably high pricing of intangibles (royalties), etc.</a:t>
            </a:r>
            <a:endParaRPr lang="en-US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1428750" lvl="3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6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1428750" lvl="3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30FDD598-1D65-462B-AB64-477C8C590D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551119"/>
              </p:ext>
            </p:extLst>
          </p:nvPr>
        </p:nvGraphicFramePr>
        <p:xfrm>
          <a:off x="8091448" y="2592891"/>
          <a:ext cx="3781503" cy="921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9849609C-3114-40EA-AF3C-D160A7832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05" y="27377"/>
            <a:ext cx="10319792" cy="1068518"/>
          </a:xfrm>
        </p:spPr>
        <p:txBody>
          <a:bodyPr/>
          <a:lstStyle/>
          <a:p>
            <a:r>
              <a:rPr lang="en-US" sz="4400" dirty="0"/>
              <a:t>Gray Zone – “Improper”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13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3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1" name="Group 15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9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77DA9D0-3121-4BF4-A46A-36A58DEC9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kern="1200" dirty="0">
                <a:solidFill>
                  <a:srgbClr val="FFFFFF"/>
                </a:solidFill>
                <a:latin typeface="Product Sans Thin" panose="020B0203030502040203"/>
              </a:rPr>
              <a:t>Report Back: IESBA CAG Meeting, March 7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641DE0-E864-44F3-AC97-7982FBC90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382512"/>
            <a:ext cx="685800" cy="320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51EA57-EC24-4F43-B1BF-46131D89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300" y="563918"/>
            <a:ext cx="7100628" cy="5251646"/>
          </a:xfrm>
        </p:spPr>
        <p:txBody>
          <a:bodyPr>
            <a:noAutofit/>
          </a:bodyPr>
          <a:lstStyle/>
          <a:p>
            <a:pPr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CAG representatives: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were generally supportive of the direction of the TF, this is an important initiative of the Board 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recommended the TF to be aware of local tax regulations requirements that are already in place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recommended the TF to maintain a principles-based approach 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effectLst/>
                <a:latin typeface="Product Sans Thin" panose="020B0203030502040203"/>
                <a:ea typeface="Calibri" panose="020F0502020204030204" pitchFamily="34" charset="0"/>
              </a:rPr>
              <a:t>recommended the TF provide further clarification of what is uncertain versus what is improper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effectLst/>
                <a:latin typeface="Product Sans Thin" panose="020B0203030502040203"/>
                <a:ea typeface="Calibri" panose="020F0502020204030204" pitchFamily="34" charset="0"/>
              </a:rPr>
              <a:t>recommended the TF to provide clear recommendations to PAs in terms of how to operationalize the requirements in the Code</a:t>
            </a:r>
            <a:endParaRPr lang="en-US" sz="2000" dirty="0">
              <a:latin typeface="Product Sans Thin" panose="020B0203030502040203"/>
              <a:ea typeface="Calibri" panose="020F0502020204030204" pitchFamily="34" charset="0"/>
            </a:endParaRPr>
          </a:p>
          <a:p>
            <a:pPr marL="457200" lvl="1" indent="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347345" indent="-347345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7345" lvl="1" indent="-347345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632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9" name="Picture 8" descr="Question mark on green pastel background">
            <a:extLst>
              <a:ext uri="{FF2B5EF4-FFF2-40B4-BE49-F238E27FC236}">
                <a16:creationId xmlns:a16="http://schemas.microsoft.com/office/drawing/2014/main" id="{8694B127-2A20-4E9A-9D89-54552F7375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82" b="2141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112890-8E90-4742-877F-31EA36316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809" y="1071350"/>
            <a:ext cx="4775162" cy="133938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hangingPunct="1"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  <a:latin typeface="Product Sans Thin" panose="020B0203030502040203"/>
              </a:rPr>
              <a:t>Matters for Consideration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9AD52A-B039-4238-8F87-46F923E1619A}"/>
              </a:ext>
            </a:extLst>
          </p:cNvPr>
          <p:cNvSpPr txBox="1"/>
          <p:nvPr/>
        </p:nvSpPr>
        <p:spPr>
          <a:xfrm>
            <a:off x="936054" y="2137470"/>
            <a:ext cx="5231990" cy="3109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Pts val="1000"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+mn-cs"/>
              </a:rPr>
              <a:t>IESBA members are asked to share any comments, questions, or reactions to the TPTF’s preliminary views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732B1-C14C-412E-8C3B-CD11125F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904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27" y="2961357"/>
            <a:ext cx="9326563" cy="1115179"/>
          </a:xfrm>
        </p:spPr>
        <p:txBody>
          <a:bodyPr/>
          <a:lstStyle/>
          <a:p>
            <a:r>
              <a:rPr lang="en-US" dirty="0"/>
              <a:t>RESPONSE FRAMEWORK</a:t>
            </a:r>
          </a:p>
        </p:txBody>
      </p:sp>
    </p:spTree>
    <p:extLst>
      <p:ext uri="{BB962C8B-B14F-4D97-AF65-F5344CB8AC3E}">
        <p14:creationId xmlns:p14="http://schemas.microsoft.com/office/powerpoint/2010/main" val="1797375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2F8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631275"/>
            <a:ext cx="6594189" cy="114574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Overview of Response Framework</a:t>
            </a:r>
          </a:p>
        </p:txBody>
      </p:sp>
      <p:sp>
        <p:nvSpPr>
          <p:cNvPr id="38" name="Rectangle 11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7DA29E-D4E7-434A-94F3-0C92A2D57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56" y="3120044"/>
            <a:ext cx="6669024" cy="2759824"/>
          </a:xfrm>
          <a:prstGeom prst="rect">
            <a:avLst/>
          </a:prstGeom>
        </p:spPr>
      </p:pic>
      <p:sp>
        <p:nvSpPr>
          <p:cNvPr id="39" name="Rectangle 13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1202" y="407996"/>
            <a:ext cx="4431903" cy="6213425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solidFill>
                  <a:srgbClr val="FF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Conduct expected of PAs under 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the Code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Identification, evaluation and consideration of relevant facts and issues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Identification of risks and potential mitigating strategies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Discussions with management/TCWG including consideration of transparency to relevant authorities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Evaluation of management’s/client’s  response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Is it adequate? 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Need for escalation?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Consultation (internally/externally)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What further action?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endParaRPr lang="en-US" sz="1800" dirty="0">
              <a:solidFill>
                <a:srgbClr val="FFFFFF"/>
              </a:solidFill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80391" y="6535157"/>
            <a:ext cx="973667" cy="27432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28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20" name="Content Placeholder 2">
            <a:extLst>
              <a:ext uri="{FF2B5EF4-FFF2-40B4-BE49-F238E27FC236}">
                <a16:creationId xmlns:a16="http://schemas.microsoft.com/office/drawing/2014/main" id="{B3BAEA8A-1F8F-4371-B97D-BCC0450EB4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002464"/>
              </p:ext>
            </p:extLst>
          </p:nvPr>
        </p:nvGraphicFramePr>
        <p:xfrm>
          <a:off x="519363" y="2181838"/>
          <a:ext cx="10943705" cy="454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le 6">
            <a:extLst>
              <a:ext uri="{FF2B5EF4-FFF2-40B4-BE49-F238E27FC236}">
                <a16:creationId xmlns:a16="http://schemas.microsoft.com/office/drawing/2014/main" id="{B01A21E9-3F0C-4DBB-B5BE-6306B93F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13" y="17762"/>
            <a:ext cx="10515600" cy="1068518"/>
          </a:xfrm>
        </p:spPr>
        <p:txBody>
          <a:bodyPr/>
          <a:lstStyle/>
          <a:p>
            <a:r>
              <a:rPr lang="en-US" sz="4400" dirty="0"/>
              <a:t>Response Framework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E24BBE-E55A-4205-B91E-4D1E63C0FD34}"/>
              </a:ext>
            </a:extLst>
          </p:cNvPr>
          <p:cNvSpPr/>
          <p:nvPr/>
        </p:nvSpPr>
        <p:spPr>
          <a:xfrm>
            <a:off x="389213" y="1536318"/>
            <a:ext cx="11152930" cy="6386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Ø"/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Scenario: </a:t>
            </a:r>
          </a:p>
          <a:p>
            <a:pPr algn="ctr"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Professional Accountant in Public Practice: </a:t>
            </a:r>
          </a:p>
          <a:p>
            <a:pPr algn="ctr"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Client communicates their intent to maximize tax benefits</a:t>
            </a:r>
          </a:p>
          <a:p>
            <a:pPr algn="ctr">
              <a:tabLst>
                <a:tab pos="2397125" algn="l"/>
              </a:tabLst>
            </a:pPr>
            <a:endParaRPr lang="en-US" sz="2200" b="1" dirty="0">
              <a:solidFill>
                <a:srgbClr val="002060"/>
              </a:solidFill>
              <a:latin typeface="Product Sans Thin" panose="020B0203030502040203"/>
            </a:endParaRPr>
          </a:p>
        </p:txBody>
      </p:sp>
    </p:spTree>
    <p:extLst>
      <p:ext uri="{BB962C8B-B14F-4D97-AF65-F5344CB8AC3E}">
        <p14:creationId xmlns:p14="http://schemas.microsoft.com/office/powerpoint/2010/main" val="3730584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302" y="31084"/>
            <a:ext cx="10515600" cy="1024025"/>
          </a:xfrm>
        </p:spPr>
        <p:txBody>
          <a:bodyPr>
            <a:normAutofit/>
          </a:bodyPr>
          <a:lstStyle/>
          <a:p>
            <a:r>
              <a:rPr lang="en-US" dirty="0"/>
              <a:t>Response Framework  </a:t>
            </a:r>
            <a:endParaRPr lang="en-US" sz="3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137D3B-2FB0-4598-A6D0-6268834AEFE0}"/>
              </a:ext>
            </a:extLst>
          </p:cNvPr>
          <p:cNvSpPr/>
          <p:nvPr/>
        </p:nvSpPr>
        <p:spPr>
          <a:xfrm>
            <a:off x="410094" y="1212048"/>
            <a:ext cx="11244349" cy="45603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Scenario: If disagreement arises 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9BA78A-4672-46FF-84E8-F0481B320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979" y="2932981"/>
            <a:ext cx="4583084" cy="3893935"/>
          </a:xfrm>
        </p:spPr>
        <p:txBody>
          <a:bodyPr>
            <a:noAutofit/>
          </a:bodyPr>
          <a:lstStyle/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Client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PA to consider relationship with client (i.e., continuance or resignation)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Communicate with management and, where appropriate, TCWG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Document discussions and decisions 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If resigning, disclose resignation to relevant parties if required by law or regulation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AA7101-49D5-4A6A-9A5C-046BF6480EEE}"/>
              </a:ext>
            </a:extLst>
          </p:cNvPr>
          <p:cNvSpPr/>
          <p:nvPr/>
        </p:nvSpPr>
        <p:spPr>
          <a:xfrm>
            <a:off x="725978" y="1825026"/>
            <a:ext cx="10462953" cy="40440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FD9C4A-6462-4DB2-A908-0C1210FFBA87}"/>
              </a:ext>
            </a:extLst>
          </p:cNvPr>
          <p:cNvSpPr txBox="1"/>
          <p:nvPr/>
        </p:nvSpPr>
        <p:spPr>
          <a:xfrm>
            <a:off x="725978" y="1825025"/>
            <a:ext cx="10390908" cy="40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Expectations of PA’s response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3F49A86-1BD0-4014-B77E-C37B400CD6DD}"/>
              </a:ext>
            </a:extLst>
          </p:cNvPr>
          <p:cNvSpPr txBox="1">
            <a:spLocks/>
          </p:cNvSpPr>
          <p:nvPr/>
        </p:nvSpPr>
        <p:spPr>
          <a:xfrm>
            <a:off x="5670665" y="2999887"/>
            <a:ext cx="5879869" cy="3788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345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Employing Organization</a:t>
            </a:r>
          </a:p>
          <a:p>
            <a:pPr marL="804545" lvl="1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communicating with TCWG (where appropriate)</a:t>
            </a:r>
          </a:p>
          <a:p>
            <a:pPr marL="804545" lvl="1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relevant internal or external escalation measures: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Consult with peers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company whistle-blowing policies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Report to the internal and/or external auditors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Seek legal and </a:t>
            </a:r>
            <a:r>
              <a:rPr lang="en-US" sz="180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professional body’s </a:t>
            </a: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advice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resigning</a:t>
            </a:r>
          </a:p>
          <a:p>
            <a:pPr marL="914400" lvl="2" indent="0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None/>
            </a:pPr>
            <a:endParaRPr lang="en-US" sz="1400" dirty="0"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8CC82C-3A96-459D-BA9B-DC9064137372}"/>
              </a:ext>
            </a:extLst>
          </p:cNvPr>
          <p:cNvCxnSpPr>
            <a:cxnSpLocks/>
            <a:stCxn id="10" idx="2"/>
            <a:endCxn id="8" idx="0"/>
          </p:cNvCxnSpPr>
          <p:nvPr/>
        </p:nvCxnSpPr>
        <p:spPr>
          <a:xfrm flipH="1">
            <a:off x="3017521" y="2229431"/>
            <a:ext cx="2903911" cy="7035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6235D2B-BF1E-4CE7-8DE9-7BC84EF6C055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5921432" y="2229431"/>
            <a:ext cx="2791247" cy="628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8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576D0ED-A3FC-4950-877D-48098B9FC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83" y="135881"/>
            <a:ext cx="7565925" cy="8926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Objectives of the Session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C4B08-C1BC-490C-8042-72F790CAA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2</a:t>
            </a:fld>
            <a:endParaRPr lang="en-US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9690A-A2F2-44F9-93FC-EB9296AFC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804" y="1771696"/>
            <a:ext cx="6153912" cy="4406080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SzPts val="1000"/>
              <a:buNone/>
            </a:pPr>
            <a:r>
              <a:rPr lang="en-US" dirty="0">
                <a:solidFill>
                  <a:schemeClr val="tx1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To provide feedback on the Task Force’s preliminary consideration of:</a:t>
            </a:r>
          </a:p>
          <a:p>
            <a:pPr marL="401638" indent="-401638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n-US" sz="2400" dirty="0">
                <a:solidFill>
                  <a:srgbClr val="002060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atters relating to the ethical behavior expected of PAs performing tax planning and related services (TP); and </a:t>
            </a:r>
          </a:p>
          <a:p>
            <a:pPr marL="401638" indent="-401638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2060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framework to guide their ethical judgments and actions when providing such services</a:t>
            </a:r>
          </a:p>
        </p:txBody>
      </p:sp>
    </p:spTree>
    <p:extLst>
      <p:ext uri="{BB962C8B-B14F-4D97-AF65-F5344CB8AC3E}">
        <p14:creationId xmlns:p14="http://schemas.microsoft.com/office/powerpoint/2010/main" val="3477083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3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1" name="Group 15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9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77DA9D0-3121-4BF4-A46A-36A58DEC9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kern="1200" dirty="0">
                <a:solidFill>
                  <a:srgbClr val="FFFFFF"/>
                </a:solidFill>
                <a:latin typeface="Product Sans Thin" panose="020B0203030502040203"/>
              </a:rPr>
              <a:t>Report Back: IESBA CAG Meeting, March 7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641DE0-E864-44F3-AC97-7982FBC90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382512"/>
            <a:ext cx="685800" cy="320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51EA57-EC24-4F43-B1BF-46131D89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300" y="563918"/>
            <a:ext cx="7100628" cy="5251646"/>
          </a:xfrm>
        </p:spPr>
        <p:txBody>
          <a:bodyPr>
            <a:noAutofit/>
          </a:bodyPr>
          <a:lstStyle/>
          <a:p>
            <a:pPr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CAG representatives: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were generally supportive of the direction of the TF although it is very high level and early days to determine the impact of the proposal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encouraged to see that the TF is hosting a series of global roundtables to solicit input 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effectLst/>
                <a:latin typeface="Product Sans Thin" panose="020B0203030502040203"/>
                <a:ea typeface="Calibri" panose="020F0502020204030204" pitchFamily="34" charset="0"/>
              </a:rPr>
              <a:t>recommended the TF provide further clarification of the different types of scenarios in the response framework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stressed the importance of practical solutions to assist PAs to navigate around the issue of the grey zone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echoed the importance of disclosure of tax strategies by tax advisors esp. in the current climate of ESG reporting</a:t>
            </a:r>
          </a:p>
          <a:p>
            <a:pPr lvl="1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347345" indent="-347345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7345" lvl="1" indent="-347345" algn="just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8741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9" name="Picture 8" descr="Question mark on green pastel background">
            <a:extLst>
              <a:ext uri="{FF2B5EF4-FFF2-40B4-BE49-F238E27FC236}">
                <a16:creationId xmlns:a16="http://schemas.microsoft.com/office/drawing/2014/main" id="{8694B127-2A20-4E9A-9D89-54552F7375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82" b="2141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112890-8E90-4742-877F-31EA36316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809" y="1071350"/>
            <a:ext cx="4775162" cy="133938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hangingPunct="1"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  <a:latin typeface="Product Sans Thin" panose="020B0203030502040203"/>
              </a:rPr>
              <a:t>Matters for Consideration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9AD52A-B039-4238-8F87-46F923E1619A}"/>
              </a:ext>
            </a:extLst>
          </p:cNvPr>
          <p:cNvSpPr txBox="1"/>
          <p:nvPr/>
        </p:nvSpPr>
        <p:spPr>
          <a:xfrm>
            <a:off x="936054" y="2137470"/>
            <a:ext cx="5231990" cy="3109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Pts val="1000"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+mn-cs"/>
              </a:rPr>
              <a:t>IESBA members are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+mn-cs"/>
              </a:rPr>
              <a:t>asked to share any comments, questions, or reactions to the TPTF’s preliminary views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732B1-C14C-412E-8C3B-CD11125F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4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085"/>
            <a:ext cx="10470995" cy="531408"/>
          </a:xfrm>
        </p:spPr>
        <p:txBody>
          <a:bodyPr>
            <a:noAutofit/>
          </a:bodyPr>
          <a:lstStyle/>
          <a:p>
            <a:r>
              <a:rPr lang="en-US" dirty="0">
                <a:latin typeface="Product Sans Thin" panose="020B0203030502040203"/>
              </a:rPr>
              <a:t>Timeline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BCFB3E0-0FE4-4C3C-AE5E-4AB0AFD0C6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37459"/>
              </p:ext>
            </p:extLst>
          </p:nvPr>
        </p:nvGraphicFramePr>
        <p:xfrm>
          <a:off x="457200" y="1530638"/>
          <a:ext cx="11277600" cy="4382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9080B4C-5FAE-48A3-A345-070AC97542CC}"/>
              </a:ext>
            </a:extLst>
          </p:cNvPr>
          <p:cNvSpPr txBox="1"/>
          <p:nvPr/>
        </p:nvSpPr>
        <p:spPr>
          <a:xfrm>
            <a:off x="337578" y="3383325"/>
            <a:ext cx="193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September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F2E333-E70D-48C5-8281-DA95C814F6DC}"/>
              </a:ext>
            </a:extLst>
          </p:cNvPr>
          <p:cNvSpPr txBox="1"/>
          <p:nvPr/>
        </p:nvSpPr>
        <p:spPr>
          <a:xfrm>
            <a:off x="9984972" y="5083548"/>
            <a:ext cx="1792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September 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47461E-F708-42B7-AB22-3FA4849943C6}"/>
              </a:ext>
            </a:extLst>
          </p:cNvPr>
          <p:cNvSpPr txBox="1"/>
          <p:nvPr/>
        </p:nvSpPr>
        <p:spPr>
          <a:xfrm>
            <a:off x="7545185" y="5083548"/>
            <a:ext cx="1895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December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54D47C-4077-4A66-88D0-11E257590ADE}"/>
              </a:ext>
            </a:extLst>
          </p:cNvPr>
          <p:cNvSpPr txBox="1"/>
          <p:nvPr/>
        </p:nvSpPr>
        <p:spPr>
          <a:xfrm>
            <a:off x="5402580" y="5071614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June 2023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AF82D-1E3A-42DB-BBC5-7389086E6DEE}"/>
              </a:ext>
            </a:extLst>
          </p:cNvPr>
          <p:cNvSpPr txBox="1"/>
          <p:nvPr/>
        </p:nvSpPr>
        <p:spPr>
          <a:xfrm>
            <a:off x="2722166" y="5077849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September 2023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FF45F9-7572-4F4A-8009-04B9E28DFF2B}"/>
              </a:ext>
            </a:extLst>
          </p:cNvPr>
          <p:cNvSpPr txBox="1"/>
          <p:nvPr/>
        </p:nvSpPr>
        <p:spPr>
          <a:xfrm>
            <a:off x="2881744" y="337698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December 2021</a:t>
            </a: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FA80B122-FA67-4543-90F8-5CF15623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035BAF-A1B6-45AB-B730-101BCE106AFA}"/>
              </a:ext>
            </a:extLst>
          </p:cNvPr>
          <p:cNvSpPr txBox="1"/>
          <p:nvPr/>
        </p:nvSpPr>
        <p:spPr>
          <a:xfrm>
            <a:off x="5334000" y="3376989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March 2022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C2E3C14-DAFC-48CB-A69F-96B99CD590C3}"/>
              </a:ext>
            </a:extLst>
          </p:cNvPr>
          <p:cNvGrpSpPr/>
          <p:nvPr/>
        </p:nvGrpSpPr>
        <p:grpSpPr>
          <a:xfrm>
            <a:off x="4729103" y="2685310"/>
            <a:ext cx="361896" cy="423350"/>
            <a:chOff x="1862786" y="1126036"/>
            <a:chExt cx="361896" cy="42335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7AD954BF-EEA1-400C-BD46-FB6C3A14DB7B}"/>
                </a:ext>
              </a:extLst>
            </p:cNvPr>
            <p:cNvSpPr/>
            <p:nvPr/>
          </p:nvSpPr>
          <p:spPr>
            <a:xfrm>
              <a:off x="1862786" y="1126036"/>
              <a:ext cx="361896" cy="42335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Arrow: Right 4">
              <a:extLst>
                <a:ext uri="{FF2B5EF4-FFF2-40B4-BE49-F238E27FC236}">
                  <a16:creationId xmlns:a16="http://schemas.microsoft.com/office/drawing/2014/main" id="{9F5ED37C-5F71-4118-9B83-BC476F09BB64}"/>
                </a:ext>
              </a:extLst>
            </p:cNvPr>
            <p:cNvSpPr txBox="1"/>
            <p:nvPr/>
          </p:nvSpPr>
          <p:spPr>
            <a:xfrm>
              <a:off x="1862786" y="1210706"/>
              <a:ext cx="253327" cy="25401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300" b="1" kern="12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1897628-898B-4FD4-97FE-D90CE5A98D1F}"/>
              </a:ext>
            </a:extLst>
          </p:cNvPr>
          <p:cNvSpPr txBox="1"/>
          <p:nvPr/>
        </p:nvSpPr>
        <p:spPr>
          <a:xfrm>
            <a:off x="7730837" y="3360958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April 2022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EC41C1-893F-4CBE-A7F0-41DC78021AED}"/>
              </a:ext>
            </a:extLst>
          </p:cNvPr>
          <p:cNvSpPr txBox="1"/>
          <p:nvPr/>
        </p:nvSpPr>
        <p:spPr>
          <a:xfrm>
            <a:off x="337578" y="5071614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December 2023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BCE189-BB95-4772-88BA-DEC9464E8D97}"/>
              </a:ext>
            </a:extLst>
          </p:cNvPr>
          <p:cNvSpPr txBox="1"/>
          <p:nvPr/>
        </p:nvSpPr>
        <p:spPr>
          <a:xfrm>
            <a:off x="10119360" y="3360958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June 2022</a:t>
            </a:r>
          </a:p>
        </p:txBody>
      </p:sp>
    </p:spTree>
    <p:extLst>
      <p:ext uri="{BB962C8B-B14F-4D97-AF65-F5344CB8AC3E}">
        <p14:creationId xmlns:p14="http://schemas.microsoft.com/office/powerpoint/2010/main" val="2088552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17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0" name="Group 19">
            <a:extLst>
              <a:ext uri="{FF2B5EF4-FFF2-40B4-BE49-F238E27FC236}">
                <a16:creationId xmlns:a16="http://schemas.microsoft.com/office/drawing/2014/main" id="{2A638C7D-9088-41A9-88A0-7357157BC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31180" y="1109243"/>
            <a:ext cx="4842710" cy="4842710"/>
            <a:chOff x="1881974" y="1174396"/>
            <a:chExt cx="5290997" cy="5290997"/>
          </a:xfrm>
        </p:grpSpPr>
        <p:sp>
          <p:nvSpPr>
            <p:cNvPr id="51" name="Oval 20">
              <a:extLst>
                <a:ext uri="{FF2B5EF4-FFF2-40B4-BE49-F238E27FC236}">
                  <a16:creationId xmlns:a16="http://schemas.microsoft.com/office/drawing/2014/main" id="{9714B173-1D32-4BBC-A685-1F5D257AB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1974" y="1174396"/>
              <a:ext cx="5290997" cy="5290997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Oval 21">
              <a:extLst>
                <a:ext uri="{FF2B5EF4-FFF2-40B4-BE49-F238E27FC236}">
                  <a16:creationId xmlns:a16="http://schemas.microsoft.com/office/drawing/2014/main" id="{BEF82DD1-2343-4F41-B6A7-A6489A713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1974" y="1174396"/>
              <a:ext cx="5290997" cy="5290997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3" name="Oval 23">
            <a:extLst>
              <a:ext uri="{FF2B5EF4-FFF2-40B4-BE49-F238E27FC236}">
                <a16:creationId xmlns:a16="http://schemas.microsoft.com/office/drawing/2014/main" id="{4E0A5C5C-2A95-428E-9F6A-0D29EBD57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270" y="1095407"/>
            <a:ext cx="4754948" cy="4754948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49" y="852198"/>
            <a:ext cx="6161004" cy="886379"/>
          </a:xfrm>
        </p:spPr>
        <p:txBody>
          <a:bodyPr>
            <a:normAutofit/>
          </a:bodyPr>
          <a:lstStyle/>
          <a:p>
            <a:r>
              <a:rPr lang="en-US" dirty="0">
                <a:latin typeface="Product Sans Thin" panose="020B0203030502040203"/>
              </a:rPr>
              <a:t>GLOBAL ROUNDTABLES</a:t>
            </a:r>
          </a:p>
        </p:txBody>
      </p:sp>
      <p:grpSp>
        <p:nvGrpSpPr>
          <p:cNvPr id="54" name="Group 25">
            <a:extLst>
              <a:ext uri="{FF2B5EF4-FFF2-40B4-BE49-F238E27FC236}">
                <a16:creationId xmlns:a16="http://schemas.microsoft.com/office/drawing/2014/main" id="{3F219210-B16A-47B6-9AA8-207DAFF37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77893"/>
            <a:ext cx="1861854" cy="717514"/>
            <a:chOff x="0" y="377893"/>
            <a:chExt cx="1861854" cy="717514"/>
          </a:xfrm>
          <a:solidFill>
            <a:schemeClr val="bg1"/>
          </a:solidFill>
        </p:grpSpPr>
        <p:sp>
          <p:nvSpPr>
            <p:cNvPr id="55" name="Freeform: Shape 26">
              <a:extLst>
                <a:ext uri="{FF2B5EF4-FFF2-40B4-BE49-F238E27FC236}">
                  <a16:creationId xmlns:a16="http://schemas.microsoft.com/office/drawing/2014/main" id="{C5A741B9-65EC-4C5B-9FE0-4A1857577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778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6" name="Freeform: Shape 27">
              <a:extLst>
                <a:ext uri="{FF2B5EF4-FFF2-40B4-BE49-F238E27FC236}">
                  <a16:creationId xmlns:a16="http://schemas.microsoft.com/office/drawing/2014/main" id="{C0BB4301-41FA-4453-956F-A11CC664B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1762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D55E030-CC1A-4172-B103-06EF400B69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"/>
          <a:stretch/>
        </p:blipFill>
        <p:spPr>
          <a:xfrm>
            <a:off x="1709447" y="1864214"/>
            <a:ext cx="3096592" cy="3217333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E66367E-4DDB-49FC-B80C-E09233369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571" y="2056158"/>
            <a:ext cx="557474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duct Sans Thin" panose="020B0203030502040203"/>
              </a:rPr>
              <a:t>Three virtual global roundtables: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Product Sans Thin" panose="020B0203030502040203"/>
            </a:endParaRPr>
          </a:p>
          <a:p>
            <a:pPr marL="342900" marR="0" lvl="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bg1"/>
                </a:solidFill>
                <a:effectLst/>
                <a:latin typeface="Product Sans Thin" panose="020B0203030502040203"/>
                <a:ea typeface="Calibri" panose="020F0502020204030204" pitchFamily="34" charset="0"/>
                <a:cs typeface="Times New Roman" panose="02020603050405020304" pitchFamily="18" charset="0"/>
              </a:rPr>
              <a:t>Monday April 25 	11 am-3 pm 	EDT</a:t>
            </a:r>
          </a:p>
          <a:p>
            <a:pPr marL="342900" marR="0" lvl="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bg1"/>
                </a:solidFill>
                <a:effectLst/>
                <a:latin typeface="Product Sans Thin" panose="020B0203030502040203"/>
                <a:ea typeface="Calibri" panose="020F0502020204030204" pitchFamily="34" charset="0"/>
                <a:cs typeface="Times New Roman" panose="02020603050405020304" pitchFamily="18" charset="0"/>
              </a:rPr>
              <a:t>Tuesday April 26 	8 am-12 pm 	EDT</a:t>
            </a:r>
          </a:p>
          <a:p>
            <a:pPr marL="342900" marR="0" lvl="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bg1"/>
                </a:solidFill>
                <a:effectLst/>
                <a:latin typeface="Product Sans Thin" panose="020B0203030502040203"/>
                <a:ea typeface="Calibri" panose="020F0502020204030204" pitchFamily="34" charset="0"/>
                <a:cs typeface="Times New Roman" panose="02020603050405020304" pitchFamily="18" charset="0"/>
              </a:rPr>
              <a:t>Thursday April 28 	12-4 am	EDT</a:t>
            </a:r>
          </a:p>
          <a:p>
            <a:pPr marL="0" marR="0" lv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400" dirty="0">
              <a:solidFill>
                <a:schemeClr val="bg1"/>
              </a:solidFill>
              <a:effectLst/>
              <a:latin typeface="Product Sans Thin" panose="020B0203030502040203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Product Sans Thin" panose="020B0203030502040203"/>
            </a:endParaRP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FA80B122-FA67-4543-90F8-5CF15623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23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7" name="Graphic 185">
            <a:extLst>
              <a:ext uri="{FF2B5EF4-FFF2-40B4-BE49-F238E27FC236}">
                <a16:creationId xmlns:a16="http://schemas.microsoft.com/office/drawing/2014/main" id="{582A903B-6B78-4F0A-B7C9-3D8049902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510EA93-8F64-42C8-A630-D449506E9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31">
              <a:extLst>
                <a:ext uri="{FF2B5EF4-FFF2-40B4-BE49-F238E27FC236}">
                  <a16:creationId xmlns:a16="http://schemas.microsoft.com/office/drawing/2014/main" id="{06CB53FC-E4DA-4001-928B-9998A85EA5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210B969-4FDF-4AAC-9397-63D5434958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70B3EF0-84EA-4F47-86A3-1EA1F644A4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59369A8-EF57-42A1-8EC8-F6A9F92A3A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00791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004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B0930-B02B-4F88-92E0-41BA229D7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6000" kern="1200" dirty="0">
                <a:latin typeface="Product Sans Thin" panose="020B0203030502040203"/>
              </a:rPr>
              <a:t>Agenda of the Session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5072DB-3968-4061-BF43-15FC4E45D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3</a:t>
            </a:fld>
            <a:endParaRPr lang="en-US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aphicFrame>
        <p:nvGraphicFramePr>
          <p:cNvPr id="25" name="TextBox 2">
            <a:extLst>
              <a:ext uri="{FF2B5EF4-FFF2-40B4-BE49-F238E27FC236}">
                <a16:creationId xmlns:a16="http://schemas.microsoft.com/office/drawing/2014/main" id="{0A7EE7BB-09EA-4343-A58C-6CC277E89A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8931118"/>
              </p:ext>
            </p:extLst>
          </p:nvPr>
        </p:nvGraphicFramePr>
        <p:xfrm>
          <a:off x="937527" y="1242927"/>
          <a:ext cx="9794353" cy="5377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4">
            <a:extLst>
              <a:ext uri="{FF2B5EF4-FFF2-40B4-BE49-F238E27FC236}">
                <a16:creationId xmlns:a16="http://schemas.microsoft.com/office/drawing/2014/main" id="{BAB4CC8D-474E-4601-AA07-E696548AF51B}"/>
              </a:ext>
            </a:extLst>
          </p:cNvPr>
          <p:cNvSpPr txBox="1">
            <a:spLocks/>
          </p:cNvSpPr>
          <p:nvPr/>
        </p:nvSpPr>
        <p:spPr>
          <a:xfrm>
            <a:off x="391529" y="125329"/>
            <a:ext cx="7565925" cy="8926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Agenda of the Session</a:t>
            </a:r>
          </a:p>
        </p:txBody>
      </p:sp>
    </p:spTree>
    <p:extLst>
      <p:ext uri="{BB962C8B-B14F-4D97-AF65-F5344CB8AC3E}">
        <p14:creationId xmlns:p14="http://schemas.microsoft.com/office/powerpoint/2010/main" val="2532465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CONTEXT</a:t>
            </a:r>
          </a:p>
        </p:txBody>
      </p:sp>
    </p:spTree>
    <p:extLst>
      <p:ext uri="{BB962C8B-B14F-4D97-AF65-F5344CB8AC3E}">
        <p14:creationId xmlns:p14="http://schemas.microsoft.com/office/powerpoint/2010/main" val="3617813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50" y="27377"/>
            <a:ext cx="10381873" cy="1068518"/>
          </a:xfrm>
        </p:spPr>
        <p:txBody>
          <a:bodyPr>
            <a:normAutofit/>
          </a:bodyPr>
          <a:lstStyle/>
          <a:p>
            <a:r>
              <a:rPr lang="en-US" dirty="0"/>
              <a:t>Context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50" y="1488310"/>
            <a:ext cx="10943705" cy="5342313"/>
          </a:xfrm>
        </p:spPr>
        <p:txBody>
          <a:bodyPr>
            <a:noAutofit/>
          </a:bodyPr>
          <a:lstStyle/>
          <a:p>
            <a:pPr marL="347345" marR="0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Reason for this project: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Recognize that PAs play a significant role in providing TP services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espond to </a:t>
            </a: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ublic </a:t>
            </a: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nterest (PI) concerns about perceived improper TP</a:t>
            </a:r>
          </a:p>
          <a:p>
            <a:pPr marL="347345" lvl="1" indent="-347345" algn="just">
              <a:lnSpc>
                <a:spcPts val="2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PI benefits of PAs being involved in providing TP services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Support and enhance effectiveness of the tax system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Enhance and facilitate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 compliance with </a:t>
            </a: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tax laws and regulations</a:t>
            </a:r>
          </a:p>
          <a:p>
            <a:pPr marL="347345" lvl="1" indent="-347345" algn="just">
              <a:lnSpc>
                <a:spcPts val="2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Nature of PA’s PI responsibility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Serving the interests of the client or employing organization in accordance with L&amp;R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Also balancing the interests of the jurisdiction’s treasury</a:t>
            </a:r>
          </a:p>
          <a:p>
            <a:pPr marL="347345" lvl="1" indent="-347345" algn="just">
              <a:lnSpc>
                <a:spcPts val="2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Code provisions to complement existing regulatory frameworks addressing TP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General Anti-avoidance Rules (GAAR) (jurisdictional specific)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OCED BEPS (Global)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D12A823-FB57-499F-80B6-09CB5B5AFD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645" y="1488310"/>
            <a:ext cx="2864005" cy="286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70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406" y="2955881"/>
            <a:ext cx="9867177" cy="1115179"/>
          </a:xfrm>
        </p:spPr>
        <p:txBody>
          <a:bodyPr>
            <a:noAutofit/>
          </a:bodyPr>
          <a:lstStyle/>
          <a:p>
            <a:r>
              <a:rPr lang="en-US" dirty="0"/>
              <a:t>FUNDAMENTAL ISSUES</a:t>
            </a:r>
          </a:p>
        </p:txBody>
      </p:sp>
    </p:spTree>
    <p:extLst>
      <p:ext uri="{BB962C8B-B14F-4D97-AF65-F5344CB8AC3E}">
        <p14:creationId xmlns:p14="http://schemas.microsoft.com/office/powerpoint/2010/main" val="4263269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107" y="0"/>
            <a:ext cx="10308760" cy="1068518"/>
          </a:xfrm>
        </p:spPr>
        <p:txBody>
          <a:bodyPr>
            <a:normAutofit/>
          </a:bodyPr>
          <a:lstStyle/>
          <a:p>
            <a:r>
              <a:rPr lang="en-US" dirty="0"/>
              <a:t>What is Tax Planning?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107" y="1515687"/>
            <a:ext cx="10716578" cy="5342313"/>
          </a:xfrm>
        </p:spPr>
        <p:txBody>
          <a:bodyPr>
            <a:noAutofit/>
          </a:bodyPr>
          <a:lstStyle/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Comprises a broad range of services provided to the client/employing organization on how to structure their tax affairs in the most tax-effective manner</a:t>
            </a:r>
          </a:p>
          <a:p>
            <a:pPr marL="0" indent="0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u="sng" dirty="0">
                <a:solidFill>
                  <a:srgbClr val="0000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  <a:hlinkClick r:id="rId3"/>
              </a:rPr>
              <a:t>OECD</a:t>
            </a: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 	“</a:t>
            </a:r>
            <a:r>
              <a:rPr lang="en-US" sz="2200" dirty="0">
                <a:solidFill>
                  <a:srgbClr val="333333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Arrangement of a person's business and /or private affairs in order to 			minimize tax liability”</a:t>
            </a:r>
          </a:p>
          <a:p>
            <a:pPr marL="0" indent="0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>
              <a:solidFill>
                <a:srgbClr val="333333"/>
              </a:solidFill>
              <a:effectLst/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u="sng" dirty="0">
                <a:solidFill>
                  <a:srgbClr val="0000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  <a:hlinkClick r:id="rId4"/>
              </a:rPr>
              <a:t>UK HMRC</a:t>
            </a:r>
            <a:r>
              <a:rPr lang="en-US" sz="2200" dirty="0">
                <a:solidFill>
                  <a:srgbClr val="333333"/>
                </a:solidFill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 	“</a:t>
            </a:r>
            <a:r>
              <a:rPr lang="en-US" sz="2200" dirty="0"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Involves using tax reliefs for the purpose for which they were intended”</a:t>
            </a:r>
          </a:p>
          <a:p>
            <a:pPr marL="0" indent="0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>
              <a:effectLst/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  <a:hlinkClick r:id="rId5"/>
              </a:rPr>
              <a:t>CFE</a:t>
            </a: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		“Focus on delivering savings to clients using legal vehicles and financial 			transactions specifically established to exploit these technicalities”</a:t>
            </a: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545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654" y="0"/>
            <a:ext cx="10342214" cy="1068518"/>
          </a:xfrm>
        </p:spPr>
        <p:txBody>
          <a:bodyPr>
            <a:normAutofit/>
          </a:bodyPr>
          <a:lstStyle/>
          <a:p>
            <a:r>
              <a:rPr lang="en-US" dirty="0"/>
              <a:t>Broad Spectrum of Tax Planning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268" y="1279727"/>
            <a:ext cx="11448012" cy="5342313"/>
          </a:xfrm>
        </p:spPr>
        <p:txBody>
          <a:bodyPr>
            <a:noAutofit/>
          </a:bodyPr>
          <a:lstStyle/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9AF3D2-FFBC-41A7-841F-3F12D6A257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7312014"/>
              </p:ext>
            </p:extLst>
          </p:nvPr>
        </p:nvGraphicFramePr>
        <p:xfrm>
          <a:off x="1460321" y="2056831"/>
          <a:ext cx="8946883" cy="3142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B6738FA-F1DE-4E41-A30D-92B1EDCA5E91}"/>
              </a:ext>
            </a:extLst>
          </p:cNvPr>
          <p:cNvSpPr txBox="1"/>
          <p:nvPr/>
        </p:nvSpPr>
        <p:spPr>
          <a:xfrm>
            <a:off x="5166223" y="4650023"/>
            <a:ext cx="1535083" cy="321425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/>
          <a:p>
            <a:pPr algn="ctr"/>
            <a:r>
              <a:rPr lang="en-US" sz="2000" b="1" dirty="0">
                <a:solidFill>
                  <a:srgbClr val="0B5494"/>
                </a:solidFill>
                <a:latin typeface="Product Sans Thin" panose="020B0203030502040203"/>
              </a:rPr>
              <a:t>ETHICAL CONSIDERATIONS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439E-EE99-4F44-BC18-8A550F3EDBB1}"/>
              </a:ext>
            </a:extLst>
          </p:cNvPr>
          <p:cNvSpPr txBox="1"/>
          <p:nvPr/>
        </p:nvSpPr>
        <p:spPr>
          <a:xfrm>
            <a:off x="3904074" y="6068441"/>
            <a:ext cx="4274399" cy="470471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/>
          <a:p>
            <a:pPr algn="l"/>
            <a:r>
              <a:rPr lang="en-US" sz="4000" b="1" dirty="0">
                <a:solidFill>
                  <a:srgbClr val="0B5494"/>
                </a:solidFill>
                <a:latin typeface="Product Sans Thin" panose="020B0203030502040203"/>
              </a:rPr>
              <a:t>FOCUS OF PROJECT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15DCD776-CDBB-4B20-814F-6EC58E6CF8F2}"/>
              </a:ext>
            </a:extLst>
          </p:cNvPr>
          <p:cNvSpPr/>
          <p:nvPr/>
        </p:nvSpPr>
        <p:spPr>
          <a:xfrm>
            <a:off x="5582498" y="5268507"/>
            <a:ext cx="702527" cy="619531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9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50" y="0"/>
            <a:ext cx="10364517" cy="1068518"/>
          </a:xfrm>
        </p:spPr>
        <p:txBody>
          <a:bodyPr>
            <a:normAutofit/>
          </a:bodyPr>
          <a:lstStyle/>
          <a:p>
            <a:r>
              <a:rPr lang="en-US" dirty="0"/>
              <a:t>Focus on Gray Zone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19" y="3843113"/>
            <a:ext cx="9907292" cy="2878361"/>
          </a:xfrm>
        </p:spPr>
        <p:txBody>
          <a:bodyPr>
            <a:noAutofit/>
          </a:bodyPr>
          <a:lstStyle/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Gray zone not necessarily illegal</a:t>
            </a:r>
          </a:p>
          <a:p>
            <a:pPr algn="just"/>
            <a:r>
              <a:rPr lang="en-US" sz="24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Why do PAs need to understand and be ethically mindful of the gray zone?</a:t>
            </a:r>
          </a:p>
          <a:p>
            <a:pPr marL="804545" lvl="1" indent="-347345" algn="just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Issues around “the gray zone” can create threats to compliance with the fundamental principles (FPs)</a:t>
            </a:r>
          </a:p>
          <a:p>
            <a:pPr marL="804545" lvl="1" indent="-347345" algn="just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PAs have a responsibility to comply with the Code</a:t>
            </a:r>
            <a:endParaRPr lang="en-US" sz="2400" dirty="0">
              <a:latin typeface="Product Sans Thin" panose="020B0203030502040203"/>
              <a:ea typeface="MS Mincho" panose="02020609040205080304" pitchFamily="49" charset="-12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9FDFA01-F866-4E16-BEBD-4228DCE6C48A}"/>
              </a:ext>
            </a:extLst>
          </p:cNvPr>
          <p:cNvSpPr/>
          <p:nvPr/>
        </p:nvSpPr>
        <p:spPr>
          <a:xfrm>
            <a:off x="4163331" y="1291367"/>
            <a:ext cx="3687127" cy="2801131"/>
          </a:xfrm>
          <a:prstGeom prst="ellipse">
            <a:avLst/>
          </a:prstGeom>
          <a:solidFill>
            <a:srgbClr val="C3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Product Sans Thin" panose="020B0203030502040203"/>
            </a:endParaRPr>
          </a:p>
          <a:p>
            <a:pPr algn="ctr"/>
            <a:r>
              <a:rPr lang="en-US" sz="3600" b="1" kern="1200" dirty="0">
                <a:solidFill>
                  <a:schemeClr val="tx1"/>
                </a:solidFill>
                <a:latin typeface="Product Sans Thin" panose="020B0203030502040203"/>
              </a:rPr>
              <a:t>“Uncertain”</a:t>
            </a:r>
          </a:p>
          <a:p>
            <a:pPr algn="ctr">
              <a:spcBef>
                <a:spcPts val="1800"/>
              </a:spcBef>
            </a:pPr>
            <a:r>
              <a:rPr lang="en-US" sz="2000" b="1" dirty="0">
                <a:solidFill>
                  <a:schemeClr val="tx1"/>
                </a:solidFill>
                <a:latin typeface="Product Sans Thin" panose="020B0203030502040203"/>
              </a:rPr>
              <a:t>“Improper”</a:t>
            </a:r>
            <a:endParaRPr lang="en-US" sz="2000" b="1" kern="1200" dirty="0">
              <a:solidFill>
                <a:schemeClr val="tx1"/>
              </a:solidFill>
              <a:latin typeface="Product Sans Thin" panose="020B0203030502040203"/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40841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3.xml><?xml version="1.0" encoding="utf-8"?>
<a:theme xmlns:a="http://schemas.openxmlformats.org/drawingml/2006/main" name="1_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19864</TotalTime>
  <Words>1349</Words>
  <Application>Microsoft Office PowerPoint</Application>
  <PresentationFormat>Widescreen</PresentationFormat>
  <Paragraphs>250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Arial</vt:lpstr>
      <vt:lpstr>Arial Narrow</vt:lpstr>
      <vt:lpstr>Bauer Bodoni Std</vt:lpstr>
      <vt:lpstr>Calibri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Wingdings</vt:lpstr>
      <vt:lpstr>Custom Design</vt:lpstr>
      <vt:lpstr>IESBA_Powerpoint_template_GREEN RIBBON_WIDESCREEN</vt:lpstr>
      <vt:lpstr>1_IESBA_Powerpoint_template_GREEN RIBBON_WIDESCREEN</vt:lpstr>
      <vt:lpstr>PowerPoint Presentation</vt:lpstr>
      <vt:lpstr>Objectives of the Session </vt:lpstr>
      <vt:lpstr>Agenda of the Session</vt:lpstr>
      <vt:lpstr>CONTEXT</vt:lpstr>
      <vt:lpstr>Context</vt:lpstr>
      <vt:lpstr>FUNDAMENTAL ISSUES</vt:lpstr>
      <vt:lpstr>What is Tax Planning?</vt:lpstr>
      <vt:lpstr>Broad Spectrum of Tax Planning</vt:lpstr>
      <vt:lpstr>Focus on Gray Zone</vt:lpstr>
      <vt:lpstr>Gray Zone – Fundamental Principles Impacted</vt:lpstr>
      <vt:lpstr>INDICATORS OF GRAY ZONE</vt:lpstr>
      <vt:lpstr>Gray Zone – “Uncertain”</vt:lpstr>
      <vt:lpstr>Gray Zone – “Improper”</vt:lpstr>
      <vt:lpstr>Report Back: IESBA CAG Meeting, March 7</vt:lpstr>
      <vt:lpstr>Matters for Consideration</vt:lpstr>
      <vt:lpstr>RESPONSE FRAMEWORK</vt:lpstr>
      <vt:lpstr>Overview of Response Framework</vt:lpstr>
      <vt:lpstr>Response Framework</vt:lpstr>
      <vt:lpstr>Response Framework  </vt:lpstr>
      <vt:lpstr>Report Back: IESBA CAG Meeting, March 7</vt:lpstr>
      <vt:lpstr>Matters for Consideration</vt:lpstr>
      <vt:lpstr>Timeline</vt:lpstr>
      <vt:lpstr>GLOBAL ROUNDTABLES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Asteway Tilahun</cp:lastModifiedBy>
  <cp:revision>924</cp:revision>
  <cp:lastPrinted>2020-01-09T14:46:46Z</cp:lastPrinted>
  <dcterms:created xsi:type="dcterms:W3CDTF">2018-10-18T19:25:41Z</dcterms:created>
  <dcterms:modified xsi:type="dcterms:W3CDTF">2022-03-21T19:09:05Z</dcterms:modified>
  <cp:category/>
</cp:coreProperties>
</file>