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bookmarkIdSeed="2">
  <p:sldMasterIdLst>
    <p:sldMasterId id="2147483871" r:id="rId1"/>
  </p:sldMasterIdLst>
  <p:notesMasterIdLst>
    <p:notesMasterId r:id="rId26"/>
  </p:notesMasterIdLst>
  <p:sldIdLst>
    <p:sldId id="256" r:id="rId2"/>
    <p:sldId id="278" r:id="rId3"/>
    <p:sldId id="290" r:id="rId4"/>
    <p:sldId id="293" r:id="rId5"/>
    <p:sldId id="292" r:id="rId6"/>
    <p:sldId id="287" r:id="rId7"/>
    <p:sldId id="294" r:id="rId8"/>
    <p:sldId id="298" r:id="rId9"/>
    <p:sldId id="299" r:id="rId10"/>
    <p:sldId id="300" r:id="rId11"/>
    <p:sldId id="301" r:id="rId12"/>
    <p:sldId id="303" r:id="rId13"/>
    <p:sldId id="295" r:id="rId14"/>
    <p:sldId id="313" r:id="rId15"/>
    <p:sldId id="302" r:id="rId16"/>
    <p:sldId id="304" r:id="rId17"/>
    <p:sldId id="318" r:id="rId18"/>
    <p:sldId id="314" r:id="rId19"/>
    <p:sldId id="315" r:id="rId20"/>
    <p:sldId id="319" r:id="rId21"/>
    <p:sldId id="316" r:id="rId22"/>
    <p:sldId id="312" r:id="rId23"/>
    <p:sldId id="311" r:id="rId24"/>
    <p:sldId id="267" r:id="rId25"/>
  </p:sldIdLst>
  <p:sldSz cx="12192000" cy="6858000"/>
  <p:notesSz cx="6858000" cy="9945688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904" userDrawn="1">
          <p15:clr>
            <a:srgbClr val="A4A3A4"/>
          </p15:clr>
        </p15:guide>
        <p15:guide id="2" pos="432" userDrawn="1">
          <p15:clr>
            <a:srgbClr val="A4A3A4"/>
          </p15:clr>
        </p15:guide>
        <p15:guide id="3" pos="2928" userDrawn="1">
          <p15:clr>
            <a:srgbClr val="A4A3A4"/>
          </p15:clr>
        </p15:guide>
        <p15:guide id="4" pos="7440" userDrawn="1">
          <p15:clr>
            <a:srgbClr val="A4A3A4"/>
          </p15:clr>
        </p15:guide>
        <p15:guide id="5" pos="3624" userDrawn="1">
          <p15:clr>
            <a:srgbClr val="A4A3A4"/>
          </p15:clr>
        </p15:guide>
        <p15:guide id="6" orient="horz" pos="2664" userDrawn="1">
          <p15:clr>
            <a:srgbClr val="A4A3A4"/>
          </p15:clr>
        </p15:guide>
        <p15:guide id="7" orient="horz" pos="2112" userDrawn="1">
          <p15:clr>
            <a:srgbClr val="A4A3A4"/>
          </p15:clr>
        </p15:guide>
        <p15:guide id="8" orient="horz" pos="720" userDrawn="1">
          <p15:clr>
            <a:srgbClr val="A4A3A4"/>
          </p15:clr>
        </p15:guide>
        <p15:guide id="9" orient="horz" pos="4152" userDrawn="1">
          <p15:clr>
            <a:srgbClr val="A4A3A4"/>
          </p15:clr>
        </p15:guide>
      </p15:sld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B62276D6-496F-52B6-6D00-824CB7935334}" name="Ken Siong" initials="KS" userId="S::KenSiong@ethicsboard.org::f7679ae9-de6b-4f69-a967-87584c14b709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7" name="snkim0018@hanmail.net" initials="s" lastIdx="2" clrIdx="6">
    <p:extLst>
      <p:ext uri="{19B8F6BF-5375-455C-9EA6-DF929625EA0E}">
        <p15:presenceInfo xmlns:p15="http://schemas.microsoft.com/office/powerpoint/2012/main" userId="ac1bde267ce9af90" providerId="Windows Live"/>
      </p:ext>
    </p:extLst>
  </p:cmAuthor>
  <p:cmAuthor id="1" name="Megan Zietsman" initials="MZ" lastIdx="79" clrIdx="0">
    <p:extLst>
      <p:ext uri="{19B8F6BF-5375-455C-9EA6-DF929625EA0E}">
        <p15:presenceInfo xmlns:p15="http://schemas.microsoft.com/office/powerpoint/2012/main" userId="Megan Zietsman" providerId="None"/>
      </p:ext>
    </p:extLst>
  </p:cmAuthor>
  <p:cmAuthor id="8" name="Ken Siong" initials="KS" lastIdx="19" clrIdx="7">
    <p:extLst>
      <p:ext uri="{19B8F6BF-5375-455C-9EA6-DF929625EA0E}">
        <p15:presenceInfo xmlns:p15="http://schemas.microsoft.com/office/powerpoint/2012/main" userId="S::KenSiong@ethicsboard.org::f7679ae9-de6b-4f69-a967-87584c14b709" providerId="AD"/>
      </p:ext>
    </p:extLst>
  </p:cmAuthor>
  <p:cmAuthor id="2" name="Dan Montgomery" initials="DM" lastIdx="2" clrIdx="1">
    <p:extLst>
      <p:ext uri="{19B8F6BF-5375-455C-9EA6-DF929625EA0E}">
        <p15:presenceInfo xmlns:p15="http://schemas.microsoft.com/office/powerpoint/2012/main" userId="8ba5e3d143c5e0b2" providerId="Windows Live"/>
      </p:ext>
    </p:extLst>
  </p:cmAuthor>
  <p:cmAuthor id="9" name="rjhfleck@gmail.com" initials="r" lastIdx="7" clrIdx="8">
    <p:extLst>
      <p:ext uri="{19B8F6BF-5375-455C-9EA6-DF929625EA0E}">
        <p15:presenceInfo xmlns:p15="http://schemas.microsoft.com/office/powerpoint/2012/main" userId="87dd6d942a517341" providerId="Windows Live"/>
      </p:ext>
    </p:extLst>
  </p:cmAuthor>
  <p:cmAuthor id="3" name="Natalie Klonaridis" initials="NK" lastIdx="115" clrIdx="2">
    <p:extLst>
      <p:ext uri="{19B8F6BF-5375-455C-9EA6-DF929625EA0E}">
        <p15:presenceInfo xmlns:p15="http://schemas.microsoft.com/office/powerpoint/2012/main" userId="S-1-5-21-1801674531-1972579041-839522115-13323" providerId="AD"/>
      </p:ext>
    </p:extLst>
  </p:cmAuthor>
  <p:cmAuthor id="4" name="James Grosvenor" initials="JG" lastIdx="10" clrIdx="3">
    <p:extLst>
      <p:ext uri="{19B8F6BF-5375-455C-9EA6-DF929625EA0E}">
        <p15:presenceInfo xmlns:p15="http://schemas.microsoft.com/office/powerpoint/2012/main" userId="S-1-5-21-1801674531-1972579041-839522115-17641" providerId="AD"/>
      </p:ext>
    </p:extLst>
  </p:cmAuthor>
  <p:cmAuthor id="5" name="Joy Thurgood" initials="JT" lastIdx="20" clrIdx="4">
    <p:extLst>
      <p:ext uri="{19B8F6BF-5375-455C-9EA6-DF929625EA0E}">
        <p15:presenceInfo xmlns:p15="http://schemas.microsoft.com/office/powerpoint/2012/main" userId="S-1-5-21-1801674531-1972579041-839522115-17607" providerId="AD"/>
      </p:ext>
    </p:extLst>
  </p:cmAuthor>
  <p:cmAuthor id="6" name="BJ" initials="BJ" lastIdx="14" clrIdx="5">
    <p:extLst>
      <p:ext uri="{19B8F6BF-5375-455C-9EA6-DF929625EA0E}">
        <p15:presenceInfo xmlns:p15="http://schemas.microsoft.com/office/powerpoint/2012/main" userId="BJ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1F8EEC"/>
    <a:srgbClr val="E65722"/>
    <a:srgbClr val="00B050"/>
    <a:srgbClr val="002060"/>
    <a:srgbClr val="0B5494"/>
    <a:srgbClr val="DBDBDB"/>
    <a:srgbClr val="BBFFDD"/>
    <a:srgbClr val="92D050"/>
    <a:srgbClr val="000000"/>
  </p:clrMru>
  <p:extLst>
    <p:ext uri="{E76CE94A-603C-4142-B9EB-6D1370010A27}">
      <p14:discardImageEditData xmlns:p14="http://schemas.microsoft.com/office/powerpoint/2010/main" val="1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D0E4D43-CDF0-4238-BCAF-1C23CCC81100}" v="4" dt="2022-03-11T20:56:47.53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E8B1032C-EA38-4F05-BA0D-38AFFFC7BED3}" styleName="Light Style 3 - Accent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912C8C85-51F0-491E-9774-3900AFEF0FD7}" styleName="Light Style 2 - Accent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378" autoAdjust="0"/>
    <p:restoredTop sz="96405" autoAdjust="0"/>
  </p:normalViewPr>
  <p:slideViewPr>
    <p:cSldViewPr snapToGrid="0">
      <p:cViewPr varScale="1">
        <p:scale>
          <a:sx n="59" d="100"/>
          <a:sy n="59" d="100"/>
        </p:scale>
        <p:origin x="43" y="67"/>
      </p:cViewPr>
      <p:guideLst>
        <p:guide orient="horz" pos="2904"/>
        <p:guide pos="432"/>
        <p:guide pos="2928"/>
        <p:guide pos="7440"/>
        <p:guide pos="3624"/>
        <p:guide orient="horz" pos="2664"/>
        <p:guide orient="horz" pos="2112"/>
        <p:guide orient="horz" pos="720"/>
        <p:guide orient="horz" pos="415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15" d="100"/>
        <a:sy n="115" d="100"/>
      </p:scale>
      <p:origin x="0" y="0"/>
    </p:cViewPr>
  </p:notesTextViewPr>
  <p:notesViewPr>
    <p:cSldViewPr snapToGrid="0">
      <p:cViewPr varScale="1">
        <p:scale>
          <a:sx n="43" d="100"/>
          <a:sy n="43" d="100"/>
        </p:scale>
        <p:origin x="2698" y="6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microsoft.com/office/2018/10/relationships/authors" Target="author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microsoft.com/office/2016/11/relationships/changesInfo" Target="changesInfos/changesInfo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commentAuthors" Target="commentAuthors.xml"/><Relationship Id="rId30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eoff Kwan" userId="c3a5c4b8-7020-4697-b49e-ebe9f60812c0" providerId="ADAL" clId="{1ED9A9EF-4174-46DE-8FF4-2545471D988A}"/>
    <pc:docChg chg="undo custSel addSld delSld modSld sldOrd">
      <pc:chgData name="Geoff Kwan" userId="c3a5c4b8-7020-4697-b49e-ebe9f60812c0" providerId="ADAL" clId="{1ED9A9EF-4174-46DE-8FF4-2545471D988A}" dt="2022-03-11T18:30:08.350" v="217" actId="20577"/>
      <pc:docMkLst>
        <pc:docMk/>
      </pc:docMkLst>
      <pc:sldChg chg="addSp delSp modSp mod ord">
        <pc:chgData name="Geoff Kwan" userId="c3a5c4b8-7020-4697-b49e-ebe9f60812c0" providerId="ADAL" clId="{1ED9A9EF-4174-46DE-8FF4-2545471D988A}" dt="2022-03-11T17:55:15.780" v="16" actId="14100"/>
        <pc:sldMkLst>
          <pc:docMk/>
          <pc:sldMk cId="2284075742" sldId="292"/>
        </pc:sldMkLst>
        <pc:picChg chg="add mod">
          <ac:chgData name="Geoff Kwan" userId="c3a5c4b8-7020-4697-b49e-ebe9f60812c0" providerId="ADAL" clId="{1ED9A9EF-4174-46DE-8FF4-2545471D988A}" dt="2022-03-11T17:55:15.780" v="16" actId="14100"/>
          <ac:picMkLst>
            <pc:docMk/>
            <pc:sldMk cId="2284075742" sldId="292"/>
            <ac:picMk id="3" creationId="{25C6CE32-50FD-450D-812D-28F5E3C462D0}"/>
          </ac:picMkLst>
        </pc:picChg>
        <pc:picChg chg="del">
          <ac:chgData name="Geoff Kwan" userId="c3a5c4b8-7020-4697-b49e-ebe9f60812c0" providerId="ADAL" clId="{1ED9A9EF-4174-46DE-8FF4-2545471D988A}" dt="2022-03-11T17:52:06.977" v="0" actId="478"/>
          <ac:picMkLst>
            <pc:docMk/>
            <pc:sldMk cId="2284075742" sldId="292"/>
            <ac:picMk id="20" creationId="{19A79CB5-F70A-4162-AEB1-A7EB84E47CC2}"/>
          </ac:picMkLst>
        </pc:picChg>
      </pc:sldChg>
      <pc:sldChg chg="addSp delSp modSp add del mod">
        <pc:chgData name="Geoff Kwan" userId="c3a5c4b8-7020-4697-b49e-ebe9f60812c0" providerId="ADAL" clId="{1ED9A9EF-4174-46DE-8FF4-2545471D988A}" dt="2022-03-11T17:54:18.687" v="9" actId="1076"/>
        <pc:sldMkLst>
          <pc:docMk/>
          <pc:sldMk cId="430482278" sldId="293"/>
        </pc:sldMkLst>
        <pc:picChg chg="add mod modCrop">
          <ac:chgData name="Geoff Kwan" userId="c3a5c4b8-7020-4697-b49e-ebe9f60812c0" providerId="ADAL" clId="{1ED9A9EF-4174-46DE-8FF4-2545471D988A}" dt="2022-03-11T17:54:18.687" v="9" actId="1076"/>
          <ac:picMkLst>
            <pc:docMk/>
            <pc:sldMk cId="430482278" sldId="293"/>
            <ac:picMk id="3" creationId="{5BE7B524-E1C8-45B1-8514-3F7E45F1A561}"/>
          </ac:picMkLst>
        </pc:picChg>
        <pc:picChg chg="del">
          <ac:chgData name="Geoff Kwan" userId="c3a5c4b8-7020-4697-b49e-ebe9f60812c0" providerId="ADAL" clId="{1ED9A9EF-4174-46DE-8FF4-2545471D988A}" dt="2022-03-11T17:52:16.762" v="3" actId="478"/>
          <ac:picMkLst>
            <pc:docMk/>
            <pc:sldMk cId="430482278" sldId="293"/>
            <ac:picMk id="4" creationId="{B912644E-E44C-4F27-9B90-F05B1E7C1A69}"/>
          </ac:picMkLst>
        </pc:picChg>
      </pc:sldChg>
      <pc:sldChg chg="modSp mod">
        <pc:chgData name="Geoff Kwan" userId="c3a5c4b8-7020-4697-b49e-ebe9f60812c0" providerId="ADAL" clId="{1ED9A9EF-4174-46DE-8FF4-2545471D988A}" dt="2022-03-11T18:00:10.575" v="125" actId="113"/>
        <pc:sldMkLst>
          <pc:docMk/>
          <pc:sldMk cId="229503920" sldId="295"/>
        </pc:sldMkLst>
        <pc:spChg chg="mod">
          <ac:chgData name="Geoff Kwan" userId="c3a5c4b8-7020-4697-b49e-ebe9f60812c0" providerId="ADAL" clId="{1ED9A9EF-4174-46DE-8FF4-2545471D988A}" dt="2022-03-11T18:00:10.575" v="125" actId="113"/>
          <ac:spMkLst>
            <pc:docMk/>
            <pc:sldMk cId="229503920" sldId="295"/>
            <ac:spMk id="6" creationId="{9BD8B636-D09A-491F-8C26-07482052F316}"/>
          </ac:spMkLst>
        </pc:spChg>
      </pc:sldChg>
      <pc:sldChg chg="modSp mod">
        <pc:chgData name="Geoff Kwan" userId="c3a5c4b8-7020-4697-b49e-ebe9f60812c0" providerId="ADAL" clId="{1ED9A9EF-4174-46DE-8FF4-2545471D988A}" dt="2022-03-11T18:30:08.350" v="217" actId="20577"/>
        <pc:sldMkLst>
          <pc:docMk/>
          <pc:sldMk cId="3864331068" sldId="313"/>
        </pc:sldMkLst>
        <pc:spChg chg="mod">
          <ac:chgData name="Geoff Kwan" userId="c3a5c4b8-7020-4697-b49e-ebe9f60812c0" providerId="ADAL" clId="{1ED9A9EF-4174-46DE-8FF4-2545471D988A}" dt="2022-03-11T18:30:08.350" v="217" actId="20577"/>
          <ac:spMkLst>
            <pc:docMk/>
            <pc:sldMk cId="3864331068" sldId="313"/>
            <ac:spMk id="7" creationId="{ADC3B7E9-99E0-4D1B-93AE-4879B4302DD4}"/>
          </ac:spMkLst>
        </pc:spChg>
      </pc:sldChg>
      <pc:sldChg chg="modSp mod">
        <pc:chgData name="Geoff Kwan" userId="c3a5c4b8-7020-4697-b49e-ebe9f60812c0" providerId="ADAL" clId="{1ED9A9EF-4174-46DE-8FF4-2545471D988A}" dt="2022-03-11T18:01:12.104" v="126" actId="6549"/>
        <pc:sldMkLst>
          <pc:docMk/>
          <pc:sldMk cId="1891437081" sldId="318"/>
        </pc:sldMkLst>
        <pc:spChg chg="mod">
          <ac:chgData name="Geoff Kwan" userId="c3a5c4b8-7020-4697-b49e-ebe9f60812c0" providerId="ADAL" clId="{1ED9A9EF-4174-46DE-8FF4-2545471D988A}" dt="2022-03-11T18:01:12.104" v="126" actId="6549"/>
          <ac:spMkLst>
            <pc:docMk/>
            <pc:sldMk cId="1891437081" sldId="318"/>
            <ac:spMk id="6" creationId="{9BD8B636-D09A-491F-8C26-07482052F316}"/>
          </ac:spMkLst>
        </pc:spChg>
      </pc:sldChg>
    </pc:docChg>
  </pc:docChgLst>
  <pc:docChgLst>
    <pc:chgData name="Geoff Kwan" userId="c3a5c4b8-7020-4697-b49e-ebe9f60812c0" providerId="ADAL" clId="{7D0E4D43-CDF0-4238-BCAF-1C23CCC81100}"/>
    <pc:docChg chg="undo custSel addSld delSld modSld sldOrd">
      <pc:chgData name="Geoff Kwan" userId="c3a5c4b8-7020-4697-b49e-ebe9f60812c0" providerId="ADAL" clId="{7D0E4D43-CDF0-4238-BCAF-1C23CCC81100}" dt="2022-03-11T22:22:50.176" v="452" actId="14100"/>
      <pc:docMkLst>
        <pc:docMk/>
      </pc:docMkLst>
      <pc:sldChg chg="modSp mod">
        <pc:chgData name="Geoff Kwan" userId="c3a5c4b8-7020-4697-b49e-ebe9f60812c0" providerId="ADAL" clId="{7D0E4D43-CDF0-4238-BCAF-1C23CCC81100}" dt="2022-03-11T22:10:11.709" v="438" actId="948"/>
        <pc:sldMkLst>
          <pc:docMk/>
          <pc:sldMk cId="748148864" sldId="290"/>
        </pc:sldMkLst>
        <pc:spChg chg="mod">
          <ac:chgData name="Geoff Kwan" userId="c3a5c4b8-7020-4697-b49e-ebe9f60812c0" providerId="ADAL" clId="{7D0E4D43-CDF0-4238-BCAF-1C23CCC81100}" dt="2022-03-11T20:05:53.687" v="17" actId="20577"/>
          <ac:spMkLst>
            <pc:docMk/>
            <pc:sldMk cId="748148864" sldId="290"/>
            <ac:spMk id="8" creationId="{F96B34C4-FC45-4EC2-B87E-7F98AFBDA922}"/>
          </ac:spMkLst>
        </pc:spChg>
        <pc:spChg chg="mod">
          <ac:chgData name="Geoff Kwan" userId="c3a5c4b8-7020-4697-b49e-ebe9f60812c0" providerId="ADAL" clId="{7D0E4D43-CDF0-4238-BCAF-1C23CCC81100}" dt="2022-03-11T20:08:03.703" v="56" actId="20577"/>
          <ac:spMkLst>
            <pc:docMk/>
            <pc:sldMk cId="748148864" sldId="290"/>
            <ac:spMk id="10" creationId="{7236FCE4-DC7B-4BC9-BF51-CE402DE3EEC8}"/>
          </ac:spMkLst>
        </pc:spChg>
        <pc:spChg chg="mod">
          <ac:chgData name="Geoff Kwan" userId="c3a5c4b8-7020-4697-b49e-ebe9f60812c0" providerId="ADAL" clId="{7D0E4D43-CDF0-4238-BCAF-1C23CCC81100}" dt="2022-03-11T22:10:11.709" v="438" actId="948"/>
          <ac:spMkLst>
            <pc:docMk/>
            <pc:sldMk cId="748148864" sldId="290"/>
            <ac:spMk id="11" creationId="{5854E09D-3A47-432E-A33F-FE7E4786244B}"/>
          </ac:spMkLst>
        </pc:spChg>
      </pc:sldChg>
      <pc:sldChg chg="modSp mod">
        <pc:chgData name="Geoff Kwan" userId="c3a5c4b8-7020-4697-b49e-ebe9f60812c0" providerId="ADAL" clId="{7D0E4D43-CDF0-4238-BCAF-1C23CCC81100}" dt="2022-03-11T21:38:30.962" v="304" actId="108"/>
        <pc:sldMkLst>
          <pc:docMk/>
          <pc:sldMk cId="229503920" sldId="295"/>
        </pc:sldMkLst>
        <pc:spChg chg="mod">
          <ac:chgData name="Geoff Kwan" userId="c3a5c4b8-7020-4697-b49e-ebe9f60812c0" providerId="ADAL" clId="{7D0E4D43-CDF0-4238-BCAF-1C23CCC81100}" dt="2022-03-11T21:38:30.962" v="304" actId="108"/>
          <ac:spMkLst>
            <pc:docMk/>
            <pc:sldMk cId="229503920" sldId="295"/>
            <ac:spMk id="6" creationId="{9BD8B636-D09A-491F-8C26-07482052F316}"/>
          </ac:spMkLst>
        </pc:spChg>
      </pc:sldChg>
      <pc:sldChg chg="modSp">
        <pc:chgData name="Geoff Kwan" userId="c3a5c4b8-7020-4697-b49e-ebe9f60812c0" providerId="ADAL" clId="{7D0E4D43-CDF0-4238-BCAF-1C23CCC81100}" dt="2022-03-11T20:31:07.168" v="61" actId="16803"/>
        <pc:sldMkLst>
          <pc:docMk/>
          <pc:sldMk cId="144249300" sldId="299"/>
        </pc:sldMkLst>
        <pc:graphicFrameChg chg="mod">
          <ac:chgData name="Geoff Kwan" userId="c3a5c4b8-7020-4697-b49e-ebe9f60812c0" providerId="ADAL" clId="{7D0E4D43-CDF0-4238-BCAF-1C23CCC81100}" dt="2022-03-11T20:31:07.168" v="61" actId="16803"/>
          <ac:graphicFrameMkLst>
            <pc:docMk/>
            <pc:sldMk cId="144249300" sldId="299"/>
            <ac:graphicFrameMk id="11" creationId="{65204E19-90B3-4AE3-AC95-7B7876779554}"/>
          </ac:graphicFrameMkLst>
        </pc:graphicFrameChg>
      </pc:sldChg>
      <pc:sldChg chg="ord">
        <pc:chgData name="Geoff Kwan" userId="c3a5c4b8-7020-4697-b49e-ebe9f60812c0" providerId="ADAL" clId="{7D0E4D43-CDF0-4238-BCAF-1C23CCC81100}" dt="2022-03-11T20:36:15.108" v="63"/>
        <pc:sldMkLst>
          <pc:docMk/>
          <pc:sldMk cId="1868652489" sldId="300"/>
        </pc:sldMkLst>
      </pc:sldChg>
      <pc:sldChg chg="ord">
        <pc:chgData name="Geoff Kwan" userId="c3a5c4b8-7020-4697-b49e-ebe9f60812c0" providerId="ADAL" clId="{7D0E4D43-CDF0-4238-BCAF-1C23CCC81100}" dt="2022-03-11T20:36:21.009" v="65"/>
        <pc:sldMkLst>
          <pc:docMk/>
          <pc:sldMk cId="811597050" sldId="301"/>
        </pc:sldMkLst>
      </pc:sldChg>
      <pc:sldChg chg="ord">
        <pc:chgData name="Geoff Kwan" userId="c3a5c4b8-7020-4697-b49e-ebe9f60812c0" providerId="ADAL" clId="{7D0E4D43-CDF0-4238-BCAF-1C23CCC81100}" dt="2022-03-11T20:37:13.327" v="76"/>
        <pc:sldMkLst>
          <pc:docMk/>
          <pc:sldMk cId="2165974810" sldId="302"/>
        </pc:sldMkLst>
      </pc:sldChg>
      <pc:sldChg chg="ord">
        <pc:chgData name="Geoff Kwan" userId="c3a5c4b8-7020-4697-b49e-ebe9f60812c0" providerId="ADAL" clId="{7D0E4D43-CDF0-4238-BCAF-1C23CCC81100}" dt="2022-03-11T20:36:33.249" v="67"/>
        <pc:sldMkLst>
          <pc:docMk/>
          <pc:sldMk cId="3721048970" sldId="303"/>
        </pc:sldMkLst>
      </pc:sldChg>
      <pc:sldChg chg="ord">
        <pc:chgData name="Geoff Kwan" userId="c3a5c4b8-7020-4697-b49e-ebe9f60812c0" providerId="ADAL" clId="{7D0E4D43-CDF0-4238-BCAF-1C23CCC81100}" dt="2022-03-11T20:42:32.925" v="150"/>
        <pc:sldMkLst>
          <pc:docMk/>
          <pc:sldMk cId="2174575782" sldId="304"/>
        </pc:sldMkLst>
      </pc:sldChg>
      <pc:sldChg chg="modSp mod ord">
        <pc:chgData name="Geoff Kwan" userId="c3a5c4b8-7020-4697-b49e-ebe9f60812c0" providerId="ADAL" clId="{7D0E4D43-CDF0-4238-BCAF-1C23CCC81100}" dt="2022-03-11T22:22:50.176" v="452" actId="14100"/>
        <pc:sldMkLst>
          <pc:docMk/>
          <pc:sldMk cId="3864331068" sldId="313"/>
        </pc:sldMkLst>
        <pc:spChg chg="mod">
          <ac:chgData name="Geoff Kwan" userId="c3a5c4b8-7020-4697-b49e-ebe9f60812c0" providerId="ADAL" clId="{7D0E4D43-CDF0-4238-BCAF-1C23CCC81100}" dt="2022-03-11T22:22:50.176" v="452" actId="14100"/>
          <ac:spMkLst>
            <pc:docMk/>
            <pc:sldMk cId="3864331068" sldId="313"/>
            <ac:spMk id="7" creationId="{ADC3B7E9-99E0-4D1B-93AE-4879B4302DD4}"/>
          </ac:spMkLst>
        </pc:spChg>
      </pc:sldChg>
      <pc:sldChg chg="modSp mod">
        <pc:chgData name="Geoff Kwan" userId="c3a5c4b8-7020-4697-b49e-ebe9f60812c0" providerId="ADAL" clId="{7D0E4D43-CDF0-4238-BCAF-1C23CCC81100}" dt="2022-03-11T22:18:19.772" v="445" actId="255"/>
        <pc:sldMkLst>
          <pc:docMk/>
          <pc:sldMk cId="3181413247" sldId="314"/>
        </pc:sldMkLst>
        <pc:spChg chg="mod">
          <ac:chgData name="Geoff Kwan" userId="c3a5c4b8-7020-4697-b49e-ebe9f60812c0" providerId="ADAL" clId="{7D0E4D43-CDF0-4238-BCAF-1C23CCC81100}" dt="2022-03-11T22:18:19.772" v="445" actId="255"/>
          <ac:spMkLst>
            <pc:docMk/>
            <pc:sldMk cId="3181413247" sldId="314"/>
            <ac:spMk id="7" creationId="{ADC3B7E9-99E0-4D1B-93AE-4879B4302DD4}"/>
          </ac:spMkLst>
        </pc:spChg>
      </pc:sldChg>
      <pc:sldChg chg="modSp mod">
        <pc:chgData name="Geoff Kwan" userId="c3a5c4b8-7020-4697-b49e-ebe9f60812c0" providerId="ADAL" clId="{7D0E4D43-CDF0-4238-BCAF-1C23CCC81100}" dt="2022-03-11T22:18:34.659" v="446" actId="255"/>
        <pc:sldMkLst>
          <pc:docMk/>
          <pc:sldMk cId="632052896" sldId="316"/>
        </pc:sldMkLst>
        <pc:spChg chg="mod">
          <ac:chgData name="Geoff Kwan" userId="c3a5c4b8-7020-4697-b49e-ebe9f60812c0" providerId="ADAL" clId="{7D0E4D43-CDF0-4238-BCAF-1C23CCC81100}" dt="2022-03-11T22:18:34.659" v="446" actId="255"/>
          <ac:spMkLst>
            <pc:docMk/>
            <pc:sldMk cId="632052896" sldId="316"/>
            <ac:spMk id="7" creationId="{ADC3B7E9-99E0-4D1B-93AE-4879B4302DD4}"/>
          </ac:spMkLst>
        </pc:spChg>
      </pc:sldChg>
      <pc:sldChg chg="del">
        <pc:chgData name="Geoff Kwan" userId="c3a5c4b8-7020-4697-b49e-ebe9f60812c0" providerId="ADAL" clId="{7D0E4D43-CDF0-4238-BCAF-1C23CCC81100}" dt="2022-03-11T20:59:03.673" v="288" actId="47"/>
        <pc:sldMkLst>
          <pc:docMk/>
          <pc:sldMk cId="3397746417" sldId="317"/>
        </pc:sldMkLst>
      </pc:sldChg>
      <pc:sldChg chg="modSp mod">
        <pc:chgData name="Geoff Kwan" userId="c3a5c4b8-7020-4697-b49e-ebe9f60812c0" providerId="ADAL" clId="{7D0E4D43-CDF0-4238-BCAF-1C23CCC81100}" dt="2022-03-11T22:16:59.452" v="442" actId="948"/>
        <pc:sldMkLst>
          <pc:docMk/>
          <pc:sldMk cId="1891437081" sldId="318"/>
        </pc:sldMkLst>
        <pc:spChg chg="mod">
          <ac:chgData name="Geoff Kwan" userId="c3a5c4b8-7020-4697-b49e-ebe9f60812c0" providerId="ADAL" clId="{7D0E4D43-CDF0-4238-BCAF-1C23CCC81100}" dt="2022-03-11T22:16:59.452" v="442" actId="948"/>
          <ac:spMkLst>
            <pc:docMk/>
            <pc:sldMk cId="1891437081" sldId="318"/>
            <ac:spMk id="6" creationId="{9BD8B636-D09A-491F-8C26-07482052F316}"/>
          </ac:spMkLst>
        </pc:spChg>
      </pc:sldChg>
      <pc:sldChg chg="modSp mod">
        <pc:chgData name="Geoff Kwan" userId="c3a5c4b8-7020-4697-b49e-ebe9f60812c0" providerId="ADAL" clId="{7D0E4D43-CDF0-4238-BCAF-1C23CCC81100}" dt="2022-03-11T22:10:53.808" v="440" actId="14100"/>
        <pc:sldMkLst>
          <pc:docMk/>
          <pc:sldMk cId="929231570" sldId="319"/>
        </pc:sldMkLst>
        <pc:spChg chg="mod">
          <ac:chgData name="Geoff Kwan" userId="c3a5c4b8-7020-4697-b49e-ebe9f60812c0" providerId="ADAL" clId="{7D0E4D43-CDF0-4238-BCAF-1C23CCC81100}" dt="2022-03-11T22:10:53.808" v="440" actId="14100"/>
          <ac:spMkLst>
            <pc:docMk/>
            <pc:sldMk cId="929231570" sldId="319"/>
            <ac:spMk id="6" creationId="{9BD8B636-D09A-491F-8C26-07482052F316}"/>
          </ac:spMkLst>
        </pc:spChg>
      </pc:sldChg>
      <pc:sldChg chg="add del">
        <pc:chgData name="Geoff Kwan" userId="c3a5c4b8-7020-4697-b49e-ebe9f60812c0" providerId="ADAL" clId="{7D0E4D43-CDF0-4238-BCAF-1C23CCC81100}" dt="2022-03-11T20:57:51.050" v="283" actId="47"/>
        <pc:sldMkLst>
          <pc:docMk/>
          <pc:sldMk cId="4149153950" sldId="320"/>
        </pc:sldMkLst>
      </pc:sldChg>
      <pc:sldChg chg="modSp add del mod">
        <pc:chgData name="Geoff Kwan" userId="c3a5c4b8-7020-4697-b49e-ebe9f60812c0" providerId="ADAL" clId="{7D0E4D43-CDF0-4238-BCAF-1C23CCC81100}" dt="2022-03-11T20:57:43.199" v="282" actId="47"/>
        <pc:sldMkLst>
          <pc:docMk/>
          <pc:sldMk cId="2502380271" sldId="321"/>
        </pc:sldMkLst>
        <pc:spChg chg="mod">
          <ac:chgData name="Geoff Kwan" userId="c3a5c4b8-7020-4697-b49e-ebe9f60812c0" providerId="ADAL" clId="{7D0E4D43-CDF0-4238-BCAF-1C23CCC81100}" dt="2022-03-11T20:57:00.332" v="274" actId="20577"/>
          <ac:spMkLst>
            <pc:docMk/>
            <pc:sldMk cId="2502380271" sldId="321"/>
            <ac:spMk id="6" creationId="{9BD8B636-D09A-491F-8C26-07482052F316}"/>
          </ac:spMkLst>
        </pc:spChg>
      </pc:sldChg>
    </pc:docChg>
  </pc:docChgLst>
  <pc:docChgLst>
    <pc:chgData name="Geoff Kwan" userId="c3a5c4b8-7020-4697-b49e-ebe9f60812c0" providerId="ADAL" clId="{FC629E80-21F6-4A02-8A47-B8E9DBC68AEA}"/>
    <pc:docChg chg="custSel modSld">
      <pc:chgData name="Geoff Kwan" userId="c3a5c4b8-7020-4697-b49e-ebe9f60812c0" providerId="ADAL" clId="{FC629E80-21F6-4A02-8A47-B8E9DBC68AEA}" dt="2021-11-27T06:04:02.899" v="7" actId="1592"/>
      <pc:docMkLst>
        <pc:docMk/>
      </pc:docMkLst>
      <pc:sldChg chg="modSp mod delCm">
        <pc:chgData name="Geoff Kwan" userId="c3a5c4b8-7020-4697-b49e-ebe9f60812c0" providerId="ADAL" clId="{FC629E80-21F6-4A02-8A47-B8E9DBC68AEA}" dt="2021-11-27T06:03:41.539" v="6" actId="1592"/>
        <pc:sldMkLst>
          <pc:docMk/>
          <pc:sldMk cId="2092983093" sldId="259"/>
        </pc:sldMkLst>
        <pc:spChg chg="mod">
          <ac:chgData name="Geoff Kwan" userId="c3a5c4b8-7020-4697-b49e-ebe9f60812c0" providerId="ADAL" clId="{FC629E80-21F6-4A02-8A47-B8E9DBC68AEA}" dt="2021-11-27T06:03:36.445" v="5" actId="313"/>
          <ac:spMkLst>
            <pc:docMk/>
            <pc:sldMk cId="2092983093" sldId="259"/>
            <ac:spMk id="9" creationId="{16E33B27-72B1-44B6-8ECE-5FE5B62E35AB}"/>
          </ac:spMkLst>
        </pc:spChg>
      </pc:sldChg>
      <pc:sldChg chg="modSp mod delCm">
        <pc:chgData name="Geoff Kwan" userId="c3a5c4b8-7020-4697-b49e-ebe9f60812c0" providerId="ADAL" clId="{FC629E80-21F6-4A02-8A47-B8E9DBC68AEA}" dt="2021-11-27T06:03:10.793" v="3" actId="20577"/>
        <pc:sldMkLst>
          <pc:docMk/>
          <pc:sldMk cId="3935869617" sldId="282"/>
        </pc:sldMkLst>
        <pc:spChg chg="mod">
          <ac:chgData name="Geoff Kwan" userId="c3a5c4b8-7020-4697-b49e-ebe9f60812c0" providerId="ADAL" clId="{FC629E80-21F6-4A02-8A47-B8E9DBC68AEA}" dt="2021-11-27T06:03:10.793" v="3" actId="20577"/>
          <ac:spMkLst>
            <pc:docMk/>
            <pc:sldMk cId="3935869617" sldId="282"/>
            <ac:spMk id="9" creationId="{E84B32F2-6FFA-4956-AF98-7BB2C81BFD00}"/>
          </ac:spMkLst>
        </pc:spChg>
      </pc:sldChg>
      <pc:sldChg chg="delCm">
        <pc:chgData name="Geoff Kwan" userId="c3a5c4b8-7020-4697-b49e-ebe9f60812c0" providerId="ADAL" clId="{FC629E80-21F6-4A02-8A47-B8E9DBC68AEA}" dt="2021-11-27T06:04:02.899" v="7" actId="1592"/>
        <pc:sldMkLst>
          <pc:docMk/>
          <pc:sldMk cId="2644151748" sldId="298"/>
        </pc:sldMkLst>
      </pc:sldChg>
    </pc:docChg>
  </pc:docChgLst>
  <pc:docChgLst>
    <pc:chgData name="Geoff Kwan" userId="c3a5c4b8-7020-4697-b49e-ebe9f60812c0" providerId="ADAL" clId="{2500585D-5E8F-49E1-AB35-6FF284AF1289}"/>
    <pc:docChg chg="undo redo custSel addSld delSld modSld">
      <pc:chgData name="Geoff Kwan" userId="c3a5c4b8-7020-4697-b49e-ebe9f60812c0" providerId="ADAL" clId="{2500585D-5E8F-49E1-AB35-6FF284AF1289}" dt="2022-03-01T07:52:40.743" v="8440" actId="207"/>
      <pc:docMkLst>
        <pc:docMk/>
      </pc:docMkLst>
      <pc:sldChg chg="modSp mod">
        <pc:chgData name="Geoff Kwan" userId="c3a5c4b8-7020-4697-b49e-ebe9f60812c0" providerId="ADAL" clId="{2500585D-5E8F-49E1-AB35-6FF284AF1289}" dt="2022-03-01T04:08:26.275" v="6274" actId="948"/>
        <pc:sldMkLst>
          <pc:docMk/>
          <pc:sldMk cId="2057691415" sldId="287"/>
        </pc:sldMkLst>
        <pc:spChg chg="mod">
          <ac:chgData name="Geoff Kwan" userId="c3a5c4b8-7020-4697-b49e-ebe9f60812c0" providerId="ADAL" clId="{2500585D-5E8F-49E1-AB35-6FF284AF1289}" dt="2022-03-01T04:08:26.275" v="6274" actId="948"/>
          <ac:spMkLst>
            <pc:docMk/>
            <pc:sldMk cId="2057691415" sldId="287"/>
            <ac:spMk id="7" creationId="{ADC3B7E9-99E0-4D1B-93AE-4879B4302DD4}"/>
          </ac:spMkLst>
        </pc:spChg>
      </pc:sldChg>
      <pc:sldChg chg="del">
        <pc:chgData name="Geoff Kwan" userId="c3a5c4b8-7020-4697-b49e-ebe9f60812c0" providerId="ADAL" clId="{2500585D-5E8F-49E1-AB35-6FF284AF1289}" dt="2022-03-01T05:44:08.882" v="7642" actId="47"/>
        <pc:sldMkLst>
          <pc:docMk/>
          <pc:sldMk cId="3512794621" sldId="288"/>
        </pc:sldMkLst>
      </pc:sldChg>
      <pc:sldChg chg="modSp mod">
        <pc:chgData name="Geoff Kwan" userId="c3a5c4b8-7020-4697-b49e-ebe9f60812c0" providerId="ADAL" clId="{2500585D-5E8F-49E1-AB35-6FF284AF1289}" dt="2022-03-01T04:14:58.018" v="6346" actId="948"/>
        <pc:sldMkLst>
          <pc:docMk/>
          <pc:sldMk cId="748148864" sldId="290"/>
        </pc:sldMkLst>
        <pc:spChg chg="mod">
          <ac:chgData name="Geoff Kwan" userId="c3a5c4b8-7020-4697-b49e-ebe9f60812c0" providerId="ADAL" clId="{2500585D-5E8F-49E1-AB35-6FF284AF1289}" dt="2022-03-01T04:14:58.018" v="6346" actId="948"/>
          <ac:spMkLst>
            <pc:docMk/>
            <pc:sldMk cId="748148864" sldId="290"/>
            <ac:spMk id="10" creationId="{7236FCE4-DC7B-4BC9-BF51-CE402DE3EEC8}"/>
          </ac:spMkLst>
        </pc:spChg>
      </pc:sldChg>
      <pc:sldChg chg="addSp delSp modSp mod">
        <pc:chgData name="Geoff Kwan" userId="c3a5c4b8-7020-4697-b49e-ebe9f60812c0" providerId="ADAL" clId="{2500585D-5E8F-49E1-AB35-6FF284AF1289}" dt="2022-03-01T04:17:38.186" v="6359" actId="207"/>
        <pc:sldMkLst>
          <pc:docMk/>
          <pc:sldMk cId="2012567857" sldId="294"/>
        </pc:sldMkLst>
        <pc:spChg chg="mod">
          <ac:chgData name="Geoff Kwan" userId="c3a5c4b8-7020-4697-b49e-ebe9f60812c0" providerId="ADAL" clId="{2500585D-5E8F-49E1-AB35-6FF284AF1289}" dt="2022-02-28T22:36:31.952" v="5" actId="207"/>
          <ac:spMkLst>
            <pc:docMk/>
            <pc:sldMk cId="2012567857" sldId="294"/>
            <ac:spMk id="12" creationId="{C7FED026-BCEE-4AD9-96A9-DDE497526001}"/>
          </ac:spMkLst>
        </pc:spChg>
        <pc:spChg chg="mod">
          <ac:chgData name="Geoff Kwan" userId="c3a5c4b8-7020-4697-b49e-ebe9f60812c0" providerId="ADAL" clId="{2500585D-5E8F-49E1-AB35-6FF284AF1289}" dt="2022-02-28T22:35:41.801" v="0" actId="207"/>
          <ac:spMkLst>
            <pc:docMk/>
            <pc:sldMk cId="2012567857" sldId="294"/>
            <ac:spMk id="19" creationId="{C45446F2-20E4-454D-ABC3-9C105D281E15}"/>
          </ac:spMkLst>
        </pc:spChg>
        <pc:spChg chg="mod">
          <ac:chgData name="Geoff Kwan" userId="c3a5c4b8-7020-4697-b49e-ebe9f60812c0" providerId="ADAL" clId="{2500585D-5E8F-49E1-AB35-6FF284AF1289}" dt="2022-02-28T22:36:24.181" v="4" actId="207"/>
          <ac:spMkLst>
            <pc:docMk/>
            <pc:sldMk cId="2012567857" sldId="294"/>
            <ac:spMk id="20" creationId="{985E1D8A-B52A-4C1A-8071-460327702FFE}"/>
          </ac:spMkLst>
        </pc:spChg>
        <pc:spChg chg="mod">
          <ac:chgData name="Geoff Kwan" userId="c3a5c4b8-7020-4697-b49e-ebe9f60812c0" providerId="ADAL" clId="{2500585D-5E8F-49E1-AB35-6FF284AF1289}" dt="2022-03-01T04:17:38.186" v="6359" actId="207"/>
          <ac:spMkLst>
            <pc:docMk/>
            <pc:sldMk cId="2012567857" sldId="294"/>
            <ac:spMk id="23" creationId="{A3CE21D5-9181-410A-9B15-1EDAE3C3A85E}"/>
          </ac:spMkLst>
        </pc:spChg>
        <pc:grpChg chg="mod">
          <ac:chgData name="Geoff Kwan" userId="c3a5c4b8-7020-4697-b49e-ebe9f60812c0" providerId="ADAL" clId="{2500585D-5E8F-49E1-AB35-6FF284AF1289}" dt="2022-02-28T23:04:26.329" v="361" actId="1076"/>
          <ac:grpSpMkLst>
            <pc:docMk/>
            <pc:sldMk cId="2012567857" sldId="294"/>
            <ac:grpSpMk id="11" creationId="{6839F4C6-FB59-4DB4-8EC8-5A3A6E469278}"/>
          </ac:grpSpMkLst>
        </pc:grpChg>
        <pc:picChg chg="del mod modCrop">
          <ac:chgData name="Geoff Kwan" userId="c3a5c4b8-7020-4697-b49e-ebe9f60812c0" providerId="ADAL" clId="{2500585D-5E8F-49E1-AB35-6FF284AF1289}" dt="2022-03-01T02:25:30.202" v="4824" actId="478"/>
          <ac:picMkLst>
            <pc:docMk/>
            <pc:sldMk cId="2012567857" sldId="294"/>
            <ac:picMk id="10" creationId="{8E408EA9-F995-4C41-A7B6-DEA1928185E3}"/>
          </ac:picMkLst>
        </pc:picChg>
        <pc:picChg chg="add mod ord">
          <ac:chgData name="Geoff Kwan" userId="c3a5c4b8-7020-4697-b49e-ebe9f60812c0" providerId="ADAL" clId="{2500585D-5E8F-49E1-AB35-6FF284AF1289}" dt="2022-03-01T02:25:35.948" v="4826" actId="167"/>
          <ac:picMkLst>
            <pc:docMk/>
            <pc:sldMk cId="2012567857" sldId="294"/>
            <ac:picMk id="13" creationId="{7D73E76B-CD71-400B-8EC1-97EBD01C830B}"/>
          </ac:picMkLst>
        </pc:picChg>
      </pc:sldChg>
      <pc:sldChg chg="add del">
        <pc:chgData name="Geoff Kwan" userId="c3a5c4b8-7020-4697-b49e-ebe9f60812c0" providerId="ADAL" clId="{2500585D-5E8F-49E1-AB35-6FF284AF1289}" dt="2022-03-01T05:28:55.187" v="7637" actId="47"/>
        <pc:sldMkLst>
          <pc:docMk/>
          <pc:sldMk cId="61104574" sldId="295"/>
        </pc:sldMkLst>
      </pc:sldChg>
      <pc:sldChg chg="add del">
        <pc:chgData name="Geoff Kwan" userId="c3a5c4b8-7020-4697-b49e-ebe9f60812c0" providerId="ADAL" clId="{2500585D-5E8F-49E1-AB35-6FF284AF1289}" dt="2022-03-01T05:28:54.784" v="7636" actId="47"/>
        <pc:sldMkLst>
          <pc:docMk/>
          <pc:sldMk cId="1907236247" sldId="296"/>
        </pc:sldMkLst>
      </pc:sldChg>
      <pc:sldChg chg="addSp delSp modSp del mod">
        <pc:chgData name="Geoff Kwan" userId="c3a5c4b8-7020-4697-b49e-ebe9f60812c0" providerId="ADAL" clId="{2500585D-5E8F-49E1-AB35-6FF284AF1289}" dt="2022-03-01T02:25:49.735" v="4827" actId="47"/>
        <pc:sldMkLst>
          <pc:docMk/>
          <pc:sldMk cId="1809397566" sldId="297"/>
        </pc:sldMkLst>
        <pc:spChg chg="del">
          <ac:chgData name="Geoff Kwan" userId="c3a5c4b8-7020-4697-b49e-ebe9f60812c0" providerId="ADAL" clId="{2500585D-5E8F-49E1-AB35-6FF284AF1289}" dt="2022-02-28T22:54:21.257" v="285" actId="478"/>
          <ac:spMkLst>
            <pc:docMk/>
            <pc:sldMk cId="1809397566" sldId="297"/>
            <ac:spMk id="2" creationId="{A1091E25-863E-4EC4-B1AA-A45B6AE70E91}"/>
          </ac:spMkLst>
        </pc:spChg>
        <pc:spChg chg="add del mod">
          <ac:chgData name="Geoff Kwan" userId="c3a5c4b8-7020-4697-b49e-ebe9f60812c0" providerId="ADAL" clId="{2500585D-5E8F-49E1-AB35-6FF284AF1289}" dt="2022-02-28T23:00:38.274" v="339" actId="478"/>
          <ac:spMkLst>
            <pc:docMk/>
            <pc:sldMk cId="1809397566" sldId="297"/>
            <ac:spMk id="4" creationId="{CDB03264-AEFD-4315-B6E4-4F206F9FC227}"/>
          </ac:spMkLst>
        </pc:spChg>
        <pc:graphicFrameChg chg="mod">
          <ac:chgData name="Geoff Kwan" userId="c3a5c4b8-7020-4697-b49e-ebe9f60812c0" providerId="ADAL" clId="{2500585D-5E8F-49E1-AB35-6FF284AF1289}" dt="2022-02-28T22:54:07.026" v="284" actId="1076"/>
          <ac:graphicFrameMkLst>
            <pc:docMk/>
            <pc:sldMk cId="1809397566" sldId="297"/>
            <ac:graphicFrameMk id="6" creationId="{4DCE2904-9564-4F0F-9163-76314CC7122D}"/>
          </ac:graphicFrameMkLst>
        </pc:graphicFrameChg>
      </pc:sldChg>
      <pc:sldChg chg="addSp delSp modSp add mod">
        <pc:chgData name="Geoff Kwan" userId="c3a5c4b8-7020-4697-b49e-ebe9f60812c0" providerId="ADAL" clId="{2500585D-5E8F-49E1-AB35-6FF284AF1289}" dt="2022-03-01T02:25:23.498" v="4823"/>
        <pc:sldMkLst>
          <pc:docMk/>
          <pc:sldMk cId="3323816556" sldId="298"/>
        </pc:sldMkLst>
        <pc:spChg chg="add del mod">
          <ac:chgData name="Geoff Kwan" userId="c3a5c4b8-7020-4697-b49e-ebe9f60812c0" providerId="ADAL" clId="{2500585D-5E8F-49E1-AB35-6FF284AF1289}" dt="2022-02-28T22:50:19.810" v="213" actId="20577"/>
          <ac:spMkLst>
            <pc:docMk/>
            <pc:sldMk cId="3323816556" sldId="298"/>
            <ac:spMk id="3" creationId="{05744BD5-CF23-4F27-AC12-53E433B196A0}"/>
          </ac:spMkLst>
        </pc:spChg>
        <pc:spChg chg="del">
          <ac:chgData name="Geoff Kwan" userId="c3a5c4b8-7020-4697-b49e-ebe9f60812c0" providerId="ADAL" clId="{2500585D-5E8F-49E1-AB35-6FF284AF1289}" dt="2022-02-28T22:38:34.894" v="9" actId="478"/>
          <ac:spMkLst>
            <pc:docMk/>
            <pc:sldMk cId="3323816556" sldId="298"/>
            <ac:spMk id="23" creationId="{A3CE21D5-9181-410A-9B15-1EDAE3C3A85E}"/>
          </ac:spMkLst>
        </pc:spChg>
        <pc:grpChg chg="del">
          <ac:chgData name="Geoff Kwan" userId="c3a5c4b8-7020-4697-b49e-ebe9f60812c0" providerId="ADAL" clId="{2500585D-5E8F-49E1-AB35-6FF284AF1289}" dt="2022-02-28T22:38:32.960" v="8" actId="478"/>
          <ac:grpSpMkLst>
            <pc:docMk/>
            <pc:sldMk cId="3323816556" sldId="298"/>
            <ac:grpSpMk id="11" creationId="{6839F4C6-FB59-4DB4-8EC8-5A3A6E469278}"/>
          </ac:grpSpMkLst>
        </pc:grpChg>
        <pc:graphicFrameChg chg="add del mod">
          <ac:chgData name="Geoff Kwan" userId="c3a5c4b8-7020-4697-b49e-ebe9f60812c0" providerId="ADAL" clId="{2500585D-5E8F-49E1-AB35-6FF284AF1289}" dt="2022-02-28T22:49:50.797" v="187" actId="12084"/>
          <ac:graphicFrameMkLst>
            <pc:docMk/>
            <pc:sldMk cId="3323816556" sldId="298"/>
            <ac:graphicFrameMk id="4" creationId="{6F6E649B-87D5-4010-BEC0-A9FF32928ABD}"/>
          </ac:graphicFrameMkLst>
        </pc:graphicFrameChg>
        <pc:graphicFrameChg chg="add del mod">
          <ac:chgData name="Geoff Kwan" userId="c3a5c4b8-7020-4697-b49e-ebe9f60812c0" providerId="ADAL" clId="{2500585D-5E8F-49E1-AB35-6FF284AF1289}" dt="2022-02-28T22:40:56.940" v="12" actId="478"/>
          <ac:graphicFrameMkLst>
            <pc:docMk/>
            <pc:sldMk cId="3323816556" sldId="298"/>
            <ac:graphicFrameMk id="13" creationId="{F9BFD9E3-5A6F-4A3F-8C19-6E13CB72C2B7}"/>
          </ac:graphicFrameMkLst>
        </pc:graphicFrameChg>
        <pc:picChg chg="del">
          <ac:chgData name="Geoff Kwan" userId="c3a5c4b8-7020-4697-b49e-ebe9f60812c0" providerId="ADAL" clId="{2500585D-5E8F-49E1-AB35-6FF284AF1289}" dt="2022-02-28T22:38:39.605" v="10" actId="478"/>
          <ac:picMkLst>
            <pc:docMk/>
            <pc:sldMk cId="3323816556" sldId="298"/>
            <ac:picMk id="10" creationId="{8E408EA9-F995-4C41-A7B6-DEA1928185E3}"/>
          </ac:picMkLst>
        </pc:picChg>
        <pc:picChg chg="add del mod">
          <ac:chgData name="Geoff Kwan" userId="c3a5c4b8-7020-4697-b49e-ebe9f60812c0" providerId="ADAL" clId="{2500585D-5E8F-49E1-AB35-6FF284AF1289}" dt="2022-02-28T23:04:38.066" v="363" actId="478"/>
          <ac:picMkLst>
            <pc:docMk/>
            <pc:sldMk cId="3323816556" sldId="298"/>
            <ac:picMk id="14" creationId="{794F55AD-961A-4049-B3B7-D5F4D1C6E50B}"/>
          </ac:picMkLst>
        </pc:picChg>
        <pc:picChg chg="add del mod">
          <ac:chgData name="Geoff Kwan" userId="c3a5c4b8-7020-4697-b49e-ebe9f60812c0" providerId="ADAL" clId="{2500585D-5E8F-49E1-AB35-6FF284AF1289}" dt="2022-02-28T23:07:38.185" v="389" actId="478"/>
          <ac:picMkLst>
            <pc:docMk/>
            <pc:sldMk cId="3323816556" sldId="298"/>
            <ac:picMk id="16" creationId="{5ADDBF29-CE31-4223-B064-994F8FF62FF1}"/>
          </ac:picMkLst>
        </pc:picChg>
        <pc:picChg chg="add del mod">
          <ac:chgData name="Geoff Kwan" userId="c3a5c4b8-7020-4697-b49e-ebe9f60812c0" providerId="ADAL" clId="{2500585D-5E8F-49E1-AB35-6FF284AF1289}" dt="2022-03-01T02:25:20.890" v="4822" actId="478"/>
          <ac:picMkLst>
            <pc:docMk/>
            <pc:sldMk cId="3323816556" sldId="298"/>
            <ac:picMk id="17" creationId="{93DF2533-E6F3-4FC6-8D57-33C40575A261}"/>
          </ac:picMkLst>
        </pc:picChg>
        <pc:picChg chg="add mod">
          <ac:chgData name="Geoff Kwan" userId="c3a5c4b8-7020-4697-b49e-ebe9f60812c0" providerId="ADAL" clId="{2500585D-5E8F-49E1-AB35-6FF284AF1289}" dt="2022-03-01T02:25:23.498" v="4823"/>
          <ac:picMkLst>
            <pc:docMk/>
            <pc:sldMk cId="3323816556" sldId="298"/>
            <ac:picMk id="18" creationId="{879A0436-CBAF-4902-8207-6FE5DD1B7D42}"/>
          </ac:picMkLst>
        </pc:picChg>
      </pc:sldChg>
      <pc:sldChg chg="addSp delSp modSp add mod">
        <pc:chgData name="Geoff Kwan" userId="c3a5c4b8-7020-4697-b49e-ebe9f60812c0" providerId="ADAL" clId="{2500585D-5E8F-49E1-AB35-6FF284AF1289}" dt="2022-03-01T03:47:37.921" v="6071" actId="20577"/>
        <pc:sldMkLst>
          <pc:docMk/>
          <pc:sldMk cId="144249300" sldId="299"/>
        </pc:sldMkLst>
        <pc:spChg chg="mod">
          <ac:chgData name="Geoff Kwan" userId="c3a5c4b8-7020-4697-b49e-ebe9f60812c0" providerId="ADAL" clId="{2500585D-5E8F-49E1-AB35-6FF284AF1289}" dt="2022-02-28T22:50:47.986" v="264" actId="20577"/>
          <ac:spMkLst>
            <pc:docMk/>
            <pc:sldMk cId="144249300" sldId="299"/>
            <ac:spMk id="2" creationId="{A1091E25-863E-4EC4-B1AA-A45B6AE70E91}"/>
          </ac:spMkLst>
        </pc:spChg>
        <pc:spChg chg="del">
          <ac:chgData name="Geoff Kwan" userId="c3a5c4b8-7020-4697-b49e-ebe9f60812c0" providerId="ADAL" clId="{2500585D-5E8F-49E1-AB35-6FF284AF1289}" dt="2022-02-28T22:50:53.289" v="265" actId="478"/>
          <ac:spMkLst>
            <pc:docMk/>
            <pc:sldMk cId="144249300" sldId="299"/>
            <ac:spMk id="3" creationId="{05744BD5-CF23-4F27-AC12-53E433B196A0}"/>
          </ac:spMkLst>
        </pc:spChg>
        <pc:spChg chg="add del mod">
          <ac:chgData name="Geoff Kwan" userId="c3a5c4b8-7020-4697-b49e-ebe9f60812c0" providerId="ADAL" clId="{2500585D-5E8F-49E1-AB35-6FF284AF1289}" dt="2022-02-28T23:00:45.914" v="340" actId="478"/>
          <ac:spMkLst>
            <pc:docMk/>
            <pc:sldMk cId="144249300" sldId="299"/>
            <ac:spMk id="4" creationId="{3DE7617A-1653-4B9A-BF56-9D1408AABB4F}"/>
          </ac:spMkLst>
        </pc:spChg>
        <pc:spChg chg="add del mod">
          <ac:chgData name="Geoff Kwan" userId="c3a5c4b8-7020-4697-b49e-ebe9f60812c0" providerId="ADAL" clId="{2500585D-5E8F-49E1-AB35-6FF284AF1289}" dt="2022-02-28T23:00:46.834" v="341" actId="478"/>
          <ac:spMkLst>
            <pc:docMk/>
            <pc:sldMk cId="144249300" sldId="299"/>
            <ac:spMk id="7" creationId="{73BB10D0-8312-4BAF-B09F-06142540F04D}"/>
          </ac:spMkLst>
        </pc:spChg>
        <pc:spChg chg="add del mod">
          <ac:chgData name="Geoff Kwan" userId="c3a5c4b8-7020-4697-b49e-ebe9f60812c0" providerId="ADAL" clId="{2500585D-5E8F-49E1-AB35-6FF284AF1289}" dt="2022-02-28T22:58:21.570" v="319" actId="478"/>
          <ac:spMkLst>
            <pc:docMk/>
            <pc:sldMk cId="144249300" sldId="299"/>
            <ac:spMk id="8" creationId="{587765C9-2434-4BE4-B1FC-3B8C20DF0040}"/>
          </ac:spMkLst>
        </pc:spChg>
        <pc:spChg chg="add mod">
          <ac:chgData name="Geoff Kwan" userId="c3a5c4b8-7020-4697-b49e-ebe9f60812c0" providerId="ADAL" clId="{2500585D-5E8F-49E1-AB35-6FF284AF1289}" dt="2022-02-28T23:18:27.166" v="525" actId="14100"/>
          <ac:spMkLst>
            <pc:docMk/>
            <pc:sldMk cId="144249300" sldId="299"/>
            <ac:spMk id="10" creationId="{09E63FED-7BC7-46C6-B153-D066F6FCED98}"/>
          </ac:spMkLst>
        </pc:spChg>
        <pc:graphicFrameChg chg="add mod">
          <ac:chgData name="Geoff Kwan" userId="c3a5c4b8-7020-4697-b49e-ebe9f60812c0" providerId="ADAL" clId="{2500585D-5E8F-49E1-AB35-6FF284AF1289}" dt="2022-03-01T03:47:37.921" v="6071" actId="20577"/>
          <ac:graphicFrameMkLst>
            <pc:docMk/>
            <pc:sldMk cId="144249300" sldId="299"/>
            <ac:graphicFrameMk id="11" creationId="{65204E19-90B3-4AE3-AC95-7B7876779554}"/>
          </ac:graphicFrameMkLst>
        </pc:graphicFrameChg>
        <pc:picChg chg="add del mod ord">
          <ac:chgData name="Geoff Kwan" userId="c3a5c4b8-7020-4697-b49e-ebe9f60812c0" providerId="ADAL" clId="{2500585D-5E8F-49E1-AB35-6FF284AF1289}" dt="2022-02-28T23:04:46.915" v="365" actId="478"/>
          <ac:picMkLst>
            <pc:docMk/>
            <pc:sldMk cId="144249300" sldId="299"/>
            <ac:picMk id="9" creationId="{EE66B1FC-6B35-468E-B8B0-413D5DE895E6}"/>
          </ac:picMkLst>
        </pc:picChg>
        <pc:picChg chg="add del mod">
          <ac:chgData name="Geoff Kwan" userId="c3a5c4b8-7020-4697-b49e-ebe9f60812c0" providerId="ADAL" clId="{2500585D-5E8F-49E1-AB35-6FF284AF1289}" dt="2022-02-28T23:07:44.506" v="391" actId="478"/>
          <ac:picMkLst>
            <pc:docMk/>
            <pc:sldMk cId="144249300" sldId="299"/>
            <ac:picMk id="12" creationId="{9CCEAEEA-45E8-4A3B-865F-6100D8CF74AC}"/>
          </ac:picMkLst>
        </pc:picChg>
        <pc:picChg chg="add del mod">
          <ac:chgData name="Geoff Kwan" userId="c3a5c4b8-7020-4697-b49e-ebe9f60812c0" providerId="ADAL" clId="{2500585D-5E8F-49E1-AB35-6FF284AF1289}" dt="2022-03-01T02:25:14.848" v="4820" actId="478"/>
          <ac:picMkLst>
            <pc:docMk/>
            <pc:sldMk cId="144249300" sldId="299"/>
            <ac:picMk id="13" creationId="{A1476C82-FDCD-4B05-977F-76EC2839F26F}"/>
          </ac:picMkLst>
        </pc:picChg>
        <pc:picChg chg="del">
          <ac:chgData name="Geoff Kwan" userId="c3a5c4b8-7020-4697-b49e-ebe9f60812c0" providerId="ADAL" clId="{2500585D-5E8F-49E1-AB35-6FF284AF1289}" dt="2022-02-28T22:50:55.706" v="266" actId="478"/>
          <ac:picMkLst>
            <pc:docMk/>
            <pc:sldMk cId="144249300" sldId="299"/>
            <ac:picMk id="14" creationId="{794F55AD-961A-4049-B3B7-D5F4D1C6E50B}"/>
          </ac:picMkLst>
        </pc:picChg>
        <pc:picChg chg="add mod">
          <ac:chgData name="Geoff Kwan" userId="c3a5c4b8-7020-4697-b49e-ebe9f60812c0" providerId="ADAL" clId="{2500585D-5E8F-49E1-AB35-6FF284AF1289}" dt="2022-03-01T02:25:16.930" v="4821"/>
          <ac:picMkLst>
            <pc:docMk/>
            <pc:sldMk cId="144249300" sldId="299"/>
            <ac:picMk id="15" creationId="{97B5AF2E-34D4-4BB3-8314-AAE8C0019076}"/>
          </ac:picMkLst>
        </pc:picChg>
      </pc:sldChg>
      <pc:sldChg chg="addSp delSp modSp add mod">
        <pc:chgData name="Geoff Kwan" userId="c3a5c4b8-7020-4697-b49e-ebe9f60812c0" providerId="ADAL" clId="{2500585D-5E8F-49E1-AB35-6FF284AF1289}" dt="2022-03-01T01:17:07.879" v="3953" actId="167"/>
        <pc:sldMkLst>
          <pc:docMk/>
          <pc:sldMk cId="1868652489" sldId="300"/>
        </pc:sldMkLst>
        <pc:spChg chg="add mod">
          <ac:chgData name="Geoff Kwan" userId="c3a5c4b8-7020-4697-b49e-ebe9f60812c0" providerId="ADAL" clId="{2500585D-5E8F-49E1-AB35-6FF284AF1289}" dt="2022-03-01T00:47:35.380" v="2652" actId="1076"/>
          <ac:spMkLst>
            <pc:docMk/>
            <pc:sldMk cId="1868652489" sldId="300"/>
            <ac:spMk id="3" creationId="{C930A8DC-5F6A-4AD4-B406-B333E1CAA75C}"/>
          </ac:spMkLst>
        </pc:spChg>
        <pc:spChg chg="mod">
          <ac:chgData name="Geoff Kwan" userId="c3a5c4b8-7020-4697-b49e-ebe9f60812c0" providerId="ADAL" clId="{2500585D-5E8F-49E1-AB35-6FF284AF1289}" dt="2022-03-01T01:16:10.135" v="3948" actId="164"/>
          <ac:spMkLst>
            <pc:docMk/>
            <pc:sldMk cId="1868652489" sldId="300"/>
            <ac:spMk id="4" creationId="{3DE7617A-1653-4B9A-BF56-9D1408AABB4F}"/>
          </ac:spMkLst>
        </pc:spChg>
        <pc:spChg chg="mod">
          <ac:chgData name="Geoff Kwan" userId="c3a5c4b8-7020-4697-b49e-ebe9f60812c0" providerId="ADAL" clId="{2500585D-5E8F-49E1-AB35-6FF284AF1289}" dt="2022-03-01T01:16:10.135" v="3948" actId="164"/>
          <ac:spMkLst>
            <pc:docMk/>
            <pc:sldMk cId="1868652489" sldId="300"/>
            <ac:spMk id="7" creationId="{73BB10D0-8312-4BAF-B09F-06142540F04D}"/>
          </ac:spMkLst>
        </pc:spChg>
        <pc:grpChg chg="add mod">
          <ac:chgData name="Geoff Kwan" userId="c3a5c4b8-7020-4697-b49e-ebe9f60812c0" providerId="ADAL" clId="{2500585D-5E8F-49E1-AB35-6FF284AF1289}" dt="2022-03-01T01:16:10.135" v="3948" actId="164"/>
          <ac:grpSpMkLst>
            <pc:docMk/>
            <pc:sldMk cId="1868652489" sldId="300"/>
            <ac:grpSpMk id="6" creationId="{DDEF9237-8FB3-4E31-A19F-B373AC1D2C70}"/>
          </ac:grpSpMkLst>
        </pc:grpChg>
        <pc:picChg chg="add del mod">
          <ac:chgData name="Geoff Kwan" userId="c3a5c4b8-7020-4697-b49e-ebe9f60812c0" providerId="ADAL" clId="{2500585D-5E8F-49E1-AB35-6FF284AF1289}" dt="2022-02-28T23:07:48.530" v="393" actId="478"/>
          <ac:picMkLst>
            <pc:docMk/>
            <pc:sldMk cId="1868652489" sldId="300"/>
            <ac:picMk id="8" creationId="{4F129EA6-E863-4398-940F-3AAE35575C3C}"/>
          </ac:picMkLst>
        </pc:picChg>
        <pc:picChg chg="del">
          <ac:chgData name="Geoff Kwan" userId="c3a5c4b8-7020-4697-b49e-ebe9f60812c0" providerId="ADAL" clId="{2500585D-5E8F-49E1-AB35-6FF284AF1289}" dt="2022-02-28T23:04:59.074" v="367" actId="478"/>
          <ac:picMkLst>
            <pc:docMk/>
            <pc:sldMk cId="1868652489" sldId="300"/>
            <ac:picMk id="9" creationId="{EE66B1FC-6B35-468E-B8B0-413D5DE895E6}"/>
          </ac:picMkLst>
        </pc:picChg>
        <pc:picChg chg="add del mod ord modCrop">
          <ac:chgData name="Geoff Kwan" userId="c3a5c4b8-7020-4697-b49e-ebe9f60812c0" providerId="ADAL" clId="{2500585D-5E8F-49E1-AB35-6FF284AF1289}" dt="2022-03-01T01:16:46.999" v="3951" actId="478"/>
          <ac:picMkLst>
            <pc:docMk/>
            <pc:sldMk cId="1868652489" sldId="300"/>
            <ac:picMk id="10" creationId="{FF7E24B7-C6E0-4F0C-B202-539BAD22EE07}"/>
          </ac:picMkLst>
        </pc:picChg>
        <pc:picChg chg="add mod ord">
          <ac:chgData name="Geoff Kwan" userId="c3a5c4b8-7020-4697-b49e-ebe9f60812c0" providerId="ADAL" clId="{2500585D-5E8F-49E1-AB35-6FF284AF1289}" dt="2022-03-01T01:17:07.879" v="3953" actId="167"/>
          <ac:picMkLst>
            <pc:docMk/>
            <pc:sldMk cId="1868652489" sldId="300"/>
            <ac:picMk id="11" creationId="{AFA46A2C-8179-49B8-A9E0-6D0A8AB34593}"/>
          </ac:picMkLst>
        </pc:picChg>
      </pc:sldChg>
      <pc:sldChg chg="addSp delSp modSp add mod">
        <pc:chgData name="Geoff Kwan" userId="c3a5c4b8-7020-4697-b49e-ebe9f60812c0" providerId="ADAL" clId="{2500585D-5E8F-49E1-AB35-6FF284AF1289}" dt="2022-03-01T03:21:02.462" v="5757" actId="20577"/>
        <pc:sldMkLst>
          <pc:docMk/>
          <pc:sldMk cId="811597050" sldId="301"/>
        </pc:sldMkLst>
        <pc:spChg chg="mod">
          <ac:chgData name="Geoff Kwan" userId="c3a5c4b8-7020-4697-b49e-ebe9f60812c0" providerId="ADAL" clId="{2500585D-5E8F-49E1-AB35-6FF284AF1289}" dt="2022-03-01T03:21:02.462" v="5757" actId="20577"/>
          <ac:spMkLst>
            <pc:docMk/>
            <pc:sldMk cId="811597050" sldId="301"/>
            <ac:spMk id="3" creationId="{C930A8DC-5F6A-4AD4-B406-B333E1CAA75C}"/>
          </ac:spMkLst>
        </pc:spChg>
        <pc:spChg chg="del mod">
          <ac:chgData name="Geoff Kwan" userId="c3a5c4b8-7020-4697-b49e-ebe9f60812c0" providerId="ADAL" clId="{2500585D-5E8F-49E1-AB35-6FF284AF1289}" dt="2022-03-01T01:15:56.407" v="3947" actId="478"/>
          <ac:spMkLst>
            <pc:docMk/>
            <pc:sldMk cId="811597050" sldId="301"/>
            <ac:spMk id="4" creationId="{3DE7617A-1653-4B9A-BF56-9D1408AABB4F}"/>
          </ac:spMkLst>
        </pc:spChg>
        <pc:spChg chg="del mod">
          <ac:chgData name="Geoff Kwan" userId="c3a5c4b8-7020-4697-b49e-ebe9f60812c0" providerId="ADAL" clId="{2500585D-5E8F-49E1-AB35-6FF284AF1289}" dt="2022-03-01T01:15:56.407" v="3947" actId="478"/>
          <ac:spMkLst>
            <pc:docMk/>
            <pc:sldMk cId="811597050" sldId="301"/>
            <ac:spMk id="7" creationId="{73BB10D0-8312-4BAF-B09F-06142540F04D}"/>
          </ac:spMkLst>
        </pc:spChg>
        <pc:spChg chg="mod">
          <ac:chgData name="Geoff Kwan" userId="c3a5c4b8-7020-4697-b49e-ebe9f60812c0" providerId="ADAL" clId="{2500585D-5E8F-49E1-AB35-6FF284AF1289}" dt="2022-03-01T01:16:14.829" v="3949"/>
          <ac:spMkLst>
            <pc:docMk/>
            <pc:sldMk cId="811597050" sldId="301"/>
            <ac:spMk id="9" creationId="{E41B50A1-664A-449D-A208-9C1E390D5218}"/>
          </ac:spMkLst>
        </pc:spChg>
        <pc:spChg chg="mod">
          <ac:chgData name="Geoff Kwan" userId="c3a5c4b8-7020-4697-b49e-ebe9f60812c0" providerId="ADAL" clId="{2500585D-5E8F-49E1-AB35-6FF284AF1289}" dt="2022-03-01T01:16:14.829" v="3949"/>
          <ac:spMkLst>
            <pc:docMk/>
            <pc:sldMk cId="811597050" sldId="301"/>
            <ac:spMk id="11" creationId="{E8FD8D8C-E69C-4D4B-9331-235138C6751B}"/>
          </ac:spMkLst>
        </pc:spChg>
        <pc:grpChg chg="add mod">
          <ac:chgData name="Geoff Kwan" userId="c3a5c4b8-7020-4697-b49e-ebe9f60812c0" providerId="ADAL" clId="{2500585D-5E8F-49E1-AB35-6FF284AF1289}" dt="2022-03-01T01:16:14.829" v="3949"/>
          <ac:grpSpMkLst>
            <pc:docMk/>
            <pc:sldMk cId="811597050" sldId="301"/>
            <ac:grpSpMk id="8" creationId="{2F92217E-972F-42F8-B517-D38A7F558296}"/>
          </ac:grpSpMkLst>
        </pc:grpChg>
      </pc:sldChg>
      <pc:sldChg chg="modSp add mod">
        <pc:chgData name="Geoff Kwan" userId="c3a5c4b8-7020-4697-b49e-ebe9f60812c0" providerId="ADAL" clId="{2500585D-5E8F-49E1-AB35-6FF284AF1289}" dt="2022-03-01T03:48:14.247" v="6091" actId="14100"/>
        <pc:sldMkLst>
          <pc:docMk/>
          <pc:sldMk cId="2165974810" sldId="302"/>
        </pc:sldMkLst>
        <pc:spChg chg="mod">
          <ac:chgData name="Geoff Kwan" userId="c3a5c4b8-7020-4697-b49e-ebe9f60812c0" providerId="ADAL" clId="{2500585D-5E8F-49E1-AB35-6FF284AF1289}" dt="2022-03-01T03:21:09.381" v="5759" actId="113"/>
          <ac:spMkLst>
            <pc:docMk/>
            <pc:sldMk cId="2165974810" sldId="302"/>
            <ac:spMk id="3" creationId="{C930A8DC-5F6A-4AD4-B406-B333E1CAA75C}"/>
          </ac:spMkLst>
        </pc:spChg>
        <pc:spChg chg="mod ord">
          <ac:chgData name="Geoff Kwan" userId="c3a5c4b8-7020-4697-b49e-ebe9f60812c0" providerId="ADAL" clId="{2500585D-5E8F-49E1-AB35-6FF284AF1289}" dt="2022-03-01T03:48:14.247" v="6091" actId="14100"/>
          <ac:spMkLst>
            <pc:docMk/>
            <pc:sldMk cId="2165974810" sldId="302"/>
            <ac:spMk id="4" creationId="{3DE7617A-1653-4B9A-BF56-9D1408AABB4F}"/>
          </ac:spMkLst>
        </pc:spChg>
        <pc:spChg chg="mod">
          <ac:chgData name="Geoff Kwan" userId="c3a5c4b8-7020-4697-b49e-ebe9f60812c0" providerId="ADAL" clId="{2500585D-5E8F-49E1-AB35-6FF284AF1289}" dt="2022-03-01T00:53:57.049" v="2955" actId="242"/>
          <ac:spMkLst>
            <pc:docMk/>
            <pc:sldMk cId="2165974810" sldId="302"/>
            <ac:spMk id="7" creationId="{73BB10D0-8312-4BAF-B09F-06142540F04D}"/>
          </ac:spMkLst>
        </pc:spChg>
      </pc:sldChg>
      <pc:sldChg chg="addSp delSp modSp add mod">
        <pc:chgData name="Geoff Kwan" userId="c3a5c4b8-7020-4697-b49e-ebe9f60812c0" providerId="ADAL" clId="{2500585D-5E8F-49E1-AB35-6FF284AF1289}" dt="2022-03-01T03:21:17.876" v="5761" actId="207"/>
        <pc:sldMkLst>
          <pc:docMk/>
          <pc:sldMk cId="3721048970" sldId="303"/>
        </pc:sldMkLst>
        <pc:spChg chg="del">
          <ac:chgData name="Geoff Kwan" userId="c3a5c4b8-7020-4697-b49e-ebe9f60812c0" providerId="ADAL" clId="{2500585D-5E8F-49E1-AB35-6FF284AF1289}" dt="2022-03-01T01:19:19.734" v="3974" actId="478"/>
          <ac:spMkLst>
            <pc:docMk/>
            <pc:sldMk cId="3721048970" sldId="303"/>
            <ac:spMk id="3" creationId="{C930A8DC-5F6A-4AD4-B406-B333E1CAA75C}"/>
          </ac:spMkLst>
        </pc:spChg>
        <pc:spChg chg="mod">
          <ac:chgData name="Geoff Kwan" userId="c3a5c4b8-7020-4697-b49e-ebe9f60812c0" providerId="ADAL" clId="{2500585D-5E8F-49E1-AB35-6FF284AF1289}" dt="2022-03-01T01:17:53.390" v="3966" actId="20577"/>
          <ac:spMkLst>
            <pc:docMk/>
            <pc:sldMk cId="3721048970" sldId="303"/>
            <ac:spMk id="9" creationId="{E41B50A1-664A-449D-A208-9C1E390D5218}"/>
          </ac:spMkLst>
        </pc:spChg>
        <pc:spChg chg="mod">
          <ac:chgData name="Geoff Kwan" userId="c3a5c4b8-7020-4697-b49e-ebe9f60812c0" providerId="ADAL" clId="{2500585D-5E8F-49E1-AB35-6FF284AF1289}" dt="2022-03-01T01:19:00.402" v="3972" actId="108"/>
          <ac:spMkLst>
            <pc:docMk/>
            <pc:sldMk cId="3721048970" sldId="303"/>
            <ac:spMk id="11" creationId="{E8FD8D8C-E69C-4D4B-9331-235138C6751B}"/>
          </ac:spMkLst>
        </pc:spChg>
        <pc:spChg chg="add mod">
          <ac:chgData name="Geoff Kwan" userId="c3a5c4b8-7020-4697-b49e-ebe9f60812c0" providerId="ADAL" clId="{2500585D-5E8F-49E1-AB35-6FF284AF1289}" dt="2022-03-01T03:21:17.876" v="5761" actId="207"/>
          <ac:spMkLst>
            <pc:docMk/>
            <pc:sldMk cId="3721048970" sldId="303"/>
            <ac:spMk id="12" creationId="{43ADAD5A-B1BD-4F59-9F6F-23DA86332BDC}"/>
          </ac:spMkLst>
        </pc:spChg>
        <pc:grpChg chg="mod">
          <ac:chgData name="Geoff Kwan" userId="c3a5c4b8-7020-4697-b49e-ebe9f60812c0" providerId="ADAL" clId="{2500585D-5E8F-49E1-AB35-6FF284AF1289}" dt="2022-03-01T01:18:49.470" v="3971" actId="1076"/>
          <ac:grpSpMkLst>
            <pc:docMk/>
            <pc:sldMk cId="3721048970" sldId="303"/>
            <ac:grpSpMk id="8" creationId="{2F92217E-972F-42F8-B517-D38A7F558296}"/>
          </ac:grpSpMkLst>
        </pc:grpChg>
      </pc:sldChg>
      <pc:sldChg chg="modSp add mod">
        <pc:chgData name="Geoff Kwan" userId="c3a5c4b8-7020-4697-b49e-ebe9f60812c0" providerId="ADAL" clId="{2500585D-5E8F-49E1-AB35-6FF284AF1289}" dt="2022-03-01T03:48:54.707" v="6095" actId="1076"/>
        <pc:sldMkLst>
          <pc:docMk/>
          <pc:sldMk cId="2174575782" sldId="304"/>
        </pc:sldMkLst>
        <pc:spChg chg="mod ord">
          <ac:chgData name="Geoff Kwan" userId="c3a5c4b8-7020-4697-b49e-ebe9f60812c0" providerId="ADAL" clId="{2500585D-5E8F-49E1-AB35-6FF284AF1289}" dt="2022-03-01T03:48:25.149" v="6092" actId="14100"/>
          <ac:spMkLst>
            <pc:docMk/>
            <pc:sldMk cId="2174575782" sldId="304"/>
            <ac:spMk id="9" creationId="{E41B50A1-664A-449D-A208-9C1E390D5218}"/>
          </ac:spMkLst>
        </pc:spChg>
        <pc:spChg chg="mod">
          <ac:chgData name="Geoff Kwan" userId="c3a5c4b8-7020-4697-b49e-ebe9f60812c0" providerId="ADAL" clId="{2500585D-5E8F-49E1-AB35-6FF284AF1289}" dt="2022-03-01T03:48:54.707" v="6095" actId="1076"/>
          <ac:spMkLst>
            <pc:docMk/>
            <pc:sldMk cId="2174575782" sldId="304"/>
            <ac:spMk id="11" creationId="{E8FD8D8C-E69C-4D4B-9331-235138C6751B}"/>
          </ac:spMkLst>
        </pc:spChg>
        <pc:spChg chg="mod">
          <ac:chgData name="Geoff Kwan" userId="c3a5c4b8-7020-4697-b49e-ebe9f60812c0" providerId="ADAL" clId="{2500585D-5E8F-49E1-AB35-6FF284AF1289}" dt="2022-03-01T03:21:24.507" v="5763" actId="207"/>
          <ac:spMkLst>
            <pc:docMk/>
            <pc:sldMk cId="2174575782" sldId="304"/>
            <ac:spMk id="12" creationId="{43ADAD5A-B1BD-4F59-9F6F-23DA86332BDC}"/>
          </ac:spMkLst>
        </pc:spChg>
      </pc:sldChg>
      <pc:sldChg chg="addSp delSp modSp add mod">
        <pc:chgData name="Geoff Kwan" userId="c3a5c4b8-7020-4697-b49e-ebe9f60812c0" providerId="ADAL" clId="{2500585D-5E8F-49E1-AB35-6FF284AF1289}" dt="2022-03-01T05:29:06.343" v="7641" actId="14100"/>
        <pc:sldMkLst>
          <pc:docMk/>
          <pc:sldMk cId="2670984471" sldId="305"/>
        </pc:sldMkLst>
        <pc:spChg chg="mod">
          <ac:chgData name="Geoff Kwan" userId="c3a5c4b8-7020-4697-b49e-ebe9f60812c0" providerId="ADAL" clId="{2500585D-5E8F-49E1-AB35-6FF284AF1289}" dt="2022-03-01T03:34:21.850" v="5824" actId="20577"/>
          <ac:spMkLst>
            <pc:docMk/>
            <pc:sldMk cId="2670984471" sldId="305"/>
            <ac:spMk id="2" creationId="{A1091E25-863E-4EC4-B1AA-A45B6AE70E91}"/>
          </ac:spMkLst>
        </pc:spChg>
        <pc:spChg chg="add mod">
          <ac:chgData name="Geoff Kwan" userId="c3a5c4b8-7020-4697-b49e-ebe9f60812c0" providerId="ADAL" clId="{2500585D-5E8F-49E1-AB35-6FF284AF1289}" dt="2022-03-01T05:23:50.227" v="7613" actId="1076"/>
          <ac:spMkLst>
            <pc:docMk/>
            <pc:sldMk cId="2670984471" sldId="305"/>
            <ac:spMk id="3" creationId="{CBBDBDC4-4751-4C8A-BA68-560840276736}"/>
          </ac:spMkLst>
        </pc:spChg>
        <pc:spChg chg="add mod ord">
          <ac:chgData name="Geoff Kwan" userId="c3a5c4b8-7020-4697-b49e-ebe9f60812c0" providerId="ADAL" clId="{2500585D-5E8F-49E1-AB35-6FF284AF1289}" dt="2022-03-01T05:29:06.343" v="7641" actId="14100"/>
          <ac:spMkLst>
            <pc:docMk/>
            <pc:sldMk cId="2670984471" sldId="305"/>
            <ac:spMk id="4" creationId="{B98CC83F-1542-4451-837E-A8FA91BC1625}"/>
          </ac:spMkLst>
        </pc:spChg>
        <pc:spChg chg="del topLvl">
          <ac:chgData name="Geoff Kwan" userId="c3a5c4b8-7020-4697-b49e-ebe9f60812c0" providerId="ADAL" clId="{2500585D-5E8F-49E1-AB35-6FF284AF1289}" dt="2022-03-01T03:34:47.109" v="5825" actId="478"/>
          <ac:spMkLst>
            <pc:docMk/>
            <pc:sldMk cId="2670984471" sldId="305"/>
            <ac:spMk id="9" creationId="{E41B50A1-664A-449D-A208-9C1E390D5218}"/>
          </ac:spMkLst>
        </pc:spChg>
        <pc:spChg chg="del topLvl">
          <ac:chgData name="Geoff Kwan" userId="c3a5c4b8-7020-4697-b49e-ebe9f60812c0" providerId="ADAL" clId="{2500585D-5E8F-49E1-AB35-6FF284AF1289}" dt="2022-03-01T03:34:49.547" v="5826" actId="478"/>
          <ac:spMkLst>
            <pc:docMk/>
            <pc:sldMk cId="2670984471" sldId="305"/>
            <ac:spMk id="11" creationId="{E8FD8D8C-E69C-4D4B-9331-235138C6751B}"/>
          </ac:spMkLst>
        </pc:spChg>
        <pc:spChg chg="del mod">
          <ac:chgData name="Geoff Kwan" userId="c3a5c4b8-7020-4697-b49e-ebe9f60812c0" providerId="ADAL" clId="{2500585D-5E8F-49E1-AB35-6FF284AF1289}" dt="2022-03-01T03:36:49.612" v="5831" actId="478"/>
          <ac:spMkLst>
            <pc:docMk/>
            <pc:sldMk cId="2670984471" sldId="305"/>
            <ac:spMk id="12" creationId="{43ADAD5A-B1BD-4F59-9F6F-23DA86332BDC}"/>
          </ac:spMkLst>
        </pc:spChg>
        <pc:grpChg chg="del">
          <ac:chgData name="Geoff Kwan" userId="c3a5c4b8-7020-4697-b49e-ebe9f60812c0" providerId="ADAL" clId="{2500585D-5E8F-49E1-AB35-6FF284AF1289}" dt="2022-03-01T03:34:47.109" v="5825" actId="478"/>
          <ac:grpSpMkLst>
            <pc:docMk/>
            <pc:sldMk cId="2670984471" sldId="305"/>
            <ac:grpSpMk id="8" creationId="{2F92217E-972F-42F8-B517-D38A7F558296}"/>
          </ac:grpSpMkLst>
        </pc:grpChg>
        <pc:graphicFrameChg chg="add del mod">
          <ac:chgData name="Geoff Kwan" userId="c3a5c4b8-7020-4697-b49e-ebe9f60812c0" providerId="ADAL" clId="{2500585D-5E8F-49E1-AB35-6FF284AF1289}" dt="2022-03-01T04:20:01.437" v="6360" actId="11529"/>
          <ac:graphicFrameMkLst>
            <pc:docMk/>
            <pc:sldMk cId="2670984471" sldId="305"/>
            <ac:graphicFrameMk id="14" creationId="{9BD2CCCD-47C6-4F1D-A38F-39E366960E23}"/>
          </ac:graphicFrameMkLst>
        </pc:graphicFrameChg>
        <pc:picChg chg="mod">
          <ac:chgData name="Geoff Kwan" userId="c3a5c4b8-7020-4697-b49e-ebe9f60812c0" providerId="ADAL" clId="{2500585D-5E8F-49E1-AB35-6FF284AF1289}" dt="2022-03-01T05:20:10.244" v="7451" actId="1076"/>
          <ac:picMkLst>
            <pc:docMk/>
            <pc:sldMk cId="2670984471" sldId="305"/>
            <ac:picMk id="10" creationId="{FF7E24B7-C6E0-4F0C-B202-539BAD22EE07}"/>
          </ac:picMkLst>
        </pc:picChg>
        <pc:picChg chg="add mod">
          <ac:chgData name="Geoff Kwan" userId="c3a5c4b8-7020-4697-b49e-ebe9f60812c0" providerId="ADAL" clId="{2500585D-5E8F-49E1-AB35-6FF284AF1289}" dt="2022-03-01T05:26:21.167" v="7620" actId="1076"/>
          <ac:picMkLst>
            <pc:docMk/>
            <pc:sldMk cId="2670984471" sldId="305"/>
            <ac:picMk id="13" creationId="{3BB7A533-686A-4B17-A91F-333ACB0BF577}"/>
          </ac:picMkLst>
        </pc:picChg>
      </pc:sldChg>
      <pc:sldChg chg="delSp modSp add del mod">
        <pc:chgData name="Geoff Kwan" userId="c3a5c4b8-7020-4697-b49e-ebe9f60812c0" providerId="ADAL" clId="{2500585D-5E8F-49E1-AB35-6FF284AF1289}" dt="2022-03-01T03:52:31.077" v="6239" actId="47"/>
        <pc:sldMkLst>
          <pc:docMk/>
          <pc:sldMk cId="2694354607" sldId="306"/>
        </pc:sldMkLst>
        <pc:spChg chg="mod">
          <ac:chgData name="Geoff Kwan" userId="c3a5c4b8-7020-4697-b49e-ebe9f60812c0" providerId="ADAL" clId="{2500585D-5E8F-49E1-AB35-6FF284AF1289}" dt="2022-03-01T03:40:33.561" v="5915" actId="20577"/>
          <ac:spMkLst>
            <pc:docMk/>
            <pc:sldMk cId="2694354607" sldId="306"/>
            <ac:spMk id="2" creationId="{A1091E25-863E-4EC4-B1AA-A45B6AE70E91}"/>
          </ac:spMkLst>
        </pc:spChg>
        <pc:spChg chg="mod">
          <ac:chgData name="Geoff Kwan" userId="c3a5c4b8-7020-4697-b49e-ebe9f60812c0" providerId="ADAL" clId="{2500585D-5E8F-49E1-AB35-6FF284AF1289}" dt="2022-03-01T03:42:21.684" v="6025" actId="179"/>
          <ac:spMkLst>
            <pc:docMk/>
            <pc:sldMk cId="2694354607" sldId="306"/>
            <ac:spMk id="12" creationId="{43ADAD5A-B1BD-4F59-9F6F-23DA86332BDC}"/>
          </ac:spMkLst>
        </pc:spChg>
        <pc:grpChg chg="del">
          <ac:chgData name="Geoff Kwan" userId="c3a5c4b8-7020-4697-b49e-ebe9f60812c0" providerId="ADAL" clId="{2500585D-5E8F-49E1-AB35-6FF284AF1289}" dt="2022-03-01T03:38:01.316" v="5836" actId="478"/>
          <ac:grpSpMkLst>
            <pc:docMk/>
            <pc:sldMk cId="2694354607" sldId="306"/>
            <ac:grpSpMk id="8" creationId="{2F92217E-972F-42F8-B517-D38A7F558296}"/>
          </ac:grpSpMkLst>
        </pc:grpChg>
      </pc:sldChg>
      <pc:sldChg chg="modSp mod">
        <pc:chgData name="Geoff Kwan" userId="c3a5c4b8-7020-4697-b49e-ebe9f60812c0" providerId="ADAL" clId="{2500585D-5E8F-49E1-AB35-6FF284AF1289}" dt="2022-03-01T05:28:54.539" v="7635" actId="20577"/>
        <pc:sldMkLst>
          <pc:docMk/>
          <pc:sldMk cId="2355089438" sldId="307"/>
        </pc:sldMkLst>
        <pc:spChg chg="mod">
          <ac:chgData name="Geoff Kwan" userId="c3a5c4b8-7020-4697-b49e-ebe9f60812c0" providerId="ADAL" clId="{2500585D-5E8F-49E1-AB35-6FF284AF1289}" dt="2022-03-01T05:28:54.539" v="7635" actId="20577"/>
          <ac:spMkLst>
            <pc:docMk/>
            <pc:sldMk cId="2355089438" sldId="307"/>
            <ac:spMk id="2" creationId="{4B00CC87-FC8C-452B-85A9-58B0112B7AFF}"/>
          </ac:spMkLst>
        </pc:spChg>
        <pc:spChg chg="mod">
          <ac:chgData name="Geoff Kwan" userId="c3a5c4b8-7020-4697-b49e-ebe9f60812c0" providerId="ADAL" clId="{2500585D-5E8F-49E1-AB35-6FF284AF1289}" dt="2022-03-01T05:28:54.310" v="7634" actId="20577"/>
          <ac:spMkLst>
            <pc:docMk/>
            <pc:sldMk cId="2355089438" sldId="307"/>
            <ac:spMk id="7" creationId="{ADC3B7E9-99E0-4D1B-93AE-4879B4302DD4}"/>
          </ac:spMkLst>
        </pc:spChg>
      </pc:sldChg>
      <pc:sldChg chg="modSp add mod">
        <pc:chgData name="Geoff Kwan" userId="c3a5c4b8-7020-4697-b49e-ebe9f60812c0" providerId="ADAL" clId="{2500585D-5E8F-49E1-AB35-6FF284AF1289}" dt="2022-03-01T04:13:02.202" v="6344" actId="20577"/>
        <pc:sldMkLst>
          <pc:docMk/>
          <pc:sldMk cId="2409711534" sldId="308"/>
        </pc:sldMkLst>
        <pc:spChg chg="mod">
          <ac:chgData name="Geoff Kwan" userId="c3a5c4b8-7020-4697-b49e-ebe9f60812c0" providerId="ADAL" clId="{2500585D-5E8F-49E1-AB35-6FF284AF1289}" dt="2022-03-01T04:13:02.202" v="6344" actId="20577"/>
          <ac:spMkLst>
            <pc:docMk/>
            <pc:sldMk cId="2409711534" sldId="308"/>
            <ac:spMk id="7" creationId="{ADC3B7E9-99E0-4D1B-93AE-4879B4302DD4}"/>
          </ac:spMkLst>
        </pc:spChg>
      </pc:sldChg>
      <pc:sldChg chg="add">
        <pc:chgData name="Geoff Kwan" userId="c3a5c4b8-7020-4697-b49e-ebe9f60812c0" providerId="ADAL" clId="{2500585D-5E8F-49E1-AB35-6FF284AF1289}" dt="2022-03-01T04:13:17.711" v="6345"/>
        <pc:sldMkLst>
          <pc:docMk/>
          <pc:sldMk cId="2067947708" sldId="309"/>
        </pc:sldMkLst>
      </pc:sldChg>
      <pc:sldChg chg="addSp delSp modSp del mod">
        <pc:chgData name="Geoff Kwan" userId="c3a5c4b8-7020-4697-b49e-ebe9f60812c0" providerId="ADAL" clId="{2500585D-5E8F-49E1-AB35-6FF284AF1289}" dt="2022-03-01T06:31:24.319" v="8427" actId="47"/>
        <pc:sldMkLst>
          <pc:docMk/>
          <pc:sldMk cId="2893505321" sldId="310"/>
        </pc:sldMkLst>
        <pc:spChg chg="mod">
          <ac:chgData name="Geoff Kwan" userId="c3a5c4b8-7020-4697-b49e-ebe9f60812c0" providerId="ADAL" clId="{2500585D-5E8F-49E1-AB35-6FF284AF1289}" dt="2022-03-01T06:03:37.143" v="7686" actId="20577"/>
          <ac:spMkLst>
            <pc:docMk/>
            <pc:sldMk cId="2893505321" sldId="310"/>
            <ac:spMk id="2" creationId="{A1091E25-863E-4EC4-B1AA-A45B6AE70E91}"/>
          </ac:spMkLst>
        </pc:spChg>
        <pc:spChg chg="add del mod">
          <ac:chgData name="Geoff Kwan" userId="c3a5c4b8-7020-4697-b49e-ebe9f60812c0" providerId="ADAL" clId="{2500585D-5E8F-49E1-AB35-6FF284AF1289}" dt="2022-03-01T06:14:03.706" v="8091" actId="12084"/>
          <ac:spMkLst>
            <pc:docMk/>
            <pc:sldMk cId="2893505321" sldId="310"/>
            <ac:spMk id="3" creationId="{58B7F17C-4FC6-4084-AD36-1766D20A08AB}"/>
          </ac:spMkLst>
        </pc:spChg>
        <pc:spChg chg="del">
          <ac:chgData name="Geoff Kwan" userId="c3a5c4b8-7020-4697-b49e-ebe9f60812c0" providerId="ADAL" clId="{2500585D-5E8F-49E1-AB35-6FF284AF1289}" dt="2022-03-01T06:03:00.805" v="7673" actId="478"/>
          <ac:spMkLst>
            <pc:docMk/>
            <pc:sldMk cId="2893505321" sldId="310"/>
            <ac:spMk id="12" creationId="{43ADAD5A-B1BD-4F59-9F6F-23DA86332BDC}"/>
          </ac:spMkLst>
        </pc:spChg>
        <pc:grpChg chg="del">
          <ac:chgData name="Geoff Kwan" userId="c3a5c4b8-7020-4697-b49e-ebe9f60812c0" providerId="ADAL" clId="{2500585D-5E8F-49E1-AB35-6FF284AF1289}" dt="2022-03-01T06:03:06.876" v="7674" actId="478"/>
          <ac:grpSpMkLst>
            <pc:docMk/>
            <pc:sldMk cId="2893505321" sldId="310"/>
            <ac:grpSpMk id="8" creationId="{2F92217E-972F-42F8-B517-D38A7F558296}"/>
          </ac:grpSpMkLst>
        </pc:grpChg>
        <pc:graphicFrameChg chg="add mod">
          <ac:chgData name="Geoff Kwan" userId="c3a5c4b8-7020-4697-b49e-ebe9f60812c0" providerId="ADAL" clId="{2500585D-5E8F-49E1-AB35-6FF284AF1289}" dt="2022-03-01T06:14:09.294" v="8092" actId="14100"/>
          <ac:graphicFrameMkLst>
            <pc:docMk/>
            <pc:sldMk cId="2893505321" sldId="310"/>
            <ac:graphicFrameMk id="4" creationId="{2676428E-67E4-4B66-A756-19EF94AFD658}"/>
          </ac:graphicFrameMkLst>
        </pc:graphicFrameChg>
        <pc:picChg chg="del">
          <ac:chgData name="Geoff Kwan" userId="c3a5c4b8-7020-4697-b49e-ebe9f60812c0" providerId="ADAL" clId="{2500585D-5E8F-49E1-AB35-6FF284AF1289}" dt="2022-03-01T06:03:09.413" v="7675" actId="478"/>
          <ac:picMkLst>
            <pc:docMk/>
            <pc:sldMk cId="2893505321" sldId="310"/>
            <ac:picMk id="10" creationId="{FF7E24B7-C6E0-4F0C-B202-539BAD22EE07}"/>
          </ac:picMkLst>
        </pc:picChg>
      </pc:sldChg>
      <pc:sldChg chg="addSp delSp modSp add mod setBg setClrOvrMap">
        <pc:chgData name="Geoff Kwan" userId="c3a5c4b8-7020-4697-b49e-ebe9f60812c0" providerId="ADAL" clId="{2500585D-5E8F-49E1-AB35-6FF284AF1289}" dt="2022-03-01T07:52:40.743" v="8440" actId="207"/>
        <pc:sldMkLst>
          <pc:docMk/>
          <pc:sldMk cId="3872525744" sldId="311"/>
        </pc:sldMkLst>
        <pc:spChg chg="mod">
          <ac:chgData name="Geoff Kwan" userId="c3a5c4b8-7020-4697-b49e-ebe9f60812c0" providerId="ADAL" clId="{2500585D-5E8F-49E1-AB35-6FF284AF1289}" dt="2022-03-01T06:19:05.632" v="8118" actId="1076"/>
          <ac:spMkLst>
            <pc:docMk/>
            <pc:sldMk cId="3872525744" sldId="311"/>
            <ac:spMk id="2" creationId="{A1091E25-863E-4EC4-B1AA-A45B6AE70E91}"/>
          </ac:spMkLst>
        </pc:spChg>
        <pc:spChg chg="mod">
          <ac:chgData name="Geoff Kwan" userId="c3a5c4b8-7020-4697-b49e-ebe9f60812c0" providerId="ADAL" clId="{2500585D-5E8F-49E1-AB35-6FF284AF1289}" dt="2022-03-01T06:18:39.356" v="8111" actId="26606"/>
          <ac:spMkLst>
            <pc:docMk/>
            <pc:sldMk cId="3872525744" sldId="311"/>
            <ac:spMk id="5" creationId="{12E767E7-09DE-463A-9352-76EC4068106A}"/>
          </ac:spMkLst>
        </pc:spChg>
        <pc:spChg chg="mod topLvl">
          <ac:chgData name="Geoff Kwan" userId="c3a5c4b8-7020-4697-b49e-ebe9f60812c0" providerId="ADAL" clId="{2500585D-5E8F-49E1-AB35-6FF284AF1289}" dt="2022-03-01T07:52:19.315" v="8439" actId="14100"/>
          <ac:spMkLst>
            <pc:docMk/>
            <pc:sldMk cId="3872525744" sldId="311"/>
            <ac:spMk id="7" creationId="{E4C81B7F-E49D-4952-9E93-37F6DAD73B7A}"/>
          </ac:spMkLst>
        </pc:spChg>
        <pc:spChg chg="mod topLvl">
          <ac:chgData name="Geoff Kwan" userId="c3a5c4b8-7020-4697-b49e-ebe9f60812c0" providerId="ADAL" clId="{2500585D-5E8F-49E1-AB35-6FF284AF1289}" dt="2022-03-01T07:46:51.394" v="8433" actId="1076"/>
          <ac:spMkLst>
            <pc:docMk/>
            <pc:sldMk cId="3872525744" sldId="311"/>
            <ac:spMk id="8" creationId="{AB7ABA5B-C992-42D8-90AF-E1783908A9F2}"/>
          </ac:spMkLst>
        </pc:spChg>
        <pc:spChg chg="mod topLvl">
          <ac:chgData name="Geoff Kwan" userId="c3a5c4b8-7020-4697-b49e-ebe9f60812c0" providerId="ADAL" clId="{2500585D-5E8F-49E1-AB35-6FF284AF1289}" dt="2022-03-01T06:31:06.177" v="8425" actId="164"/>
          <ac:spMkLst>
            <pc:docMk/>
            <pc:sldMk cId="3872525744" sldId="311"/>
            <ac:spMk id="9" creationId="{726C52C2-8391-4D78-87DD-7A99BE4D9BC6}"/>
          </ac:spMkLst>
        </pc:spChg>
        <pc:spChg chg="mod topLvl">
          <ac:chgData name="Geoff Kwan" userId="c3a5c4b8-7020-4697-b49e-ebe9f60812c0" providerId="ADAL" clId="{2500585D-5E8F-49E1-AB35-6FF284AF1289}" dt="2022-03-01T07:46:43.931" v="8432" actId="1076"/>
          <ac:spMkLst>
            <pc:docMk/>
            <pc:sldMk cId="3872525744" sldId="311"/>
            <ac:spMk id="10" creationId="{8B397A70-5E56-4024-B20A-BFC0B5D7276D}"/>
          </ac:spMkLst>
        </pc:spChg>
        <pc:spChg chg="add del">
          <ac:chgData name="Geoff Kwan" userId="c3a5c4b8-7020-4697-b49e-ebe9f60812c0" providerId="ADAL" clId="{2500585D-5E8F-49E1-AB35-6FF284AF1289}" dt="2022-03-01T06:18:39.356" v="8111" actId="26606"/>
          <ac:spMkLst>
            <pc:docMk/>
            <pc:sldMk cId="3872525744" sldId="311"/>
            <ac:spMk id="11" creationId="{0671A8AE-40A1-4631-A6B8-581AFF065482}"/>
          </ac:spMkLst>
        </pc:spChg>
        <pc:spChg chg="mod topLvl">
          <ac:chgData name="Geoff Kwan" userId="c3a5c4b8-7020-4697-b49e-ebe9f60812c0" providerId="ADAL" clId="{2500585D-5E8F-49E1-AB35-6FF284AF1289}" dt="2022-03-01T06:31:06.177" v="8425" actId="164"/>
          <ac:spMkLst>
            <pc:docMk/>
            <pc:sldMk cId="3872525744" sldId="311"/>
            <ac:spMk id="12" creationId="{B447EF19-C850-4F4C-9813-EB03C0265CEB}"/>
          </ac:spMkLst>
        </pc:spChg>
        <pc:spChg chg="add del">
          <ac:chgData name="Geoff Kwan" userId="c3a5c4b8-7020-4697-b49e-ebe9f60812c0" providerId="ADAL" clId="{2500585D-5E8F-49E1-AB35-6FF284AF1289}" dt="2022-03-01T06:18:39.356" v="8111" actId="26606"/>
          <ac:spMkLst>
            <pc:docMk/>
            <pc:sldMk cId="3872525744" sldId="311"/>
            <ac:spMk id="13" creationId="{AB58EF07-17C2-48CF-ABB0-EEF1F17CB8F0}"/>
          </ac:spMkLst>
        </pc:spChg>
        <pc:spChg chg="add del mod">
          <ac:chgData name="Geoff Kwan" userId="c3a5c4b8-7020-4697-b49e-ebe9f60812c0" providerId="ADAL" clId="{2500585D-5E8F-49E1-AB35-6FF284AF1289}" dt="2022-03-01T06:19:26.912" v="8120"/>
          <ac:spMkLst>
            <pc:docMk/>
            <pc:sldMk cId="3872525744" sldId="311"/>
            <ac:spMk id="14" creationId="{9AEFE91C-ADAA-4F94-994C-83203F446B4B}"/>
          </ac:spMkLst>
        </pc:spChg>
        <pc:spChg chg="add del">
          <ac:chgData name="Geoff Kwan" userId="c3a5c4b8-7020-4697-b49e-ebe9f60812c0" providerId="ADAL" clId="{2500585D-5E8F-49E1-AB35-6FF284AF1289}" dt="2022-03-01T06:18:39.356" v="8111" actId="26606"/>
          <ac:spMkLst>
            <pc:docMk/>
            <pc:sldMk cId="3872525744" sldId="311"/>
            <ac:spMk id="15" creationId="{AF2F604E-43BE-4DC3-B983-E071523364F8}"/>
          </ac:spMkLst>
        </pc:spChg>
        <pc:spChg chg="add del">
          <ac:chgData name="Geoff Kwan" userId="c3a5c4b8-7020-4697-b49e-ebe9f60812c0" providerId="ADAL" clId="{2500585D-5E8F-49E1-AB35-6FF284AF1289}" dt="2022-03-01T06:18:39.356" v="8111" actId="26606"/>
          <ac:spMkLst>
            <pc:docMk/>
            <pc:sldMk cId="3872525744" sldId="311"/>
            <ac:spMk id="17" creationId="{08C9B587-E65E-4B52-B37C-ABEBB6E87928}"/>
          </ac:spMkLst>
        </pc:spChg>
        <pc:spChg chg="add mod">
          <ac:chgData name="Geoff Kwan" userId="c3a5c4b8-7020-4697-b49e-ebe9f60812c0" providerId="ADAL" clId="{2500585D-5E8F-49E1-AB35-6FF284AF1289}" dt="2022-03-01T07:52:40.743" v="8440" actId="207"/>
          <ac:spMkLst>
            <pc:docMk/>
            <pc:sldMk cId="3872525744" sldId="311"/>
            <ac:spMk id="18" creationId="{8E3CAE56-E979-4C4F-881B-C223767F7BE7}"/>
          </ac:spMkLst>
        </pc:spChg>
        <pc:spChg chg="mod topLvl">
          <ac:chgData name="Geoff Kwan" userId="c3a5c4b8-7020-4697-b49e-ebe9f60812c0" providerId="ADAL" clId="{2500585D-5E8F-49E1-AB35-6FF284AF1289}" dt="2022-03-01T06:31:06.177" v="8425" actId="164"/>
          <ac:spMkLst>
            <pc:docMk/>
            <pc:sldMk cId="3872525744" sldId="311"/>
            <ac:spMk id="20" creationId="{04CFBF2D-2F47-428B-99B2-52D5BE31B6D9}"/>
          </ac:spMkLst>
        </pc:spChg>
        <pc:spChg chg="mod topLvl">
          <ac:chgData name="Geoff Kwan" userId="c3a5c4b8-7020-4697-b49e-ebe9f60812c0" providerId="ADAL" clId="{2500585D-5E8F-49E1-AB35-6FF284AF1289}" dt="2022-03-01T06:31:06.177" v="8425" actId="164"/>
          <ac:spMkLst>
            <pc:docMk/>
            <pc:sldMk cId="3872525744" sldId="311"/>
            <ac:spMk id="21" creationId="{E8962931-ED96-4B22-AE1F-91D51E9A60A3}"/>
          </ac:spMkLst>
        </pc:spChg>
        <pc:spChg chg="add del">
          <ac:chgData name="Geoff Kwan" userId="c3a5c4b8-7020-4697-b49e-ebe9f60812c0" providerId="ADAL" clId="{2500585D-5E8F-49E1-AB35-6FF284AF1289}" dt="2022-03-01T06:18:39.352" v="8110" actId="26606"/>
          <ac:spMkLst>
            <pc:docMk/>
            <pc:sldMk cId="3872525744" sldId="311"/>
            <ac:spMk id="22" creationId="{71B2258F-86CA-4D4D-8270-BC05FCDEBFB3}"/>
          </ac:spMkLst>
        </pc:spChg>
        <pc:spChg chg="mod topLvl">
          <ac:chgData name="Geoff Kwan" userId="c3a5c4b8-7020-4697-b49e-ebe9f60812c0" providerId="ADAL" clId="{2500585D-5E8F-49E1-AB35-6FF284AF1289}" dt="2022-03-01T06:31:06.177" v="8425" actId="164"/>
          <ac:spMkLst>
            <pc:docMk/>
            <pc:sldMk cId="3872525744" sldId="311"/>
            <ac:spMk id="23" creationId="{8792F163-4A13-4439-8FD9-263FDB0BCC94}"/>
          </ac:spMkLst>
        </pc:spChg>
        <pc:spChg chg="add">
          <ac:chgData name="Geoff Kwan" userId="c3a5c4b8-7020-4697-b49e-ebe9f60812c0" providerId="ADAL" clId="{2500585D-5E8F-49E1-AB35-6FF284AF1289}" dt="2022-03-01T06:18:39.356" v="8111" actId="26606"/>
          <ac:spMkLst>
            <pc:docMk/>
            <pc:sldMk cId="3872525744" sldId="311"/>
            <ac:spMk id="24" creationId="{240E5BD2-4019-4012-A1AA-628900E659E9}"/>
          </ac:spMkLst>
        </pc:spChg>
        <pc:spChg chg="add">
          <ac:chgData name="Geoff Kwan" userId="c3a5c4b8-7020-4697-b49e-ebe9f60812c0" providerId="ADAL" clId="{2500585D-5E8F-49E1-AB35-6FF284AF1289}" dt="2022-03-01T06:18:39.356" v="8111" actId="26606"/>
          <ac:spMkLst>
            <pc:docMk/>
            <pc:sldMk cId="3872525744" sldId="311"/>
            <ac:spMk id="25" creationId="{D928DD85-BB99-450D-A702-2683E0296282}"/>
          </ac:spMkLst>
        </pc:spChg>
        <pc:spChg chg="mod topLvl">
          <ac:chgData name="Geoff Kwan" userId="c3a5c4b8-7020-4697-b49e-ebe9f60812c0" providerId="ADAL" clId="{2500585D-5E8F-49E1-AB35-6FF284AF1289}" dt="2022-03-01T06:31:06.177" v="8425" actId="164"/>
          <ac:spMkLst>
            <pc:docMk/>
            <pc:sldMk cId="3872525744" sldId="311"/>
            <ac:spMk id="26" creationId="{B10737CF-047E-4BA8-9C52-01B71EFBDBDE}"/>
          </ac:spMkLst>
        </pc:spChg>
        <pc:spChg chg="del mod topLvl">
          <ac:chgData name="Geoff Kwan" userId="c3a5c4b8-7020-4697-b49e-ebe9f60812c0" providerId="ADAL" clId="{2500585D-5E8F-49E1-AB35-6FF284AF1289}" dt="2022-03-01T06:28:58.951" v="8349" actId="478"/>
          <ac:spMkLst>
            <pc:docMk/>
            <pc:sldMk cId="3872525744" sldId="311"/>
            <ac:spMk id="27" creationId="{F3FF58CA-4062-486F-ACB8-DF22EFFE2753}"/>
          </ac:spMkLst>
        </pc:spChg>
        <pc:spChg chg="mod topLvl">
          <ac:chgData name="Geoff Kwan" userId="c3a5c4b8-7020-4697-b49e-ebe9f60812c0" providerId="ADAL" clId="{2500585D-5E8F-49E1-AB35-6FF284AF1289}" dt="2022-03-01T06:31:06.177" v="8425" actId="164"/>
          <ac:spMkLst>
            <pc:docMk/>
            <pc:sldMk cId="3872525744" sldId="311"/>
            <ac:spMk id="28" creationId="{8EF1005F-4DB1-49C2-923C-CEDA3F9F2EF8}"/>
          </ac:spMkLst>
        </pc:spChg>
        <pc:spChg chg="del mod topLvl">
          <ac:chgData name="Geoff Kwan" userId="c3a5c4b8-7020-4697-b49e-ebe9f60812c0" providerId="ADAL" clId="{2500585D-5E8F-49E1-AB35-6FF284AF1289}" dt="2022-03-01T06:28:56.871" v="8347" actId="478"/>
          <ac:spMkLst>
            <pc:docMk/>
            <pc:sldMk cId="3872525744" sldId="311"/>
            <ac:spMk id="29" creationId="{9BE7E8CD-C08E-45FC-B207-0DE21CE2484D}"/>
          </ac:spMkLst>
        </pc:spChg>
        <pc:spChg chg="mod topLvl">
          <ac:chgData name="Geoff Kwan" userId="c3a5c4b8-7020-4697-b49e-ebe9f60812c0" providerId="ADAL" clId="{2500585D-5E8F-49E1-AB35-6FF284AF1289}" dt="2022-03-01T06:31:06.177" v="8425" actId="164"/>
          <ac:spMkLst>
            <pc:docMk/>
            <pc:sldMk cId="3872525744" sldId="311"/>
            <ac:spMk id="30" creationId="{BF18B03F-A9A5-4ECD-BAE8-57E662B8AEA8}"/>
          </ac:spMkLst>
        </pc:spChg>
        <pc:spChg chg="del mod topLvl">
          <ac:chgData name="Geoff Kwan" userId="c3a5c4b8-7020-4697-b49e-ebe9f60812c0" providerId="ADAL" clId="{2500585D-5E8F-49E1-AB35-6FF284AF1289}" dt="2022-03-01T06:28:58.190" v="8348" actId="478"/>
          <ac:spMkLst>
            <pc:docMk/>
            <pc:sldMk cId="3872525744" sldId="311"/>
            <ac:spMk id="31" creationId="{8812AFF1-8B31-46CF-AC79-9D6ACF2AD952}"/>
          </ac:spMkLst>
        </pc:spChg>
        <pc:spChg chg="add mod">
          <ac:chgData name="Geoff Kwan" userId="c3a5c4b8-7020-4697-b49e-ebe9f60812c0" providerId="ADAL" clId="{2500585D-5E8F-49E1-AB35-6FF284AF1289}" dt="2022-03-01T06:31:06.177" v="8425" actId="164"/>
          <ac:spMkLst>
            <pc:docMk/>
            <pc:sldMk cId="3872525744" sldId="311"/>
            <ac:spMk id="32" creationId="{66C22749-5753-49FD-8835-9C4D5A389E72}"/>
          </ac:spMkLst>
        </pc:spChg>
        <pc:spChg chg="add mod">
          <ac:chgData name="Geoff Kwan" userId="c3a5c4b8-7020-4697-b49e-ebe9f60812c0" providerId="ADAL" clId="{2500585D-5E8F-49E1-AB35-6FF284AF1289}" dt="2022-03-01T06:31:06.177" v="8425" actId="164"/>
          <ac:spMkLst>
            <pc:docMk/>
            <pc:sldMk cId="3872525744" sldId="311"/>
            <ac:spMk id="33" creationId="{82B626F7-C642-4E4E-BDFB-28502C3C10EA}"/>
          </ac:spMkLst>
        </pc:spChg>
        <pc:spChg chg="add mod">
          <ac:chgData name="Geoff Kwan" userId="c3a5c4b8-7020-4697-b49e-ebe9f60812c0" providerId="ADAL" clId="{2500585D-5E8F-49E1-AB35-6FF284AF1289}" dt="2022-03-01T06:31:06.177" v="8425" actId="164"/>
          <ac:spMkLst>
            <pc:docMk/>
            <pc:sldMk cId="3872525744" sldId="311"/>
            <ac:spMk id="34" creationId="{EDDC4764-8341-4F81-948F-A48A2B9E24F7}"/>
          </ac:spMkLst>
        </pc:spChg>
        <pc:spChg chg="add mod">
          <ac:chgData name="Geoff Kwan" userId="c3a5c4b8-7020-4697-b49e-ebe9f60812c0" providerId="ADAL" clId="{2500585D-5E8F-49E1-AB35-6FF284AF1289}" dt="2022-03-01T06:31:06.177" v="8425" actId="164"/>
          <ac:spMkLst>
            <pc:docMk/>
            <pc:sldMk cId="3872525744" sldId="311"/>
            <ac:spMk id="35" creationId="{17396D64-D721-4ABE-B8FB-2A3DB6EE5C6D}"/>
          </ac:spMkLst>
        </pc:spChg>
        <pc:spChg chg="add mod">
          <ac:chgData name="Geoff Kwan" userId="c3a5c4b8-7020-4697-b49e-ebe9f60812c0" providerId="ADAL" clId="{2500585D-5E8F-49E1-AB35-6FF284AF1289}" dt="2022-03-01T06:31:06.177" v="8425" actId="164"/>
          <ac:spMkLst>
            <pc:docMk/>
            <pc:sldMk cId="3872525744" sldId="311"/>
            <ac:spMk id="36" creationId="{7222000D-9D98-48A0-90DE-AB7C2A4F5808}"/>
          </ac:spMkLst>
        </pc:spChg>
        <pc:grpChg chg="del mod">
          <ac:chgData name="Geoff Kwan" userId="c3a5c4b8-7020-4697-b49e-ebe9f60812c0" providerId="ADAL" clId="{2500585D-5E8F-49E1-AB35-6FF284AF1289}" dt="2022-03-01T06:23:15.202" v="8172" actId="165"/>
          <ac:grpSpMkLst>
            <pc:docMk/>
            <pc:sldMk cId="3872525744" sldId="311"/>
            <ac:grpSpMk id="3" creationId="{31C6E39D-4E86-465A-B4BB-F3FDF2DDD1A4}"/>
          </ac:grpSpMkLst>
        </pc:grpChg>
        <pc:grpChg chg="add mod">
          <ac:chgData name="Geoff Kwan" userId="c3a5c4b8-7020-4697-b49e-ebe9f60812c0" providerId="ADAL" clId="{2500585D-5E8F-49E1-AB35-6FF284AF1289}" dt="2022-03-01T07:47:05.924" v="8434" actId="1076"/>
          <ac:grpSpMkLst>
            <pc:docMk/>
            <pc:sldMk cId="3872525744" sldId="311"/>
            <ac:grpSpMk id="37" creationId="{422B1227-7069-4C2A-8F3C-D7B8880046A1}"/>
          </ac:grpSpMkLst>
        </pc:grpChg>
        <pc:graphicFrameChg chg="del">
          <ac:chgData name="Geoff Kwan" userId="c3a5c4b8-7020-4697-b49e-ebe9f60812c0" providerId="ADAL" clId="{2500585D-5E8F-49E1-AB35-6FF284AF1289}" dt="2022-03-01T06:16:18.542" v="8102" actId="478"/>
          <ac:graphicFrameMkLst>
            <pc:docMk/>
            <pc:sldMk cId="3872525744" sldId="311"/>
            <ac:graphicFrameMk id="4" creationId="{2676428E-67E4-4B66-A756-19EF94AFD658}"/>
          </ac:graphicFrameMkLst>
        </pc:graphicFrameChg>
        <pc:graphicFrameChg chg="add del mod">
          <ac:chgData name="Geoff Kwan" userId="c3a5c4b8-7020-4697-b49e-ebe9f60812c0" providerId="ADAL" clId="{2500585D-5E8F-49E1-AB35-6FF284AF1289}" dt="2022-03-01T06:19:26.912" v="8120"/>
          <ac:graphicFrameMkLst>
            <pc:docMk/>
            <pc:sldMk cId="3872525744" sldId="311"/>
            <ac:graphicFrameMk id="16" creationId="{C48E49AB-44E8-42CA-8FE3-F83B79E29543}"/>
          </ac:graphicFrameMkLst>
        </pc:graphicFrameChg>
        <pc:graphicFrameChg chg="add del mod">
          <ac:chgData name="Geoff Kwan" userId="c3a5c4b8-7020-4697-b49e-ebe9f60812c0" providerId="ADAL" clId="{2500585D-5E8F-49E1-AB35-6FF284AF1289}" dt="2022-03-01T06:22:51.652" v="8170" actId="18245"/>
          <ac:graphicFrameMkLst>
            <pc:docMk/>
            <pc:sldMk cId="3872525744" sldId="311"/>
            <ac:graphicFrameMk id="19" creationId="{DAABE9CD-B380-483B-8C62-6CEA640F6F73}"/>
          </ac:graphicFrameMkLst>
        </pc:graphicFrameChg>
        <pc:picChg chg="add mod ord">
          <ac:chgData name="Geoff Kwan" userId="c3a5c4b8-7020-4697-b49e-ebe9f60812c0" providerId="ADAL" clId="{2500585D-5E8F-49E1-AB35-6FF284AF1289}" dt="2022-03-01T06:18:53.592" v="8113" actId="1076"/>
          <ac:picMkLst>
            <pc:docMk/>
            <pc:sldMk cId="3872525744" sldId="311"/>
            <ac:picMk id="6" creationId="{FDB30DC5-62A1-434B-9716-BD3F9F5E0976}"/>
          </ac:picMkLst>
        </pc:picChg>
      </pc:sldChg>
    </pc:docChg>
  </pc:docChgLst>
  <pc:docChgLst>
    <pc:chgData name="Geoff Kwan" userId="c3a5c4b8-7020-4697-b49e-ebe9f60812c0" providerId="ADAL" clId="{20B4B146-0B7F-4331-AB82-0F72C2EB0D34}"/>
    <pc:docChg chg="custSel modSld">
      <pc:chgData name="Geoff Kwan" userId="c3a5c4b8-7020-4697-b49e-ebe9f60812c0" providerId="ADAL" clId="{20B4B146-0B7F-4331-AB82-0F72C2EB0D34}" dt="2021-11-19T12:50:55.166" v="81" actId="1592"/>
      <pc:docMkLst>
        <pc:docMk/>
      </pc:docMkLst>
      <pc:sldChg chg="modSp delCm">
        <pc:chgData name="Geoff Kwan" userId="c3a5c4b8-7020-4697-b49e-ebe9f60812c0" providerId="ADAL" clId="{20B4B146-0B7F-4331-AB82-0F72C2EB0D34}" dt="2021-11-19T12:46:05.127" v="27" actId="1592"/>
        <pc:sldMkLst>
          <pc:docMk/>
          <pc:sldMk cId="3187291116" sldId="278"/>
        </pc:sldMkLst>
        <pc:graphicFrameChg chg="mod">
          <ac:chgData name="Geoff Kwan" userId="c3a5c4b8-7020-4697-b49e-ebe9f60812c0" providerId="ADAL" clId="{20B4B146-0B7F-4331-AB82-0F72C2EB0D34}" dt="2021-11-19T12:45:59.606" v="26" actId="20577"/>
          <ac:graphicFrameMkLst>
            <pc:docMk/>
            <pc:sldMk cId="3187291116" sldId="278"/>
            <ac:graphicFrameMk id="10" creationId="{AFB9E9DE-31B2-46CF-A5D6-BC5B322C8BDB}"/>
          </ac:graphicFrameMkLst>
        </pc:graphicFrameChg>
      </pc:sldChg>
      <pc:sldChg chg="modSp mod delCm">
        <pc:chgData name="Geoff Kwan" userId="c3a5c4b8-7020-4697-b49e-ebe9f60812c0" providerId="ADAL" clId="{20B4B146-0B7F-4331-AB82-0F72C2EB0D34}" dt="2021-11-19T12:50:55.166" v="81" actId="1592"/>
        <pc:sldMkLst>
          <pc:docMk/>
          <pc:sldMk cId="2057691415" sldId="287"/>
        </pc:sldMkLst>
        <pc:spChg chg="mod">
          <ac:chgData name="Geoff Kwan" userId="c3a5c4b8-7020-4697-b49e-ebe9f60812c0" providerId="ADAL" clId="{20B4B146-0B7F-4331-AB82-0F72C2EB0D34}" dt="2021-11-19T12:50:51.887" v="80" actId="6549"/>
          <ac:spMkLst>
            <pc:docMk/>
            <pc:sldMk cId="2057691415" sldId="287"/>
            <ac:spMk id="7" creationId="{ADC3B7E9-99E0-4D1B-93AE-4879B4302DD4}"/>
          </ac:spMkLst>
        </pc:spChg>
      </pc:sldChg>
      <pc:sldChg chg="modSp mod delCm">
        <pc:chgData name="Geoff Kwan" userId="c3a5c4b8-7020-4697-b49e-ebe9f60812c0" providerId="ADAL" clId="{20B4B146-0B7F-4331-AB82-0F72C2EB0D34}" dt="2021-11-19T12:48:32.958" v="48" actId="1592"/>
        <pc:sldMkLst>
          <pc:docMk/>
          <pc:sldMk cId="3522673915" sldId="296"/>
        </pc:sldMkLst>
        <pc:spChg chg="mod">
          <ac:chgData name="Geoff Kwan" userId="c3a5c4b8-7020-4697-b49e-ebe9f60812c0" providerId="ADAL" clId="{20B4B146-0B7F-4331-AB82-0F72C2EB0D34}" dt="2021-11-19T12:48:18.990" v="46" actId="20577"/>
          <ac:spMkLst>
            <pc:docMk/>
            <pc:sldMk cId="3522673915" sldId="296"/>
            <ac:spMk id="2" creationId="{DFDCCE04-0658-4499-A775-6CC8EBB7B1B2}"/>
          </ac:spMkLst>
        </pc:spChg>
      </pc:sldChg>
      <pc:sldChg chg="modSp mod delCm">
        <pc:chgData name="Geoff Kwan" userId="c3a5c4b8-7020-4697-b49e-ebe9f60812c0" providerId="ADAL" clId="{20B4B146-0B7F-4331-AB82-0F72C2EB0D34}" dt="2021-11-19T12:48:45.536" v="53" actId="1592"/>
        <pc:sldMkLst>
          <pc:docMk/>
          <pc:sldMk cId="1833743520" sldId="297"/>
        </pc:sldMkLst>
        <pc:spChg chg="mod">
          <ac:chgData name="Geoff Kwan" userId="c3a5c4b8-7020-4697-b49e-ebe9f60812c0" providerId="ADAL" clId="{20B4B146-0B7F-4331-AB82-0F72C2EB0D34}" dt="2021-11-19T12:48:42.039" v="52" actId="20577"/>
          <ac:spMkLst>
            <pc:docMk/>
            <pc:sldMk cId="1833743520" sldId="297"/>
            <ac:spMk id="2" creationId="{DFDCCE04-0658-4499-A775-6CC8EBB7B1B2}"/>
          </ac:spMkLst>
        </pc:spChg>
      </pc:sldChg>
      <pc:sldChg chg="modSp mod">
        <pc:chgData name="Geoff Kwan" userId="c3a5c4b8-7020-4697-b49e-ebe9f60812c0" providerId="ADAL" clId="{20B4B146-0B7F-4331-AB82-0F72C2EB0D34}" dt="2021-11-19T12:49:27.599" v="59" actId="20577"/>
        <pc:sldMkLst>
          <pc:docMk/>
          <pc:sldMk cId="2644151748" sldId="298"/>
        </pc:sldMkLst>
        <pc:spChg chg="mod">
          <ac:chgData name="Geoff Kwan" userId="c3a5c4b8-7020-4697-b49e-ebe9f60812c0" providerId="ADAL" clId="{20B4B146-0B7F-4331-AB82-0F72C2EB0D34}" dt="2021-11-19T12:49:27.599" v="59" actId="20577"/>
          <ac:spMkLst>
            <pc:docMk/>
            <pc:sldMk cId="2644151748" sldId="298"/>
            <ac:spMk id="2" creationId="{DFDCCE04-0658-4499-A775-6CC8EBB7B1B2}"/>
          </ac:spMkLst>
        </pc:spChg>
      </pc:sldChg>
      <pc:sldChg chg="modSp mod">
        <pc:chgData name="Geoff Kwan" userId="c3a5c4b8-7020-4697-b49e-ebe9f60812c0" providerId="ADAL" clId="{20B4B146-0B7F-4331-AB82-0F72C2EB0D34}" dt="2021-11-19T12:50:19.374" v="75" actId="20577"/>
        <pc:sldMkLst>
          <pc:docMk/>
          <pc:sldMk cId="4018857645" sldId="299"/>
        </pc:sldMkLst>
        <pc:spChg chg="mod">
          <ac:chgData name="Geoff Kwan" userId="c3a5c4b8-7020-4697-b49e-ebe9f60812c0" providerId="ADAL" clId="{20B4B146-0B7F-4331-AB82-0F72C2EB0D34}" dt="2021-11-19T12:50:19.374" v="75" actId="20577"/>
          <ac:spMkLst>
            <pc:docMk/>
            <pc:sldMk cId="4018857645" sldId="299"/>
            <ac:spMk id="2" creationId="{DFDCCE04-0658-4499-A775-6CC8EBB7B1B2}"/>
          </ac:spMkLst>
        </pc:spChg>
      </pc:sldChg>
      <pc:sldChg chg="modSp mod">
        <pc:chgData name="Geoff Kwan" userId="c3a5c4b8-7020-4697-b49e-ebe9f60812c0" providerId="ADAL" clId="{20B4B146-0B7F-4331-AB82-0F72C2EB0D34}" dt="2021-11-19T12:50:25.359" v="79" actId="20577"/>
        <pc:sldMkLst>
          <pc:docMk/>
          <pc:sldMk cId="124728778" sldId="300"/>
        </pc:sldMkLst>
        <pc:spChg chg="mod">
          <ac:chgData name="Geoff Kwan" userId="c3a5c4b8-7020-4697-b49e-ebe9f60812c0" providerId="ADAL" clId="{20B4B146-0B7F-4331-AB82-0F72C2EB0D34}" dt="2021-11-19T12:50:25.359" v="79" actId="20577"/>
          <ac:spMkLst>
            <pc:docMk/>
            <pc:sldMk cId="124728778" sldId="300"/>
            <ac:spMk id="2" creationId="{DFDCCE04-0658-4499-A775-6CC8EBB7B1B2}"/>
          </ac:spMkLst>
        </pc:spChg>
      </pc:sldChg>
      <pc:sldChg chg="modSp mod">
        <pc:chgData name="Geoff Kwan" userId="c3a5c4b8-7020-4697-b49e-ebe9f60812c0" providerId="ADAL" clId="{20B4B146-0B7F-4331-AB82-0F72C2EB0D34}" dt="2021-11-19T12:49:38.134" v="67" actId="20577"/>
        <pc:sldMkLst>
          <pc:docMk/>
          <pc:sldMk cId="199899292" sldId="301"/>
        </pc:sldMkLst>
        <pc:spChg chg="mod">
          <ac:chgData name="Geoff Kwan" userId="c3a5c4b8-7020-4697-b49e-ebe9f60812c0" providerId="ADAL" clId="{20B4B146-0B7F-4331-AB82-0F72C2EB0D34}" dt="2021-11-19T12:49:38.134" v="67" actId="20577"/>
          <ac:spMkLst>
            <pc:docMk/>
            <pc:sldMk cId="199899292" sldId="301"/>
            <ac:spMk id="2" creationId="{DFDCCE04-0658-4499-A775-6CC8EBB7B1B2}"/>
          </ac:spMkLst>
        </pc:spChg>
      </pc:sldChg>
      <pc:sldChg chg="modSp mod">
        <pc:chgData name="Geoff Kwan" userId="c3a5c4b8-7020-4697-b49e-ebe9f60812c0" providerId="ADAL" clId="{20B4B146-0B7F-4331-AB82-0F72C2EB0D34}" dt="2021-11-19T12:49:44.030" v="71" actId="20577"/>
        <pc:sldMkLst>
          <pc:docMk/>
          <pc:sldMk cId="1123287986" sldId="302"/>
        </pc:sldMkLst>
        <pc:spChg chg="mod">
          <ac:chgData name="Geoff Kwan" userId="c3a5c4b8-7020-4697-b49e-ebe9f60812c0" providerId="ADAL" clId="{20B4B146-0B7F-4331-AB82-0F72C2EB0D34}" dt="2021-11-19T12:49:44.030" v="71" actId="20577"/>
          <ac:spMkLst>
            <pc:docMk/>
            <pc:sldMk cId="1123287986" sldId="302"/>
            <ac:spMk id="2" creationId="{DFDCCE04-0658-4499-A775-6CC8EBB7B1B2}"/>
          </ac:spMkLst>
        </pc:spChg>
      </pc:sldChg>
      <pc:sldChg chg="modSp mod delCm">
        <pc:chgData name="Geoff Kwan" userId="c3a5c4b8-7020-4697-b49e-ebe9f60812c0" providerId="ADAL" clId="{20B4B146-0B7F-4331-AB82-0F72C2EB0D34}" dt="2021-11-19T12:48:26.332" v="47" actId="1592"/>
        <pc:sldMkLst>
          <pc:docMk/>
          <pc:sldMk cId="1115009405" sldId="305"/>
        </pc:sldMkLst>
        <pc:spChg chg="mod">
          <ac:chgData name="Geoff Kwan" userId="c3a5c4b8-7020-4697-b49e-ebe9f60812c0" providerId="ADAL" clId="{20B4B146-0B7F-4331-AB82-0F72C2EB0D34}" dt="2021-11-19T12:48:12.037" v="42" actId="20577"/>
          <ac:spMkLst>
            <pc:docMk/>
            <pc:sldMk cId="1115009405" sldId="305"/>
            <ac:spMk id="2" creationId="{DFDCCE04-0658-4499-A775-6CC8EBB7B1B2}"/>
          </ac:spMkLst>
        </pc:spChg>
      </pc:sldChg>
      <pc:sldChg chg="modSp mod delCm">
        <pc:chgData name="Geoff Kwan" userId="c3a5c4b8-7020-4697-b49e-ebe9f60812c0" providerId="ADAL" clId="{20B4B146-0B7F-4331-AB82-0F72C2EB0D34}" dt="2021-11-19T12:47:18.225" v="38" actId="1592"/>
        <pc:sldMkLst>
          <pc:docMk/>
          <pc:sldMk cId="161017442" sldId="307"/>
        </pc:sldMkLst>
        <pc:spChg chg="mod">
          <ac:chgData name="Geoff Kwan" userId="c3a5c4b8-7020-4697-b49e-ebe9f60812c0" providerId="ADAL" clId="{20B4B146-0B7F-4331-AB82-0F72C2EB0D34}" dt="2021-11-19T12:47:11.967" v="37" actId="20577"/>
          <ac:spMkLst>
            <pc:docMk/>
            <pc:sldMk cId="161017442" sldId="307"/>
            <ac:spMk id="3" creationId="{260F7140-5E51-4A9D-868F-1BA8A2DBD288}"/>
          </ac:spMkLst>
        </pc:spChg>
      </pc:sldChg>
    </pc:docChg>
  </pc:docChgLst>
  <pc:docChgLst>
    <pc:chgData name="Geoff Kwan" userId="c3a5c4b8-7020-4697-b49e-ebe9f60812c0" providerId="ADAL" clId="{68BED856-27FD-46A1-91A0-3ADA1E200EB5}"/>
    <pc:docChg chg="custSel addSld delSld modSld">
      <pc:chgData name="Geoff Kwan" userId="c3a5c4b8-7020-4697-b49e-ebe9f60812c0" providerId="ADAL" clId="{68BED856-27FD-46A1-91A0-3ADA1E200EB5}" dt="2022-03-10T19:12:39.884" v="226" actId="20577"/>
      <pc:docMkLst>
        <pc:docMk/>
      </pc:docMkLst>
      <pc:sldChg chg="modSp mod">
        <pc:chgData name="Geoff Kwan" userId="c3a5c4b8-7020-4697-b49e-ebe9f60812c0" providerId="ADAL" clId="{68BED856-27FD-46A1-91A0-3ADA1E200EB5}" dt="2022-03-10T19:02:43.415" v="78" actId="20577"/>
        <pc:sldMkLst>
          <pc:docMk/>
          <pc:sldMk cId="2057691415" sldId="287"/>
        </pc:sldMkLst>
        <pc:spChg chg="mod">
          <ac:chgData name="Geoff Kwan" userId="c3a5c4b8-7020-4697-b49e-ebe9f60812c0" providerId="ADAL" clId="{68BED856-27FD-46A1-91A0-3ADA1E200EB5}" dt="2022-03-10T19:02:43.415" v="78" actId="20577"/>
          <ac:spMkLst>
            <pc:docMk/>
            <pc:sldMk cId="2057691415" sldId="287"/>
            <ac:spMk id="7" creationId="{ADC3B7E9-99E0-4D1B-93AE-4879B4302DD4}"/>
          </ac:spMkLst>
        </pc:spChg>
      </pc:sldChg>
      <pc:sldChg chg="delSp modSp mod">
        <pc:chgData name="Geoff Kwan" userId="c3a5c4b8-7020-4697-b49e-ebe9f60812c0" providerId="ADAL" clId="{68BED856-27FD-46A1-91A0-3ADA1E200EB5}" dt="2022-03-10T18:53:20.764" v="68" actId="207"/>
        <pc:sldMkLst>
          <pc:docMk/>
          <pc:sldMk cId="748148864" sldId="290"/>
        </pc:sldMkLst>
        <pc:spChg chg="mod">
          <ac:chgData name="Geoff Kwan" userId="c3a5c4b8-7020-4697-b49e-ebe9f60812c0" providerId="ADAL" clId="{68BED856-27FD-46A1-91A0-3ADA1E200EB5}" dt="2022-03-10T18:53:14.830" v="67" actId="207"/>
          <ac:spMkLst>
            <pc:docMk/>
            <pc:sldMk cId="748148864" sldId="290"/>
            <ac:spMk id="3" creationId="{1E720893-95A5-4696-8DA6-D651CB62ABB0}"/>
          </ac:spMkLst>
        </pc:spChg>
        <pc:spChg chg="mod">
          <ac:chgData name="Geoff Kwan" userId="c3a5c4b8-7020-4697-b49e-ebe9f60812c0" providerId="ADAL" clId="{68BED856-27FD-46A1-91A0-3ADA1E200EB5}" dt="2022-03-10T18:52:20.210" v="65" actId="1076"/>
          <ac:spMkLst>
            <pc:docMk/>
            <pc:sldMk cId="748148864" sldId="290"/>
            <ac:spMk id="8" creationId="{F96B34C4-FC45-4EC2-B87E-7F98AFBDA922}"/>
          </ac:spMkLst>
        </pc:spChg>
        <pc:spChg chg="del">
          <ac:chgData name="Geoff Kwan" userId="c3a5c4b8-7020-4697-b49e-ebe9f60812c0" providerId="ADAL" clId="{68BED856-27FD-46A1-91A0-3ADA1E200EB5}" dt="2022-03-10T18:50:56.336" v="8" actId="478"/>
          <ac:spMkLst>
            <pc:docMk/>
            <pc:sldMk cId="748148864" sldId="290"/>
            <ac:spMk id="9" creationId="{0790D8A0-BC1C-4597-BFAD-A0645514C1B4}"/>
          </ac:spMkLst>
        </pc:spChg>
        <pc:spChg chg="mod">
          <ac:chgData name="Geoff Kwan" userId="c3a5c4b8-7020-4697-b49e-ebe9f60812c0" providerId="ADAL" clId="{68BED856-27FD-46A1-91A0-3ADA1E200EB5}" dt="2022-03-10T18:53:20.764" v="68" actId="207"/>
          <ac:spMkLst>
            <pc:docMk/>
            <pc:sldMk cId="748148864" sldId="290"/>
            <ac:spMk id="10" creationId="{7236FCE4-DC7B-4BC9-BF51-CE402DE3EEC8}"/>
          </ac:spMkLst>
        </pc:spChg>
        <pc:spChg chg="mod">
          <ac:chgData name="Geoff Kwan" userId="c3a5c4b8-7020-4697-b49e-ebe9f60812c0" providerId="ADAL" clId="{68BED856-27FD-46A1-91A0-3ADA1E200EB5}" dt="2022-03-10T18:52:20.210" v="65" actId="1076"/>
          <ac:spMkLst>
            <pc:docMk/>
            <pc:sldMk cId="748148864" sldId="290"/>
            <ac:spMk id="11" creationId="{5854E09D-3A47-432E-A33F-FE7E4786244B}"/>
          </ac:spMkLst>
        </pc:spChg>
        <pc:spChg chg="del">
          <ac:chgData name="Geoff Kwan" userId="c3a5c4b8-7020-4697-b49e-ebe9f60812c0" providerId="ADAL" clId="{68BED856-27FD-46A1-91A0-3ADA1E200EB5}" dt="2022-03-10T18:50:58.188" v="9" actId="478"/>
          <ac:spMkLst>
            <pc:docMk/>
            <pc:sldMk cId="748148864" sldId="290"/>
            <ac:spMk id="12" creationId="{81D7AC03-378D-43A5-A867-5BA292EFC42A}"/>
          </ac:spMkLst>
        </pc:spChg>
      </pc:sldChg>
      <pc:sldChg chg="add del">
        <pc:chgData name="Geoff Kwan" userId="c3a5c4b8-7020-4697-b49e-ebe9f60812c0" providerId="ADAL" clId="{68BED856-27FD-46A1-91A0-3ADA1E200EB5}" dt="2022-03-10T19:04:09.586" v="80"/>
        <pc:sldMkLst>
          <pc:docMk/>
          <pc:sldMk cId="2012567857" sldId="294"/>
        </pc:sldMkLst>
      </pc:sldChg>
      <pc:sldChg chg="add del">
        <pc:chgData name="Geoff Kwan" userId="c3a5c4b8-7020-4697-b49e-ebe9f60812c0" providerId="ADAL" clId="{68BED856-27FD-46A1-91A0-3ADA1E200EB5}" dt="2022-03-10T19:04:09.586" v="80"/>
        <pc:sldMkLst>
          <pc:docMk/>
          <pc:sldMk cId="3323816556" sldId="298"/>
        </pc:sldMkLst>
      </pc:sldChg>
      <pc:sldChg chg="add del">
        <pc:chgData name="Geoff Kwan" userId="c3a5c4b8-7020-4697-b49e-ebe9f60812c0" providerId="ADAL" clId="{68BED856-27FD-46A1-91A0-3ADA1E200EB5}" dt="2022-03-10T19:04:09.586" v="80"/>
        <pc:sldMkLst>
          <pc:docMk/>
          <pc:sldMk cId="144249300" sldId="299"/>
        </pc:sldMkLst>
      </pc:sldChg>
      <pc:sldChg chg="add del">
        <pc:chgData name="Geoff Kwan" userId="c3a5c4b8-7020-4697-b49e-ebe9f60812c0" providerId="ADAL" clId="{68BED856-27FD-46A1-91A0-3ADA1E200EB5}" dt="2022-03-10T19:04:09.586" v="80"/>
        <pc:sldMkLst>
          <pc:docMk/>
          <pc:sldMk cId="1868652489" sldId="300"/>
        </pc:sldMkLst>
      </pc:sldChg>
      <pc:sldChg chg="add del">
        <pc:chgData name="Geoff Kwan" userId="c3a5c4b8-7020-4697-b49e-ebe9f60812c0" providerId="ADAL" clId="{68BED856-27FD-46A1-91A0-3ADA1E200EB5}" dt="2022-03-10T19:04:09.586" v="80"/>
        <pc:sldMkLst>
          <pc:docMk/>
          <pc:sldMk cId="811597050" sldId="301"/>
        </pc:sldMkLst>
      </pc:sldChg>
      <pc:sldChg chg="add del">
        <pc:chgData name="Geoff Kwan" userId="c3a5c4b8-7020-4697-b49e-ebe9f60812c0" providerId="ADAL" clId="{68BED856-27FD-46A1-91A0-3ADA1E200EB5}" dt="2022-03-10T19:04:09.586" v="80"/>
        <pc:sldMkLst>
          <pc:docMk/>
          <pc:sldMk cId="2165974810" sldId="302"/>
        </pc:sldMkLst>
      </pc:sldChg>
      <pc:sldChg chg="add del">
        <pc:chgData name="Geoff Kwan" userId="c3a5c4b8-7020-4697-b49e-ebe9f60812c0" providerId="ADAL" clId="{68BED856-27FD-46A1-91A0-3ADA1E200EB5}" dt="2022-03-10T19:04:09.586" v="80"/>
        <pc:sldMkLst>
          <pc:docMk/>
          <pc:sldMk cId="3721048970" sldId="303"/>
        </pc:sldMkLst>
      </pc:sldChg>
      <pc:sldChg chg="add del">
        <pc:chgData name="Geoff Kwan" userId="c3a5c4b8-7020-4697-b49e-ebe9f60812c0" providerId="ADAL" clId="{68BED856-27FD-46A1-91A0-3ADA1E200EB5}" dt="2022-03-10T19:04:09.586" v="80"/>
        <pc:sldMkLst>
          <pc:docMk/>
          <pc:sldMk cId="2174575782" sldId="304"/>
        </pc:sldMkLst>
      </pc:sldChg>
      <pc:sldChg chg="del">
        <pc:chgData name="Geoff Kwan" userId="c3a5c4b8-7020-4697-b49e-ebe9f60812c0" providerId="ADAL" clId="{68BED856-27FD-46A1-91A0-3ADA1E200EB5}" dt="2022-03-10T19:06:46.405" v="170" actId="47"/>
        <pc:sldMkLst>
          <pc:docMk/>
          <pc:sldMk cId="2670984471" sldId="305"/>
        </pc:sldMkLst>
      </pc:sldChg>
      <pc:sldChg chg="del">
        <pc:chgData name="Geoff Kwan" userId="c3a5c4b8-7020-4697-b49e-ebe9f60812c0" providerId="ADAL" clId="{68BED856-27FD-46A1-91A0-3ADA1E200EB5}" dt="2022-03-10T19:06:44.216" v="169" actId="47"/>
        <pc:sldMkLst>
          <pc:docMk/>
          <pc:sldMk cId="2355089438" sldId="307"/>
        </pc:sldMkLst>
      </pc:sldChg>
      <pc:sldChg chg="del">
        <pc:chgData name="Geoff Kwan" userId="c3a5c4b8-7020-4697-b49e-ebe9f60812c0" providerId="ADAL" clId="{68BED856-27FD-46A1-91A0-3ADA1E200EB5}" dt="2022-03-10T19:06:48.654" v="171" actId="47"/>
        <pc:sldMkLst>
          <pc:docMk/>
          <pc:sldMk cId="2067947708" sldId="309"/>
        </pc:sldMkLst>
      </pc:sldChg>
      <pc:sldChg chg="modSp add mod">
        <pc:chgData name="Geoff Kwan" userId="c3a5c4b8-7020-4697-b49e-ebe9f60812c0" providerId="ADAL" clId="{68BED856-27FD-46A1-91A0-3ADA1E200EB5}" dt="2022-03-10T19:06:19.247" v="168" actId="20577"/>
        <pc:sldMkLst>
          <pc:docMk/>
          <pc:sldMk cId="3670383118" sldId="312"/>
        </pc:sldMkLst>
        <pc:spChg chg="mod">
          <ac:chgData name="Geoff Kwan" userId="c3a5c4b8-7020-4697-b49e-ebe9f60812c0" providerId="ADAL" clId="{68BED856-27FD-46A1-91A0-3ADA1E200EB5}" dt="2022-03-10T19:06:19.247" v="168" actId="20577"/>
          <ac:spMkLst>
            <pc:docMk/>
            <pc:sldMk cId="3670383118" sldId="312"/>
            <ac:spMk id="3" creationId="{CBBDBDC4-4751-4C8A-BA68-560840276736}"/>
          </ac:spMkLst>
        </pc:spChg>
      </pc:sldChg>
      <pc:sldChg chg="modSp add mod">
        <pc:chgData name="Geoff Kwan" userId="c3a5c4b8-7020-4697-b49e-ebe9f60812c0" providerId="ADAL" clId="{68BED856-27FD-46A1-91A0-3ADA1E200EB5}" dt="2022-03-10T19:04:59.179" v="105" actId="20577"/>
        <pc:sldMkLst>
          <pc:docMk/>
          <pc:sldMk cId="3864331068" sldId="313"/>
        </pc:sldMkLst>
        <pc:spChg chg="mod">
          <ac:chgData name="Geoff Kwan" userId="c3a5c4b8-7020-4697-b49e-ebe9f60812c0" providerId="ADAL" clId="{68BED856-27FD-46A1-91A0-3ADA1E200EB5}" dt="2022-03-10T19:04:50.697" v="89" actId="20577"/>
          <ac:spMkLst>
            <pc:docMk/>
            <pc:sldMk cId="3864331068" sldId="313"/>
            <ac:spMk id="2" creationId="{4B00CC87-FC8C-452B-85A9-58B0112B7AFF}"/>
          </ac:spMkLst>
        </pc:spChg>
        <pc:spChg chg="mod">
          <ac:chgData name="Geoff Kwan" userId="c3a5c4b8-7020-4697-b49e-ebe9f60812c0" providerId="ADAL" clId="{68BED856-27FD-46A1-91A0-3ADA1E200EB5}" dt="2022-03-10T19:04:59.179" v="105" actId="20577"/>
          <ac:spMkLst>
            <pc:docMk/>
            <pc:sldMk cId="3864331068" sldId="313"/>
            <ac:spMk id="7" creationId="{ADC3B7E9-99E0-4D1B-93AE-4879B4302DD4}"/>
          </ac:spMkLst>
        </pc:spChg>
      </pc:sldChg>
      <pc:sldChg chg="modSp add mod">
        <pc:chgData name="Geoff Kwan" userId="c3a5c4b8-7020-4697-b49e-ebe9f60812c0" providerId="ADAL" clId="{68BED856-27FD-46A1-91A0-3ADA1E200EB5}" dt="2022-03-10T19:05:14.538" v="130" actId="20577"/>
        <pc:sldMkLst>
          <pc:docMk/>
          <pc:sldMk cId="3181413247" sldId="314"/>
        </pc:sldMkLst>
        <pc:spChg chg="mod">
          <ac:chgData name="Geoff Kwan" userId="c3a5c4b8-7020-4697-b49e-ebe9f60812c0" providerId="ADAL" clId="{68BED856-27FD-46A1-91A0-3ADA1E200EB5}" dt="2022-03-10T19:05:08.123" v="116" actId="20577"/>
          <ac:spMkLst>
            <pc:docMk/>
            <pc:sldMk cId="3181413247" sldId="314"/>
            <ac:spMk id="2" creationId="{4B00CC87-FC8C-452B-85A9-58B0112B7AFF}"/>
          </ac:spMkLst>
        </pc:spChg>
        <pc:spChg chg="mod">
          <ac:chgData name="Geoff Kwan" userId="c3a5c4b8-7020-4697-b49e-ebe9f60812c0" providerId="ADAL" clId="{68BED856-27FD-46A1-91A0-3ADA1E200EB5}" dt="2022-03-10T19:05:14.538" v="130" actId="20577"/>
          <ac:spMkLst>
            <pc:docMk/>
            <pc:sldMk cId="3181413247" sldId="314"/>
            <ac:spMk id="7" creationId="{ADC3B7E9-99E0-4D1B-93AE-4879B4302DD4}"/>
          </ac:spMkLst>
        </pc:spChg>
      </pc:sldChg>
      <pc:sldChg chg="add">
        <pc:chgData name="Geoff Kwan" userId="c3a5c4b8-7020-4697-b49e-ebe9f60812c0" providerId="ADAL" clId="{68BED856-27FD-46A1-91A0-3ADA1E200EB5}" dt="2022-03-10T19:04:09.586" v="80"/>
        <pc:sldMkLst>
          <pc:docMk/>
          <pc:sldMk cId="558406705" sldId="315"/>
        </pc:sldMkLst>
      </pc:sldChg>
      <pc:sldChg chg="modSp add mod">
        <pc:chgData name="Geoff Kwan" userId="c3a5c4b8-7020-4697-b49e-ebe9f60812c0" providerId="ADAL" clId="{68BED856-27FD-46A1-91A0-3ADA1E200EB5}" dt="2022-03-10T19:05:25.971" v="153" actId="20577"/>
        <pc:sldMkLst>
          <pc:docMk/>
          <pc:sldMk cId="632052896" sldId="316"/>
        </pc:sldMkLst>
        <pc:spChg chg="mod">
          <ac:chgData name="Geoff Kwan" userId="c3a5c4b8-7020-4697-b49e-ebe9f60812c0" providerId="ADAL" clId="{68BED856-27FD-46A1-91A0-3ADA1E200EB5}" dt="2022-03-10T19:05:19.970" v="135" actId="20577"/>
          <ac:spMkLst>
            <pc:docMk/>
            <pc:sldMk cId="632052896" sldId="316"/>
            <ac:spMk id="2" creationId="{4B00CC87-FC8C-452B-85A9-58B0112B7AFF}"/>
          </ac:spMkLst>
        </pc:spChg>
        <pc:spChg chg="mod">
          <ac:chgData name="Geoff Kwan" userId="c3a5c4b8-7020-4697-b49e-ebe9f60812c0" providerId="ADAL" clId="{68BED856-27FD-46A1-91A0-3ADA1E200EB5}" dt="2022-03-10T19:05:25.971" v="153" actId="20577"/>
          <ac:spMkLst>
            <pc:docMk/>
            <pc:sldMk cId="632052896" sldId="316"/>
            <ac:spMk id="7" creationId="{ADC3B7E9-99E0-4D1B-93AE-4879B4302DD4}"/>
          </ac:spMkLst>
        </pc:spChg>
      </pc:sldChg>
      <pc:sldChg chg="modSp add mod">
        <pc:chgData name="Geoff Kwan" userId="c3a5c4b8-7020-4697-b49e-ebe9f60812c0" providerId="ADAL" clId="{68BED856-27FD-46A1-91A0-3ADA1E200EB5}" dt="2022-03-10T19:12:39.884" v="226" actId="20577"/>
        <pc:sldMkLst>
          <pc:docMk/>
          <pc:sldMk cId="3397746417" sldId="317"/>
        </pc:sldMkLst>
        <pc:spChg chg="mod">
          <ac:chgData name="Geoff Kwan" userId="c3a5c4b8-7020-4697-b49e-ebe9f60812c0" providerId="ADAL" clId="{68BED856-27FD-46A1-91A0-3ADA1E200EB5}" dt="2022-03-10T19:12:39.884" v="226" actId="20577"/>
          <ac:spMkLst>
            <pc:docMk/>
            <pc:sldMk cId="3397746417" sldId="317"/>
            <ac:spMk id="7" creationId="{ADC3B7E9-99E0-4D1B-93AE-4879B4302DD4}"/>
          </ac:spMkLst>
        </pc:spChg>
      </pc:sldChg>
    </pc:docChg>
  </pc:docChgLst>
  <pc:docChgLst>
    <pc:chgData name="Geoff Kwan" userId="c3a5c4b8-7020-4697-b49e-ebe9f60812c0" providerId="ADAL" clId="{7C5FF7AB-540E-4776-8E07-49D490F9CBEE}"/>
    <pc:docChg chg="undo custSel addSld delSld modSld">
      <pc:chgData name="Geoff Kwan" userId="c3a5c4b8-7020-4697-b49e-ebe9f60812c0" providerId="ADAL" clId="{7C5FF7AB-540E-4776-8E07-49D490F9CBEE}" dt="2022-02-28T12:20:13.523" v="2621" actId="26606"/>
      <pc:docMkLst>
        <pc:docMk/>
      </pc:docMkLst>
      <pc:sldChg chg="modSp mod">
        <pc:chgData name="Geoff Kwan" userId="c3a5c4b8-7020-4697-b49e-ebe9f60812c0" providerId="ADAL" clId="{7C5FF7AB-540E-4776-8E07-49D490F9CBEE}" dt="2022-02-24T04:28:03.222" v="155" actId="20577"/>
        <pc:sldMkLst>
          <pc:docMk/>
          <pc:sldMk cId="1691839240" sldId="256"/>
        </pc:sldMkLst>
        <pc:spChg chg="mod">
          <ac:chgData name="Geoff Kwan" userId="c3a5c4b8-7020-4697-b49e-ebe9f60812c0" providerId="ADAL" clId="{7C5FF7AB-540E-4776-8E07-49D490F9CBEE}" dt="2022-02-24T04:27:38.638" v="153" actId="20577"/>
          <ac:spMkLst>
            <pc:docMk/>
            <pc:sldMk cId="1691839240" sldId="256"/>
            <ac:spMk id="2" creationId="{7AACC860-CB23-468F-A69B-2EDCAA3C1645}"/>
          </ac:spMkLst>
        </pc:spChg>
        <pc:spChg chg="mod">
          <ac:chgData name="Geoff Kwan" userId="c3a5c4b8-7020-4697-b49e-ebe9f60812c0" providerId="ADAL" clId="{7C5FF7AB-540E-4776-8E07-49D490F9CBEE}" dt="2022-02-24T04:26:09.613" v="65" actId="20577"/>
          <ac:spMkLst>
            <pc:docMk/>
            <pc:sldMk cId="1691839240" sldId="256"/>
            <ac:spMk id="3" creationId="{A048284E-A6B3-4F4E-80B4-07EA3458CF42}"/>
          </ac:spMkLst>
        </pc:spChg>
        <pc:spChg chg="mod">
          <ac:chgData name="Geoff Kwan" userId="c3a5c4b8-7020-4697-b49e-ebe9f60812c0" providerId="ADAL" clId="{7C5FF7AB-540E-4776-8E07-49D490F9CBEE}" dt="2022-02-24T04:28:03.222" v="155" actId="20577"/>
          <ac:spMkLst>
            <pc:docMk/>
            <pc:sldMk cId="1691839240" sldId="256"/>
            <ac:spMk id="4" creationId="{FCAB5605-EB74-47C9-8E9D-F5071F124494}"/>
          </ac:spMkLst>
        </pc:spChg>
      </pc:sldChg>
      <pc:sldChg chg="del">
        <pc:chgData name="Geoff Kwan" userId="c3a5c4b8-7020-4697-b49e-ebe9f60812c0" providerId="ADAL" clId="{7C5FF7AB-540E-4776-8E07-49D490F9CBEE}" dt="2022-02-24T04:43:47.198" v="156" actId="2696"/>
        <pc:sldMkLst>
          <pc:docMk/>
          <pc:sldMk cId="2092983093" sldId="259"/>
        </pc:sldMkLst>
      </pc:sldChg>
      <pc:sldChg chg="del">
        <pc:chgData name="Geoff Kwan" userId="c3a5c4b8-7020-4697-b49e-ebe9f60812c0" providerId="ADAL" clId="{7C5FF7AB-540E-4776-8E07-49D490F9CBEE}" dt="2022-02-24T04:43:50.511" v="157" actId="47"/>
        <pc:sldMkLst>
          <pc:docMk/>
          <pc:sldMk cId="2611777404" sldId="266"/>
        </pc:sldMkLst>
      </pc:sldChg>
      <pc:sldChg chg="del">
        <pc:chgData name="Geoff Kwan" userId="c3a5c4b8-7020-4697-b49e-ebe9f60812c0" providerId="ADAL" clId="{7C5FF7AB-540E-4776-8E07-49D490F9CBEE}" dt="2022-02-24T04:43:47.198" v="156" actId="2696"/>
        <pc:sldMkLst>
          <pc:docMk/>
          <pc:sldMk cId="4223464544" sldId="271"/>
        </pc:sldMkLst>
      </pc:sldChg>
      <pc:sldChg chg="addSp delSp modSp mod setBg">
        <pc:chgData name="Geoff Kwan" userId="c3a5c4b8-7020-4697-b49e-ebe9f60812c0" providerId="ADAL" clId="{7C5FF7AB-540E-4776-8E07-49D490F9CBEE}" dt="2022-02-24T04:58:36.601" v="248" actId="179"/>
        <pc:sldMkLst>
          <pc:docMk/>
          <pc:sldMk cId="3187291116" sldId="278"/>
        </pc:sldMkLst>
        <pc:spChg chg="add del mod">
          <ac:chgData name="Geoff Kwan" userId="c3a5c4b8-7020-4697-b49e-ebe9f60812c0" providerId="ADAL" clId="{7C5FF7AB-540E-4776-8E07-49D490F9CBEE}" dt="2022-02-24T04:49:37.811" v="220" actId="12084"/>
          <ac:spMkLst>
            <pc:docMk/>
            <pc:sldMk cId="3187291116" sldId="278"/>
            <ac:spMk id="2" creationId="{0171E532-A0CE-4789-A0DC-4D584C62D259}"/>
          </ac:spMkLst>
        </pc:spChg>
        <pc:spChg chg="add mod">
          <ac:chgData name="Geoff Kwan" userId="c3a5c4b8-7020-4697-b49e-ebe9f60812c0" providerId="ADAL" clId="{7C5FF7AB-540E-4776-8E07-49D490F9CBEE}" dt="2022-02-24T04:58:36.601" v="248" actId="179"/>
          <ac:spMkLst>
            <pc:docMk/>
            <pc:sldMk cId="3187291116" sldId="278"/>
            <ac:spMk id="4" creationId="{F3E549B3-A2C9-4B13-80EC-CC24F839CED6}"/>
          </ac:spMkLst>
        </pc:spChg>
        <pc:spChg chg="del">
          <ac:chgData name="Geoff Kwan" userId="c3a5c4b8-7020-4697-b49e-ebe9f60812c0" providerId="ADAL" clId="{7C5FF7AB-540E-4776-8E07-49D490F9CBEE}" dt="2022-02-24T04:44:23.732" v="158" actId="478"/>
          <ac:spMkLst>
            <pc:docMk/>
            <pc:sldMk cId="3187291116" sldId="278"/>
            <ac:spMk id="9" creationId="{37F2E4D4-7B99-417D-BF80-20C7628D4FB0}"/>
          </ac:spMkLst>
        </pc:spChg>
        <pc:graphicFrameChg chg="add del mod">
          <ac:chgData name="Geoff Kwan" userId="c3a5c4b8-7020-4697-b49e-ebe9f60812c0" providerId="ADAL" clId="{7C5FF7AB-540E-4776-8E07-49D490F9CBEE}" dt="2022-02-24T04:56:23.039" v="234" actId="11529"/>
          <ac:graphicFrameMkLst>
            <pc:docMk/>
            <pc:sldMk cId="3187291116" sldId="278"/>
            <ac:graphicFrameMk id="3" creationId="{8E2D81D3-8AB3-4585-8C11-C2174302883F}"/>
          </ac:graphicFrameMkLst>
        </pc:graphicFrameChg>
        <pc:graphicFrameChg chg="del">
          <ac:chgData name="Geoff Kwan" userId="c3a5c4b8-7020-4697-b49e-ebe9f60812c0" providerId="ADAL" clId="{7C5FF7AB-540E-4776-8E07-49D490F9CBEE}" dt="2022-02-24T04:44:31.582" v="159" actId="478"/>
          <ac:graphicFrameMkLst>
            <pc:docMk/>
            <pc:sldMk cId="3187291116" sldId="278"/>
            <ac:graphicFrameMk id="10" creationId="{AFB9E9DE-31B2-46CF-A5D6-BC5B322C8BDB}"/>
          </ac:graphicFrameMkLst>
        </pc:graphicFrameChg>
      </pc:sldChg>
      <pc:sldChg chg="del">
        <pc:chgData name="Geoff Kwan" userId="c3a5c4b8-7020-4697-b49e-ebe9f60812c0" providerId="ADAL" clId="{7C5FF7AB-540E-4776-8E07-49D490F9CBEE}" dt="2022-02-24T04:43:47.198" v="156" actId="2696"/>
        <pc:sldMkLst>
          <pc:docMk/>
          <pc:sldMk cId="3935869617" sldId="282"/>
        </pc:sldMkLst>
      </pc:sldChg>
      <pc:sldChg chg="modSp mod">
        <pc:chgData name="Geoff Kwan" userId="c3a5c4b8-7020-4697-b49e-ebe9f60812c0" providerId="ADAL" clId="{7C5FF7AB-540E-4776-8E07-49D490F9CBEE}" dt="2022-02-25T03:19:54.090" v="2287" actId="20577"/>
        <pc:sldMkLst>
          <pc:docMk/>
          <pc:sldMk cId="2057691415" sldId="287"/>
        </pc:sldMkLst>
        <pc:spChg chg="mod">
          <ac:chgData name="Geoff Kwan" userId="c3a5c4b8-7020-4697-b49e-ebe9f60812c0" providerId="ADAL" clId="{7C5FF7AB-540E-4776-8E07-49D490F9CBEE}" dt="2022-02-25T03:19:54.090" v="2287" actId="20577"/>
          <ac:spMkLst>
            <pc:docMk/>
            <pc:sldMk cId="2057691415" sldId="287"/>
            <ac:spMk id="7" creationId="{ADC3B7E9-99E0-4D1B-93AE-4879B4302DD4}"/>
          </ac:spMkLst>
        </pc:spChg>
      </pc:sldChg>
      <pc:sldChg chg="addSp delSp modSp new mod">
        <pc:chgData name="Geoff Kwan" userId="c3a5c4b8-7020-4697-b49e-ebe9f60812c0" providerId="ADAL" clId="{7C5FF7AB-540E-4776-8E07-49D490F9CBEE}" dt="2022-02-24T23:24:44.613" v="1571" actId="1076"/>
        <pc:sldMkLst>
          <pc:docMk/>
          <pc:sldMk cId="3512794621" sldId="288"/>
        </pc:sldMkLst>
        <pc:spChg chg="mod">
          <ac:chgData name="Geoff Kwan" userId="c3a5c4b8-7020-4697-b49e-ebe9f60812c0" providerId="ADAL" clId="{7C5FF7AB-540E-4776-8E07-49D490F9CBEE}" dt="2022-02-24T07:29:36.183" v="468" actId="20577"/>
          <ac:spMkLst>
            <pc:docMk/>
            <pc:sldMk cId="3512794621" sldId="288"/>
            <ac:spMk id="2" creationId="{1E63E6D2-E3ED-4682-A461-2767EFCEAF25}"/>
          </ac:spMkLst>
        </pc:spChg>
        <pc:spChg chg="del">
          <ac:chgData name="Geoff Kwan" userId="c3a5c4b8-7020-4697-b49e-ebe9f60812c0" providerId="ADAL" clId="{7C5FF7AB-540E-4776-8E07-49D490F9CBEE}" dt="2022-02-24T04:59:55.751" v="250" actId="478"/>
          <ac:spMkLst>
            <pc:docMk/>
            <pc:sldMk cId="3512794621" sldId="288"/>
            <ac:spMk id="3" creationId="{0C2A7844-39F1-4F87-B1B9-9F97E82884B5}"/>
          </ac:spMkLst>
        </pc:spChg>
        <pc:spChg chg="del">
          <ac:chgData name="Geoff Kwan" userId="c3a5c4b8-7020-4697-b49e-ebe9f60812c0" providerId="ADAL" clId="{7C5FF7AB-540E-4776-8E07-49D490F9CBEE}" dt="2022-02-24T05:01:38.695" v="251" actId="478"/>
          <ac:spMkLst>
            <pc:docMk/>
            <pc:sldMk cId="3512794621" sldId="288"/>
            <ac:spMk id="4" creationId="{EDF3E10F-043C-4E3C-905B-AE9A2881D31C}"/>
          </ac:spMkLst>
        </pc:spChg>
        <pc:spChg chg="add mod topLvl">
          <ac:chgData name="Geoff Kwan" userId="c3a5c4b8-7020-4697-b49e-ebe9f60812c0" providerId="ADAL" clId="{7C5FF7AB-540E-4776-8E07-49D490F9CBEE}" dt="2022-02-24T22:29:04.686" v="998" actId="255"/>
          <ac:spMkLst>
            <pc:docMk/>
            <pc:sldMk cId="3512794621" sldId="288"/>
            <ac:spMk id="6" creationId="{EA99167A-9F07-4B96-97EE-C7C3475F58F5}"/>
          </ac:spMkLst>
        </pc:spChg>
        <pc:spChg chg="add mod">
          <ac:chgData name="Geoff Kwan" userId="c3a5c4b8-7020-4697-b49e-ebe9f60812c0" providerId="ADAL" clId="{7C5FF7AB-540E-4776-8E07-49D490F9CBEE}" dt="2022-02-24T21:40:26.706" v="665" actId="14100"/>
          <ac:spMkLst>
            <pc:docMk/>
            <pc:sldMk cId="3512794621" sldId="288"/>
            <ac:spMk id="7" creationId="{D6D51263-F794-4FB5-AEB8-C990A8D7BB2C}"/>
          </ac:spMkLst>
        </pc:spChg>
        <pc:spChg chg="add mod topLvl">
          <ac:chgData name="Geoff Kwan" userId="c3a5c4b8-7020-4697-b49e-ebe9f60812c0" providerId="ADAL" clId="{7C5FF7AB-540E-4776-8E07-49D490F9CBEE}" dt="2022-02-24T22:29:29.770" v="1003" actId="20577"/>
          <ac:spMkLst>
            <pc:docMk/>
            <pc:sldMk cId="3512794621" sldId="288"/>
            <ac:spMk id="10" creationId="{98452752-48A5-4855-AFD9-F443C382B579}"/>
          </ac:spMkLst>
        </pc:spChg>
        <pc:spChg chg="add mod">
          <ac:chgData name="Geoff Kwan" userId="c3a5c4b8-7020-4697-b49e-ebe9f60812c0" providerId="ADAL" clId="{7C5FF7AB-540E-4776-8E07-49D490F9CBEE}" dt="2022-02-24T22:58:32.324" v="1545" actId="14100"/>
          <ac:spMkLst>
            <pc:docMk/>
            <pc:sldMk cId="3512794621" sldId="288"/>
            <ac:spMk id="12" creationId="{4B447908-0940-42F5-BF59-E5BF31F96D6D}"/>
          </ac:spMkLst>
        </pc:spChg>
        <pc:spChg chg="add mod">
          <ac:chgData name="Geoff Kwan" userId="c3a5c4b8-7020-4697-b49e-ebe9f60812c0" providerId="ADAL" clId="{7C5FF7AB-540E-4776-8E07-49D490F9CBEE}" dt="2022-02-24T22:28:56.439" v="997" actId="255"/>
          <ac:spMkLst>
            <pc:docMk/>
            <pc:sldMk cId="3512794621" sldId="288"/>
            <ac:spMk id="13" creationId="{411CD7DD-A10B-455A-BCA2-47D1C54BB304}"/>
          </ac:spMkLst>
        </pc:spChg>
        <pc:spChg chg="add mod">
          <ac:chgData name="Geoff Kwan" userId="c3a5c4b8-7020-4697-b49e-ebe9f60812c0" providerId="ADAL" clId="{7C5FF7AB-540E-4776-8E07-49D490F9CBEE}" dt="2022-02-24T23:24:44.613" v="1571" actId="1076"/>
          <ac:spMkLst>
            <pc:docMk/>
            <pc:sldMk cId="3512794621" sldId="288"/>
            <ac:spMk id="15" creationId="{A1308E1B-8BFF-479B-ACF5-A842CABF7EB1}"/>
          </ac:spMkLst>
        </pc:spChg>
        <pc:spChg chg="add mod">
          <ac:chgData name="Geoff Kwan" userId="c3a5c4b8-7020-4697-b49e-ebe9f60812c0" providerId="ADAL" clId="{7C5FF7AB-540E-4776-8E07-49D490F9CBEE}" dt="2022-02-24T21:39:03.252" v="654" actId="1076"/>
          <ac:spMkLst>
            <pc:docMk/>
            <pc:sldMk cId="3512794621" sldId="288"/>
            <ac:spMk id="17" creationId="{B22A34EA-5DBD-45AD-969D-3EBC404007DD}"/>
          </ac:spMkLst>
        </pc:spChg>
        <pc:spChg chg="add mod">
          <ac:chgData name="Geoff Kwan" userId="c3a5c4b8-7020-4697-b49e-ebe9f60812c0" providerId="ADAL" clId="{7C5FF7AB-540E-4776-8E07-49D490F9CBEE}" dt="2022-02-24T22:28:36.775" v="995" actId="1076"/>
          <ac:spMkLst>
            <pc:docMk/>
            <pc:sldMk cId="3512794621" sldId="288"/>
            <ac:spMk id="18" creationId="{ADAC044D-F0C5-4E95-B397-488FD5766EF0}"/>
          </ac:spMkLst>
        </pc:spChg>
        <pc:grpChg chg="add del mod">
          <ac:chgData name="Geoff Kwan" userId="c3a5c4b8-7020-4697-b49e-ebe9f60812c0" providerId="ADAL" clId="{7C5FF7AB-540E-4776-8E07-49D490F9CBEE}" dt="2022-02-24T07:24:21.647" v="452" actId="165"/>
          <ac:grpSpMkLst>
            <pc:docMk/>
            <pc:sldMk cId="3512794621" sldId="288"/>
            <ac:grpSpMk id="11" creationId="{AE58EF91-FA06-4865-B9B8-F82649EBF2BE}"/>
          </ac:grpSpMkLst>
        </pc:grpChg>
        <pc:grpChg chg="add mod">
          <ac:chgData name="Geoff Kwan" userId="c3a5c4b8-7020-4697-b49e-ebe9f60812c0" providerId="ADAL" clId="{7C5FF7AB-540E-4776-8E07-49D490F9CBEE}" dt="2022-02-24T22:28:09.990" v="992" actId="1076"/>
          <ac:grpSpMkLst>
            <pc:docMk/>
            <pc:sldMk cId="3512794621" sldId="288"/>
            <ac:grpSpMk id="14" creationId="{3909CB78-7C3F-4148-B425-980413583D4D}"/>
          </ac:grpSpMkLst>
        </pc:grpChg>
        <pc:grpChg chg="add mod">
          <ac:chgData name="Geoff Kwan" userId="c3a5c4b8-7020-4697-b49e-ebe9f60812c0" providerId="ADAL" clId="{7C5FF7AB-540E-4776-8E07-49D490F9CBEE}" dt="2022-02-24T22:27:32.323" v="985" actId="14100"/>
          <ac:grpSpMkLst>
            <pc:docMk/>
            <pc:sldMk cId="3512794621" sldId="288"/>
            <ac:grpSpMk id="16" creationId="{C39CB504-40E9-4DA6-B1A7-9C5F6DE12FE3}"/>
          </ac:grpSpMkLst>
        </pc:grpChg>
        <pc:picChg chg="add del">
          <ac:chgData name="Geoff Kwan" userId="c3a5c4b8-7020-4697-b49e-ebe9f60812c0" providerId="ADAL" clId="{7C5FF7AB-540E-4776-8E07-49D490F9CBEE}" dt="2022-02-24T05:15:04.642" v="264"/>
          <ac:picMkLst>
            <pc:docMk/>
            <pc:sldMk cId="3512794621" sldId="288"/>
            <ac:picMk id="8" creationId="{B19505FF-7C44-4E0F-82A0-7C6EC4E1CE92}"/>
          </ac:picMkLst>
        </pc:picChg>
        <pc:picChg chg="add del mod">
          <ac:chgData name="Geoff Kwan" userId="c3a5c4b8-7020-4697-b49e-ebe9f60812c0" providerId="ADAL" clId="{7C5FF7AB-540E-4776-8E07-49D490F9CBEE}" dt="2022-02-24T23:00:47.887" v="1569" actId="478"/>
          <ac:picMkLst>
            <pc:docMk/>
            <pc:sldMk cId="3512794621" sldId="288"/>
            <ac:picMk id="9" creationId="{6B5CF2AA-B6E9-4E4F-8D76-65F83EFB06D8}"/>
          </ac:picMkLst>
        </pc:picChg>
        <pc:picChg chg="add del mod">
          <ac:chgData name="Geoff Kwan" userId="c3a5c4b8-7020-4697-b49e-ebe9f60812c0" providerId="ADAL" clId="{7C5FF7AB-540E-4776-8E07-49D490F9CBEE}" dt="2022-02-24T23:00:52.155" v="1570" actId="478"/>
          <ac:picMkLst>
            <pc:docMk/>
            <pc:sldMk cId="3512794621" sldId="288"/>
            <ac:picMk id="1026" creationId="{8346659B-8601-461B-918A-74C6C465BC43}"/>
          </ac:picMkLst>
        </pc:picChg>
      </pc:sldChg>
      <pc:sldChg chg="addSp delSp modSp new del mod setBg">
        <pc:chgData name="Geoff Kwan" userId="c3a5c4b8-7020-4697-b49e-ebe9f60812c0" providerId="ADAL" clId="{7C5FF7AB-540E-4776-8E07-49D490F9CBEE}" dt="2022-02-24T22:54:25.047" v="1509" actId="47"/>
        <pc:sldMkLst>
          <pc:docMk/>
          <pc:sldMk cId="377037800" sldId="289"/>
        </pc:sldMkLst>
        <pc:spChg chg="mod">
          <ac:chgData name="Geoff Kwan" userId="c3a5c4b8-7020-4697-b49e-ebe9f60812c0" providerId="ADAL" clId="{7C5FF7AB-540E-4776-8E07-49D490F9CBEE}" dt="2022-02-24T22:52:33.932" v="1504" actId="26606"/>
          <ac:spMkLst>
            <pc:docMk/>
            <pc:sldMk cId="377037800" sldId="289"/>
            <ac:spMk id="2" creationId="{A1091E25-863E-4EC4-B1AA-A45B6AE70E91}"/>
          </ac:spMkLst>
        </pc:spChg>
        <pc:spChg chg="del">
          <ac:chgData name="Geoff Kwan" userId="c3a5c4b8-7020-4697-b49e-ebe9f60812c0" providerId="ADAL" clId="{7C5FF7AB-540E-4776-8E07-49D490F9CBEE}" dt="2022-02-24T21:43:43.912" v="709" actId="478"/>
          <ac:spMkLst>
            <pc:docMk/>
            <pc:sldMk cId="377037800" sldId="289"/>
            <ac:spMk id="3" creationId="{75F561C3-E0B8-41B6-B7E7-77B42260D6B1}"/>
          </ac:spMkLst>
        </pc:spChg>
        <pc:spChg chg="del mod">
          <ac:chgData name="Geoff Kwan" userId="c3a5c4b8-7020-4697-b49e-ebe9f60812c0" providerId="ADAL" clId="{7C5FF7AB-540E-4776-8E07-49D490F9CBEE}" dt="2022-02-24T21:43:39.884" v="708" actId="478"/>
          <ac:spMkLst>
            <pc:docMk/>
            <pc:sldMk cId="377037800" sldId="289"/>
            <ac:spMk id="4" creationId="{9A9416B1-0A05-42C4-B7D0-640213A65A00}"/>
          </ac:spMkLst>
        </pc:spChg>
        <pc:spChg chg="mod ord">
          <ac:chgData name="Geoff Kwan" userId="c3a5c4b8-7020-4697-b49e-ebe9f60812c0" providerId="ADAL" clId="{7C5FF7AB-540E-4776-8E07-49D490F9CBEE}" dt="2022-02-24T22:52:33.932" v="1504" actId="26606"/>
          <ac:spMkLst>
            <pc:docMk/>
            <pc:sldMk cId="377037800" sldId="289"/>
            <ac:spMk id="5" creationId="{12E767E7-09DE-463A-9352-76EC4068106A}"/>
          </ac:spMkLst>
        </pc:spChg>
        <pc:spChg chg="add del mod">
          <ac:chgData name="Geoff Kwan" userId="c3a5c4b8-7020-4697-b49e-ebe9f60812c0" providerId="ADAL" clId="{7C5FF7AB-540E-4776-8E07-49D490F9CBEE}" dt="2022-02-24T22:52:33.932" v="1504" actId="26606"/>
          <ac:spMkLst>
            <pc:docMk/>
            <pc:sldMk cId="377037800" sldId="289"/>
            <ac:spMk id="6" creationId="{71800FB6-2459-4680-9B3E-A604A22A8776}"/>
          </ac:spMkLst>
        </pc:spChg>
        <pc:graphicFrameChg chg="add del mod">
          <ac:chgData name="Geoff Kwan" userId="c3a5c4b8-7020-4697-b49e-ebe9f60812c0" providerId="ADAL" clId="{7C5FF7AB-540E-4776-8E07-49D490F9CBEE}" dt="2022-02-24T22:51:40.369" v="1497" actId="12084"/>
          <ac:graphicFrameMkLst>
            <pc:docMk/>
            <pc:sldMk cId="377037800" sldId="289"/>
            <ac:graphicFrameMk id="7" creationId="{B4292FE1-0BA4-4317-B59D-C17B8C88584A}"/>
          </ac:graphicFrameMkLst>
        </pc:graphicFrameChg>
        <pc:picChg chg="add del">
          <ac:chgData name="Geoff Kwan" userId="c3a5c4b8-7020-4697-b49e-ebe9f60812c0" providerId="ADAL" clId="{7C5FF7AB-540E-4776-8E07-49D490F9CBEE}" dt="2022-02-24T22:52:12.284" v="1500" actId="26606"/>
          <ac:picMkLst>
            <pc:docMk/>
            <pc:sldMk cId="377037800" sldId="289"/>
            <ac:picMk id="8" creationId="{E2399B03-8251-4BC8-8072-0D7FF6A77B34}"/>
          </ac:picMkLst>
        </pc:picChg>
        <pc:picChg chg="add">
          <ac:chgData name="Geoff Kwan" userId="c3a5c4b8-7020-4697-b49e-ebe9f60812c0" providerId="ADAL" clId="{7C5FF7AB-540E-4776-8E07-49D490F9CBEE}" dt="2022-02-24T22:52:33.932" v="1504" actId="26606"/>
          <ac:picMkLst>
            <pc:docMk/>
            <pc:sldMk cId="377037800" sldId="289"/>
            <ac:picMk id="9" creationId="{18D0ADDC-38BB-44FC-8DB6-3053C55963EC}"/>
          </ac:picMkLst>
        </pc:picChg>
        <pc:picChg chg="add del">
          <ac:chgData name="Geoff Kwan" userId="c3a5c4b8-7020-4697-b49e-ebe9f60812c0" providerId="ADAL" clId="{7C5FF7AB-540E-4776-8E07-49D490F9CBEE}" dt="2022-02-24T22:52:22.113" v="1502" actId="26606"/>
          <ac:picMkLst>
            <pc:docMk/>
            <pc:sldMk cId="377037800" sldId="289"/>
            <ac:picMk id="14" creationId="{BE818A97-F24D-4E2A-BDC7-93C5460DC01F}"/>
          </ac:picMkLst>
        </pc:picChg>
        <pc:cxnChg chg="add">
          <ac:chgData name="Geoff Kwan" userId="c3a5c4b8-7020-4697-b49e-ebe9f60812c0" providerId="ADAL" clId="{7C5FF7AB-540E-4776-8E07-49D490F9CBEE}" dt="2022-02-24T22:52:33.932" v="1504" actId="26606"/>
          <ac:cxnSpMkLst>
            <pc:docMk/>
            <pc:sldMk cId="377037800" sldId="289"/>
            <ac:cxnSpMk id="10" creationId="{A7F400EE-A8A5-48AF-B4D6-291B52C6F0B0}"/>
          </ac:cxnSpMkLst>
        </pc:cxnChg>
        <pc:cxnChg chg="add del">
          <ac:chgData name="Geoff Kwan" userId="c3a5c4b8-7020-4697-b49e-ebe9f60812c0" providerId="ADAL" clId="{7C5FF7AB-540E-4776-8E07-49D490F9CBEE}" dt="2022-02-24T22:52:12.284" v="1500" actId="26606"/>
          <ac:cxnSpMkLst>
            <pc:docMk/>
            <pc:sldMk cId="377037800" sldId="289"/>
            <ac:cxnSpMk id="12" creationId="{A7F400EE-A8A5-48AF-B4D6-291B52C6F0B0}"/>
          </ac:cxnSpMkLst>
        </pc:cxnChg>
        <pc:cxnChg chg="add del">
          <ac:chgData name="Geoff Kwan" userId="c3a5c4b8-7020-4697-b49e-ebe9f60812c0" providerId="ADAL" clId="{7C5FF7AB-540E-4776-8E07-49D490F9CBEE}" dt="2022-02-24T22:52:22.113" v="1502" actId="26606"/>
          <ac:cxnSpMkLst>
            <pc:docMk/>
            <pc:sldMk cId="377037800" sldId="289"/>
            <ac:cxnSpMk id="15" creationId="{A7F400EE-A8A5-48AF-B4D6-291B52C6F0B0}"/>
          </ac:cxnSpMkLst>
        </pc:cxnChg>
      </pc:sldChg>
      <pc:sldChg chg="addSp delSp modSp add mod">
        <pc:chgData name="Geoff Kwan" userId="c3a5c4b8-7020-4697-b49e-ebe9f60812c0" providerId="ADAL" clId="{7C5FF7AB-540E-4776-8E07-49D490F9CBEE}" dt="2022-02-25T04:39:37.603" v="2586" actId="207"/>
        <pc:sldMkLst>
          <pc:docMk/>
          <pc:sldMk cId="748148864" sldId="290"/>
        </pc:sldMkLst>
        <pc:spChg chg="mod">
          <ac:chgData name="Geoff Kwan" userId="c3a5c4b8-7020-4697-b49e-ebe9f60812c0" providerId="ADAL" clId="{7C5FF7AB-540E-4776-8E07-49D490F9CBEE}" dt="2022-02-25T03:18:31.989" v="2281" actId="27636"/>
          <ac:spMkLst>
            <pc:docMk/>
            <pc:sldMk cId="748148864" sldId="290"/>
            <ac:spMk id="2" creationId="{A1091E25-863E-4EC4-B1AA-A45B6AE70E91}"/>
          </ac:spMkLst>
        </pc:spChg>
        <pc:spChg chg="add mod">
          <ac:chgData name="Geoff Kwan" userId="c3a5c4b8-7020-4697-b49e-ebe9f60812c0" providerId="ADAL" clId="{7C5FF7AB-540E-4776-8E07-49D490F9CBEE}" dt="2022-02-25T04:39:35.582" v="2585" actId="207"/>
          <ac:spMkLst>
            <pc:docMk/>
            <pc:sldMk cId="748148864" sldId="290"/>
            <ac:spMk id="3" creationId="{1E720893-95A5-4696-8DA6-D651CB62ABB0}"/>
          </ac:spMkLst>
        </pc:spChg>
        <pc:spChg chg="del mod">
          <ac:chgData name="Geoff Kwan" userId="c3a5c4b8-7020-4697-b49e-ebe9f60812c0" providerId="ADAL" clId="{7C5FF7AB-540E-4776-8E07-49D490F9CBEE}" dt="2022-02-24T23:40:00.773" v="1675" actId="478"/>
          <ac:spMkLst>
            <pc:docMk/>
            <pc:sldMk cId="748148864" sldId="290"/>
            <ac:spMk id="6" creationId="{71800FB6-2459-4680-9B3E-A604A22A8776}"/>
          </ac:spMkLst>
        </pc:spChg>
        <pc:spChg chg="add mod">
          <ac:chgData name="Geoff Kwan" userId="c3a5c4b8-7020-4697-b49e-ebe9f60812c0" providerId="ADAL" clId="{7C5FF7AB-540E-4776-8E07-49D490F9CBEE}" dt="2022-02-25T04:39:37.603" v="2586" actId="207"/>
          <ac:spMkLst>
            <pc:docMk/>
            <pc:sldMk cId="748148864" sldId="290"/>
            <ac:spMk id="8" creationId="{F96B34C4-FC45-4EC2-B87E-7F98AFBDA922}"/>
          </ac:spMkLst>
        </pc:spChg>
        <pc:spChg chg="add mod">
          <ac:chgData name="Geoff Kwan" userId="c3a5c4b8-7020-4697-b49e-ebe9f60812c0" providerId="ADAL" clId="{7C5FF7AB-540E-4776-8E07-49D490F9CBEE}" dt="2022-02-25T03:09:14.997" v="2219" actId="14100"/>
          <ac:spMkLst>
            <pc:docMk/>
            <pc:sldMk cId="748148864" sldId="290"/>
            <ac:spMk id="9" creationId="{0790D8A0-BC1C-4597-BFAD-A0645514C1B4}"/>
          </ac:spMkLst>
        </pc:spChg>
        <pc:spChg chg="add mod">
          <ac:chgData name="Geoff Kwan" userId="c3a5c4b8-7020-4697-b49e-ebe9f60812c0" providerId="ADAL" clId="{7C5FF7AB-540E-4776-8E07-49D490F9CBEE}" dt="2022-02-25T04:38:33.580" v="2581" actId="207"/>
          <ac:spMkLst>
            <pc:docMk/>
            <pc:sldMk cId="748148864" sldId="290"/>
            <ac:spMk id="10" creationId="{7236FCE4-DC7B-4BC9-BF51-CE402DE3EEC8}"/>
          </ac:spMkLst>
        </pc:spChg>
        <pc:spChg chg="add mod">
          <ac:chgData name="Geoff Kwan" userId="c3a5c4b8-7020-4697-b49e-ebe9f60812c0" providerId="ADAL" clId="{7C5FF7AB-540E-4776-8E07-49D490F9CBEE}" dt="2022-02-25T04:39:14.040" v="2584" actId="207"/>
          <ac:spMkLst>
            <pc:docMk/>
            <pc:sldMk cId="748148864" sldId="290"/>
            <ac:spMk id="11" creationId="{5854E09D-3A47-432E-A33F-FE7E4786244B}"/>
          </ac:spMkLst>
        </pc:spChg>
        <pc:spChg chg="add mod">
          <ac:chgData name="Geoff Kwan" userId="c3a5c4b8-7020-4697-b49e-ebe9f60812c0" providerId="ADAL" clId="{7C5FF7AB-540E-4776-8E07-49D490F9CBEE}" dt="2022-02-25T03:09:18.790" v="2222" actId="14100"/>
          <ac:spMkLst>
            <pc:docMk/>
            <pc:sldMk cId="748148864" sldId="290"/>
            <ac:spMk id="12" creationId="{81D7AC03-378D-43A5-A867-5BA292EFC42A}"/>
          </ac:spMkLst>
        </pc:spChg>
        <pc:spChg chg="add del mod">
          <ac:chgData name="Geoff Kwan" userId="c3a5c4b8-7020-4697-b49e-ebe9f60812c0" providerId="ADAL" clId="{7C5FF7AB-540E-4776-8E07-49D490F9CBEE}" dt="2022-02-25T03:10:42.969" v="2232" actId="478"/>
          <ac:spMkLst>
            <pc:docMk/>
            <pc:sldMk cId="748148864" sldId="290"/>
            <ac:spMk id="13" creationId="{CF95BA62-CB33-478D-8B53-F9A8A0AAE0D5}"/>
          </ac:spMkLst>
        </pc:spChg>
        <pc:picChg chg="add mod modCrop">
          <ac:chgData name="Geoff Kwan" userId="c3a5c4b8-7020-4697-b49e-ebe9f60812c0" providerId="ADAL" clId="{7C5FF7AB-540E-4776-8E07-49D490F9CBEE}" dt="2022-02-25T00:05:57.027" v="1718" actId="732"/>
          <ac:picMkLst>
            <pc:docMk/>
            <pc:sldMk cId="748148864" sldId="290"/>
            <ac:picMk id="7" creationId="{CEB0321A-78C8-4B6A-8F90-E611B0320311}"/>
          </ac:picMkLst>
        </pc:picChg>
      </pc:sldChg>
      <pc:sldChg chg="del">
        <pc:chgData name="Geoff Kwan" userId="c3a5c4b8-7020-4697-b49e-ebe9f60812c0" providerId="ADAL" clId="{7C5FF7AB-540E-4776-8E07-49D490F9CBEE}" dt="2022-02-24T04:43:47.198" v="156" actId="2696"/>
        <pc:sldMkLst>
          <pc:docMk/>
          <pc:sldMk cId="4093671313" sldId="290"/>
        </pc:sldMkLst>
      </pc:sldChg>
      <pc:sldChg chg="del">
        <pc:chgData name="Geoff Kwan" userId="c3a5c4b8-7020-4697-b49e-ebe9f60812c0" providerId="ADAL" clId="{7C5FF7AB-540E-4776-8E07-49D490F9CBEE}" dt="2022-02-24T04:43:47.198" v="156" actId="2696"/>
        <pc:sldMkLst>
          <pc:docMk/>
          <pc:sldMk cId="3818661355" sldId="291"/>
        </pc:sldMkLst>
      </pc:sldChg>
      <pc:sldChg chg="addSp delSp modSp add del mod setBg addAnim delAnim">
        <pc:chgData name="Geoff Kwan" userId="c3a5c4b8-7020-4697-b49e-ebe9f60812c0" providerId="ADAL" clId="{7C5FF7AB-540E-4776-8E07-49D490F9CBEE}" dt="2022-02-25T03:45:59.674" v="2358" actId="47"/>
        <pc:sldMkLst>
          <pc:docMk/>
          <pc:sldMk cId="4236671551" sldId="291"/>
        </pc:sldMkLst>
        <pc:spChg chg="mod">
          <ac:chgData name="Geoff Kwan" userId="c3a5c4b8-7020-4697-b49e-ebe9f60812c0" providerId="ADAL" clId="{7C5FF7AB-540E-4776-8E07-49D490F9CBEE}" dt="2022-02-25T03:42:39.016" v="2335" actId="26606"/>
          <ac:spMkLst>
            <pc:docMk/>
            <pc:sldMk cId="4236671551" sldId="291"/>
            <ac:spMk id="2" creationId="{A1091E25-863E-4EC4-B1AA-A45B6AE70E91}"/>
          </ac:spMkLst>
        </pc:spChg>
        <pc:spChg chg="mod ord">
          <ac:chgData name="Geoff Kwan" userId="c3a5c4b8-7020-4697-b49e-ebe9f60812c0" providerId="ADAL" clId="{7C5FF7AB-540E-4776-8E07-49D490F9CBEE}" dt="2022-02-25T03:42:39.016" v="2335" actId="26606"/>
          <ac:spMkLst>
            <pc:docMk/>
            <pc:sldMk cId="4236671551" sldId="291"/>
            <ac:spMk id="5" creationId="{12E767E7-09DE-463A-9352-76EC4068106A}"/>
          </ac:spMkLst>
        </pc:spChg>
        <pc:spChg chg="del">
          <ac:chgData name="Geoff Kwan" userId="c3a5c4b8-7020-4697-b49e-ebe9f60812c0" providerId="ADAL" clId="{7C5FF7AB-540E-4776-8E07-49D490F9CBEE}" dt="2022-02-25T03:20:10.466" v="2289" actId="478"/>
          <ac:spMkLst>
            <pc:docMk/>
            <pc:sldMk cId="4236671551" sldId="291"/>
            <ac:spMk id="6" creationId="{71800FB6-2459-4680-9B3E-A604A22A8776}"/>
          </ac:spMkLst>
        </pc:spChg>
        <pc:spChg chg="add del">
          <ac:chgData name="Geoff Kwan" userId="c3a5c4b8-7020-4697-b49e-ebe9f60812c0" providerId="ADAL" clId="{7C5FF7AB-540E-4776-8E07-49D490F9CBEE}" dt="2022-02-25T03:42:39.010" v="2334" actId="26606"/>
          <ac:spMkLst>
            <pc:docMk/>
            <pc:sldMk cId="4236671551" sldId="291"/>
            <ac:spMk id="10" creationId="{16C5FA50-8D52-4617-AF91-5C7B1C8352F1}"/>
          </ac:spMkLst>
        </pc:spChg>
        <pc:spChg chg="add del">
          <ac:chgData name="Geoff Kwan" userId="c3a5c4b8-7020-4697-b49e-ebe9f60812c0" providerId="ADAL" clId="{7C5FF7AB-540E-4776-8E07-49D490F9CBEE}" dt="2022-02-25T03:42:39.010" v="2334" actId="26606"/>
          <ac:spMkLst>
            <pc:docMk/>
            <pc:sldMk cId="4236671551" sldId="291"/>
            <ac:spMk id="12" creationId="{E223798C-12AD-4B0C-A50C-D676347D67CF}"/>
          </ac:spMkLst>
        </pc:spChg>
        <pc:spChg chg="add">
          <ac:chgData name="Geoff Kwan" userId="c3a5c4b8-7020-4697-b49e-ebe9f60812c0" providerId="ADAL" clId="{7C5FF7AB-540E-4776-8E07-49D490F9CBEE}" dt="2022-02-25T03:42:39.016" v="2335" actId="26606"/>
          <ac:spMkLst>
            <pc:docMk/>
            <pc:sldMk cId="4236671551" sldId="291"/>
            <ac:spMk id="14" creationId="{A7DC0AF9-0747-4070-A6D7-DF3681B9EB08}"/>
          </ac:spMkLst>
        </pc:spChg>
        <pc:spChg chg="add">
          <ac:chgData name="Geoff Kwan" userId="c3a5c4b8-7020-4697-b49e-ebe9f60812c0" providerId="ADAL" clId="{7C5FF7AB-540E-4776-8E07-49D490F9CBEE}" dt="2022-02-25T03:42:39.016" v="2335" actId="26606"/>
          <ac:spMkLst>
            <pc:docMk/>
            <pc:sldMk cId="4236671551" sldId="291"/>
            <ac:spMk id="15" creationId="{E6760941-EF99-4F61-A95D-3C3E7C08DBD6}"/>
          </ac:spMkLst>
        </pc:spChg>
        <pc:spChg chg="add">
          <ac:chgData name="Geoff Kwan" userId="c3a5c4b8-7020-4697-b49e-ebe9f60812c0" providerId="ADAL" clId="{7C5FF7AB-540E-4776-8E07-49D490F9CBEE}" dt="2022-02-25T03:42:39.016" v="2335" actId="26606"/>
          <ac:spMkLst>
            <pc:docMk/>
            <pc:sldMk cId="4236671551" sldId="291"/>
            <ac:spMk id="16" creationId="{74612EAD-0A8C-4C44-AFE1-3DF0669AC819}"/>
          </ac:spMkLst>
        </pc:spChg>
        <pc:spChg chg="add">
          <ac:chgData name="Geoff Kwan" userId="c3a5c4b8-7020-4697-b49e-ebe9f60812c0" providerId="ADAL" clId="{7C5FF7AB-540E-4776-8E07-49D490F9CBEE}" dt="2022-02-25T03:42:39.016" v="2335" actId="26606"/>
          <ac:spMkLst>
            <pc:docMk/>
            <pc:sldMk cId="4236671551" sldId="291"/>
            <ac:spMk id="17" creationId="{44D9B9FF-D6DA-4F69-B4A0-BA1550D65CD9}"/>
          </ac:spMkLst>
        </pc:spChg>
        <pc:spChg chg="add">
          <ac:chgData name="Geoff Kwan" userId="c3a5c4b8-7020-4697-b49e-ebe9f60812c0" providerId="ADAL" clId="{7C5FF7AB-540E-4776-8E07-49D490F9CBEE}" dt="2022-02-25T03:42:39.016" v="2335" actId="26606"/>
          <ac:spMkLst>
            <pc:docMk/>
            <pc:sldMk cId="4236671551" sldId="291"/>
            <ac:spMk id="18" creationId="{C2D46295-4D0D-487B-8972-141A047FB174}"/>
          </ac:spMkLst>
        </pc:spChg>
        <pc:picChg chg="add mod modCrop">
          <ac:chgData name="Geoff Kwan" userId="c3a5c4b8-7020-4697-b49e-ebe9f60812c0" providerId="ADAL" clId="{7C5FF7AB-540E-4776-8E07-49D490F9CBEE}" dt="2022-02-25T03:42:39.016" v="2335" actId="26606"/>
          <ac:picMkLst>
            <pc:docMk/>
            <pc:sldMk cId="4236671551" sldId="291"/>
            <ac:picMk id="3" creationId="{B1884CB0-096D-410B-A516-2C813327886B}"/>
          </ac:picMkLst>
        </pc:picChg>
        <pc:picChg chg="del">
          <ac:chgData name="Geoff Kwan" userId="c3a5c4b8-7020-4697-b49e-ebe9f60812c0" providerId="ADAL" clId="{7C5FF7AB-540E-4776-8E07-49D490F9CBEE}" dt="2022-02-25T03:20:07.105" v="2288" actId="478"/>
          <ac:picMkLst>
            <pc:docMk/>
            <pc:sldMk cId="4236671551" sldId="291"/>
            <ac:picMk id="7" creationId="{CEB0321A-78C8-4B6A-8F90-E611B0320311}"/>
          </ac:picMkLst>
        </pc:picChg>
      </pc:sldChg>
      <pc:sldChg chg="addSp delSp modSp add mod">
        <pc:chgData name="Geoff Kwan" userId="c3a5c4b8-7020-4697-b49e-ebe9f60812c0" providerId="ADAL" clId="{7C5FF7AB-540E-4776-8E07-49D490F9CBEE}" dt="2022-02-25T03:18:21.122" v="2276" actId="20577"/>
        <pc:sldMkLst>
          <pc:docMk/>
          <pc:sldMk cId="2284075742" sldId="292"/>
        </pc:sldMkLst>
        <pc:spChg chg="del mod">
          <ac:chgData name="Geoff Kwan" userId="c3a5c4b8-7020-4697-b49e-ebe9f60812c0" providerId="ADAL" clId="{7C5FF7AB-540E-4776-8E07-49D490F9CBEE}" dt="2022-02-25T03:09:39.845" v="2223" actId="478"/>
          <ac:spMkLst>
            <pc:docMk/>
            <pc:sldMk cId="2284075742" sldId="292"/>
            <ac:spMk id="2" creationId="{1E63E6D2-E3ED-4682-A461-2767EFCEAF25}"/>
          </ac:spMkLst>
        </pc:spChg>
        <pc:spChg chg="add del mod">
          <ac:chgData name="Geoff Kwan" userId="c3a5c4b8-7020-4697-b49e-ebe9f60812c0" providerId="ADAL" clId="{7C5FF7AB-540E-4776-8E07-49D490F9CBEE}" dt="2022-02-25T02:59:37.335" v="2182"/>
          <ac:spMkLst>
            <pc:docMk/>
            <pc:sldMk cId="2284075742" sldId="292"/>
            <ac:spMk id="4" creationId="{31957AE7-73A7-4D53-9F70-7A5FA1695AA8}"/>
          </ac:spMkLst>
        </pc:spChg>
        <pc:spChg chg="add del mod">
          <ac:chgData name="Geoff Kwan" userId="c3a5c4b8-7020-4697-b49e-ebe9f60812c0" providerId="ADAL" clId="{7C5FF7AB-540E-4776-8E07-49D490F9CBEE}" dt="2022-02-25T02:59:37.335" v="2182"/>
          <ac:spMkLst>
            <pc:docMk/>
            <pc:sldMk cId="2284075742" sldId="292"/>
            <ac:spMk id="8" creationId="{A3168360-20CE-4110-8F5C-F3243084B914}"/>
          </ac:spMkLst>
        </pc:spChg>
        <pc:spChg chg="add del mod">
          <ac:chgData name="Geoff Kwan" userId="c3a5c4b8-7020-4697-b49e-ebe9f60812c0" providerId="ADAL" clId="{7C5FF7AB-540E-4776-8E07-49D490F9CBEE}" dt="2022-02-25T02:59:37.335" v="2182"/>
          <ac:spMkLst>
            <pc:docMk/>
            <pc:sldMk cId="2284075742" sldId="292"/>
            <ac:spMk id="9" creationId="{5D8F1F0E-869A-4C83-8B4B-ECF20E5AC9F1}"/>
          </ac:spMkLst>
        </pc:spChg>
        <pc:spChg chg="del">
          <ac:chgData name="Geoff Kwan" userId="c3a5c4b8-7020-4697-b49e-ebe9f60812c0" providerId="ADAL" clId="{7C5FF7AB-540E-4776-8E07-49D490F9CBEE}" dt="2022-02-25T02:40:50.777" v="2179" actId="478"/>
          <ac:spMkLst>
            <pc:docMk/>
            <pc:sldMk cId="2284075742" sldId="292"/>
            <ac:spMk id="12" creationId="{4B447908-0940-42F5-BF59-E5BF31F96D6D}"/>
          </ac:spMkLst>
        </pc:spChg>
        <pc:spChg chg="del">
          <ac:chgData name="Geoff Kwan" userId="c3a5c4b8-7020-4697-b49e-ebe9f60812c0" providerId="ADAL" clId="{7C5FF7AB-540E-4776-8E07-49D490F9CBEE}" dt="2022-02-25T02:40:50.777" v="2179" actId="478"/>
          <ac:spMkLst>
            <pc:docMk/>
            <pc:sldMk cId="2284075742" sldId="292"/>
            <ac:spMk id="15" creationId="{A1308E1B-8BFF-479B-ACF5-A842CABF7EB1}"/>
          </ac:spMkLst>
        </pc:spChg>
        <pc:spChg chg="add del mod">
          <ac:chgData name="Geoff Kwan" userId="c3a5c4b8-7020-4697-b49e-ebe9f60812c0" providerId="ADAL" clId="{7C5FF7AB-540E-4776-8E07-49D490F9CBEE}" dt="2022-02-25T03:09:43.186" v="2224" actId="478"/>
          <ac:spMkLst>
            <pc:docMk/>
            <pc:sldMk cId="2284075742" sldId="292"/>
            <ac:spMk id="22" creationId="{AF93D26E-F0ED-4E36-B6CC-4D055C7129CF}"/>
          </ac:spMkLst>
        </pc:spChg>
        <pc:spChg chg="add mod">
          <ac:chgData name="Geoff Kwan" userId="c3a5c4b8-7020-4697-b49e-ebe9f60812c0" providerId="ADAL" clId="{7C5FF7AB-540E-4776-8E07-49D490F9CBEE}" dt="2022-02-25T03:18:21.122" v="2276" actId="20577"/>
          <ac:spMkLst>
            <pc:docMk/>
            <pc:sldMk cId="2284075742" sldId="292"/>
            <ac:spMk id="23" creationId="{019EE84C-F3B0-4594-B6EE-56B41693D042}"/>
          </ac:spMkLst>
        </pc:spChg>
        <pc:spChg chg="add del mod">
          <ac:chgData name="Geoff Kwan" userId="c3a5c4b8-7020-4697-b49e-ebe9f60812c0" providerId="ADAL" clId="{7C5FF7AB-540E-4776-8E07-49D490F9CBEE}" dt="2022-02-25T03:10:32.779" v="2231" actId="478"/>
          <ac:spMkLst>
            <pc:docMk/>
            <pc:sldMk cId="2284075742" sldId="292"/>
            <ac:spMk id="24" creationId="{F97CA92F-1C0A-4F46-A79B-A0A04CF60A2B}"/>
          </ac:spMkLst>
        </pc:spChg>
        <pc:grpChg chg="del">
          <ac:chgData name="Geoff Kwan" userId="c3a5c4b8-7020-4697-b49e-ebe9f60812c0" providerId="ADAL" clId="{7C5FF7AB-540E-4776-8E07-49D490F9CBEE}" dt="2022-02-25T02:40:54.281" v="2180" actId="478"/>
          <ac:grpSpMkLst>
            <pc:docMk/>
            <pc:sldMk cId="2284075742" sldId="292"/>
            <ac:grpSpMk id="14" creationId="{3909CB78-7C3F-4148-B425-980413583D4D}"/>
          </ac:grpSpMkLst>
        </pc:grpChg>
        <pc:grpChg chg="del">
          <ac:chgData name="Geoff Kwan" userId="c3a5c4b8-7020-4697-b49e-ebe9f60812c0" providerId="ADAL" clId="{7C5FF7AB-540E-4776-8E07-49D490F9CBEE}" dt="2022-02-25T02:40:54.281" v="2180" actId="478"/>
          <ac:grpSpMkLst>
            <pc:docMk/>
            <pc:sldMk cId="2284075742" sldId="292"/>
            <ac:grpSpMk id="16" creationId="{C39CB504-40E9-4DA6-B1A7-9C5F6DE12FE3}"/>
          </ac:grpSpMkLst>
        </pc:grpChg>
        <pc:graphicFrameChg chg="add del mod">
          <ac:chgData name="Geoff Kwan" userId="c3a5c4b8-7020-4697-b49e-ebe9f60812c0" providerId="ADAL" clId="{7C5FF7AB-540E-4776-8E07-49D490F9CBEE}" dt="2022-02-25T02:59:37.335" v="2182"/>
          <ac:graphicFrameMkLst>
            <pc:docMk/>
            <pc:sldMk cId="2284075742" sldId="292"/>
            <ac:graphicFrameMk id="3" creationId="{1DB92B46-4E01-491E-9DC6-277A936E0050}"/>
          </ac:graphicFrameMkLst>
        </pc:graphicFrameChg>
        <pc:picChg chg="add del">
          <ac:chgData name="Geoff Kwan" userId="c3a5c4b8-7020-4697-b49e-ebe9f60812c0" providerId="ADAL" clId="{7C5FF7AB-540E-4776-8E07-49D490F9CBEE}" dt="2022-02-25T02:59:47.042" v="2184"/>
          <ac:picMkLst>
            <pc:docMk/>
            <pc:sldMk cId="2284075742" sldId="292"/>
            <ac:picMk id="11" creationId="{16E7655A-6A73-4EBE-B6CD-14E0624BA505}"/>
          </ac:picMkLst>
        </pc:picChg>
        <pc:picChg chg="add mod">
          <ac:chgData name="Geoff Kwan" userId="c3a5c4b8-7020-4697-b49e-ebe9f60812c0" providerId="ADAL" clId="{7C5FF7AB-540E-4776-8E07-49D490F9CBEE}" dt="2022-02-25T03:11:37.214" v="2237" actId="207"/>
          <ac:picMkLst>
            <pc:docMk/>
            <pc:sldMk cId="2284075742" sldId="292"/>
            <ac:picMk id="20" creationId="{19A79CB5-F70A-4162-AEB1-A7EB84E47CC2}"/>
          </ac:picMkLst>
        </pc:picChg>
        <pc:picChg chg="add mod ord">
          <ac:chgData name="Geoff Kwan" userId="c3a5c4b8-7020-4697-b49e-ebe9f60812c0" providerId="ADAL" clId="{7C5FF7AB-540E-4776-8E07-49D490F9CBEE}" dt="2022-02-25T03:10:59.112" v="2234" actId="167"/>
          <ac:picMkLst>
            <pc:docMk/>
            <pc:sldMk cId="2284075742" sldId="292"/>
            <ac:picMk id="25" creationId="{347B2716-3A70-4FE7-9B4E-3E0BA5D88DE8}"/>
          </ac:picMkLst>
        </pc:picChg>
      </pc:sldChg>
      <pc:sldChg chg="addSp delSp modSp add mod">
        <pc:chgData name="Geoff Kwan" userId="c3a5c4b8-7020-4697-b49e-ebe9f60812c0" providerId="ADAL" clId="{7C5FF7AB-540E-4776-8E07-49D490F9CBEE}" dt="2022-02-25T03:18:00.923" v="2257" actId="20577"/>
        <pc:sldMkLst>
          <pc:docMk/>
          <pc:sldMk cId="430482278" sldId="293"/>
        </pc:sldMkLst>
        <pc:spChg chg="del">
          <ac:chgData name="Geoff Kwan" userId="c3a5c4b8-7020-4697-b49e-ebe9f60812c0" providerId="ADAL" clId="{7C5FF7AB-540E-4776-8E07-49D490F9CBEE}" dt="2022-02-25T03:09:46.085" v="2225" actId="478"/>
          <ac:spMkLst>
            <pc:docMk/>
            <pc:sldMk cId="430482278" sldId="293"/>
            <ac:spMk id="2" creationId="{1E63E6D2-E3ED-4682-A461-2767EFCEAF25}"/>
          </ac:spMkLst>
        </pc:spChg>
        <pc:spChg chg="add del mod">
          <ac:chgData name="Geoff Kwan" userId="c3a5c4b8-7020-4697-b49e-ebe9f60812c0" providerId="ADAL" clId="{7C5FF7AB-540E-4776-8E07-49D490F9CBEE}" dt="2022-02-25T03:09:47.089" v="2226" actId="478"/>
          <ac:spMkLst>
            <pc:docMk/>
            <pc:sldMk cId="430482278" sldId="293"/>
            <ac:spMk id="7" creationId="{56D64436-CBA5-4116-B82C-F77BFCD226B3}"/>
          </ac:spMkLst>
        </pc:spChg>
        <pc:spChg chg="add mod">
          <ac:chgData name="Geoff Kwan" userId="c3a5c4b8-7020-4697-b49e-ebe9f60812c0" providerId="ADAL" clId="{7C5FF7AB-540E-4776-8E07-49D490F9CBEE}" dt="2022-02-25T03:18:00.923" v="2257" actId="20577"/>
          <ac:spMkLst>
            <pc:docMk/>
            <pc:sldMk cId="430482278" sldId="293"/>
            <ac:spMk id="11" creationId="{79688503-D6D4-4BBE-A605-1ED059390045}"/>
          </ac:spMkLst>
        </pc:spChg>
        <pc:picChg chg="add mod">
          <ac:chgData name="Geoff Kwan" userId="c3a5c4b8-7020-4697-b49e-ebe9f60812c0" providerId="ADAL" clId="{7C5FF7AB-540E-4776-8E07-49D490F9CBEE}" dt="2022-02-25T03:15:43.054" v="2244" actId="1076"/>
          <ac:picMkLst>
            <pc:docMk/>
            <pc:sldMk cId="430482278" sldId="293"/>
            <ac:picMk id="4" creationId="{B912644E-E44C-4F27-9B90-F05B1E7C1A69}"/>
          </ac:picMkLst>
        </pc:picChg>
        <pc:picChg chg="add mod ord">
          <ac:chgData name="Geoff Kwan" userId="c3a5c4b8-7020-4697-b49e-ebe9f60812c0" providerId="ADAL" clId="{7C5FF7AB-540E-4776-8E07-49D490F9CBEE}" dt="2022-02-25T03:13:15.915" v="2240" actId="167"/>
          <ac:picMkLst>
            <pc:docMk/>
            <pc:sldMk cId="430482278" sldId="293"/>
            <ac:picMk id="12" creationId="{59481F15-8C18-4028-9668-E4631DE09E4F}"/>
          </ac:picMkLst>
        </pc:picChg>
        <pc:picChg chg="del">
          <ac:chgData name="Geoff Kwan" userId="c3a5c4b8-7020-4697-b49e-ebe9f60812c0" providerId="ADAL" clId="{7C5FF7AB-540E-4776-8E07-49D490F9CBEE}" dt="2022-02-25T03:00:55.594" v="2190" actId="478"/>
          <ac:picMkLst>
            <pc:docMk/>
            <pc:sldMk cId="430482278" sldId="293"/>
            <ac:picMk id="20" creationId="{19A79CB5-F70A-4162-AEB1-A7EB84E47CC2}"/>
          </ac:picMkLst>
        </pc:picChg>
      </pc:sldChg>
      <pc:sldChg chg="addSp delSp modSp add mod">
        <pc:chgData name="Geoff Kwan" userId="c3a5c4b8-7020-4697-b49e-ebe9f60812c0" providerId="ADAL" clId="{7C5FF7AB-540E-4776-8E07-49D490F9CBEE}" dt="2022-02-28T12:18:59.282" v="2619" actId="1076"/>
        <pc:sldMkLst>
          <pc:docMk/>
          <pc:sldMk cId="2012567857" sldId="294"/>
        </pc:sldMkLst>
        <pc:spChg chg="mod">
          <ac:chgData name="Geoff Kwan" userId="c3a5c4b8-7020-4697-b49e-ebe9f60812c0" providerId="ADAL" clId="{7C5FF7AB-540E-4776-8E07-49D490F9CBEE}" dt="2022-02-25T03:50:32.042" v="2397" actId="20577"/>
          <ac:spMkLst>
            <pc:docMk/>
            <pc:sldMk cId="2012567857" sldId="294"/>
            <ac:spMk id="2" creationId="{A1091E25-863E-4EC4-B1AA-A45B6AE70E91}"/>
          </ac:spMkLst>
        </pc:spChg>
        <pc:spChg chg="mod">
          <ac:chgData name="Geoff Kwan" userId="c3a5c4b8-7020-4697-b49e-ebe9f60812c0" providerId="ADAL" clId="{7C5FF7AB-540E-4776-8E07-49D490F9CBEE}" dt="2022-02-25T03:52:19.565" v="2403"/>
          <ac:spMkLst>
            <pc:docMk/>
            <pc:sldMk cId="2012567857" sldId="294"/>
            <ac:spMk id="8" creationId="{B9AD6A32-D281-46A1-A0B9-AA496D5ABAF2}"/>
          </ac:spMkLst>
        </pc:spChg>
        <pc:spChg chg="mod">
          <ac:chgData name="Geoff Kwan" userId="c3a5c4b8-7020-4697-b49e-ebe9f60812c0" providerId="ADAL" clId="{7C5FF7AB-540E-4776-8E07-49D490F9CBEE}" dt="2022-02-25T03:52:19.565" v="2403"/>
          <ac:spMkLst>
            <pc:docMk/>
            <pc:sldMk cId="2012567857" sldId="294"/>
            <ac:spMk id="9" creationId="{04991200-54AC-4E25-B058-CA72190AEC7A}"/>
          </ac:spMkLst>
        </pc:spChg>
        <pc:spChg chg="mod">
          <ac:chgData name="Geoff Kwan" userId="c3a5c4b8-7020-4697-b49e-ebe9f60812c0" providerId="ADAL" clId="{7C5FF7AB-540E-4776-8E07-49D490F9CBEE}" dt="2022-02-25T03:52:19.565" v="2403"/>
          <ac:spMkLst>
            <pc:docMk/>
            <pc:sldMk cId="2012567857" sldId="294"/>
            <ac:spMk id="10" creationId="{5C62A675-46FA-4BF5-BD6A-BCA6AAD3C2F2}"/>
          </ac:spMkLst>
        </pc:spChg>
        <pc:spChg chg="mod">
          <ac:chgData name="Geoff Kwan" userId="c3a5c4b8-7020-4697-b49e-ebe9f60812c0" providerId="ADAL" clId="{7C5FF7AB-540E-4776-8E07-49D490F9CBEE}" dt="2022-02-25T03:52:19.565" v="2403"/>
          <ac:spMkLst>
            <pc:docMk/>
            <pc:sldMk cId="2012567857" sldId="294"/>
            <ac:spMk id="11" creationId="{CB1B7A21-2C0B-4A20-9499-FAFF5FDE6071}"/>
          </ac:spMkLst>
        </pc:spChg>
        <pc:spChg chg="mod">
          <ac:chgData name="Geoff Kwan" userId="c3a5c4b8-7020-4697-b49e-ebe9f60812c0" providerId="ADAL" clId="{7C5FF7AB-540E-4776-8E07-49D490F9CBEE}" dt="2022-02-25T03:52:19.565" v="2403"/>
          <ac:spMkLst>
            <pc:docMk/>
            <pc:sldMk cId="2012567857" sldId="294"/>
            <ac:spMk id="12" creationId="{A085E1E8-BFCE-4125-A11E-623EFF38E4A9}"/>
          </ac:spMkLst>
        </pc:spChg>
        <pc:spChg chg="mod">
          <ac:chgData name="Geoff Kwan" userId="c3a5c4b8-7020-4697-b49e-ebe9f60812c0" providerId="ADAL" clId="{7C5FF7AB-540E-4776-8E07-49D490F9CBEE}" dt="2022-02-28T12:18:31.485" v="2615"/>
          <ac:spMkLst>
            <pc:docMk/>
            <pc:sldMk cId="2012567857" sldId="294"/>
            <ac:spMk id="12" creationId="{C7FED026-BCEE-4AD9-96A9-DDE497526001}"/>
          </ac:spMkLst>
        </pc:spChg>
        <pc:spChg chg="mod">
          <ac:chgData name="Geoff Kwan" userId="c3a5c4b8-7020-4697-b49e-ebe9f60812c0" providerId="ADAL" clId="{7C5FF7AB-540E-4776-8E07-49D490F9CBEE}" dt="2022-02-25T03:52:23.999" v="2405"/>
          <ac:spMkLst>
            <pc:docMk/>
            <pc:sldMk cId="2012567857" sldId="294"/>
            <ac:spMk id="14" creationId="{8A796477-6683-437A-B83E-2018B1FA6783}"/>
          </ac:spMkLst>
        </pc:spChg>
        <pc:spChg chg="mod">
          <ac:chgData name="Geoff Kwan" userId="c3a5c4b8-7020-4697-b49e-ebe9f60812c0" providerId="ADAL" clId="{7C5FF7AB-540E-4776-8E07-49D490F9CBEE}" dt="2022-02-28T12:18:08.826" v="2611" actId="14100"/>
          <ac:spMkLst>
            <pc:docMk/>
            <pc:sldMk cId="2012567857" sldId="294"/>
            <ac:spMk id="15" creationId="{EA17A9B2-04DB-4C45-BB79-50EFB383F664}"/>
          </ac:spMkLst>
        </pc:spChg>
        <pc:spChg chg="del mod">
          <ac:chgData name="Geoff Kwan" userId="c3a5c4b8-7020-4697-b49e-ebe9f60812c0" providerId="ADAL" clId="{7C5FF7AB-540E-4776-8E07-49D490F9CBEE}" dt="2022-02-28T12:18:12.018" v="2612" actId="478"/>
          <ac:spMkLst>
            <pc:docMk/>
            <pc:sldMk cId="2012567857" sldId="294"/>
            <ac:spMk id="16" creationId="{959563B0-542F-4E5C-A5E7-12612043C447}"/>
          </ac:spMkLst>
        </pc:spChg>
        <pc:spChg chg="mod">
          <ac:chgData name="Geoff Kwan" userId="c3a5c4b8-7020-4697-b49e-ebe9f60812c0" providerId="ADAL" clId="{7C5FF7AB-540E-4776-8E07-49D490F9CBEE}" dt="2022-02-25T03:52:23.999" v="2405"/>
          <ac:spMkLst>
            <pc:docMk/>
            <pc:sldMk cId="2012567857" sldId="294"/>
            <ac:spMk id="17" creationId="{9F083102-CCB9-46F5-91FB-F3D28B3F4F38}"/>
          </ac:spMkLst>
        </pc:spChg>
        <pc:spChg chg="mod">
          <ac:chgData name="Geoff Kwan" userId="c3a5c4b8-7020-4697-b49e-ebe9f60812c0" providerId="ADAL" clId="{7C5FF7AB-540E-4776-8E07-49D490F9CBEE}" dt="2022-02-25T03:52:23.999" v="2405"/>
          <ac:spMkLst>
            <pc:docMk/>
            <pc:sldMk cId="2012567857" sldId="294"/>
            <ac:spMk id="18" creationId="{E57CC2D8-8C13-48CF-B4C3-17ABD485D400}"/>
          </ac:spMkLst>
        </pc:spChg>
        <pc:spChg chg="mod">
          <ac:chgData name="Geoff Kwan" userId="c3a5c4b8-7020-4697-b49e-ebe9f60812c0" providerId="ADAL" clId="{7C5FF7AB-540E-4776-8E07-49D490F9CBEE}" dt="2022-02-28T12:18:31.485" v="2615"/>
          <ac:spMkLst>
            <pc:docMk/>
            <pc:sldMk cId="2012567857" sldId="294"/>
            <ac:spMk id="19" creationId="{C45446F2-20E4-454D-ABC3-9C105D281E15}"/>
          </ac:spMkLst>
        </pc:spChg>
        <pc:spChg chg="mod">
          <ac:chgData name="Geoff Kwan" userId="c3a5c4b8-7020-4697-b49e-ebe9f60812c0" providerId="ADAL" clId="{7C5FF7AB-540E-4776-8E07-49D490F9CBEE}" dt="2022-02-28T12:18:31.485" v="2615"/>
          <ac:spMkLst>
            <pc:docMk/>
            <pc:sldMk cId="2012567857" sldId="294"/>
            <ac:spMk id="20" creationId="{985E1D8A-B52A-4C1A-8071-460327702FFE}"/>
          </ac:spMkLst>
        </pc:spChg>
        <pc:spChg chg="mod">
          <ac:chgData name="Geoff Kwan" userId="c3a5c4b8-7020-4697-b49e-ebe9f60812c0" providerId="ADAL" clId="{7C5FF7AB-540E-4776-8E07-49D490F9CBEE}" dt="2022-02-28T12:18:31.485" v="2615"/>
          <ac:spMkLst>
            <pc:docMk/>
            <pc:sldMk cId="2012567857" sldId="294"/>
            <ac:spMk id="21" creationId="{69A22669-66EF-4D24-85D6-52E66BB2A47B}"/>
          </ac:spMkLst>
        </pc:spChg>
        <pc:spChg chg="mod">
          <ac:chgData name="Geoff Kwan" userId="c3a5c4b8-7020-4697-b49e-ebe9f60812c0" providerId="ADAL" clId="{7C5FF7AB-540E-4776-8E07-49D490F9CBEE}" dt="2022-02-28T12:18:31.485" v="2615"/>
          <ac:spMkLst>
            <pc:docMk/>
            <pc:sldMk cId="2012567857" sldId="294"/>
            <ac:spMk id="22" creationId="{80347EBB-8BC2-4D39-98EB-8709BC9E82E7}"/>
          </ac:spMkLst>
        </pc:spChg>
        <pc:spChg chg="add mod">
          <ac:chgData name="Geoff Kwan" userId="c3a5c4b8-7020-4697-b49e-ebe9f60812c0" providerId="ADAL" clId="{7C5FF7AB-540E-4776-8E07-49D490F9CBEE}" dt="2022-02-28T12:18:59.282" v="2619" actId="1076"/>
          <ac:spMkLst>
            <pc:docMk/>
            <pc:sldMk cId="2012567857" sldId="294"/>
            <ac:spMk id="23" creationId="{A3CE21D5-9181-410A-9B15-1EDAE3C3A85E}"/>
          </ac:spMkLst>
        </pc:spChg>
        <pc:grpChg chg="add del mod">
          <ac:chgData name="Geoff Kwan" userId="c3a5c4b8-7020-4697-b49e-ebe9f60812c0" providerId="ADAL" clId="{7C5FF7AB-540E-4776-8E07-49D490F9CBEE}" dt="2022-02-25T03:52:21.824" v="2404"/>
          <ac:grpSpMkLst>
            <pc:docMk/>
            <pc:sldMk cId="2012567857" sldId="294"/>
            <ac:grpSpMk id="7" creationId="{884A6EB9-E841-4FD8-938C-BF840A5C3E96}"/>
          </ac:grpSpMkLst>
        </pc:grpChg>
        <pc:grpChg chg="add mod">
          <ac:chgData name="Geoff Kwan" userId="c3a5c4b8-7020-4697-b49e-ebe9f60812c0" providerId="ADAL" clId="{7C5FF7AB-540E-4776-8E07-49D490F9CBEE}" dt="2022-02-28T12:18:35.967" v="2616" actId="1076"/>
          <ac:grpSpMkLst>
            <pc:docMk/>
            <pc:sldMk cId="2012567857" sldId="294"/>
            <ac:grpSpMk id="11" creationId="{6839F4C6-FB59-4DB4-8EC8-5A3A6E469278}"/>
          </ac:grpSpMkLst>
        </pc:grpChg>
        <pc:grpChg chg="add del mod">
          <ac:chgData name="Geoff Kwan" userId="c3a5c4b8-7020-4697-b49e-ebe9f60812c0" providerId="ADAL" clId="{7C5FF7AB-540E-4776-8E07-49D490F9CBEE}" dt="2022-02-28T12:18:22.922" v="2614" actId="478"/>
          <ac:grpSpMkLst>
            <pc:docMk/>
            <pc:sldMk cId="2012567857" sldId="294"/>
            <ac:grpSpMk id="13" creationId="{F25C8C39-692C-4E3D-A10E-E847406547B5}"/>
          </ac:grpSpMkLst>
        </pc:grpChg>
        <pc:picChg chg="add del mod">
          <ac:chgData name="Geoff Kwan" userId="c3a5c4b8-7020-4697-b49e-ebe9f60812c0" providerId="ADAL" clId="{7C5FF7AB-540E-4776-8E07-49D490F9CBEE}" dt="2022-02-25T03:50:36.233" v="2398" actId="478"/>
          <ac:picMkLst>
            <pc:docMk/>
            <pc:sldMk cId="2012567857" sldId="294"/>
            <ac:picMk id="3" creationId="{AE3F988A-0E1E-4057-A5DA-14F2439C0403}"/>
          </ac:picMkLst>
        </pc:picChg>
        <pc:picChg chg="add del mod">
          <ac:chgData name="Geoff Kwan" userId="c3a5c4b8-7020-4697-b49e-ebe9f60812c0" providerId="ADAL" clId="{7C5FF7AB-540E-4776-8E07-49D490F9CBEE}" dt="2022-02-25T03:44:55.977" v="2350" actId="478"/>
          <ac:picMkLst>
            <pc:docMk/>
            <pc:sldMk cId="2012567857" sldId="294"/>
            <ac:picMk id="4" creationId="{A5FA0592-1FF3-42C2-B40F-EC7C40C88307}"/>
          </ac:picMkLst>
        </pc:picChg>
        <pc:picChg chg="add del mod">
          <ac:chgData name="Geoff Kwan" userId="c3a5c4b8-7020-4697-b49e-ebe9f60812c0" providerId="ADAL" clId="{7C5FF7AB-540E-4776-8E07-49D490F9CBEE}" dt="2022-02-25T03:51:37.633" v="2402" actId="478"/>
          <ac:picMkLst>
            <pc:docMk/>
            <pc:sldMk cId="2012567857" sldId="294"/>
            <ac:picMk id="6" creationId="{F0AD1DB3-A71C-4111-B708-A8D43E9ECADE}"/>
          </ac:picMkLst>
        </pc:picChg>
        <pc:picChg chg="add mod ord">
          <ac:chgData name="Geoff Kwan" userId="c3a5c4b8-7020-4697-b49e-ebe9f60812c0" providerId="ADAL" clId="{7C5FF7AB-540E-4776-8E07-49D490F9CBEE}" dt="2022-02-28T12:18:18.622" v="2613" actId="167"/>
          <ac:picMkLst>
            <pc:docMk/>
            <pc:sldMk cId="2012567857" sldId="294"/>
            <ac:picMk id="10" creationId="{8E408EA9-F995-4C41-A7B6-DEA1928185E3}"/>
          </ac:picMkLst>
        </pc:picChg>
      </pc:sldChg>
      <pc:sldChg chg="add">
        <pc:chgData name="Geoff Kwan" userId="c3a5c4b8-7020-4697-b49e-ebe9f60812c0" providerId="ADAL" clId="{7C5FF7AB-540E-4776-8E07-49D490F9CBEE}" dt="2022-02-25T03:46:17.200" v="2361"/>
        <pc:sldMkLst>
          <pc:docMk/>
          <pc:sldMk cId="61104574" sldId="295"/>
        </pc:sldMkLst>
      </pc:sldChg>
      <pc:sldChg chg="addSp delSp modSp add del mod setBg addAnim delAnim">
        <pc:chgData name="Geoff Kwan" userId="c3a5c4b8-7020-4697-b49e-ebe9f60812c0" providerId="ADAL" clId="{7C5FF7AB-540E-4776-8E07-49D490F9CBEE}" dt="2022-02-25T03:46:11.575" v="2360" actId="47"/>
        <pc:sldMkLst>
          <pc:docMk/>
          <pc:sldMk cId="3168151180" sldId="295"/>
        </pc:sldMkLst>
        <pc:spChg chg="mod">
          <ac:chgData name="Geoff Kwan" userId="c3a5c4b8-7020-4697-b49e-ebe9f60812c0" providerId="ADAL" clId="{7C5FF7AB-540E-4776-8E07-49D490F9CBEE}" dt="2022-02-25T03:44:43.977" v="2349" actId="26606"/>
          <ac:spMkLst>
            <pc:docMk/>
            <pc:sldMk cId="3168151180" sldId="295"/>
            <ac:spMk id="2" creationId="{A1091E25-863E-4EC4-B1AA-A45B6AE70E91}"/>
          </ac:spMkLst>
        </pc:spChg>
        <pc:spChg chg="mod">
          <ac:chgData name="Geoff Kwan" userId="c3a5c4b8-7020-4697-b49e-ebe9f60812c0" providerId="ADAL" clId="{7C5FF7AB-540E-4776-8E07-49D490F9CBEE}" dt="2022-02-25T03:44:43.977" v="2349" actId="26606"/>
          <ac:spMkLst>
            <pc:docMk/>
            <pc:sldMk cId="3168151180" sldId="295"/>
            <ac:spMk id="5" creationId="{12E767E7-09DE-463A-9352-76EC4068106A}"/>
          </ac:spMkLst>
        </pc:spChg>
        <pc:spChg chg="add del">
          <ac:chgData name="Geoff Kwan" userId="c3a5c4b8-7020-4697-b49e-ebe9f60812c0" providerId="ADAL" clId="{7C5FF7AB-540E-4776-8E07-49D490F9CBEE}" dt="2022-02-25T03:43:58.972" v="2339" actId="478"/>
          <ac:spMkLst>
            <pc:docMk/>
            <pc:sldMk cId="3168151180" sldId="295"/>
            <ac:spMk id="6" creationId="{D303446D-4D83-4118-BE29-3C1928A4D54C}"/>
          </ac:spMkLst>
        </pc:spChg>
        <pc:spChg chg="add del">
          <ac:chgData name="Geoff Kwan" userId="c3a5c4b8-7020-4697-b49e-ebe9f60812c0" providerId="ADAL" clId="{7C5FF7AB-540E-4776-8E07-49D490F9CBEE}" dt="2022-02-25T03:44:38.161" v="2346" actId="26606"/>
          <ac:spMkLst>
            <pc:docMk/>
            <pc:sldMk cId="3168151180" sldId="295"/>
            <ac:spMk id="12" creationId="{17CDB40A-75BB-4498-A20B-59C3984A3A94}"/>
          </ac:spMkLst>
        </pc:spChg>
        <pc:spChg chg="add del">
          <ac:chgData name="Geoff Kwan" userId="c3a5c4b8-7020-4697-b49e-ebe9f60812c0" providerId="ADAL" clId="{7C5FF7AB-540E-4776-8E07-49D490F9CBEE}" dt="2022-02-25T03:44:43.970" v="2348" actId="26606"/>
          <ac:spMkLst>
            <pc:docMk/>
            <pc:sldMk cId="3168151180" sldId="295"/>
            <ac:spMk id="14" creationId="{FC3C749F-9A26-4B1E-BC2E-572D03DF9593}"/>
          </ac:spMkLst>
        </pc:spChg>
        <pc:spChg chg="add del">
          <ac:chgData name="Geoff Kwan" userId="c3a5c4b8-7020-4697-b49e-ebe9f60812c0" providerId="ADAL" clId="{7C5FF7AB-540E-4776-8E07-49D490F9CBEE}" dt="2022-02-25T03:44:43.970" v="2348" actId="26606"/>
          <ac:spMkLst>
            <pc:docMk/>
            <pc:sldMk cId="3168151180" sldId="295"/>
            <ac:spMk id="15" creationId="{04A130CA-991E-4C92-A494-EB7D8666EFED}"/>
          </ac:spMkLst>
        </pc:spChg>
        <pc:spChg chg="add del">
          <ac:chgData name="Geoff Kwan" userId="c3a5c4b8-7020-4697-b49e-ebe9f60812c0" providerId="ADAL" clId="{7C5FF7AB-540E-4776-8E07-49D490F9CBEE}" dt="2022-02-25T03:44:43.970" v="2348" actId="26606"/>
          <ac:spMkLst>
            <pc:docMk/>
            <pc:sldMk cId="3168151180" sldId="295"/>
            <ac:spMk id="16" creationId="{F98D51C6-1188-49B8-B829-31D2C2813F10}"/>
          </ac:spMkLst>
        </pc:spChg>
        <pc:spChg chg="add del">
          <ac:chgData name="Geoff Kwan" userId="c3a5c4b8-7020-4697-b49e-ebe9f60812c0" providerId="ADAL" clId="{7C5FF7AB-540E-4776-8E07-49D490F9CBEE}" dt="2022-02-25T03:44:43.970" v="2348" actId="26606"/>
          <ac:spMkLst>
            <pc:docMk/>
            <pc:sldMk cId="3168151180" sldId="295"/>
            <ac:spMk id="18" creationId="{456BA586-8922-4113-BD35-BBF1EB1A1F42}"/>
          </ac:spMkLst>
        </pc:spChg>
        <pc:spChg chg="add del">
          <ac:chgData name="Geoff Kwan" userId="c3a5c4b8-7020-4697-b49e-ebe9f60812c0" providerId="ADAL" clId="{7C5FF7AB-540E-4776-8E07-49D490F9CBEE}" dt="2022-02-25T03:44:43.970" v="2348" actId="26606"/>
          <ac:spMkLst>
            <pc:docMk/>
            <pc:sldMk cId="3168151180" sldId="295"/>
            <ac:spMk id="20" creationId="{B497CCB5-5FC2-473C-AFCC-2430CEF1DF71}"/>
          </ac:spMkLst>
        </pc:spChg>
        <pc:spChg chg="add del">
          <ac:chgData name="Geoff Kwan" userId="c3a5c4b8-7020-4697-b49e-ebe9f60812c0" providerId="ADAL" clId="{7C5FF7AB-540E-4776-8E07-49D490F9CBEE}" dt="2022-02-25T03:44:43.970" v="2348" actId="26606"/>
          <ac:spMkLst>
            <pc:docMk/>
            <pc:sldMk cId="3168151180" sldId="295"/>
            <ac:spMk id="22" creationId="{599C8C75-BFDF-44E7-A028-EEB5EDD58817}"/>
          </ac:spMkLst>
        </pc:spChg>
        <pc:spChg chg="add">
          <ac:chgData name="Geoff Kwan" userId="c3a5c4b8-7020-4697-b49e-ebe9f60812c0" providerId="ADAL" clId="{7C5FF7AB-540E-4776-8E07-49D490F9CBEE}" dt="2022-02-25T03:44:43.977" v="2349" actId="26606"/>
          <ac:spMkLst>
            <pc:docMk/>
            <pc:sldMk cId="3168151180" sldId="295"/>
            <ac:spMk id="24" creationId="{EF666E30-6F0A-449A-BEC2-DF59127354DF}"/>
          </ac:spMkLst>
        </pc:spChg>
        <pc:spChg chg="add">
          <ac:chgData name="Geoff Kwan" userId="c3a5c4b8-7020-4697-b49e-ebe9f60812c0" providerId="ADAL" clId="{7C5FF7AB-540E-4776-8E07-49D490F9CBEE}" dt="2022-02-25T03:44:43.977" v="2349" actId="26606"/>
          <ac:spMkLst>
            <pc:docMk/>
            <pc:sldMk cId="3168151180" sldId="295"/>
            <ac:spMk id="25" creationId="{CE3C5560-7A9C-489F-9148-18C5E1D0F0B2}"/>
          </ac:spMkLst>
        </pc:spChg>
        <pc:spChg chg="add">
          <ac:chgData name="Geoff Kwan" userId="c3a5c4b8-7020-4697-b49e-ebe9f60812c0" providerId="ADAL" clId="{7C5FF7AB-540E-4776-8E07-49D490F9CBEE}" dt="2022-02-25T03:44:43.977" v="2349" actId="26606"/>
          <ac:spMkLst>
            <pc:docMk/>
            <pc:sldMk cId="3168151180" sldId="295"/>
            <ac:spMk id="26" creationId="{C5CB530E-515E-412C-9DF1-5F8FFBD6F383}"/>
          </ac:spMkLst>
        </pc:spChg>
        <pc:spChg chg="add">
          <ac:chgData name="Geoff Kwan" userId="c3a5c4b8-7020-4697-b49e-ebe9f60812c0" providerId="ADAL" clId="{7C5FF7AB-540E-4776-8E07-49D490F9CBEE}" dt="2022-02-25T03:44:43.977" v="2349" actId="26606"/>
          <ac:spMkLst>
            <pc:docMk/>
            <pc:sldMk cId="3168151180" sldId="295"/>
            <ac:spMk id="27" creationId="{712D4376-A578-4FF1-94FC-245E7A6A489F}"/>
          </ac:spMkLst>
        </pc:spChg>
        <pc:spChg chg="add">
          <ac:chgData name="Geoff Kwan" userId="c3a5c4b8-7020-4697-b49e-ebe9f60812c0" providerId="ADAL" clId="{7C5FF7AB-540E-4776-8E07-49D490F9CBEE}" dt="2022-02-25T03:44:43.977" v="2349" actId="26606"/>
          <ac:spMkLst>
            <pc:docMk/>
            <pc:sldMk cId="3168151180" sldId="295"/>
            <ac:spMk id="28" creationId="{AEA7509D-F04F-40CB-A0B3-EEF16499CC9F}"/>
          </ac:spMkLst>
        </pc:spChg>
        <pc:picChg chg="del">
          <ac:chgData name="Geoff Kwan" userId="c3a5c4b8-7020-4697-b49e-ebe9f60812c0" providerId="ADAL" clId="{7C5FF7AB-540E-4776-8E07-49D490F9CBEE}" dt="2022-02-25T03:43:54.672" v="2337" actId="478"/>
          <ac:picMkLst>
            <pc:docMk/>
            <pc:sldMk cId="3168151180" sldId="295"/>
            <ac:picMk id="4" creationId="{A5FA0592-1FF3-42C2-B40F-EC7C40C88307}"/>
          </ac:picMkLst>
        </pc:picChg>
        <pc:picChg chg="add mod ord">
          <ac:chgData name="Geoff Kwan" userId="c3a5c4b8-7020-4697-b49e-ebe9f60812c0" providerId="ADAL" clId="{7C5FF7AB-540E-4776-8E07-49D490F9CBEE}" dt="2022-02-25T03:44:43.977" v="2349" actId="26606"/>
          <ac:picMkLst>
            <pc:docMk/>
            <pc:sldMk cId="3168151180" sldId="295"/>
            <ac:picMk id="7" creationId="{CF08B5FE-F50E-4908-B8FA-950A81C9629C}"/>
          </ac:picMkLst>
        </pc:picChg>
        <pc:cxnChg chg="add">
          <ac:chgData name="Geoff Kwan" userId="c3a5c4b8-7020-4697-b49e-ebe9f60812c0" providerId="ADAL" clId="{7C5FF7AB-540E-4776-8E07-49D490F9CBEE}" dt="2022-02-25T03:44:43.977" v="2349" actId="26606"/>
          <ac:cxnSpMkLst>
            <pc:docMk/>
            <pc:sldMk cId="3168151180" sldId="295"/>
            <ac:cxnSpMk id="29" creationId="{56020367-4FD5-4596-8E10-C5F095CD8DBF}"/>
          </ac:cxnSpMkLst>
        </pc:cxnChg>
      </pc:sldChg>
      <pc:sldChg chg="add">
        <pc:chgData name="Geoff Kwan" userId="c3a5c4b8-7020-4697-b49e-ebe9f60812c0" providerId="ADAL" clId="{7C5FF7AB-540E-4776-8E07-49D490F9CBEE}" dt="2022-02-25T03:50:20.182" v="2362"/>
        <pc:sldMkLst>
          <pc:docMk/>
          <pc:sldMk cId="1907236247" sldId="296"/>
        </pc:sldMkLst>
      </pc:sldChg>
      <pc:sldChg chg="del">
        <pc:chgData name="Geoff Kwan" userId="c3a5c4b8-7020-4697-b49e-ebe9f60812c0" providerId="ADAL" clId="{7C5FF7AB-540E-4776-8E07-49D490F9CBEE}" dt="2022-02-24T04:43:47.198" v="156" actId="2696"/>
        <pc:sldMkLst>
          <pc:docMk/>
          <pc:sldMk cId="3522673915" sldId="296"/>
        </pc:sldMkLst>
      </pc:sldChg>
      <pc:sldChg chg="addSp delSp modSp add mod setBg">
        <pc:chgData name="Geoff Kwan" userId="c3a5c4b8-7020-4697-b49e-ebe9f60812c0" providerId="ADAL" clId="{7C5FF7AB-540E-4776-8E07-49D490F9CBEE}" dt="2022-02-28T12:20:13.523" v="2621" actId="26606"/>
        <pc:sldMkLst>
          <pc:docMk/>
          <pc:sldMk cId="1809397566" sldId="297"/>
        </pc:sldMkLst>
        <pc:spChg chg="mod">
          <ac:chgData name="Geoff Kwan" userId="c3a5c4b8-7020-4697-b49e-ebe9f60812c0" providerId="ADAL" clId="{7C5FF7AB-540E-4776-8E07-49D490F9CBEE}" dt="2022-02-28T12:20:13.523" v="2621" actId="26606"/>
          <ac:spMkLst>
            <pc:docMk/>
            <pc:sldMk cId="1809397566" sldId="297"/>
            <ac:spMk id="2" creationId="{A1091E25-863E-4EC4-B1AA-A45B6AE70E91}"/>
          </ac:spMkLst>
        </pc:spChg>
        <pc:spChg chg="add del">
          <ac:chgData name="Geoff Kwan" userId="c3a5c4b8-7020-4697-b49e-ebe9f60812c0" providerId="ADAL" clId="{7C5FF7AB-540E-4776-8E07-49D490F9CBEE}" dt="2022-02-25T03:55:00.259" v="2410" actId="478"/>
          <ac:spMkLst>
            <pc:docMk/>
            <pc:sldMk cId="1809397566" sldId="297"/>
            <ac:spMk id="3" creationId="{7C500C26-ECF2-428A-89D7-ED466E7CD6B6}"/>
          </ac:spMkLst>
        </pc:spChg>
        <pc:spChg chg="add del mod">
          <ac:chgData name="Geoff Kwan" userId="c3a5c4b8-7020-4697-b49e-ebe9f60812c0" providerId="ADAL" clId="{7C5FF7AB-540E-4776-8E07-49D490F9CBEE}" dt="2022-02-25T04:35:37.388" v="2573" actId="12084"/>
          <ac:spMkLst>
            <pc:docMk/>
            <pc:sldMk cId="1809397566" sldId="297"/>
            <ac:spMk id="4" creationId="{67F1E643-9949-4B47-B2E3-70A06E37F496}"/>
          </ac:spMkLst>
        </pc:spChg>
        <pc:spChg chg="mod">
          <ac:chgData name="Geoff Kwan" userId="c3a5c4b8-7020-4697-b49e-ebe9f60812c0" providerId="ADAL" clId="{7C5FF7AB-540E-4776-8E07-49D490F9CBEE}" dt="2022-02-28T12:20:13.523" v="2621" actId="26606"/>
          <ac:spMkLst>
            <pc:docMk/>
            <pc:sldMk cId="1809397566" sldId="297"/>
            <ac:spMk id="5" creationId="{12E767E7-09DE-463A-9352-76EC4068106A}"/>
          </ac:spMkLst>
        </pc:spChg>
        <pc:spChg chg="add">
          <ac:chgData name="Geoff Kwan" userId="c3a5c4b8-7020-4697-b49e-ebe9f60812c0" providerId="ADAL" clId="{7C5FF7AB-540E-4776-8E07-49D490F9CBEE}" dt="2022-02-28T12:20:13.523" v="2621" actId="26606"/>
          <ac:spMkLst>
            <pc:docMk/>
            <pc:sldMk cId="1809397566" sldId="297"/>
            <ac:spMk id="11" creationId="{955A2079-FA98-4876-80F0-72364A7D2EA4}"/>
          </ac:spMkLst>
        </pc:spChg>
        <pc:grpChg chg="del">
          <ac:chgData name="Geoff Kwan" userId="c3a5c4b8-7020-4697-b49e-ebe9f60812c0" providerId="ADAL" clId="{7C5FF7AB-540E-4776-8E07-49D490F9CBEE}" dt="2022-02-25T03:54:26.251" v="2408" actId="478"/>
          <ac:grpSpMkLst>
            <pc:docMk/>
            <pc:sldMk cId="1809397566" sldId="297"/>
            <ac:grpSpMk id="13" creationId="{F25C8C39-692C-4E3D-A10E-E847406547B5}"/>
          </ac:grpSpMkLst>
        </pc:grpChg>
        <pc:graphicFrameChg chg="add mod modGraphic">
          <ac:chgData name="Geoff Kwan" userId="c3a5c4b8-7020-4697-b49e-ebe9f60812c0" providerId="ADAL" clId="{7C5FF7AB-540E-4776-8E07-49D490F9CBEE}" dt="2022-02-28T12:20:13.523" v="2621" actId="26606"/>
          <ac:graphicFrameMkLst>
            <pc:docMk/>
            <pc:sldMk cId="1809397566" sldId="297"/>
            <ac:graphicFrameMk id="6" creationId="{4DCE2904-9564-4F0F-9163-76314CC7122D}"/>
          </ac:graphicFrameMkLst>
        </pc:graphicFrameChg>
      </pc:sldChg>
      <pc:sldChg chg="del">
        <pc:chgData name="Geoff Kwan" userId="c3a5c4b8-7020-4697-b49e-ebe9f60812c0" providerId="ADAL" clId="{7C5FF7AB-540E-4776-8E07-49D490F9CBEE}" dt="2022-02-24T04:43:47.198" v="156" actId="2696"/>
        <pc:sldMkLst>
          <pc:docMk/>
          <pc:sldMk cId="1833743520" sldId="297"/>
        </pc:sldMkLst>
      </pc:sldChg>
      <pc:sldChg chg="addSp delSp modSp add del mod setBg setClrOvrMap">
        <pc:chgData name="Geoff Kwan" userId="c3a5c4b8-7020-4697-b49e-ebe9f60812c0" providerId="ADAL" clId="{7C5FF7AB-540E-4776-8E07-49D490F9CBEE}" dt="2022-02-28T12:19:09.642" v="2620" actId="47"/>
        <pc:sldMkLst>
          <pc:docMk/>
          <pc:sldMk cId="662648082" sldId="298"/>
        </pc:sldMkLst>
        <pc:spChg chg="mod">
          <ac:chgData name="Geoff Kwan" userId="c3a5c4b8-7020-4697-b49e-ebe9f60812c0" providerId="ADAL" clId="{7C5FF7AB-540E-4776-8E07-49D490F9CBEE}" dt="2022-02-28T12:17:48.964" v="2607" actId="26606"/>
          <ac:spMkLst>
            <pc:docMk/>
            <pc:sldMk cId="662648082" sldId="298"/>
            <ac:spMk id="2" creationId="{A1091E25-863E-4EC4-B1AA-A45B6AE70E91}"/>
          </ac:spMkLst>
        </pc:spChg>
        <pc:spChg chg="mod ord">
          <ac:chgData name="Geoff Kwan" userId="c3a5c4b8-7020-4697-b49e-ebe9f60812c0" providerId="ADAL" clId="{7C5FF7AB-540E-4776-8E07-49D490F9CBEE}" dt="2022-02-28T12:17:48.964" v="2607" actId="26606"/>
          <ac:spMkLst>
            <pc:docMk/>
            <pc:sldMk cId="662648082" sldId="298"/>
            <ac:spMk id="5" creationId="{12E767E7-09DE-463A-9352-76EC4068106A}"/>
          </ac:spMkLst>
        </pc:spChg>
        <pc:spChg chg="add">
          <ac:chgData name="Geoff Kwan" userId="c3a5c4b8-7020-4697-b49e-ebe9f60812c0" providerId="ADAL" clId="{7C5FF7AB-540E-4776-8E07-49D490F9CBEE}" dt="2022-02-28T12:17:48.964" v="2607" actId="26606"/>
          <ac:spMkLst>
            <pc:docMk/>
            <pc:sldMk cId="662648082" sldId="298"/>
            <ac:spMk id="12" creationId="{E49CC64F-7275-4E33-961B-0C5CDC439875}"/>
          </ac:spMkLst>
        </pc:spChg>
        <pc:spChg chg="mod">
          <ac:chgData name="Geoff Kwan" userId="c3a5c4b8-7020-4697-b49e-ebe9f60812c0" providerId="ADAL" clId="{7C5FF7AB-540E-4776-8E07-49D490F9CBEE}" dt="2022-02-28T12:16:16.364" v="2602" actId="6549"/>
          <ac:spMkLst>
            <pc:docMk/>
            <pc:sldMk cId="662648082" sldId="298"/>
            <ac:spMk id="14" creationId="{8A796477-6683-437A-B83E-2018B1FA6783}"/>
          </ac:spMkLst>
        </pc:spChg>
        <pc:grpChg chg="del">
          <ac:chgData name="Geoff Kwan" userId="c3a5c4b8-7020-4697-b49e-ebe9f60812c0" providerId="ADAL" clId="{7C5FF7AB-540E-4776-8E07-49D490F9CBEE}" dt="2022-02-28T12:16:18.170" v="2603" actId="478"/>
          <ac:grpSpMkLst>
            <pc:docMk/>
            <pc:sldMk cId="662648082" sldId="298"/>
            <ac:grpSpMk id="13" creationId="{F25C8C39-692C-4E3D-A10E-E847406547B5}"/>
          </ac:grpSpMkLst>
        </pc:grpChg>
        <pc:picChg chg="add mod">
          <ac:chgData name="Geoff Kwan" userId="c3a5c4b8-7020-4697-b49e-ebe9f60812c0" providerId="ADAL" clId="{7C5FF7AB-540E-4776-8E07-49D490F9CBEE}" dt="2022-02-28T12:17:48.964" v="2607" actId="26606"/>
          <ac:picMkLst>
            <pc:docMk/>
            <pc:sldMk cId="662648082" sldId="298"/>
            <ac:picMk id="10" creationId="{309CDFFF-6701-4746-BAB5-AEC49D111F94}"/>
          </ac:picMkLst>
        </pc:picChg>
      </pc:sldChg>
      <pc:sldChg chg="del">
        <pc:chgData name="Geoff Kwan" userId="c3a5c4b8-7020-4697-b49e-ebe9f60812c0" providerId="ADAL" clId="{7C5FF7AB-540E-4776-8E07-49D490F9CBEE}" dt="2022-02-24T04:43:47.198" v="156" actId="2696"/>
        <pc:sldMkLst>
          <pc:docMk/>
          <pc:sldMk cId="2644151748" sldId="298"/>
        </pc:sldMkLst>
      </pc:sldChg>
      <pc:sldChg chg="del">
        <pc:chgData name="Geoff Kwan" userId="c3a5c4b8-7020-4697-b49e-ebe9f60812c0" providerId="ADAL" clId="{7C5FF7AB-540E-4776-8E07-49D490F9CBEE}" dt="2022-02-24T04:43:47.198" v="156" actId="2696"/>
        <pc:sldMkLst>
          <pc:docMk/>
          <pc:sldMk cId="4018857645" sldId="299"/>
        </pc:sldMkLst>
      </pc:sldChg>
      <pc:sldChg chg="del">
        <pc:chgData name="Geoff Kwan" userId="c3a5c4b8-7020-4697-b49e-ebe9f60812c0" providerId="ADAL" clId="{7C5FF7AB-540E-4776-8E07-49D490F9CBEE}" dt="2022-02-24T04:43:47.198" v="156" actId="2696"/>
        <pc:sldMkLst>
          <pc:docMk/>
          <pc:sldMk cId="124728778" sldId="300"/>
        </pc:sldMkLst>
      </pc:sldChg>
      <pc:sldChg chg="del">
        <pc:chgData name="Geoff Kwan" userId="c3a5c4b8-7020-4697-b49e-ebe9f60812c0" providerId="ADAL" clId="{7C5FF7AB-540E-4776-8E07-49D490F9CBEE}" dt="2022-02-24T04:43:47.198" v="156" actId="2696"/>
        <pc:sldMkLst>
          <pc:docMk/>
          <pc:sldMk cId="199899292" sldId="301"/>
        </pc:sldMkLst>
      </pc:sldChg>
      <pc:sldChg chg="del">
        <pc:chgData name="Geoff Kwan" userId="c3a5c4b8-7020-4697-b49e-ebe9f60812c0" providerId="ADAL" clId="{7C5FF7AB-540E-4776-8E07-49D490F9CBEE}" dt="2022-02-24T04:43:47.198" v="156" actId="2696"/>
        <pc:sldMkLst>
          <pc:docMk/>
          <pc:sldMk cId="1123287986" sldId="302"/>
        </pc:sldMkLst>
      </pc:sldChg>
      <pc:sldChg chg="del">
        <pc:chgData name="Geoff Kwan" userId="c3a5c4b8-7020-4697-b49e-ebe9f60812c0" providerId="ADAL" clId="{7C5FF7AB-540E-4776-8E07-49D490F9CBEE}" dt="2022-02-24T04:43:47.198" v="156" actId="2696"/>
        <pc:sldMkLst>
          <pc:docMk/>
          <pc:sldMk cId="2068302968" sldId="303"/>
        </pc:sldMkLst>
      </pc:sldChg>
      <pc:sldChg chg="del">
        <pc:chgData name="Geoff Kwan" userId="c3a5c4b8-7020-4697-b49e-ebe9f60812c0" providerId="ADAL" clId="{7C5FF7AB-540E-4776-8E07-49D490F9CBEE}" dt="2022-02-24T04:43:47.198" v="156" actId="2696"/>
        <pc:sldMkLst>
          <pc:docMk/>
          <pc:sldMk cId="1115009405" sldId="305"/>
        </pc:sldMkLst>
      </pc:sldChg>
      <pc:sldChg chg="del">
        <pc:chgData name="Geoff Kwan" userId="c3a5c4b8-7020-4697-b49e-ebe9f60812c0" providerId="ADAL" clId="{7C5FF7AB-540E-4776-8E07-49D490F9CBEE}" dt="2022-02-24T04:43:47.198" v="156" actId="2696"/>
        <pc:sldMkLst>
          <pc:docMk/>
          <pc:sldMk cId="161017442" sldId="307"/>
        </pc:sldMkLst>
      </pc:sldChg>
      <pc:sldChg chg="del">
        <pc:chgData name="Geoff Kwan" userId="c3a5c4b8-7020-4697-b49e-ebe9f60812c0" providerId="ADAL" clId="{7C5FF7AB-540E-4776-8E07-49D490F9CBEE}" dt="2022-02-24T04:43:47.198" v="156" actId="2696"/>
        <pc:sldMkLst>
          <pc:docMk/>
          <pc:sldMk cId="298555495" sldId="311"/>
        </pc:sldMkLst>
      </pc:sld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46282B6-0E26-45A5-BD54-02FA5FA3A05F}" type="doc">
      <dgm:prSet loTypeId="urn:microsoft.com/office/officeart/2011/layout/TabList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66743951-0B1B-496B-AD0D-40EE47B3E38C}">
      <dgm:prSet custT="1"/>
      <dgm:spPr/>
      <dgm:t>
        <a:bodyPr/>
        <a:lstStyle/>
        <a:p>
          <a:r>
            <a:rPr lang="en-US" sz="1600" dirty="0">
              <a:latin typeface="+mj-lt"/>
            </a:rPr>
            <a:t>ESG Assurance</a:t>
          </a:r>
        </a:p>
      </dgm:t>
    </dgm:pt>
    <dgm:pt modelId="{8B8484C2-DD00-4796-A958-78E72A1AA61C}" type="parTrans" cxnId="{F1029885-F953-4261-8CF7-6B3B6AA332B7}">
      <dgm:prSet/>
      <dgm:spPr/>
      <dgm:t>
        <a:bodyPr/>
        <a:lstStyle/>
        <a:p>
          <a:endParaRPr lang="en-US"/>
        </a:p>
      </dgm:t>
    </dgm:pt>
    <dgm:pt modelId="{E69A209C-B025-48C0-BFFA-ACDCE3F95BEB}" type="sibTrans" cxnId="{F1029885-F953-4261-8CF7-6B3B6AA332B7}">
      <dgm:prSet/>
      <dgm:spPr/>
      <dgm:t>
        <a:bodyPr/>
        <a:lstStyle/>
        <a:p>
          <a:endParaRPr lang="en-US"/>
        </a:p>
      </dgm:t>
    </dgm:pt>
    <dgm:pt modelId="{032CC6D8-8C47-4F96-B171-45C3D2F76520}">
      <dgm:prSet custT="1"/>
      <dgm:spPr/>
      <dgm:t>
        <a:bodyPr/>
        <a:lstStyle/>
        <a:p>
          <a:pPr>
            <a:buNone/>
          </a:pPr>
          <a:r>
            <a:rPr lang="en-US" sz="1400" dirty="0">
              <a:latin typeface="+mj-lt"/>
            </a:rPr>
            <a:t>Enhancing independence standards for assurance engagements on ESG information </a:t>
          </a:r>
        </a:p>
      </dgm:t>
    </dgm:pt>
    <dgm:pt modelId="{9E4191B3-32DC-49C4-80B6-F937ED5E35DD}" type="parTrans" cxnId="{71AE6A17-0354-4CFC-BCE0-2D75097286F5}">
      <dgm:prSet/>
      <dgm:spPr/>
      <dgm:t>
        <a:bodyPr/>
        <a:lstStyle/>
        <a:p>
          <a:endParaRPr lang="en-US"/>
        </a:p>
      </dgm:t>
    </dgm:pt>
    <dgm:pt modelId="{A4F79E24-9487-4477-8F97-E03646E6E332}" type="sibTrans" cxnId="{71AE6A17-0354-4CFC-BCE0-2D75097286F5}">
      <dgm:prSet/>
      <dgm:spPr/>
      <dgm:t>
        <a:bodyPr/>
        <a:lstStyle/>
        <a:p>
          <a:endParaRPr lang="en-US"/>
        </a:p>
      </dgm:t>
    </dgm:pt>
    <dgm:pt modelId="{48A9B6CD-C148-4AFB-8FFB-7218F6181B1D}">
      <dgm:prSet custT="1"/>
      <dgm:spPr/>
      <dgm:t>
        <a:bodyPr/>
        <a:lstStyle/>
        <a:p>
          <a:r>
            <a:rPr lang="en-US" sz="1600" dirty="0">
              <a:latin typeface="+mj-lt"/>
            </a:rPr>
            <a:t>Auditor Independence</a:t>
          </a:r>
        </a:p>
      </dgm:t>
    </dgm:pt>
    <dgm:pt modelId="{5B76373F-63F9-4C92-B6D5-A3B15C773104}" type="parTrans" cxnId="{244595E6-D281-40D7-AF90-D8C34EF99B16}">
      <dgm:prSet/>
      <dgm:spPr/>
      <dgm:t>
        <a:bodyPr/>
        <a:lstStyle/>
        <a:p>
          <a:endParaRPr lang="en-US"/>
        </a:p>
      </dgm:t>
    </dgm:pt>
    <dgm:pt modelId="{66B50B04-A380-4F4F-A66C-0B46BA703B5C}" type="sibTrans" cxnId="{244595E6-D281-40D7-AF90-D8C34EF99B16}">
      <dgm:prSet/>
      <dgm:spPr/>
      <dgm:t>
        <a:bodyPr/>
        <a:lstStyle/>
        <a:p>
          <a:endParaRPr lang="en-US"/>
        </a:p>
      </dgm:t>
    </dgm:pt>
    <dgm:pt modelId="{7FF1B31E-F6A4-456D-B0BB-EC5A432722C2}">
      <dgm:prSet custT="1"/>
      <dgm:spPr/>
      <dgm:t>
        <a:bodyPr/>
        <a:lstStyle/>
        <a:p>
          <a:r>
            <a:rPr lang="en-US" sz="1400" dirty="0">
              <a:latin typeface="+mj-lt"/>
            </a:rPr>
            <a:t>Strengthening independence standards for audit engagements</a:t>
          </a:r>
        </a:p>
      </dgm:t>
    </dgm:pt>
    <dgm:pt modelId="{A7A0AB85-2419-4DD9-99C9-DDE1310D3E1D}" type="parTrans" cxnId="{423BA7F8-44EF-44C3-95F1-D0C31D0F0C32}">
      <dgm:prSet/>
      <dgm:spPr/>
      <dgm:t>
        <a:bodyPr/>
        <a:lstStyle/>
        <a:p>
          <a:endParaRPr lang="en-US"/>
        </a:p>
      </dgm:t>
    </dgm:pt>
    <dgm:pt modelId="{58EF254A-F2F9-49C1-84B2-7E0308940461}" type="sibTrans" cxnId="{423BA7F8-44EF-44C3-95F1-D0C31D0F0C32}">
      <dgm:prSet/>
      <dgm:spPr/>
      <dgm:t>
        <a:bodyPr/>
        <a:lstStyle/>
        <a:p>
          <a:endParaRPr lang="en-US"/>
        </a:p>
      </dgm:t>
    </dgm:pt>
    <dgm:pt modelId="{41768595-2082-4EFB-9466-5301F116BD12}">
      <dgm:prSet custT="1"/>
      <dgm:spPr/>
      <dgm:t>
        <a:bodyPr/>
        <a:lstStyle/>
        <a:p>
          <a:r>
            <a:rPr lang="en-US" sz="1600" dirty="0">
              <a:latin typeface="+mj-lt"/>
            </a:rPr>
            <a:t>PAIB</a:t>
          </a:r>
        </a:p>
      </dgm:t>
    </dgm:pt>
    <dgm:pt modelId="{86752CEE-30A0-4AC3-AD75-A61655825B50}" type="parTrans" cxnId="{315FE13D-2040-411F-A09C-3E8319AA2DF9}">
      <dgm:prSet/>
      <dgm:spPr/>
      <dgm:t>
        <a:bodyPr/>
        <a:lstStyle/>
        <a:p>
          <a:endParaRPr lang="en-US"/>
        </a:p>
      </dgm:t>
    </dgm:pt>
    <dgm:pt modelId="{B32612D9-05E4-4A08-8352-C9F0CF929A71}" type="sibTrans" cxnId="{315FE13D-2040-411F-A09C-3E8319AA2DF9}">
      <dgm:prSet/>
      <dgm:spPr/>
      <dgm:t>
        <a:bodyPr/>
        <a:lstStyle/>
        <a:p>
          <a:endParaRPr lang="en-US"/>
        </a:p>
      </dgm:t>
    </dgm:pt>
    <dgm:pt modelId="{0683FF94-275A-400A-885D-164A05805C07}">
      <dgm:prSet custT="1"/>
      <dgm:spPr/>
      <dgm:t>
        <a:bodyPr/>
        <a:lstStyle/>
        <a:p>
          <a:r>
            <a:rPr lang="en-US" sz="1400" dirty="0">
              <a:latin typeface="+mj-lt"/>
            </a:rPr>
            <a:t>Raising the bar of ethical behavior for professional accountants in business</a:t>
          </a:r>
        </a:p>
      </dgm:t>
    </dgm:pt>
    <dgm:pt modelId="{105F2F53-7BF4-4762-AC48-57BB2FD6AF45}" type="parTrans" cxnId="{52FA7EAF-25AF-48D7-9172-062C6070DB68}">
      <dgm:prSet/>
      <dgm:spPr/>
      <dgm:t>
        <a:bodyPr/>
        <a:lstStyle/>
        <a:p>
          <a:endParaRPr lang="en-US"/>
        </a:p>
      </dgm:t>
    </dgm:pt>
    <dgm:pt modelId="{C5E06627-445D-4353-B60E-78170F8DB443}" type="sibTrans" cxnId="{52FA7EAF-25AF-48D7-9172-062C6070DB68}">
      <dgm:prSet/>
      <dgm:spPr/>
      <dgm:t>
        <a:bodyPr/>
        <a:lstStyle/>
        <a:p>
          <a:endParaRPr lang="en-US"/>
        </a:p>
      </dgm:t>
    </dgm:pt>
    <dgm:pt modelId="{305C1A43-4A86-410F-842D-00DD1DE64CD7}">
      <dgm:prSet custT="1"/>
      <dgm:spPr/>
      <dgm:t>
        <a:bodyPr/>
        <a:lstStyle/>
        <a:p>
          <a:r>
            <a:rPr lang="en-US" sz="1600" dirty="0">
              <a:latin typeface="+mj-lt"/>
            </a:rPr>
            <a:t>Adoption and Implementation</a:t>
          </a:r>
        </a:p>
      </dgm:t>
    </dgm:pt>
    <dgm:pt modelId="{4B1E9EA8-2587-477D-ACCC-EFE3144A4768}" type="parTrans" cxnId="{9E8C0A7A-BCEE-4412-BBAA-2C29E3F415A5}">
      <dgm:prSet/>
      <dgm:spPr/>
      <dgm:t>
        <a:bodyPr/>
        <a:lstStyle/>
        <a:p>
          <a:endParaRPr lang="en-US"/>
        </a:p>
      </dgm:t>
    </dgm:pt>
    <dgm:pt modelId="{E21F5534-57AC-49C6-A825-1C87B3FAD224}" type="sibTrans" cxnId="{9E8C0A7A-BCEE-4412-BBAA-2C29E3F415A5}">
      <dgm:prSet/>
      <dgm:spPr/>
      <dgm:t>
        <a:bodyPr/>
        <a:lstStyle/>
        <a:p>
          <a:endParaRPr lang="en-US"/>
        </a:p>
      </dgm:t>
    </dgm:pt>
    <dgm:pt modelId="{C55F1530-630F-4A7D-9874-FE866C37F727}">
      <dgm:prSet custT="1"/>
      <dgm:spPr/>
      <dgm:t>
        <a:bodyPr/>
        <a:lstStyle/>
        <a:p>
          <a:r>
            <a:rPr lang="en-US" sz="1400" dirty="0">
              <a:latin typeface="+mj-lt"/>
            </a:rPr>
            <a:t>Promoting timely adoption and effective implementation of the Code</a:t>
          </a:r>
        </a:p>
      </dgm:t>
    </dgm:pt>
    <dgm:pt modelId="{96739C33-63A3-431F-8B78-08E39C34F8C9}" type="parTrans" cxnId="{C3CA6105-1BD3-486D-BD5E-4540355184BD}">
      <dgm:prSet/>
      <dgm:spPr/>
      <dgm:t>
        <a:bodyPr/>
        <a:lstStyle/>
        <a:p>
          <a:endParaRPr lang="en-US"/>
        </a:p>
      </dgm:t>
    </dgm:pt>
    <dgm:pt modelId="{DE768564-A7D0-4060-83E9-793FBA797DFA}" type="sibTrans" cxnId="{C3CA6105-1BD3-486D-BD5E-4540355184BD}">
      <dgm:prSet/>
      <dgm:spPr/>
      <dgm:t>
        <a:bodyPr/>
        <a:lstStyle/>
        <a:p>
          <a:endParaRPr lang="en-US"/>
        </a:p>
      </dgm:t>
    </dgm:pt>
    <dgm:pt modelId="{3E692A95-E8EE-43A0-8F9F-A6821CBB0A50}" type="pres">
      <dgm:prSet presAssocID="{146282B6-0E26-45A5-BD54-02FA5FA3A05F}" presName="Name0" presStyleCnt="0">
        <dgm:presLayoutVars>
          <dgm:chMax/>
          <dgm:chPref val="3"/>
          <dgm:dir/>
          <dgm:animOne val="branch"/>
          <dgm:animLvl val="lvl"/>
        </dgm:presLayoutVars>
      </dgm:prSet>
      <dgm:spPr/>
    </dgm:pt>
    <dgm:pt modelId="{A618DE06-A70E-49FC-90D2-CB3B100BD89F}" type="pres">
      <dgm:prSet presAssocID="{66743951-0B1B-496B-AD0D-40EE47B3E38C}" presName="composite" presStyleCnt="0"/>
      <dgm:spPr/>
    </dgm:pt>
    <dgm:pt modelId="{DCC18E2A-34B4-4D9C-B8E2-4110EDD48B41}" type="pres">
      <dgm:prSet presAssocID="{66743951-0B1B-496B-AD0D-40EE47B3E38C}" presName="FirstChild" presStyleLbl="revTx" presStyleIdx="0" presStyleCnt="4" custScaleX="86703" custScaleY="84178">
        <dgm:presLayoutVars>
          <dgm:chMax val="0"/>
          <dgm:chPref val="0"/>
          <dgm:bulletEnabled val="1"/>
        </dgm:presLayoutVars>
      </dgm:prSet>
      <dgm:spPr/>
    </dgm:pt>
    <dgm:pt modelId="{EE860856-EB8A-4ABE-ACD3-37839F1AB56F}" type="pres">
      <dgm:prSet presAssocID="{66743951-0B1B-496B-AD0D-40EE47B3E38C}" presName="Parent" presStyleLbl="alignNode1" presStyleIdx="0" presStyleCnt="4" custScaleX="135204">
        <dgm:presLayoutVars>
          <dgm:chMax val="3"/>
          <dgm:chPref val="3"/>
          <dgm:bulletEnabled val="1"/>
        </dgm:presLayoutVars>
      </dgm:prSet>
      <dgm:spPr/>
    </dgm:pt>
    <dgm:pt modelId="{E46A5E9D-998C-42DF-8D51-5913C8B1BECA}" type="pres">
      <dgm:prSet presAssocID="{66743951-0B1B-496B-AD0D-40EE47B3E38C}" presName="Accent" presStyleLbl="parChTrans1D1" presStyleIdx="0" presStyleCnt="4"/>
      <dgm:spPr/>
    </dgm:pt>
    <dgm:pt modelId="{CCC45649-2832-4FD0-82E3-298D4AC30D94}" type="pres">
      <dgm:prSet presAssocID="{E69A209C-B025-48C0-BFFA-ACDCE3F95BEB}" presName="sibTrans" presStyleCnt="0"/>
      <dgm:spPr/>
    </dgm:pt>
    <dgm:pt modelId="{D4976FB4-6CA1-489C-9E2B-BF26027DEB4A}" type="pres">
      <dgm:prSet presAssocID="{41768595-2082-4EFB-9466-5301F116BD12}" presName="composite" presStyleCnt="0"/>
      <dgm:spPr/>
    </dgm:pt>
    <dgm:pt modelId="{7B447140-F826-47D1-98E2-33D375E76B88}" type="pres">
      <dgm:prSet presAssocID="{41768595-2082-4EFB-9466-5301F116BD12}" presName="FirstChild" presStyleLbl="revTx" presStyleIdx="1" presStyleCnt="4" custScaleX="86703" custScaleY="84178">
        <dgm:presLayoutVars>
          <dgm:chMax val="0"/>
          <dgm:chPref val="0"/>
          <dgm:bulletEnabled val="1"/>
        </dgm:presLayoutVars>
      </dgm:prSet>
      <dgm:spPr/>
    </dgm:pt>
    <dgm:pt modelId="{88B693F8-8B08-4785-A7A4-021B25164CCE}" type="pres">
      <dgm:prSet presAssocID="{41768595-2082-4EFB-9466-5301F116BD12}" presName="Parent" presStyleLbl="alignNode1" presStyleIdx="1" presStyleCnt="4" custScaleX="135204">
        <dgm:presLayoutVars>
          <dgm:chMax val="3"/>
          <dgm:chPref val="3"/>
          <dgm:bulletEnabled val="1"/>
        </dgm:presLayoutVars>
      </dgm:prSet>
      <dgm:spPr/>
    </dgm:pt>
    <dgm:pt modelId="{7B4B6170-6639-494A-A452-A34458A0EBB0}" type="pres">
      <dgm:prSet presAssocID="{41768595-2082-4EFB-9466-5301F116BD12}" presName="Accent" presStyleLbl="parChTrans1D1" presStyleIdx="1" presStyleCnt="4"/>
      <dgm:spPr/>
    </dgm:pt>
    <dgm:pt modelId="{EE4B8509-3B41-47A6-AB86-2CCB9A5D76B8}" type="pres">
      <dgm:prSet presAssocID="{B32612D9-05E4-4A08-8352-C9F0CF929A71}" presName="sibTrans" presStyleCnt="0"/>
      <dgm:spPr/>
    </dgm:pt>
    <dgm:pt modelId="{E152AEB1-4DFC-4B51-9029-85E9D2F74AB9}" type="pres">
      <dgm:prSet presAssocID="{48A9B6CD-C148-4AFB-8FFB-7218F6181B1D}" presName="composite" presStyleCnt="0"/>
      <dgm:spPr/>
    </dgm:pt>
    <dgm:pt modelId="{722A0C80-4156-4168-8822-1BE69FE4E48A}" type="pres">
      <dgm:prSet presAssocID="{48A9B6CD-C148-4AFB-8FFB-7218F6181B1D}" presName="FirstChild" presStyleLbl="revTx" presStyleIdx="2" presStyleCnt="4" custScaleX="86703" custScaleY="84178">
        <dgm:presLayoutVars>
          <dgm:chMax val="0"/>
          <dgm:chPref val="0"/>
          <dgm:bulletEnabled val="1"/>
        </dgm:presLayoutVars>
      </dgm:prSet>
      <dgm:spPr/>
    </dgm:pt>
    <dgm:pt modelId="{D162586B-04C1-429C-9625-10E421F3B33D}" type="pres">
      <dgm:prSet presAssocID="{48A9B6CD-C148-4AFB-8FFB-7218F6181B1D}" presName="Parent" presStyleLbl="alignNode1" presStyleIdx="2" presStyleCnt="4" custScaleX="135204">
        <dgm:presLayoutVars>
          <dgm:chMax val="3"/>
          <dgm:chPref val="3"/>
          <dgm:bulletEnabled val="1"/>
        </dgm:presLayoutVars>
      </dgm:prSet>
      <dgm:spPr/>
    </dgm:pt>
    <dgm:pt modelId="{A4730E73-8486-4DD4-B6D3-40D8B98190EE}" type="pres">
      <dgm:prSet presAssocID="{48A9B6CD-C148-4AFB-8FFB-7218F6181B1D}" presName="Accent" presStyleLbl="parChTrans1D1" presStyleIdx="2" presStyleCnt="4"/>
      <dgm:spPr/>
    </dgm:pt>
    <dgm:pt modelId="{88A5A078-C716-44F1-A9D1-8CE56CC09D22}" type="pres">
      <dgm:prSet presAssocID="{66B50B04-A380-4F4F-A66C-0B46BA703B5C}" presName="sibTrans" presStyleCnt="0"/>
      <dgm:spPr/>
    </dgm:pt>
    <dgm:pt modelId="{1D8D8BCD-36DD-413C-A5F3-3C3F3F3CCF1B}" type="pres">
      <dgm:prSet presAssocID="{305C1A43-4A86-410F-842D-00DD1DE64CD7}" presName="composite" presStyleCnt="0"/>
      <dgm:spPr/>
    </dgm:pt>
    <dgm:pt modelId="{8B31420F-62F6-47A8-B6F9-9EA93D9CC0D7}" type="pres">
      <dgm:prSet presAssocID="{305C1A43-4A86-410F-842D-00DD1DE64CD7}" presName="FirstChild" presStyleLbl="revTx" presStyleIdx="3" presStyleCnt="4" custScaleX="86703" custScaleY="84178">
        <dgm:presLayoutVars>
          <dgm:chMax val="0"/>
          <dgm:chPref val="0"/>
          <dgm:bulletEnabled val="1"/>
        </dgm:presLayoutVars>
      </dgm:prSet>
      <dgm:spPr/>
    </dgm:pt>
    <dgm:pt modelId="{5D3BF376-D0BE-4FA8-9FE9-D0D039089E54}" type="pres">
      <dgm:prSet presAssocID="{305C1A43-4A86-410F-842D-00DD1DE64CD7}" presName="Parent" presStyleLbl="alignNode1" presStyleIdx="3" presStyleCnt="4" custScaleX="135204">
        <dgm:presLayoutVars>
          <dgm:chMax val="3"/>
          <dgm:chPref val="3"/>
          <dgm:bulletEnabled val="1"/>
        </dgm:presLayoutVars>
      </dgm:prSet>
      <dgm:spPr/>
    </dgm:pt>
    <dgm:pt modelId="{FF4D7668-B894-48B9-9E24-11DCC1EF9A57}" type="pres">
      <dgm:prSet presAssocID="{305C1A43-4A86-410F-842D-00DD1DE64CD7}" presName="Accent" presStyleLbl="parChTrans1D1" presStyleIdx="3" presStyleCnt="4"/>
      <dgm:spPr/>
    </dgm:pt>
  </dgm:ptLst>
  <dgm:cxnLst>
    <dgm:cxn modelId="{C3CA6105-1BD3-486D-BD5E-4540355184BD}" srcId="{305C1A43-4A86-410F-842D-00DD1DE64CD7}" destId="{C55F1530-630F-4A7D-9874-FE866C37F727}" srcOrd="0" destOrd="0" parTransId="{96739C33-63A3-431F-8B78-08E39C34F8C9}" sibTransId="{DE768564-A7D0-4060-83E9-793FBA797DFA}"/>
    <dgm:cxn modelId="{71AE6A17-0354-4CFC-BCE0-2D75097286F5}" srcId="{66743951-0B1B-496B-AD0D-40EE47B3E38C}" destId="{032CC6D8-8C47-4F96-B171-45C3D2F76520}" srcOrd="0" destOrd="0" parTransId="{9E4191B3-32DC-49C4-80B6-F937ED5E35DD}" sibTransId="{A4F79E24-9487-4477-8F97-E03646E6E332}"/>
    <dgm:cxn modelId="{1F3A721C-2F8C-4568-A512-E11E1153CE7C}" type="presOf" srcId="{48A9B6CD-C148-4AFB-8FFB-7218F6181B1D}" destId="{D162586B-04C1-429C-9625-10E421F3B33D}" srcOrd="0" destOrd="0" presId="urn:microsoft.com/office/officeart/2011/layout/TabList"/>
    <dgm:cxn modelId="{315FE13D-2040-411F-A09C-3E8319AA2DF9}" srcId="{146282B6-0E26-45A5-BD54-02FA5FA3A05F}" destId="{41768595-2082-4EFB-9466-5301F116BD12}" srcOrd="1" destOrd="0" parTransId="{86752CEE-30A0-4AC3-AD75-A61655825B50}" sibTransId="{B32612D9-05E4-4A08-8352-C9F0CF929A71}"/>
    <dgm:cxn modelId="{CD0E9F63-BAF0-4CA8-B624-E2F29D1028EE}" type="presOf" srcId="{146282B6-0E26-45A5-BD54-02FA5FA3A05F}" destId="{3E692A95-E8EE-43A0-8F9F-A6821CBB0A50}" srcOrd="0" destOrd="0" presId="urn:microsoft.com/office/officeart/2011/layout/TabList"/>
    <dgm:cxn modelId="{ECEEDE43-BE4D-4B04-AB11-CB15FA32BECC}" type="presOf" srcId="{305C1A43-4A86-410F-842D-00DD1DE64CD7}" destId="{5D3BF376-D0BE-4FA8-9FE9-D0D039089E54}" srcOrd="0" destOrd="0" presId="urn:microsoft.com/office/officeart/2011/layout/TabList"/>
    <dgm:cxn modelId="{0C0A266A-3C7A-43FA-9B42-DA348361B54F}" type="presOf" srcId="{032CC6D8-8C47-4F96-B171-45C3D2F76520}" destId="{DCC18E2A-34B4-4D9C-B8E2-4110EDD48B41}" srcOrd="0" destOrd="0" presId="urn:microsoft.com/office/officeart/2011/layout/TabList"/>
    <dgm:cxn modelId="{A1675975-DACA-45FB-AC98-7DE0242C9D87}" type="presOf" srcId="{41768595-2082-4EFB-9466-5301F116BD12}" destId="{88B693F8-8B08-4785-A7A4-021B25164CCE}" srcOrd="0" destOrd="0" presId="urn:microsoft.com/office/officeart/2011/layout/TabList"/>
    <dgm:cxn modelId="{9E8C0A7A-BCEE-4412-BBAA-2C29E3F415A5}" srcId="{146282B6-0E26-45A5-BD54-02FA5FA3A05F}" destId="{305C1A43-4A86-410F-842D-00DD1DE64CD7}" srcOrd="3" destOrd="0" parTransId="{4B1E9EA8-2587-477D-ACCC-EFE3144A4768}" sibTransId="{E21F5534-57AC-49C6-A825-1C87B3FAD224}"/>
    <dgm:cxn modelId="{F1029885-F953-4261-8CF7-6B3B6AA332B7}" srcId="{146282B6-0E26-45A5-BD54-02FA5FA3A05F}" destId="{66743951-0B1B-496B-AD0D-40EE47B3E38C}" srcOrd="0" destOrd="0" parTransId="{8B8484C2-DD00-4796-A958-78E72A1AA61C}" sibTransId="{E69A209C-B025-48C0-BFFA-ACDCE3F95BEB}"/>
    <dgm:cxn modelId="{4DDFC89A-7EAA-4A0C-957E-072187E5410A}" type="presOf" srcId="{0683FF94-275A-400A-885D-164A05805C07}" destId="{7B447140-F826-47D1-98E2-33D375E76B88}" srcOrd="0" destOrd="0" presId="urn:microsoft.com/office/officeart/2011/layout/TabList"/>
    <dgm:cxn modelId="{52FA7EAF-25AF-48D7-9172-062C6070DB68}" srcId="{41768595-2082-4EFB-9466-5301F116BD12}" destId="{0683FF94-275A-400A-885D-164A05805C07}" srcOrd="0" destOrd="0" parTransId="{105F2F53-7BF4-4762-AC48-57BB2FD6AF45}" sibTransId="{C5E06627-445D-4353-B60E-78170F8DB443}"/>
    <dgm:cxn modelId="{018AFFC2-8961-4C94-8D60-EFEA690FE0B3}" type="presOf" srcId="{7FF1B31E-F6A4-456D-B0BB-EC5A432722C2}" destId="{722A0C80-4156-4168-8822-1BE69FE4E48A}" srcOrd="0" destOrd="0" presId="urn:microsoft.com/office/officeart/2011/layout/TabList"/>
    <dgm:cxn modelId="{69DFBFDE-8A64-4447-B1BF-88DAC1FA6F28}" type="presOf" srcId="{C55F1530-630F-4A7D-9874-FE866C37F727}" destId="{8B31420F-62F6-47A8-B6F9-9EA93D9CC0D7}" srcOrd="0" destOrd="0" presId="urn:microsoft.com/office/officeart/2011/layout/TabList"/>
    <dgm:cxn modelId="{244595E6-D281-40D7-AF90-D8C34EF99B16}" srcId="{146282B6-0E26-45A5-BD54-02FA5FA3A05F}" destId="{48A9B6CD-C148-4AFB-8FFB-7218F6181B1D}" srcOrd="2" destOrd="0" parTransId="{5B76373F-63F9-4C92-B6D5-A3B15C773104}" sibTransId="{66B50B04-A380-4F4F-A66C-0B46BA703B5C}"/>
    <dgm:cxn modelId="{423BA7F8-44EF-44C3-95F1-D0C31D0F0C32}" srcId="{48A9B6CD-C148-4AFB-8FFB-7218F6181B1D}" destId="{7FF1B31E-F6A4-456D-B0BB-EC5A432722C2}" srcOrd="0" destOrd="0" parTransId="{A7A0AB85-2419-4DD9-99C9-DDE1310D3E1D}" sibTransId="{58EF254A-F2F9-49C1-84B2-7E0308940461}"/>
    <dgm:cxn modelId="{47F05FFC-B84B-4056-A008-336063910221}" type="presOf" srcId="{66743951-0B1B-496B-AD0D-40EE47B3E38C}" destId="{EE860856-EB8A-4ABE-ACD3-37839F1AB56F}" srcOrd="0" destOrd="0" presId="urn:microsoft.com/office/officeart/2011/layout/TabList"/>
    <dgm:cxn modelId="{87EE9562-DD65-4D74-A33D-170D75DDE66B}" type="presParOf" srcId="{3E692A95-E8EE-43A0-8F9F-A6821CBB0A50}" destId="{A618DE06-A70E-49FC-90D2-CB3B100BD89F}" srcOrd="0" destOrd="0" presId="urn:microsoft.com/office/officeart/2011/layout/TabList"/>
    <dgm:cxn modelId="{C3E6B6CA-E78A-4D44-959F-2770F80A7363}" type="presParOf" srcId="{A618DE06-A70E-49FC-90D2-CB3B100BD89F}" destId="{DCC18E2A-34B4-4D9C-B8E2-4110EDD48B41}" srcOrd="0" destOrd="0" presId="urn:microsoft.com/office/officeart/2011/layout/TabList"/>
    <dgm:cxn modelId="{A94197F4-4323-4244-A0E1-E7A0FBE2C894}" type="presParOf" srcId="{A618DE06-A70E-49FC-90D2-CB3B100BD89F}" destId="{EE860856-EB8A-4ABE-ACD3-37839F1AB56F}" srcOrd="1" destOrd="0" presId="urn:microsoft.com/office/officeart/2011/layout/TabList"/>
    <dgm:cxn modelId="{324A855D-AA41-4334-9DD0-6FC17D06C38B}" type="presParOf" srcId="{A618DE06-A70E-49FC-90D2-CB3B100BD89F}" destId="{E46A5E9D-998C-42DF-8D51-5913C8B1BECA}" srcOrd="2" destOrd="0" presId="urn:microsoft.com/office/officeart/2011/layout/TabList"/>
    <dgm:cxn modelId="{F2CDD9A4-8EC2-4479-B9E2-7A37437A455F}" type="presParOf" srcId="{3E692A95-E8EE-43A0-8F9F-A6821CBB0A50}" destId="{CCC45649-2832-4FD0-82E3-298D4AC30D94}" srcOrd="1" destOrd="0" presId="urn:microsoft.com/office/officeart/2011/layout/TabList"/>
    <dgm:cxn modelId="{43C1C3DF-AA20-4658-A754-DA9031EB3112}" type="presParOf" srcId="{3E692A95-E8EE-43A0-8F9F-A6821CBB0A50}" destId="{D4976FB4-6CA1-489C-9E2B-BF26027DEB4A}" srcOrd="2" destOrd="0" presId="urn:microsoft.com/office/officeart/2011/layout/TabList"/>
    <dgm:cxn modelId="{CB2CBC32-910F-4B97-9FF1-EB7D28106AB1}" type="presParOf" srcId="{D4976FB4-6CA1-489C-9E2B-BF26027DEB4A}" destId="{7B447140-F826-47D1-98E2-33D375E76B88}" srcOrd="0" destOrd="0" presId="urn:microsoft.com/office/officeart/2011/layout/TabList"/>
    <dgm:cxn modelId="{CF7E7647-9B9D-4985-8C86-7B4B0B970411}" type="presParOf" srcId="{D4976FB4-6CA1-489C-9E2B-BF26027DEB4A}" destId="{88B693F8-8B08-4785-A7A4-021B25164CCE}" srcOrd="1" destOrd="0" presId="urn:microsoft.com/office/officeart/2011/layout/TabList"/>
    <dgm:cxn modelId="{890742D6-EF73-4B58-9B48-43C3C663EC5D}" type="presParOf" srcId="{D4976FB4-6CA1-489C-9E2B-BF26027DEB4A}" destId="{7B4B6170-6639-494A-A452-A34458A0EBB0}" srcOrd="2" destOrd="0" presId="urn:microsoft.com/office/officeart/2011/layout/TabList"/>
    <dgm:cxn modelId="{06990BA3-4EE8-4071-A3A1-4E71BD5E8797}" type="presParOf" srcId="{3E692A95-E8EE-43A0-8F9F-A6821CBB0A50}" destId="{EE4B8509-3B41-47A6-AB86-2CCB9A5D76B8}" srcOrd="3" destOrd="0" presId="urn:microsoft.com/office/officeart/2011/layout/TabList"/>
    <dgm:cxn modelId="{B186E98B-80A5-42AB-B822-0BE991357594}" type="presParOf" srcId="{3E692A95-E8EE-43A0-8F9F-A6821CBB0A50}" destId="{E152AEB1-4DFC-4B51-9029-85E9D2F74AB9}" srcOrd="4" destOrd="0" presId="urn:microsoft.com/office/officeart/2011/layout/TabList"/>
    <dgm:cxn modelId="{C3EC77A2-C782-420F-9A40-03EC8B2B7D29}" type="presParOf" srcId="{E152AEB1-4DFC-4B51-9029-85E9D2F74AB9}" destId="{722A0C80-4156-4168-8822-1BE69FE4E48A}" srcOrd="0" destOrd="0" presId="urn:microsoft.com/office/officeart/2011/layout/TabList"/>
    <dgm:cxn modelId="{C391CFD3-E05F-465C-9B17-81C0656584BA}" type="presParOf" srcId="{E152AEB1-4DFC-4B51-9029-85E9D2F74AB9}" destId="{D162586B-04C1-429C-9625-10E421F3B33D}" srcOrd="1" destOrd="0" presId="urn:microsoft.com/office/officeart/2011/layout/TabList"/>
    <dgm:cxn modelId="{E794066A-53AA-486D-B8A5-6D7193C9C981}" type="presParOf" srcId="{E152AEB1-4DFC-4B51-9029-85E9D2F74AB9}" destId="{A4730E73-8486-4DD4-B6D3-40D8B98190EE}" srcOrd="2" destOrd="0" presId="urn:microsoft.com/office/officeart/2011/layout/TabList"/>
    <dgm:cxn modelId="{B6AC04D8-1BEB-4506-A52D-0DFBBFDD3D63}" type="presParOf" srcId="{3E692A95-E8EE-43A0-8F9F-A6821CBB0A50}" destId="{88A5A078-C716-44F1-A9D1-8CE56CC09D22}" srcOrd="5" destOrd="0" presId="urn:microsoft.com/office/officeart/2011/layout/TabList"/>
    <dgm:cxn modelId="{AF4B448D-959E-4E20-AECB-D8FA45D2267C}" type="presParOf" srcId="{3E692A95-E8EE-43A0-8F9F-A6821CBB0A50}" destId="{1D8D8BCD-36DD-413C-A5F3-3C3F3F3CCF1B}" srcOrd="6" destOrd="0" presId="urn:microsoft.com/office/officeart/2011/layout/TabList"/>
    <dgm:cxn modelId="{A6E57A71-C358-4FB2-8565-A41380BAA091}" type="presParOf" srcId="{1D8D8BCD-36DD-413C-A5F3-3C3F3F3CCF1B}" destId="{8B31420F-62F6-47A8-B6F9-9EA93D9CC0D7}" srcOrd="0" destOrd="0" presId="urn:microsoft.com/office/officeart/2011/layout/TabList"/>
    <dgm:cxn modelId="{349B5FBA-F5A4-4B22-8FFD-2D192983365A}" type="presParOf" srcId="{1D8D8BCD-36DD-413C-A5F3-3C3F3F3CCF1B}" destId="{5D3BF376-D0BE-4FA8-9FE9-D0D039089E54}" srcOrd="1" destOrd="0" presId="urn:microsoft.com/office/officeart/2011/layout/TabList"/>
    <dgm:cxn modelId="{7FC7ADA4-8112-4CB9-A69E-5B8117995B3E}" type="presParOf" srcId="{1D8D8BCD-36DD-413C-A5F3-3C3F3F3CCF1B}" destId="{FF4D7668-B894-48B9-9E24-11DCC1EF9A57}" srcOrd="2" destOrd="0" presId="urn:microsoft.com/office/officeart/2011/layout/TabList"/>
  </dgm:cxnLst>
  <dgm:bg>
    <a:solidFill>
      <a:schemeClr val="bg2">
        <a:lumMod val="20000"/>
        <a:lumOff val="80000"/>
      </a:schemeClr>
    </a:solidFill>
  </dgm:bg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F4D7668-B894-48B9-9E24-11DCC1EF9A57}">
      <dsp:nvSpPr>
        <dsp:cNvPr id="0" name=""/>
        <dsp:cNvSpPr/>
      </dsp:nvSpPr>
      <dsp:spPr>
        <a:xfrm>
          <a:off x="112213" y="4004934"/>
          <a:ext cx="4903875" cy="0"/>
        </a:xfrm>
        <a:prstGeom prst="line">
          <a:avLst/>
        </a:pr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4730E73-8486-4DD4-B6D3-40D8B98190EE}">
      <dsp:nvSpPr>
        <dsp:cNvPr id="0" name=""/>
        <dsp:cNvSpPr/>
      </dsp:nvSpPr>
      <dsp:spPr>
        <a:xfrm>
          <a:off x="112213" y="2991853"/>
          <a:ext cx="4903875" cy="0"/>
        </a:xfrm>
        <a:prstGeom prst="line">
          <a:avLst/>
        </a:pr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B4B6170-6639-494A-A452-A34458A0EBB0}">
      <dsp:nvSpPr>
        <dsp:cNvPr id="0" name=""/>
        <dsp:cNvSpPr/>
      </dsp:nvSpPr>
      <dsp:spPr>
        <a:xfrm>
          <a:off x="112213" y="1978772"/>
          <a:ext cx="4903875" cy="0"/>
        </a:xfrm>
        <a:prstGeom prst="line">
          <a:avLst/>
        </a:pr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46A5E9D-998C-42DF-8D51-5913C8B1BECA}">
      <dsp:nvSpPr>
        <dsp:cNvPr id="0" name=""/>
        <dsp:cNvSpPr/>
      </dsp:nvSpPr>
      <dsp:spPr>
        <a:xfrm>
          <a:off x="112213" y="965691"/>
          <a:ext cx="4903875" cy="0"/>
        </a:xfrm>
        <a:prstGeom prst="line">
          <a:avLst/>
        </a:pr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CC18E2A-34B4-4D9C-B8E2-4110EDD48B41}">
      <dsp:nvSpPr>
        <dsp:cNvPr id="0" name=""/>
        <dsp:cNvSpPr/>
      </dsp:nvSpPr>
      <dsp:spPr>
        <a:xfrm>
          <a:off x="1628486" y="77180"/>
          <a:ext cx="3146336" cy="81218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670" tIns="26670" rIns="26670" bIns="26670" numCol="1" spcCol="1270" anchor="b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dirty="0">
              <a:latin typeface="+mj-lt"/>
            </a:rPr>
            <a:t>Enhancing independence standards for assurance engagements on ESG information </a:t>
          </a:r>
        </a:p>
      </dsp:txBody>
      <dsp:txXfrm>
        <a:off x="1628486" y="77180"/>
        <a:ext cx="3146336" cy="812182"/>
      </dsp:txXfrm>
    </dsp:sp>
    <dsp:sp modelId="{EE860856-EB8A-4ABE-ACD3-37839F1AB56F}">
      <dsp:nvSpPr>
        <dsp:cNvPr id="0" name=""/>
        <dsp:cNvSpPr/>
      </dsp:nvSpPr>
      <dsp:spPr>
        <a:xfrm>
          <a:off x="-112213" y="852"/>
          <a:ext cx="1723861" cy="964839"/>
        </a:xfrm>
        <a:prstGeom prst="round2SameRect">
          <a:avLst>
            <a:gd name="adj1" fmla="val 16670"/>
            <a:gd name="adj2" fmla="val 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>
              <a:latin typeface="+mj-lt"/>
            </a:rPr>
            <a:t>ESG Assurance</a:t>
          </a:r>
        </a:p>
      </dsp:txBody>
      <dsp:txXfrm>
        <a:off x="-65105" y="47960"/>
        <a:ext cx="1629645" cy="917731"/>
      </dsp:txXfrm>
    </dsp:sp>
    <dsp:sp modelId="{7B447140-F826-47D1-98E2-33D375E76B88}">
      <dsp:nvSpPr>
        <dsp:cNvPr id="0" name=""/>
        <dsp:cNvSpPr/>
      </dsp:nvSpPr>
      <dsp:spPr>
        <a:xfrm>
          <a:off x="1628486" y="1090261"/>
          <a:ext cx="3146336" cy="81218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670" tIns="26670" rIns="26670" bIns="26670" numCol="1" spcCol="1270" anchor="b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dirty="0">
              <a:latin typeface="+mj-lt"/>
            </a:rPr>
            <a:t>Raising the bar of ethical behavior for professional accountants in business</a:t>
          </a:r>
        </a:p>
      </dsp:txBody>
      <dsp:txXfrm>
        <a:off x="1628486" y="1090261"/>
        <a:ext cx="3146336" cy="812182"/>
      </dsp:txXfrm>
    </dsp:sp>
    <dsp:sp modelId="{88B693F8-8B08-4785-A7A4-021B25164CCE}">
      <dsp:nvSpPr>
        <dsp:cNvPr id="0" name=""/>
        <dsp:cNvSpPr/>
      </dsp:nvSpPr>
      <dsp:spPr>
        <a:xfrm>
          <a:off x="-112213" y="1013933"/>
          <a:ext cx="1723861" cy="964839"/>
        </a:xfrm>
        <a:prstGeom prst="round2SameRect">
          <a:avLst>
            <a:gd name="adj1" fmla="val 16670"/>
            <a:gd name="adj2" fmla="val 0"/>
          </a:avLst>
        </a:prstGeom>
        <a:solidFill>
          <a:schemeClr val="accent5">
            <a:hueOff val="3828338"/>
            <a:satOff val="1692"/>
            <a:lumOff val="-10392"/>
            <a:alphaOff val="0"/>
          </a:schemeClr>
        </a:solidFill>
        <a:ln w="12700" cap="flat" cmpd="sng" algn="ctr">
          <a:solidFill>
            <a:schemeClr val="accent5">
              <a:hueOff val="3828338"/>
              <a:satOff val="1692"/>
              <a:lumOff val="-10392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>
              <a:latin typeface="+mj-lt"/>
            </a:rPr>
            <a:t>PAIB</a:t>
          </a:r>
        </a:p>
      </dsp:txBody>
      <dsp:txXfrm>
        <a:off x="-65105" y="1061041"/>
        <a:ext cx="1629645" cy="917731"/>
      </dsp:txXfrm>
    </dsp:sp>
    <dsp:sp modelId="{722A0C80-4156-4168-8822-1BE69FE4E48A}">
      <dsp:nvSpPr>
        <dsp:cNvPr id="0" name=""/>
        <dsp:cNvSpPr/>
      </dsp:nvSpPr>
      <dsp:spPr>
        <a:xfrm>
          <a:off x="1628486" y="2103342"/>
          <a:ext cx="3146336" cy="81218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670" tIns="26670" rIns="26670" bIns="26670" numCol="1" spcCol="1270" anchor="b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dirty="0">
              <a:latin typeface="+mj-lt"/>
            </a:rPr>
            <a:t>Strengthening independence standards for audit engagements</a:t>
          </a:r>
        </a:p>
      </dsp:txBody>
      <dsp:txXfrm>
        <a:off x="1628486" y="2103342"/>
        <a:ext cx="3146336" cy="812182"/>
      </dsp:txXfrm>
    </dsp:sp>
    <dsp:sp modelId="{D162586B-04C1-429C-9625-10E421F3B33D}">
      <dsp:nvSpPr>
        <dsp:cNvPr id="0" name=""/>
        <dsp:cNvSpPr/>
      </dsp:nvSpPr>
      <dsp:spPr>
        <a:xfrm>
          <a:off x="-112213" y="2027014"/>
          <a:ext cx="1723861" cy="964839"/>
        </a:xfrm>
        <a:prstGeom prst="round2SameRect">
          <a:avLst>
            <a:gd name="adj1" fmla="val 16670"/>
            <a:gd name="adj2" fmla="val 0"/>
          </a:avLst>
        </a:prstGeom>
        <a:solidFill>
          <a:schemeClr val="accent5">
            <a:hueOff val="7656675"/>
            <a:satOff val="3385"/>
            <a:lumOff val="-20784"/>
            <a:alphaOff val="0"/>
          </a:schemeClr>
        </a:solidFill>
        <a:ln w="12700" cap="flat" cmpd="sng" algn="ctr">
          <a:solidFill>
            <a:schemeClr val="accent5">
              <a:hueOff val="7656675"/>
              <a:satOff val="3385"/>
              <a:lumOff val="-20784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>
              <a:latin typeface="+mj-lt"/>
            </a:rPr>
            <a:t>Auditor Independence</a:t>
          </a:r>
        </a:p>
      </dsp:txBody>
      <dsp:txXfrm>
        <a:off x="-65105" y="2074122"/>
        <a:ext cx="1629645" cy="917731"/>
      </dsp:txXfrm>
    </dsp:sp>
    <dsp:sp modelId="{8B31420F-62F6-47A8-B6F9-9EA93D9CC0D7}">
      <dsp:nvSpPr>
        <dsp:cNvPr id="0" name=""/>
        <dsp:cNvSpPr/>
      </dsp:nvSpPr>
      <dsp:spPr>
        <a:xfrm>
          <a:off x="1628486" y="3116424"/>
          <a:ext cx="3146336" cy="81218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670" tIns="26670" rIns="26670" bIns="26670" numCol="1" spcCol="1270" anchor="b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dirty="0">
              <a:latin typeface="+mj-lt"/>
            </a:rPr>
            <a:t>Promoting timely adoption and effective implementation of the Code</a:t>
          </a:r>
        </a:p>
      </dsp:txBody>
      <dsp:txXfrm>
        <a:off x="1628486" y="3116424"/>
        <a:ext cx="3146336" cy="812182"/>
      </dsp:txXfrm>
    </dsp:sp>
    <dsp:sp modelId="{5D3BF376-D0BE-4FA8-9FE9-D0D039089E54}">
      <dsp:nvSpPr>
        <dsp:cNvPr id="0" name=""/>
        <dsp:cNvSpPr/>
      </dsp:nvSpPr>
      <dsp:spPr>
        <a:xfrm>
          <a:off x="-112213" y="3040095"/>
          <a:ext cx="1723861" cy="964839"/>
        </a:xfrm>
        <a:prstGeom prst="round2SameRect">
          <a:avLst>
            <a:gd name="adj1" fmla="val 16670"/>
            <a:gd name="adj2" fmla="val 0"/>
          </a:avLst>
        </a:prstGeom>
        <a:solidFill>
          <a:schemeClr val="accent5">
            <a:hueOff val="11485012"/>
            <a:satOff val="5077"/>
            <a:lumOff val="-31176"/>
            <a:alphaOff val="0"/>
          </a:schemeClr>
        </a:solidFill>
        <a:ln w="12700" cap="flat" cmpd="sng" algn="ctr">
          <a:solidFill>
            <a:schemeClr val="accent5">
              <a:hueOff val="11485012"/>
              <a:satOff val="5077"/>
              <a:lumOff val="-31176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>
              <a:latin typeface="+mj-lt"/>
            </a:rPr>
            <a:t>Adoption and Implementation</a:t>
          </a:r>
        </a:p>
      </dsp:txBody>
      <dsp:txXfrm>
        <a:off x="-65105" y="3087203"/>
        <a:ext cx="1629645" cy="91773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11/layout/TabList">
  <dgm:title val="Tab List"/>
  <dgm:desc val="Use to show non-sequential or grouped blocks of information. Works well for lists with a small amount of Level 1 text. The first Level 2 displays next to the Level 1 text  and the remaining Level 2 text appears beneath the Level 1 text."/>
  <dgm:catLst>
    <dgm:cat type="list" pri="4500"/>
    <dgm:cat type="officeonline" pri="110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20">
          <dgm:prSet phldr="1"/>
        </dgm:pt>
        <dgm:pt modelId="21">
          <dgm:prSet phldr="1"/>
        </dgm:pt>
        <dgm:pt modelId="22">
          <dgm:prSet phldr="1"/>
        </dgm:pt>
        <dgm:pt modelId="30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0" srcId="0" destId="10" srcOrd="0" destOrd="0"/>
        <dgm:cxn modelId="41" srcId="10" destId="11" srcOrd="0" destOrd="0"/>
        <dgm:cxn modelId="42" srcId="10" destId="12" srcOrd="0" destOrd="0"/>
        <dgm:cxn modelId="50" srcId="0" destId="20" srcOrd="1" destOrd="0"/>
        <dgm:cxn modelId="51" srcId="20" destId="21" srcOrd="1" destOrd="0"/>
        <dgm:cxn modelId="52" srcId="20" destId="22" srcOrd="1" destOrd="0"/>
        <dgm:cxn modelId="60" srcId="0" destId="30" srcOrd="2" destOrd="0"/>
        <dgm:cxn modelId="61" srcId="30" destId="31" srcOrd="2" destOrd="0"/>
        <dgm:cxn modelId="62" srcId="30" destId="32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30" srcId="0" destId="10" srcOrd="0" destOrd="0"/>
        <dgm:cxn modelId="4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50" srcId="0" destId="10" srcOrd="0" destOrd="0"/>
        <dgm:cxn modelId="60" srcId="0" destId="20" srcOrd="1" destOrd="0"/>
        <dgm:cxn modelId="70" srcId="0" destId="30" srcOrd="2" destOrd="0"/>
        <dgm:cxn modelId="80" srcId="0" destId="40" srcOrd="3" destOrd="0"/>
      </dgm:cxnLst>
      <dgm:bg/>
      <dgm:whole/>
    </dgm:dataModel>
  </dgm:clrData>
  <dgm:layoutNode name="Name0">
    <dgm:varLst>
      <dgm:chMax/>
      <dgm:chPref val="3"/>
      <dgm:dir/>
      <dgm:animOne val="branch"/>
      <dgm:animLvl val="lvl"/>
    </dgm:varLst>
    <dgm:alg type="lin">
      <dgm:param type="linDir" val="fromT"/>
    </dgm:alg>
    <dgm:shape xmlns:r="http://schemas.openxmlformats.org/officeDocument/2006/relationships" r:blip="">
      <dgm:adjLst/>
    </dgm:shape>
    <dgm:constrLst>
      <dgm:constr type="w" for="ch" forName="Child" refType="w"/>
      <dgm:constr type="h" for="ch" forName="Child" refType="h" fact="0.6667"/>
      <dgm:constr type="primFontSz" for="des" forName="Parent" op="equ" val="65"/>
      <dgm:constr type="primFontSz" for="des" forName="Child" op="equ" val="65"/>
      <dgm:constr type="primFontSz" for="des" forName="FirstChild" op="equ" val="65"/>
      <dgm:constr type="primFontSz" for="des" forName="Child" refType="primFontSz" refFor="des" refForName="Parent" op="lte"/>
      <dgm:constr type="primFontSz" for="des" forName="FirstChild" refType="primFontSz" refFor="des" refForName="Parent" op="lte"/>
      <dgm:constr type="primFontSz" for="des" forName="Child" refType="primFontSz" refFor="des" refForName="FirstChild" op="lte"/>
      <dgm:constr type="w" for="ch" forName="composite" refType="w"/>
      <dgm:constr type="h" for="ch" forName="composite" refType="h" fact="0.3333"/>
      <dgm:constr type="sp" refType="h" refFor="ch" refForName="composite" op="equ" fact="0.05"/>
      <dgm:constr type="h" for="ch" forName="sibTrans" refType="h" refFor="ch" refForName="composite" op="equ" fact="0.05"/>
      <dgm:constr type="w" for="ch" forName="sibTrans" refType="h" refFor="ch" refForName="sibTrans" op="equ"/>
    </dgm:constrLst>
    <dgm:forEach name="nodesForEach" axis="ch" ptType="node">
      <dgm:layoutNode name="composite">
        <dgm:alg type="composite"/>
        <dgm:shape xmlns:r="http://schemas.openxmlformats.org/officeDocument/2006/relationships" r:blip="">
          <dgm:adjLst/>
        </dgm:shape>
        <dgm:choose name="Name1">
          <dgm:if name="Name2" func="var" arg="dir" op="equ" val="norm">
            <dgm:constrLst>
              <dgm:constr type="l" for="ch" forName="Accent" refType="w" fact="0"/>
              <dgm:constr type="b" for="ch" forName="Accent" refType="h"/>
              <dgm:constr type="w" for="ch" forName="Accent" refType="w"/>
              <dgm:constr type="h" for="ch" forName="Accent" refType="h" fact="0"/>
              <dgm:constr type="l" for="ch" forName="FirstChild" refType="w" fact="0.26"/>
              <dgm:constr type="t" for="ch" forName="FirstChild" refType="h" fact="0"/>
              <dgm:constr type="w" for="ch" forName="FirstChild" refType="w" fact="0.74"/>
              <dgm:constr type="h" for="ch" forName="FirstChild" refType="h"/>
              <dgm:constr type="l" for="ch" forName="Parent" refType="w" fact="0"/>
              <dgm:constr type="t" for="ch" forName="Parent" refType="h" fact="0"/>
              <dgm:constr type="w" for="ch" forName="Parent" refType="w" fact="0.26"/>
              <dgm:constr type="h" for="ch" forName="Parent" refType="h"/>
            </dgm:constrLst>
          </dgm:if>
          <dgm:else name="Name3">
            <dgm:constrLst>
              <dgm:constr type="l" for="ch" forName="Accent" refType="w" fact="0"/>
              <dgm:constr type="b" for="ch" forName="Accent" refType="h"/>
              <dgm:constr type="w" for="ch" forName="Accent" refType="w"/>
              <dgm:constr type="h" for="ch" forName="Accent" refType="h" fact="0"/>
              <dgm:constr type="r" for="ch" forName="FirstChild" refType="w" fact="0.74"/>
              <dgm:constr type="t" for="ch" forName="FirstChild" refType="h" fact="0"/>
              <dgm:constr type="w" for="ch" forName="FirstChild" refType="w" fact="0.74"/>
              <dgm:constr type="h" for="ch" forName="FirstChild" refType="h"/>
              <dgm:constr type="r" for="ch" forName="Parent" refType="w"/>
              <dgm:constr type="t" for="ch" forName="Parent" refType="h" fact="0"/>
              <dgm:constr type="w" for="ch" forName="Parent" refType="w" fact="0.26"/>
              <dgm:constr type="h" for="ch" forName="Parent" refType="h"/>
            </dgm:constrLst>
          </dgm:else>
        </dgm:choose>
        <dgm:layoutNode name="FirstChild" styleLbl="revTx">
          <dgm:varLst>
            <dgm:chMax val="0"/>
            <dgm:chPref val="0"/>
            <dgm:bulletEnabled val="1"/>
          </dgm:varLst>
          <dgm:choose name="Name4">
            <dgm:if name="Name5" func="var" arg="dir" op="equ" val="norm">
              <dgm:alg type="tx">
                <dgm:param type="parTxLTRAlign" val="l"/>
                <dgm:param type="txAnchorVert" val="b"/>
                <dgm:param type="txAnchorVertCh" val="b"/>
                <dgm:param type="parTxRTLAlign" val="l"/>
              </dgm:alg>
            </dgm:if>
            <dgm:else name="Name6">
              <dgm:alg type="tx">
                <dgm:param type="parTxLTRAlign" val="r"/>
                <dgm:param type="shpTxLTRAlignCh" val="r"/>
                <dgm:param type="txAnchorVert" val="b"/>
                <dgm:param type="txAnchorVertCh" val="b"/>
                <dgm:param type="parTxRTLAlign" val="r"/>
              </dgm:alg>
            </dgm:else>
          </dgm:choose>
          <dgm:shape xmlns:r="http://schemas.openxmlformats.org/officeDocument/2006/relationships" type="rect" r:blip="">
            <dgm:adjLst/>
          </dgm:shape>
          <dgm:choose name="Name7">
            <dgm:if name="Name8" axis="ch" ptType="node" func="cnt" op="gte" val="1">
              <dgm:presOf axis="ch desOrSelf" ptType="node node" st="1 1" cnt="1 0"/>
            </dgm:if>
            <dgm:else name="Name9">
              <dgm:presOf/>
            </dgm:else>
          </dgm:choose>
          <dgm:constrLst>
            <dgm:constr type="lMarg" refType="primFontSz" fact="0.15"/>
            <dgm:constr type="rMarg" refType="primFontSz" fact="0.15"/>
            <dgm:constr type="tMarg" refType="primFontSz" fact="0.15"/>
            <dgm:constr type="bMarg" refType="primFontSz" fact="0.15"/>
          </dgm:constrLst>
          <dgm:ruleLst>
            <dgm:rule type="primFontSz" val="5" fact="NaN" max="NaN"/>
          </dgm:ruleLst>
        </dgm:layoutNode>
        <dgm:layoutNode name="Parent" styleLbl="alignNode1">
          <dgm:varLst>
            <dgm:chMax val="3"/>
            <dgm:chPref val="3"/>
            <dgm:bulletEnabled val="1"/>
          </dgm:varLst>
          <dgm:alg type="tx">
            <dgm:param type="shpTxLTRAlignCh" val="ctr"/>
            <dgm:param type="txAnchorVertCh" val="mid"/>
          </dgm:alg>
          <dgm:shape xmlns:r="http://schemas.openxmlformats.org/officeDocument/2006/relationships" type="round2SameRect" r:blip="">
            <dgm:adjLst>
              <dgm:adj idx="1" val="0.1667"/>
              <dgm:adj idx="2" val="0"/>
            </dgm:adjLst>
          </dgm:shape>
          <dgm:presOf axis="self" ptType="node"/>
          <dgm:constrLst>
            <dgm:constr type="lMarg" refType="primFontSz" fact="0.15"/>
            <dgm:constr type="rMarg" refType="primFontSz" fact="0.15"/>
            <dgm:constr type="tMarg" refType="primFontSz" fact="0.15"/>
            <dgm:constr type="bMarg" refType="primFontSz" fact="0.15"/>
          </dgm:constrLst>
          <dgm:ruleLst>
            <dgm:rule type="primFontSz" val="5" fact="NaN" max="NaN"/>
          </dgm:ruleLst>
        </dgm:layoutNode>
        <dgm:layoutNode name="Accent" styleLbl="parChTrans1D1">
          <dgm:alg type="sp"/>
          <dgm:shape xmlns:r="http://schemas.openxmlformats.org/officeDocument/2006/relationships" type="line" r:blip="" zOrderOff="-99999">
            <dgm:adjLst/>
          </dgm:shape>
          <dgm:presOf/>
        </dgm:layoutNode>
      </dgm:layoutNode>
      <dgm:choose name="Name10">
        <dgm:if name="Name11" axis="ch" ptType="node" st="2" cnt="1" func="cnt" op="gte" val="1">
          <dgm:layoutNode name="Child" styleLbl="revTx">
            <dgm:varLst>
              <dgm:chMax val="0"/>
              <dgm:chPref val="0"/>
              <dgm:bulletEnabled val="1"/>
            </dgm:varLst>
            <dgm:choose name="Name12">
              <dgm:if name="Name13" func="var" arg="dir" op="equ" val="norm">
                <dgm:alg type="tx">
                  <dgm:param type="stBulletLvl" val="1"/>
                  <dgm:param type="parTxLTRAlign" val="l"/>
                  <dgm:param type="parTxRTLAlign" val="l"/>
                  <dgm:param type="txAnchorVert" val="t"/>
                </dgm:alg>
              </dgm:if>
              <dgm:else name="Name14">
                <dgm:alg type="tx">
                  <dgm:param type="stBulletLvl" val="1"/>
                  <dgm:param type="parTxLTRAlign" val="r"/>
                  <dgm:param type="shpTxLTRAlignCh" val="r"/>
                  <dgm:param type="txAnchorVert" val="t"/>
                  <dgm:param type="parTxRTLAlign" val="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ch desOrSelf" ptType="node node" st="2 1" cnt="0 0"/>
            <dgm:constrLst>
              <dgm:constr type="lMarg" refType="primFontSz" fact="0.15"/>
              <dgm:constr type="rMarg" refType="primFontSz" fact="0.15"/>
              <dgm:constr type="tMarg" refType="primFontSz" fact="0.15"/>
              <dgm:constr type="bMarg" refType="primFontSz" fact="0.15"/>
            </dgm:constrLst>
            <dgm:ruleLst>
              <dgm:rule type="primFontSz" val="5" fact="NaN" max="NaN"/>
            </dgm:ruleLst>
          </dgm:layoutNode>
        </dgm:if>
        <dgm:else name="Name15"/>
      </dgm:choos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99012"/>
          </a:xfrm>
          <a:prstGeom prst="rect">
            <a:avLst/>
          </a:prstGeom>
        </p:spPr>
        <p:txBody>
          <a:bodyPr vert="horz" lIns="92492" tIns="46246" rIns="92492" bIns="46246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4" y="0"/>
            <a:ext cx="2971800" cy="499012"/>
          </a:xfrm>
          <a:prstGeom prst="rect">
            <a:avLst/>
          </a:prstGeom>
        </p:spPr>
        <p:txBody>
          <a:bodyPr vert="horz" lIns="92492" tIns="46246" rIns="92492" bIns="46246" rtlCol="0"/>
          <a:lstStyle>
            <a:lvl1pPr algn="r">
              <a:defRPr sz="1200"/>
            </a:lvl1pPr>
          </a:lstStyle>
          <a:p>
            <a:fld id="{8217F18B-FBA3-4F6B-97D9-EA188CD16FE5}" type="datetimeFigureOut">
              <a:rPr lang="en-US" smtClean="0"/>
              <a:t>3/21/2022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44500" y="1243013"/>
            <a:ext cx="5969000" cy="335756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492" tIns="46246" rIns="92492" bIns="46246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786363"/>
            <a:ext cx="5486400" cy="3916115"/>
          </a:xfrm>
          <a:prstGeom prst="rect">
            <a:avLst/>
          </a:prstGeom>
        </p:spPr>
        <p:txBody>
          <a:bodyPr vert="horz" lIns="92492" tIns="46246" rIns="92492" bIns="46246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46679"/>
            <a:ext cx="2971800" cy="499011"/>
          </a:xfrm>
          <a:prstGeom prst="rect">
            <a:avLst/>
          </a:prstGeom>
        </p:spPr>
        <p:txBody>
          <a:bodyPr vert="horz" lIns="92492" tIns="46246" rIns="92492" bIns="46246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4" y="9446679"/>
            <a:ext cx="2971800" cy="499011"/>
          </a:xfrm>
          <a:prstGeom prst="rect">
            <a:avLst/>
          </a:prstGeom>
        </p:spPr>
        <p:txBody>
          <a:bodyPr vert="horz" lIns="92492" tIns="46246" rIns="92492" bIns="46246" rtlCol="0" anchor="b"/>
          <a:lstStyle>
            <a:lvl1pPr algn="r">
              <a:defRPr sz="1200"/>
            </a:lvl1pPr>
          </a:lstStyle>
          <a:p>
            <a:fld id="{BAD342E5-AFF1-4E5D-BEDB-B5261E7DADB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544790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AD342E5-AFF1-4E5D-BEDB-B5261E7DADB0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4918035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AD342E5-AFF1-4E5D-BEDB-B5261E7DADB0}" type="slidenum">
              <a:rPr lang="en-US" smtClean="0"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4009783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AD342E5-AFF1-4E5D-BEDB-B5261E7DADB0}" type="slidenum">
              <a:rPr lang="en-US" smtClean="0"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1075048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AD342E5-AFF1-4E5D-BEDB-B5261E7DADB0}" type="slidenum">
              <a:rPr lang="en-US" smtClean="0"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9300102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AD342E5-AFF1-4E5D-BEDB-B5261E7DADB0}" type="slidenum">
              <a:rPr lang="en-US" smtClean="0"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860023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AD342E5-AFF1-4E5D-BEDB-B5261E7DADB0}" type="slidenum">
              <a:rPr lang="en-US" smtClean="0"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0562863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AD342E5-AFF1-4E5D-BEDB-B5261E7DADB0}" type="slidenum">
              <a:rPr lang="en-US" smtClean="0"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5693459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AD342E5-AFF1-4E5D-BEDB-B5261E7DADB0}" type="slidenum">
              <a:rPr lang="en-US" smtClean="0"/>
              <a:t>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5033330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AD342E5-AFF1-4E5D-BEDB-B5261E7DADB0}" type="slidenum">
              <a:rPr lang="en-US" smtClean="0"/>
              <a:t>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51803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AD342E5-AFF1-4E5D-BEDB-B5261E7DADB0}" type="slidenum">
              <a:rPr lang="en-US" smtClean="0"/>
              <a:t>18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7398659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AD342E5-AFF1-4E5D-BEDB-B5261E7DADB0}" type="slidenum">
              <a:rPr lang="en-US" smtClean="0"/>
              <a:t>19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6478233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AD342E5-AFF1-4E5D-BEDB-B5261E7DADB0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7848183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AD342E5-AFF1-4E5D-BEDB-B5261E7DADB0}" type="slidenum">
              <a:rPr lang="en-US" smtClean="0"/>
              <a:t>20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4795918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AD342E5-AFF1-4E5D-BEDB-B5261E7DADB0}" type="slidenum">
              <a:rPr lang="en-US" smtClean="0"/>
              <a:t>21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0461028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AD342E5-AFF1-4E5D-BEDB-B5261E7DADB0}" type="slidenum">
              <a:rPr lang="en-US" smtClean="0"/>
              <a:t>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4137660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AD342E5-AFF1-4E5D-BEDB-B5261E7DADB0}" type="slidenum">
              <a:rPr lang="en-US" smtClean="0"/>
              <a:t>23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34625382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AD342E5-AFF1-4E5D-BEDB-B5261E7DADB0}" type="slidenum">
              <a:rPr lang="en-US" smtClean="0"/>
              <a:t>24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163714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AD342E5-AFF1-4E5D-BEDB-B5261E7DADB0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5307186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AD342E5-AFF1-4E5D-BEDB-B5261E7DADB0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2346904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AD342E5-AFF1-4E5D-BEDB-B5261E7DADB0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4580521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AD342E5-AFF1-4E5D-BEDB-B5261E7DADB0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8815489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AD342E5-AFF1-4E5D-BEDB-B5261E7DADB0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8075917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AD342E5-AFF1-4E5D-BEDB-B5261E7DADB0}" type="slidenum">
              <a:rPr lang="en-US" smtClean="0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227158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AD342E5-AFF1-4E5D-BEDB-B5261E7DADB0}" type="slidenum">
              <a:rPr lang="en-US" smtClean="0"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43429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jpe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hyperlink" Target="https://www.linkedin.com/company/iesba/" TargetMode="External"/><Relationship Id="rId7" Type="http://schemas.openxmlformats.org/officeDocument/2006/relationships/hyperlink" Target="https://www.linkedin.com/company/ipsasb/" TargetMode="External"/><Relationship Id="rId2" Type="http://schemas.openxmlformats.org/officeDocument/2006/relationships/hyperlink" Target="https://twitter.com/Ethics_Board" TargetMode="External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4.png"/><Relationship Id="rId5" Type="http://schemas.openxmlformats.org/officeDocument/2006/relationships/hyperlink" Target="https://twitter.com/IPSASB_News" TargetMode="External"/><Relationship Id="rId10" Type="http://schemas.openxmlformats.org/officeDocument/2006/relationships/image" Target="../media/image17.jpg"/><Relationship Id="rId4" Type="http://schemas.openxmlformats.org/officeDocument/2006/relationships/hyperlink" Target="https://www.youtube.com/channel/UC0VaH8c5S0a_ASiToeonj0g" TargetMode="External"/><Relationship Id="rId9" Type="http://schemas.openxmlformats.org/officeDocument/2006/relationships/image" Target="../media/image16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jpe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jpe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1.jpe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1.jpe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picture containing outdoor&#10;&#10;Description automatically generated">
            <a:extLst>
              <a:ext uri="{FF2B5EF4-FFF2-40B4-BE49-F238E27FC236}">
                <a16:creationId xmlns:a16="http://schemas.microsoft.com/office/drawing/2014/main" id="{AB243662-BBA5-4983-9E42-C044319DEEA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23"/>
          <a:stretch/>
        </p:blipFill>
        <p:spPr>
          <a:xfrm>
            <a:off x="0" y="1359401"/>
            <a:ext cx="12192000" cy="5498599"/>
          </a:xfrm>
          <a:prstGeom prst="rect">
            <a:avLst/>
          </a:prstGeom>
        </p:spPr>
      </p:pic>
      <p:sp>
        <p:nvSpPr>
          <p:cNvPr id="21" name="Text Placeholder 20">
            <a:extLst>
              <a:ext uri="{FF2B5EF4-FFF2-40B4-BE49-F238E27FC236}">
                <a16:creationId xmlns:a16="http://schemas.microsoft.com/office/drawing/2014/main" id="{D372EE30-0CA9-9349-914F-931308613F0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65175" y="4844311"/>
            <a:ext cx="9907588" cy="2039040"/>
          </a:xfrm>
        </p:spPr>
        <p:txBody>
          <a:bodyPr>
            <a:normAutofit/>
          </a:bodyPr>
          <a:lstStyle>
            <a:lvl1pPr marL="0" indent="0">
              <a:buNone/>
              <a:defRPr sz="3000">
                <a:solidFill>
                  <a:schemeClr val="bg1"/>
                </a:solidFill>
                <a:latin typeface="Product Sans Light" panose="020B0303030502040203" pitchFamily="34" charset="0"/>
              </a:defRPr>
            </a:lvl1pPr>
          </a:lstStyle>
          <a:p>
            <a:pPr lvl="0"/>
            <a:r>
              <a:rPr lang="en-US" dirty="0"/>
              <a:t>Name(s) of presenter(s)</a:t>
            </a:r>
          </a:p>
          <a:p>
            <a:pPr lvl="0"/>
            <a:r>
              <a:rPr lang="en-US" dirty="0"/>
              <a:t>Date</a:t>
            </a:r>
          </a:p>
        </p:txBody>
      </p:sp>
      <p:pic>
        <p:nvPicPr>
          <p:cNvPr id="28" name="Picture 27">
            <a:extLst>
              <a:ext uri="{FF2B5EF4-FFF2-40B4-BE49-F238E27FC236}">
                <a16:creationId xmlns:a16="http://schemas.microsoft.com/office/drawing/2014/main" id="{FC4CAB7F-A97C-6F46-942A-943284A3E138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9976" y="1635464"/>
            <a:ext cx="12221976" cy="2932783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BC755942-84D2-2949-9D61-AAE823131D00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0247"/>
            <a:ext cx="12221976" cy="2932783"/>
          </a:xfrm>
          <a:prstGeom prst="rect">
            <a:avLst/>
          </a:prstGeom>
        </p:spPr>
      </p:pic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B2DC392D-8E34-E842-905D-2C0D9EF77B9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65861" y="3388380"/>
            <a:ext cx="9906901" cy="1179867"/>
          </a:xfrm>
        </p:spPr>
        <p:txBody>
          <a:bodyPr anchor="ctr">
            <a:normAutofit/>
          </a:bodyPr>
          <a:lstStyle>
            <a:lvl1pPr marL="0" indent="0">
              <a:buNone/>
              <a:defRPr sz="3000">
                <a:solidFill>
                  <a:srgbClr val="0B5494"/>
                </a:solidFill>
              </a:defRPr>
            </a:lvl1pPr>
          </a:lstStyle>
          <a:p>
            <a:pPr lvl="0"/>
            <a:r>
              <a:rPr lang="en-US" dirty="0"/>
              <a:t>Subtitle here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88279C55-74D0-264F-B945-2C8B8983543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65175" y="894824"/>
            <a:ext cx="9907588" cy="2417876"/>
          </a:xfrm>
          <a:noFill/>
        </p:spPr>
        <p:txBody>
          <a:bodyPr anchor="b">
            <a:normAutofit/>
          </a:bodyPr>
          <a:lstStyle>
            <a:lvl1pPr marL="0" indent="0">
              <a:buNone/>
              <a:defRPr sz="6000">
                <a:solidFill>
                  <a:srgbClr val="0B5494"/>
                </a:solidFill>
              </a:defRPr>
            </a:lvl1pPr>
          </a:lstStyle>
          <a:p>
            <a:pPr lvl="0"/>
            <a:r>
              <a:rPr lang="en-US" dirty="0"/>
              <a:t>Presentation title to go here</a:t>
            </a: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5784D37B-3DF2-8B49-A9B6-293C3148E6AA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65861" y="430247"/>
            <a:ext cx="2711972" cy="4645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32277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(with vert image alt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>
            <a:extLst>
              <a:ext uri="{FF2B5EF4-FFF2-40B4-BE49-F238E27FC236}">
                <a16:creationId xmlns:a16="http://schemas.microsoft.com/office/drawing/2014/main" id="{EC34133F-8ABA-8C41-8951-83582D1E63D8}"/>
              </a:ext>
            </a:extLst>
          </p:cNvPr>
          <p:cNvGrpSpPr/>
          <p:nvPr userDrawn="1"/>
        </p:nvGrpSpPr>
        <p:grpSpPr>
          <a:xfrm>
            <a:off x="7315199" y="0"/>
            <a:ext cx="4863445" cy="6845599"/>
            <a:chOff x="518112" y="1753386"/>
            <a:chExt cx="4073516" cy="5104613"/>
          </a:xfr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grpSpPr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2747C9DB-9490-4040-8FD7-82C9E70063D4}"/>
                </a:ext>
              </a:extLst>
            </p:cNvPr>
            <p:cNvSpPr/>
            <p:nvPr userDrawn="1"/>
          </p:nvSpPr>
          <p:spPr>
            <a:xfrm>
              <a:off x="3094339" y="1753386"/>
              <a:ext cx="1497289" cy="51046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1E348A8A-F1FB-164B-A4C0-F0ADE3F509FF}"/>
                </a:ext>
              </a:extLst>
            </p:cNvPr>
            <p:cNvSpPr/>
            <p:nvPr userDrawn="1"/>
          </p:nvSpPr>
          <p:spPr>
            <a:xfrm>
              <a:off x="518112" y="1753386"/>
              <a:ext cx="977914" cy="51046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31BCFB59-55AA-F84A-9EE6-C097383D3278}"/>
                </a:ext>
              </a:extLst>
            </p:cNvPr>
            <p:cNvSpPr/>
            <p:nvPr userDrawn="1"/>
          </p:nvSpPr>
          <p:spPr>
            <a:xfrm>
              <a:off x="1545994" y="1753386"/>
              <a:ext cx="1497289" cy="51046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dirty="0">
                  <a:solidFill>
                    <a:schemeClr val="tx1"/>
                  </a:solidFill>
                </a:rPr>
                <a:t>v</a:t>
              </a:r>
            </a:p>
          </p:txBody>
        </p:sp>
      </p:grp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8C3F4AE-E54B-234E-BA27-6B7270DF28E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8200" y="1371599"/>
            <a:ext cx="6476999" cy="4805363"/>
          </a:xfrm>
        </p:spPr>
        <p:txBody>
          <a:bodyPr/>
          <a:lstStyle>
            <a:lvl3pPr>
              <a:defRPr/>
            </a:lvl3pPr>
            <a:lvl4pPr marL="16002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Pct val="75000"/>
              <a:buFont typeface="System Font Regular"/>
              <a:buChar char="–"/>
              <a:tabLst/>
              <a:defRPr/>
            </a:lvl4pPr>
            <a:lvl5pPr marL="20574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60F19A3D-28BB-1148-BC12-2C796648DB61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115179"/>
          </a:xfrm>
          <a:prstGeom prst="rect">
            <a:avLst/>
          </a:prstGeom>
        </p:spPr>
      </p:pic>
      <p:sp>
        <p:nvSpPr>
          <p:cNvPr id="14" name="Date Placeholder 1">
            <a:extLst>
              <a:ext uri="{FF2B5EF4-FFF2-40B4-BE49-F238E27FC236}">
                <a16:creationId xmlns:a16="http://schemas.microsoft.com/office/drawing/2014/main" id="{06591EAA-F508-3C47-9146-1E4DA5C537B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>
              <a:defRPr>
                <a:solidFill>
                  <a:srgbClr val="838383"/>
                </a:solidFill>
              </a:defRPr>
            </a:lvl1pPr>
          </a:lstStyle>
          <a:p>
            <a:r>
              <a:rPr lang="en-CA"/>
              <a:t>05-24-2021</a:t>
            </a:r>
            <a:endParaRPr lang="en-US" dirty="0"/>
          </a:p>
        </p:txBody>
      </p:sp>
      <p:sp>
        <p:nvSpPr>
          <p:cNvPr id="15" name="Slide Number Placeholder 3">
            <a:extLst>
              <a:ext uri="{FF2B5EF4-FFF2-40B4-BE49-F238E27FC236}">
                <a16:creationId xmlns:a16="http://schemas.microsoft.com/office/drawing/2014/main" id="{DD430948-36BB-364D-97BA-1D593C3B87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A68F81FF-A8B7-8E49-9D5B-3CAD5ADFEE3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F152490E-FFCC-4912-9346-9ED8E1EBA70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374"/>
            <a:ext cx="10515600" cy="1068518"/>
          </a:xfrm>
        </p:spPr>
        <p:txBody>
          <a:bodyPr/>
          <a:lstStyle>
            <a:lvl1pPr>
              <a:lnSpc>
                <a:spcPct val="100000"/>
              </a:lnSpc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of slide</a:t>
            </a:r>
          </a:p>
        </p:txBody>
      </p:sp>
    </p:spTree>
    <p:extLst>
      <p:ext uri="{BB962C8B-B14F-4D97-AF65-F5344CB8AC3E}">
        <p14:creationId xmlns:p14="http://schemas.microsoft.com/office/powerpoint/2010/main" val="22682677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 Box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22AB7CC0-4987-F84D-9358-AA39C2F9EA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A68F81FF-A8B7-8E49-9D5B-3CAD5ADFEE36}" type="slidenum">
              <a:rPr lang="en-US" smtClean="0"/>
              <a:t>‹#›</a:t>
            </a:fld>
            <a:endParaRPr lang="en-US"/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6E55BB7F-B53C-9F4A-A2CF-27D3570D286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423981"/>
            <a:ext cx="5157787" cy="823912"/>
          </a:xfrm>
        </p:spPr>
        <p:txBody>
          <a:bodyPr anchor="b"/>
          <a:lstStyle>
            <a:lvl1pPr marL="0" indent="0">
              <a:buNone/>
              <a:defRPr sz="2400" b="0">
                <a:solidFill>
                  <a:srgbClr val="0B5494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10" name="Content Placeholder 3">
            <a:extLst>
              <a:ext uri="{FF2B5EF4-FFF2-40B4-BE49-F238E27FC236}">
                <a16:creationId xmlns:a16="http://schemas.microsoft.com/office/drawing/2014/main" id="{31731153-8464-A746-AB4F-09994EAFBA5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247893"/>
            <a:ext cx="5157787" cy="3684588"/>
          </a:xfr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11" name="Text Placeholder 4">
            <a:extLst>
              <a:ext uri="{FF2B5EF4-FFF2-40B4-BE49-F238E27FC236}">
                <a16:creationId xmlns:a16="http://schemas.microsoft.com/office/drawing/2014/main" id="{F9B9B6CF-D6E0-7541-8330-17BE83CDFEE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423981"/>
            <a:ext cx="5183188" cy="823912"/>
          </a:xfrm>
        </p:spPr>
        <p:txBody>
          <a:bodyPr anchor="b"/>
          <a:lstStyle>
            <a:lvl1pPr marL="0" indent="0">
              <a:buNone/>
              <a:defRPr sz="2400" b="0">
                <a:solidFill>
                  <a:srgbClr val="0B5494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12" name="Content Placeholder 5">
            <a:extLst>
              <a:ext uri="{FF2B5EF4-FFF2-40B4-BE49-F238E27FC236}">
                <a16:creationId xmlns:a16="http://schemas.microsoft.com/office/drawing/2014/main" id="{9A211F6D-1E1D-374F-9B3B-BB3CE5EFA06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247893"/>
            <a:ext cx="5183188" cy="3684588"/>
          </a:xfrm>
        </p:spPr>
        <p:txBody>
          <a:bodyPr/>
          <a:lstStyle>
            <a:lvl3pPr marL="11430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Pct val="75000"/>
              <a:buFont typeface="Courier New" panose="02070309020205020404" pitchFamily="49" charset="0"/>
              <a:buChar char="o"/>
              <a:tabLst/>
              <a:defRPr/>
            </a:lvl3pPr>
            <a:lvl4pPr marL="1714500" indent="-285750">
              <a:buFont typeface="System Font Regular"/>
              <a:buChar char="–"/>
              <a:defRPr/>
            </a:lvl4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marL="1657350" marR="0" lvl="3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Pct val="75000"/>
              <a:buFont typeface="Courier New" panose="02070309020205020404" pitchFamily="49" charset="0"/>
              <a:buChar char="o"/>
              <a:tabLst/>
              <a:defRPr/>
            </a:pPr>
            <a:r>
              <a:rPr lang="en-US" dirty="0"/>
              <a:t>Fourth level</a:t>
            </a:r>
          </a:p>
          <a:p>
            <a:pPr lvl="2"/>
            <a:endParaRPr lang="en-US" dirty="0"/>
          </a:p>
        </p:txBody>
      </p:sp>
      <p:sp>
        <p:nvSpPr>
          <p:cNvPr id="13" name="Date Placeholder 6">
            <a:extLst>
              <a:ext uri="{FF2B5EF4-FFF2-40B4-BE49-F238E27FC236}">
                <a16:creationId xmlns:a16="http://schemas.microsoft.com/office/drawing/2014/main" id="{36763471-A710-2D44-8CE7-4A59F2202F3F}"/>
              </a:ext>
            </a:extLst>
          </p:cNvPr>
          <p:cNvSpPr txBox="1">
            <a:spLocks/>
          </p:cNvSpPr>
          <p:nvPr userDrawn="1"/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Product Sans Thin" panose="020B0203030502040203" pitchFamily="34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882D11A3-E810-D24B-AE52-D1291F84FA3D}" type="datetimeFigureOut">
              <a:rPr lang="en-US" smtClean="0"/>
              <a:pPr/>
              <a:t>3/21/2022</a:t>
            </a:fld>
            <a:endParaRPr lang="en-US"/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E6656E22-8A20-264A-A686-2077136CDDE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115179"/>
          </a:xfrm>
          <a:prstGeom prst="rect">
            <a:avLst/>
          </a:prstGeom>
        </p:spPr>
      </p:pic>
      <p:sp>
        <p:nvSpPr>
          <p:cNvPr id="14" name="Title 1">
            <a:extLst>
              <a:ext uri="{FF2B5EF4-FFF2-40B4-BE49-F238E27FC236}">
                <a16:creationId xmlns:a16="http://schemas.microsoft.com/office/drawing/2014/main" id="{44377A8E-7939-4414-832B-DF2FB7FCEDC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374"/>
            <a:ext cx="10515600" cy="1068518"/>
          </a:xfrm>
        </p:spPr>
        <p:txBody>
          <a:bodyPr/>
          <a:lstStyle>
            <a:lvl1pPr>
              <a:lnSpc>
                <a:spcPct val="100000"/>
              </a:lnSpc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of slide</a:t>
            </a:r>
          </a:p>
        </p:txBody>
      </p:sp>
    </p:spTree>
    <p:extLst>
      <p:ext uri="{BB962C8B-B14F-4D97-AF65-F5344CB8AC3E}">
        <p14:creationId xmlns:p14="http://schemas.microsoft.com/office/powerpoint/2010/main" val="86421431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6D64937-1A05-B34F-90BB-BF72B0D8C7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CA"/>
              <a:t>05-24-2021</a:t>
            </a:r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D9C75A3-FC22-C440-ADCA-0F0446391B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F81FF-A8B7-8E49-9D5B-3CAD5ADFEE36}" type="slidenum">
              <a:rPr lang="en-US" smtClean="0"/>
              <a:t>‹#›</a:t>
            </a:fld>
            <a:endParaRPr lang="en-US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E23EA5B0-5BC9-604A-BADC-22C777AB3324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38184" y="452486"/>
            <a:ext cx="10515616" cy="5476973"/>
          </a:xfrm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51709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53020A6-35B0-2148-8BB1-10241E03D8B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1357313"/>
            <a:ext cx="6172200" cy="4503737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E23E997-4DCA-8742-B052-C5C8981FB8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CA"/>
              <a:t>05-24-2021</a:t>
            </a:r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B393941-3B9D-4345-A9EA-A04120EFDB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F81FF-A8B7-8E49-9D5B-3CAD5ADFEE36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Content Placeholder 3">
            <a:extLst>
              <a:ext uri="{FF2B5EF4-FFF2-40B4-BE49-F238E27FC236}">
                <a16:creationId xmlns:a16="http://schemas.microsoft.com/office/drawing/2014/main" id="{F2798FE5-6721-474C-871F-E61BB27925C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747384" y="1357313"/>
            <a:ext cx="4281816" cy="4289425"/>
          </a:xfr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9365A979-ECB6-944B-B048-D15BBCA47E7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115179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001710DD-ADAB-40F1-822D-847785A4B9D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374"/>
            <a:ext cx="10515600" cy="1068518"/>
          </a:xfrm>
        </p:spPr>
        <p:txBody>
          <a:bodyPr/>
          <a:lstStyle>
            <a:lvl1pPr>
              <a:lnSpc>
                <a:spcPct val="100000"/>
              </a:lnSpc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of slide</a:t>
            </a:r>
          </a:p>
        </p:txBody>
      </p:sp>
    </p:spTree>
    <p:extLst>
      <p:ext uri="{BB962C8B-B14F-4D97-AF65-F5344CB8AC3E}">
        <p14:creationId xmlns:p14="http://schemas.microsoft.com/office/powerpoint/2010/main" val="48028630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Back 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A056E563-204B-4A86-9584-ADE6D714DDFA}"/>
              </a:ext>
            </a:extLst>
          </p:cNvPr>
          <p:cNvGrpSpPr/>
          <p:nvPr userDrawn="1"/>
        </p:nvGrpSpPr>
        <p:grpSpPr>
          <a:xfrm>
            <a:off x="1693404" y="5780005"/>
            <a:ext cx="9811512" cy="629918"/>
            <a:chOff x="1007885" y="2739164"/>
            <a:chExt cx="9455868" cy="584201"/>
          </a:xfrm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1B918966-6278-419D-86CE-78AA30AAF5A7}"/>
                </a:ext>
              </a:extLst>
            </p:cNvPr>
            <p:cNvSpPr/>
            <p:nvPr userDrawn="1"/>
          </p:nvSpPr>
          <p:spPr>
            <a:xfrm>
              <a:off x="1529370" y="2846598"/>
              <a:ext cx="8934383" cy="3425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algn="l"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None/>
              </a:pPr>
              <a:r>
                <a:rPr lang="en-CA" sz="1800" b="0" i="0" u="none" strike="noStrike" dirty="0">
                  <a:solidFill>
                    <a:srgbClr val="000000"/>
                  </a:solidFill>
                  <a:effectLst/>
                  <a:latin typeface="Product Sans Light" panose="020B0303030502040203" pitchFamily="34" charset="0"/>
                </a:rPr>
                <a:t> </a:t>
              </a:r>
              <a:r>
                <a:rPr lang="en-CA" sz="1800" b="0" i="0" u="sng" strike="noStrike" dirty="0">
                  <a:solidFill>
                    <a:srgbClr val="0B5494"/>
                  </a:solidFill>
                  <a:effectLst/>
                  <a:latin typeface="Product Sans Light" panose="020B0303030502040203" pitchFamily="34" charset="0"/>
                  <a:hlinkClick r:id="rId2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@Ethics_Board</a:t>
              </a:r>
              <a:r>
                <a:rPr lang="en-CA" sz="1600" b="0" i="0" u="none" strike="noStrike" dirty="0">
                  <a:solidFill>
                    <a:srgbClr val="000000"/>
                  </a:solidFill>
                  <a:effectLst/>
                  <a:latin typeface="Product Sans Light" panose="020B0303030502040203" pitchFamily="34" charset="0"/>
                </a:rPr>
                <a:t>		                  </a:t>
              </a:r>
              <a:r>
                <a:rPr lang="en-CA" sz="1800" b="0" i="0" u="sng" strike="noStrike" dirty="0">
                  <a:solidFill>
                    <a:srgbClr val="0B5494"/>
                  </a:solidFill>
                  <a:effectLst/>
                  <a:latin typeface="Product Sans Light" panose="020B0303030502040203" pitchFamily="34" charset="0"/>
                  <a:hlinkClick r:id="rId3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@IESBA</a:t>
              </a:r>
              <a:r>
                <a:rPr lang="en-CA" sz="1800" b="0" i="0" u="none" strike="noStrike" dirty="0">
                  <a:solidFill>
                    <a:srgbClr val="000000"/>
                  </a:solidFill>
                  <a:effectLst/>
                  <a:latin typeface="Product Sans Light" panose="020B0303030502040203" pitchFamily="34" charset="0"/>
                </a:rPr>
                <a:t>				</a:t>
              </a:r>
              <a:r>
                <a:rPr lang="en-CA" sz="1800" b="0" i="0" u="none" strike="noStrike" dirty="0">
                  <a:solidFill>
                    <a:srgbClr val="0B5494"/>
                  </a:solidFill>
                  <a:effectLst/>
                  <a:latin typeface="Product Sans Light" panose="020B0303030502040203" pitchFamily="34" charset="0"/>
                </a:rPr>
                <a:t>    </a:t>
              </a:r>
              <a:r>
                <a:rPr lang="en-CA" sz="1800" b="0" i="0" u="sng" strike="noStrike" dirty="0">
                  <a:solidFill>
                    <a:srgbClr val="0B5494"/>
                  </a:solidFill>
                  <a:effectLst/>
                  <a:latin typeface="Product Sans Light" panose="020B0303030502040203" pitchFamily="34" charset="0"/>
                  <a:hlinkClick r:id="rId4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@IESBA</a:t>
              </a:r>
              <a:endParaRPr lang="en-CA" sz="1600" b="0" i="0" u="none" strike="noStrike" dirty="0">
                <a:solidFill>
                  <a:srgbClr val="0B5494"/>
                </a:solidFill>
                <a:effectLst/>
                <a:latin typeface="Product Sans Light" panose="020B0303030502040203" pitchFamily="34" charset="0"/>
              </a:endParaRPr>
            </a:p>
          </p:txBody>
        </p:sp>
        <p:pic>
          <p:nvPicPr>
            <p:cNvPr id="12" name="Picture 11">
              <a:hlinkClick r:id="rId5"/>
              <a:extLst>
                <a:ext uri="{FF2B5EF4-FFF2-40B4-BE49-F238E27FC236}">
                  <a16:creationId xmlns:a16="http://schemas.microsoft.com/office/drawing/2014/main" id="{75F103B6-7D40-495F-B856-BAD56A174154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07885" y="2739165"/>
              <a:ext cx="596900" cy="584200"/>
            </a:xfrm>
            <a:prstGeom prst="rect">
              <a:avLst/>
            </a:prstGeom>
          </p:spPr>
        </p:pic>
        <p:pic>
          <p:nvPicPr>
            <p:cNvPr id="13" name="Picture 12">
              <a:hlinkClick r:id="rId7"/>
              <a:extLst>
                <a:ext uri="{FF2B5EF4-FFF2-40B4-BE49-F238E27FC236}">
                  <a16:creationId xmlns:a16="http://schemas.microsoft.com/office/drawing/2014/main" id="{DBA2C49C-5171-4C06-971F-B29996FDDFEF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453788" y="2739164"/>
              <a:ext cx="596900" cy="584200"/>
            </a:xfrm>
            <a:prstGeom prst="rect">
              <a:avLst/>
            </a:prstGeom>
          </p:spPr>
        </p:pic>
      </p:grpSp>
      <p:pic>
        <p:nvPicPr>
          <p:cNvPr id="14" name="Picture 13" descr="A picture containing text&#10;&#10;Description automatically generated">
            <a:extLst>
              <a:ext uri="{FF2B5EF4-FFF2-40B4-BE49-F238E27FC236}">
                <a16:creationId xmlns:a16="http://schemas.microsoft.com/office/drawing/2014/main" id="{F8A45A77-335F-4A7E-97BB-8231D92A3F8E}"/>
              </a:ext>
            </a:extLst>
          </p:cNvPr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0856" y="5866938"/>
            <a:ext cx="1836328" cy="427147"/>
          </a:xfrm>
          <a:prstGeom prst="rect">
            <a:avLst/>
          </a:prstGeom>
        </p:spPr>
      </p:pic>
      <p:pic>
        <p:nvPicPr>
          <p:cNvPr id="17" name="Picture 16" descr="A blue and white logo&#10;&#10;Description automatically generated with low confidence">
            <a:extLst>
              <a:ext uri="{FF2B5EF4-FFF2-40B4-BE49-F238E27FC236}">
                <a16:creationId xmlns:a16="http://schemas.microsoft.com/office/drawing/2014/main" id="{1160CEAE-27E9-46C8-8F06-649C8B4791A8}"/>
              </a:ext>
            </a:extLst>
          </p:cNvPr>
          <p:cNvPicPr>
            <a:picLocks noChangeAspect="1"/>
          </p:cNvPicPr>
          <p:nvPr userDrawn="1"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29417" y="1983072"/>
            <a:ext cx="5733166" cy="1673917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35941F45-47E0-46BC-A474-6E89FC3B2FF0}"/>
              </a:ext>
            </a:extLst>
          </p:cNvPr>
          <p:cNvSpPr txBox="1"/>
          <p:nvPr userDrawn="1"/>
        </p:nvSpPr>
        <p:spPr>
          <a:xfrm>
            <a:off x="3239146" y="3735092"/>
            <a:ext cx="914400" cy="914400"/>
          </a:xfrm>
          <a:prstGeom prst="rect">
            <a:avLst/>
          </a:prstGeom>
        </p:spPr>
        <p:txBody>
          <a:bodyPr vert="horz" wrap="none" lIns="91440" tIns="45720" rIns="91440" bIns="45720" rtlCol="0" anchor="b">
            <a:normAutofit/>
          </a:bodyPr>
          <a:lstStyle/>
          <a:p>
            <a:pPr algn="l"/>
            <a:endParaRPr lang="en-US" sz="2200" dirty="0">
              <a:solidFill>
                <a:srgbClr val="0B5494"/>
              </a:solidFill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CFD301A1-6DC6-4202-9D57-925864E85118}"/>
              </a:ext>
            </a:extLst>
          </p:cNvPr>
          <p:cNvSpPr txBox="1"/>
          <p:nvPr userDrawn="1"/>
        </p:nvSpPr>
        <p:spPr>
          <a:xfrm>
            <a:off x="604434" y="3716849"/>
            <a:ext cx="10900482" cy="470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ctr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2400" b="1" i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www.ethicsboard.org</a:t>
            </a:r>
          </a:p>
        </p:txBody>
      </p:sp>
    </p:spTree>
    <p:extLst>
      <p:ext uri="{BB962C8B-B14F-4D97-AF65-F5344CB8AC3E}">
        <p14:creationId xmlns:p14="http://schemas.microsoft.com/office/powerpoint/2010/main" val="12680441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 1 (alt Title Slid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A picture containing blur&#10;&#10;Description automatically generated">
            <a:extLst>
              <a:ext uri="{FF2B5EF4-FFF2-40B4-BE49-F238E27FC236}">
                <a16:creationId xmlns:a16="http://schemas.microsoft.com/office/drawing/2014/main" id="{7A85BD9F-E558-4254-89DB-9A7B3D1C56D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29976" y="1635465"/>
            <a:ext cx="12259180" cy="5260636"/>
          </a:xfrm>
          <a:prstGeom prst="rect">
            <a:avLst/>
          </a:prstGeom>
        </p:spPr>
      </p:pic>
      <p:sp>
        <p:nvSpPr>
          <p:cNvPr id="21" name="Text Placeholder 20">
            <a:extLst>
              <a:ext uri="{FF2B5EF4-FFF2-40B4-BE49-F238E27FC236}">
                <a16:creationId xmlns:a16="http://schemas.microsoft.com/office/drawing/2014/main" id="{E0EC3E29-B62B-5848-BFF2-3B22373AA7B8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65175" y="4844311"/>
            <a:ext cx="9907588" cy="2077140"/>
          </a:xfrm>
        </p:spPr>
        <p:txBody>
          <a:bodyPr>
            <a:normAutofit/>
          </a:bodyPr>
          <a:lstStyle>
            <a:lvl1pPr marL="0" indent="0">
              <a:buNone/>
              <a:defRPr sz="3000">
                <a:solidFill>
                  <a:srgbClr val="0B5494"/>
                </a:solidFill>
                <a:latin typeface="Product Sans Thin" panose="020B0203030502040203" pitchFamily="34" charset="0"/>
              </a:defRPr>
            </a:lvl1pPr>
          </a:lstStyle>
          <a:p>
            <a:pPr lvl="0"/>
            <a:r>
              <a:rPr lang="en-US" dirty="0"/>
              <a:t>Name(s) of presenter(s)</a:t>
            </a:r>
          </a:p>
          <a:p>
            <a:pPr lvl="0"/>
            <a:r>
              <a:rPr lang="en-US" dirty="0"/>
              <a:t>Date</a:t>
            </a:r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F629DFBE-95EF-9447-850B-5A38238E4F7F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9976" y="1635464"/>
            <a:ext cx="12221976" cy="2932783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FC8F5955-3DDD-F944-85A3-05004DFA4A43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0247"/>
            <a:ext cx="12221976" cy="2932783"/>
          </a:xfrm>
          <a:prstGeom prst="rect">
            <a:avLst/>
          </a:prstGeom>
        </p:spPr>
      </p:pic>
      <p:sp>
        <p:nvSpPr>
          <p:cNvPr id="24" name="Text Placeholder 6">
            <a:extLst>
              <a:ext uri="{FF2B5EF4-FFF2-40B4-BE49-F238E27FC236}">
                <a16:creationId xmlns:a16="http://schemas.microsoft.com/office/drawing/2014/main" id="{0F003CDE-CD75-5443-B99B-2ED7BCD5EE4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65861" y="3388380"/>
            <a:ext cx="9906901" cy="1179867"/>
          </a:xfrm>
        </p:spPr>
        <p:txBody>
          <a:bodyPr anchor="ctr">
            <a:normAutofit/>
          </a:bodyPr>
          <a:lstStyle>
            <a:lvl1pPr marL="0" indent="0">
              <a:buNone/>
              <a:defRPr sz="3000">
                <a:solidFill>
                  <a:srgbClr val="0B5494"/>
                </a:solidFill>
              </a:defRPr>
            </a:lvl1pPr>
          </a:lstStyle>
          <a:p>
            <a:pPr lvl="0"/>
            <a:r>
              <a:rPr lang="en-US" dirty="0"/>
              <a:t>Subtitle here</a:t>
            </a:r>
          </a:p>
        </p:txBody>
      </p:sp>
      <p:sp>
        <p:nvSpPr>
          <p:cNvPr id="25" name="Text Placeholder 10">
            <a:extLst>
              <a:ext uri="{FF2B5EF4-FFF2-40B4-BE49-F238E27FC236}">
                <a16:creationId xmlns:a16="http://schemas.microsoft.com/office/drawing/2014/main" id="{0E875A9D-8B55-2C4C-B935-74B25F46DA9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65175" y="894824"/>
            <a:ext cx="9907588" cy="2417876"/>
          </a:xfrm>
          <a:noFill/>
        </p:spPr>
        <p:txBody>
          <a:bodyPr anchor="b">
            <a:normAutofit/>
          </a:bodyPr>
          <a:lstStyle>
            <a:lvl1pPr marL="0" indent="0">
              <a:buNone/>
              <a:defRPr sz="6000">
                <a:solidFill>
                  <a:srgbClr val="0B5494"/>
                </a:solidFill>
              </a:defRPr>
            </a:lvl1pPr>
          </a:lstStyle>
          <a:p>
            <a:pPr lvl="0"/>
            <a:r>
              <a:rPr lang="en-US" dirty="0"/>
              <a:t>Presentation title to go here</a:t>
            </a:r>
          </a:p>
        </p:txBody>
      </p:sp>
      <p:pic>
        <p:nvPicPr>
          <p:cNvPr id="26" name="Picture 25">
            <a:extLst>
              <a:ext uri="{FF2B5EF4-FFF2-40B4-BE49-F238E27FC236}">
                <a16:creationId xmlns:a16="http://schemas.microsoft.com/office/drawing/2014/main" id="{848D7A3D-F2E1-CC45-95C1-83C1A0A06EB1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65861" y="430247"/>
            <a:ext cx="2711972" cy="4645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420856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Background pattern&#10;&#10;Description automatically generated">
            <a:extLst>
              <a:ext uri="{FF2B5EF4-FFF2-40B4-BE49-F238E27FC236}">
                <a16:creationId xmlns:a16="http://schemas.microsoft.com/office/drawing/2014/main" id="{D83A9A97-3FE1-4EDA-8AA4-850C7B3DF63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1" y="1359401"/>
            <a:ext cx="12192001" cy="5555749"/>
          </a:xfrm>
          <a:prstGeom prst="rect">
            <a:avLst/>
          </a:prstGeom>
        </p:spPr>
      </p:pic>
      <p:sp>
        <p:nvSpPr>
          <p:cNvPr id="10" name="Text Placeholder 20">
            <a:extLst>
              <a:ext uri="{FF2B5EF4-FFF2-40B4-BE49-F238E27FC236}">
                <a16:creationId xmlns:a16="http://schemas.microsoft.com/office/drawing/2014/main" id="{5B735781-C98E-3546-A3E5-41DD7AAEDB1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65175" y="4844311"/>
            <a:ext cx="9907588" cy="2096190"/>
          </a:xfrm>
        </p:spPr>
        <p:txBody>
          <a:bodyPr>
            <a:normAutofit/>
          </a:bodyPr>
          <a:lstStyle>
            <a:lvl1pPr marL="0" indent="0">
              <a:buNone/>
              <a:defRPr sz="3000" b="0" i="0">
                <a:solidFill>
                  <a:srgbClr val="0B5494"/>
                </a:solidFill>
                <a:latin typeface="Product Sans Thin" panose="020B0203030502040203" pitchFamily="34" charset="0"/>
              </a:defRPr>
            </a:lvl1pPr>
          </a:lstStyle>
          <a:p>
            <a:pPr lvl="0"/>
            <a:r>
              <a:rPr lang="en-US" dirty="0"/>
              <a:t>Name(s) of presenter(s)</a:t>
            </a:r>
          </a:p>
          <a:p>
            <a:pPr lvl="0"/>
            <a:r>
              <a:rPr lang="en-US" dirty="0"/>
              <a:t>Date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B0548A2B-C299-E44F-9499-8F728F8B4DA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9976" y="1635464"/>
            <a:ext cx="12221976" cy="2932783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86ED859E-0E54-394B-B2F4-63D1B380DB8F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0247"/>
            <a:ext cx="12221976" cy="2932783"/>
          </a:xfrm>
          <a:prstGeom prst="rect">
            <a:avLst/>
          </a:prstGeom>
        </p:spPr>
      </p:pic>
      <p:sp>
        <p:nvSpPr>
          <p:cNvPr id="15" name="Text Placeholder 6">
            <a:extLst>
              <a:ext uri="{FF2B5EF4-FFF2-40B4-BE49-F238E27FC236}">
                <a16:creationId xmlns:a16="http://schemas.microsoft.com/office/drawing/2014/main" id="{630EF5FB-5DCB-C84B-ADDB-AC9E3E6B58A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65861" y="3388380"/>
            <a:ext cx="9906901" cy="1179867"/>
          </a:xfrm>
        </p:spPr>
        <p:txBody>
          <a:bodyPr anchor="ctr">
            <a:normAutofit/>
          </a:bodyPr>
          <a:lstStyle>
            <a:lvl1pPr marL="0" indent="0">
              <a:buNone/>
              <a:defRPr sz="3000">
                <a:solidFill>
                  <a:srgbClr val="0B5494"/>
                </a:solidFill>
              </a:defRPr>
            </a:lvl1pPr>
          </a:lstStyle>
          <a:p>
            <a:pPr lvl="0"/>
            <a:r>
              <a:rPr lang="en-US" dirty="0"/>
              <a:t>Subtitle here</a:t>
            </a:r>
          </a:p>
        </p:txBody>
      </p:sp>
      <p:sp>
        <p:nvSpPr>
          <p:cNvPr id="16" name="Text Placeholder 10">
            <a:extLst>
              <a:ext uri="{FF2B5EF4-FFF2-40B4-BE49-F238E27FC236}">
                <a16:creationId xmlns:a16="http://schemas.microsoft.com/office/drawing/2014/main" id="{89B6BD9B-253D-404B-9EC4-14D3E5C7B0C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65175" y="894824"/>
            <a:ext cx="9907588" cy="2417876"/>
          </a:xfrm>
          <a:noFill/>
        </p:spPr>
        <p:txBody>
          <a:bodyPr anchor="b">
            <a:normAutofit/>
          </a:bodyPr>
          <a:lstStyle>
            <a:lvl1pPr marL="0" indent="0">
              <a:buNone/>
              <a:defRPr sz="6000">
                <a:solidFill>
                  <a:srgbClr val="0B5494"/>
                </a:solidFill>
              </a:defRPr>
            </a:lvl1pPr>
          </a:lstStyle>
          <a:p>
            <a:pPr lvl="0"/>
            <a:r>
              <a:rPr lang="en-US" dirty="0"/>
              <a:t>Presentation title to go here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5DDB95AD-1F20-1F45-AA37-1F83A42C35FA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65861" y="430247"/>
            <a:ext cx="2711972" cy="4645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24607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text&#10;&#10;Description automatically generated">
            <a:extLst>
              <a:ext uri="{FF2B5EF4-FFF2-40B4-BE49-F238E27FC236}">
                <a16:creationId xmlns:a16="http://schemas.microsoft.com/office/drawing/2014/main" id="{661203CD-23E0-4342-877C-A894DCEA5DB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H="1">
            <a:off x="-29976" y="1409942"/>
            <a:ext cx="12221976" cy="5565859"/>
          </a:xfrm>
          <a:prstGeom prst="rect">
            <a:avLst/>
          </a:prstGeom>
        </p:spPr>
      </p:pic>
      <p:sp>
        <p:nvSpPr>
          <p:cNvPr id="9" name="Text Placeholder 20">
            <a:extLst>
              <a:ext uri="{FF2B5EF4-FFF2-40B4-BE49-F238E27FC236}">
                <a16:creationId xmlns:a16="http://schemas.microsoft.com/office/drawing/2014/main" id="{A87F8C68-A834-C040-B991-FE55C7B99A3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65175" y="4844311"/>
            <a:ext cx="9907588" cy="2013690"/>
          </a:xfrm>
        </p:spPr>
        <p:txBody>
          <a:bodyPr>
            <a:normAutofit/>
          </a:bodyPr>
          <a:lstStyle>
            <a:lvl1pPr marL="0" indent="0">
              <a:buNone/>
              <a:defRPr sz="3000" b="0" i="0">
                <a:solidFill>
                  <a:srgbClr val="0B5494"/>
                </a:solidFill>
                <a:latin typeface="Product Sans Thin" panose="020B0203030502040203" pitchFamily="34" charset="0"/>
              </a:defRPr>
            </a:lvl1pPr>
          </a:lstStyle>
          <a:p>
            <a:pPr lvl="0"/>
            <a:r>
              <a:rPr lang="en-US" dirty="0"/>
              <a:t>Name(s) of presenter(s)</a:t>
            </a:r>
          </a:p>
          <a:p>
            <a:pPr lvl="0"/>
            <a:r>
              <a:rPr lang="en-US" dirty="0"/>
              <a:t>Date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672AAEB9-6CC3-CD4F-AFD3-F5FC597D3B16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9976" y="1635464"/>
            <a:ext cx="12221976" cy="2932783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18947CF2-97EB-674C-B6DA-43C3B4698F9F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430247"/>
            <a:ext cx="12192001" cy="2932783"/>
          </a:xfrm>
          <a:prstGeom prst="rect">
            <a:avLst/>
          </a:prstGeom>
        </p:spPr>
      </p:pic>
      <p:sp>
        <p:nvSpPr>
          <p:cNvPr id="13" name="Text Placeholder 6">
            <a:extLst>
              <a:ext uri="{FF2B5EF4-FFF2-40B4-BE49-F238E27FC236}">
                <a16:creationId xmlns:a16="http://schemas.microsoft.com/office/drawing/2014/main" id="{3F95E47B-1676-064D-B8E5-08B06B62549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65861" y="3388380"/>
            <a:ext cx="9906901" cy="1179867"/>
          </a:xfrm>
        </p:spPr>
        <p:txBody>
          <a:bodyPr anchor="ctr">
            <a:normAutofit/>
          </a:bodyPr>
          <a:lstStyle>
            <a:lvl1pPr marL="0" indent="0">
              <a:buNone/>
              <a:defRPr sz="3000">
                <a:solidFill>
                  <a:srgbClr val="0B5494"/>
                </a:solidFill>
              </a:defRPr>
            </a:lvl1pPr>
          </a:lstStyle>
          <a:p>
            <a:pPr lvl="0"/>
            <a:r>
              <a:rPr lang="en-US" dirty="0"/>
              <a:t>Subtitle here</a:t>
            </a:r>
          </a:p>
        </p:txBody>
      </p:sp>
      <p:sp>
        <p:nvSpPr>
          <p:cNvPr id="15" name="Text Placeholder 10">
            <a:extLst>
              <a:ext uri="{FF2B5EF4-FFF2-40B4-BE49-F238E27FC236}">
                <a16:creationId xmlns:a16="http://schemas.microsoft.com/office/drawing/2014/main" id="{2D775E79-4EA2-1741-8E6A-F64432D4586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65175" y="894824"/>
            <a:ext cx="9907588" cy="2417876"/>
          </a:xfrm>
          <a:noFill/>
        </p:spPr>
        <p:txBody>
          <a:bodyPr anchor="b">
            <a:normAutofit/>
          </a:bodyPr>
          <a:lstStyle>
            <a:lvl1pPr marL="0" indent="0">
              <a:buNone/>
              <a:defRPr sz="6000">
                <a:solidFill>
                  <a:srgbClr val="0B5494"/>
                </a:solidFill>
              </a:defRPr>
            </a:lvl1pPr>
          </a:lstStyle>
          <a:p>
            <a:pPr lvl="0"/>
            <a:r>
              <a:rPr lang="en-US" dirty="0"/>
              <a:t>Presentation title to go here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30031E86-8034-144D-9632-B1856DECFCCA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65861" y="430247"/>
            <a:ext cx="2711972" cy="4645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24092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ransition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7BBA1D3E-9956-9541-A964-313064928B1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1100135"/>
            <a:ext cx="12192000" cy="4543426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0CD48361-1CF2-8544-9830-31C4AD415DB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950406"/>
            <a:ext cx="12192000" cy="1115179"/>
          </a:xfrm>
          <a:prstGeom prst="rect">
            <a:avLst/>
          </a:prstGeom>
          <a:noFill/>
        </p:spPr>
      </p:pic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40EC403-9074-2E4B-B686-CE4BDA6772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838383"/>
                </a:solidFill>
              </a:defRPr>
            </a:lvl1pPr>
          </a:lstStyle>
          <a:p>
            <a:r>
              <a:rPr lang="en-CA"/>
              <a:t>05-24-2021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89A3C8A-7236-8343-AAF2-6EF87EE95C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838383"/>
                </a:solidFill>
              </a:defRPr>
            </a:lvl1pPr>
          </a:lstStyle>
          <a:p>
            <a:fld id="{A68F81FF-A8B7-8E49-9D5B-3CAD5ADFEE3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06079699-09D7-4544-BF06-E77DEC20A06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1850" y="2950406"/>
            <a:ext cx="9326563" cy="1115179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dirty="0"/>
              <a:t>Transition slide</a:t>
            </a:r>
          </a:p>
        </p:txBody>
      </p:sp>
    </p:spTree>
    <p:extLst>
      <p:ext uri="{BB962C8B-B14F-4D97-AF65-F5344CB8AC3E}">
        <p14:creationId xmlns:p14="http://schemas.microsoft.com/office/powerpoint/2010/main" val="1127152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ontent Slide (no images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BFFC82E5-D0D8-EE4A-A621-5AB9F4BAB1E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11517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7D64BA9-4817-6446-BC17-D95F499700F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374"/>
            <a:ext cx="10515600" cy="1068518"/>
          </a:xfrm>
        </p:spPr>
        <p:txBody>
          <a:bodyPr/>
          <a:lstStyle>
            <a:lvl1pPr>
              <a:lnSpc>
                <a:spcPct val="100000"/>
              </a:lnSpc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of slide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11F7315-1D15-7F4A-AACF-F20BF2D5C66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14463"/>
            <a:ext cx="10515600" cy="4762500"/>
          </a:xfrm>
        </p:spPr>
        <p:txBody>
          <a:bodyPr/>
          <a:lstStyle>
            <a:lvl1pPr>
              <a:defRPr>
                <a:latin typeface="Product Sans Thin" panose="020B0203030502040203" pitchFamily="34" charset="0"/>
              </a:defRPr>
            </a:lvl1pPr>
            <a:lvl2pPr>
              <a:defRPr>
                <a:latin typeface="Product Sans Thin" panose="020B0203030502040203" pitchFamily="34" charset="0"/>
              </a:defRPr>
            </a:lvl2pPr>
            <a:lvl3pPr>
              <a:defRPr>
                <a:latin typeface="Product Sans Thin" panose="020B0203030502040203" pitchFamily="34" charset="0"/>
              </a:defRPr>
            </a:lvl3pPr>
            <a:lvl4pPr>
              <a:defRPr>
                <a:latin typeface="Product Sans Thin" panose="020B0203030502040203" pitchFamily="34" charset="0"/>
              </a:defRPr>
            </a:lvl4pPr>
            <a:lvl5pPr marL="1828800" marR="0" indent="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>
                <a:latin typeface="Product Sans Thin" panose="020B0203030502040203" pitchFamily="34" charset="0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7" name="Date Placeholder 1">
            <a:extLst>
              <a:ext uri="{FF2B5EF4-FFF2-40B4-BE49-F238E27FC236}">
                <a16:creationId xmlns:a16="http://schemas.microsoft.com/office/drawing/2014/main" id="{71B5729D-97A3-B74D-8F1F-CE9FF284F34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>
              <a:defRPr>
                <a:solidFill>
                  <a:srgbClr val="838383"/>
                </a:solidFill>
              </a:defRPr>
            </a:lvl1pPr>
          </a:lstStyle>
          <a:p>
            <a:r>
              <a:rPr lang="en-CA"/>
              <a:t>05-24-2021</a:t>
            </a:r>
            <a:endParaRPr lang="en-US" dirty="0"/>
          </a:p>
        </p:txBody>
      </p:sp>
      <p:sp>
        <p:nvSpPr>
          <p:cNvPr id="9" name="Slide Number Placeholder 3">
            <a:extLst>
              <a:ext uri="{FF2B5EF4-FFF2-40B4-BE49-F238E27FC236}">
                <a16:creationId xmlns:a16="http://schemas.microsoft.com/office/drawing/2014/main" id="{E26F95E0-5E50-0E47-8FFD-6D000044AD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>
            <a:lvl1pPr>
              <a:defRPr>
                <a:solidFill>
                  <a:srgbClr val="838383"/>
                </a:solidFill>
              </a:defRPr>
            </a:lvl1pPr>
          </a:lstStyle>
          <a:p>
            <a:fld id="{A68F81FF-A8B7-8E49-9D5B-3CAD5ADFEE3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257284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(with boxes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A40D8CAB-D224-9E4B-913B-4650ACA6EC8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115179"/>
          </a:xfrm>
          <a:prstGeom prst="rect">
            <a:avLst/>
          </a:prstGeom>
        </p:spPr>
      </p:pic>
      <p:sp>
        <p:nvSpPr>
          <p:cNvPr id="16" name="Content Placeholder 3">
            <a:extLst>
              <a:ext uri="{FF2B5EF4-FFF2-40B4-BE49-F238E27FC236}">
                <a16:creationId xmlns:a16="http://schemas.microsoft.com/office/drawing/2014/main" id="{AAFBE3DE-3C9F-453F-9586-4057CDA650F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8200" y="1371599"/>
            <a:ext cx="6739386" cy="4805363"/>
          </a:xfrm>
        </p:spPr>
        <p:txBody>
          <a:bodyPr/>
          <a:lstStyle>
            <a:lvl3pPr>
              <a:defRPr/>
            </a:lvl3pPr>
            <a:lvl4pPr marL="16002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Pct val="75000"/>
              <a:buFont typeface="System Font Regular"/>
              <a:buChar char="–"/>
              <a:tabLst/>
              <a:defRPr/>
            </a:lvl4pPr>
            <a:lvl5pPr marL="20574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2455D951-7751-A541-A387-61A043688CE1}"/>
              </a:ext>
            </a:extLst>
          </p:cNvPr>
          <p:cNvSpPr/>
          <p:nvPr userDrawn="1"/>
        </p:nvSpPr>
        <p:spPr>
          <a:xfrm>
            <a:off x="8401051" y="1771656"/>
            <a:ext cx="1814513" cy="1814513"/>
          </a:xfrm>
          <a:prstGeom prst="rect">
            <a:avLst/>
          </a:prstGeom>
          <a:solidFill>
            <a:srgbClr val="289D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CAB157B1-00FA-D34E-A866-01820DB00A7C}"/>
              </a:ext>
            </a:extLst>
          </p:cNvPr>
          <p:cNvGrpSpPr/>
          <p:nvPr userDrawn="1"/>
        </p:nvGrpSpPr>
        <p:grpSpPr>
          <a:xfrm>
            <a:off x="8401051" y="1771656"/>
            <a:ext cx="3819525" cy="3800481"/>
            <a:chOff x="8401051" y="1771656"/>
            <a:chExt cx="3819525" cy="3800481"/>
          </a:xfrm>
        </p:grpSpPr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28894650-A92B-D44F-BD58-2949EF2709EE}"/>
                </a:ext>
              </a:extLst>
            </p:cNvPr>
            <p:cNvSpPr/>
            <p:nvPr userDrawn="1"/>
          </p:nvSpPr>
          <p:spPr>
            <a:xfrm>
              <a:off x="10406062" y="1771656"/>
              <a:ext cx="1814514" cy="1814514"/>
            </a:xfrm>
            <a:prstGeom prst="rect">
              <a:avLst/>
            </a:prstGeom>
            <a:blipFill dpi="0"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E5911023-1E8C-E743-B810-68A41E000E15}"/>
                </a:ext>
              </a:extLst>
            </p:cNvPr>
            <p:cNvSpPr/>
            <p:nvPr userDrawn="1"/>
          </p:nvSpPr>
          <p:spPr>
            <a:xfrm>
              <a:off x="8401051" y="3757624"/>
              <a:ext cx="1814513" cy="1814513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27" name="Rectangle 26">
            <a:extLst>
              <a:ext uri="{FF2B5EF4-FFF2-40B4-BE49-F238E27FC236}">
                <a16:creationId xmlns:a16="http://schemas.microsoft.com/office/drawing/2014/main" id="{2C1E3DB1-D883-E84F-93ED-11F1B86ED64D}"/>
              </a:ext>
            </a:extLst>
          </p:cNvPr>
          <p:cNvSpPr/>
          <p:nvPr userDrawn="1"/>
        </p:nvSpPr>
        <p:spPr>
          <a:xfrm>
            <a:off x="10406062" y="3757624"/>
            <a:ext cx="1814513" cy="1814513"/>
          </a:xfrm>
          <a:prstGeom prst="rect">
            <a:avLst/>
          </a:prstGeom>
          <a:solidFill>
            <a:srgbClr val="0B54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pic>
        <p:nvPicPr>
          <p:cNvPr id="28" name="Picture 27" descr="Text, letter&#10;&#10;Description automatically generated">
            <a:extLst>
              <a:ext uri="{FF2B5EF4-FFF2-40B4-BE49-F238E27FC236}">
                <a16:creationId xmlns:a16="http://schemas.microsoft.com/office/drawing/2014/main" id="{749A8FFF-4E71-6648-9129-15CE07D9347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401051" y="3757625"/>
            <a:ext cx="1814984" cy="1814512"/>
          </a:xfrm>
          <a:prstGeom prst="rect">
            <a:avLst/>
          </a:prstGeom>
        </p:spPr>
      </p:pic>
      <p:sp>
        <p:nvSpPr>
          <p:cNvPr id="14" name="Date Placeholder 1">
            <a:extLst>
              <a:ext uri="{FF2B5EF4-FFF2-40B4-BE49-F238E27FC236}">
                <a16:creationId xmlns:a16="http://schemas.microsoft.com/office/drawing/2014/main" id="{46500801-EEE0-5640-B67D-583E10ABD4D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>
              <a:defRPr>
                <a:solidFill>
                  <a:srgbClr val="838383"/>
                </a:solidFill>
              </a:defRPr>
            </a:lvl1pPr>
          </a:lstStyle>
          <a:p>
            <a:r>
              <a:rPr lang="en-CA" dirty="0"/>
              <a:t>05-24-2021</a:t>
            </a:r>
            <a:endParaRPr lang="en-US" dirty="0"/>
          </a:p>
        </p:txBody>
      </p:sp>
      <p:sp>
        <p:nvSpPr>
          <p:cNvPr id="15" name="Slide Number Placeholder 3">
            <a:extLst>
              <a:ext uri="{FF2B5EF4-FFF2-40B4-BE49-F238E27FC236}">
                <a16:creationId xmlns:a16="http://schemas.microsoft.com/office/drawing/2014/main" id="{7B28734D-DE14-9442-AE67-2090A1DCAD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>
            <a:lvl1pPr>
              <a:defRPr>
                <a:solidFill>
                  <a:srgbClr val="838383"/>
                </a:solidFill>
              </a:defRPr>
            </a:lvl1pPr>
          </a:lstStyle>
          <a:p>
            <a:fld id="{A68F81FF-A8B7-8E49-9D5B-3CAD5ADFEE3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850B06AE-126A-4DA2-811F-104FAE999A2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374"/>
            <a:ext cx="10515600" cy="1068518"/>
          </a:xfrm>
        </p:spPr>
        <p:txBody>
          <a:bodyPr/>
          <a:lstStyle>
            <a:lvl1pPr>
              <a:lnSpc>
                <a:spcPct val="100000"/>
              </a:lnSpc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of slide</a:t>
            </a:r>
          </a:p>
        </p:txBody>
      </p:sp>
    </p:spTree>
    <p:extLst>
      <p:ext uri="{BB962C8B-B14F-4D97-AF65-F5344CB8AC3E}">
        <p14:creationId xmlns:p14="http://schemas.microsoft.com/office/powerpoint/2010/main" val="30284848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3">
            <a:extLst>
              <a:ext uri="{FF2B5EF4-FFF2-40B4-BE49-F238E27FC236}">
                <a16:creationId xmlns:a16="http://schemas.microsoft.com/office/drawing/2014/main" id="{CDE7FCE0-DABC-FF4C-A67F-37313C276B9F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838200" y="1428750"/>
            <a:ext cx="6219825" cy="4922543"/>
          </a:xfrm>
        </p:spPr>
        <p:txBody>
          <a:bodyPr/>
          <a:lstStyle>
            <a:lvl1pPr marL="514350" indent="-514350">
              <a:lnSpc>
                <a:spcPct val="150000"/>
              </a:lnSpc>
              <a:buSzPct val="120000"/>
              <a:buFont typeface="+mj-lt"/>
              <a:buAutoNum type="arabicParenR"/>
              <a:defRPr>
                <a:solidFill>
                  <a:srgbClr val="0B5494"/>
                </a:solidFill>
                <a:latin typeface="Product Sans Light" panose="020B0303030502040203" pitchFamily="34" charset="0"/>
              </a:defRPr>
            </a:lvl1pPr>
            <a:lvl2pPr>
              <a:buClrTx/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Agenda item 1</a:t>
            </a:r>
          </a:p>
          <a:p>
            <a:pPr lvl="0"/>
            <a:r>
              <a:rPr lang="en-US" dirty="0"/>
              <a:t>Agenda item 2</a:t>
            </a:r>
          </a:p>
          <a:p>
            <a:pPr lvl="0"/>
            <a:r>
              <a:rPr lang="en-US" dirty="0"/>
              <a:t>Agenda item 3</a:t>
            </a:r>
          </a:p>
          <a:p>
            <a:pPr lvl="0"/>
            <a:r>
              <a:rPr lang="en-US" dirty="0"/>
              <a:t>Agenda item 4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A40D8CAB-D224-9E4B-913B-4650ACA6EC8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115179"/>
          </a:xfrm>
          <a:prstGeom prst="rect">
            <a:avLst/>
          </a:prstGeom>
        </p:spPr>
      </p:pic>
      <p:sp>
        <p:nvSpPr>
          <p:cNvPr id="14" name="Title 1">
            <a:extLst>
              <a:ext uri="{FF2B5EF4-FFF2-40B4-BE49-F238E27FC236}">
                <a16:creationId xmlns:a16="http://schemas.microsoft.com/office/drawing/2014/main" id="{4AB5B9CB-E993-D64C-AC33-64C0B1891D0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374"/>
            <a:ext cx="10515600" cy="1068518"/>
          </a:xfrm>
        </p:spPr>
        <p:txBody>
          <a:bodyPr/>
          <a:lstStyle>
            <a:lvl1pPr>
              <a:lnSpc>
                <a:spcPct val="100000"/>
              </a:lnSpc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Agenda</a:t>
            </a:r>
          </a:p>
        </p:txBody>
      </p:sp>
      <p:sp>
        <p:nvSpPr>
          <p:cNvPr id="16" name="Date Placeholder 1">
            <a:extLst>
              <a:ext uri="{FF2B5EF4-FFF2-40B4-BE49-F238E27FC236}">
                <a16:creationId xmlns:a16="http://schemas.microsoft.com/office/drawing/2014/main" id="{15357D13-28E9-504B-AD5E-34C08981C76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>
              <a:defRPr>
                <a:solidFill>
                  <a:srgbClr val="838383"/>
                </a:solidFill>
              </a:defRPr>
            </a:lvl1pPr>
          </a:lstStyle>
          <a:p>
            <a:r>
              <a:rPr lang="en-CA"/>
              <a:t>05-24-2021</a:t>
            </a:r>
            <a:endParaRPr lang="en-US" dirty="0"/>
          </a:p>
        </p:txBody>
      </p:sp>
      <p:sp>
        <p:nvSpPr>
          <p:cNvPr id="17" name="Slide Number Placeholder 3">
            <a:extLst>
              <a:ext uri="{FF2B5EF4-FFF2-40B4-BE49-F238E27FC236}">
                <a16:creationId xmlns:a16="http://schemas.microsoft.com/office/drawing/2014/main" id="{376C37B9-9236-DC46-AEA1-4D13C0A103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>
            <a:lvl1pPr>
              <a:defRPr>
                <a:solidFill>
                  <a:srgbClr val="838383"/>
                </a:solidFill>
              </a:defRPr>
            </a:lvl1pPr>
          </a:lstStyle>
          <a:p>
            <a:fld id="{A68F81FF-A8B7-8E49-9D5B-3CAD5ADFEE3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AA046ADC-C429-F94E-913A-D027F8174AB6}"/>
              </a:ext>
            </a:extLst>
          </p:cNvPr>
          <p:cNvSpPr/>
          <p:nvPr userDrawn="1"/>
        </p:nvSpPr>
        <p:spPr>
          <a:xfrm>
            <a:off x="8401051" y="1771656"/>
            <a:ext cx="1814513" cy="1814513"/>
          </a:xfrm>
          <a:prstGeom prst="rect">
            <a:avLst/>
          </a:prstGeom>
          <a:solidFill>
            <a:srgbClr val="289D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grpSp>
        <p:nvGrpSpPr>
          <p:cNvPr id="34" name="Group 33">
            <a:extLst>
              <a:ext uri="{FF2B5EF4-FFF2-40B4-BE49-F238E27FC236}">
                <a16:creationId xmlns:a16="http://schemas.microsoft.com/office/drawing/2014/main" id="{95C268B5-C466-A749-A42E-4369F8388FAA}"/>
              </a:ext>
            </a:extLst>
          </p:cNvPr>
          <p:cNvGrpSpPr/>
          <p:nvPr userDrawn="1"/>
        </p:nvGrpSpPr>
        <p:grpSpPr>
          <a:xfrm>
            <a:off x="8401051" y="1771656"/>
            <a:ext cx="3819525" cy="3800481"/>
            <a:chOff x="8401051" y="1771656"/>
            <a:chExt cx="3819525" cy="3800481"/>
          </a:xfrm>
        </p:grpSpPr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E6A62B3B-4AF7-2742-BB66-C19F716FDA29}"/>
                </a:ext>
              </a:extLst>
            </p:cNvPr>
            <p:cNvSpPr/>
            <p:nvPr userDrawn="1"/>
          </p:nvSpPr>
          <p:spPr>
            <a:xfrm>
              <a:off x="10406062" y="1771656"/>
              <a:ext cx="1814514" cy="1814514"/>
            </a:xfrm>
            <a:prstGeom prst="rect">
              <a:avLst/>
            </a:prstGeom>
            <a:blipFill dpi="0"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10495851-64A6-1647-BE51-32E8939E73B4}"/>
                </a:ext>
              </a:extLst>
            </p:cNvPr>
            <p:cNvSpPr/>
            <p:nvPr userDrawn="1"/>
          </p:nvSpPr>
          <p:spPr>
            <a:xfrm>
              <a:off x="8401051" y="3757624"/>
              <a:ext cx="1814513" cy="1814513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37" name="Rectangle 36">
            <a:extLst>
              <a:ext uri="{FF2B5EF4-FFF2-40B4-BE49-F238E27FC236}">
                <a16:creationId xmlns:a16="http://schemas.microsoft.com/office/drawing/2014/main" id="{10A2D29C-F7F7-DB49-B3C5-D45351D4D317}"/>
              </a:ext>
            </a:extLst>
          </p:cNvPr>
          <p:cNvSpPr/>
          <p:nvPr userDrawn="1"/>
        </p:nvSpPr>
        <p:spPr>
          <a:xfrm>
            <a:off x="10406062" y="3757624"/>
            <a:ext cx="1814513" cy="1814513"/>
          </a:xfrm>
          <a:prstGeom prst="rect">
            <a:avLst/>
          </a:prstGeom>
          <a:solidFill>
            <a:srgbClr val="0B54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pic>
        <p:nvPicPr>
          <p:cNvPr id="38" name="Picture 37" descr="Text, letter&#10;&#10;Description automatically generated">
            <a:extLst>
              <a:ext uri="{FF2B5EF4-FFF2-40B4-BE49-F238E27FC236}">
                <a16:creationId xmlns:a16="http://schemas.microsoft.com/office/drawing/2014/main" id="{ACE42BB7-EB50-754D-B8A3-A38D7EBEB83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401051" y="3757625"/>
            <a:ext cx="1814984" cy="18145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28796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(with vert imag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5FD654AC-93C5-5749-8FCC-E5FB9426D17C}"/>
              </a:ext>
            </a:extLst>
          </p:cNvPr>
          <p:cNvGrpSpPr/>
          <p:nvPr userDrawn="1"/>
        </p:nvGrpSpPr>
        <p:grpSpPr>
          <a:xfrm>
            <a:off x="7315199" y="-10288"/>
            <a:ext cx="4863445" cy="6855887"/>
            <a:chOff x="518112" y="1753386"/>
            <a:chExt cx="4073516" cy="5104613"/>
          </a:xfr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84684600-E216-FA45-9DA6-6B7A968D6EB4}"/>
                </a:ext>
              </a:extLst>
            </p:cNvPr>
            <p:cNvSpPr/>
            <p:nvPr userDrawn="1"/>
          </p:nvSpPr>
          <p:spPr>
            <a:xfrm>
              <a:off x="3094339" y="1753386"/>
              <a:ext cx="1497289" cy="51046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FCA50844-F620-754E-A12B-9A483D2F32F6}"/>
                </a:ext>
              </a:extLst>
            </p:cNvPr>
            <p:cNvSpPr/>
            <p:nvPr userDrawn="1"/>
          </p:nvSpPr>
          <p:spPr>
            <a:xfrm>
              <a:off x="518112" y="1753386"/>
              <a:ext cx="977914" cy="51046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59176982-5E1E-A245-81B5-9210E4EA747D}"/>
                </a:ext>
              </a:extLst>
            </p:cNvPr>
            <p:cNvSpPr/>
            <p:nvPr userDrawn="1"/>
          </p:nvSpPr>
          <p:spPr>
            <a:xfrm>
              <a:off x="1545994" y="1753386"/>
              <a:ext cx="1497289" cy="51046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8C3F4AE-E54B-234E-BA27-6B7270DF28E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8200" y="1371599"/>
            <a:ext cx="6416043" cy="4805363"/>
          </a:xfrm>
        </p:spPr>
        <p:txBody>
          <a:bodyPr/>
          <a:lstStyle>
            <a:lvl3pPr>
              <a:defRPr/>
            </a:lvl3pPr>
            <a:lvl4pPr marL="16002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Pct val="75000"/>
              <a:buFont typeface="System Font Regular"/>
              <a:buChar char="–"/>
              <a:tabLst/>
              <a:defRPr/>
            </a:lvl4pPr>
            <a:lvl5pPr marL="20574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60F19A3D-28BB-1148-BC12-2C796648DB61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3358" y="-10287"/>
            <a:ext cx="12192000" cy="1115179"/>
          </a:xfrm>
          <a:prstGeom prst="rect">
            <a:avLst/>
          </a:prstGeom>
        </p:spPr>
      </p:pic>
      <p:sp>
        <p:nvSpPr>
          <p:cNvPr id="15" name="Date Placeholder 1">
            <a:extLst>
              <a:ext uri="{FF2B5EF4-FFF2-40B4-BE49-F238E27FC236}">
                <a16:creationId xmlns:a16="http://schemas.microsoft.com/office/drawing/2014/main" id="{7769D9AB-7B87-544F-BE76-0EBE8E67712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>
              <a:defRPr>
                <a:solidFill>
                  <a:srgbClr val="838383"/>
                </a:solidFill>
              </a:defRPr>
            </a:lvl1pPr>
          </a:lstStyle>
          <a:p>
            <a:r>
              <a:rPr lang="en-CA"/>
              <a:t>05-24-2021</a:t>
            </a:r>
            <a:endParaRPr lang="en-US" dirty="0"/>
          </a:p>
        </p:txBody>
      </p:sp>
      <p:sp>
        <p:nvSpPr>
          <p:cNvPr id="17" name="Slide Number Placeholder 3">
            <a:extLst>
              <a:ext uri="{FF2B5EF4-FFF2-40B4-BE49-F238E27FC236}">
                <a16:creationId xmlns:a16="http://schemas.microsoft.com/office/drawing/2014/main" id="{BC8910A6-A3B8-EC4B-BD26-4664C23A42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>
            <a:lvl1pPr>
              <a:defRPr>
                <a:solidFill>
                  <a:srgbClr val="838383"/>
                </a:solidFill>
              </a:defRPr>
            </a:lvl1pPr>
          </a:lstStyle>
          <a:p>
            <a:fld id="{A68F81FF-A8B7-8E49-9D5B-3CAD5ADFEE3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BEC32625-7956-4078-9A04-BB491993D83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374"/>
            <a:ext cx="10515600" cy="1068518"/>
          </a:xfrm>
        </p:spPr>
        <p:txBody>
          <a:bodyPr/>
          <a:lstStyle>
            <a:lvl1pPr>
              <a:lnSpc>
                <a:spcPct val="100000"/>
              </a:lnSpc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of slide</a:t>
            </a:r>
          </a:p>
        </p:txBody>
      </p:sp>
    </p:spTree>
    <p:extLst>
      <p:ext uri="{BB962C8B-B14F-4D97-AF65-F5344CB8AC3E}">
        <p14:creationId xmlns:p14="http://schemas.microsoft.com/office/powerpoint/2010/main" val="20465894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BFC05BB-E5A2-4A44-B6AE-6B79F43363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7785"/>
            <a:ext cx="10515600" cy="167290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C5A1DB0-3B24-A64B-A2AB-D090086A8D1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EF48FA7-54B8-4549-832A-88EEA393ADA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838383"/>
                </a:solidFill>
                <a:latin typeface="Product Sans Thin" panose="020B0203030502040203" pitchFamily="34" charset="0"/>
              </a:defRPr>
            </a:lvl1pPr>
          </a:lstStyle>
          <a:p>
            <a:r>
              <a:rPr lang="en-CA" dirty="0"/>
              <a:t>05-24-2021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38AEB7B-A82F-754B-AEEF-517E6867BB9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838383"/>
                </a:solidFill>
                <a:latin typeface="Product Sans Thin" panose="020B0203030502040203" pitchFamily="34" charset="0"/>
              </a:defRPr>
            </a:lvl1pPr>
          </a:lstStyle>
          <a:p>
            <a:fld id="{16DFC2C5-FBBF-1943-8567-35264678A384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5687429D-C16A-3946-912E-75F6C9C2E1C8}"/>
              </a:ext>
            </a:extLst>
          </p:cNvPr>
          <p:cNvSpPr txBox="1">
            <a:spLocks/>
          </p:cNvSpPr>
          <p:nvPr userDrawn="1"/>
        </p:nvSpPr>
        <p:spPr>
          <a:xfrm>
            <a:off x="7345051" y="3746953"/>
            <a:ext cx="10513244" cy="62217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bg1"/>
                </a:solidFill>
                <a:latin typeface="Product Sans Thin" panose="020B0203030502040203" pitchFamily="34" charset="0"/>
                <a:ea typeface="+mj-ea"/>
                <a:cs typeface="+mj-cs"/>
              </a:defRPr>
            </a:lvl1pPr>
          </a:lstStyle>
          <a:p>
            <a:endParaRPr lang="en-US" sz="2200" dirty="0">
              <a:solidFill>
                <a:srgbClr val="0B549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70433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72" r:id="rId1"/>
    <p:sldLayoutId id="2147483874" r:id="rId2"/>
    <p:sldLayoutId id="2147483906" r:id="rId3"/>
    <p:sldLayoutId id="2147483905" r:id="rId4"/>
    <p:sldLayoutId id="2147483878" r:id="rId5"/>
    <p:sldLayoutId id="2147483873" r:id="rId6"/>
    <p:sldLayoutId id="2147483875" r:id="rId7"/>
    <p:sldLayoutId id="2147483912" r:id="rId8"/>
    <p:sldLayoutId id="2147483899" r:id="rId9"/>
    <p:sldLayoutId id="2147483910" r:id="rId10"/>
    <p:sldLayoutId id="2147483911" r:id="rId11"/>
    <p:sldLayoutId id="2147483877" r:id="rId12"/>
    <p:sldLayoutId id="2147483880" r:id="rId13"/>
    <p:sldLayoutId id="2147483913" r:id="rId14"/>
  </p:sldLayoutIdLst>
  <p:hf hdr="0" ftr="0"/>
  <p:txStyles>
    <p:titleStyle>
      <a:lvl1pPr marL="0" marR="0" indent="0" algn="l" defTabSz="914400" rtl="0" eaLnBrk="1" fontAlgn="auto" latinLnBrk="0" hangingPunct="0">
        <a:lnSpc>
          <a:spcPct val="100000"/>
        </a:lnSpc>
        <a:spcBef>
          <a:spcPct val="0"/>
        </a:spcBef>
        <a:spcAft>
          <a:spcPts val="0"/>
        </a:spcAft>
        <a:buClrTx/>
        <a:buSzTx/>
        <a:buFontTx/>
        <a:buNone/>
        <a:tabLst/>
        <a:defRPr sz="4400" kern="1200">
          <a:solidFill>
            <a:srgbClr val="0B5494"/>
          </a:solidFill>
          <a:latin typeface="Product Sans Thin" panose="020B0203030502040203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rgbClr val="4A4A4A"/>
          </a:solidFill>
          <a:latin typeface="Product Sans Thin" panose="020B0203030502040203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4A4A4A"/>
        </a:buClr>
        <a:buFont typeface="System Font Regular"/>
        <a:buChar char="–"/>
        <a:defRPr sz="2400" kern="1200">
          <a:solidFill>
            <a:srgbClr val="4A4A4A"/>
          </a:solidFill>
          <a:latin typeface="Product Sans Thin" panose="020B0203030502040203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SzPct val="75000"/>
        <a:buFont typeface="Courier New" panose="02070309020205020404" pitchFamily="49" charset="0"/>
        <a:buChar char="o"/>
        <a:defRPr sz="2000" kern="1200">
          <a:solidFill>
            <a:srgbClr val="4A4A4A"/>
          </a:solidFill>
          <a:latin typeface="Product Sans Thin" panose="020B0203030502040203" pitchFamily="34" charset="0"/>
          <a:ea typeface="+mn-ea"/>
          <a:cs typeface="+mn-cs"/>
        </a:defRPr>
      </a:lvl3pPr>
      <a:lvl4pPr marL="1657350" marR="0" indent="-285750" algn="l" defTabSz="914400" rtl="0" eaLnBrk="1" fontAlgn="auto" latinLnBrk="0" hangingPunct="1">
        <a:lnSpc>
          <a:spcPct val="90000"/>
        </a:lnSpc>
        <a:spcBef>
          <a:spcPts val="500"/>
        </a:spcBef>
        <a:spcAft>
          <a:spcPts val="0"/>
        </a:spcAft>
        <a:buClrTx/>
        <a:buSzPct val="75000"/>
        <a:buFont typeface="System Font Regular"/>
        <a:buChar char="–"/>
        <a:tabLst/>
        <a:defRPr sz="1800" kern="1200">
          <a:solidFill>
            <a:srgbClr val="4A4A4A"/>
          </a:solidFill>
          <a:latin typeface="Product Sans Thin" panose="020B0203030502040203" pitchFamily="34" charset="0"/>
          <a:ea typeface="+mn-ea"/>
          <a:cs typeface="+mn-cs"/>
        </a:defRPr>
      </a:lvl4pPr>
      <a:lvl5pPr marL="1828800" marR="0" indent="0" algn="l" defTabSz="914400" rtl="0" eaLnBrk="1" fontAlgn="auto" latinLnBrk="0" hangingPunct="1">
        <a:lnSpc>
          <a:spcPct val="90000"/>
        </a:lnSpc>
        <a:spcBef>
          <a:spcPts val="500"/>
        </a:spcBef>
        <a:spcAft>
          <a:spcPts val="0"/>
        </a:spcAft>
        <a:buClrTx/>
        <a:buSzTx/>
        <a:buFont typeface="Arial" panose="020B0604020202020204" pitchFamily="34" charset="0"/>
        <a:buNone/>
        <a:tabLst/>
        <a:defRPr sz="1800" kern="1200">
          <a:solidFill>
            <a:srgbClr val="4A4A4A"/>
          </a:solidFill>
          <a:latin typeface="Product Sans Thin" panose="020B0203030502040203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7AACC860-CB23-468F-A69B-2EDCAA3C164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37159" y="4751948"/>
            <a:ext cx="7960303" cy="1179867"/>
          </a:xfrm>
          <a:solidFill>
            <a:schemeClr val="accent6">
              <a:lumMod val="75000"/>
              <a:alpha val="40000"/>
            </a:schemeClr>
          </a:solidFill>
        </p:spPr>
        <p:txBody>
          <a:bodyPr>
            <a:normAutofit/>
          </a:bodyPr>
          <a:lstStyle/>
          <a:p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Gabriela Figueiredo Dias,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IESBA Chair</a:t>
            </a:r>
          </a:p>
          <a:p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Ken Siong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, Program and Senior Director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048284E-A6B3-4F4E-80B4-07EA3458CF4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37159" y="3392133"/>
            <a:ext cx="9906901" cy="1179867"/>
          </a:xfrm>
        </p:spPr>
        <p:txBody>
          <a:bodyPr>
            <a:normAutofit/>
          </a:bodyPr>
          <a:lstStyle/>
          <a:p>
            <a:r>
              <a:rPr lang="en-US" sz="3600" b="1" dirty="0">
                <a:latin typeface="Arial" panose="020B0604020202020204" pitchFamily="34" charset="0"/>
                <a:cs typeface="Arial" panose="020B0604020202020204" pitchFamily="34" charset="0"/>
              </a:rPr>
              <a:t>IESBA Meeting – March 2022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CAB5605-EB74-47C9-8E9D-F5071F124494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37159" y="1279656"/>
            <a:ext cx="11213465" cy="2417876"/>
          </a:xfrm>
        </p:spPr>
        <p:txBody>
          <a:bodyPr anchor="t" anchorCtr="0">
            <a:noAutofit/>
          </a:bodyPr>
          <a:lstStyle/>
          <a:p>
            <a:pPr>
              <a:spcBef>
                <a:spcPts val="0"/>
              </a:spcBef>
            </a:pPr>
            <a:r>
              <a:rPr lang="en-US" sz="5400" dirty="0">
                <a:latin typeface="Arial" panose="020B0604020202020204" pitchFamily="34" charset="0"/>
                <a:cs typeface="Arial" panose="020B0604020202020204" pitchFamily="34" charset="0"/>
              </a:rPr>
              <a:t>Strategy Survey </a:t>
            </a:r>
          </a:p>
          <a:p>
            <a:pPr>
              <a:spcBef>
                <a:spcPts val="0"/>
              </a:spcBef>
            </a:pPr>
            <a:r>
              <a:rPr lang="en-US" sz="5400" dirty="0">
                <a:latin typeface="Arial" panose="020B0604020202020204" pitchFamily="34" charset="0"/>
                <a:cs typeface="Arial" panose="020B0604020202020204" pitchFamily="34" charset="0"/>
              </a:rPr>
              <a:t>for IESBA SWP 2024 – 2027</a:t>
            </a:r>
          </a:p>
        </p:txBody>
      </p:sp>
    </p:spTree>
    <p:extLst>
      <p:ext uri="{BB962C8B-B14F-4D97-AF65-F5344CB8AC3E}">
        <p14:creationId xmlns:p14="http://schemas.microsoft.com/office/powerpoint/2010/main" val="169183924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AFA46A2C-8179-49B8-A9E0-6D0A8AB3459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0146" r="24862" b="-1"/>
          <a:stretch/>
        </p:blipFill>
        <p:spPr>
          <a:xfrm>
            <a:off x="0" y="1123969"/>
            <a:ext cx="4872447" cy="5737412"/>
          </a:xfrm>
          <a:custGeom>
            <a:avLst/>
            <a:gdLst/>
            <a:ahLst/>
            <a:cxnLst/>
            <a:rect l="l" t="t" r="r" b="b"/>
            <a:pathLst>
              <a:path w="7028495" h="6858000">
                <a:moveTo>
                  <a:pt x="0" y="0"/>
                </a:moveTo>
                <a:lnTo>
                  <a:pt x="6915668" y="0"/>
                </a:lnTo>
                <a:lnTo>
                  <a:pt x="6952411" y="219663"/>
                </a:lnTo>
                <a:cubicBezTo>
                  <a:pt x="7002551" y="569921"/>
                  <a:pt x="7028495" y="927986"/>
                  <a:pt x="7028495" y="1292112"/>
                </a:cubicBezTo>
                <a:cubicBezTo>
                  <a:pt x="7028495" y="3343346"/>
                  <a:pt x="6205186" y="5202289"/>
                  <a:pt x="4870994" y="6556512"/>
                </a:cubicBezTo>
                <a:lnTo>
                  <a:pt x="4556185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2E767E7-09DE-463A-9352-76EC406810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F81FF-A8B7-8E49-9D5B-3CAD5ADFEE36}" type="slidenum">
              <a:rPr lang="en-US" smtClean="0"/>
              <a:pPr/>
              <a:t>10</a:t>
            </a:fld>
            <a:endParaRPr lang="en-US" dirty="0"/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DDEF9237-8FB3-4E31-A19F-B373AC1D2C70}"/>
              </a:ext>
            </a:extLst>
          </p:cNvPr>
          <p:cNvGrpSpPr/>
          <p:nvPr/>
        </p:nvGrpSpPr>
        <p:grpSpPr>
          <a:xfrm>
            <a:off x="685800" y="1413655"/>
            <a:ext cx="3663455" cy="2097290"/>
            <a:chOff x="685800" y="1413655"/>
            <a:chExt cx="3663455" cy="2097290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3DE7617A-1653-4B9A-BF56-9D1408AABB4F}"/>
                </a:ext>
              </a:extLst>
            </p:cNvPr>
            <p:cNvSpPr/>
            <p:nvPr/>
          </p:nvSpPr>
          <p:spPr>
            <a:xfrm>
              <a:off x="685800" y="1413655"/>
              <a:ext cx="3663454" cy="714184"/>
            </a:xfrm>
            <a:prstGeom prst="rect">
              <a:avLst/>
            </a:prstGeom>
            <a:solidFill>
              <a:srgbClr val="E6572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600" b="1" dirty="0">
                  <a:solidFill>
                    <a:schemeClr val="bg1"/>
                  </a:solidFill>
                  <a:latin typeface="+mj-lt"/>
                </a:rPr>
                <a:t>ESG Assurance</a:t>
              </a:r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73BB10D0-8312-4BAF-B09F-06142540F04D}"/>
                </a:ext>
              </a:extLst>
            </p:cNvPr>
            <p:cNvSpPr/>
            <p:nvPr/>
          </p:nvSpPr>
          <p:spPr>
            <a:xfrm>
              <a:off x="685800" y="2127839"/>
              <a:ext cx="3663455" cy="1383106"/>
            </a:xfrm>
            <a:prstGeom prst="rect">
              <a:avLst/>
            </a:prstGeom>
            <a:solidFill>
              <a:srgbClr val="FFFFFF">
                <a:alpha val="8980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00" dirty="0">
                  <a:solidFill>
                    <a:schemeClr val="tx1"/>
                  </a:solidFill>
                  <a:latin typeface="+mj-lt"/>
                </a:rPr>
                <a:t>Enhancing independence standards for assurance engagements on ESG information</a:t>
              </a:r>
              <a:endParaRPr lang="en-US" sz="2000" dirty="0">
                <a:solidFill>
                  <a:schemeClr val="tx1"/>
                </a:solidFill>
              </a:endParaRPr>
            </a:p>
          </p:txBody>
        </p:sp>
      </p:grpSp>
      <p:sp>
        <p:nvSpPr>
          <p:cNvPr id="3" name="Rectangle 2">
            <a:extLst>
              <a:ext uri="{FF2B5EF4-FFF2-40B4-BE49-F238E27FC236}">
                <a16:creationId xmlns:a16="http://schemas.microsoft.com/office/drawing/2014/main" id="{C930A8DC-5F6A-4AD4-B406-B333E1CAA75C}"/>
              </a:ext>
            </a:extLst>
          </p:cNvPr>
          <p:cNvSpPr/>
          <p:nvPr/>
        </p:nvSpPr>
        <p:spPr>
          <a:xfrm>
            <a:off x="5009962" y="1353262"/>
            <a:ext cx="6644156" cy="536821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342900" indent="-342900">
              <a:spcBef>
                <a:spcPts val="1800"/>
              </a:spcBef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tx1"/>
                </a:solidFill>
                <a:latin typeface="+mj-lt"/>
              </a:rPr>
              <a:t>Rapid growth in ESG disclosures driven by investors focused on how companies deal with ESG issues and risks </a:t>
            </a:r>
          </a:p>
          <a:p>
            <a:pPr marL="1028700" lvl="1" indent="-346075">
              <a:spcBef>
                <a:spcPts val="600"/>
              </a:spcBef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tx1"/>
                </a:solidFill>
                <a:latin typeface="+mj-lt"/>
              </a:rPr>
              <a:t>Public interest to ensure information is reliable, comparable, fit for purpose and subject to assurance</a:t>
            </a:r>
          </a:p>
          <a:p>
            <a:pPr marL="346075" indent="-346075">
              <a:spcBef>
                <a:spcPts val="1800"/>
              </a:spcBef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tx1"/>
                </a:solidFill>
                <a:latin typeface="+mj-lt"/>
              </a:rPr>
              <a:t>PAs in public practice (PAPPs) providing assurance on ESG information in accordance with ISAE 3000</a:t>
            </a:r>
          </a:p>
          <a:p>
            <a:pPr marL="1028700" lvl="2" indent="-346075">
              <a:spcBef>
                <a:spcPts val="600"/>
              </a:spcBef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tx1"/>
                </a:solidFill>
                <a:latin typeface="+mj-lt"/>
              </a:rPr>
              <a:t>Part 4B is applicable</a:t>
            </a:r>
          </a:p>
          <a:p>
            <a:pPr marL="346075" indent="-346075">
              <a:spcBef>
                <a:spcPts val="1800"/>
              </a:spcBef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tx1"/>
                </a:solidFill>
                <a:latin typeface="+mj-lt"/>
              </a:rPr>
              <a:t>Large body of non-PAs also providing ESG assurance </a:t>
            </a:r>
          </a:p>
          <a:p>
            <a:pPr marL="1028700" lvl="1" indent="-346075">
              <a:spcBef>
                <a:spcPts val="600"/>
              </a:spcBef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tx1"/>
                </a:solidFill>
                <a:latin typeface="+mj-lt"/>
              </a:rPr>
              <a:t>ISAE 3000 can also be applied</a:t>
            </a:r>
          </a:p>
          <a:p>
            <a:pPr marL="1028700" lvl="1" indent="-346075">
              <a:spcBef>
                <a:spcPts val="600"/>
              </a:spcBef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tx1"/>
                </a:solidFill>
                <a:latin typeface="+mj-lt"/>
              </a:rPr>
              <a:t>No </a:t>
            </a:r>
            <a:r>
              <a:rPr lang="en-US" i="1" dirty="0">
                <a:solidFill>
                  <a:srgbClr val="0B5494"/>
                </a:solidFill>
                <a:latin typeface="+mj-lt"/>
              </a:rPr>
              <a:t>global</a:t>
            </a:r>
            <a:r>
              <a:rPr lang="en-US" dirty="0">
                <a:solidFill>
                  <a:schemeClr val="tx1"/>
                </a:solidFill>
                <a:latin typeface="+mj-lt"/>
              </a:rPr>
              <a:t> ethics, including independence, standards to govern their professional activities</a:t>
            </a:r>
          </a:p>
          <a:p>
            <a:pPr marL="1028700" lvl="1" indent="-346075">
              <a:spcBef>
                <a:spcPts val="600"/>
              </a:spcBef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tx1"/>
                </a:solidFill>
                <a:latin typeface="+mj-lt"/>
              </a:rPr>
              <a:t>Regulatory discussions on need for independence of all assurance providers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6135DBCB-AD76-4F01-B756-BF8006F2AB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0" y="0"/>
            <a:ext cx="10515600" cy="1068518"/>
          </a:xfrm>
        </p:spPr>
        <p:txBody>
          <a:bodyPr>
            <a:normAutofit/>
          </a:bodyPr>
          <a:lstStyle/>
          <a:p>
            <a:r>
              <a:rPr lang="en-US" dirty="0"/>
              <a:t>Potential Strategic Focus Areas (Section B)</a:t>
            </a:r>
          </a:p>
        </p:txBody>
      </p:sp>
    </p:spTree>
    <p:extLst>
      <p:ext uri="{BB962C8B-B14F-4D97-AF65-F5344CB8AC3E}">
        <p14:creationId xmlns:p14="http://schemas.microsoft.com/office/powerpoint/2010/main" val="186865248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FF7E24B7-C6E0-4F0C-B202-539BAD22EE0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0146" r="24862" b="-1"/>
          <a:stretch/>
        </p:blipFill>
        <p:spPr>
          <a:xfrm>
            <a:off x="0" y="1123969"/>
            <a:ext cx="4872447" cy="5737412"/>
          </a:xfrm>
          <a:custGeom>
            <a:avLst/>
            <a:gdLst/>
            <a:ahLst/>
            <a:cxnLst/>
            <a:rect l="l" t="t" r="r" b="b"/>
            <a:pathLst>
              <a:path w="7028495" h="6858000">
                <a:moveTo>
                  <a:pt x="0" y="0"/>
                </a:moveTo>
                <a:lnTo>
                  <a:pt x="6915668" y="0"/>
                </a:lnTo>
                <a:lnTo>
                  <a:pt x="6952411" y="219663"/>
                </a:lnTo>
                <a:cubicBezTo>
                  <a:pt x="7002551" y="569921"/>
                  <a:pt x="7028495" y="927986"/>
                  <a:pt x="7028495" y="1292112"/>
                </a:cubicBezTo>
                <a:cubicBezTo>
                  <a:pt x="7028495" y="3343346"/>
                  <a:pt x="6205186" y="5202289"/>
                  <a:pt x="4870994" y="6556512"/>
                </a:cubicBezTo>
                <a:lnTo>
                  <a:pt x="4556185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2E767E7-09DE-463A-9352-76EC406810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F81FF-A8B7-8E49-9D5B-3CAD5ADFEE36}" type="slidenum">
              <a:rPr lang="en-US" smtClean="0"/>
              <a:pPr/>
              <a:t>11</a:t>
            </a:fld>
            <a:endParaRPr lang="en-US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C930A8DC-5F6A-4AD4-B406-B333E1CAA75C}"/>
              </a:ext>
            </a:extLst>
          </p:cNvPr>
          <p:cNvSpPr/>
          <p:nvPr/>
        </p:nvSpPr>
        <p:spPr>
          <a:xfrm>
            <a:off x="4938188" y="1587664"/>
            <a:ext cx="7116353" cy="523396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346075" indent="-346075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chemeClr val="accent6">
                    <a:lumMod val="60000"/>
                    <a:lumOff val="40000"/>
                  </a:schemeClr>
                </a:solidFill>
                <a:latin typeface="+mj-lt"/>
              </a:rPr>
              <a:t>Potential strategic focus</a:t>
            </a:r>
            <a:r>
              <a:rPr lang="en-US" sz="2400" dirty="0">
                <a:solidFill>
                  <a:schemeClr val="tx1"/>
                </a:solidFill>
                <a:latin typeface="+mj-lt"/>
              </a:rPr>
              <a:t>:</a:t>
            </a:r>
          </a:p>
          <a:p>
            <a:pPr marL="1028700" lvl="1" indent="-346075">
              <a:spcBef>
                <a:spcPts val="600"/>
              </a:spcBef>
              <a:buFont typeface="Wingdings" panose="05000000000000000000" pitchFamily="2" charset="2"/>
              <a:buChar char="q"/>
            </a:pPr>
            <a:r>
              <a:rPr lang="en-US" sz="2000" dirty="0">
                <a:solidFill>
                  <a:srgbClr val="0B5494"/>
                </a:solidFill>
                <a:latin typeface="+mj-lt"/>
              </a:rPr>
              <a:t>Enhance robustness and relevance of IIS for PAPPs performing assurance engagements on ESG information</a:t>
            </a:r>
          </a:p>
          <a:p>
            <a:pPr marL="1028700" lvl="1" indent="-346075">
              <a:spcBef>
                <a:spcPts val="600"/>
              </a:spcBef>
              <a:buFont typeface="Wingdings" panose="05000000000000000000" pitchFamily="2" charset="2"/>
              <a:buChar char="q"/>
            </a:pPr>
            <a:r>
              <a:rPr lang="en-US" sz="2000" dirty="0">
                <a:solidFill>
                  <a:schemeClr val="accent5">
                    <a:lumMod val="75000"/>
                  </a:schemeClr>
                </a:solidFill>
                <a:latin typeface="+mj-lt"/>
              </a:rPr>
              <a:t>Explore merits of expanding scope of the Code to cover assurance providers other than PAPPs </a:t>
            </a:r>
          </a:p>
          <a:p>
            <a:pPr marL="346075" indent="-346075">
              <a:spcBef>
                <a:spcPts val="1800"/>
              </a:spcBef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tx1"/>
                </a:solidFill>
                <a:latin typeface="+mj-lt"/>
              </a:rPr>
              <a:t>Strategy and future initiatives will be:</a:t>
            </a:r>
          </a:p>
          <a:p>
            <a:pPr marL="1028700" lvl="1" indent="-346075">
              <a:spcBef>
                <a:spcPts val="600"/>
              </a:spcBef>
              <a:buFont typeface="Wingdings" panose="05000000000000000000" pitchFamily="2" charset="2"/>
              <a:buChar char="q"/>
            </a:pPr>
            <a:r>
              <a:rPr lang="en-US" sz="2000" dirty="0">
                <a:solidFill>
                  <a:schemeClr val="tx1"/>
                </a:solidFill>
                <a:latin typeface="+mj-lt"/>
              </a:rPr>
              <a:t>Informed by research findings of the new IESBA ESG Working Group</a:t>
            </a:r>
          </a:p>
          <a:p>
            <a:pPr marL="1028700" lvl="1" indent="-346075">
              <a:spcBef>
                <a:spcPts val="600"/>
              </a:spcBef>
              <a:buFont typeface="Wingdings" panose="05000000000000000000" pitchFamily="2" charset="2"/>
              <a:buChar char="q"/>
            </a:pPr>
            <a:r>
              <a:rPr lang="en-US" sz="2000" dirty="0">
                <a:solidFill>
                  <a:schemeClr val="tx1"/>
                </a:solidFill>
                <a:latin typeface="+mj-lt"/>
              </a:rPr>
              <a:t>Developed and pursued in close coordination with IAASB</a:t>
            </a: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2F92217E-972F-42F8-B517-D38A7F558296}"/>
              </a:ext>
            </a:extLst>
          </p:cNvPr>
          <p:cNvGrpSpPr/>
          <p:nvPr/>
        </p:nvGrpSpPr>
        <p:grpSpPr>
          <a:xfrm>
            <a:off x="685800" y="1413655"/>
            <a:ext cx="3663455" cy="2097290"/>
            <a:chOff x="685800" y="1413655"/>
            <a:chExt cx="3663455" cy="2097290"/>
          </a:xfrm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E41B50A1-664A-449D-A208-9C1E390D5218}"/>
                </a:ext>
              </a:extLst>
            </p:cNvPr>
            <p:cNvSpPr/>
            <p:nvPr/>
          </p:nvSpPr>
          <p:spPr>
            <a:xfrm>
              <a:off x="685800" y="1413655"/>
              <a:ext cx="3663454" cy="714184"/>
            </a:xfrm>
            <a:prstGeom prst="rect">
              <a:avLst/>
            </a:prstGeom>
            <a:solidFill>
              <a:srgbClr val="E6572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600" b="1" dirty="0">
                  <a:solidFill>
                    <a:schemeClr val="bg1"/>
                  </a:solidFill>
                  <a:latin typeface="+mj-lt"/>
                </a:rPr>
                <a:t>ESG Assurance</a:t>
              </a:r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E8FD8D8C-E69C-4D4B-9331-235138C6751B}"/>
                </a:ext>
              </a:extLst>
            </p:cNvPr>
            <p:cNvSpPr/>
            <p:nvPr/>
          </p:nvSpPr>
          <p:spPr>
            <a:xfrm>
              <a:off x="685800" y="2127839"/>
              <a:ext cx="3663455" cy="1383106"/>
            </a:xfrm>
            <a:prstGeom prst="rect">
              <a:avLst/>
            </a:prstGeom>
            <a:solidFill>
              <a:srgbClr val="FFFFFF">
                <a:alpha val="8980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00" dirty="0">
                  <a:solidFill>
                    <a:schemeClr val="tx1"/>
                  </a:solidFill>
                  <a:latin typeface="+mj-lt"/>
                </a:rPr>
                <a:t>Enhancing independence standards for assurance engagements on ESG information</a:t>
              </a:r>
              <a:endParaRPr lang="en-US" sz="2000" dirty="0">
                <a:solidFill>
                  <a:schemeClr val="tx1"/>
                </a:solidFill>
              </a:endParaRPr>
            </a:p>
          </p:txBody>
        </p:sp>
      </p:grpSp>
      <p:sp>
        <p:nvSpPr>
          <p:cNvPr id="12" name="Title 1">
            <a:extLst>
              <a:ext uri="{FF2B5EF4-FFF2-40B4-BE49-F238E27FC236}">
                <a16:creationId xmlns:a16="http://schemas.microsoft.com/office/drawing/2014/main" id="{A8CA61AF-AD81-4855-BD58-D06764342E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0" y="0"/>
            <a:ext cx="10515600" cy="1068518"/>
          </a:xfrm>
        </p:spPr>
        <p:txBody>
          <a:bodyPr>
            <a:normAutofit/>
          </a:bodyPr>
          <a:lstStyle/>
          <a:p>
            <a:r>
              <a:rPr lang="en-US" dirty="0"/>
              <a:t>Potential Strategic Focus Areas (Section B)</a:t>
            </a:r>
          </a:p>
        </p:txBody>
      </p:sp>
    </p:spTree>
    <p:extLst>
      <p:ext uri="{BB962C8B-B14F-4D97-AF65-F5344CB8AC3E}">
        <p14:creationId xmlns:p14="http://schemas.microsoft.com/office/powerpoint/2010/main" val="81159705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FF7E24B7-C6E0-4F0C-B202-539BAD22EE0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0146" r="24862" b="-1"/>
          <a:stretch/>
        </p:blipFill>
        <p:spPr>
          <a:xfrm>
            <a:off x="0" y="1123969"/>
            <a:ext cx="4872447" cy="5737412"/>
          </a:xfrm>
          <a:custGeom>
            <a:avLst/>
            <a:gdLst/>
            <a:ahLst/>
            <a:cxnLst/>
            <a:rect l="l" t="t" r="r" b="b"/>
            <a:pathLst>
              <a:path w="7028495" h="6858000">
                <a:moveTo>
                  <a:pt x="0" y="0"/>
                </a:moveTo>
                <a:lnTo>
                  <a:pt x="6915668" y="0"/>
                </a:lnTo>
                <a:lnTo>
                  <a:pt x="6952411" y="219663"/>
                </a:lnTo>
                <a:cubicBezTo>
                  <a:pt x="7002551" y="569921"/>
                  <a:pt x="7028495" y="927986"/>
                  <a:pt x="7028495" y="1292112"/>
                </a:cubicBezTo>
                <a:cubicBezTo>
                  <a:pt x="7028495" y="3343346"/>
                  <a:pt x="6205186" y="5202289"/>
                  <a:pt x="4870994" y="6556512"/>
                </a:cubicBezTo>
                <a:lnTo>
                  <a:pt x="4556185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2E767E7-09DE-463A-9352-76EC406810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F81FF-A8B7-8E49-9D5B-3CAD5ADFEE36}" type="slidenum">
              <a:rPr lang="en-US" smtClean="0"/>
              <a:pPr/>
              <a:t>12</a:t>
            </a:fld>
            <a:endParaRPr lang="en-US" dirty="0"/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2F92217E-972F-42F8-B517-D38A7F558296}"/>
              </a:ext>
            </a:extLst>
          </p:cNvPr>
          <p:cNvGrpSpPr/>
          <p:nvPr/>
        </p:nvGrpSpPr>
        <p:grpSpPr>
          <a:xfrm>
            <a:off x="685800" y="1413655"/>
            <a:ext cx="3663455" cy="2097290"/>
            <a:chOff x="685800" y="1413655"/>
            <a:chExt cx="3663455" cy="2097290"/>
          </a:xfrm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E41B50A1-664A-449D-A208-9C1E390D5218}"/>
                </a:ext>
              </a:extLst>
            </p:cNvPr>
            <p:cNvSpPr/>
            <p:nvPr/>
          </p:nvSpPr>
          <p:spPr>
            <a:xfrm>
              <a:off x="685800" y="1413655"/>
              <a:ext cx="3663454" cy="714184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600" b="1" dirty="0">
                  <a:solidFill>
                    <a:schemeClr val="bg1"/>
                  </a:solidFill>
                  <a:latin typeface="+mj-lt"/>
                </a:rPr>
                <a:t>PAIBs</a:t>
              </a:r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E8FD8D8C-E69C-4D4B-9331-235138C6751B}"/>
                </a:ext>
              </a:extLst>
            </p:cNvPr>
            <p:cNvSpPr/>
            <p:nvPr/>
          </p:nvSpPr>
          <p:spPr>
            <a:xfrm>
              <a:off x="685800" y="2127839"/>
              <a:ext cx="3663455" cy="1383106"/>
            </a:xfrm>
            <a:prstGeom prst="rect">
              <a:avLst/>
            </a:prstGeom>
            <a:solidFill>
              <a:srgbClr val="FFFFFF">
                <a:alpha val="8980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00" dirty="0">
                  <a:solidFill>
                    <a:schemeClr val="tx1"/>
                  </a:solidFill>
                  <a:latin typeface="+mj-lt"/>
                </a:rPr>
                <a:t>Raising the bar of ethical behavior for professional accountants in business</a:t>
              </a:r>
            </a:p>
          </p:txBody>
        </p:sp>
      </p:grpSp>
      <p:sp>
        <p:nvSpPr>
          <p:cNvPr id="12" name="Rectangle 11">
            <a:extLst>
              <a:ext uri="{FF2B5EF4-FFF2-40B4-BE49-F238E27FC236}">
                <a16:creationId xmlns:a16="http://schemas.microsoft.com/office/drawing/2014/main" id="{43ADAD5A-B1BD-4F59-9F6F-23DA86332BDC}"/>
              </a:ext>
            </a:extLst>
          </p:cNvPr>
          <p:cNvSpPr/>
          <p:nvPr/>
        </p:nvSpPr>
        <p:spPr>
          <a:xfrm>
            <a:off x="4962095" y="1413654"/>
            <a:ext cx="6848905" cy="511414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346075" indent="-346075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tx1"/>
                </a:solidFill>
                <a:latin typeface="+mj-lt"/>
              </a:rPr>
              <a:t>PAs in business (PAIBs) also play significant role in </a:t>
            </a:r>
            <a:r>
              <a:rPr lang="en-US" sz="2000" i="1" dirty="0">
                <a:solidFill>
                  <a:schemeClr val="tx1"/>
                </a:solidFill>
                <a:latin typeface="+mj-lt"/>
              </a:rPr>
              <a:t>ESG reporting </a:t>
            </a:r>
            <a:r>
              <a:rPr lang="en-US" sz="2000" dirty="0">
                <a:solidFill>
                  <a:schemeClr val="tx1"/>
                </a:solidFill>
                <a:latin typeface="+mj-lt"/>
              </a:rPr>
              <a:t>supply chain</a:t>
            </a:r>
          </a:p>
          <a:p>
            <a:pPr marL="1030288" lvl="1" indent="-342900">
              <a:spcBef>
                <a:spcPts val="600"/>
              </a:spcBef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tx1"/>
                </a:solidFill>
                <a:latin typeface="+mj-lt"/>
              </a:rPr>
              <a:t>New ESG WG will research this aspect</a:t>
            </a:r>
          </a:p>
          <a:p>
            <a:pPr marL="346075" indent="-346075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tx1"/>
                </a:solidFill>
                <a:latin typeface="+mj-lt"/>
              </a:rPr>
              <a:t>PAIBs additionally play fundamental role in </a:t>
            </a:r>
            <a:r>
              <a:rPr lang="en-US" sz="2000" i="1" dirty="0">
                <a:solidFill>
                  <a:schemeClr val="tx1"/>
                </a:solidFill>
                <a:latin typeface="+mj-lt"/>
              </a:rPr>
              <a:t>financial reporting </a:t>
            </a:r>
            <a:r>
              <a:rPr lang="en-US" sz="2000" dirty="0">
                <a:solidFill>
                  <a:schemeClr val="tx1"/>
                </a:solidFill>
                <a:latin typeface="+mj-lt"/>
              </a:rPr>
              <a:t>supply chain, effective governance</a:t>
            </a:r>
          </a:p>
          <a:p>
            <a:pPr marL="346075" indent="-346075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tx1"/>
                </a:solidFill>
                <a:latin typeface="+mj-lt"/>
              </a:rPr>
              <a:t>Significant enhancement of Code provisions relevant to PAIBs in recent years:</a:t>
            </a:r>
          </a:p>
          <a:p>
            <a:pPr marL="1028700" lvl="1" indent="-346075">
              <a:spcBef>
                <a:spcPts val="600"/>
              </a:spcBef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tx1"/>
                </a:solidFill>
                <a:latin typeface="+mj-lt"/>
              </a:rPr>
              <a:t>Pressure, preparation and presentation of information, inducements, Role and Mindset</a:t>
            </a:r>
          </a:p>
          <a:p>
            <a:pPr marL="346075" indent="-346075">
              <a:spcBef>
                <a:spcPts val="900"/>
              </a:spcBef>
              <a:buFont typeface="Arial" panose="020B0604020202020204" pitchFamily="34" charset="0"/>
              <a:buChar char="•"/>
            </a:pPr>
            <a:r>
              <a:rPr lang="en-US" sz="2000" b="1" dirty="0">
                <a:solidFill>
                  <a:schemeClr val="accent6">
                    <a:lumMod val="60000"/>
                    <a:lumOff val="40000"/>
                  </a:schemeClr>
                </a:solidFill>
                <a:latin typeface="+mj-lt"/>
              </a:rPr>
              <a:t>Potential strategic focus </a:t>
            </a:r>
            <a:r>
              <a:rPr lang="en-US" sz="2000" dirty="0">
                <a:solidFill>
                  <a:schemeClr val="tx1"/>
                </a:solidFill>
                <a:latin typeface="+mj-lt"/>
              </a:rPr>
              <a:t>on further raising the bar of ethical behavior for PAIBs:</a:t>
            </a:r>
          </a:p>
          <a:p>
            <a:pPr marL="1028700" lvl="1" indent="-346075">
              <a:spcBef>
                <a:spcPts val="600"/>
              </a:spcBef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tx1"/>
                </a:solidFill>
                <a:latin typeface="+mj-lt"/>
              </a:rPr>
              <a:t>ESG reporting and </a:t>
            </a:r>
            <a:r>
              <a:rPr lang="en-US" i="1" dirty="0">
                <a:solidFill>
                  <a:schemeClr val="tx1"/>
                </a:solidFill>
                <a:latin typeface="+mj-lt"/>
              </a:rPr>
              <a:t>integration</a:t>
            </a:r>
            <a:r>
              <a:rPr lang="en-US" dirty="0">
                <a:solidFill>
                  <a:schemeClr val="tx1"/>
                </a:solidFill>
                <a:latin typeface="+mj-lt"/>
              </a:rPr>
              <a:t> with financial reporting</a:t>
            </a:r>
          </a:p>
          <a:p>
            <a:pPr marL="1028700" lvl="1" indent="-346075">
              <a:spcBef>
                <a:spcPts val="600"/>
              </a:spcBef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tx1"/>
                </a:solidFill>
                <a:latin typeface="+mj-lt"/>
              </a:rPr>
              <a:t>Stakeholder views on other trends, developments or issues relevant to PAIBs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33118421-B8DC-4B66-80B2-8BAEB7071D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0" y="-11824"/>
            <a:ext cx="10515600" cy="1068387"/>
          </a:xfrm>
        </p:spPr>
        <p:txBody>
          <a:bodyPr>
            <a:normAutofit/>
          </a:bodyPr>
          <a:lstStyle/>
          <a:p>
            <a:r>
              <a:rPr lang="en-US" dirty="0"/>
              <a:t>Potential Strategic Focus Areas (Section B)</a:t>
            </a:r>
          </a:p>
        </p:txBody>
      </p:sp>
    </p:spTree>
    <p:extLst>
      <p:ext uri="{BB962C8B-B14F-4D97-AF65-F5344CB8AC3E}">
        <p14:creationId xmlns:p14="http://schemas.microsoft.com/office/powerpoint/2010/main" val="372104897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091E25-863E-4EC4-B1AA-A45B6AE70E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Feedback from the CAG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2E767E7-09DE-463A-9352-76EC406810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F81FF-A8B7-8E49-9D5B-3CAD5ADFEE36}" type="slidenum">
              <a:rPr lang="en-US" smtClean="0"/>
              <a:pPr/>
              <a:t>13</a:t>
            </a:fld>
            <a:endParaRPr lang="en-US" dirty="0"/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9E931EC6-CCF6-47C4-AD8E-0959F93514C3}"/>
              </a:ext>
            </a:extLst>
          </p:cNvPr>
          <p:cNvSpPr/>
          <p:nvPr/>
        </p:nvSpPr>
        <p:spPr>
          <a:xfrm>
            <a:off x="2733261" y="178904"/>
            <a:ext cx="387626" cy="45719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9BD8B636-D09A-491F-8C26-07482052F316}"/>
              </a:ext>
            </a:extLst>
          </p:cNvPr>
          <p:cNvSpPr/>
          <p:nvPr/>
        </p:nvSpPr>
        <p:spPr>
          <a:xfrm>
            <a:off x="157312" y="1245252"/>
            <a:ext cx="8275488" cy="5504107"/>
          </a:xfrm>
          <a:prstGeom prst="rect">
            <a:avLst/>
          </a:prstGeom>
          <a:solidFill>
            <a:srgbClr val="FFFFFF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342900" indent="-3429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tx1"/>
                </a:solidFill>
                <a:latin typeface="+mj-lt"/>
              </a:rPr>
              <a:t>CAG was generally supportive of the four potential strategic areas of focus </a:t>
            </a:r>
          </a:p>
          <a:p>
            <a:pPr marL="342900" indent="-3429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tx1"/>
                </a:solidFill>
                <a:latin typeface="+mj-lt"/>
              </a:rPr>
              <a:t>On the focus on ESG reporting and assurance:</a:t>
            </a:r>
          </a:p>
          <a:p>
            <a:pPr marL="914400" lvl="1" indent="-568325">
              <a:spcBef>
                <a:spcPts val="600"/>
              </a:spcBef>
              <a:spcAft>
                <a:spcPts val="600"/>
              </a:spcAft>
              <a:buFont typeface="Courier New" panose="02070309020205020404" pitchFamily="49" charset="0"/>
              <a:buChar char="o"/>
            </a:pPr>
            <a:r>
              <a:rPr lang="en-US" b="1" dirty="0">
                <a:solidFill>
                  <a:schemeClr val="tx1"/>
                </a:solidFill>
                <a:latin typeface="+mj-lt"/>
              </a:rPr>
              <a:t>Strong support</a:t>
            </a:r>
            <a:r>
              <a:rPr lang="en-US" dirty="0">
                <a:solidFill>
                  <a:schemeClr val="tx1"/>
                </a:solidFill>
                <a:latin typeface="+mj-lt"/>
              </a:rPr>
              <a:t>, recognizing the growing importance of ESG reporting/ assurance </a:t>
            </a:r>
          </a:p>
          <a:p>
            <a:pPr marL="914400" lvl="1" indent="-568325">
              <a:spcBef>
                <a:spcPts val="600"/>
              </a:spcBef>
              <a:spcAft>
                <a:spcPts val="600"/>
              </a:spcAft>
              <a:buFont typeface="Courier New" panose="02070309020205020404" pitchFamily="49" charset="0"/>
              <a:buChar char="o"/>
            </a:pPr>
            <a:r>
              <a:rPr lang="en-US" dirty="0">
                <a:solidFill>
                  <a:schemeClr val="tx1"/>
                </a:solidFill>
                <a:latin typeface="+mj-lt"/>
              </a:rPr>
              <a:t>Helpful to take a </a:t>
            </a:r>
            <a:r>
              <a:rPr lang="en-US" b="1" dirty="0">
                <a:solidFill>
                  <a:schemeClr val="tx1"/>
                </a:solidFill>
                <a:latin typeface="+mj-lt"/>
              </a:rPr>
              <a:t>holistic approach </a:t>
            </a:r>
            <a:r>
              <a:rPr lang="en-US" dirty="0">
                <a:solidFill>
                  <a:schemeClr val="tx1"/>
                </a:solidFill>
                <a:latin typeface="+mj-lt"/>
              </a:rPr>
              <a:t>because of the different players across the reporting supply chain</a:t>
            </a:r>
          </a:p>
          <a:p>
            <a:pPr marL="914400" lvl="1" indent="-568325">
              <a:spcBef>
                <a:spcPts val="600"/>
              </a:spcBef>
              <a:spcAft>
                <a:spcPts val="600"/>
              </a:spcAft>
              <a:buFont typeface="Courier New" panose="02070309020205020404" pitchFamily="49" charset="0"/>
              <a:buChar char="o"/>
            </a:pPr>
            <a:r>
              <a:rPr lang="en-US" dirty="0">
                <a:solidFill>
                  <a:schemeClr val="tx1"/>
                </a:solidFill>
                <a:latin typeface="+mj-lt"/>
              </a:rPr>
              <a:t>Support for IESBA to </a:t>
            </a:r>
            <a:r>
              <a:rPr lang="en-US" b="1" dirty="0">
                <a:solidFill>
                  <a:schemeClr val="tx1"/>
                </a:solidFill>
                <a:latin typeface="+mj-lt"/>
              </a:rPr>
              <a:t>explore expansion of the scope of the Code </a:t>
            </a:r>
            <a:r>
              <a:rPr lang="en-US" dirty="0">
                <a:solidFill>
                  <a:schemeClr val="tx1"/>
                </a:solidFill>
                <a:latin typeface="+mj-lt"/>
              </a:rPr>
              <a:t>to non-PA assurance providers, highlighting the need for level-playing field</a:t>
            </a:r>
          </a:p>
          <a:p>
            <a:pPr marL="914400" lvl="1" indent="-568325">
              <a:spcBef>
                <a:spcPts val="600"/>
              </a:spcBef>
              <a:spcAft>
                <a:spcPts val="600"/>
              </a:spcAft>
              <a:buFont typeface="Courier New" panose="02070309020205020404" pitchFamily="49" charset="0"/>
              <a:buChar char="o"/>
            </a:pPr>
            <a:r>
              <a:rPr lang="en-US" dirty="0">
                <a:solidFill>
                  <a:schemeClr val="tx1"/>
                </a:solidFill>
                <a:latin typeface="+mj-lt"/>
              </a:rPr>
              <a:t>Important to first establish the </a:t>
            </a:r>
            <a:r>
              <a:rPr lang="en-US" b="1" dirty="0">
                <a:solidFill>
                  <a:schemeClr val="tx1"/>
                </a:solidFill>
                <a:latin typeface="+mj-lt"/>
              </a:rPr>
              <a:t>governance of ESG reporting</a:t>
            </a:r>
            <a:r>
              <a:rPr lang="en-US" dirty="0">
                <a:solidFill>
                  <a:schemeClr val="tx1"/>
                </a:solidFill>
                <a:latin typeface="+mj-lt"/>
              </a:rPr>
              <a:t> – who is preparing the reports and who are they for?</a:t>
            </a:r>
          </a:p>
          <a:p>
            <a:pPr marL="400050" indent="-4000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2200" dirty="0">
                <a:solidFill>
                  <a:schemeClr val="tx1"/>
                </a:solidFill>
                <a:latin typeface="+mj-lt"/>
              </a:rPr>
              <a:t>Suggestion for the survey:</a:t>
            </a:r>
          </a:p>
          <a:p>
            <a:pPr marL="914400" lvl="1" indent="-457200">
              <a:spcBef>
                <a:spcPts val="600"/>
              </a:spcBef>
              <a:spcAft>
                <a:spcPts val="600"/>
              </a:spcAft>
              <a:buFont typeface="Courier New" panose="02070309020205020404" pitchFamily="49" charset="0"/>
              <a:buChar char="o"/>
            </a:pPr>
            <a:r>
              <a:rPr lang="en-US" dirty="0">
                <a:solidFill>
                  <a:schemeClr val="tx1"/>
                </a:solidFill>
                <a:latin typeface="+mj-lt"/>
              </a:rPr>
              <a:t>Additional question on what initiative IESBA should focus on re ESG</a:t>
            </a:r>
          </a:p>
          <a:p>
            <a:pPr marL="457200" indent="-568325">
              <a:spcBef>
                <a:spcPts val="600"/>
              </a:spcBef>
              <a:spcAft>
                <a:spcPts val="600"/>
              </a:spcAft>
              <a:buFont typeface="Courier New" panose="02070309020205020404" pitchFamily="49" charset="0"/>
              <a:buChar char="o"/>
            </a:pPr>
            <a:endParaRPr lang="en-US" sz="2200" dirty="0">
              <a:solidFill>
                <a:schemeClr val="tx1"/>
              </a:solidFill>
              <a:latin typeface="+mj-lt"/>
            </a:endParaRPr>
          </a:p>
          <a:p>
            <a:pPr marL="346075" lvl="1">
              <a:spcBef>
                <a:spcPts val="600"/>
              </a:spcBef>
              <a:spcAft>
                <a:spcPts val="600"/>
              </a:spcAft>
            </a:pPr>
            <a:endParaRPr lang="en-US" sz="2200" dirty="0">
              <a:solidFill>
                <a:schemeClr val="tx1"/>
              </a:solidFill>
              <a:latin typeface="+mj-lt"/>
            </a:endParaRPr>
          </a:p>
          <a:p>
            <a:pPr marL="914400" lvl="1" indent="-568325">
              <a:spcBef>
                <a:spcPts val="600"/>
              </a:spcBef>
              <a:spcAft>
                <a:spcPts val="600"/>
              </a:spcAft>
              <a:buFont typeface="Courier New" panose="02070309020205020404" pitchFamily="49" charset="0"/>
              <a:buChar char="o"/>
            </a:pPr>
            <a:endParaRPr lang="en-US" sz="2200" dirty="0">
              <a:solidFill>
                <a:schemeClr val="tx1"/>
              </a:solidFill>
              <a:latin typeface="+mj-lt"/>
            </a:endParaRPr>
          </a:p>
          <a:p>
            <a:pPr marL="346075" lvl="1">
              <a:spcBef>
                <a:spcPts val="600"/>
              </a:spcBef>
              <a:spcAft>
                <a:spcPts val="600"/>
              </a:spcAft>
            </a:pPr>
            <a:endParaRPr lang="en-US" sz="2200" dirty="0">
              <a:solidFill>
                <a:schemeClr val="tx1"/>
              </a:solidFill>
              <a:latin typeface="+mj-lt"/>
            </a:endParaRPr>
          </a:p>
          <a:p>
            <a:pPr marL="857250" lvl="1" indent="-400050">
              <a:spcBef>
                <a:spcPts val="600"/>
              </a:spcBef>
              <a:buFont typeface="Courier New" panose="02070309020205020404" pitchFamily="49" charset="0"/>
              <a:buChar char="o"/>
            </a:pPr>
            <a:endParaRPr lang="en-US" sz="2000" dirty="0">
              <a:solidFill>
                <a:schemeClr val="tx1"/>
              </a:solidFill>
              <a:latin typeface="+mj-lt"/>
            </a:endParaRPr>
          </a:p>
          <a:p>
            <a:pPr marL="914400" lvl="1" indent="-568325">
              <a:spcBef>
                <a:spcPts val="600"/>
              </a:spcBef>
              <a:buFont typeface="Courier New" panose="02070309020205020404" pitchFamily="49" charset="0"/>
              <a:buChar char="o"/>
            </a:pPr>
            <a:endParaRPr lang="en-US" sz="2000" dirty="0">
              <a:solidFill>
                <a:schemeClr val="tx1"/>
              </a:solidFill>
              <a:latin typeface="+mj-lt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DAE7B3B-E66E-4F1C-8017-FDBED689F89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10600" y="3404456"/>
            <a:ext cx="3581399" cy="344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50392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00CC87-FC8C-452B-85A9-58B0112B7A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0" y="0"/>
            <a:ext cx="10515600" cy="1068518"/>
          </a:xfrm>
        </p:spPr>
        <p:txBody>
          <a:bodyPr/>
          <a:lstStyle/>
          <a:p>
            <a:r>
              <a:rPr lang="en-US" dirty="0"/>
              <a:t>Matters for IESBA Consideration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630FCBD-0799-4A3B-A635-49ED845295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F81FF-A8B7-8E49-9D5B-3CAD5ADFEE36}" type="slidenum">
              <a:rPr lang="en-US" smtClean="0"/>
              <a:pPr/>
              <a:t>14</a:t>
            </a:fld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ADC3B7E9-99E0-4D1B-93AE-4879B4302DD4}"/>
              </a:ext>
            </a:extLst>
          </p:cNvPr>
          <p:cNvSpPr/>
          <p:nvPr/>
        </p:nvSpPr>
        <p:spPr>
          <a:xfrm>
            <a:off x="403914" y="2076568"/>
            <a:ext cx="6504886" cy="27048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>
              <a:spcBef>
                <a:spcPts val="600"/>
              </a:spcBef>
            </a:pPr>
            <a:r>
              <a:rPr lang="en-US" sz="2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IESBA Members are asked views and reactions</a:t>
            </a:r>
          </a:p>
          <a:p>
            <a:pPr marL="465138" lvl="1" indent="-465138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2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Strategic focus on ESG reporting and assurance</a:t>
            </a:r>
          </a:p>
          <a:p>
            <a:pPr marL="465138" lvl="1" indent="-465138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2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Proposed survey questions 1-3 and 5-6</a:t>
            </a:r>
            <a:endParaRPr lang="en-US" sz="2600" dirty="0">
              <a:solidFill>
                <a:schemeClr val="tx1"/>
              </a:solidFill>
              <a:highlight>
                <a:srgbClr val="FFFF00"/>
              </a:highligh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C6809E9-22B5-4435-8CC7-A04C4ED320C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37022" y="1384435"/>
            <a:ext cx="4551064" cy="45459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433106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FF7E24B7-C6E0-4F0C-B202-539BAD22EE0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0146" r="24862" b="-1"/>
          <a:stretch/>
        </p:blipFill>
        <p:spPr>
          <a:xfrm>
            <a:off x="0" y="1123969"/>
            <a:ext cx="4872447" cy="5737412"/>
          </a:xfrm>
          <a:custGeom>
            <a:avLst/>
            <a:gdLst/>
            <a:ahLst/>
            <a:cxnLst/>
            <a:rect l="l" t="t" r="r" b="b"/>
            <a:pathLst>
              <a:path w="7028495" h="6858000">
                <a:moveTo>
                  <a:pt x="0" y="0"/>
                </a:moveTo>
                <a:lnTo>
                  <a:pt x="6915668" y="0"/>
                </a:lnTo>
                <a:lnTo>
                  <a:pt x="6952411" y="219663"/>
                </a:lnTo>
                <a:cubicBezTo>
                  <a:pt x="7002551" y="569921"/>
                  <a:pt x="7028495" y="927986"/>
                  <a:pt x="7028495" y="1292112"/>
                </a:cubicBezTo>
                <a:cubicBezTo>
                  <a:pt x="7028495" y="3343346"/>
                  <a:pt x="6205186" y="5202289"/>
                  <a:pt x="4870994" y="6556512"/>
                </a:cubicBezTo>
                <a:lnTo>
                  <a:pt x="4556185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2E767E7-09DE-463A-9352-76EC406810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F81FF-A8B7-8E49-9D5B-3CAD5ADFEE36}" type="slidenum">
              <a:rPr lang="en-US" smtClean="0"/>
              <a:pPr/>
              <a:t>15</a:t>
            </a:fld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3BB10D0-8312-4BAF-B09F-06142540F04D}"/>
              </a:ext>
            </a:extLst>
          </p:cNvPr>
          <p:cNvSpPr/>
          <p:nvPr/>
        </p:nvSpPr>
        <p:spPr>
          <a:xfrm>
            <a:off x="685800" y="2127839"/>
            <a:ext cx="3652997" cy="1383106"/>
          </a:xfrm>
          <a:prstGeom prst="rect">
            <a:avLst/>
          </a:prstGeom>
          <a:solidFill>
            <a:srgbClr val="FFFFFF">
              <a:alpha val="8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tx1"/>
                </a:solidFill>
                <a:latin typeface="+mj-lt"/>
              </a:rPr>
              <a:t>Strengthening independence standards for audit engagements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C930A8DC-5F6A-4AD4-B406-B333E1CAA75C}"/>
              </a:ext>
            </a:extLst>
          </p:cNvPr>
          <p:cNvSpPr/>
          <p:nvPr/>
        </p:nvSpPr>
        <p:spPr>
          <a:xfrm>
            <a:off x="4962095" y="1535953"/>
            <a:ext cx="6848905" cy="523396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346075" indent="-346075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tx1"/>
                </a:solidFill>
                <a:latin typeface="+mj-lt"/>
              </a:rPr>
              <a:t>Continued heightened regulatory attention on auditor performance and independence</a:t>
            </a:r>
          </a:p>
          <a:p>
            <a:pPr marL="974725" lvl="1" indent="-346075">
              <a:spcBef>
                <a:spcPts val="600"/>
              </a:spcBef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tx1"/>
                </a:solidFill>
                <a:latin typeface="+mj-lt"/>
              </a:rPr>
              <a:t>E.g., EU review of audit regulation</a:t>
            </a:r>
          </a:p>
          <a:p>
            <a:pPr marL="346075" indent="-346075">
              <a:spcBef>
                <a:spcPts val="1800"/>
              </a:spcBef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tx1"/>
                </a:solidFill>
                <a:latin typeface="+mj-lt"/>
              </a:rPr>
              <a:t>IESBA completed 3 major independence projects (NAS, Fees and PIE) with ongoing projects in current strategy period </a:t>
            </a:r>
          </a:p>
          <a:p>
            <a:pPr marL="346075" indent="-346075">
              <a:spcBef>
                <a:spcPts val="1800"/>
              </a:spcBef>
              <a:buFont typeface="Arial" panose="020B0604020202020204" pitchFamily="34" charset="0"/>
              <a:buChar char="•"/>
            </a:pPr>
            <a:r>
              <a:rPr lang="en-US" sz="2000" b="1" dirty="0">
                <a:solidFill>
                  <a:schemeClr val="accent6">
                    <a:lumMod val="60000"/>
                    <a:lumOff val="40000"/>
                  </a:schemeClr>
                </a:solidFill>
                <a:latin typeface="+mj-lt"/>
              </a:rPr>
              <a:t>Potential strategic focus </a:t>
            </a:r>
            <a:r>
              <a:rPr lang="en-US" sz="2000" dirty="0">
                <a:solidFill>
                  <a:schemeClr val="tx1"/>
                </a:solidFill>
                <a:latin typeface="+mj-lt"/>
              </a:rPr>
              <a:t>on strengthening IIS for audit engagements</a:t>
            </a:r>
          </a:p>
          <a:p>
            <a:pPr marL="974725" lvl="1" indent="-346075">
              <a:spcBef>
                <a:spcPts val="600"/>
              </a:spcBef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tx1"/>
                </a:solidFill>
                <a:latin typeface="+mj-lt"/>
              </a:rPr>
              <a:t>Section C contains a list of potential independence projects/ initiatives</a:t>
            </a:r>
          </a:p>
          <a:p>
            <a:pPr marL="974725" lvl="1" indent="-346075">
              <a:spcBef>
                <a:spcPts val="600"/>
              </a:spcBef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tx1"/>
                </a:solidFill>
                <a:latin typeface="+mj-lt"/>
              </a:rPr>
              <a:t>IESBA to consider Phase 1 Benchmarking findings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3DE7617A-1653-4B9A-BF56-9D1408AABB4F}"/>
              </a:ext>
            </a:extLst>
          </p:cNvPr>
          <p:cNvSpPr/>
          <p:nvPr/>
        </p:nvSpPr>
        <p:spPr>
          <a:xfrm>
            <a:off x="685800" y="1413654"/>
            <a:ext cx="3652996" cy="929496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schemeClr val="bg1"/>
                </a:solidFill>
                <a:latin typeface="+mj-lt"/>
              </a:rPr>
              <a:t>Auditor Independence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DA938478-4966-4247-8F25-340BA70C55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0" y="0"/>
            <a:ext cx="10515600" cy="1068518"/>
          </a:xfrm>
        </p:spPr>
        <p:txBody>
          <a:bodyPr>
            <a:normAutofit/>
          </a:bodyPr>
          <a:lstStyle/>
          <a:p>
            <a:r>
              <a:rPr lang="en-US" dirty="0"/>
              <a:t>Potential Strategic Focus Areas (Section B)</a:t>
            </a:r>
          </a:p>
        </p:txBody>
      </p:sp>
    </p:spTree>
    <p:extLst>
      <p:ext uri="{BB962C8B-B14F-4D97-AF65-F5344CB8AC3E}">
        <p14:creationId xmlns:p14="http://schemas.microsoft.com/office/powerpoint/2010/main" val="216597481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FF7E24B7-C6E0-4F0C-B202-539BAD22EE0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0146" r="24862" b="-1"/>
          <a:stretch/>
        </p:blipFill>
        <p:spPr>
          <a:xfrm>
            <a:off x="0" y="1123969"/>
            <a:ext cx="4872447" cy="5737412"/>
          </a:xfrm>
          <a:custGeom>
            <a:avLst/>
            <a:gdLst/>
            <a:ahLst/>
            <a:cxnLst/>
            <a:rect l="l" t="t" r="r" b="b"/>
            <a:pathLst>
              <a:path w="7028495" h="6858000">
                <a:moveTo>
                  <a:pt x="0" y="0"/>
                </a:moveTo>
                <a:lnTo>
                  <a:pt x="6915668" y="0"/>
                </a:lnTo>
                <a:lnTo>
                  <a:pt x="6952411" y="219663"/>
                </a:lnTo>
                <a:cubicBezTo>
                  <a:pt x="7002551" y="569921"/>
                  <a:pt x="7028495" y="927986"/>
                  <a:pt x="7028495" y="1292112"/>
                </a:cubicBezTo>
                <a:cubicBezTo>
                  <a:pt x="7028495" y="3343346"/>
                  <a:pt x="6205186" y="5202289"/>
                  <a:pt x="4870994" y="6556512"/>
                </a:cubicBezTo>
                <a:lnTo>
                  <a:pt x="4556185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2E767E7-09DE-463A-9352-76EC406810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F81FF-A8B7-8E49-9D5B-3CAD5ADFEE36}" type="slidenum">
              <a:rPr lang="en-US" smtClean="0"/>
              <a:pPr/>
              <a:t>16</a:t>
            </a:fld>
            <a:endParaRPr lang="en-US" dirty="0"/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2F92217E-972F-42F8-B517-D38A7F558296}"/>
              </a:ext>
            </a:extLst>
          </p:cNvPr>
          <p:cNvGrpSpPr/>
          <p:nvPr/>
        </p:nvGrpSpPr>
        <p:grpSpPr>
          <a:xfrm>
            <a:off x="685800" y="1413654"/>
            <a:ext cx="3663455" cy="2104246"/>
            <a:chOff x="685800" y="1413654"/>
            <a:chExt cx="3663455" cy="2104246"/>
          </a:xfrm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E8FD8D8C-E69C-4D4B-9331-235138C6751B}"/>
                </a:ext>
              </a:extLst>
            </p:cNvPr>
            <p:cNvSpPr/>
            <p:nvPr/>
          </p:nvSpPr>
          <p:spPr>
            <a:xfrm>
              <a:off x="685800" y="2261189"/>
              <a:ext cx="3663455" cy="1256711"/>
            </a:xfrm>
            <a:prstGeom prst="rect">
              <a:avLst/>
            </a:prstGeom>
            <a:solidFill>
              <a:srgbClr val="FFFFFF">
                <a:alpha val="8980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spcBef>
                  <a:spcPts val="1200"/>
                </a:spcBef>
              </a:pPr>
              <a:r>
                <a:rPr lang="en-US" sz="2000" dirty="0">
                  <a:solidFill>
                    <a:schemeClr val="tx1"/>
                  </a:solidFill>
                  <a:latin typeface="+mj-lt"/>
                </a:rPr>
                <a:t>Promoting timely adoption and effective implementation of the Code</a:t>
              </a:r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E41B50A1-664A-449D-A208-9C1E390D5218}"/>
                </a:ext>
              </a:extLst>
            </p:cNvPr>
            <p:cNvSpPr/>
            <p:nvPr/>
          </p:nvSpPr>
          <p:spPr>
            <a:xfrm>
              <a:off x="685800" y="1413654"/>
              <a:ext cx="3663454" cy="999346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200" b="1" dirty="0">
                  <a:solidFill>
                    <a:schemeClr val="bg1"/>
                  </a:solidFill>
                  <a:latin typeface="+mj-lt"/>
                </a:rPr>
                <a:t>Adoption &amp; Implementation</a:t>
              </a:r>
            </a:p>
          </p:txBody>
        </p:sp>
      </p:grpSp>
      <p:sp>
        <p:nvSpPr>
          <p:cNvPr id="12" name="Rectangle 11">
            <a:extLst>
              <a:ext uri="{FF2B5EF4-FFF2-40B4-BE49-F238E27FC236}">
                <a16:creationId xmlns:a16="http://schemas.microsoft.com/office/drawing/2014/main" id="{43ADAD5A-B1BD-4F59-9F6F-23DA86332BDC}"/>
              </a:ext>
            </a:extLst>
          </p:cNvPr>
          <p:cNvSpPr/>
          <p:nvPr/>
        </p:nvSpPr>
        <p:spPr>
          <a:xfrm>
            <a:off x="5035054" y="1600200"/>
            <a:ext cx="6848905" cy="5384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346075" indent="-346075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tx1"/>
                </a:solidFill>
                <a:latin typeface="+mj-lt"/>
              </a:rPr>
              <a:t>Since 2018 restructured Code became effective, successful launch of eCode/</a:t>
            </a:r>
            <a:r>
              <a:rPr lang="en-US" sz="2000" dirty="0" err="1">
                <a:solidFill>
                  <a:schemeClr val="tx1"/>
                </a:solidFill>
                <a:latin typeface="+mj-lt"/>
              </a:rPr>
              <a:t>eIS</a:t>
            </a:r>
            <a:endParaRPr lang="en-US" sz="2000" dirty="0">
              <a:solidFill>
                <a:schemeClr val="tx1"/>
              </a:solidFill>
              <a:latin typeface="+mj-lt"/>
            </a:endParaRPr>
          </a:p>
          <a:p>
            <a:pPr marL="974725" lvl="1" indent="-346075">
              <a:spcBef>
                <a:spcPts val="600"/>
              </a:spcBef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tx1"/>
                </a:solidFill>
                <a:latin typeface="+mj-lt"/>
              </a:rPr>
              <a:t>Over 85 jurisdictions adopted or committed to adopt the restructured Code</a:t>
            </a:r>
          </a:p>
          <a:p>
            <a:pPr marL="346075" indent="-346075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tx1"/>
                </a:solidFill>
                <a:latin typeface="+mj-lt"/>
              </a:rPr>
              <a:t>Dedicated significant effort to facilitate A&amp;I of the Code</a:t>
            </a:r>
          </a:p>
          <a:p>
            <a:pPr marL="346075" indent="-346075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tx1"/>
                </a:solidFill>
                <a:latin typeface="+mj-lt"/>
              </a:rPr>
              <a:t>PIRs pre-commitments in current SWP</a:t>
            </a:r>
          </a:p>
          <a:p>
            <a:pPr marL="974725" lvl="1" indent="-346075">
              <a:spcBef>
                <a:spcPts val="600"/>
              </a:spcBef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tx1"/>
                </a:solidFill>
                <a:latin typeface="+mj-lt"/>
              </a:rPr>
              <a:t>NOCLAR, LAPIR Phase 2, Restructured Code</a:t>
            </a:r>
          </a:p>
          <a:p>
            <a:pPr marL="346075" indent="-346075">
              <a:spcBef>
                <a:spcPts val="1800"/>
              </a:spcBef>
              <a:buFont typeface="Arial" panose="020B0604020202020204" pitchFamily="34" charset="0"/>
              <a:buChar char="•"/>
            </a:pPr>
            <a:r>
              <a:rPr lang="en-US" sz="2000" b="1" dirty="0">
                <a:solidFill>
                  <a:schemeClr val="accent6">
                    <a:lumMod val="60000"/>
                    <a:lumOff val="40000"/>
                  </a:schemeClr>
                </a:solidFill>
                <a:latin typeface="+mj-lt"/>
              </a:rPr>
              <a:t>Potential strategic focus </a:t>
            </a:r>
            <a:r>
              <a:rPr lang="en-US" sz="2000" dirty="0">
                <a:solidFill>
                  <a:schemeClr val="tx1"/>
                </a:solidFill>
                <a:latin typeface="+mj-lt"/>
              </a:rPr>
              <a:t>on continued promotion of timely adoption and effective implementation of the Code</a:t>
            </a:r>
          </a:p>
          <a:p>
            <a:pPr marL="1028700" lvl="1" indent="-346075">
              <a:spcBef>
                <a:spcPts val="600"/>
              </a:spcBef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tx1"/>
                </a:solidFill>
                <a:latin typeface="+mj-lt"/>
              </a:rPr>
              <a:t>PIR of the NAS, Fees and PIE revisions</a:t>
            </a:r>
          </a:p>
          <a:p>
            <a:pPr marL="1028700" lvl="1" indent="-346075">
              <a:spcBef>
                <a:spcPts val="600"/>
              </a:spcBef>
              <a:buFont typeface="Wingdings" panose="05000000000000000000" pitchFamily="2" charset="2"/>
              <a:buChar char="q"/>
            </a:pPr>
            <a:endParaRPr lang="en-US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4246B99E-D170-456A-95E1-9E4CA4BE6D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0" y="0"/>
            <a:ext cx="10515600" cy="1068518"/>
          </a:xfrm>
        </p:spPr>
        <p:txBody>
          <a:bodyPr>
            <a:normAutofit/>
          </a:bodyPr>
          <a:lstStyle/>
          <a:p>
            <a:r>
              <a:rPr lang="en-US" dirty="0"/>
              <a:t>Potential Strategic Focus Areas (Section B)</a:t>
            </a:r>
          </a:p>
        </p:txBody>
      </p:sp>
    </p:spTree>
    <p:extLst>
      <p:ext uri="{BB962C8B-B14F-4D97-AF65-F5344CB8AC3E}">
        <p14:creationId xmlns:p14="http://schemas.microsoft.com/office/powerpoint/2010/main" val="217457578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091E25-863E-4EC4-B1AA-A45B6AE70E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Feedback from the CAG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2E767E7-09DE-463A-9352-76EC406810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F81FF-A8B7-8E49-9D5B-3CAD5ADFEE36}" type="slidenum">
              <a:rPr lang="en-US" smtClean="0"/>
              <a:pPr/>
              <a:t>17</a:t>
            </a:fld>
            <a:endParaRPr 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E3F988A-0E1E-4057-A5DA-14F2439C040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10600" y="3404456"/>
            <a:ext cx="3581399" cy="3449200"/>
          </a:xfrm>
          <a:prstGeom prst="rect">
            <a:avLst/>
          </a:prstGeom>
        </p:spPr>
      </p:pic>
      <p:sp>
        <p:nvSpPr>
          <p:cNvPr id="4" name="Oval 3">
            <a:extLst>
              <a:ext uri="{FF2B5EF4-FFF2-40B4-BE49-F238E27FC236}">
                <a16:creationId xmlns:a16="http://schemas.microsoft.com/office/drawing/2014/main" id="{9E931EC6-CCF6-47C4-AD8E-0959F93514C3}"/>
              </a:ext>
            </a:extLst>
          </p:cNvPr>
          <p:cNvSpPr/>
          <p:nvPr/>
        </p:nvSpPr>
        <p:spPr>
          <a:xfrm>
            <a:off x="2733261" y="178904"/>
            <a:ext cx="387626" cy="45719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9BD8B636-D09A-491F-8C26-07482052F316}"/>
              </a:ext>
            </a:extLst>
          </p:cNvPr>
          <p:cNvSpPr/>
          <p:nvPr/>
        </p:nvSpPr>
        <p:spPr>
          <a:xfrm>
            <a:off x="569844" y="2276910"/>
            <a:ext cx="8040756" cy="513898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400050" indent="-4000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tx1"/>
                </a:solidFill>
                <a:latin typeface="+mj-lt"/>
              </a:rPr>
              <a:t>Recognition that auditor’s independence is an ongoing issue that need to be addressed</a:t>
            </a:r>
          </a:p>
          <a:p>
            <a:pPr marL="400050" indent="-4000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tx1"/>
                </a:solidFill>
                <a:latin typeface="+mj-lt"/>
              </a:rPr>
              <a:t>On A&amp;I, observation that full adoption in the EU has declined over the years</a:t>
            </a:r>
          </a:p>
          <a:p>
            <a:pPr marL="400050" indent="-4000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tx1"/>
                </a:solidFill>
                <a:latin typeface="+mj-lt"/>
              </a:rPr>
              <a:t>Suggestions for the survey:</a:t>
            </a:r>
          </a:p>
          <a:p>
            <a:pPr marL="914400" lvl="1" indent="-457200">
              <a:spcBef>
                <a:spcPts val="600"/>
              </a:spcBef>
              <a:spcAft>
                <a:spcPts val="600"/>
              </a:spcAft>
              <a:buFont typeface="Courier New" panose="02070309020205020404" pitchFamily="49" charset="0"/>
              <a:buChar char="o"/>
            </a:pPr>
            <a:r>
              <a:rPr lang="en-US" sz="2200" dirty="0">
                <a:solidFill>
                  <a:schemeClr val="tx1"/>
                </a:solidFill>
                <a:latin typeface="+mj-lt"/>
              </a:rPr>
              <a:t>Additional question on what IESBA can do to further support A&amp;I</a:t>
            </a:r>
          </a:p>
          <a:p>
            <a:pPr marL="914400" lvl="1" indent="-457200">
              <a:spcBef>
                <a:spcPts val="600"/>
              </a:spcBef>
              <a:spcAft>
                <a:spcPts val="600"/>
              </a:spcAft>
              <a:buFont typeface="Courier New" panose="02070309020205020404" pitchFamily="49" charset="0"/>
              <a:buChar char="o"/>
            </a:pPr>
            <a:endParaRPr lang="en-US" sz="2200" dirty="0">
              <a:solidFill>
                <a:schemeClr val="tx1"/>
              </a:solidFill>
              <a:latin typeface="+mj-lt"/>
            </a:endParaRPr>
          </a:p>
          <a:p>
            <a:pPr marL="857250" lvl="1" indent="-400050">
              <a:spcBef>
                <a:spcPts val="600"/>
              </a:spcBef>
              <a:buFont typeface="Courier New" panose="02070309020205020404" pitchFamily="49" charset="0"/>
              <a:buChar char="o"/>
            </a:pPr>
            <a:endParaRPr lang="en-US" sz="2000" dirty="0">
              <a:solidFill>
                <a:schemeClr val="tx1"/>
              </a:solidFill>
              <a:latin typeface="+mj-lt"/>
            </a:endParaRPr>
          </a:p>
          <a:p>
            <a:pPr marL="914400" lvl="1" indent="-568325">
              <a:spcBef>
                <a:spcPts val="600"/>
              </a:spcBef>
              <a:buFont typeface="Courier New" panose="02070309020205020404" pitchFamily="49" charset="0"/>
              <a:buChar char="o"/>
            </a:pPr>
            <a:endParaRPr lang="en-US" sz="2000" dirty="0">
              <a:solidFill>
                <a:schemeClr val="tx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89143708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00CC87-FC8C-452B-85A9-58B0112B7A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0" y="0"/>
            <a:ext cx="10515600" cy="1068518"/>
          </a:xfrm>
        </p:spPr>
        <p:txBody>
          <a:bodyPr/>
          <a:lstStyle/>
          <a:p>
            <a:r>
              <a:rPr lang="en-US" dirty="0"/>
              <a:t>Matters for IESBA Consideration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630FCBD-0799-4A3B-A635-49ED845295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F81FF-A8B7-8E49-9D5B-3CAD5ADFEE36}" type="slidenum">
              <a:rPr lang="en-US" smtClean="0"/>
              <a:pPr/>
              <a:t>18</a:t>
            </a:fld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ADC3B7E9-99E0-4D1B-93AE-4879B4302DD4}"/>
              </a:ext>
            </a:extLst>
          </p:cNvPr>
          <p:cNvSpPr/>
          <p:nvPr/>
        </p:nvSpPr>
        <p:spPr>
          <a:xfrm>
            <a:off x="565077" y="2043587"/>
            <a:ext cx="6546923" cy="322763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>
              <a:spcBef>
                <a:spcPts val="600"/>
              </a:spcBef>
            </a:pPr>
            <a:r>
              <a:rPr lang="en-US" sz="2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IESBA Members are asked for views and reactions re strategic focus on: </a:t>
            </a:r>
          </a:p>
          <a:p>
            <a:pPr marL="457200" indent="-4572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2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Auditor independence and survey question 4</a:t>
            </a:r>
          </a:p>
          <a:p>
            <a:pPr marL="457200" indent="-4572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2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A&amp;I and survey questions 7-8</a:t>
            </a:r>
            <a:endParaRPr lang="en-US" sz="2600" dirty="0">
              <a:solidFill>
                <a:schemeClr val="tx1"/>
              </a:solidFill>
              <a:latin typeface="+mj-lt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C6809E9-22B5-4435-8CC7-A04C4ED320C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37022" y="1384435"/>
            <a:ext cx="4551064" cy="45459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141324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B98CC83F-1542-4451-837E-A8FA91BC1625}"/>
              </a:ext>
            </a:extLst>
          </p:cNvPr>
          <p:cNvSpPr/>
          <p:nvPr/>
        </p:nvSpPr>
        <p:spPr>
          <a:xfrm>
            <a:off x="9358792" y="1442174"/>
            <a:ext cx="2595915" cy="5147812"/>
          </a:xfrm>
          <a:prstGeom prst="rect">
            <a:avLst/>
          </a:prstGeom>
          <a:solidFill>
            <a:srgbClr val="0070C0"/>
          </a:solidFill>
          <a:ln>
            <a:noFill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FF7E24B7-C6E0-4F0C-B202-539BAD22EE0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0146" r="24862" b="-1"/>
          <a:stretch/>
        </p:blipFill>
        <p:spPr>
          <a:xfrm>
            <a:off x="0" y="1123969"/>
            <a:ext cx="4872447" cy="5737412"/>
          </a:xfrm>
          <a:custGeom>
            <a:avLst/>
            <a:gdLst/>
            <a:ahLst/>
            <a:cxnLst/>
            <a:rect l="l" t="t" r="r" b="b"/>
            <a:pathLst>
              <a:path w="7028495" h="6858000">
                <a:moveTo>
                  <a:pt x="0" y="0"/>
                </a:moveTo>
                <a:lnTo>
                  <a:pt x="6915668" y="0"/>
                </a:lnTo>
                <a:lnTo>
                  <a:pt x="6952411" y="219663"/>
                </a:lnTo>
                <a:cubicBezTo>
                  <a:pt x="7002551" y="569921"/>
                  <a:pt x="7028495" y="927986"/>
                  <a:pt x="7028495" y="1292112"/>
                </a:cubicBezTo>
                <a:cubicBezTo>
                  <a:pt x="7028495" y="3343346"/>
                  <a:pt x="6205186" y="5202289"/>
                  <a:pt x="4870994" y="6556512"/>
                </a:cubicBezTo>
                <a:lnTo>
                  <a:pt x="4556185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1091E25-863E-4EC4-B1AA-A45B6AE70E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0" y="37617"/>
            <a:ext cx="10515600" cy="1068518"/>
          </a:xfrm>
        </p:spPr>
        <p:txBody>
          <a:bodyPr/>
          <a:lstStyle/>
          <a:p>
            <a:r>
              <a:rPr lang="en-US" dirty="0"/>
              <a:t>Potential Projects and Initiatives (Section C)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2E767E7-09DE-463A-9352-76EC406810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F81FF-A8B7-8E49-9D5B-3CAD5ADFEE36}" type="slidenum">
              <a:rPr lang="en-US" smtClean="0"/>
              <a:pPr/>
              <a:t>19</a:t>
            </a:fld>
            <a:endParaRPr lang="en-US" dirty="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3BB7A533-686A-4B17-A91F-333ACB0BF57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476829" y="1528117"/>
            <a:ext cx="2350377" cy="493090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CBBDBDC4-4751-4C8A-BA68-560840276736}"/>
              </a:ext>
            </a:extLst>
          </p:cNvPr>
          <p:cNvSpPr/>
          <p:nvPr/>
        </p:nvSpPr>
        <p:spPr>
          <a:xfrm>
            <a:off x="4979974" y="1376137"/>
            <a:ext cx="4378818" cy="5213849"/>
          </a:xfrm>
          <a:prstGeom prst="rect">
            <a:avLst/>
          </a:prstGeom>
          <a:solidFill>
            <a:srgbClr val="FFFFFF">
              <a:alpha val="85098"/>
            </a:srgbClr>
          </a:solidFill>
        </p:spPr>
        <p:txBody>
          <a:bodyPr/>
          <a:lstStyle/>
          <a:p>
            <a:pPr marL="285750" lvl="0" indent="-285750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en-US" sz="2000" dirty="0">
                <a:latin typeface="+mj-lt"/>
              </a:rPr>
              <a:t>Various topics already identified</a:t>
            </a:r>
          </a:p>
          <a:p>
            <a:pPr marL="285750" lvl="0" indent="-285750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en-US" sz="2000" dirty="0">
                <a:latin typeface="+mj-lt"/>
              </a:rPr>
              <a:t>Stakeholder views on importance as potential future projects/ initiatives</a:t>
            </a:r>
          </a:p>
          <a:p>
            <a:pPr marL="285750" lvl="0" indent="-285750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accent4"/>
                </a:solidFill>
                <a:latin typeface="+mj-lt"/>
              </a:rPr>
              <a:t>Key considerations re uptake and prioritization:</a:t>
            </a:r>
          </a:p>
          <a:p>
            <a:pPr marL="682625" lvl="0" indent="-396875">
              <a:spcBef>
                <a:spcPts val="500"/>
              </a:spcBef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accent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Alignment to strategic themes and areas of focus</a:t>
            </a:r>
          </a:p>
          <a:p>
            <a:pPr marL="682625" lvl="0" indent="-396875">
              <a:spcBef>
                <a:spcPts val="500"/>
              </a:spcBef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accent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Public interest benefits </a:t>
            </a:r>
            <a:r>
              <a:rPr lang="he-IL" dirty="0">
                <a:solidFill>
                  <a:schemeClr val="accent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|</a:t>
            </a:r>
            <a:r>
              <a:rPr lang="en-US" dirty="0">
                <a:solidFill>
                  <a:schemeClr val="accent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Relevance </a:t>
            </a:r>
            <a:r>
              <a:rPr lang="he-IL" dirty="0">
                <a:solidFill>
                  <a:schemeClr val="accent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|</a:t>
            </a:r>
            <a:r>
              <a:rPr lang="en-US" dirty="0">
                <a:solidFill>
                  <a:schemeClr val="accent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Urgency</a:t>
            </a:r>
            <a:r>
              <a:rPr lang="he-IL" dirty="0">
                <a:solidFill>
                  <a:schemeClr val="accent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| </a:t>
            </a:r>
            <a:r>
              <a:rPr lang="en-US" dirty="0">
                <a:solidFill>
                  <a:schemeClr val="accent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Achievability</a:t>
            </a:r>
          </a:p>
          <a:p>
            <a:pPr marL="682625" lvl="0" indent="-396875">
              <a:spcBef>
                <a:spcPts val="500"/>
              </a:spcBef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accent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Commitments already identified (e.g., NAS/ Fees/ PIE PIRs)</a:t>
            </a:r>
          </a:p>
          <a:p>
            <a:pPr marL="682625" lvl="0" indent="-396875">
              <a:spcBef>
                <a:spcPts val="500"/>
              </a:spcBef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accent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Board capacity and resources</a:t>
            </a:r>
          </a:p>
          <a:p>
            <a:pPr marL="285750" lvl="0" indent="-285750" algn="just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accent4"/>
                </a:solidFill>
                <a:latin typeface="+mj-lt"/>
              </a:rPr>
              <a:t>Maintaining flexibility will be key</a:t>
            </a:r>
          </a:p>
          <a:p>
            <a:pPr lvl="0" algn="just">
              <a:spcBef>
                <a:spcPts val="1200"/>
              </a:spcBef>
            </a:pPr>
            <a:endParaRPr lang="en-US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55840670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583EB83-39DC-426A-BC53-6C2B48029D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F81FF-A8B7-8E49-9D5B-3CAD5ADFEE36}" type="slidenum">
              <a:rPr lang="en-US" smtClean="0"/>
              <a:pPr/>
              <a:t>2</a:t>
            </a:fld>
            <a:endParaRPr lang="en-US" dirty="0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36C33E5B-6433-449F-971E-424AB70B90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374"/>
            <a:ext cx="10515600" cy="1068518"/>
          </a:xfrm>
        </p:spPr>
        <p:txBody>
          <a:bodyPr/>
          <a:lstStyle/>
          <a:p>
            <a:r>
              <a:rPr lang="en-US" dirty="0"/>
              <a:t>Agenda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F3E549B3-A2C9-4B13-80EC-CC24F839CED6}"/>
              </a:ext>
            </a:extLst>
          </p:cNvPr>
          <p:cNvSpPr/>
          <p:nvPr/>
        </p:nvSpPr>
        <p:spPr>
          <a:xfrm>
            <a:off x="4197662" y="1418560"/>
            <a:ext cx="7156138" cy="1803106"/>
          </a:xfrm>
          <a:prstGeom prst="rect">
            <a:avLst/>
          </a:prstGeom>
        </p:spPr>
        <p:txBody>
          <a:bodyPr/>
          <a:lstStyle/>
          <a:p>
            <a:pPr marL="914400" lvl="0" indent="-914400">
              <a:spcBef>
                <a:spcPts val="600"/>
              </a:spcBef>
              <a:buClr>
                <a:schemeClr val="accent6">
                  <a:lumMod val="60000"/>
                  <a:lumOff val="40000"/>
                </a:schemeClr>
              </a:buClr>
              <a:buFont typeface="Wingdings" panose="05000000000000000000" pitchFamily="2" charset="2"/>
              <a:buChar char="v"/>
            </a:pPr>
            <a:r>
              <a:rPr lang="en-US" sz="4400" b="1" dirty="0">
                <a:latin typeface="+mj-lt"/>
              </a:rPr>
              <a:t>Work Plan 2022 – 2023</a:t>
            </a:r>
            <a:endParaRPr lang="en-US" sz="4400" dirty="0">
              <a:latin typeface="+mj-lt"/>
            </a:endParaRPr>
          </a:p>
          <a:p>
            <a:pPr marL="914400" lvl="0" indent="-914400">
              <a:spcBef>
                <a:spcPts val="600"/>
              </a:spcBef>
              <a:buClr>
                <a:schemeClr val="accent6">
                  <a:lumMod val="60000"/>
                  <a:lumOff val="40000"/>
                </a:schemeClr>
              </a:buClr>
              <a:buFont typeface="Wingdings" panose="05000000000000000000" pitchFamily="2" charset="2"/>
              <a:buChar char="v"/>
            </a:pPr>
            <a:r>
              <a:rPr lang="en-US" sz="4400" b="1" dirty="0">
                <a:latin typeface="+mj-lt"/>
              </a:rPr>
              <a:t>Draft Strategy Survey</a:t>
            </a:r>
            <a:endParaRPr lang="en-US" sz="44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18729111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091E25-863E-4EC4-B1AA-A45B6AE70E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Feedback from the CAG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2E767E7-09DE-463A-9352-76EC406810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F81FF-A8B7-8E49-9D5B-3CAD5ADFEE36}" type="slidenum">
              <a:rPr lang="en-US" smtClean="0"/>
              <a:pPr/>
              <a:t>20</a:t>
            </a:fld>
            <a:endParaRPr 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E3F988A-0E1E-4057-A5DA-14F2439C040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10600" y="3404456"/>
            <a:ext cx="3581399" cy="3449200"/>
          </a:xfrm>
          <a:prstGeom prst="rect">
            <a:avLst/>
          </a:prstGeom>
        </p:spPr>
      </p:pic>
      <p:sp>
        <p:nvSpPr>
          <p:cNvPr id="4" name="Oval 3">
            <a:extLst>
              <a:ext uri="{FF2B5EF4-FFF2-40B4-BE49-F238E27FC236}">
                <a16:creationId xmlns:a16="http://schemas.microsoft.com/office/drawing/2014/main" id="{9E931EC6-CCF6-47C4-AD8E-0959F93514C3}"/>
              </a:ext>
            </a:extLst>
          </p:cNvPr>
          <p:cNvSpPr/>
          <p:nvPr/>
        </p:nvSpPr>
        <p:spPr>
          <a:xfrm>
            <a:off x="2733261" y="178904"/>
            <a:ext cx="387626" cy="45719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9BD8B636-D09A-491F-8C26-07482052F316}"/>
              </a:ext>
            </a:extLst>
          </p:cNvPr>
          <p:cNvSpPr/>
          <p:nvPr/>
        </p:nvSpPr>
        <p:spPr>
          <a:xfrm>
            <a:off x="682829" y="1494971"/>
            <a:ext cx="8040756" cy="39890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>
              <a:spcBef>
                <a:spcPts val="600"/>
              </a:spcBef>
            </a:pPr>
            <a:r>
              <a:rPr lang="en-US" sz="2600" dirty="0">
                <a:solidFill>
                  <a:schemeClr val="tx1"/>
                </a:solidFill>
                <a:latin typeface="+mj-lt"/>
              </a:rPr>
              <a:t>Suggestions include:</a:t>
            </a:r>
          </a:p>
          <a:p>
            <a:pPr marL="914400" lvl="1" indent="-4572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200" dirty="0">
                <a:solidFill>
                  <a:schemeClr val="tx1"/>
                </a:solidFill>
                <a:latin typeface="+mj-lt"/>
              </a:rPr>
              <a:t>Disclosure of an audit firm’s outreach or lobbying policy (e.g., secondment to regulators)</a:t>
            </a:r>
          </a:p>
          <a:p>
            <a:pPr marL="914400" lvl="1" indent="-4572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200" dirty="0">
                <a:solidFill>
                  <a:schemeClr val="tx1"/>
                </a:solidFill>
                <a:latin typeface="+mj-lt"/>
              </a:rPr>
              <a:t>More implementation guidance for complex projects</a:t>
            </a:r>
          </a:p>
          <a:p>
            <a:pPr marL="914400" lvl="1" indent="-4572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200" dirty="0">
                <a:solidFill>
                  <a:schemeClr val="tx1"/>
                </a:solidFill>
                <a:latin typeface="+mj-lt"/>
              </a:rPr>
              <a:t>Materiality within the context of ESG reporting/ assurance </a:t>
            </a:r>
          </a:p>
          <a:p>
            <a:pPr marL="914400" lvl="1" indent="-4572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200" dirty="0">
                <a:solidFill>
                  <a:schemeClr val="tx1"/>
                </a:solidFill>
                <a:latin typeface="+mj-lt"/>
              </a:rPr>
              <a:t>Clearer linkage between the potential strategic areas of focus in Section B with the list of topics in Section C</a:t>
            </a:r>
          </a:p>
          <a:p>
            <a:pPr marL="914400" lvl="1" indent="-4572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sz="2200" dirty="0">
              <a:solidFill>
                <a:schemeClr val="tx1"/>
              </a:solidFill>
              <a:latin typeface="+mj-lt"/>
            </a:endParaRPr>
          </a:p>
          <a:p>
            <a:pPr marL="914400" lvl="1" indent="-4572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sz="2000" dirty="0">
              <a:solidFill>
                <a:schemeClr val="tx1"/>
              </a:solidFill>
              <a:latin typeface="+mj-lt"/>
            </a:endParaRPr>
          </a:p>
          <a:p>
            <a:pPr marL="914400" lvl="1" indent="-568325">
              <a:spcBef>
                <a:spcPts val="600"/>
              </a:spcBef>
              <a:buFont typeface="Courier New" panose="02070309020205020404" pitchFamily="49" charset="0"/>
              <a:buChar char="o"/>
            </a:pPr>
            <a:endParaRPr lang="en-US" sz="2000" dirty="0">
              <a:solidFill>
                <a:schemeClr val="tx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92923157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00CC87-FC8C-452B-85A9-58B0112B7A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0" y="0"/>
            <a:ext cx="10515600" cy="1068518"/>
          </a:xfrm>
        </p:spPr>
        <p:txBody>
          <a:bodyPr/>
          <a:lstStyle/>
          <a:p>
            <a:r>
              <a:rPr lang="en-US" dirty="0"/>
              <a:t>Matters for IESBA Consideration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630FCBD-0799-4A3B-A635-49ED845295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F81FF-A8B7-8E49-9D5B-3CAD5ADFEE36}" type="slidenum">
              <a:rPr lang="en-US" smtClean="0"/>
              <a:pPr/>
              <a:t>21</a:t>
            </a:fld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ADC3B7E9-99E0-4D1B-93AE-4879B4302DD4}"/>
              </a:ext>
            </a:extLst>
          </p:cNvPr>
          <p:cNvSpPr/>
          <p:nvPr/>
        </p:nvSpPr>
        <p:spPr>
          <a:xfrm>
            <a:off x="588579" y="2418424"/>
            <a:ext cx="6413637" cy="266858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>
              <a:spcBef>
                <a:spcPts val="600"/>
              </a:spcBef>
            </a:pPr>
            <a:r>
              <a:rPr lang="en-US" sz="2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IESBA Members are asked to p</a:t>
            </a:r>
            <a:r>
              <a:rPr lang="en-US" sz="2800" dirty="0">
                <a:solidFill>
                  <a:schemeClr val="tx1"/>
                </a:solidFill>
                <a:latin typeface="+mj-lt"/>
              </a:rPr>
              <a:t>rovide feedback on: </a:t>
            </a:r>
          </a:p>
          <a:p>
            <a:pPr marL="457200" indent="-4572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2600" dirty="0">
                <a:solidFill>
                  <a:schemeClr val="tx1"/>
                </a:solidFill>
                <a:latin typeface="+mj-lt"/>
              </a:rPr>
              <a:t>List of potential projects/initiatives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C6809E9-22B5-4435-8CC7-A04C4ED320C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37022" y="1384435"/>
            <a:ext cx="4551064" cy="45459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205289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FF7E24B7-C6E0-4F0C-B202-539BAD22EE0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0146" r="24862" b="-1"/>
          <a:stretch/>
        </p:blipFill>
        <p:spPr>
          <a:xfrm>
            <a:off x="0" y="1123969"/>
            <a:ext cx="4872447" cy="5737412"/>
          </a:xfrm>
          <a:custGeom>
            <a:avLst/>
            <a:gdLst/>
            <a:ahLst/>
            <a:cxnLst/>
            <a:rect l="l" t="t" r="r" b="b"/>
            <a:pathLst>
              <a:path w="7028495" h="6858000">
                <a:moveTo>
                  <a:pt x="0" y="0"/>
                </a:moveTo>
                <a:lnTo>
                  <a:pt x="6915668" y="0"/>
                </a:lnTo>
                <a:lnTo>
                  <a:pt x="6952411" y="219663"/>
                </a:lnTo>
                <a:cubicBezTo>
                  <a:pt x="7002551" y="569921"/>
                  <a:pt x="7028495" y="927986"/>
                  <a:pt x="7028495" y="1292112"/>
                </a:cubicBezTo>
                <a:cubicBezTo>
                  <a:pt x="7028495" y="3343346"/>
                  <a:pt x="6205186" y="5202289"/>
                  <a:pt x="4870994" y="6556512"/>
                </a:cubicBezTo>
                <a:lnTo>
                  <a:pt x="4556185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1091E25-863E-4EC4-B1AA-A45B6AE70E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0" y="35573"/>
            <a:ext cx="10515600" cy="1068518"/>
          </a:xfrm>
        </p:spPr>
        <p:txBody>
          <a:bodyPr>
            <a:normAutofit fontScale="90000"/>
          </a:bodyPr>
          <a:lstStyle/>
          <a:p>
            <a:r>
              <a:rPr lang="en-US" dirty="0"/>
              <a:t>Seeking Feedback from outside the Profession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2E767E7-09DE-463A-9352-76EC406810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F81FF-A8B7-8E49-9D5B-3CAD5ADFEE36}" type="slidenum">
              <a:rPr lang="en-US" smtClean="0"/>
              <a:pPr/>
              <a:t>22</a:t>
            </a:fld>
            <a:endParaRPr lang="en-US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CBBDBDC4-4751-4C8A-BA68-560840276736}"/>
              </a:ext>
            </a:extLst>
          </p:cNvPr>
          <p:cNvSpPr/>
          <p:nvPr/>
        </p:nvSpPr>
        <p:spPr>
          <a:xfrm>
            <a:off x="4979973" y="1376138"/>
            <a:ext cx="6831027" cy="3901540"/>
          </a:xfrm>
          <a:prstGeom prst="rect">
            <a:avLst/>
          </a:prstGeom>
          <a:solidFill>
            <a:srgbClr val="FFFFFF">
              <a:alpha val="85098"/>
            </a:srgbClr>
          </a:solidFill>
        </p:spPr>
        <p:txBody>
          <a:bodyPr/>
          <a:lstStyle/>
          <a:p>
            <a:pPr algn="just">
              <a:spcBef>
                <a:spcPts val="1200"/>
              </a:spcBef>
            </a:pPr>
            <a:r>
              <a:rPr lang="en-US" sz="2400" dirty="0">
                <a:solidFill>
                  <a:schemeClr val="tx1"/>
                </a:solidFill>
                <a:latin typeface="+mj-lt"/>
                <a:cs typeface="Arial" panose="020B0604020202020204" pitchFamily="34" charset="0"/>
              </a:rPr>
              <a:t>IESBA Members `are asked to share views on ways to effectively solicit feedback to the survey from stakeholders outside the accountancy profession</a:t>
            </a:r>
            <a:r>
              <a:rPr lang="en-US" sz="2400" dirty="0">
                <a:latin typeface="+mj-lt"/>
                <a:cs typeface="Arial" panose="020B0604020202020204" pitchFamily="34" charset="0"/>
              </a:rPr>
              <a:t>, </a:t>
            </a:r>
            <a:r>
              <a:rPr lang="en-US" sz="2400" dirty="0">
                <a:latin typeface="+mj-lt"/>
              </a:rPr>
              <a:t>e.g.:</a:t>
            </a:r>
          </a:p>
          <a:p>
            <a:pPr marL="800100" lvl="1" indent="-3429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2200" dirty="0">
                <a:latin typeface="+mj-lt"/>
              </a:rPr>
              <a:t>Investors</a:t>
            </a:r>
          </a:p>
          <a:p>
            <a:pPr marL="800100" lvl="1" indent="-3429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2200" dirty="0">
                <a:latin typeface="+mj-lt"/>
              </a:rPr>
              <a:t>TCWG</a:t>
            </a:r>
          </a:p>
          <a:p>
            <a:pPr marL="800100" lvl="1" indent="-3429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2200" dirty="0">
                <a:latin typeface="+mj-lt"/>
              </a:rPr>
              <a:t>Preparers</a:t>
            </a:r>
          </a:p>
          <a:p>
            <a:pPr marL="800100" lvl="1" indent="-3429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2200" dirty="0">
                <a:latin typeface="+mj-lt"/>
              </a:rPr>
              <a:t>Non-PA ESG assurance providers</a:t>
            </a:r>
          </a:p>
          <a:p>
            <a:pPr marL="800100" lvl="1" indent="-3429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2200" dirty="0">
                <a:latin typeface="+mj-lt"/>
              </a:rPr>
              <a:t>Academia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4A44225B-7544-4854-84E4-3559E15FFE4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17495" y="4727200"/>
            <a:ext cx="1996524" cy="1994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038311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FDB30DC5-62A1-434B-9716-BD3F9F5E097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6277" r="-2" b="-2"/>
          <a:stretch/>
        </p:blipFill>
        <p:spPr>
          <a:xfrm>
            <a:off x="2562725" y="1"/>
            <a:ext cx="9629274" cy="6857999"/>
          </a:xfrm>
          <a:prstGeom prst="rect">
            <a:avLst/>
          </a:prstGeom>
        </p:spPr>
      </p:pic>
      <p:sp>
        <p:nvSpPr>
          <p:cNvPr id="25" name="Freeform: Shape 21">
            <a:extLst>
              <a:ext uri="{FF2B5EF4-FFF2-40B4-BE49-F238E27FC236}">
                <a16:creationId xmlns:a16="http://schemas.microsoft.com/office/drawing/2014/main" id="{D928DD85-BB99-450D-A702-2683E029628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V="1">
            <a:off x="0" y="-478"/>
            <a:ext cx="6754318" cy="6858478"/>
          </a:xfrm>
          <a:custGeom>
            <a:avLst/>
            <a:gdLst>
              <a:gd name="connsiteX0" fmla="*/ 0 w 6754318"/>
              <a:gd name="connsiteY0" fmla="*/ 6858478 h 6858478"/>
              <a:gd name="connsiteX1" fmla="*/ 6754318 w 6754318"/>
              <a:gd name="connsiteY1" fmla="*/ 6858478 h 6858478"/>
              <a:gd name="connsiteX2" fmla="*/ 3577943 w 6754318"/>
              <a:gd name="connsiteY2" fmla="*/ 0 h 6858478"/>
              <a:gd name="connsiteX3" fmla="*/ 3572366 w 6754318"/>
              <a:gd name="connsiteY3" fmla="*/ 0 h 6858478"/>
              <a:gd name="connsiteX4" fmla="*/ 2506138 w 6754318"/>
              <a:gd name="connsiteY4" fmla="*/ 0 h 6858478"/>
              <a:gd name="connsiteX5" fmla="*/ 0 w 6754318"/>
              <a:gd name="connsiteY5" fmla="*/ 0 h 68584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754318" h="6858478">
                <a:moveTo>
                  <a:pt x="0" y="6858478"/>
                </a:moveTo>
                <a:lnTo>
                  <a:pt x="6754318" y="6858478"/>
                </a:lnTo>
                <a:lnTo>
                  <a:pt x="3577943" y="0"/>
                </a:lnTo>
                <a:lnTo>
                  <a:pt x="3572366" y="0"/>
                </a:lnTo>
                <a:lnTo>
                  <a:pt x="2506138" y="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  <a:lumOff val="1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240E5BD2-4019-4012-A1AA-628900E659E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V="1">
            <a:off x="1" y="-478"/>
            <a:ext cx="5953780" cy="6858478"/>
          </a:xfrm>
          <a:custGeom>
            <a:avLst/>
            <a:gdLst>
              <a:gd name="connsiteX0" fmla="*/ 0 w 5953780"/>
              <a:gd name="connsiteY0" fmla="*/ 6858478 h 6858478"/>
              <a:gd name="connsiteX1" fmla="*/ 5953780 w 5953780"/>
              <a:gd name="connsiteY1" fmla="*/ 6858478 h 6858478"/>
              <a:gd name="connsiteX2" fmla="*/ 2777405 w 5953780"/>
              <a:gd name="connsiteY2" fmla="*/ 0 h 6858478"/>
              <a:gd name="connsiteX3" fmla="*/ 2771828 w 5953780"/>
              <a:gd name="connsiteY3" fmla="*/ 0 h 6858478"/>
              <a:gd name="connsiteX4" fmla="*/ 1705600 w 5953780"/>
              <a:gd name="connsiteY4" fmla="*/ 0 h 6858478"/>
              <a:gd name="connsiteX5" fmla="*/ 0 w 5953780"/>
              <a:gd name="connsiteY5" fmla="*/ 0 h 68584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953780" h="6858478">
                <a:moveTo>
                  <a:pt x="0" y="6858478"/>
                </a:moveTo>
                <a:lnTo>
                  <a:pt x="5953780" y="6858478"/>
                </a:lnTo>
                <a:lnTo>
                  <a:pt x="2777405" y="0"/>
                </a:lnTo>
                <a:lnTo>
                  <a:pt x="2771828" y="0"/>
                </a:lnTo>
                <a:lnTo>
                  <a:pt x="1705600" y="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091E25-863E-4EC4-B1AA-A45B6AE70E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3650" y="96252"/>
            <a:ext cx="6518742" cy="991746"/>
          </a:xfrm>
        </p:spPr>
        <p:txBody>
          <a:bodyPr vert="horz" lIns="91440" tIns="45720" rIns="91440" bIns="45720" rtlCol="0" anchor="b">
            <a:normAutofit/>
          </a:bodyPr>
          <a:lstStyle/>
          <a:p>
            <a:pPr hangingPunct="1">
              <a:lnSpc>
                <a:spcPct val="90000"/>
              </a:lnSpc>
            </a:pPr>
            <a:r>
              <a:rPr lang="en-US" sz="5400" dirty="0">
                <a:solidFill>
                  <a:schemeClr val="tx1"/>
                </a:solidFill>
                <a:latin typeface="+mj-lt"/>
              </a:rPr>
              <a:t>Expected Timeline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2E767E7-09DE-463A-9352-76EC406810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896600" y="6356350"/>
            <a:ext cx="457200" cy="36512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>
              <a:spcAft>
                <a:spcPts val="600"/>
              </a:spcAft>
              <a:defRPr/>
            </a:pPr>
            <a:fld id="{A68F81FF-A8B7-8E49-9D5B-3CAD5ADFEE36}" type="slidenum">
              <a:rPr lang="en-US">
                <a:solidFill>
                  <a:srgbClr val="FFFFFF"/>
                </a:solidFill>
                <a:latin typeface="Calibri" panose="020F0502020204030204"/>
              </a:rPr>
              <a:pPr>
                <a:spcAft>
                  <a:spcPts val="600"/>
                </a:spcAft>
                <a:defRPr/>
              </a:pPr>
              <a:t>23</a:t>
            </a:fld>
            <a:endParaRPr lang="en-US">
              <a:solidFill>
                <a:srgbClr val="FFFFFF"/>
              </a:solidFill>
              <a:latin typeface="Calibri" panose="020F0502020204030204"/>
            </a:endParaRPr>
          </a:p>
        </p:txBody>
      </p:sp>
      <p:sp>
        <p:nvSpPr>
          <p:cNvPr id="18" name="Arrow: Right 17">
            <a:extLst>
              <a:ext uri="{FF2B5EF4-FFF2-40B4-BE49-F238E27FC236}">
                <a16:creationId xmlns:a16="http://schemas.microsoft.com/office/drawing/2014/main" id="{8E3CAE56-E979-4C4F-881B-C223767F7BE7}"/>
              </a:ext>
            </a:extLst>
          </p:cNvPr>
          <p:cNvSpPr/>
          <p:nvPr/>
        </p:nvSpPr>
        <p:spPr bwMode="auto">
          <a:xfrm>
            <a:off x="171834" y="1154428"/>
            <a:ext cx="11872546" cy="2760922"/>
          </a:xfrm>
          <a:prstGeom prst="rightArrow">
            <a:avLst>
              <a:gd name="adj1" fmla="val 50000"/>
              <a:gd name="adj2" fmla="val 45303"/>
            </a:avLst>
          </a:prstGeom>
          <a:solidFill>
            <a:srgbClr val="00B050">
              <a:alpha val="80000"/>
            </a:srgbClr>
          </a:solidFill>
          <a:ln w="9525" cap="flat" cmpd="sng" algn="ctr">
            <a:solidFill>
              <a:srgbClr val="FAA61A">
                <a:lumMod val="75000"/>
              </a:srgb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ヒラギノ角ゴ Pro W3" charset="-128"/>
              <a:cs typeface="ヒラギノ角ゴ Pro W3" charset="-128"/>
            </a:endParaRPr>
          </a:p>
        </p:txBody>
      </p:sp>
      <p:grpSp>
        <p:nvGrpSpPr>
          <p:cNvPr id="37" name="Group 36">
            <a:extLst>
              <a:ext uri="{FF2B5EF4-FFF2-40B4-BE49-F238E27FC236}">
                <a16:creationId xmlns:a16="http://schemas.microsoft.com/office/drawing/2014/main" id="{422B1227-7069-4C2A-8F3C-D7B8880046A1}"/>
              </a:ext>
            </a:extLst>
          </p:cNvPr>
          <p:cNvGrpSpPr/>
          <p:nvPr/>
        </p:nvGrpSpPr>
        <p:grpSpPr>
          <a:xfrm>
            <a:off x="240889" y="2039225"/>
            <a:ext cx="10901240" cy="2877924"/>
            <a:chOff x="612664" y="2013770"/>
            <a:chExt cx="10901240" cy="2877924"/>
          </a:xfrm>
        </p:grpSpPr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E4C81B7F-E49D-4952-9E93-37F6DAD73B7A}"/>
                </a:ext>
              </a:extLst>
            </p:cNvPr>
            <p:cNvSpPr/>
            <p:nvPr/>
          </p:nvSpPr>
          <p:spPr>
            <a:xfrm>
              <a:off x="718886" y="2026324"/>
              <a:ext cx="1019775" cy="982775"/>
            </a:xfrm>
            <a:custGeom>
              <a:avLst/>
              <a:gdLst>
                <a:gd name="connsiteX0" fmla="*/ 0 w 1019775"/>
                <a:gd name="connsiteY0" fmla="*/ 98278 h 982775"/>
                <a:gd name="connsiteX1" fmla="*/ 98278 w 1019775"/>
                <a:gd name="connsiteY1" fmla="*/ 0 h 982775"/>
                <a:gd name="connsiteX2" fmla="*/ 921498 w 1019775"/>
                <a:gd name="connsiteY2" fmla="*/ 0 h 982775"/>
                <a:gd name="connsiteX3" fmla="*/ 1019776 w 1019775"/>
                <a:gd name="connsiteY3" fmla="*/ 98278 h 982775"/>
                <a:gd name="connsiteX4" fmla="*/ 1019775 w 1019775"/>
                <a:gd name="connsiteY4" fmla="*/ 884498 h 982775"/>
                <a:gd name="connsiteX5" fmla="*/ 921497 w 1019775"/>
                <a:gd name="connsiteY5" fmla="*/ 982776 h 982775"/>
                <a:gd name="connsiteX6" fmla="*/ 98278 w 1019775"/>
                <a:gd name="connsiteY6" fmla="*/ 982775 h 982775"/>
                <a:gd name="connsiteX7" fmla="*/ 0 w 1019775"/>
                <a:gd name="connsiteY7" fmla="*/ 884497 h 982775"/>
                <a:gd name="connsiteX8" fmla="*/ 0 w 1019775"/>
                <a:gd name="connsiteY8" fmla="*/ 98278 h 982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19775" h="982775">
                  <a:moveTo>
                    <a:pt x="0" y="98278"/>
                  </a:moveTo>
                  <a:cubicBezTo>
                    <a:pt x="0" y="44001"/>
                    <a:pt x="44001" y="0"/>
                    <a:pt x="98278" y="0"/>
                  </a:cubicBezTo>
                  <a:lnTo>
                    <a:pt x="921498" y="0"/>
                  </a:lnTo>
                  <a:cubicBezTo>
                    <a:pt x="975775" y="0"/>
                    <a:pt x="1019776" y="44001"/>
                    <a:pt x="1019776" y="98278"/>
                  </a:cubicBezTo>
                  <a:cubicBezTo>
                    <a:pt x="1019776" y="360351"/>
                    <a:pt x="1019775" y="622425"/>
                    <a:pt x="1019775" y="884498"/>
                  </a:cubicBezTo>
                  <a:cubicBezTo>
                    <a:pt x="1019775" y="938775"/>
                    <a:pt x="975774" y="982776"/>
                    <a:pt x="921497" y="982776"/>
                  </a:cubicBezTo>
                  <a:lnTo>
                    <a:pt x="98278" y="982775"/>
                  </a:lnTo>
                  <a:cubicBezTo>
                    <a:pt x="44001" y="982775"/>
                    <a:pt x="0" y="938774"/>
                    <a:pt x="0" y="884497"/>
                  </a:cubicBezTo>
                  <a:lnTo>
                    <a:pt x="0" y="98278"/>
                  </a:lnTo>
                  <a:close/>
                </a:path>
              </a:pathLst>
            </a:custGeom>
            <a:solidFill>
              <a:srgbClr val="F15A22"/>
            </a:solidFill>
            <a:ln w="25400" cap="flat" cmpd="sng" algn="ctr">
              <a:solidFill>
                <a:srgbClr val="F15A22">
                  <a:shade val="50000"/>
                </a:srgbClr>
              </a:solidFill>
              <a:prstDash val="solid"/>
            </a:ln>
            <a:effectLst/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spcFirstLastPara="0" vert="horz" wrap="square" lIns="124034" tIns="124034" rIns="124034" bIns="124034" numCol="1" spcCol="1270" anchor="ctr" anchorCtr="0">
              <a:noAutofit/>
            </a:bodyPr>
            <a:lstStyle/>
            <a:p>
              <a:pPr marL="0" lvl="0" indent="0" algn="ctr" defTabSz="11112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2500" kern="1200" dirty="0">
                  <a:solidFill>
                    <a:srgbClr val="FFFFFF"/>
                  </a:solidFill>
                  <a:latin typeface="Arial"/>
                  <a:ea typeface="+mn-ea"/>
                  <a:cs typeface="+mn-cs"/>
                </a:rPr>
                <a:t>Apr 2022</a:t>
              </a:r>
            </a:p>
          </p:txBody>
        </p:sp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AB7ABA5B-C992-42D8-90AF-E1783908A9F2}"/>
                </a:ext>
              </a:extLst>
            </p:cNvPr>
            <p:cNvSpPr/>
            <p:nvPr/>
          </p:nvSpPr>
          <p:spPr>
            <a:xfrm>
              <a:off x="612664" y="3349274"/>
              <a:ext cx="1223314" cy="1540806"/>
            </a:xfrm>
            <a:custGeom>
              <a:avLst/>
              <a:gdLst>
                <a:gd name="connsiteX0" fmla="*/ 0 w 1363901"/>
                <a:gd name="connsiteY0" fmla="*/ 136390 h 2198602"/>
                <a:gd name="connsiteX1" fmla="*/ 136390 w 1363901"/>
                <a:gd name="connsiteY1" fmla="*/ 0 h 2198602"/>
                <a:gd name="connsiteX2" fmla="*/ 1227511 w 1363901"/>
                <a:gd name="connsiteY2" fmla="*/ 0 h 2198602"/>
                <a:gd name="connsiteX3" fmla="*/ 1363901 w 1363901"/>
                <a:gd name="connsiteY3" fmla="*/ 136390 h 2198602"/>
                <a:gd name="connsiteX4" fmla="*/ 1363901 w 1363901"/>
                <a:gd name="connsiteY4" fmla="*/ 2062212 h 2198602"/>
                <a:gd name="connsiteX5" fmla="*/ 1227511 w 1363901"/>
                <a:gd name="connsiteY5" fmla="*/ 2198602 h 2198602"/>
                <a:gd name="connsiteX6" fmla="*/ 136390 w 1363901"/>
                <a:gd name="connsiteY6" fmla="*/ 2198602 h 2198602"/>
                <a:gd name="connsiteX7" fmla="*/ 0 w 1363901"/>
                <a:gd name="connsiteY7" fmla="*/ 2062212 h 2198602"/>
                <a:gd name="connsiteX8" fmla="*/ 0 w 1363901"/>
                <a:gd name="connsiteY8" fmla="*/ 136390 h 21986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901" h="2198602">
                  <a:moveTo>
                    <a:pt x="0" y="136390"/>
                  </a:moveTo>
                  <a:cubicBezTo>
                    <a:pt x="0" y="61064"/>
                    <a:pt x="61064" y="0"/>
                    <a:pt x="136390" y="0"/>
                  </a:cubicBezTo>
                  <a:lnTo>
                    <a:pt x="1227511" y="0"/>
                  </a:lnTo>
                  <a:cubicBezTo>
                    <a:pt x="1302837" y="0"/>
                    <a:pt x="1363901" y="61064"/>
                    <a:pt x="1363901" y="136390"/>
                  </a:cubicBezTo>
                  <a:lnTo>
                    <a:pt x="1363901" y="2062212"/>
                  </a:lnTo>
                  <a:cubicBezTo>
                    <a:pt x="1363901" y="2137538"/>
                    <a:pt x="1302837" y="2198602"/>
                    <a:pt x="1227511" y="2198602"/>
                  </a:cubicBezTo>
                  <a:lnTo>
                    <a:pt x="136390" y="2198602"/>
                  </a:lnTo>
                  <a:cubicBezTo>
                    <a:pt x="61064" y="2198602"/>
                    <a:pt x="0" y="2137538"/>
                    <a:pt x="0" y="2062212"/>
                  </a:cubicBezTo>
                  <a:lnTo>
                    <a:pt x="0" y="136390"/>
                  </a:lnTo>
                  <a:close/>
                </a:path>
              </a:pathLst>
            </a:custGeom>
            <a:solidFill>
              <a:srgbClr val="005BAA">
                <a:hueOff val="0"/>
                <a:satOff val="0"/>
                <a:lumOff val="0"/>
                <a:alpha val="70000"/>
              </a:srgbClr>
            </a:solidFill>
            <a:ln w="25400" cap="flat" cmpd="sng" algn="ctr">
              <a:solidFill>
                <a:srgbClr val="FFFFFF">
                  <a:hueOff val="0"/>
                  <a:satOff val="0"/>
                  <a:lumOff val="0"/>
                  <a:alphaOff val="0"/>
                </a:srgbClr>
              </a:solidFill>
              <a:prstDash val="solid"/>
            </a:ln>
            <a:effectLst/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spcFirstLastPara="0" vert="horz" wrap="square" lIns="100907" tIns="100907" rIns="100907" bIns="100907" numCol="1" spcCol="1270" anchor="ctr" anchorCtr="0">
              <a:noAutofit/>
            </a:bodyPr>
            <a:lstStyle/>
            <a:p>
              <a:pPr marL="0" lvl="0" indent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1600" b="1" kern="1200" dirty="0">
                  <a:solidFill>
                    <a:srgbClr val="FFFFFF"/>
                  </a:solidFill>
                  <a:latin typeface="Arial"/>
                  <a:ea typeface="+mn-ea"/>
                  <a:cs typeface="+mn-cs"/>
                </a:rPr>
                <a:t>Release strategy survey</a:t>
              </a:r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726C52C2-8391-4D78-87DD-7A99BE4D9BC6}"/>
                </a:ext>
              </a:extLst>
            </p:cNvPr>
            <p:cNvSpPr/>
            <p:nvPr/>
          </p:nvSpPr>
          <p:spPr>
            <a:xfrm>
              <a:off x="2153797" y="2013771"/>
              <a:ext cx="982663" cy="995329"/>
            </a:xfrm>
            <a:custGeom>
              <a:avLst/>
              <a:gdLst>
                <a:gd name="connsiteX0" fmla="*/ 0 w 982663"/>
                <a:gd name="connsiteY0" fmla="*/ 98266 h 995329"/>
                <a:gd name="connsiteX1" fmla="*/ 98266 w 982663"/>
                <a:gd name="connsiteY1" fmla="*/ 0 h 995329"/>
                <a:gd name="connsiteX2" fmla="*/ 884397 w 982663"/>
                <a:gd name="connsiteY2" fmla="*/ 0 h 995329"/>
                <a:gd name="connsiteX3" fmla="*/ 982663 w 982663"/>
                <a:gd name="connsiteY3" fmla="*/ 98266 h 995329"/>
                <a:gd name="connsiteX4" fmla="*/ 982663 w 982663"/>
                <a:gd name="connsiteY4" fmla="*/ 897063 h 995329"/>
                <a:gd name="connsiteX5" fmla="*/ 884397 w 982663"/>
                <a:gd name="connsiteY5" fmla="*/ 995329 h 995329"/>
                <a:gd name="connsiteX6" fmla="*/ 98266 w 982663"/>
                <a:gd name="connsiteY6" fmla="*/ 995329 h 995329"/>
                <a:gd name="connsiteX7" fmla="*/ 0 w 982663"/>
                <a:gd name="connsiteY7" fmla="*/ 897063 h 995329"/>
                <a:gd name="connsiteX8" fmla="*/ 0 w 982663"/>
                <a:gd name="connsiteY8" fmla="*/ 98266 h 9953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82663" h="995329">
                  <a:moveTo>
                    <a:pt x="0" y="98266"/>
                  </a:moveTo>
                  <a:cubicBezTo>
                    <a:pt x="0" y="43995"/>
                    <a:pt x="43995" y="0"/>
                    <a:pt x="98266" y="0"/>
                  </a:cubicBezTo>
                  <a:lnTo>
                    <a:pt x="884397" y="0"/>
                  </a:lnTo>
                  <a:cubicBezTo>
                    <a:pt x="938668" y="0"/>
                    <a:pt x="982663" y="43995"/>
                    <a:pt x="982663" y="98266"/>
                  </a:cubicBezTo>
                  <a:lnTo>
                    <a:pt x="982663" y="897063"/>
                  </a:lnTo>
                  <a:cubicBezTo>
                    <a:pt x="982663" y="951334"/>
                    <a:pt x="938668" y="995329"/>
                    <a:pt x="884397" y="995329"/>
                  </a:cubicBezTo>
                  <a:lnTo>
                    <a:pt x="98266" y="995329"/>
                  </a:lnTo>
                  <a:cubicBezTo>
                    <a:pt x="43995" y="995329"/>
                    <a:pt x="0" y="951334"/>
                    <a:pt x="0" y="897063"/>
                  </a:cubicBezTo>
                  <a:lnTo>
                    <a:pt x="0" y="98266"/>
                  </a:lnTo>
                  <a:close/>
                </a:path>
              </a:pathLst>
            </a:custGeom>
            <a:solidFill>
              <a:srgbClr val="F15A22"/>
            </a:solidFill>
            <a:ln w="25400" cap="flat" cmpd="sng" algn="ctr">
              <a:solidFill>
                <a:srgbClr val="F15A22">
                  <a:shade val="50000"/>
                </a:srgbClr>
              </a:solidFill>
              <a:prstDash val="solid"/>
            </a:ln>
            <a:effectLst/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spcFirstLastPara="0" vert="horz" wrap="square" lIns="124031" tIns="124031" rIns="124031" bIns="124031" numCol="1" spcCol="1270" anchor="ctr" anchorCtr="0">
              <a:noAutofit/>
            </a:bodyPr>
            <a:lstStyle/>
            <a:p>
              <a:pPr marL="0" lvl="0" indent="0" algn="ctr" defTabSz="11112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2500" kern="1200" dirty="0">
                  <a:solidFill>
                    <a:srgbClr val="FFFFFF"/>
                  </a:solidFill>
                  <a:latin typeface="Arial"/>
                  <a:ea typeface="+mn-ea"/>
                  <a:cs typeface="+mn-cs"/>
                </a:rPr>
                <a:t>Jun 2022</a:t>
              </a:r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8B397A70-5E56-4024-B20A-BFC0B5D7276D}"/>
                </a:ext>
              </a:extLst>
            </p:cNvPr>
            <p:cNvSpPr/>
            <p:nvPr/>
          </p:nvSpPr>
          <p:spPr>
            <a:xfrm>
              <a:off x="1989614" y="3350888"/>
              <a:ext cx="1223315" cy="1540806"/>
            </a:xfrm>
            <a:custGeom>
              <a:avLst/>
              <a:gdLst>
                <a:gd name="connsiteX0" fmla="*/ 0 w 1363901"/>
                <a:gd name="connsiteY0" fmla="*/ 136390 h 2198602"/>
                <a:gd name="connsiteX1" fmla="*/ 136390 w 1363901"/>
                <a:gd name="connsiteY1" fmla="*/ 0 h 2198602"/>
                <a:gd name="connsiteX2" fmla="*/ 1227511 w 1363901"/>
                <a:gd name="connsiteY2" fmla="*/ 0 h 2198602"/>
                <a:gd name="connsiteX3" fmla="*/ 1363901 w 1363901"/>
                <a:gd name="connsiteY3" fmla="*/ 136390 h 2198602"/>
                <a:gd name="connsiteX4" fmla="*/ 1363901 w 1363901"/>
                <a:gd name="connsiteY4" fmla="*/ 2062212 h 2198602"/>
                <a:gd name="connsiteX5" fmla="*/ 1227511 w 1363901"/>
                <a:gd name="connsiteY5" fmla="*/ 2198602 h 2198602"/>
                <a:gd name="connsiteX6" fmla="*/ 136390 w 1363901"/>
                <a:gd name="connsiteY6" fmla="*/ 2198602 h 2198602"/>
                <a:gd name="connsiteX7" fmla="*/ 0 w 1363901"/>
                <a:gd name="connsiteY7" fmla="*/ 2062212 h 2198602"/>
                <a:gd name="connsiteX8" fmla="*/ 0 w 1363901"/>
                <a:gd name="connsiteY8" fmla="*/ 136390 h 21986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901" h="2198602">
                  <a:moveTo>
                    <a:pt x="0" y="136390"/>
                  </a:moveTo>
                  <a:cubicBezTo>
                    <a:pt x="0" y="61064"/>
                    <a:pt x="61064" y="0"/>
                    <a:pt x="136390" y="0"/>
                  </a:cubicBezTo>
                  <a:lnTo>
                    <a:pt x="1227511" y="0"/>
                  </a:lnTo>
                  <a:cubicBezTo>
                    <a:pt x="1302837" y="0"/>
                    <a:pt x="1363901" y="61064"/>
                    <a:pt x="1363901" y="136390"/>
                  </a:cubicBezTo>
                  <a:lnTo>
                    <a:pt x="1363901" y="2062212"/>
                  </a:lnTo>
                  <a:cubicBezTo>
                    <a:pt x="1363901" y="2137538"/>
                    <a:pt x="1302837" y="2198602"/>
                    <a:pt x="1227511" y="2198602"/>
                  </a:cubicBezTo>
                  <a:lnTo>
                    <a:pt x="136390" y="2198602"/>
                  </a:lnTo>
                  <a:cubicBezTo>
                    <a:pt x="61064" y="2198602"/>
                    <a:pt x="0" y="2137538"/>
                    <a:pt x="0" y="2062212"/>
                  </a:cubicBezTo>
                  <a:lnTo>
                    <a:pt x="0" y="136390"/>
                  </a:lnTo>
                  <a:close/>
                </a:path>
              </a:pathLst>
            </a:custGeom>
            <a:solidFill>
              <a:srgbClr val="005BAA">
                <a:hueOff val="0"/>
                <a:satOff val="0"/>
                <a:lumOff val="0"/>
                <a:alpha val="70000"/>
              </a:srgbClr>
            </a:solidFill>
            <a:ln w="25400" cap="flat" cmpd="sng" algn="ctr">
              <a:solidFill>
                <a:srgbClr val="FFFFFF">
                  <a:hueOff val="0"/>
                  <a:satOff val="0"/>
                  <a:lumOff val="0"/>
                  <a:alphaOff val="0"/>
                </a:srgbClr>
              </a:solidFill>
              <a:prstDash val="solid"/>
            </a:ln>
            <a:effectLst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00907" tIns="100907" rIns="100907" bIns="100907" numCol="1" spcCol="1270" anchor="ctr" anchorCtr="0">
              <a:noAutofit/>
            </a:bodyPr>
            <a:lstStyle/>
            <a:p>
              <a:pPr marL="0" lvl="0" indent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1600" b="1" kern="1200" dirty="0">
                  <a:solidFill>
                    <a:srgbClr val="FFFFFF"/>
                  </a:solidFill>
                  <a:latin typeface="Arial"/>
                  <a:ea typeface="+mn-ea"/>
                  <a:cs typeface="+mn-cs"/>
                </a:rPr>
                <a:t>Close of strategy survey  </a:t>
              </a:r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B447EF19-C850-4F4C-9813-EB03C0265CEB}"/>
                </a:ext>
              </a:extLst>
            </p:cNvPr>
            <p:cNvSpPr/>
            <p:nvPr/>
          </p:nvSpPr>
          <p:spPr>
            <a:xfrm>
              <a:off x="3463230" y="2013771"/>
              <a:ext cx="982663" cy="995329"/>
            </a:xfrm>
            <a:custGeom>
              <a:avLst/>
              <a:gdLst>
                <a:gd name="connsiteX0" fmla="*/ 0 w 982663"/>
                <a:gd name="connsiteY0" fmla="*/ 98266 h 995329"/>
                <a:gd name="connsiteX1" fmla="*/ 98266 w 982663"/>
                <a:gd name="connsiteY1" fmla="*/ 0 h 995329"/>
                <a:gd name="connsiteX2" fmla="*/ 884397 w 982663"/>
                <a:gd name="connsiteY2" fmla="*/ 0 h 995329"/>
                <a:gd name="connsiteX3" fmla="*/ 982663 w 982663"/>
                <a:gd name="connsiteY3" fmla="*/ 98266 h 995329"/>
                <a:gd name="connsiteX4" fmla="*/ 982663 w 982663"/>
                <a:gd name="connsiteY4" fmla="*/ 897063 h 995329"/>
                <a:gd name="connsiteX5" fmla="*/ 884397 w 982663"/>
                <a:gd name="connsiteY5" fmla="*/ 995329 h 995329"/>
                <a:gd name="connsiteX6" fmla="*/ 98266 w 982663"/>
                <a:gd name="connsiteY6" fmla="*/ 995329 h 995329"/>
                <a:gd name="connsiteX7" fmla="*/ 0 w 982663"/>
                <a:gd name="connsiteY7" fmla="*/ 897063 h 995329"/>
                <a:gd name="connsiteX8" fmla="*/ 0 w 982663"/>
                <a:gd name="connsiteY8" fmla="*/ 98266 h 9953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82663" h="995329">
                  <a:moveTo>
                    <a:pt x="0" y="98266"/>
                  </a:moveTo>
                  <a:cubicBezTo>
                    <a:pt x="0" y="43995"/>
                    <a:pt x="43995" y="0"/>
                    <a:pt x="98266" y="0"/>
                  </a:cubicBezTo>
                  <a:lnTo>
                    <a:pt x="884397" y="0"/>
                  </a:lnTo>
                  <a:cubicBezTo>
                    <a:pt x="938668" y="0"/>
                    <a:pt x="982663" y="43995"/>
                    <a:pt x="982663" y="98266"/>
                  </a:cubicBezTo>
                  <a:lnTo>
                    <a:pt x="982663" y="897063"/>
                  </a:lnTo>
                  <a:cubicBezTo>
                    <a:pt x="982663" y="951334"/>
                    <a:pt x="938668" y="995329"/>
                    <a:pt x="884397" y="995329"/>
                  </a:cubicBezTo>
                  <a:lnTo>
                    <a:pt x="98266" y="995329"/>
                  </a:lnTo>
                  <a:cubicBezTo>
                    <a:pt x="43995" y="995329"/>
                    <a:pt x="0" y="951334"/>
                    <a:pt x="0" y="897063"/>
                  </a:cubicBezTo>
                  <a:lnTo>
                    <a:pt x="0" y="98266"/>
                  </a:lnTo>
                  <a:close/>
                </a:path>
              </a:pathLst>
            </a:custGeom>
            <a:solidFill>
              <a:srgbClr val="F15A22"/>
            </a:solidFill>
            <a:ln w="25400" cap="flat" cmpd="sng" algn="ctr">
              <a:solidFill>
                <a:srgbClr val="F15A22">
                  <a:shade val="50000"/>
                </a:srgbClr>
              </a:solidFill>
              <a:prstDash val="solid"/>
            </a:ln>
            <a:effectLst/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spcFirstLastPara="0" vert="horz" wrap="square" lIns="124031" tIns="124031" rIns="124031" bIns="124031" numCol="1" spcCol="1270" anchor="ctr" anchorCtr="0">
              <a:noAutofit/>
            </a:bodyPr>
            <a:lstStyle/>
            <a:p>
              <a:pPr marL="0" lvl="0" indent="0" algn="ctr" defTabSz="11112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2500" kern="1200" dirty="0">
                  <a:solidFill>
                    <a:srgbClr val="FFFFFF"/>
                  </a:solidFill>
                  <a:latin typeface="Arial"/>
                  <a:ea typeface="+mn-ea"/>
                  <a:cs typeface="+mn-cs"/>
                </a:rPr>
                <a:t>Sep 2022</a:t>
              </a:r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04CFBF2D-2F47-428B-99B2-52D5BE31B6D9}"/>
                </a:ext>
              </a:extLst>
            </p:cNvPr>
            <p:cNvSpPr/>
            <p:nvPr/>
          </p:nvSpPr>
          <p:spPr>
            <a:xfrm>
              <a:off x="3366565" y="3350888"/>
              <a:ext cx="1223315" cy="1539192"/>
            </a:xfrm>
            <a:custGeom>
              <a:avLst/>
              <a:gdLst>
                <a:gd name="connsiteX0" fmla="*/ 0 w 1363901"/>
                <a:gd name="connsiteY0" fmla="*/ 136390 h 2198602"/>
                <a:gd name="connsiteX1" fmla="*/ 136390 w 1363901"/>
                <a:gd name="connsiteY1" fmla="*/ 0 h 2198602"/>
                <a:gd name="connsiteX2" fmla="*/ 1227511 w 1363901"/>
                <a:gd name="connsiteY2" fmla="*/ 0 h 2198602"/>
                <a:gd name="connsiteX3" fmla="*/ 1363901 w 1363901"/>
                <a:gd name="connsiteY3" fmla="*/ 136390 h 2198602"/>
                <a:gd name="connsiteX4" fmla="*/ 1363901 w 1363901"/>
                <a:gd name="connsiteY4" fmla="*/ 2062212 h 2198602"/>
                <a:gd name="connsiteX5" fmla="*/ 1227511 w 1363901"/>
                <a:gd name="connsiteY5" fmla="*/ 2198602 h 2198602"/>
                <a:gd name="connsiteX6" fmla="*/ 136390 w 1363901"/>
                <a:gd name="connsiteY6" fmla="*/ 2198602 h 2198602"/>
                <a:gd name="connsiteX7" fmla="*/ 0 w 1363901"/>
                <a:gd name="connsiteY7" fmla="*/ 2062212 h 2198602"/>
                <a:gd name="connsiteX8" fmla="*/ 0 w 1363901"/>
                <a:gd name="connsiteY8" fmla="*/ 136390 h 21986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901" h="2198602">
                  <a:moveTo>
                    <a:pt x="0" y="136390"/>
                  </a:moveTo>
                  <a:cubicBezTo>
                    <a:pt x="0" y="61064"/>
                    <a:pt x="61064" y="0"/>
                    <a:pt x="136390" y="0"/>
                  </a:cubicBezTo>
                  <a:lnTo>
                    <a:pt x="1227511" y="0"/>
                  </a:lnTo>
                  <a:cubicBezTo>
                    <a:pt x="1302837" y="0"/>
                    <a:pt x="1363901" y="61064"/>
                    <a:pt x="1363901" y="136390"/>
                  </a:cubicBezTo>
                  <a:lnTo>
                    <a:pt x="1363901" y="2062212"/>
                  </a:lnTo>
                  <a:cubicBezTo>
                    <a:pt x="1363901" y="2137538"/>
                    <a:pt x="1302837" y="2198602"/>
                    <a:pt x="1227511" y="2198602"/>
                  </a:cubicBezTo>
                  <a:lnTo>
                    <a:pt x="136390" y="2198602"/>
                  </a:lnTo>
                  <a:cubicBezTo>
                    <a:pt x="61064" y="2198602"/>
                    <a:pt x="0" y="2137538"/>
                    <a:pt x="0" y="2062212"/>
                  </a:cubicBezTo>
                  <a:lnTo>
                    <a:pt x="0" y="136390"/>
                  </a:lnTo>
                  <a:close/>
                </a:path>
              </a:pathLst>
            </a:custGeom>
            <a:solidFill>
              <a:srgbClr val="005BAA">
                <a:hueOff val="0"/>
                <a:satOff val="0"/>
                <a:lumOff val="0"/>
                <a:alpha val="70000"/>
              </a:srgbClr>
            </a:solidFill>
            <a:ln w="25400" cap="flat" cmpd="sng" algn="ctr">
              <a:solidFill>
                <a:srgbClr val="FFFFFF">
                  <a:hueOff val="0"/>
                  <a:satOff val="0"/>
                  <a:lumOff val="0"/>
                  <a:alphaOff val="0"/>
                </a:srgbClr>
              </a:solidFill>
              <a:prstDash val="solid"/>
            </a:ln>
            <a:effectLst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00907" tIns="100907" rIns="100907" bIns="100907" numCol="1" spcCol="1270" anchor="ctr" anchorCtr="0">
              <a:noAutofit/>
            </a:bodyPr>
            <a:lstStyle/>
            <a:p>
              <a:pPr marL="0" lvl="0" indent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1600" b="1" kern="1200" dirty="0">
                  <a:solidFill>
                    <a:srgbClr val="FFFFFF"/>
                  </a:solidFill>
                  <a:latin typeface="Arial"/>
                  <a:ea typeface="+mn-ea"/>
                  <a:cs typeface="+mn-cs"/>
                </a:rPr>
                <a:t>Full analysis of survey responses</a:t>
              </a:r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E8962931-ED96-4B22-AE1F-91D51E9A60A3}"/>
                </a:ext>
              </a:extLst>
            </p:cNvPr>
            <p:cNvSpPr/>
            <p:nvPr/>
          </p:nvSpPr>
          <p:spPr>
            <a:xfrm>
              <a:off x="4787286" y="2013771"/>
              <a:ext cx="982663" cy="995329"/>
            </a:xfrm>
            <a:custGeom>
              <a:avLst/>
              <a:gdLst>
                <a:gd name="connsiteX0" fmla="*/ 0 w 982663"/>
                <a:gd name="connsiteY0" fmla="*/ 98266 h 995329"/>
                <a:gd name="connsiteX1" fmla="*/ 98266 w 982663"/>
                <a:gd name="connsiteY1" fmla="*/ 0 h 995329"/>
                <a:gd name="connsiteX2" fmla="*/ 884397 w 982663"/>
                <a:gd name="connsiteY2" fmla="*/ 0 h 995329"/>
                <a:gd name="connsiteX3" fmla="*/ 982663 w 982663"/>
                <a:gd name="connsiteY3" fmla="*/ 98266 h 995329"/>
                <a:gd name="connsiteX4" fmla="*/ 982663 w 982663"/>
                <a:gd name="connsiteY4" fmla="*/ 897063 h 995329"/>
                <a:gd name="connsiteX5" fmla="*/ 884397 w 982663"/>
                <a:gd name="connsiteY5" fmla="*/ 995329 h 995329"/>
                <a:gd name="connsiteX6" fmla="*/ 98266 w 982663"/>
                <a:gd name="connsiteY6" fmla="*/ 995329 h 995329"/>
                <a:gd name="connsiteX7" fmla="*/ 0 w 982663"/>
                <a:gd name="connsiteY7" fmla="*/ 897063 h 995329"/>
                <a:gd name="connsiteX8" fmla="*/ 0 w 982663"/>
                <a:gd name="connsiteY8" fmla="*/ 98266 h 9953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82663" h="995329">
                  <a:moveTo>
                    <a:pt x="0" y="98266"/>
                  </a:moveTo>
                  <a:cubicBezTo>
                    <a:pt x="0" y="43995"/>
                    <a:pt x="43995" y="0"/>
                    <a:pt x="98266" y="0"/>
                  </a:cubicBezTo>
                  <a:lnTo>
                    <a:pt x="884397" y="0"/>
                  </a:lnTo>
                  <a:cubicBezTo>
                    <a:pt x="938668" y="0"/>
                    <a:pt x="982663" y="43995"/>
                    <a:pt x="982663" y="98266"/>
                  </a:cubicBezTo>
                  <a:lnTo>
                    <a:pt x="982663" y="897063"/>
                  </a:lnTo>
                  <a:cubicBezTo>
                    <a:pt x="982663" y="951334"/>
                    <a:pt x="938668" y="995329"/>
                    <a:pt x="884397" y="995329"/>
                  </a:cubicBezTo>
                  <a:lnTo>
                    <a:pt x="98266" y="995329"/>
                  </a:lnTo>
                  <a:cubicBezTo>
                    <a:pt x="43995" y="995329"/>
                    <a:pt x="0" y="951334"/>
                    <a:pt x="0" y="897063"/>
                  </a:cubicBezTo>
                  <a:lnTo>
                    <a:pt x="0" y="98266"/>
                  </a:lnTo>
                  <a:close/>
                </a:path>
              </a:pathLst>
            </a:custGeom>
            <a:solidFill>
              <a:srgbClr val="F15A22"/>
            </a:solidFill>
            <a:ln w="25400" cap="flat" cmpd="sng" algn="ctr">
              <a:solidFill>
                <a:srgbClr val="F15A22">
                  <a:shade val="50000"/>
                </a:srgbClr>
              </a:solidFill>
              <a:prstDash val="solid"/>
            </a:ln>
            <a:effectLst/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spcFirstLastPara="0" vert="horz" wrap="square" lIns="124031" tIns="124031" rIns="124031" bIns="124031" numCol="1" spcCol="1270" anchor="ctr" anchorCtr="0">
              <a:noAutofit/>
            </a:bodyPr>
            <a:lstStyle/>
            <a:p>
              <a:pPr marL="0" lvl="0" indent="0" algn="ctr" defTabSz="11112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2500" kern="1200" dirty="0">
                  <a:solidFill>
                    <a:srgbClr val="FFFFFF"/>
                  </a:solidFill>
                  <a:latin typeface="Arial"/>
                  <a:ea typeface="+mn-ea"/>
                  <a:cs typeface="+mn-cs"/>
                </a:rPr>
                <a:t>Dec 2022</a:t>
              </a:r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8792F163-4A13-4439-8FD9-263FDB0BCC94}"/>
                </a:ext>
              </a:extLst>
            </p:cNvPr>
            <p:cNvSpPr/>
            <p:nvPr/>
          </p:nvSpPr>
          <p:spPr>
            <a:xfrm>
              <a:off x="4761456" y="3335520"/>
              <a:ext cx="1223315" cy="1539192"/>
            </a:xfrm>
            <a:custGeom>
              <a:avLst/>
              <a:gdLst>
                <a:gd name="connsiteX0" fmla="*/ 0 w 1363901"/>
                <a:gd name="connsiteY0" fmla="*/ 136390 h 2198602"/>
                <a:gd name="connsiteX1" fmla="*/ 136390 w 1363901"/>
                <a:gd name="connsiteY1" fmla="*/ 0 h 2198602"/>
                <a:gd name="connsiteX2" fmla="*/ 1227511 w 1363901"/>
                <a:gd name="connsiteY2" fmla="*/ 0 h 2198602"/>
                <a:gd name="connsiteX3" fmla="*/ 1363901 w 1363901"/>
                <a:gd name="connsiteY3" fmla="*/ 136390 h 2198602"/>
                <a:gd name="connsiteX4" fmla="*/ 1363901 w 1363901"/>
                <a:gd name="connsiteY4" fmla="*/ 2062212 h 2198602"/>
                <a:gd name="connsiteX5" fmla="*/ 1227511 w 1363901"/>
                <a:gd name="connsiteY5" fmla="*/ 2198602 h 2198602"/>
                <a:gd name="connsiteX6" fmla="*/ 136390 w 1363901"/>
                <a:gd name="connsiteY6" fmla="*/ 2198602 h 2198602"/>
                <a:gd name="connsiteX7" fmla="*/ 0 w 1363901"/>
                <a:gd name="connsiteY7" fmla="*/ 2062212 h 2198602"/>
                <a:gd name="connsiteX8" fmla="*/ 0 w 1363901"/>
                <a:gd name="connsiteY8" fmla="*/ 136390 h 21986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901" h="2198602">
                  <a:moveTo>
                    <a:pt x="0" y="136390"/>
                  </a:moveTo>
                  <a:cubicBezTo>
                    <a:pt x="0" y="61064"/>
                    <a:pt x="61064" y="0"/>
                    <a:pt x="136390" y="0"/>
                  </a:cubicBezTo>
                  <a:lnTo>
                    <a:pt x="1227511" y="0"/>
                  </a:lnTo>
                  <a:cubicBezTo>
                    <a:pt x="1302837" y="0"/>
                    <a:pt x="1363901" y="61064"/>
                    <a:pt x="1363901" y="136390"/>
                  </a:cubicBezTo>
                  <a:lnTo>
                    <a:pt x="1363901" y="2062212"/>
                  </a:lnTo>
                  <a:cubicBezTo>
                    <a:pt x="1363901" y="2137538"/>
                    <a:pt x="1302837" y="2198602"/>
                    <a:pt x="1227511" y="2198602"/>
                  </a:cubicBezTo>
                  <a:lnTo>
                    <a:pt x="136390" y="2198602"/>
                  </a:lnTo>
                  <a:cubicBezTo>
                    <a:pt x="61064" y="2198602"/>
                    <a:pt x="0" y="2137538"/>
                    <a:pt x="0" y="2062212"/>
                  </a:cubicBezTo>
                  <a:lnTo>
                    <a:pt x="0" y="136390"/>
                  </a:lnTo>
                  <a:close/>
                </a:path>
              </a:pathLst>
            </a:custGeom>
            <a:solidFill>
              <a:srgbClr val="005BAA">
                <a:hueOff val="0"/>
                <a:satOff val="0"/>
                <a:lumOff val="0"/>
                <a:alpha val="70000"/>
              </a:srgbClr>
            </a:solidFill>
            <a:ln w="25400" cap="flat" cmpd="sng" algn="ctr">
              <a:solidFill>
                <a:srgbClr val="FFFFFF">
                  <a:hueOff val="0"/>
                  <a:satOff val="0"/>
                  <a:lumOff val="0"/>
                  <a:alphaOff val="0"/>
                </a:srgbClr>
              </a:solidFill>
              <a:prstDash val="solid"/>
            </a:ln>
            <a:effectLst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00907" tIns="100907" rIns="100907" bIns="100907" numCol="1" spcCol="1270" anchor="ctr" anchorCtr="0">
              <a:noAutofit/>
            </a:bodyPr>
            <a:lstStyle/>
            <a:p>
              <a:pPr marL="0" lvl="0" indent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1600" b="1" kern="1200" dirty="0">
                  <a:solidFill>
                    <a:srgbClr val="FFFFFF"/>
                  </a:solidFill>
                  <a:latin typeface="Arial"/>
                  <a:ea typeface="+mn-ea"/>
                  <a:cs typeface="+mn-cs"/>
                </a:rPr>
                <a:t> First read of draft CP</a:t>
              </a:r>
            </a:p>
          </p:txBody>
        </p:sp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B10737CF-047E-4BA8-9C52-01B71EFBDBDE}"/>
                </a:ext>
              </a:extLst>
            </p:cNvPr>
            <p:cNvSpPr/>
            <p:nvPr/>
          </p:nvSpPr>
          <p:spPr>
            <a:xfrm>
              <a:off x="6283855" y="2021846"/>
              <a:ext cx="982663" cy="995329"/>
            </a:xfrm>
            <a:custGeom>
              <a:avLst/>
              <a:gdLst>
                <a:gd name="connsiteX0" fmla="*/ 0 w 982663"/>
                <a:gd name="connsiteY0" fmla="*/ 98266 h 995329"/>
                <a:gd name="connsiteX1" fmla="*/ 98266 w 982663"/>
                <a:gd name="connsiteY1" fmla="*/ 0 h 995329"/>
                <a:gd name="connsiteX2" fmla="*/ 884397 w 982663"/>
                <a:gd name="connsiteY2" fmla="*/ 0 h 995329"/>
                <a:gd name="connsiteX3" fmla="*/ 982663 w 982663"/>
                <a:gd name="connsiteY3" fmla="*/ 98266 h 995329"/>
                <a:gd name="connsiteX4" fmla="*/ 982663 w 982663"/>
                <a:gd name="connsiteY4" fmla="*/ 897063 h 995329"/>
                <a:gd name="connsiteX5" fmla="*/ 884397 w 982663"/>
                <a:gd name="connsiteY5" fmla="*/ 995329 h 995329"/>
                <a:gd name="connsiteX6" fmla="*/ 98266 w 982663"/>
                <a:gd name="connsiteY6" fmla="*/ 995329 h 995329"/>
                <a:gd name="connsiteX7" fmla="*/ 0 w 982663"/>
                <a:gd name="connsiteY7" fmla="*/ 897063 h 995329"/>
                <a:gd name="connsiteX8" fmla="*/ 0 w 982663"/>
                <a:gd name="connsiteY8" fmla="*/ 98266 h 9953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82663" h="995329">
                  <a:moveTo>
                    <a:pt x="0" y="98266"/>
                  </a:moveTo>
                  <a:cubicBezTo>
                    <a:pt x="0" y="43995"/>
                    <a:pt x="43995" y="0"/>
                    <a:pt x="98266" y="0"/>
                  </a:cubicBezTo>
                  <a:lnTo>
                    <a:pt x="884397" y="0"/>
                  </a:lnTo>
                  <a:cubicBezTo>
                    <a:pt x="938668" y="0"/>
                    <a:pt x="982663" y="43995"/>
                    <a:pt x="982663" y="98266"/>
                  </a:cubicBezTo>
                  <a:lnTo>
                    <a:pt x="982663" y="897063"/>
                  </a:lnTo>
                  <a:cubicBezTo>
                    <a:pt x="982663" y="951334"/>
                    <a:pt x="938668" y="995329"/>
                    <a:pt x="884397" y="995329"/>
                  </a:cubicBezTo>
                  <a:lnTo>
                    <a:pt x="98266" y="995329"/>
                  </a:lnTo>
                  <a:cubicBezTo>
                    <a:pt x="43995" y="995329"/>
                    <a:pt x="0" y="951334"/>
                    <a:pt x="0" y="897063"/>
                  </a:cubicBezTo>
                  <a:lnTo>
                    <a:pt x="0" y="98266"/>
                  </a:lnTo>
                  <a:close/>
                </a:path>
              </a:pathLst>
            </a:custGeom>
            <a:solidFill>
              <a:srgbClr val="F15A22"/>
            </a:solidFill>
            <a:ln w="25400" cap="flat" cmpd="sng" algn="ctr">
              <a:solidFill>
                <a:srgbClr val="F15A22">
                  <a:shade val="50000"/>
                </a:srgbClr>
              </a:solidFill>
              <a:prstDash val="solid"/>
            </a:ln>
            <a:effectLst/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spcFirstLastPara="0" vert="horz" wrap="square" lIns="124031" tIns="124031" rIns="124031" bIns="124031" numCol="1" spcCol="1270" anchor="ctr" anchorCtr="0">
              <a:noAutofit/>
            </a:bodyPr>
            <a:lstStyle/>
            <a:p>
              <a:pPr marL="0" lvl="0" indent="0" algn="ctr" defTabSz="11112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2500" kern="1200" dirty="0">
                  <a:solidFill>
                    <a:srgbClr val="FFFFFF"/>
                  </a:solidFill>
                  <a:latin typeface="Arial"/>
                  <a:ea typeface="+mn-ea"/>
                  <a:cs typeface="+mn-cs"/>
                </a:rPr>
                <a:t>Mar 2023</a:t>
              </a:r>
            </a:p>
          </p:txBody>
        </p:sp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8EF1005F-4DB1-49C2-923C-CEDA3F9F2EF8}"/>
                </a:ext>
              </a:extLst>
            </p:cNvPr>
            <p:cNvSpPr/>
            <p:nvPr/>
          </p:nvSpPr>
          <p:spPr>
            <a:xfrm>
              <a:off x="7649968" y="2024752"/>
              <a:ext cx="982663" cy="995329"/>
            </a:xfrm>
            <a:custGeom>
              <a:avLst/>
              <a:gdLst>
                <a:gd name="connsiteX0" fmla="*/ 0 w 982663"/>
                <a:gd name="connsiteY0" fmla="*/ 98266 h 995329"/>
                <a:gd name="connsiteX1" fmla="*/ 98266 w 982663"/>
                <a:gd name="connsiteY1" fmla="*/ 0 h 995329"/>
                <a:gd name="connsiteX2" fmla="*/ 884397 w 982663"/>
                <a:gd name="connsiteY2" fmla="*/ 0 h 995329"/>
                <a:gd name="connsiteX3" fmla="*/ 982663 w 982663"/>
                <a:gd name="connsiteY3" fmla="*/ 98266 h 995329"/>
                <a:gd name="connsiteX4" fmla="*/ 982663 w 982663"/>
                <a:gd name="connsiteY4" fmla="*/ 897063 h 995329"/>
                <a:gd name="connsiteX5" fmla="*/ 884397 w 982663"/>
                <a:gd name="connsiteY5" fmla="*/ 995329 h 995329"/>
                <a:gd name="connsiteX6" fmla="*/ 98266 w 982663"/>
                <a:gd name="connsiteY6" fmla="*/ 995329 h 995329"/>
                <a:gd name="connsiteX7" fmla="*/ 0 w 982663"/>
                <a:gd name="connsiteY7" fmla="*/ 897063 h 995329"/>
                <a:gd name="connsiteX8" fmla="*/ 0 w 982663"/>
                <a:gd name="connsiteY8" fmla="*/ 98266 h 9953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82663" h="995329">
                  <a:moveTo>
                    <a:pt x="0" y="98266"/>
                  </a:moveTo>
                  <a:cubicBezTo>
                    <a:pt x="0" y="43995"/>
                    <a:pt x="43995" y="0"/>
                    <a:pt x="98266" y="0"/>
                  </a:cubicBezTo>
                  <a:lnTo>
                    <a:pt x="884397" y="0"/>
                  </a:lnTo>
                  <a:cubicBezTo>
                    <a:pt x="938668" y="0"/>
                    <a:pt x="982663" y="43995"/>
                    <a:pt x="982663" y="98266"/>
                  </a:cubicBezTo>
                  <a:lnTo>
                    <a:pt x="982663" y="897063"/>
                  </a:lnTo>
                  <a:cubicBezTo>
                    <a:pt x="982663" y="951334"/>
                    <a:pt x="938668" y="995329"/>
                    <a:pt x="884397" y="995329"/>
                  </a:cubicBezTo>
                  <a:lnTo>
                    <a:pt x="98266" y="995329"/>
                  </a:lnTo>
                  <a:cubicBezTo>
                    <a:pt x="43995" y="995329"/>
                    <a:pt x="0" y="951334"/>
                    <a:pt x="0" y="897063"/>
                  </a:cubicBezTo>
                  <a:lnTo>
                    <a:pt x="0" y="98266"/>
                  </a:lnTo>
                  <a:close/>
                </a:path>
              </a:pathLst>
            </a:custGeom>
            <a:solidFill>
              <a:srgbClr val="F15A22"/>
            </a:solidFill>
            <a:ln w="25400" cap="flat" cmpd="sng" algn="ctr">
              <a:solidFill>
                <a:srgbClr val="F15A22">
                  <a:shade val="50000"/>
                </a:srgbClr>
              </a:solidFill>
              <a:prstDash val="solid"/>
            </a:ln>
            <a:effectLst/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spcFirstLastPara="0" vert="horz" wrap="square" lIns="124031" tIns="124031" rIns="124031" bIns="124031" numCol="1" spcCol="1270" anchor="ctr" anchorCtr="0">
              <a:noAutofit/>
            </a:bodyPr>
            <a:lstStyle/>
            <a:p>
              <a:pPr marL="0" lvl="0" indent="0" algn="ctr" defTabSz="11112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2500" kern="1200" dirty="0">
                  <a:solidFill>
                    <a:srgbClr val="FFFFFF"/>
                  </a:solidFill>
                  <a:latin typeface="Arial"/>
                  <a:ea typeface="+mn-ea"/>
                  <a:cs typeface="+mn-cs"/>
                </a:rPr>
                <a:t>Sep 2023</a:t>
              </a:r>
            </a:p>
          </p:txBody>
        </p:sp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BF18B03F-A9A5-4ECD-BAE8-57E662B8AEA8}"/>
                </a:ext>
              </a:extLst>
            </p:cNvPr>
            <p:cNvSpPr/>
            <p:nvPr/>
          </p:nvSpPr>
          <p:spPr>
            <a:xfrm>
              <a:off x="9036949" y="2021846"/>
              <a:ext cx="982663" cy="995329"/>
            </a:xfrm>
            <a:custGeom>
              <a:avLst/>
              <a:gdLst>
                <a:gd name="connsiteX0" fmla="*/ 0 w 982663"/>
                <a:gd name="connsiteY0" fmla="*/ 98266 h 995329"/>
                <a:gd name="connsiteX1" fmla="*/ 98266 w 982663"/>
                <a:gd name="connsiteY1" fmla="*/ 0 h 995329"/>
                <a:gd name="connsiteX2" fmla="*/ 884397 w 982663"/>
                <a:gd name="connsiteY2" fmla="*/ 0 h 995329"/>
                <a:gd name="connsiteX3" fmla="*/ 982663 w 982663"/>
                <a:gd name="connsiteY3" fmla="*/ 98266 h 995329"/>
                <a:gd name="connsiteX4" fmla="*/ 982663 w 982663"/>
                <a:gd name="connsiteY4" fmla="*/ 897063 h 995329"/>
                <a:gd name="connsiteX5" fmla="*/ 884397 w 982663"/>
                <a:gd name="connsiteY5" fmla="*/ 995329 h 995329"/>
                <a:gd name="connsiteX6" fmla="*/ 98266 w 982663"/>
                <a:gd name="connsiteY6" fmla="*/ 995329 h 995329"/>
                <a:gd name="connsiteX7" fmla="*/ 0 w 982663"/>
                <a:gd name="connsiteY7" fmla="*/ 897063 h 995329"/>
                <a:gd name="connsiteX8" fmla="*/ 0 w 982663"/>
                <a:gd name="connsiteY8" fmla="*/ 98266 h 9953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82663" h="995329">
                  <a:moveTo>
                    <a:pt x="0" y="98266"/>
                  </a:moveTo>
                  <a:cubicBezTo>
                    <a:pt x="0" y="43995"/>
                    <a:pt x="43995" y="0"/>
                    <a:pt x="98266" y="0"/>
                  </a:cubicBezTo>
                  <a:lnTo>
                    <a:pt x="884397" y="0"/>
                  </a:lnTo>
                  <a:cubicBezTo>
                    <a:pt x="938668" y="0"/>
                    <a:pt x="982663" y="43995"/>
                    <a:pt x="982663" y="98266"/>
                  </a:cubicBezTo>
                  <a:lnTo>
                    <a:pt x="982663" y="897063"/>
                  </a:lnTo>
                  <a:cubicBezTo>
                    <a:pt x="982663" y="951334"/>
                    <a:pt x="938668" y="995329"/>
                    <a:pt x="884397" y="995329"/>
                  </a:cubicBezTo>
                  <a:lnTo>
                    <a:pt x="98266" y="995329"/>
                  </a:lnTo>
                  <a:cubicBezTo>
                    <a:pt x="43995" y="995329"/>
                    <a:pt x="0" y="951334"/>
                    <a:pt x="0" y="897063"/>
                  </a:cubicBezTo>
                  <a:lnTo>
                    <a:pt x="0" y="98266"/>
                  </a:lnTo>
                  <a:close/>
                </a:path>
              </a:pathLst>
            </a:custGeom>
            <a:solidFill>
              <a:srgbClr val="F15A22"/>
            </a:solidFill>
            <a:ln w="25400" cap="flat" cmpd="sng" algn="ctr">
              <a:solidFill>
                <a:srgbClr val="F15A22">
                  <a:shade val="50000"/>
                </a:srgbClr>
              </a:solidFill>
              <a:prstDash val="solid"/>
            </a:ln>
            <a:effectLst/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spcFirstLastPara="0" vert="horz" wrap="square" lIns="124031" tIns="124031" rIns="124031" bIns="124031" numCol="1" spcCol="1270" anchor="ctr" anchorCtr="0">
              <a:noAutofit/>
            </a:bodyPr>
            <a:lstStyle/>
            <a:p>
              <a:pPr marL="0" lvl="0" indent="0" algn="ctr" defTabSz="11112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2500" kern="1200" dirty="0">
                  <a:solidFill>
                    <a:srgbClr val="FFFFFF"/>
                  </a:solidFill>
                  <a:latin typeface="Arial"/>
                  <a:ea typeface="+mn-ea"/>
                  <a:cs typeface="+mn-cs"/>
                </a:rPr>
                <a:t>Dec 2023</a:t>
              </a:r>
            </a:p>
          </p:txBody>
        </p:sp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id="{66C22749-5753-49FD-8835-9C4D5A389E72}"/>
                </a:ext>
              </a:extLst>
            </p:cNvPr>
            <p:cNvSpPr/>
            <p:nvPr/>
          </p:nvSpPr>
          <p:spPr>
            <a:xfrm>
              <a:off x="10371137" y="2013770"/>
              <a:ext cx="982663" cy="995329"/>
            </a:xfrm>
            <a:custGeom>
              <a:avLst/>
              <a:gdLst>
                <a:gd name="connsiteX0" fmla="*/ 0 w 982663"/>
                <a:gd name="connsiteY0" fmla="*/ 98266 h 995329"/>
                <a:gd name="connsiteX1" fmla="*/ 98266 w 982663"/>
                <a:gd name="connsiteY1" fmla="*/ 0 h 995329"/>
                <a:gd name="connsiteX2" fmla="*/ 884397 w 982663"/>
                <a:gd name="connsiteY2" fmla="*/ 0 h 995329"/>
                <a:gd name="connsiteX3" fmla="*/ 982663 w 982663"/>
                <a:gd name="connsiteY3" fmla="*/ 98266 h 995329"/>
                <a:gd name="connsiteX4" fmla="*/ 982663 w 982663"/>
                <a:gd name="connsiteY4" fmla="*/ 897063 h 995329"/>
                <a:gd name="connsiteX5" fmla="*/ 884397 w 982663"/>
                <a:gd name="connsiteY5" fmla="*/ 995329 h 995329"/>
                <a:gd name="connsiteX6" fmla="*/ 98266 w 982663"/>
                <a:gd name="connsiteY6" fmla="*/ 995329 h 995329"/>
                <a:gd name="connsiteX7" fmla="*/ 0 w 982663"/>
                <a:gd name="connsiteY7" fmla="*/ 897063 h 995329"/>
                <a:gd name="connsiteX8" fmla="*/ 0 w 982663"/>
                <a:gd name="connsiteY8" fmla="*/ 98266 h 9953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82663" h="995329">
                  <a:moveTo>
                    <a:pt x="0" y="98266"/>
                  </a:moveTo>
                  <a:cubicBezTo>
                    <a:pt x="0" y="43995"/>
                    <a:pt x="43995" y="0"/>
                    <a:pt x="98266" y="0"/>
                  </a:cubicBezTo>
                  <a:lnTo>
                    <a:pt x="884397" y="0"/>
                  </a:lnTo>
                  <a:cubicBezTo>
                    <a:pt x="938668" y="0"/>
                    <a:pt x="982663" y="43995"/>
                    <a:pt x="982663" y="98266"/>
                  </a:cubicBezTo>
                  <a:lnTo>
                    <a:pt x="982663" y="897063"/>
                  </a:lnTo>
                  <a:cubicBezTo>
                    <a:pt x="982663" y="951334"/>
                    <a:pt x="938668" y="995329"/>
                    <a:pt x="884397" y="995329"/>
                  </a:cubicBezTo>
                  <a:lnTo>
                    <a:pt x="98266" y="995329"/>
                  </a:lnTo>
                  <a:cubicBezTo>
                    <a:pt x="43995" y="995329"/>
                    <a:pt x="0" y="951334"/>
                    <a:pt x="0" y="897063"/>
                  </a:cubicBezTo>
                  <a:lnTo>
                    <a:pt x="0" y="98266"/>
                  </a:lnTo>
                  <a:close/>
                </a:path>
              </a:pathLst>
            </a:custGeom>
            <a:solidFill>
              <a:srgbClr val="F15A22"/>
            </a:solidFill>
            <a:ln w="25400" cap="flat" cmpd="sng" algn="ctr">
              <a:solidFill>
                <a:srgbClr val="F15A22">
                  <a:shade val="50000"/>
                </a:srgbClr>
              </a:solidFill>
              <a:prstDash val="solid"/>
            </a:ln>
            <a:effectLst/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spcFirstLastPara="0" vert="horz" wrap="square" lIns="124031" tIns="124031" rIns="124031" bIns="124031" numCol="1" spcCol="1270" anchor="ctr" anchorCtr="0">
              <a:noAutofit/>
            </a:bodyPr>
            <a:lstStyle/>
            <a:p>
              <a:pPr marL="0" lvl="0" indent="0" algn="ctr" defTabSz="11112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2500" kern="1200" dirty="0">
                  <a:solidFill>
                    <a:srgbClr val="FFFFFF"/>
                  </a:solidFill>
                  <a:latin typeface="Arial"/>
                  <a:ea typeface="+mn-ea"/>
                  <a:cs typeface="+mn-cs"/>
                </a:rPr>
                <a:t>Apr 2024</a:t>
              </a:r>
            </a:p>
          </p:txBody>
        </p:sp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82B626F7-C642-4E4E-BDFB-28502C3C10EA}"/>
                </a:ext>
              </a:extLst>
            </p:cNvPr>
            <p:cNvSpPr/>
            <p:nvPr/>
          </p:nvSpPr>
          <p:spPr>
            <a:xfrm>
              <a:off x="6175400" y="3335520"/>
              <a:ext cx="1223315" cy="1539192"/>
            </a:xfrm>
            <a:custGeom>
              <a:avLst/>
              <a:gdLst>
                <a:gd name="connsiteX0" fmla="*/ 0 w 1363901"/>
                <a:gd name="connsiteY0" fmla="*/ 136390 h 2198602"/>
                <a:gd name="connsiteX1" fmla="*/ 136390 w 1363901"/>
                <a:gd name="connsiteY1" fmla="*/ 0 h 2198602"/>
                <a:gd name="connsiteX2" fmla="*/ 1227511 w 1363901"/>
                <a:gd name="connsiteY2" fmla="*/ 0 h 2198602"/>
                <a:gd name="connsiteX3" fmla="*/ 1363901 w 1363901"/>
                <a:gd name="connsiteY3" fmla="*/ 136390 h 2198602"/>
                <a:gd name="connsiteX4" fmla="*/ 1363901 w 1363901"/>
                <a:gd name="connsiteY4" fmla="*/ 2062212 h 2198602"/>
                <a:gd name="connsiteX5" fmla="*/ 1227511 w 1363901"/>
                <a:gd name="connsiteY5" fmla="*/ 2198602 h 2198602"/>
                <a:gd name="connsiteX6" fmla="*/ 136390 w 1363901"/>
                <a:gd name="connsiteY6" fmla="*/ 2198602 h 2198602"/>
                <a:gd name="connsiteX7" fmla="*/ 0 w 1363901"/>
                <a:gd name="connsiteY7" fmla="*/ 2062212 h 2198602"/>
                <a:gd name="connsiteX8" fmla="*/ 0 w 1363901"/>
                <a:gd name="connsiteY8" fmla="*/ 136390 h 21986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901" h="2198602">
                  <a:moveTo>
                    <a:pt x="0" y="136390"/>
                  </a:moveTo>
                  <a:cubicBezTo>
                    <a:pt x="0" y="61064"/>
                    <a:pt x="61064" y="0"/>
                    <a:pt x="136390" y="0"/>
                  </a:cubicBezTo>
                  <a:lnTo>
                    <a:pt x="1227511" y="0"/>
                  </a:lnTo>
                  <a:cubicBezTo>
                    <a:pt x="1302837" y="0"/>
                    <a:pt x="1363901" y="61064"/>
                    <a:pt x="1363901" y="136390"/>
                  </a:cubicBezTo>
                  <a:lnTo>
                    <a:pt x="1363901" y="2062212"/>
                  </a:lnTo>
                  <a:cubicBezTo>
                    <a:pt x="1363901" y="2137538"/>
                    <a:pt x="1302837" y="2198602"/>
                    <a:pt x="1227511" y="2198602"/>
                  </a:cubicBezTo>
                  <a:lnTo>
                    <a:pt x="136390" y="2198602"/>
                  </a:lnTo>
                  <a:cubicBezTo>
                    <a:pt x="61064" y="2198602"/>
                    <a:pt x="0" y="2137538"/>
                    <a:pt x="0" y="2062212"/>
                  </a:cubicBezTo>
                  <a:lnTo>
                    <a:pt x="0" y="136390"/>
                  </a:lnTo>
                  <a:close/>
                </a:path>
              </a:pathLst>
            </a:custGeom>
            <a:solidFill>
              <a:srgbClr val="005BAA">
                <a:hueOff val="0"/>
                <a:satOff val="0"/>
                <a:lumOff val="0"/>
                <a:alpha val="70000"/>
              </a:srgbClr>
            </a:solidFill>
            <a:ln w="25400" cap="flat" cmpd="sng" algn="ctr">
              <a:solidFill>
                <a:srgbClr val="FFFFFF">
                  <a:hueOff val="0"/>
                  <a:satOff val="0"/>
                  <a:lumOff val="0"/>
                  <a:alphaOff val="0"/>
                </a:srgbClr>
              </a:solidFill>
              <a:prstDash val="solid"/>
            </a:ln>
            <a:effectLst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00907" tIns="100907" rIns="100907" bIns="100907" numCol="1" spcCol="1270" anchor="ctr" anchorCtr="0">
              <a:noAutofit/>
            </a:bodyPr>
            <a:lstStyle/>
            <a:p>
              <a:pPr marL="0" lvl="0" indent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1600" b="1" kern="1200" dirty="0">
                  <a:solidFill>
                    <a:srgbClr val="FFFFFF"/>
                  </a:solidFill>
                  <a:latin typeface="Arial"/>
                  <a:ea typeface="+mn-ea"/>
                  <a:cs typeface="+mn-cs"/>
                </a:rPr>
                <a:t> IESBA approval of CP</a:t>
              </a:r>
            </a:p>
          </p:txBody>
        </p:sp>
        <p:sp>
          <p:nvSpPr>
            <p:cNvPr id="34" name="Freeform: Shape 33">
              <a:extLst>
                <a:ext uri="{FF2B5EF4-FFF2-40B4-BE49-F238E27FC236}">
                  <a16:creationId xmlns:a16="http://schemas.microsoft.com/office/drawing/2014/main" id="{EDDC4764-8341-4F81-948F-A48A2B9E24F7}"/>
                </a:ext>
              </a:extLst>
            </p:cNvPr>
            <p:cNvSpPr/>
            <p:nvPr/>
          </p:nvSpPr>
          <p:spPr>
            <a:xfrm>
              <a:off x="7558158" y="3335520"/>
              <a:ext cx="1223315" cy="1539192"/>
            </a:xfrm>
            <a:custGeom>
              <a:avLst/>
              <a:gdLst>
                <a:gd name="connsiteX0" fmla="*/ 0 w 1363901"/>
                <a:gd name="connsiteY0" fmla="*/ 136390 h 2198602"/>
                <a:gd name="connsiteX1" fmla="*/ 136390 w 1363901"/>
                <a:gd name="connsiteY1" fmla="*/ 0 h 2198602"/>
                <a:gd name="connsiteX2" fmla="*/ 1227511 w 1363901"/>
                <a:gd name="connsiteY2" fmla="*/ 0 h 2198602"/>
                <a:gd name="connsiteX3" fmla="*/ 1363901 w 1363901"/>
                <a:gd name="connsiteY3" fmla="*/ 136390 h 2198602"/>
                <a:gd name="connsiteX4" fmla="*/ 1363901 w 1363901"/>
                <a:gd name="connsiteY4" fmla="*/ 2062212 h 2198602"/>
                <a:gd name="connsiteX5" fmla="*/ 1227511 w 1363901"/>
                <a:gd name="connsiteY5" fmla="*/ 2198602 h 2198602"/>
                <a:gd name="connsiteX6" fmla="*/ 136390 w 1363901"/>
                <a:gd name="connsiteY6" fmla="*/ 2198602 h 2198602"/>
                <a:gd name="connsiteX7" fmla="*/ 0 w 1363901"/>
                <a:gd name="connsiteY7" fmla="*/ 2062212 h 2198602"/>
                <a:gd name="connsiteX8" fmla="*/ 0 w 1363901"/>
                <a:gd name="connsiteY8" fmla="*/ 136390 h 21986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901" h="2198602">
                  <a:moveTo>
                    <a:pt x="0" y="136390"/>
                  </a:moveTo>
                  <a:cubicBezTo>
                    <a:pt x="0" y="61064"/>
                    <a:pt x="61064" y="0"/>
                    <a:pt x="136390" y="0"/>
                  </a:cubicBezTo>
                  <a:lnTo>
                    <a:pt x="1227511" y="0"/>
                  </a:lnTo>
                  <a:cubicBezTo>
                    <a:pt x="1302837" y="0"/>
                    <a:pt x="1363901" y="61064"/>
                    <a:pt x="1363901" y="136390"/>
                  </a:cubicBezTo>
                  <a:lnTo>
                    <a:pt x="1363901" y="2062212"/>
                  </a:lnTo>
                  <a:cubicBezTo>
                    <a:pt x="1363901" y="2137538"/>
                    <a:pt x="1302837" y="2198602"/>
                    <a:pt x="1227511" y="2198602"/>
                  </a:cubicBezTo>
                  <a:lnTo>
                    <a:pt x="136390" y="2198602"/>
                  </a:lnTo>
                  <a:cubicBezTo>
                    <a:pt x="61064" y="2198602"/>
                    <a:pt x="0" y="2137538"/>
                    <a:pt x="0" y="2062212"/>
                  </a:cubicBezTo>
                  <a:lnTo>
                    <a:pt x="0" y="136390"/>
                  </a:lnTo>
                  <a:close/>
                </a:path>
              </a:pathLst>
            </a:custGeom>
            <a:solidFill>
              <a:srgbClr val="005BAA">
                <a:hueOff val="0"/>
                <a:satOff val="0"/>
                <a:lumOff val="0"/>
                <a:alpha val="70000"/>
              </a:srgbClr>
            </a:solidFill>
            <a:ln w="25400" cap="flat" cmpd="sng" algn="ctr">
              <a:solidFill>
                <a:srgbClr val="FFFFFF">
                  <a:hueOff val="0"/>
                  <a:satOff val="0"/>
                  <a:lumOff val="0"/>
                  <a:alphaOff val="0"/>
                </a:srgbClr>
              </a:solidFill>
              <a:prstDash val="solid"/>
            </a:ln>
            <a:effectLst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00907" tIns="100907" rIns="100907" bIns="100907" numCol="1" spcCol="1270" anchor="ctr" anchorCtr="0">
              <a:noAutofit/>
            </a:bodyPr>
            <a:lstStyle/>
            <a:p>
              <a:pPr marL="0" lvl="0" indent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1600" b="1" kern="1200" dirty="0">
                  <a:solidFill>
                    <a:srgbClr val="FFFFFF"/>
                  </a:solidFill>
                  <a:latin typeface="Arial"/>
                  <a:ea typeface="+mn-ea"/>
                  <a:cs typeface="+mn-cs"/>
                </a:rPr>
                <a:t> Full analysis of CP</a:t>
              </a:r>
            </a:p>
          </p:txBody>
        </p:sp>
        <p:sp>
          <p:nvSpPr>
            <p:cNvPr id="35" name="Freeform: Shape 34">
              <a:extLst>
                <a:ext uri="{FF2B5EF4-FFF2-40B4-BE49-F238E27FC236}">
                  <a16:creationId xmlns:a16="http://schemas.microsoft.com/office/drawing/2014/main" id="{17396D64-D721-4ABE-B8FB-2A3DB6EE5C6D}"/>
                </a:ext>
              </a:extLst>
            </p:cNvPr>
            <p:cNvSpPr/>
            <p:nvPr/>
          </p:nvSpPr>
          <p:spPr>
            <a:xfrm>
              <a:off x="8943836" y="3335520"/>
              <a:ext cx="1223315" cy="1539192"/>
            </a:xfrm>
            <a:custGeom>
              <a:avLst/>
              <a:gdLst>
                <a:gd name="connsiteX0" fmla="*/ 0 w 1363901"/>
                <a:gd name="connsiteY0" fmla="*/ 136390 h 2198602"/>
                <a:gd name="connsiteX1" fmla="*/ 136390 w 1363901"/>
                <a:gd name="connsiteY1" fmla="*/ 0 h 2198602"/>
                <a:gd name="connsiteX2" fmla="*/ 1227511 w 1363901"/>
                <a:gd name="connsiteY2" fmla="*/ 0 h 2198602"/>
                <a:gd name="connsiteX3" fmla="*/ 1363901 w 1363901"/>
                <a:gd name="connsiteY3" fmla="*/ 136390 h 2198602"/>
                <a:gd name="connsiteX4" fmla="*/ 1363901 w 1363901"/>
                <a:gd name="connsiteY4" fmla="*/ 2062212 h 2198602"/>
                <a:gd name="connsiteX5" fmla="*/ 1227511 w 1363901"/>
                <a:gd name="connsiteY5" fmla="*/ 2198602 h 2198602"/>
                <a:gd name="connsiteX6" fmla="*/ 136390 w 1363901"/>
                <a:gd name="connsiteY6" fmla="*/ 2198602 h 2198602"/>
                <a:gd name="connsiteX7" fmla="*/ 0 w 1363901"/>
                <a:gd name="connsiteY7" fmla="*/ 2062212 h 2198602"/>
                <a:gd name="connsiteX8" fmla="*/ 0 w 1363901"/>
                <a:gd name="connsiteY8" fmla="*/ 136390 h 21986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901" h="2198602">
                  <a:moveTo>
                    <a:pt x="0" y="136390"/>
                  </a:moveTo>
                  <a:cubicBezTo>
                    <a:pt x="0" y="61064"/>
                    <a:pt x="61064" y="0"/>
                    <a:pt x="136390" y="0"/>
                  </a:cubicBezTo>
                  <a:lnTo>
                    <a:pt x="1227511" y="0"/>
                  </a:lnTo>
                  <a:cubicBezTo>
                    <a:pt x="1302837" y="0"/>
                    <a:pt x="1363901" y="61064"/>
                    <a:pt x="1363901" y="136390"/>
                  </a:cubicBezTo>
                  <a:lnTo>
                    <a:pt x="1363901" y="2062212"/>
                  </a:lnTo>
                  <a:cubicBezTo>
                    <a:pt x="1363901" y="2137538"/>
                    <a:pt x="1302837" y="2198602"/>
                    <a:pt x="1227511" y="2198602"/>
                  </a:cubicBezTo>
                  <a:lnTo>
                    <a:pt x="136390" y="2198602"/>
                  </a:lnTo>
                  <a:cubicBezTo>
                    <a:pt x="61064" y="2198602"/>
                    <a:pt x="0" y="2137538"/>
                    <a:pt x="0" y="2062212"/>
                  </a:cubicBezTo>
                  <a:lnTo>
                    <a:pt x="0" y="136390"/>
                  </a:lnTo>
                  <a:close/>
                </a:path>
              </a:pathLst>
            </a:custGeom>
            <a:solidFill>
              <a:srgbClr val="005BAA">
                <a:hueOff val="0"/>
                <a:satOff val="0"/>
                <a:lumOff val="0"/>
                <a:alpha val="70000"/>
              </a:srgbClr>
            </a:solidFill>
            <a:ln w="25400" cap="flat" cmpd="sng" algn="ctr">
              <a:solidFill>
                <a:srgbClr val="FFFFFF">
                  <a:hueOff val="0"/>
                  <a:satOff val="0"/>
                  <a:lumOff val="0"/>
                  <a:alphaOff val="0"/>
                </a:srgbClr>
              </a:solidFill>
              <a:prstDash val="solid"/>
            </a:ln>
            <a:effectLst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00907" tIns="100907" rIns="100907" bIns="100907" numCol="1" spcCol="1270" anchor="ctr" anchorCtr="0">
              <a:noAutofit/>
            </a:bodyPr>
            <a:lstStyle/>
            <a:p>
              <a:pPr marL="0" lvl="0" indent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1600" b="1" kern="1200" dirty="0">
                  <a:solidFill>
                    <a:srgbClr val="FFFFFF"/>
                  </a:solidFill>
                  <a:latin typeface="Arial"/>
                  <a:ea typeface="+mn-ea"/>
                  <a:cs typeface="+mn-cs"/>
                </a:rPr>
                <a:t> IESBA approval of SWP</a:t>
              </a:r>
            </a:p>
          </p:txBody>
        </p:sp>
        <p:sp>
          <p:nvSpPr>
            <p:cNvPr id="36" name="Freeform: Shape 35">
              <a:extLst>
                <a:ext uri="{FF2B5EF4-FFF2-40B4-BE49-F238E27FC236}">
                  <a16:creationId xmlns:a16="http://schemas.microsoft.com/office/drawing/2014/main" id="{7222000D-9D98-48A0-90DE-AB7C2A4F5808}"/>
                </a:ext>
              </a:extLst>
            </p:cNvPr>
            <p:cNvSpPr/>
            <p:nvPr/>
          </p:nvSpPr>
          <p:spPr>
            <a:xfrm>
              <a:off x="10290589" y="3335520"/>
              <a:ext cx="1223315" cy="1539192"/>
            </a:xfrm>
            <a:custGeom>
              <a:avLst/>
              <a:gdLst>
                <a:gd name="connsiteX0" fmla="*/ 0 w 1363901"/>
                <a:gd name="connsiteY0" fmla="*/ 136390 h 2198602"/>
                <a:gd name="connsiteX1" fmla="*/ 136390 w 1363901"/>
                <a:gd name="connsiteY1" fmla="*/ 0 h 2198602"/>
                <a:gd name="connsiteX2" fmla="*/ 1227511 w 1363901"/>
                <a:gd name="connsiteY2" fmla="*/ 0 h 2198602"/>
                <a:gd name="connsiteX3" fmla="*/ 1363901 w 1363901"/>
                <a:gd name="connsiteY3" fmla="*/ 136390 h 2198602"/>
                <a:gd name="connsiteX4" fmla="*/ 1363901 w 1363901"/>
                <a:gd name="connsiteY4" fmla="*/ 2062212 h 2198602"/>
                <a:gd name="connsiteX5" fmla="*/ 1227511 w 1363901"/>
                <a:gd name="connsiteY5" fmla="*/ 2198602 h 2198602"/>
                <a:gd name="connsiteX6" fmla="*/ 136390 w 1363901"/>
                <a:gd name="connsiteY6" fmla="*/ 2198602 h 2198602"/>
                <a:gd name="connsiteX7" fmla="*/ 0 w 1363901"/>
                <a:gd name="connsiteY7" fmla="*/ 2062212 h 2198602"/>
                <a:gd name="connsiteX8" fmla="*/ 0 w 1363901"/>
                <a:gd name="connsiteY8" fmla="*/ 136390 h 21986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901" h="2198602">
                  <a:moveTo>
                    <a:pt x="0" y="136390"/>
                  </a:moveTo>
                  <a:cubicBezTo>
                    <a:pt x="0" y="61064"/>
                    <a:pt x="61064" y="0"/>
                    <a:pt x="136390" y="0"/>
                  </a:cubicBezTo>
                  <a:lnTo>
                    <a:pt x="1227511" y="0"/>
                  </a:lnTo>
                  <a:cubicBezTo>
                    <a:pt x="1302837" y="0"/>
                    <a:pt x="1363901" y="61064"/>
                    <a:pt x="1363901" y="136390"/>
                  </a:cubicBezTo>
                  <a:lnTo>
                    <a:pt x="1363901" y="2062212"/>
                  </a:lnTo>
                  <a:cubicBezTo>
                    <a:pt x="1363901" y="2137538"/>
                    <a:pt x="1302837" y="2198602"/>
                    <a:pt x="1227511" y="2198602"/>
                  </a:cubicBezTo>
                  <a:lnTo>
                    <a:pt x="136390" y="2198602"/>
                  </a:lnTo>
                  <a:cubicBezTo>
                    <a:pt x="61064" y="2198602"/>
                    <a:pt x="0" y="2137538"/>
                    <a:pt x="0" y="2062212"/>
                  </a:cubicBezTo>
                  <a:lnTo>
                    <a:pt x="0" y="136390"/>
                  </a:lnTo>
                  <a:close/>
                </a:path>
              </a:pathLst>
            </a:custGeom>
            <a:solidFill>
              <a:srgbClr val="005BAA">
                <a:hueOff val="0"/>
                <a:satOff val="0"/>
                <a:lumOff val="0"/>
                <a:alpha val="70000"/>
              </a:srgbClr>
            </a:solidFill>
            <a:ln w="25400" cap="flat" cmpd="sng" algn="ctr">
              <a:solidFill>
                <a:srgbClr val="FFFFFF">
                  <a:hueOff val="0"/>
                  <a:satOff val="0"/>
                  <a:lumOff val="0"/>
                  <a:alphaOff val="0"/>
                </a:srgbClr>
              </a:solidFill>
              <a:prstDash val="solid"/>
            </a:ln>
            <a:effectLst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00907" tIns="100907" rIns="100907" bIns="100907" numCol="1" spcCol="1270" anchor="ctr" anchorCtr="0">
              <a:noAutofit/>
            </a:bodyPr>
            <a:lstStyle/>
            <a:p>
              <a:pPr marL="0" lvl="0" indent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1600" b="1" kern="1200" dirty="0">
                  <a:solidFill>
                    <a:srgbClr val="FFFFFF"/>
                  </a:solidFill>
                  <a:latin typeface="Arial"/>
                  <a:ea typeface="+mn-ea"/>
                  <a:cs typeface="+mn-cs"/>
                </a:rPr>
                <a:t> Release of SWP </a:t>
              </a:r>
              <a:r>
                <a:rPr lang="en-US" sz="1400" b="1" kern="1200" dirty="0">
                  <a:solidFill>
                    <a:srgbClr val="FFFFFF"/>
                  </a:solidFill>
                  <a:latin typeface="Arial"/>
                  <a:ea typeface="+mn-ea"/>
                  <a:cs typeface="+mn-cs"/>
                </a:rPr>
                <a:t>2023 - 2027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87252574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1570718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091E25-863E-4EC4-B1AA-A45B6AE70E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Work Plan 2022 – 2023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2E767E7-09DE-463A-9352-76EC406810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F81FF-A8B7-8E49-9D5B-3CAD5ADFEE36}" type="slidenum">
              <a:rPr lang="en-US" smtClean="0"/>
              <a:pPr/>
              <a:t>3</a:t>
            </a:fld>
            <a:endParaRPr lang="en-US" dirty="0"/>
          </a:p>
        </p:txBody>
      </p:sp>
      <p:pic>
        <p:nvPicPr>
          <p:cNvPr id="7" name="Picture 7" descr="A calendar on top of a flat yellow surface">
            <a:extLst>
              <a:ext uri="{FF2B5EF4-FFF2-40B4-BE49-F238E27FC236}">
                <a16:creationId xmlns:a16="http://schemas.microsoft.com/office/drawing/2014/main" id="{CEB0321A-78C8-4B6A-8F90-E611B032031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833" t="1" r="62733" b="-2"/>
          <a:stretch/>
        </p:blipFill>
        <p:spPr>
          <a:xfrm>
            <a:off x="0" y="1104892"/>
            <a:ext cx="3140242" cy="5753108"/>
          </a:xfrm>
          <a:prstGeom prst="rect">
            <a:avLst/>
          </a:prstGeom>
          <a:effectLst/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1E720893-95A5-4696-8DA6-D651CB62ABB0}"/>
              </a:ext>
            </a:extLst>
          </p:cNvPr>
          <p:cNvSpPr/>
          <p:nvPr/>
        </p:nvSpPr>
        <p:spPr>
          <a:xfrm>
            <a:off x="3266858" y="1221811"/>
            <a:ext cx="3641942" cy="1068518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solidFill>
                  <a:schemeClr val="bg1"/>
                </a:solidFill>
                <a:latin typeface="+mj-lt"/>
              </a:rPr>
              <a:t>Existing work streams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F96B34C4-FC45-4EC2-B87E-7F98AFBDA922}"/>
              </a:ext>
            </a:extLst>
          </p:cNvPr>
          <p:cNvSpPr/>
          <p:nvPr/>
        </p:nvSpPr>
        <p:spPr>
          <a:xfrm>
            <a:off x="7552250" y="1230883"/>
            <a:ext cx="4242756" cy="1068517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solidFill>
                  <a:schemeClr val="bg1"/>
                </a:solidFill>
                <a:latin typeface="+mj-lt"/>
              </a:rPr>
              <a:t>Pre-commitments 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7236FCE4-DC7B-4BC9-BF51-CE402DE3EEC8}"/>
              </a:ext>
            </a:extLst>
          </p:cNvPr>
          <p:cNvSpPr/>
          <p:nvPr/>
        </p:nvSpPr>
        <p:spPr>
          <a:xfrm>
            <a:off x="3266858" y="2290329"/>
            <a:ext cx="3641942" cy="4024515"/>
          </a:xfrm>
          <a:prstGeom prst="rect">
            <a:avLst/>
          </a:prstGeom>
          <a:solidFill>
            <a:schemeClr val="tx2">
              <a:lumMod val="60000"/>
              <a:lumOff val="40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2200" dirty="0">
                <a:solidFill>
                  <a:schemeClr val="tx1"/>
                </a:solidFill>
                <a:latin typeface="+mj-lt"/>
              </a:rPr>
              <a:t>Technology project</a:t>
            </a:r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2200" dirty="0">
                <a:solidFill>
                  <a:schemeClr val="tx1"/>
                </a:solidFill>
                <a:latin typeface="+mj-lt"/>
              </a:rPr>
              <a:t>Technology fact finding</a:t>
            </a:r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2200" dirty="0">
                <a:solidFill>
                  <a:schemeClr val="tx1"/>
                </a:solidFill>
                <a:latin typeface="+mj-lt"/>
              </a:rPr>
              <a:t>Tax planning</a:t>
            </a:r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2200" dirty="0">
                <a:solidFill>
                  <a:schemeClr val="tx1"/>
                </a:solidFill>
                <a:latin typeface="+mj-lt"/>
              </a:rPr>
              <a:t>ET-GA independence</a:t>
            </a:r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2200" dirty="0">
                <a:solidFill>
                  <a:schemeClr val="tx1"/>
                </a:solidFill>
                <a:latin typeface="+mj-lt"/>
              </a:rPr>
              <a:t>Benchmarking Ph 1</a:t>
            </a:r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2200" dirty="0">
                <a:solidFill>
                  <a:schemeClr val="tx1"/>
                </a:solidFill>
                <a:latin typeface="+mj-lt"/>
              </a:rPr>
              <a:t>PIE rollout </a:t>
            </a:r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2200" dirty="0">
                <a:solidFill>
                  <a:schemeClr val="tx1"/>
                </a:solidFill>
                <a:latin typeface="+mj-lt"/>
              </a:rPr>
              <a:t>SWP</a:t>
            </a:r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2200" dirty="0">
                <a:solidFill>
                  <a:schemeClr val="tx1"/>
                </a:solidFill>
                <a:latin typeface="+mj-lt"/>
              </a:rPr>
              <a:t>EIOC (ESG)</a:t>
            </a:r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2200" dirty="0">
                <a:solidFill>
                  <a:schemeClr val="tx1"/>
                </a:solidFill>
                <a:latin typeface="+mj-lt"/>
              </a:rPr>
              <a:t>IAASB-IESBA Coord.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5854E09D-3A47-432E-A33F-FE7E4786244B}"/>
              </a:ext>
            </a:extLst>
          </p:cNvPr>
          <p:cNvSpPr/>
          <p:nvPr/>
        </p:nvSpPr>
        <p:spPr>
          <a:xfrm>
            <a:off x="7552250" y="2290329"/>
            <a:ext cx="4242756" cy="4075093"/>
          </a:xfrm>
          <a:prstGeom prst="rect">
            <a:avLst/>
          </a:prstGeom>
          <a:solidFill>
            <a:srgbClr val="DBDBDB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2200" dirty="0">
                <a:solidFill>
                  <a:schemeClr val="tx1"/>
                </a:solidFill>
                <a:latin typeface="+mj-lt"/>
              </a:rPr>
              <a:t>PIR (NOCLAR, restructured Code, LA)</a:t>
            </a:r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2200" dirty="0">
                <a:solidFill>
                  <a:schemeClr val="tx1"/>
                </a:solidFill>
                <a:latin typeface="+mj-lt"/>
              </a:rPr>
              <a:t>CIVs/pension funds </a:t>
            </a:r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2200" dirty="0">
                <a:solidFill>
                  <a:schemeClr val="tx1"/>
                </a:solidFill>
                <a:latin typeface="+mj-lt"/>
              </a:rPr>
              <a:t>PIE transparency requirement</a:t>
            </a:r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2200" dirty="0">
                <a:solidFill>
                  <a:schemeClr val="tx1"/>
                </a:solidFill>
                <a:latin typeface="+mj-lt"/>
              </a:rPr>
              <a:t>Documentation</a:t>
            </a:r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2200" dirty="0">
                <a:solidFill>
                  <a:srgbClr val="FF0000"/>
                </a:solidFill>
                <a:latin typeface="+mj-lt"/>
              </a:rPr>
              <a:t>Service delivery model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200" dirty="0">
              <a:solidFill>
                <a:schemeClr val="tx1"/>
              </a:solidFill>
              <a:latin typeface="+mj-lt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2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4" name="Cross 3">
            <a:extLst>
              <a:ext uri="{FF2B5EF4-FFF2-40B4-BE49-F238E27FC236}">
                <a16:creationId xmlns:a16="http://schemas.microsoft.com/office/drawing/2014/main" id="{8B410939-2D2D-481E-A8D1-23E148ACE684}"/>
              </a:ext>
            </a:extLst>
          </p:cNvPr>
          <p:cNvSpPr/>
          <p:nvPr/>
        </p:nvSpPr>
        <p:spPr>
          <a:xfrm>
            <a:off x="6713691" y="3349775"/>
            <a:ext cx="1033669" cy="1068517"/>
          </a:xfrm>
          <a:prstGeom prst="plus">
            <a:avLst>
              <a:gd name="adj" fmla="val 36434"/>
            </a:avLst>
          </a:prstGeom>
          <a:solidFill>
            <a:srgbClr val="1F8EEC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814886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7" descr="A calendar on top of a flat yellow surface">
            <a:extLst>
              <a:ext uri="{FF2B5EF4-FFF2-40B4-BE49-F238E27FC236}">
                <a16:creationId xmlns:a16="http://schemas.microsoft.com/office/drawing/2014/main" id="{59481F15-8C18-4028-9668-E4631DE09E4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833" t="1" r="62733" b="-2"/>
          <a:stretch/>
        </p:blipFill>
        <p:spPr>
          <a:xfrm>
            <a:off x="0" y="1104892"/>
            <a:ext cx="3140242" cy="5753108"/>
          </a:xfrm>
          <a:prstGeom prst="rect">
            <a:avLst/>
          </a:prstGeom>
          <a:effectLst/>
        </p:spPr>
      </p:pic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CBBDB66-8088-4DEF-8C16-459DF9E176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F81FF-A8B7-8E49-9D5B-3CAD5ADFEE36}" type="slidenum">
              <a:rPr lang="en-US" smtClean="0"/>
              <a:pPr/>
              <a:t>4</a:t>
            </a:fld>
            <a:endParaRPr lang="en-US" dirty="0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B22A34EA-5DBD-45AD-969D-3EBC404007DD}"/>
              </a:ext>
            </a:extLst>
          </p:cNvPr>
          <p:cNvSpPr/>
          <p:nvPr/>
        </p:nvSpPr>
        <p:spPr>
          <a:xfrm>
            <a:off x="187872" y="5168845"/>
            <a:ext cx="4043855" cy="82885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>
              <a:spcBef>
                <a:spcPts val="600"/>
              </a:spcBef>
            </a:pPr>
            <a:endParaRPr lang="en-US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ADAC044D-F0C5-4E95-B397-488FD5766EF0}"/>
              </a:ext>
            </a:extLst>
          </p:cNvPr>
          <p:cNvSpPr/>
          <p:nvPr/>
        </p:nvSpPr>
        <p:spPr>
          <a:xfrm>
            <a:off x="6096000" y="5198757"/>
            <a:ext cx="4043855" cy="82885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>
              <a:spcBef>
                <a:spcPts val="600"/>
              </a:spcBef>
            </a:pPr>
            <a:endParaRPr lang="en-US" dirty="0">
              <a:solidFill>
                <a:schemeClr val="tx1"/>
              </a:solidFill>
              <a:latin typeface="+mj-lt"/>
            </a:endParaRPr>
          </a:p>
          <a:p>
            <a:pPr>
              <a:spcBef>
                <a:spcPts val="600"/>
              </a:spcBef>
            </a:pPr>
            <a:endParaRPr lang="en-US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79688503-D6D4-4BBE-A605-1ED0593900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374"/>
            <a:ext cx="10515600" cy="1068518"/>
          </a:xfrm>
        </p:spPr>
        <p:txBody>
          <a:bodyPr/>
          <a:lstStyle/>
          <a:p>
            <a:r>
              <a:rPr lang="en-US" dirty="0"/>
              <a:t>Work Plan 2022 – 2023 (Agenda 6B)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BE7B524-E1C8-45B1-8514-3F7E45F1A561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937"/>
          <a:stretch/>
        </p:blipFill>
        <p:spPr>
          <a:xfrm>
            <a:off x="1893021" y="1234368"/>
            <a:ext cx="9822285" cy="49576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048227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7" descr="A calendar on top of a flat yellow surface">
            <a:extLst>
              <a:ext uri="{FF2B5EF4-FFF2-40B4-BE49-F238E27FC236}">
                <a16:creationId xmlns:a16="http://schemas.microsoft.com/office/drawing/2014/main" id="{347B2716-3A70-4FE7-9B4E-3E0BA5D88DE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833" t="1" r="62733" b="-2"/>
          <a:stretch/>
        </p:blipFill>
        <p:spPr>
          <a:xfrm>
            <a:off x="0" y="1104892"/>
            <a:ext cx="3140242" cy="5753108"/>
          </a:xfrm>
          <a:prstGeom prst="rect">
            <a:avLst/>
          </a:prstGeom>
          <a:effectLst/>
        </p:spPr>
      </p:pic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CBBDB66-8088-4DEF-8C16-459DF9E176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F81FF-A8B7-8E49-9D5B-3CAD5ADFEE36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B22A34EA-5DBD-45AD-969D-3EBC404007DD}"/>
              </a:ext>
            </a:extLst>
          </p:cNvPr>
          <p:cNvSpPr/>
          <p:nvPr/>
        </p:nvSpPr>
        <p:spPr>
          <a:xfrm>
            <a:off x="187872" y="5168845"/>
            <a:ext cx="4043855" cy="82885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>
              <a:spcBef>
                <a:spcPts val="600"/>
              </a:spcBef>
            </a:pPr>
            <a:endParaRPr lang="en-US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ADAC044D-F0C5-4E95-B397-488FD5766EF0}"/>
              </a:ext>
            </a:extLst>
          </p:cNvPr>
          <p:cNvSpPr/>
          <p:nvPr/>
        </p:nvSpPr>
        <p:spPr>
          <a:xfrm>
            <a:off x="6096000" y="5198757"/>
            <a:ext cx="4043855" cy="82885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>
              <a:spcBef>
                <a:spcPts val="600"/>
              </a:spcBef>
            </a:pPr>
            <a:endParaRPr lang="en-US" dirty="0">
              <a:solidFill>
                <a:schemeClr val="tx1"/>
              </a:solidFill>
              <a:latin typeface="+mj-lt"/>
            </a:endParaRPr>
          </a:p>
          <a:p>
            <a:pPr>
              <a:spcBef>
                <a:spcPts val="600"/>
              </a:spcBef>
            </a:pPr>
            <a:endParaRPr lang="en-US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019EE84C-F3B0-4594-B6EE-56B41693D0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374"/>
            <a:ext cx="10515600" cy="1068518"/>
          </a:xfrm>
        </p:spPr>
        <p:txBody>
          <a:bodyPr>
            <a:normAutofit/>
          </a:bodyPr>
          <a:lstStyle/>
          <a:p>
            <a:r>
              <a:rPr lang="en-US" dirty="0"/>
              <a:t>Work Plan 2022 – 2023 (Agenda 6B)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5C6CE32-50FD-450D-812D-28F5E3C462D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00669" y="1146716"/>
            <a:ext cx="8400225" cy="52523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407574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00CC87-FC8C-452B-85A9-58B0112B7A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5525" y="23604"/>
            <a:ext cx="10515600" cy="1068518"/>
          </a:xfrm>
        </p:spPr>
        <p:txBody>
          <a:bodyPr/>
          <a:lstStyle/>
          <a:p>
            <a:r>
              <a:rPr lang="en-US" dirty="0"/>
              <a:t>Matters for IESBA Consideration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630FCBD-0799-4A3B-A635-49ED845295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F81FF-A8B7-8E49-9D5B-3CAD5ADFEE36}" type="slidenum">
              <a:rPr lang="en-US" smtClean="0"/>
              <a:pPr/>
              <a:t>6</a:t>
            </a:fld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ADC3B7E9-99E0-4D1B-93AE-4879B4302DD4}"/>
              </a:ext>
            </a:extLst>
          </p:cNvPr>
          <p:cNvSpPr/>
          <p:nvPr/>
        </p:nvSpPr>
        <p:spPr>
          <a:xfrm>
            <a:off x="403914" y="2123852"/>
            <a:ext cx="6561429" cy="21052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just">
              <a:spcBef>
                <a:spcPts val="600"/>
              </a:spcBef>
            </a:pPr>
            <a:r>
              <a:rPr lang="en-US" sz="3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IESBA members are asked to share views and agree the Work Plan 2022-2023</a:t>
            </a:r>
          </a:p>
          <a:p>
            <a:pPr algn="just">
              <a:spcBef>
                <a:spcPts val="600"/>
              </a:spcBef>
            </a:pPr>
            <a:endParaRPr lang="en-US" sz="36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C6809E9-22B5-4435-8CC7-A04C4ED320C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37022" y="1384435"/>
            <a:ext cx="4551064" cy="45459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769141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7D73E76B-CD71-400B-8EC1-97EBD01C830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0146" r="24862" b="-1"/>
          <a:stretch/>
        </p:blipFill>
        <p:spPr>
          <a:xfrm>
            <a:off x="0" y="1123969"/>
            <a:ext cx="4872447" cy="5737412"/>
          </a:xfrm>
          <a:custGeom>
            <a:avLst/>
            <a:gdLst/>
            <a:ahLst/>
            <a:cxnLst/>
            <a:rect l="l" t="t" r="r" b="b"/>
            <a:pathLst>
              <a:path w="7028495" h="6858000">
                <a:moveTo>
                  <a:pt x="0" y="0"/>
                </a:moveTo>
                <a:lnTo>
                  <a:pt x="6915668" y="0"/>
                </a:lnTo>
                <a:lnTo>
                  <a:pt x="6952411" y="219663"/>
                </a:lnTo>
                <a:cubicBezTo>
                  <a:pt x="7002551" y="569921"/>
                  <a:pt x="7028495" y="927986"/>
                  <a:pt x="7028495" y="1292112"/>
                </a:cubicBezTo>
                <a:cubicBezTo>
                  <a:pt x="7028495" y="3343346"/>
                  <a:pt x="6205186" y="5202289"/>
                  <a:pt x="4870994" y="6556512"/>
                </a:cubicBezTo>
                <a:lnTo>
                  <a:pt x="4556185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1091E25-863E-4EC4-B1AA-A45B6AE70E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Strategy Survey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2E767E7-09DE-463A-9352-76EC406810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F81FF-A8B7-8E49-9D5B-3CAD5ADFEE36}" type="slidenum">
              <a:rPr lang="en-US" smtClean="0"/>
              <a:pPr/>
              <a:t>7</a:t>
            </a:fld>
            <a:endParaRPr lang="en-US" dirty="0"/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6839F4C6-FB59-4DB4-8EC8-5A3A6E469278}"/>
              </a:ext>
            </a:extLst>
          </p:cNvPr>
          <p:cNvGrpSpPr/>
          <p:nvPr/>
        </p:nvGrpSpPr>
        <p:grpSpPr>
          <a:xfrm>
            <a:off x="1251812" y="1331710"/>
            <a:ext cx="2024547" cy="5024640"/>
            <a:chOff x="799907" y="1319251"/>
            <a:chExt cx="2024547" cy="5024640"/>
          </a:xfrm>
        </p:grpSpPr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C7FED026-BCEE-4AD9-96A9-DDE497526001}"/>
                </a:ext>
              </a:extLst>
            </p:cNvPr>
            <p:cNvSpPr/>
            <p:nvPr/>
          </p:nvSpPr>
          <p:spPr>
            <a:xfrm>
              <a:off x="799907" y="1319251"/>
              <a:ext cx="2011680" cy="1371600"/>
            </a:xfrm>
            <a:prstGeom prst="rect">
              <a:avLst/>
            </a:prstGeom>
            <a:solidFill>
              <a:srgbClr val="002060">
                <a:alpha val="89804"/>
              </a:srgbClr>
            </a:solidFill>
            <a:ln w="38100" cap="flat" cmpd="sng" algn="ctr">
              <a:solidFill>
                <a:srgbClr val="4472C4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rPr>
                <a:t>Strategy Survey</a:t>
              </a:r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C45446F2-20E4-454D-ABC3-9C105D281E15}"/>
                </a:ext>
              </a:extLst>
            </p:cNvPr>
            <p:cNvSpPr/>
            <p:nvPr/>
          </p:nvSpPr>
          <p:spPr>
            <a:xfrm>
              <a:off x="812774" y="3148090"/>
              <a:ext cx="2011680" cy="1371600"/>
            </a:xfrm>
            <a:prstGeom prst="rect">
              <a:avLst/>
            </a:prstGeom>
            <a:solidFill>
              <a:srgbClr val="0B5494">
                <a:alpha val="84706"/>
              </a:srgbClr>
            </a:solidFill>
            <a:ln w="38100" cap="flat" cmpd="sng" algn="ctr">
              <a:solidFill>
                <a:srgbClr val="4472C4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rPr>
                <a:t>Consultation Paper</a:t>
              </a:r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985E1D8A-B52A-4C1A-8071-460327702FFE}"/>
                </a:ext>
              </a:extLst>
            </p:cNvPr>
            <p:cNvSpPr/>
            <p:nvPr/>
          </p:nvSpPr>
          <p:spPr>
            <a:xfrm>
              <a:off x="799907" y="4972291"/>
              <a:ext cx="2011680" cy="1371600"/>
            </a:xfrm>
            <a:prstGeom prst="rect">
              <a:avLst/>
            </a:prstGeom>
            <a:solidFill>
              <a:srgbClr val="1F8EEC">
                <a:alpha val="89804"/>
              </a:srgbClr>
            </a:solidFill>
            <a:ln w="38100" cap="flat" cmpd="sng" algn="ctr">
              <a:solidFill>
                <a:srgbClr val="4472C4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rPr>
                <a:t>SWP 2024-2027</a:t>
              </a:r>
            </a:p>
          </p:txBody>
        </p:sp>
        <p:sp>
          <p:nvSpPr>
            <p:cNvPr id="21" name="Arrow: Right 20">
              <a:extLst>
                <a:ext uri="{FF2B5EF4-FFF2-40B4-BE49-F238E27FC236}">
                  <a16:creationId xmlns:a16="http://schemas.microsoft.com/office/drawing/2014/main" id="{69A22669-66EF-4D24-85D6-52E66BB2A47B}"/>
                </a:ext>
              </a:extLst>
            </p:cNvPr>
            <p:cNvSpPr/>
            <p:nvPr/>
          </p:nvSpPr>
          <p:spPr>
            <a:xfrm rot="5400000">
              <a:off x="2129522" y="2646944"/>
              <a:ext cx="612893" cy="589280"/>
            </a:xfrm>
            <a:prstGeom prst="rightArrow">
              <a:avLst/>
            </a:prstGeom>
            <a:solidFill>
              <a:srgbClr val="FF0000"/>
            </a:solidFill>
            <a:ln w="12700" cap="flat" cmpd="sng" algn="ctr">
              <a:solidFill>
                <a:srgbClr val="4472C4">
                  <a:shade val="50000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2" name="Arrow: Right 21">
              <a:extLst>
                <a:ext uri="{FF2B5EF4-FFF2-40B4-BE49-F238E27FC236}">
                  <a16:creationId xmlns:a16="http://schemas.microsoft.com/office/drawing/2014/main" id="{80347EBB-8BC2-4D39-98EB-8709BC9E82E7}"/>
                </a:ext>
              </a:extLst>
            </p:cNvPr>
            <p:cNvSpPr/>
            <p:nvPr/>
          </p:nvSpPr>
          <p:spPr>
            <a:xfrm rot="5400000">
              <a:off x="2087987" y="4475784"/>
              <a:ext cx="612893" cy="589280"/>
            </a:xfrm>
            <a:prstGeom prst="rightArrow">
              <a:avLst/>
            </a:prstGeom>
            <a:solidFill>
              <a:srgbClr val="FF0000"/>
            </a:solidFill>
            <a:ln w="12700" cap="flat" cmpd="sng" algn="ctr">
              <a:solidFill>
                <a:srgbClr val="4472C4">
                  <a:shade val="50000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23" name="Rectangle 22">
            <a:extLst>
              <a:ext uri="{FF2B5EF4-FFF2-40B4-BE49-F238E27FC236}">
                <a16:creationId xmlns:a16="http://schemas.microsoft.com/office/drawing/2014/main" id="{A3CE21D5-9181-410A-9B15-1EDAE3C3A85E}"/>
              </a:ext>
            </a:extLst>
          </p:cNvPr>
          <p:cNvSpPr/>
          <p:nvPr/>
        </p:nvSpPr>
        <p:spPr>
          <a:xfrm>
            <a:off x="5441951" y="1384365"/>
            <a:ext cx="5372100" cy="523201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just">
              <a:spcBef>
                <a:spcPts val="600"/>
              </a:spcBef>
            </a:pPr>
            <a:r>
              <a:rPr lang="en-US" sz="2400" dirty="0">
                <a:solidFill>
                  <a:schemeClr val="accent6">
                    <a:lumMod val="60000"/>
                    <a:lumOff val="40000"/>
                  </a:schemeClr>
                </a:solidFill>
                <a:latin typeface="+mj-lt"/>
              </a:rPr>
              <a:t>Next SWP, 2024 - 2027</a:t>
            </a:r>
          </a:p>
          <a:p>
            <a:pPr marL="800100" lvl="1" indent="-511175" algn="just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 years instead of 5 years</a:t>
            </a:r>
          </a:p>
          <a:p>
            <a:pPr marL="800100" lvl="1" indent="-511175" algn="just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Coordinate closely with IAASB, taking into account implementation of MG recommendations</a:t>
            </a:r>
          </a:p>
          <a:p>
            <a:pPr algn="just">
              <a:spcBef>
                <a:spcPts val="1800"/>
              </a:spcBef>
            </a:pPr>
            <a:r>
              <a:rPr lang="en-US" sz="2400" dirty="0">
                <a:solidFill>
                  <a:schemeClr val="accent6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First step: strategy survey </a:t>
            </a:r>
          </a:p>
          <a:p>
            <a:pPr marL="800100" lvl="1" indent="-511175" algn="just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IESBA and CAG discussions in March</a:t>
            </a:r>
          </a:p>
          <a:p>
            <a:pPr marL="800100" lvl="1" indent="-511175" algn="just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Release in April</a:t>
            </a:r>
          </a:p>
          <a:p>
            <a:pPr marL="800100" lvl="1" indent="-511175" algn="just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Seek diverse feedback, including from stakeholder groups outside the profession</a:t>
            </a:r>
          </a:p>
          <a:p>
            <a:pPr marL="800100" lvl="1" indent="-511175" algn="just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Comments due late June, full analysis September</a:t>
            </a:r>
          </a:p>
          <a:p>
            <a:pPr marL="285750" indent="-285750" algn="just">
              <a:spcBef>
                <a:spcPts val="600"/>
              </a:spcBef>
              <a:buFont typeface="Arial" panose="020B0604020202020204" pitchFamily="34" charset="0"/>
              <a:buChar char="•"/>
            </a:pPr>
            <a:endParaRPr lang="en-US" sz="2400" dirty="0">
              <a:solidFill>
                <a:schemeClr val="tx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01256785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091E25-863E-4EC4-B1AA-A45B6AE70E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Strategy Survey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2E767E7-09DE-463A-9352-76EC406810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F81FF-A8B7-8E49-9D5B-3CAD5ADFEE36}" type="slidenum">
              <a:rPr lang="en-US" smtClean="0"/>
              <a:pPr/>
              <a:t>8</a:t>
            </a:fld>
            <a:endParaRPr lang="en-US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05744BD5-CF23-4F27-AC12-53E433B196A0}"/>
              </a:ext>
            </a:extLst>
          </p:cNvPr>
          <p:cNvSpPr/>
          <p:nvPr/>
        </p:nvSpPr>
        <p:spPr>
          <a:xfrm>
            <a:off x="5294243" y="2629045"/>
            <a:ext cx="6632713" cy="220315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>
              <a:spcBef>
                <a:spcPts val="1200"/>
              </a:spcBef>
            </a:pPr>
            <a:r>
              <a:rPr lang="en-US" sz="2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Stakeholder views sought on:</a:t>
            </a:r>
          </a:p>
          <a:p>
            <a:pPr marL="342900" indent="-342900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Potential strategic areas of focus (Section B)</a:t>
            </a:r>
          </a:p>
          <a:p>
            <a:pPr marL="342900" indent="-342900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Possible future standard-setting related projects/initiatives (Section C)</a:t>
            </a: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879A0436-CBAF-4902-8207-6FE5DD1B7D4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0146" r="24862" b="-1"/>
          <a:stretch/>
        </p:blipFill>
        <p:spPr>
          <a:xfrm>
            <a:off x="0" y="1123969"/>
            <a:ext cx="4872447" cy="5737412"/>
          </a:xfrm>
          <a:custGeom>
            <a:avLst/>
            <a:gdLst/>
            <a:ahLst/>
            <a:cxnLst/>
            <a:rect l="l" t="t" r="r" b="b"/>
            <a:pathLst>
              <a:path w="7028495" h="6858000">
                <a:moveTo>
                  <a:pt x="0" y="0"/>
                </a:moveTo>
                <a:lnTo>
                  <a:pt x="6915668" y="0"/>
                </a:lnTo>
                <a:lnTo>
                  <a:pt x="6952411" y="219663"/>
                </a:lnTo>
                <a:cubicBezTo>
                  <a:pt x="7002551" y="569921"/>
                  <a:pt x="7028495" y="927986"/>
                  <a:pt x="7028495" y="1292112"/>
                </a:cubicBezTo>
                <a:cubicBezTo>
                  <a:pt x="7028495" y="3343346"/>
                  <a:pt x="6205186" y="5202289"/>
                  <a:pt x="4870994" y="6556512"/>
                </a:cubicBezTo>
                <a:lnTo>
                  <a:pt x="4556185" y="6858000"/>
                </a:lnTo>
                <a:lnTo>
                  <a:pt x="0" y="6858000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332381655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091E25-863E-4EC4-B1AA-A45B6AE70E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0" y="0"/>
            <a:ext cx="10515600" cy="1068518"/>
          </a:xfrm>
        </p:spPr>
        <p:txBody>
          <a:bodyPr>
            <a:normAutofit/>
          </a:bodyPr>
          <a:lstStyle/>
          <a:p>
            <a:r>
              <a:rPr lang="en-US" dirty="0"/>
              <a:t>Potential Strategic Focus Areas (Section B)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2E767E7-09DE-463A-9352-76EC406810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F81FF-A8B7-8E49-9D5B-3CAD5ADFEE36}" type="slidenum">
              <a:rPr lang="en-US" smtClean="0"/>
              <a:pPr/>
              <a:t>9</a:t>
            </a:fld>
            <a:endParaRPr lang="en-US" dirty="0"/>
          </a:p>
        </p:txBody>
      </p:sp>
      <p:graphicFrame>
        <p:nvGraphicFramePr>
          <p:cNvPr id="11" name="Diagram 10">
            <a:extLst>
              <a:ext uri="{FF2B5EF4-FFF2-40B4-BE49-F238E27FC236}">
                <a16:creationId xmlns:a16="http://schemas.microsoft.com/office/drawing/2014/main" id="{65204E19-90B3-4AE3-AC95-7B787677955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596129178"/>
              </p:ext>
            </p:extLst>
          </p:nvPr>
        </p:nvGraphicFramePr>
        <p:xfrm>
          <a:off x="6033066" y="2406430"/>
          <a:ext cx="4903875" cy="400578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0" name="Rectangle 9">
            <a:extLst>
              <a:ext uri="{FF2B5EF4-FFF2-40B4-BE49-F238E27FC236}">
                <a16:creationId xmlns:a16="http://schemas.microsoft.com/office/drawing/2014/main" id="{09E63FED-7BC7-46C6-B153-D066F6FCED98}"/>
              </a:ext>
            </a:extLst>
          </p:cNvPr>
          <p:cNvSpPr/>
          <p:nvPr/>
        </p:nvSpPr>
        <p:spPr>
          <a:xfrm>
            <a:off x="5798350" y="1369716"/>
            <a:ext cx="5624500" cy="9487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en-US" sz="2400" dirty="0">
                <a:solidFill>
                  <a:schemeClr val="tx1"/>
                </a:solidFill>
                <a:latin typeface="+mj-lt"/>
              </a:rPr>
              <a:t>4 potential areas of focus that may help guide IESBA’s direction and priorities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97B5AF2E-34D4-4BB3-8314-AAE8C0019076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l="20146" r="24862" b="-1"/>
          <a:stretch/>
        </p:blipFill>
        <p:spPr>
          <a:xfrm>
            <a:off x="0" y="1123969"/>
            <a:ext cx="4872447" cy="5737412"/>
          </a:xfrm>
          <a:custGeom>
            <a:avLst/>
            <a:gdLst/>
            <a:ahLst/>
            <a:cxnLst/>
            <a:rect l="l" t="t" r="r" b="b"/>
            <a:pathLst>
              <a:path w="7028495" h="6858000">
                <a:moveTo>
                  <a:pt x="0" y="0"/>
                </a:moveTo>
                <a:lnTo>
                  <a:pt x="6915668" y="0"/>
                </a:lnTo>
                <a:lnTo>
                  <a:pt x="6952411" y="219663"/>
                </a:lnTo>
                <a:cubicBezTo>
                  <a:pt x="7002551" y="569921"/>
                  <a:pt x="7028495" y="927986"/>
                  <a:pt x="7028495" y="1292112"/>
                </a:cubicBezTo>
                <a:cubicBezTo>
                  <a:pt x="7028495" y="3343346"/>
                  <a:pt x="6205186" y="5202289"/>
                  <a:pt x="4870994" y="6556512"/>
                </a:cubicBezTo>
                <a:lnTo>
                  <a:pt x="4556185" y="6858000"/>
                </a:lnTo>
                <a:lnTo>
                  <a:pt x="0" y="6858000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144249300"/>
      </p:ext>
    </p:extLst>
  </p:cSld>
  <p:clrMapOvr>
    <a:masterClrMapping/>
  </p:clrMapOvr>
</p:sld>
</file>

<file path=ppt/theme/theme1.xml><?xml version="1.0" encoding="utf-8"?>
<a:theme xmlns:a="http://schemas.openxmlformats.org/drawingml/2006/main" name="Custom Design">
  <a:themeElements>
    <a:clrScheme name="IFAC Colours">
      <a:dk1>
        <a:srgbClr val="494949"/>
      </a:dk1>
      <a:lt1>
        <a:srgbClr val="FFFFFF"/>
      </a:lt1>
      <a:dk2>
        <a:srgbClr val="838383"/>
      </a:dk2>
      <a:lt2>
        <a:srgbClr val="C3C8CD"/>
      </a:lt2>
      <a:accent1>
        <a:srgbClr val="00AA55"/>
      </a:accent1>
      <a:accent2>
        <a:srgbClr val="00A3A6"/>
      </a:accent2>
      <a:accent3>
        <a:srgbClr val="7928A1"/>
      </a:accent3>
      <a:accent4>
        <a:srgbClr val="870C24"/>
      </a:accent4>
      <a:accent5>
        <a:srgbClr val="E65722"/>
      </a:accent5>
      <a:accent6>
        <a:srgbClr val="083861"/>
      </a:accent6>
      <a:hlink>
        <a:srgbClr val="7A4679"/>
      </a:hlink>
      <a:folHlink>
        <a:srgbClr val="7030A0"/>
      </a:folHlink>
    </a:clrScheme>
    <a:fontScheme name="Arial-Times New Roman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Times New Roman" panose="02020603050405020304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bg1">
            <a:lumMod val="95000"/>
          </a:schemeClr>
        </a:solidFill>
        <a:ln>
          <a:noFill/>
        </a:ln>
      </a:spPr>
      <a:bodyPr rtlCol="0" anchor="ctr"/>
      <a:lstStyle>
        <a:defPPr algn="ctr">
          <a:defRPr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/>
      <a:bodyPr vert="horz" lIns="91440" tIns="45720" rIns="91440" bIns="45720" rtlCol="0" anchor="b">
        <a:normAutofit/>
      </a:bodyPr>
      <a:lstStyle>
        <a:defPPr algn="l">
          <a:defRPr sz="2200" dirty="0" smtClean="0">
            <a:solidFill>
              <a:srgbClr val="0B5494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23476</TotalTime>
  <Words>1267</Words>
  <Application>Microsoft Office PowerPoint</Application>
  <PresentationFormat>Widescreen</PresentationFormat>
  <Paragraphs>221</Paragraphs>
  <Slides>24</Slides>
  <Notes>24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33" baseType="lpstr">
      <vt:lpstr>Arial</vt:lpstr>
      <vt:lpstr>Calibri</vt:lpstr>
      <vt:lpstr>Courier New</vt:lpstr>
      <vt:lpstr>Product Sans Light</vt:lpstr>
      <vt:lpstr>Product Sans Thin</vt:lpstr>
      <vt:lpstr>System Font Regular</vt:lpstr>
      <vt:lpstr>Times New Roman</vt:lpstr>
      <vt:lpstr>Wingdings</vt:lpstr>
      <vt:lpstr>Custom Design</vt:lpstr>
      <vt:lpstr>PowerPoint Presentation</vt:lpstr>
      <vt:lpstr>Agenda</vt:lpstr>
      <vt:lpstr>Work Plan 2022 – 2023</vt:lpstr>
      <vt:lpstr>Work Plan 2022 – 2023 (Agenda 6B)</vt:lpstr>
      <vt:lpstr>Work Plan 2022 – 2023 (Agenda 6B)</vt:lpstr>
      <vt:lpstr>Matters for IESBA Consideration</vt:lpstr>
      <vt:lpstr>Strategy Survey</vt:lpstr>
      <vt:lpstr>Strategy Survey</vt:lpstr>
      <vt:lpstr>Potential Strategic Focus Areas (Section B)</vt:lpstr>
      <vt:lpstr>Potential Strategic Focus Areas (Section B)</vt:lpstr>
      <vt:lpstr>Potential Strategic Focus Areas (Section B)</vt:lpstr>
      <vt:lpstr>Potential Strategic Focus Areas (Section B)</vt:lpstr>
      <vt:lpstr>Feedback from the CAG</vt:lpstr>
      <vt:lpstr>Matters for IESBA Consideration</vt:lpstr>
      <vt:lpstr>Potential Strategic Focus Areas (Section B)</vt:lpstr>
      <vt:lpstr>Potential Strategic Focus Areas (Section B)</vt:lpstr>
      <vt:lpstr>Feedback from the CAG</vt:lpstr>
      <vt:lpstr>Matters for IESBA Consideration</vt:lpstr>
      <vt:lpstr>Potential Projects and Initiatives (Section C)</vt:lpstr>
      <vt:lpstr>Feedback from the CAG</vt:lpstr>
      <vt:lpstr>Matters for IESBA Consideration</vt:lpstr>
      <vt:lpstr>Seeking Feedback from outside the Profession</vt:lpstr>
      <vt:lpstr>Expected Timeline</vt:lpstr>
      <vt:lpstr>PowerPoint Presentation</vt:lpstr>
    </vt:vector>
  </TitlesOfParts>
  <Manager/>
  <Company>International Public Sector Accounting Board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subject/>
  <dc:creator>Megan Hartman</dc:creator>
  <cp:keywords/>
  <dc:description/>
  <cp:lastModifiedBy>Asteway Tilahun</cp:lastModifiedBy>
  <cp:revision>902</cp:revision>
  <cp:lastPrinted>2021-08-13T06:50:27Z</cp:lastPrinted>
  <dcterms:created xsi:type="dcterms:W3CDTF">2018-10-18T19:25:41Z</dcterms:created>
  <dcterms:modified xsi:type="dcterms:W3CDTF">2022-03-21T19:08:18Z</dcterms:modified>
  <cp:category/>
</cp:coreProperties>
</file>