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9" r:id="rId5"/>
    <p:sldId id="256" r:id="rId6"/>
    <p:sldId id="329" r:id="rId7"/>
    <p:sldId id="364" r:id="rId8"/>
    <p:sldId id="799" r:id="rId9"/>
    <p:sldId id="287" r:id="rId10"/>
    <p:sldId id="797" r:id="rId11"/>
    <p:sldId id="798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B4F711C-6B98-4008-8F63-D0800B797CE2}">
          <p14:sldIdLst>
            <p14:sldId id="259"/>
            <p14:sldId id="256"/>
            <p14:sldId id="329"/>
            <p14:sldId id="364"/>
            <p14:sldId id="799"/>
            <p14:sldId id="287"/>
            <p14:sldId id="797"/>
            <p14:sldId id="798"/>
          </p14:sldIdLst>
        </p14:section>
        <p14:section name="Untitled Section" id="{88E22E5A-3012-4B7B-A216-E6E75BB15231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OSCO" initials="DS" lastIdx="24" clrIdx="0">
    <p:extLst>
      <p:ext uri="{19B8F6BF-5375-455C-9EA6-DF929625EA0E}">
        <p15:presenceInfo xmlns:p15="http://schemas.microsoft.com/office/powerpoint/2012/main" userId="IOSCO" providerId="None"/>
      </p:ext>
    </p:extLst>
  </p:cmAuthor>
  <p:cmAuthor id="2" name="IOSCO GS" initials="KAN" lastIdx="1" clrIdx="1">
    <p:extLst>
      <p:ext uri="{19B8F6BF-5375-455C-9EA6-DF929625EA0E}">
        <p15:presenceInfo xmlns:p15="http://schemas.microsoft.com/office/powerpoint/2012/main" userId="IOSCO G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7B70E7-7C21-4F22-8EFE-E08FDEE5153A}" v="96" dt="2022-03-12T14:06:54.9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3363" autoAdjust="0"/>
  </p:normalViewPr>
  <p:slideViewPr>
    <p:cSldViewPr>
      <p:cViewPr>
        <p:scale>
          <a:sx n="80" d="100"/>
          <a:sy n="80" d="100"/>
        </p:scale>
        <p:origin x="390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400" cy="4969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9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E76C34-8966-4D65-896E-757938FF5494}" type="datetimeFigureOut">
              <a:rPr lang="es-ES_tradnl" smtClean="0"/>
              <a:t>10/03/2022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1259"/>
            <a:ext cx="2946400" cy="4969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1259"/>
            <a:ext cx="2946400" cy="4969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4622F8-003D-4168-AD92-A449FADDDD69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94134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97EA67-3778-42EC-824D-188CB485D6F2}" type="datetimeFigureOut">
              <a:rPr lang="en-GB" smtClean="0"/>
              <a:t>10/03/2022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200C4A-2D36-407B-A3CD-903D7DC841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580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200C4A-2D36-407B-A3CD-903D7DC841A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890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200C4A-2D36-407B-A3CD-903D7DC841A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428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6B5EB8-67E7-46F9-B751-034440296BC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0218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652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6B5EB8-67E7-46F9-B751-034440296BC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2888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200C4A-2D36-407B-A3CD-903D7DC841A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1960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200C4A-2D36-407B-A3CD-903D7DC841A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6383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200C4A-2D36-407B-A3CD-903D7DC841A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215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AA0E2-65FC-4937-9AE9-3D27259EAF62}" type="datetime1">
              <a:rPr lang="en-GB" smtClean="0"/>
              <a:t>10/03/2022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FSEG/2021/010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5066E-1ED5-43B5-AA29-4A1D896CF2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272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A120-A635-434B-96E0-AE3550EEB59E}" type="datetime1">
              <a:rPr lang="en-GB" smtClean="0"/>
              <a:t>10/03/2022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FSEG/2021/010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5066E-1ED5-43B5-AA29-4A1D896CF2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582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4B4E8-CB46-4B58-960C-1AEE8306DAAE}" type="datetime1">
              <a:rPr lang="en-GB" smtClean="0"/>
              <a:t>10/03/2022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FSEG/2021/010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5066E-1ED5-43B5-AA29-4A1D896CF2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347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ndrai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2F7EBF3-8578-41D1-8A7F-28F6F0291C03}"/>
              </a:ext>
            </a:extLst>
          </p:cNvPr>
          <p:cNvSpPr/>
          <p:nvPr userDrawn="1"/>
        </p:nvSpPr>
        <p:spPr>
          <a:xfrm>
            <a:off x="-1" y="1694962"/>
            <a:ext cx="4904998" cy="4987665"/>
          </a:xfrm>
          <a:custGeom>
            <a:avLst/>
            <a:gdLst>
              <a:gd name="connsiteX0" fmla="*/ 5916141 w 6538294"/>
              <a:gd name="connsiteY0" fmla="*/ 1175 h 4987665"/>
              <a:gd name="connsiteX1" fmla="*/ 6138116 w 6538294"/>
              <a:gd name="connsiteY1" fmla="*/ 1155442 h 4987665"/>
              <a:gd name="connsiteX2" fmla="*/ 3089457 w 6538294"/>
              <a:gd name="connsiteY2" fmla="*/ 4403523 h 4987665"/>
              <a:gd name="connsiteX3" fmla="*/ 466192 w 6538294"/>
              <a:gd name="connsiteY3" fmla="*/ 4450940 h 4987665"/>
              <a:gd name="connsiteX4" fmla="*/ 0 w 6538294"/>
              <a:gd name="connsiteY4" fmla="*/ 3977554 h 4987665"/>
              <a:gd name="connsiteX5" fmla="*/ 0 w 6538294"/>
              <a:gd name="connsiteY5" fmla="*/ 749046 h 4987665"/>
              <a:gd name="connsiteX6" fmla="*/ 215847 w 6538294"/>
              <a:gd name="connsiteY6" fmla="*/ 720699 h 4987665"/>
              <a:gd name="connsiteX7" fmla="*/ 5570923 w 6538294"/>
              <a:gd name="connsiteY7" fmla="*/ 17428 h 4987665"/>
              <a:gd name="connsiteX8" fmla="*/ 5916141 w 6538294"/>
              <a:gd name="connsiteY8" fmla="*/ 1175 h 4987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38294" h="4987665">
                <a:moveTo>
                  <a:pt x="5916141" y="1175"/>
                </a:moveTo>
                <a:cubicBezTo>
                  <a:pt x="6636994" y="27430"/>
                  <a:pt x="6758482" y="491601"/>
                  <a:pt x="6138116" y="1155442"/>
                </a:cubicBezTo>
                <a:cubicBezTo>
                  <a:pt x="3089457" y="4403523"/>
                  <a:pt x="3089457" y="4403523"/>
                  <a:pt x="3089457" y="4403523"/>
                </a:cubicBezTo>
                <a:cubicBezTo>
                  <a:pt x="2380466" y="5162199"/>
                  <a:pt x="1198815" y="5185907"/>
                  <a:pt x="466192" y="4450940"/>
                </a:cubicBezTo>
                <a:lnTo>
                  <a:pt x="0" y="3977554"/>
                </a:lnTo>
                <a:lnTo>
                  <a:pt x="0" y="749046"/>
                </a:lnTo>
                <a:lnTo>
                  <a:pt x="215847" y="720699"/>
                </a:lnTo>
                <a:cubicBezTo>
                  <a:pt x="5570923" y="17428"/>
                  <a:pt x="5570923" y="17428"/>
                  <a:pt x="5570923" y="17428"/>
                </a:cubicBezTo>
                <a:cubicBezTo>
                  <a:pt x="5697951" y="2610"/>
                  <a:pt x="5813162" y="-2576"/>
                  <a:pt x="5916141" y="1175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35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3/12/2022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16E3ED23-F356-42A6-8496-544F0EA7F1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413477"/>
            <a:ext cx="3916681" cy="5684671"/>
          </a:xfrm>
          <a:custGeom>
            <a:avLst/>
            <a:gdLst>
              <a:gd name="connsiteX0" fmla="*/ 4554611 w 5220882"/>
              <a:gd name="connsiteY0" fmla="*/ 0 h 5684671"/>
              <a:gd name="connsiteX1" fmla="*/ 5156005 w 5220882"/>
              <a:gd name="connsiteY1" fmla="*/ 1200432 h 5684671"/>
              <a:gd name="connsiteX2" fmla="*/ 4329042 w 5220882"/>
              <a:gd name="connsiteY2" fmla="*/ 4401581 h 5684671"/>
              <a:gd name="connsiteX3" fmla="*/ 2060800 w 5220882"/>
              <a:gd name="connsiteY3" fmla="*/ 5563480 h 5684671"/>
              <a:gd name="connsiteX4" fmla="*/ 0 w 5220882"/>
              <a:gd name="connsiteY4" fmla="*/ 4809047 h 5684671"/>
              <a:gd name="connsiteX5" fmla="*/ 0 w 5220882"/>
              <a:gd name="connsiteY5" fmla="*/ 1939743 h 5684671"/>
              <a:gd name="connsiteX6" fmla="*/ 112683 w 5220882"/>
              <a:gd name="connsiteY6" fmla="*/ 1888596 h 5684671"/>
              <a:gd name="connsiteX7" fmla="*/ 3927374 w 5220882"/>
              <a:gd name="connsiteY7" fmla="*/ 157094 h 5684671"/>
              <a:gd name="connsiteX8" fmla="*/ 4554611 w 5220882"/>
              <a:gd name="connsiteY8" fmla="*/ 0 h 5684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20882" h="5684671">
                <a:moveTo>
                  <a:pt x="4554611" y="0"/>
                </a:moveTo>
                <a:cubicBezTo>
                  <a:pt x="5093983" y="0"/>
                  <a:pt x="5350932" y="453497"/>
                  <a:pt x="5156005" y="1200432"/>
                </a:cubicBezTo>
                <a:cubicBezTo>
                  <a:pt x="4329042" y="4401581"/>
                  <a:pt x="4329042" y="4401581"/>
                  <a:pt x="4329042" y="4401581"/>
                </a:cubicBezTo>
                <a:cubicBezTo>
                  <a:pt x="4069139" y="5397494"/>
                  <a:pt x="3053156" y="5942875"/>
                  <a:pt x="2060800" y="5563480"/>
                </a:cubicBezTo>
                <a:lnTo>
                  <a:pt x="0" y="4809047"/>
                </a:lnTo>
                <a:lnTo>
                  <a:pt x="0" y="1939743"/>
                </a:lnTo>
                <a:lnTo>
                  <a:pt x="112683" y="1888596"/>
                </a:lnTo>
                <a:cubicBezTo>
                  <a:pt x="3927374" y="157094"/>
                  <a:pt x="3927374" y="157094"/>
                  <a:pt x="3927374" y="157094"/>
                </a:cubicBezTo>
                <a:cubicBezTo>
                  <a:pt x="4163649" y="50389"/>
                  <a:pt x="4374820" y="1"/>
                  <a:pt x="4554611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endParaRPr lang="en-IN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637162E-9947-4028-AC9C-1B4CBDDF4B48}"/>
              </a:ext>
            </a:extLst>
          </p:cNvPr>
          <p:cNvSpPr/>
          <p:nvPr userDrawn="1"/>
        </p:nvSpPr>
        <p:spPr>
          <a:xfrm>
            <a:off x="4096266" y="729899"/>
            <a:ext cx="3847069" cy="877368"/>
          </a:xfrm>
          <a:custGeom>
            <a:avLst/>
            <a:gdLst>
              <a:gd name="connsiteX0" fmla="*/ 0 w 5128089"/>
              <a:gd name="connsiteY0" fmla="*/ 0 h 877368"/>
              <a:gd name="connsiteX1" fmla="*/ 4689405 w 5128089"/>
              <a:gd name="connsiteY1" fmla="*/ 0 h 877368"/>
              <a:gd name="connsiteX2" fmla="*/ 5128089 w 5128089"/>
              <a:gd name="connsiteY2" fmla="*/ 438684 h 877368"/>
              <a:gd name="connsiteX3" fmla="*/ 5128088 w 5128089"/>
              <a:gd name="connsiteY3" fmla="*/ 438684 h 877368"/>
              <a:gd name="connsiteX4" fmla="*/ 4689404 w 5128089"/>
              <a:gd name="connsiteY4" fmla="*/ 877368 h 877368"/>
              <a:gd name="connsiteX5" fmla="*/ 29104 w 5128089"/>
              <a:gd name="connsiteY5" fmla="*/ 877367 h 877368"/>
              <a:gd name="connsiteX6" fmla="*/ 58877 w 5128089"/>
              <a:gd name="connsiteY6" fmla="*/ 747436 h 877368"/>
              <a:gd name="connsiteX7" fmla="*/ 2247 w 5128089"/>
              <a:gd name="connsiteY7" fmla="*/ 3692 h 877368"/>
              <a:gd name="connsiteX8" fmla="*/ 0 w 5128089"/>
              <a:gd name="connsiteY8" fmla="*/ 0 h 87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28089" h="877368">
                <a:moveTo>
                  <a:pt x="0" y="0"/>
                </a:moveTo>
                <a:lnTo>
                  <a:pt x="4689405" y="0"/>
                </a:lnTo>
                <a:cubicBezTo>
                  <a:pt x="4931683" y="0"/>
                  <a:pt x="5128089" y="196406"/>
                  <a:pt x="5128089" y="438684"/>
                </a:cubicBezTo>
                <a:lnTo>
                  <a:pt x="5128088" y="438684"/>
                </a:lnTo>
                <a:cubicBezTo>
                  <a:pt x="5128088" y="680962"/>
                  <a:pt x="4931682" y="877368"/>
                  <a:pt x="4689404" y="877368"/>
                </a:cubicBezTo>
                <a:lnTo>
                  <a:pt x="29104" y="877367"/>
                </a:lnTo>
                <a:lnTo>
                  <a:pt x="58877" y="747436"/>
                </a:lnTo>
                <a:cubicBezTo>
                  <a:pt x="119735" y="436973"/>
                  <a:pt x="96129" y="184591"/>
                  <a:pt x="2247" y="369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 sz="1350"/>
          </a:p>
        </p:txBody>
      </p:sp>
      <p:sp>
        <p:nvSpPr>
          <p:cNvPr id="33" name="Text Placeholder 25">
            <a:extLst>
              <a:ext uri="{FF2B5EF4-FFF2-40B4-BE49-F238E27FC236}">
                <a16:creationId xmlns:a16="http://schemas.microsoft.com/office/drawing/2014/main" id="{1BC09981-37ED-4DBA-B256-716CB43F5F2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47034" y="729900"/>
            <a:ext cx="3754798" cy="863947"/>
          </a:xfrm>
        </p:spPr>
        <p:txBody>
          <a:bodyPr anchor="ctr">
            <a:noAutofit/>
          </a:bodyPr>
          <a:lstStyle>
            <a:lvl1pPr marL="0" indent="0" algn="l">
              <a:buFontTx/>
              <a:buNone/>
              <a:defRPr sz="3301" b="1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</a:defRPr>
            </a:lvl1pPr>
            <a:lvl2pPr marL="457242" indent="0">
              <a:buFontTx/>
              <a:buNone/>
              <a:defRPr/>
            </a:lvl2pPr>
            <a:lvl3pPr marL="914483" indent="0">
              <a:buFontTx/>
              <a:buNone/>
              <a:defRPr/>
            </a:lvl3pPr>
            <a:lvl4pPr marL="1371726" indent="0">
              <a:buFontTx/>
              <a:buNone/>
              <a:defRPr/>
            </a:lvl4pPr>
            <a:lvl5pPr marL="1828967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31858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D4E7A-A795-4E46-AD30-F292C95F8080}" type="datetime1">
              <a:rPr lang="en-GB" smtClean="0"/>
              <a:t>10/03/2022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FSEG/2021/010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5066E-1ED5-43B5-AA29-4A1D896CF2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102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40A50-795D-44EC-87C3-6C12BD6C8B85}" type="datetime1">
              <a:rPr lang="en-GB" smtClean="0"/>
              <a:t>10/03/2022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FSEG/2021/010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5066E-1ED5-43B5-AA29-4A1D896CF2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966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0EE62-46D7-4A09-8CB8-9FD784C7A3B3}" type="datetime1">
              <a:rPr lang="en-GB" smtClean="0"/>
              <a:t>10/03/2022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FSEG/2021/010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5066E-1ED5-43B5-AA29-4A1D896CF2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06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0B8BE-7123-4A1C-8CE9-3C40FB724551}" type="datetime1">
              <a:rPr lang="en-GB" smtClean="0"/>
              <a:t>10/03/2022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FSEG/2021/010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5066E-1ED5-43B5-AA29-4A1D896CF2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750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DFDFF-121E-4CBB-8C58-7ADDB2DFBF52}" type="datetime1">
              <a:rPr lang="en-GB" smtClean="0"/>
              <a:t>10/03/2022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FSEG/2021/010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5066E-1ED5-43B5-AA29-4A1D896CF2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721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4DF5-442E-48FD-96FB-0CA8D5F0131F}" type="datetime1">
              <a:rPr lang="en-GB" smtClean="0"/>
              <a:t>10/03/2022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FSEG/2021/010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5066E-1ED5-43B5-AA29-4A1D896CF2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664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5311D-CF42-4FAC-AA39-2D00CA71EADE}" type="datetime1">
              <a:rPr lang="en-GB" smtClean="0"/>
              <a:t>10/03/2022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FSEG/2021/010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5066E-1ED5-43B5-AA29-4A1D896CF2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565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01B93-2A40-4843-BCA1-141FCD2B70FF}" type="datetime1">
              <a:rPr lang="en-GB" smtClean="0"/>
              <a:t>10/03/2022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FSEG/2021/010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5066E-1ED5-43B5-AA29-4A1D896CF2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235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8C731-FDF9-4D2B-A4D5-085E40AFA7D7}" type="datetime1">
              <a:rPr lang="en-GB" smtClean="0"/>
              <a:t>10/03/2022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FSEG/2021/010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5066E-1ED5-43B5-AA29-4A1D896CF2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01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k.nathanail@iosco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5CC6E67-E75E-4A72-BCBF-94EF139D6A2B}" type="slidenum">
              <a:rPr lang="en-IE" smtClean="0"/>
              <a:pPr/>
              <a:t>1</a:t>
            </a:fld>
            <a:endParaRPr lang="en-IE" dirty="0"/>
          </a:p>
        </p:txBody>
      </p:sp>
      <p:pic>
        <p:nvPicPr>
          <p:cNvPr id="4" name="Picture 3" descr="PORTAD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940"/>
            <a:ext cx="9144000" cy="6875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07504" y="1772816"/>
            <a:ext cx="878497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>
                <a:latin typeface="Constantia" panose="02030602050306030303" pitchFamily="18" charset="0"/>
              </a:rPr>
              <a:t>IOSCO’s</a:t>
            </a:r>
            <a:r>
              <a:rPr lang="es-ES" dirty="0">
                <a:latin typeface="Constantia" panose="02030602050306030303" pitchFamily="18" charset="0"/>
              </a:rPr>
              <a:t> Agenda in Sustainable </a:t>
            </a:r>
            <a:r>
              <a:rPr lang="es-ES" dirty="0" err="1">
                <a:latin typeface="Constantia" panose="02030602050306030303" pitchFamily="18" charset="0"/>
              </a:rPr>
              <a:t>Finance</a:t>
            </a:r>
            <a:endParaRPr lang="en-CA" dirty="0">
              <a:latin typeface="Constantia" panose="02030602050306030303" pitchFamily="18" charset="0"/>
            </a:endParaRPr>
          </a:p>
          <a:p>
            <a:pPr algn="ctr"/>
            <a:endParaRPr lang="en-CA" dirty="0">
              <a:latin typeface="Constantia" panose="02030602050306030303" pitchFamily="18" charset="0"/>
            </a:endParaRPr>
          </a:p>
          <a:p>
            <a:pPr algn="ctr"/>
            <a:r>
              <a:rPr lang="en-CA" dirty="0">
                <a:latin typeface="Constantia" panose="02030602050306030303" pitchFamily="18" charset="0"/>
              </a:rPr>
              <a:t>Kris Nathanail, Senior Policy Advisor </a:t>
            </a:r>
          </a:p>
          <a:p>
            <a:pPr algn="ctr"/>
            <a:r>
              <a:rPr lang="en-CA" dirty="0">
                <a:latin typeface="Constantia" panose="02030602050306030303" pitchFamily="18" charset="0"/>
                <a:hlinkClick r:id="rId4"/>
              </a:rPr>
              <a:t>k.nathanail@iosco.org</a:t>
            </a:r>
            <a:r>
              <a:rPr lang="en-CA" dirty="0">
                <a:latin typeface="Constantia" panose="02030602050306030303" pitchFamily="18" charset="0"/>
              </a:rPr>
              <a:t> </a:t>
            </a:r>
          </a:p>
          <a:p>
            <a:pPr algn="ctr"/>
            <a:endParaRPr lang="en-CA" sz="1400" dirty="0">
              <a:latin typeface="Constantia" panose="02030602050306030303" pitchFamily="18" charset="0"/>
              <a:cs typeface="Times New Roman" panose="02020603050405020304" pitchFamily="18" charset="0"/>
            </a:endParaRPr>
          </a:p>
          <a:p>
            <a:pPr algn="ctr"/>
            <a:endParaRPr lang="en-CA" sz="2800" dirty="0">
              <a:solidFill>
                <a:srgbClr val="00B050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43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0" name="Picture 3" descr="INTERIOR 2.jpg">
            <a:extLst>
              <a:ext uri="{FF2B5EF4-FFF2-40B4-BE49-F238E27FC236}">
                <a16:creationId xmlns:a16="http://schemas.microsoft.com/office/drawing/2014/main" id="{85C7C732-67A2-4318-BCD3-80707B69F67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10"/>
            <a:ext cx="9143980" cy="68579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0" name="Gráfico 43">
            <a:extLst>
              <a:ext uri="{FF2B5EF4-FFF2-40B4-BE49-F238E27FC236}">
                <a16:creationId xmlns:a16="http://schemas.microsoft.com/office/drawing/2014/main" id="{96469ED2-B30B-4AE9-B7C4-652D8EA1EADA}"/>
              </a:ext>
            </a:extLst>
          </p:cNvPr>
          <p:cNvGrpSpPr/>
          <p:nvPr/>
        </p:nvGrpSpPr>
        <p:grpSpPr>
          <a:xfrm>
            <a:off x="3167735" y="1966267"/>
            <a:ext cx="532238" cy="598856"/>
            <a:chOff x="4407237" y="1436744"/>
            <a:chExt cx="709650" cy="798474"/>
          </a:xfrm>
          <a:solidFill>
            <a:schemeClr val="tx2"/>
          </a:solidFill>
        </p:grpSpPr>
        <p:sp>
          <p:nvSpPr>
            <p:cNvPr id="31" name="Forma libre: forma 30">
              <a:extLst>
                <a:ext uri="{FF2B5EF4-FFF2-40B4-BE49-F238E27FC236}">
                  <a16:creationId xmlns:a16="http://schemas.microsoft.com/office/drawing/2014/main" id="{D497E7C4-973A-43D9-A598-D7D6D7DED608}"/>
                </a:ext>
              </a:extLst>
            </p:cNvPr>
            <p:cNvSpPr/>
            <p:nvPr/>
          </p:nvSpPr>
          <p:spPr>
            <a:xfrm>
              <a:off x="4439188" y="1467960"/>
              <a:ext cx="642384" cy="733577"/>
            </a:xfrm>
            <a:custGeom>
              <a:avLst/>
              <a:gdLst>
                <a:gd name="connsiteX0" fmla="*/ 8408 w 642384"/>
                <a:gd name="connsiteY0" fmla="*/ 733578 h 733577"/>
                <a:gd name="connsiteX1" fmla="*/ 0 w 642384"/>
                <a:gd name="connsiteY1" fmla="*/ 733578 h 733577"/>
                <a:gd name="connsiteX2" fmla="*/ 0 w 642384"/>
                <a:gd name="connsiteY2" fmla="*/ 593106 h 733577"/>
                <a:gd name="connsiteX3" fmla="*/ 607071 w 642384"/>
                <a:gd name="connsiteY3" fmla="*/ 0 h 733577"/>
                <a:gd name="connsiteX4" fmla="*/ 642385 w 642384"/>
                <a:gd name="connsiteY4" fmla="*/ 0 h 733577"/>
                <a:gd name="connsiteX5" fmla="*/ 642385 w 642384"/>
                <a:gd name="connsiteY5" fmla="*/ 8215 h 733577"/>
                <a:gd name="connsiteX6" fmla="*/ 607071 w 642384"/>
                <a:gd name="connsiteY6" fmla="*/ 8215 h 733577"/>
                <a:gd name="connsiteX7" fmla="*/ 8408 w 642384"/>
                <a:gd name="connsiteY7" fmla="*/ 593106 h 733577"/>
                <a:gd name="connsiteX8" fmla="*/ 8408 w 642384"/>
                <a:gd name="connsiteY8" fmla="*/ 733578 h 73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2384" h="733577">
                  <a:moveTo>
                    <a:pt x="8408" y="733578"/>
                  </a:moveTo>
                  <a:lnTo>
                    <a:pt x="0" y="733578"/>
                  </a:lnTo>
                  <a:lnTo>
                    <a:pt x="0" y="593106"/>
                  </a:lnTo>
                  <a:cubicBezTo>
                    <a:pt x="0" y="266158"/>
                    <a:pt x="272425" y="0"/>
                    <a:pt x="607071" y="0"/>
                  </a:cubicBezTo>
                  <a:lnTo>
                    <a:pt x="642385" y="0"/>
                  </a:lnTo>
                  <a:lnTo>
                    <a:pt x="642385" y="8215"/>
                  </a:lnTo>
                  <a:lnTo>
                    <a:pt x="607071" y="8215"/>
                  </a:lnTo>
                  <a:cubicBezTo>
                    <a:pt x="277470" y="8215"/>
                    <a:pt x="8408" y="270266"/>
                    <a:pt x="8408" y="593106"/>
                  </a:cubicBezTo>
                  <a:lnTo>
                    <a:pt x="8408" y="733578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32" name="Gráfico 43">
              <a:extLst>
                <a:ext uri="{FF2B5EF4-FFF2-40B4-BE49-F238E27FC236}">
                  <a16:creationId xmlns:a16="http://schemas.microsoft.com/office/drawing/2014/main" id="{085AD4EE-A76A-4D46-B31B-0620A8F736C3}"/>
                </a:ext>
              </a:extLst>
            </p:cNvPr>
            <p:cNvGrpSpPr/>
            <p:nvPr/>
          </p:nvGrpSpPr>
          <p:grpSpPr>
            <a:xfrm>
              <a:off x="4407237" y="2164572"/>
              <a:ext cx="72310" cy="70646"/>
              <a:chOff x="4407237" y="2164572"/>
              <a:chExt cx="72310" cy="70646"/>
            </a:xfrm>
            <a:solidFill>
              <a:schemeClr val="tx2"/>
            </a:solidFill>
          </p:grpSpPr>
          <p:sp>
            <p:nvSpPr>
              <p:cNvPr id="33" name="Forma libre: forma 32">
                <a:extLst>
                  <a:ext uri="{FF2B5EF4-FFF2-40B4-BE49-F238E27FC236}">
                    <a16:creationId xmlns:a16="http://schemas.microsoft.com/office/drawing/2014/main" id="{AA365658-F274-430F-8AD8-C8CF8182BA2C}"/>
                  </a:ext>
                </a:extLst>
              </p:cNvPr>
              <p:cNvSpPr/>
              <p:nvPr/>
            </p:nvSpPr>
            <p:spPr>
              <a:xfrm>
                <a:off x="4411441" y="2168679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4" name="Forma libre: forma 33">
                <a:extLst>
                  <a:ext uri="{FF2B5EF4-FFF2-40B4-BE49-F238E27FC236}">
                    <a16:creationId xmlns:a16="http://schemas.microsoft.com/office/drawing/2014/main" id="{40D40AB3-B401-4AAD-BA77-859A6429B27C}"/>
                  </a:ext>
                </a:extLst>
              </p:cNvPr>
              <p:cNvSpPr/>
              <p:nvPr/>
            </p:nvSpPr>
            <p:spPr>
              <a:xfrm>
                <a:off x="4407237" y="2164572"/>
                <a:ext cx="72310" cy="70646"/>
              </a:xfrm>
              <a:custGeom>
                <a:avLst/>
                <a:gdLst>
                  <a:gd name="connsiteX0" fmla="*/ 72310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0 w 72310"/>
                  <a:gd name="connsiteY4" fmla="*/ 35323 h 70646"/>
                  <a:gd name="connsiteX5" fmla="*/ 72310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0" y="35323"/>
                    </a:moveTo>
                    <a:cubicBezTo>
                      <a:pt x="72310" y="16430"/>
                      <a:pt x="56335" y="0"/>
                      <a:pt x="36155" y="0"/>
                    </a:cubicBezTo>
                    <a:cubicBezTo>
                      <a:pt x="15976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2310" y="54217"/>
                      <a:pt x="72310" y="35323"/>
                    </a:cubicBezTo>
                    <a:cubicBezTo>
                      <a:pt x="72310" y="15608"/>
                      <a:pt x="72310" y="54217"/>
                      <a:pt x="72310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1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1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35" name="Gráfico 43">
              <a:extLst>
                <a:ext uri="{FF2B5EF4-FFF2-40B4-BE49-F238E27FC236}">
                  <a16:creationId xmlns:a16="http://schemas.microsoft.com/office/drawing/2014/main" id="{4981293B-0527-4250-BD3C-988F2A593724}"/>
                </a:ext>
              </a:extLst>
            </p:cNvPr>
            <p:cNvGrpSpPr/>
            <p:nvPr/>
          </p:nvGrpSpPr>
          <p:grpSpPr>
            <a:xfrm>
              <a:off x="5044577" y="1436744"/>
              <a:ext cx="72310" cy="70646"/>
              <a:chOff x="5044577" y="1436744"/>
              <a:chExt cx="72310" cy="70646"/>
            </a:xfrm>
            <a:solidFill>
              <a:schemeClr val="tx2"/>
            </a:solidFill>
          </p:grpSpPr>
          <p:sp>
            <p:nvSpPr>
              <p:cNvPr id="36" name="Forma libre: forma 35">
                <a:extLst>
                  <a:ext uri="{FF2B5EF4-FFF2-40B4-BE49-F238E27FC236}">
                    <a16:creationId xmlns:a16="http://schemas.microsoft.com/office/drawing/2014/main" id="{8CFBFC55-61F2-4D8D-820F-59C4179DA06A}"/>
                  </a:ext>
                </a:extLst>
              </p:cNvPr>
              <p:cNvSpPr/>
              <p:nvPr/>
            </p:nvSpPr>
            <p:spPr>
              <a:xfrm>
                <a:off x="5048781" y="1440851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56"/>
                      <a:pt x="49597" y="62432"/>
                      <a:pt x="31951" y="62432"/>
                    </a:cubicBezTo>
                    <a:cubicBezTo>
                      <a:pt x="14305" y="62432"/>
                      <a:pt x="0" y="48456"/>
                      <a:pt x="0" y="31216"/>
                    </a:cubicBezTo>
                    <a:cubicBezTo>
                      <a:pt x="0" y="13976"/>
                      <a:pt x="14305" y="0"/>
                      <a:pt x="31951" y="0"/>
                    </a:cubicBezTo>
                    <a:cubicBezTo>
                      <a:pt x="49597" y="0"/>
                      <a:pt x="63902" y="13976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37" name="Forma libre: forma 36">
                <a:extLst>
                  <a:ext uri="{FF2B5EF4-FFF2-40B4-BE49-F238E27FC236}">
                    <a16:creationId xmlns:a16="http://schemas.microsoft.com/office/drawing/2014/main" id="{93FCF29B-AAC9-43DD-82D8-4FE33147AB0B}"/>
                  </a:ext>
                </a:extLst>
              </p:cNvPr>
              <p:cNvSpPr/>
              <p:nvPr/>
            </p:nvSpPr>
            <p:spPr>
              <a:xfrm>
                <a:off x="5044577" y="1436744"/>
                <a:ext cx="72310" cy="70646"/>
              </a:xfrm>
              <a:custGeom>
                <a:avLst/>
                <a:gdLst>
                  <a:gd name="connsiteX0" fmla="*/ 36155 w 72310"/>
                  <a:gd name="connsiteY0" fmla="*/ 70647 h 70646"/>
                  <a:gd name="connsiteX1" fmla="*/ 0 w 72310"/>
                  <a:gd name="connsiteY1" fmla="*/ 35323 h 70646"/>
                  <a:gd name="connsiteX2" fmla="*/ 36155 w 72310"/>
                  <a:gd name="connsiteY2" fmla="*/ 0 h 70646"/>
                  <a:gd name="connsiteX3" fmla="*/ 72310 w 72310"/>
                  <a:gd name="connsiteY3" fmla="*/ 35323 h 70646"/>
                  <a:gd name="connsiteX4" fmla="*/ 36155 w 72310"/>
                  <a:gd name="connsiteY4" fmla="*/ 70647 h 70646"/>
                  <a:gd name="connsiteX5" fmla="*/ 36155 w 72310"/>
                  <a:gd name="connsiteY5" fmla="*/ 70647 h 70646"/>
                  <a:gd name="connsiteX6" fmla="*/ 36155 w 72310"/>
                  <a:gd name="connsiteY6" fmla="*/ 9036 h 70646"/>
                  <a:gd name="connsiteX7" fmla="*/ 8408 w 72310"/>
                  <a:gd name="connsiteY7" fmla="*/ 36145 h 70646"/>
                  <a:gd name="connsiteX8" fmla="*/ 36155 w 72310"/>
                  <a:gd name="connsiteY8" fmla="*/ 63254 h 70646"/>
                  <a:gd name="connsiteX9" fmla="*/ 63902 w 72310"/>
                  <a:gd name="connsiteY9" fmla="*/ 36145 h 70646"/>
                  <a:gd name="connsiteX10" fmla="*/ 36155 w 72310"/>
                  <a:gd name="connsiteY10" fmla="*/ 9036 h 70646"/>
                  <a:gd name="connsiteX11" fmla="*/ 36155 w 72310"/>
                  <a:gd name="connsiteY11" fmla="*/ 9036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5" y="70647"/>
                    </a:move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5975" y="0"/>
                      <a:pt x="36155" y="0"/>
                    </a:cubicBezTo>
                    <a:cubicBezTo>
                      <a:pt x="55494" y="0"/>
                      <a:pt x="72310" y="15608"/>
                      <a:pt x="72310" y="35323"/>
                    </a:cubicBezTo>
                    <a:cubicBezTo>
                      <a:pt x="72310" y="55039"/>
                      <a:pt x="55494" y="70647"/>
                      <a:pt x="36155" y="70647"/>
                    </a:cubicBezTo>
                    <a:cubicBezTo>
                      <a:pt x="15975" y="70647"/>
                      <a:pt x="55494" y="70647"/>
                      <a:pt x="36155" y="70647"/>
                    </a:cubicBezTo>
                    <a:close/>
                    <a:moveTo>
                      <a:pt x="36155" y="9036"/>
                    </a:moveTo>
                    <a:cubicBezTo>
                      <a:pt x="21020" y="9036"/>
                      <a:pt x="8408" y="21358"/>
                      <a:pt x="8408" y="36145"/>
                    </a:cubicBezTo>
                    <a:cubicBezTo>
                      <a:pt x="8408" y="50932"/>
                      <a:pt x="21020" y="63254"/>
                      <a:pt x="36155" y="63254"/>
                    </a:cubicBezTo>
                    <a:cubicBezTo>
                      <a:pt x="51290" y="63254"/>
                      <a:pt x="63902" y="50932"/>
                      <a:pt x="63902" y="36145"/>
                    </a:cubicBezTo>
                    <a:cubicBezTo>
                      <a:pt x="63902" y="21358"/>
                      <a:pt x="51290" y="9036"/>
                      <a:pt x="36155" y="9036"/>
                    </a:cubicBezTo>
                    <a:cubicBezTo>
                      <a:pt x="21020" y="9036"/>
                      <a:pt x="51290" y="9036"/>
                      <a:pt x="36155" y="903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38" name="Gráfico 43">
            <a:extLst>
              <a:ext uri="{FF2B5EF4-FFF2-40B4-BE49-F238E27FC236}">
                <a16:creationId xmlns:a16="http://schemas.microsoft.com/office/drawing/2014/main" id="{C33EA02B-08E1-4884-B537-E0796BAA87C9}"/>
              </a:ext>
            </a:extLst>
          </p:cNvPr>
          <p:cNvGrpSpPr/>
          <p:nvPr/>
        </p:nvGrpSpPr>
        <p:grpSpPr>
          <a:xfrm>
            <a:off x="4469521" y="2682183"/>
            <a:ext cx="54233" cy="597008"/>
            <a:chOff x="6097281" y="2391299"/>
            <a:chExt cx="72310" cy="796010"/>
          </a:xfrm>
          <a:solidFill>
            <a:schemeClr val="tx2"/>
          </a:solidFill>
        </p:grpSpPr>
        <p:sp>
          <p:nvSpPr>
            <p:cNvPr id="39" name="Forma libre: forma 38">
              <a:extLst>
                <a:ext uri="{FF2B5EF4-FFF2-40B4-BE49-F238E27FC236}">
                  <a16:creationId xmlns:a16="http://schemas.microsoft.com/office/drawing/2014/main" id="{82EC1527-A81E-446F-8C6F-FC2147254F1F}"/>
                </a:ext>
              </a:extLst>
            </p:cNvPr>
            <p:cNvSpPr/>
            <p:nvPr/>
          </p:nvSpPr>
          <p:spPr>
            <a:xfrm>
              <a:off x="6129232" y="2424979"/>
              <a:ext cx="8408" cy="729470"/>
            </a:xfrm>
            <a:custGeom>
              <a:avLst/>
              <a:gdLst>
                <a:gd name="connsiteX0" fmla="*/ 0 w 8408"/>
                <a:gd name="connsiteY0" fmla="*/ 0 h 729470"/>
                <a:gd name="connsiteX1" fmla="*/ 8408 w 8408"/>
                <a:gd name="connsiteY1" fmla="*/ 0 h 729470"/>
                <a:gd name="connsiteX2" fmla="*/ 8408 w 8408"/>
                <a:gd name="connsiteY2" fmla="*/ 729471 h 729470"/>
                <a:gd name="connsiteX3" fmla="*/ 0 w 8408"/>
                <a:gd name="connsiteY3" fmla="*/ 729471 h 729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08" h="729470">
                  <a:moveTo>
                    <a:pt x="0" y="0"/>
                  </a:moveTo>
                  <a:lnTo>
                    <a:pt x="8408" y="0"/>
                  </a:lnTo>
                  <a:lnTo>
                    <a:pt x="8408" y="729471"/>
                  </a:lnTo>
                  <a:lnTo>
                    <a:pt x="0" y="729471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40" name="Gráfico 43">
              <a:extLst>
                <a:ext uri="{FF2B5EF4-FFF2-40B4-BE49-F238E27FC236}">
                  <a16:creationId xmlns:a16="http://schemas.microsoft.com/office/drawing/2014/main" id="{85D8DC1D-4DD9-4990-A5B4-8E443E1C73F9}"/>
                </a:ext>
              </a:extLst>
            </p:cNvPr>
            <p:cNvGrpSpPr/>
            <p:nvPr/>
          </p:nvGrpSpPr>
          <p:grpSpPr>
            <a:xfrm>
              <a:off x="6097281" y="3116662"/>
              <a:ext cx="72310" cy="70646"/>
              <a:chOff x="6097281" y="3116662"/>
              <a:chExt cx="72310" cy="70646"/>
            </a:xfrm>
            <a:solidFill>
              <a:schemeClr val="tx2"/>
            </a:solidFill>
          </p:grpSpPr>
          <p:sp>
            <p:nvSpPr>
              <p:cNvPr id="41" name="Forma libre: forma 40">
                <a:extLst>
                  <a:ext uri="{FF2B5EF4-FFF2-40B4-BE49-F238E27FC236}">
                    <a16:creationId xmlns:a16="http://schemas.microsoft.com/office/drawing/2014/main" id="{87A541AD-FB11-450D-8CC6-1040E2840C13}"/>
                  </a:ext>
                </a:extLst>
              </p:cNvPr>
              <p:cNvSpPr/>
              <p:nvPr/>
            </p:nvSpPr>
            <p:spPr>
              <a:xfrm>
                <a:off x="6101485" y="3120770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4786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42" name="Forma libre: forma 41">
                <a:extLst>
                  <a:ext uri="{FF2B5EF4-FFF2-40B4-BE49-F238E27FC236}">
                    <a16:creationId xmlns:a16="http://schemas.microsoft.com/office/drawing/2014/main" id="{77619D81-EFE6-42BA-A8D4-2FBADED25583}"/>
                  </a:ext>
                </a:extLst>
              </p:cNvPr>
              <p:cNvSpPr/>
              <p:nvPr/>
            </p:nvSpPr>
            <p:spPr>
              <a:xfrm>
                <a:off x="6097281" y="3116662"/>
                <a:ext cx="72310" cy="70646"/>
              </a:xfrm>
              <a:custGeom>
                <a:avLst/>
                <a:gdLst>
                  <a:gd name="connsiteX0" fmla="*/ 72310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0 w 72310"/>
                  <a:gd name="connsiteY4" fmla="*/ 35323 h 70646"/>
                  <a:gd name="connsiteX5" fmla="*/ 72310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0" y="35323"/>
                    </a:moveTo>
                    <a:cubicBezTo>
                      <a:pt x="72310" y="16430"/>
                      <a:pt x="56335" y="0"/>
                      <a:pt x="36155" y="0"/>
                    </a:cubicBezTo>
                    <a:cubicBezTo>
                      <a:pt x="15975" y="0"/>
                      <a:pt x="0" y="15608"/>
                      <a:pt x="0" y="35323"/>
                    </a:cubicBezTo>
                    <a:cubicBezTo>
                      <a:pt x="0" y="54217"/>
                      <a:pt x="15975" y="70647"/>
                      <a:pt x="36155" y="70647"/>
                    </a:cubicBezTo>
                    <a:cubicBezTo>
                      <a:pt x="56335" y="70647"/>
                      <a:pt x="72310" y="55039"/>
                      <a:pt x="72310" y="35323"/>
                    </a:cubicBezTo>
                    <a:cubicBezTo>
                      <a:pt x="72310" y="16430"/>
                      <a:pt x="72310" y="55039"/>
                      <a:pt x="72310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1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1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43" name="Gráfico 43">
              <a:extLst>
                <a:ext uri="{FF2B5EF4-FFF2-40B4-BE49-F238E27FC236}">
                  <a16:creationId xmlns:a16="http://schemas.microsoft.com/office/drawing/2014/main" id="{C5BD5884-F1E4-4113-A90C-ADC278543E98}"/>
                </a:ext>
              </a:extLst>
            </p:cNvPr>
            <p:cNvGrpSpPr/>
            <p:nvPr/>
          </p:nvGrpSpPr>
          <p:grpSpPr>
            <a:xfrm>
              <a:off x="6097281" y="2391299"/>
              <a:ext cx="72310" cy="70646"/>
              <a:chOff x="6097281" y="2391299"/>
              <a:chExt cx="72310" cy="70646"/>
            </a:xfrm>
            <a:solidFill>
              <a:schemeClr val="tx2"/>
            </a:solidFill>
          </p:grpSpPr>
          <p:sp>
            <p:nvSpPr>
              <p:cNvPr id="50" name="Forma libre: forma 49">
                <a:extLst>
                  <a:ext uri="{FF2B5EF4-FFF2-40B4-BE49-F238E27FC236}">
                    <a16:creationId xmlns:a16="http://schemas.microsoft.com/office/drawing/2014/main" id="{A893F1C9-5944-4078-AB2B-23D9DC038BF4}"/>
                  </a:ext>
                </a:extLst>
              </p:cNvPr>
              <p:cNvSpPr/>
              <p:nvPr/>
            </p:nvSpPr>
            <p:spPr>
              <a:xfrm>
                <a:off x="6101485" y="2395406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0 h 62432"/>
                  <a:gd name="connsiteX2" fmla="*/ 0 w 63902"/>
                  <a:gd name="connsiteY2" fmla="*/ 31216 h 62432"/>
                  <a:gd name="connsiteX3" fmla="*/ 31951 w 63902"/>
                  <a:gd name="connsiteY3" fmla="*/ 62432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13965"/>
                      <a:pt x="49608" y="0"/>
                      <a:pt x="31951" y="0"/>
                    </a:cubicBezTo>
                    <a:cubicBezTo>
                      <a:pt x="14294" y="0"/>
                      <a:pt x="0" y="13965"/>
                      <a:pt x="0" y="31216"/>
                    </a:cubicBezTo>
                    <a:cubicBezTo>
                      <a:pt x="0" y="48467"/>
                      <a:pt x="14294" y="62432"/>
                      <a:pt x="31951" y="62432"/>
                    </a:cubicBezTo>
                    <a:cubicBezTo>
                      <a:pt x="49608" y="62432"/>
                      <a:pt x="63902" y="48467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51" name="Forma libre: forma 50">
                <a:extLst>
                  <a:ext uri="{FF2B5EF4-FFF2-40B4-BE49-F238E27FC236}">
                    <a16:creationId xmlns:a16="http://schemas.microsoft.com/office/drawing/2014/main" id="{6591561C-C104-4F9F-8FFB-FBCCC03B65E0}"/>
                  </a:ext>
                </a:extLst>
              </p:cNvPr>
              <p:cNvSpPr/>
              <p:nvPr/>
            </p:nvSpPr>
            <p:spPr>
              <a:xfrm>
                <a:off x="6097281" y="2391299"/>
                <a:ext cx="72310" cy="70646"/>
              </a:xfrm>
              <a:custGeom>
                <a:avLst/>
                <a:gdLst>
                  <a:gd name="connsiteX0" fmla="*/ 72310 w 72310"/>
                  <a:gd name="connsiteY0" fmla="*/ 35323 h 70646"/>
                  <a:gd name="connsiteX1" fmla="*/ 36155 w 72310"/>
                  <a:gd name="connsiteY1" fmla="*/ 70647 h 70646"/>
                  <a:gd name="connsiteX2" fmla="*/ 0 w 72310"/>
                  <a:gd name="connsiteY2" fmla="*/ 35323 h 70646"/>
                  <a:gd name="connsiteX3" fmla="*/ 36155 w 72310"/>
                  <a:gd name="connsiteY3" fmla="*/ 0 h 70646"/>
                  <a:gd name="connsiteX4" fmla="*/ 72310 w 72310"/>
                  <a:gd name="connsiteY4" fmla="*/ 35323 h 70646"/>
                  <a:gd name="connsiteX5" fmla="*/ 72310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62432 h 70646"/>
                  <a:gd name="connsiteX8" fmla="*/ 64743 w 72310"/>
                  <a:gd name="connsiteY8" fmla="*/ 35323 h 70646"/>
                  <a:gd name="connsiteX9" fmla="*/ 36996 w 72310"/>
                  <a:gd name="connsiteY9" fmla="*/ 8215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0" y="35323"/>
                    </a:moveTo>
                    <a:cubicBezTo>
                      <a:pt x="72310" y="54217"/>
                      <a:pt x="56335" y="70647"/>
                      <a:pt x="36155" y="70647"/>
                    </a:cubicBezTo>
                    <a:cubicBezTo>
                      <a:pt x="15975" y="70647"/>
                      <a:pt x="0" y="55039"/>
                      <a:pt x="0" y="35323"/>
                    </a:cubicBezTo>
                    <a:cubicBezTo>
                      <a:pt x="0" y="16430"/>
                      <a:pt x="15975" y="0"/>
                      <a:pt x="36155" y="0"/>
                    </a:cubicBezTo>
                    <a:cubicBezTo>
                      <a:pt x="56335" y="0"/>
                      <a:pt x="72310" y="16430"/>
                      <a:pt x="72310" y="35323"/>
                    </a:cubicBezTo>
                    <a:cubicBezTo>
                      <a:pt x="72310" y="55039"/>
                      <a:pt x="72310" y="16430"/>
                      <a:pt x="72310" y="35323"/>
                    </a:cubicBezTo>
                    <a:close/>
                    <a:moveTo>
                      <a:pt x="9249" y="35323"/>
                    </a:moveTo>
                    <a:cubicBezTo>
                      <a:pt x="9249" y="50110"/>
                      <a:pt x="21861" y="62432"/>
                      <a:pt x="36996" y="62432"/>
                    </a:cubicBezTo>
                    <a:cubicBezTo>
                      <a:pt x="52131" y="62432"/>
                      <a:pt x="64743" y="50110"/>
                      <a:pt x="64743" y="35323"/>
                    </a:cubicBezTo>
                    <a:cubicBezTo>
                      <a:pt x="64743" y="20537"/>
                      <a:pt x="52131" y="8215"/>
                      <a:pt x="36996" y="8215"/>
                    </a:cubicBezTo>
                    <a:cubicBezTo>
                      <a:pt x="21861" y="8215"/>
                      <a:pt x="9249" y="20537"/>
                      <a:pt x="9249" y="35323"/>
                    </a:cubicBezTo>
                    <a:cubicBezTo>
                      <a:pt x="9249" y="50110"/>
                      <a:pt x="9249" y="20537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52" name="Gráfico 43">
            <a:extLst>
              <a:ext uri="{FF2B5EF4-FFF2-40B4-BE49-F238E27FC236}">
                <a16:creationId xmlns:a16="http://schemas.microsoft.com/office/drawing/2014/main" id="{7B38B472-43EC-4B24-86DC-D4E198C175DA}"/>
              </a:ext>
            </a:extLst>
          </p:cNvPr>
          <p:cNvGrpSpPr/>
          <p:nvPr/>
        </p:nvGrpSpPr>
        <p:grpSpPr>
          <a:xfrm>
            <a:off x="5330835" y="1817728"/>
            <a:ext cx="1746799" cy="1449083"/>
            <a:chOff x="7244997" y="1210017"/>
            <a:chExt cx="2329065" cy="1932111"/>
          </a:xfrm>
          <a:solidFill>
            <a:schemeClr val="tx2"/>
          </a:solidFill>
        </p:grpSpPr>
        <p:sp>
          <p:nvSpPr>
            <p:cNvPr id="54" name="Forma libre: forma 53">
              <a:extLst>
                <a:ext uri="{FF2B5EF4-FFF2-40B4-BE49-F238E27FC236}">
                  <a16:creationId xmlns:a16="http://schemas.microsoft.com/office/drawing/2014/main" id="{1A31201C-6DB6-4F2C-86FD-68C01B7563C5}"/>
                </a:ext>
              </a:extLst>
            </p:cNvPr>
            <p:cNvSpPr/>
            <p:nvPr/>
          </p:nvSpPr>
          <p:spPr>
            <a:xfrm>
              <a:off x="7279471" y="1240411"/>
              <a:ext cx="2263481" cy="1868036"/>
            </a:xfrm>
            <a:custGeom>
              <a:avLst/>
              <a:gdLst>
                <a:gd name="connsiteX0" fmla="*/ 2262641 w 2263481"/>
                <a:gd name="connsiteY0" fmla="*/ 1868036 h 1868036"/>
                <a:gd name="connsiteX1" fmla="*/ 2254233 w 2263481"/>
                <a:gd name="connsiteY1" fmla="*/ 1868036 h 1868036"/>
                <a:gd name="connsiteX2" fmla="*/ 2254233 w 2263481"/>
                <a:gd name="connsiteY2" fmla="*/ 619393 h 1868036"/>
                <a:gd name="connsiteX3" fmla="*/ 1628664 w 2263481"/>
                <a:gd name="connsiteY3" fmla="*/ 8215 h 1868036"/>
                <a:gd name="connsiteX4" fmla="*/ 0 w 2263481"/>
                <a:gd name="connsiteY4" fmla="*/ 8215 h 1868036"/>
                <a:gd name="connsiteX5" fmla="*/ 0 w 2263481"/>
                <a:gd name="connsiteY5" fmla="*/ 0 h 1868036"/>
                <a:gd name="connsiteX6" fmla="*/ 1629505 w 2263481"/>
                <a:gd name="connsiteY6" fmla="*/ 0 h 1868036"/>
                <a:gd name="connsiteX7" fmla="*/ 2263482 w 2263481"/>
                <a:gd name="connsiteY7" fmla="*/ 619393 h 1868036"/>
                <a:gd name="connsiteX8" fmla="*/ 2263482 w 2263481"/>
                <a:gd name="connsiteY8" fmla="*/ 1868036 h 18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3481" h="1868036">
                  <a:moveTo>
                    <a:pt x="2262641" y="1868036"/>
                  </a:moveTo>
                  <a:lnTo>
                    <a:pt x="2254233" y="1868036"/>
                  </a:lnTo>
                  <a:lnTo>
                    <a:pt x="2254233" y="619393"/>
                  </a:lnTo>
                  <a:cubicBezTo>
                    <a:pt x="2254233" y="282588"/>
                    <a:pt x="1973400" y="8215"/>
                    <a:pt x="1628664" y="8215"/>
                  </a:cubicBezTo>
                  <a:lnTo>
                    <a:pt x="0" y="8215"/>
                  </a:lnTo>
                  <a:lnTo>
                    <a:pt x="0" y="0"/>
                  </a:lnTo>
                  <a:lnTo>
                    <a:pt x="1629505" y="0"/>
                  </a:lnTo>
                  <a:cubicBezTo>
                    <a:pt x="1979286" y="0"/>
                    <a:pt x="2263482" y="277659"/>
                    <a:pt x="2263482" y="619393"/>
                  </a:cubicBezTo>
                  <a:lnTo>
                    <a:pt x="2263482" y="1868036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55" name="Gráfico 43">
              <a:extLst>
                <a:ext uri="{FF2B5EF4-FFF2-40B4-BE49-F238E27FC236}">
                  <a16:creationId xmlns:a16="http://schemas.microsoft.com/office/drawing/2014/main" id="{95DD172F-BA1E-4ECA-81D3-8E57F7161CA1}"/>
                </a:ext>
              </a:extLst>
            </p:cNvPr>
            <p:cNvGrpSpPr/>
            <p:nvPr/>
          </p:nvGrpSpPr>
          <p:grpSpPr>
            <a:xfrm>
              <a:off x="9501752" y="3071481"/>
              <a:ext cx="72310" cy="70646"/>
              <a:chOff x="9501752" y="3071481"/>
              <a:chExt cx="72310" cy="70646"/>
            </a:xfrm>
            <a:solidFill>
              <a:schemeClr val="tx2"/>
            </a:solidFill>
          </p:grpSpPr>
          <p:sp>
            <p:nvSpPr>
              <p:cNvPr id="192" name="Forma libre: forma 191">
                <a:extLst>
                  <a:ext uri="{FF2B5EF4-FFF2-40B4-BE49-F238E27FC236}">
                    <a16:creationId xmlns:a16="http://schemas.microsoft.com/office/drawing/2014/main" id="{6AF415D0-787B-450B-99C7-AB2D71946DDD}"/>
                  </a:ext>
                </a:extLst>
              </p:cNvPr>
              <p:cNvSpPr/>
              <p:nvPr/>
            </p:nvSpPr>
            <p:spPr>
              <a:xfrm>
                <a:off x="9505956" y="3075588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3" name="Forma libre: forma 192">
                <a:extLst>
                  <a:ext uri="{FF2B5EF4-FFF2-40B4-BE49-F238E27FC236}">
                    <a16:creationId xmlns:a16="http://schemas.microsoft.com/office/drawing/2014/main" id="{5CCD318B-69A4-41CD-8B80-887F6942C1E2}"/>
                  </a:ext>
                </a:extLst>
              </p:cNvPr>
              <p:cNvSpPr/>
              <p:nvPr/>
            </p:nvSpPr>
            <p:spPr>
              <a:xfrm>
                <a:off x="9501752" y="3071481"/>
                <a:ext cx="72310" cy="70646"/>
              </a:xfrm>
              <a:custGeom>
                <a:avLst/>
                <a:gdLst>
                  <a:gd name="connsiteX0" fmla="*/ 72311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1 w 72310"/>
                  <a:gd name="connsiteY4" fmla="*/ 35323 h 70646"/>
                  <a:gd name="connsiteX5" fmla="*/ 72311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1" y="35323"/>
                    </a:moveTo>
                    <a:cubicBezTo>
                      <a:pt x="72311" y="16430"/>
                      <a:pt x="56335" y="0"/>
                      <a:pt x="36155" y="0"/>
                    </a:cubicBezTo>
                    <a:cubicBezTo>
                      <a:pt x="15976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2311" y="54217"/>
                      <a:pt x="72311" y="35323"/>
                    </a:cubicBezTo>
                    <a:cubicBezTo>
                      <a:pt x="72311" y="15608"/>
                      <a:pt x="72311" y="54217"/>
                      <a:pt x="72311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2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2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194" name="Gráfico 43">
              <a:extLst>
                <a:ext uri="{FF2B5EF4-FFF2-40B4-BE49-F238E27FC236}">
                  <a16:creationId xmlns:a16="http://schemas.microsoft.com/office/drawing/2014/main" id="{3DE380F7-F9CA-494D-BF0B-13166DCEEFDF}"/>
                </a:ext>
              </a:extLst>
            </p:cNvPr>
            <p:cNvGrpSpPr/>
            <p:nvPr/>
          </p:nvGrpSpPr>
          <p:grpSpPr>
            <a:xfrm>
              <a:off x="7244997" y="1210017"/>
              <a:ext cx="72310" cy="70646"/>
              <a:chOff x="7244997" y="1210017"/>
              <a:chExt cx="72310" cy="70646"/>
            </a:xfrm>
            <a:solidFill>
              <a:schemeClr val="tx2"/>
            </a:solidFill>
          </p:grpSpPr>
          <p:sp>
            <p:nvSpPr>
              <p:cNvPr id="195" name="Forma libre: forma 194">
                <a:extLst>
                  <a:ext uri="{FF2B5EF4-FFF2-40B4-BE49-F238E27FC236}">
                    <a16:creationId xmlns:a16="http://schemas.microsoft.com/office/drawing/2014/main" id="{C356F80C-58FF-418D-B4DD-0F1973F797C6}"/>
                  </a:ext>
                </a:extLst>
              </p:cNvPr>
              <p:cNvSpPr/>
              <p:nvPr/>
            </p:nvSpPr>
            <p:spPr>
              <a:xfrm>
                <a:off x="7249201" y="1214124"/>
                <a:ext cx="63901" cy="62432"/>
              </a:xfrm>
              <a:custGeom>
                <a:avLst/>
                <a:gdLst>
                  <a:gd name="connsiteX0" fmla="*/ 31951 w 63901"/>
                  <a:gd name="connsiteY0" fmla="*/ 0 h 62432"/>
                  <a:gd name="connsiteX1" fmla="*/ 0 w 63901"/>
                  <a:gd name="connsiteY1" fmla="*/ 31216 h 62432"/>
                  <a:gd name="connsiteX2" fmla="*/ 31951 w 63901"/>
                  <a:gd name="connsiteY2" fmla="*/ 62432 h 62432"/>
                  <a:gd name="connsiteX3" fmla="*/ 63902 w 63901"/>
                  <a:gd name="connsiteY3" fmla="*/ 31216 h 62432"/>
                  <a:gd name="connsiteX4" fmla="*/ 31951 w 63901"/>
                  <a:gd name="connsiteY4" fmla="*/ 0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1" h="62432">
                    <a:moveTo>
                      <a:pt x="31951" y="0"/>
                    </a:moveTo>
                    <a:cubicBezTo>
                      <a:pt x="14293" y="0"/>
                      <a:pt x="0" y="13965"/>
                      <a:pt x="0" y="31216"/>
                    </a:cubicBezTo>
                    <a:cubicBezTo>
                      <a:pt x="0" y="48467"/>
                      <a:pt x="14293" y="62432"/>
                      <a:pt x="31951" y="62432"/>
                    </a:cubicBezTo>
                    <a:cubicBezTo>
                      <a:pt x="49608" y="62432"/>
                      <a:pt x="63902" y="48467"/>
                      <a:pt x="63902" y="31216"/>
                    </a:cubicBezTo>
                    <a:cubicBezTo>
                      <a:pt x="63902" y="13965"/>
                      <a:pt x="49608" y="0"/>
                      <a:pt x="3195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197" name="Forma libre: forma 196">
                <a:extLst>
                  <a:ext uri="{FF2B5EF4-FFF2-40B4-BE49-F238E27FC236}">
                    <a16:creationId xmlns:a16="http://schemas.microsoft.com/office/drawing/2014/main" id="{9AD8F264-27B3-44CF-90F2-0BDAC9605424}"/>
                  </a:ext>
                </a:extLst>
              </p:cNvPr>
              <p:cNvSpPr/>
              <p:nvPr/>
            </p:nvSpPr>
            <p:spPr>
              <a:xfrm>
                <a:off x="7244997" y="1210017"/>
                <a:ext cx="72310" cy="70646"/>
              </a:xfrm>
              <a:custGeom>
                <a:avLst/>
                <a:gdLst>
                  <a:gd name="connsiteX0" fmla="*/ 36155 w 72310"/>
                  <a:gd name="connsiteY0" fmla="*/ 0 h 70646"/>
                  <a:gd name="connsiteX1" fmla="*/ 72310 w 72310"/>
                  <a:gd name="connsiteY1" fmla="*/ 35323 h 70646"/>
                  <a:gd name="connsiteX2" fmla="*/ 36155 w 72310"/>
                  <a:gd name="connsiteY2" fmla="*/ 70647 h 70646"/>
                  <a:gd name="connsiteX3" fmla="*/ 0 w 72310"/>
                  <a:gd name="connsiteY3" fmla="*/ 35323 h 70646"/>
                  <a:gd name="connsiteX4" fmla="*/ 36155 w 72310"/>
                  <a:gd name="connsiteY4" fmla="*/ 0 h 70646"/>
                  <a:gd name="connsiteX5" fmla="*/ 36155 w 72310"/>
                  <a:gd name="connsiteY5" fmla="*/ 0 h 70646"/>
                  <a:gd name="connsiteX6" fmla="*/ 36155 w 72310"/>
                  <a:gd name="connsiteY6" fmla="*/ 61611 h 70646"/>
                  <a:gd name="connsiteX7" fmla="*/ 63902 w 72310"/>
                  <a:gd name="connsiteY7" fmla="*/ 34502 h 70646"/>
                  <a:gd name="connsiteX8" fmla="*/ 36155 w 72310"/>
                  <a:gd name="connsiteY8" fmla="*/ 8215 h 70646"/>
                  <a:gd name="connsiteX9" fmla="*/ 8408 w 72310"/>
                  <a:gd name="connsiteY9" fmla="*/ 35323 h 70646"/>
                  <a:gd name="connsiteX10" fmla="*/ 36155 w 72310"/>
                  <a:gd name="connsiteY10" fmla="*/ 61611 h 70646"/>
                  <a:gd name="connsiteX11" fmla="*/ 36155 w 72310"/>
                  <a:gd name="connsiteY11" fmla="*/ 61611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5" y="0"/>
                    </a:moveTo>
                    <a:cubicBezTo>
                      <a:pt x="55494" y="0"/>
                      <a:pt x="72310" y="15608"/>
                      <a:pt x="72310" y="35323"/>
                    </a:cubicBezTo>
                    <a:cubicBezTo>
                      <a:pt x="72310" y="55039"/>
                      <a:pt x="56334" y="70647"/>
                      <a:pt x="36155" y="70647"/>
                    </a:cubicBez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5975" y="0"/>
                      <a:pt x="36155" y="0"/>
                    </a:cubicBezTo>
                    <a:cubicBezTo>
                      <a:pt x="55494" y="0"/>
                      <a:pt x="15975" y="0"/>
                      <a:pt x="36155" y="0"/>
                    </a:cubicBezTo>
                    <a:close/>
                    <a:moveTo>
                      <a:pt x="36155" y="61611"/>
                    </a:moveTo>
                    <a:cubicBezTo>
                      <a:pt x="51290" y="61611"/>
                      <a:pt x="63902" y="49289"/>
                      <a:pt x="63902" y="34502"/>
                    </a:cubicBezTo>
                    <a:cubicBezTo>
                      <a:pt x="63902" y="19715"/>
                      <a:pt x="51290" y="8215"/>
                      <a:pt x="36155" y="8215"/>
                    </a:cubicBezTo>
                    <a:cubicBezTo>
                      <a:pt x="21020" y="8215"/>
                      <a:pt x="8408" y="20537"/>
                      <a:pt x="8408" y="35323"/>
                    </a:cubicBezTo>
                    <a:cubicBezTo>
                      <a:pt x="8408" y="50110"/>
                      <a:pt x="21020" y="61611"/>
                      <a:pt x="36155" y="61611"/>
                    </a:cubicBezTo>
                    <a:cubicBezTo>
                      <a:pt x="51290" y="61611"/>
                      <a:pt x="21020" y="61611"/>
                      <a:pt x="36155" y="61611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grpSp>
        <p:nvGrpSpPr>
          <p:cNvPr id="198" name="Gráfico 43">
            <a:extLst>
              <a:ext uri="{FF2B5EF4-FFF2-40B4-BE49-F238E27FC236}">
                <a16:creationId xmlns:a16="http://schemas.microsoft.com/office/drawing/2014/main" id="{BF0F95BE-E125-4F6A-BCCA-A98E3A831A6A}"/>
              </a:ext>
            </a:extLst>
          </p:cNvPr>
          <p:cNvGrpSpPr/>
          <p:nvPr/>
        </p:nvGrpSpPr>
        <p:grpSpPr>
          <a:xfrm>
            <a:off x="5280825" y="1966883"/>
            <a:ext cx="531607" cy="598240"/>
            <a:chOff x="7175209" y="1437565"/>
            <a:chExt cx="708809" cy="797653"/>
          </a:xfrm>
          <a:solidFill>
            <a:schemeClr val="tx2"/>
          </a:solidFill>
        </p:grpSpPr>
        <p:sp>
          <p:nvSpPr>
            <p:cNvPr id="199" name="Forma libre: forma 198">
              <a:extLst>
                <a:ext uri="{FF2B5EF4-FFF2-40B4-BE49-F238E27FC236}">
                  <a16:creationId xmlns:a16="http://schemas.microsoft.com/office/drawing/2014/main" id="{7D0847DD-F89F-4210-A27A-6A264717FAE7}"/>
                </a:ext>
              </a:extLst>
            </p:cNvPr>
            <p:cNvSpPr/>
            <p:nvPr/>
          </p:nvSpPr>
          <p:spPr>
            <a:xfrm>
              <a:off x="7210524" y="1467960"/>
              <a:ext cx="642385" cy="733577"/>
            </a:xfrm>
            <a:custGeom>
              <a:avLst/>
              <a:gdLst>
                <a:gd name="connsiteX0" fmla="*/ 642385 w 642385"/>
                <a:gd name="connsiteY0" fmla="*/ 733578 h 733577"/>
                <a:gd name="connsiteX1" fmla="*/ 633977 w 642385"/>
                <a:gd name="connsiteY1" fmla="*/ 733578 h 733577"/>
                <a:gd name="connsiteX2" fmla="*/ 633977 w 642385"/>
                <a:gd name="connsiteY2" fmla="*/ 593106 h 733577"/>
                <a:gd name="connsiteX3" fmla="*/ 35314 w 642385"/>
                <a:gd name="connsiteY3" fmla="*/ 8215 h 733577"/>
                <a:gd name="connsiteX4" fmla="*/ 0 w 642385"/>
                <a:gd name="connsiteY4" fmla="*/ 8215 h 733577"/>
                <a:gd name="connsiteX5" fmla="*/ 0 w 642385"/>
                <a:gd name="connsiteY5" fmla="*/ 0 h 733577"/>
                <a:gd name="connsiteX6" fmla="*/ 35314 w 642385"/>
                <a:gd name="connsiteY6" fmla="*/ 0 h 733577"/>
                <a:gd name="connsiteX7" fmla="*/ 642385 w 642385"/>
                <a:gd name="connsiteY7" fmla="*/ 593106 h 733577"/>
                <a:gd name="connsiteX8" fmla="*/ 642385 w 642385"/>
                <a:gd name="connsiteY8" fmla="*/ 733578 h 73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2385" h="733577">
                  <a:moveTo>
                    <a:pt x="642385" y="733578"/>
                  </a:moveTo>
                  <a:lnTo>
                    <a:pt x="633977" y="733578"/>
                  </a:lnTo>
                  <a:lnTo>
                    <a:pt x="633977" y="593106"/>
                  </a:lnTo>
                  <a:cubicBezTo>
                    <a:pt x="633977" y="271087"/>
                    <a:pt x="365756" y="8215"/>
                    <a:pt x="35314" y="8215"/>
                  </a:cubicBezTo>
                  <a:lnTo>
                    <a:pt x="0" y="8215"/>
                  </a:lnTo>
                  <a:lnTo>
                    <a:pt x="0" y="0"/>
                  </a:lnTo>
                  <a:lnTo>
                    <a:pt x="35314" y="0"/>
                  </a:lnTo>
                  <a:cubicBezTo>
                    <a:pt x="369960" y="0"/>
                    <a:pt x="642385" y="266158"/>
                    <a:pt x="642385" y="593106"/>
                  </a:cubicBezTo>
                  <a:lnTo>
                    <a:pt x="642385" y="733578"/>
                  </a:lnTo>
                  <a:close/>
                </a:path>
              </a:pathLst>
            </a:custGeom>
            <a:solidFill>
              <a:schemeClr val="tx2"/>
            </a:solidFill>
            <a:ln w="84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grpSp>
          <p:nvGrpSpPr>
            <p:cNvPr id="200" name="Gráfico 43">
              <a:extLst>
                <a:ext uri="{FF2B5EF4-FFF2-40B4-BE49-F238E27FC236}">
                  <a16:creationId xmlns:a16="http://schemas.microsoft.com/office/drawing/2014/main" id="{5A300EE7-B974-480E-917F-8AE89D00E727}"/>
                </a:ext>
              </a:extLst>
            </p:cNvPr>
            <p:cNvGrpSpPr/>
            <p:nvPr/>
          </p:nvGrpSpPr>
          <p:grpSpPr>
            <a:xfrm>
              <a:off x="7811708" y="2164572"/>
              <a:ext cx="72310" cy="70646"/>
              <a:chOff x="7811708" y="2164572"/>
              <a:chExt cx="72310" cy="70646"/>
            </a:xfrm>
            <a:solidFill>
              <a:schemeClr val="tx2"/>
            </a:solidFill>
          </p:grpSpPr>
          <p:sp>
            <p:nvSpPr>
              <p:cNvPr id="201" name="Forma libre: forma 200">
                <a:extLst>
                  <a:ext uri="{FF2B5EF4-FFF2-40B4-BE49-F238E27FC236}">
                    <a16:creationId xmlns:a16="http://schemas.microsoft.com/office/drawing/2014/main" id="{858652D1-7586-48CD-8422-E0D043A4BB46}"/>
                  </a:ext>
                </a:extLst>
              </p:cNvPr>
              <p:cNvSpPr/>
              <p:nvPr/>
            </p:nvSpPr>
            <p:spPr>
              <a:xfrm>
                <a:off x="7815912" y="2168679"/>
                <a:ext cx="63902" cy="62432"/>
              </a:xfrm>
              <a:custGeom>
                <a:avLst/>
                <a:gdLst>
                  <a:gd name="connsiteX0" fmla="*/ 63902 w 63902"/>
                  <a:gd name="connsiteY0" fmla="*/ 31216 h 62432"/>
                  <a:gd name="connsiteX1" fmla="*/ 31951 w 63902"/>
                  <a:gd name="connsiteY1" fmla="*/ 62432 h 62432"/>
                  <a:gd name="connsiteX2" fmla="*/ 0 w 63902"/>
                  <a:gd name="connsiteY2" fmla="*/ 31216 h 62432"/>
                  <a:gd name="connsiteX3" fmla="*/ 31951 w 63902"/>
                  <a:gd name="connsiteY3" fmla="*/ 0 h 62432"/>
                  <a:gd name="connsiteX4" fmla="*/ 63902 w 63902"/>
                  <a:gd name="connsiteY4" fmla="*/ 31216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63902" y="31216"/>
                    </a:moveTo>
                    <a:cubicBezTo>
                      <a:pt x="63902" y="48467"/>
                      <a:pt x="49608" y="62432"/>
                      <a:pt x="31951" y="62432"/>
                    </a:cubicBezTo>
                    <a:cubicBezTo>
                      <a:pt x="14294" y="62432"/>
                      <a:pt x="0" y="48467"/>
                      <a:pt x="0" y="31216"/>
                    </a:cubicBezTo>
                    <a:cubicBezTo>
                      <a:pt x="0" y="13965"/>
                      <a:pt x="14294" y="0"/>
                      <a:pt x="31951" y="0"/>
                    </a:cubicBezTo>
                    <a:cubicBezTo>
                      <a:pt x="49608" y="0"/>
                      <a:pt x="63902" y="13965"/>
                      <a:pt x="63902" y="31216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2" name="Forma libre: forma 201">
                <a:extLst>
                  <a:ext uri="{FF2B5EF4-FFF2-40B4-BE49-F238E27FC236}">
                    <a16:creationId xmlns:a16="http://schemas.microsoft.com/office/drawing/2014/main" id="{5785E8CA-F781-4D49-9917-E9C4EF9334F4}"/>
                  </a:ext>
                </a:extLst>
              </p:cNvPr>
              <p:cNvSpPr/>
              <p:nvPr/>
            </p:nvSpPr>
            <p:spPr>
              <a:xfrm>
                <a:off x="7811708" y="2164572"/>
                <a:ext cx="72310" cy="70646"/>
              </a:xfrm>
              <a:custGeom>
                <a:avLst/>
                <a:gdLst>
                  <a:gd name="connsiteX0" fmla="*/ 72311 w 72310"/>
                  <a:gd name="connsiteY0" fmla="*/ 35323 h 70646"/>
                  <a:gd name="connsiteX1" fmla="*/ 36155 w 72310"/>
                  <a:gd name="connsiteY1" fmla="*/ 0 h 70646"/>
                  <a:gd name="connsiteX2" fmla="*/ 0 w 72310"/>
                  <a:gd name="connsiteY2" fmla="*/ 35323 h 70646"/>
                  <a:gd name="connsiteX3" fmla="*/ 36155 w 72310"/>
                  <a:gd name="connsiteY3" fmla="*/ 70647 h 70646"/>
                  <a:gd name="connsiteX4" fmla="*/ 72311 w 72310"/>
                  <a:gd name="connsiteY4" fmla="*/ 35323 h 70646"/>
                  <a:gd name="connsiteX5" fmla="*/ 72311 w 72310"/>
                  <a:gd name="connsiteY5" fmla="*/ 35323 h 70646"/>
                  <a:gd name="connsiteX6" fmla="*/ 9249 w 72310"/>
                  <a:gd name="connsiteY6" fmla="*/ 35323 h 70646"/>
                  <a:gd name="connsiteX7" fmla="*/ 36996 w 72310"/>
                  <a:gd name="connsiteY7" fmla="*/ 8215 h 70646"/>
                  <a:gd name="connsiteX8" fmla="*/ 64743 w 72310"/>
                  <a:gd name="connsiteY8" fmla="*/ 35323 h 70646"/>
                  <a:gd name="connsiteX9" fmla="*/ 36996 w 72310"/>
                  <a:gd name="connsiteY9" fmla="*/ 62432 h 70646"/>
                  <a:gd name="connsiteX10" fmla="*/ 9249 w 72310"/>
                  <a:gd name="connsiteY10" fmla="*/ 35323 h 70646"/>
                  <a:gd name="connsiteX11" fmla="*/ 9249 w 72310"/>
                  <a:gd name="connsiteY11" fmla="*/ 35323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72311" y="35323"/>
                    </a:moveTo>
                    <a:cubicBezTo>
                      <a:pt x="72311" y="16430"/>
                      <a:pt x="56335" y="0"/>
                      <a:pt x="36155" y="0"/>
                    </a:cubicBezTo>
                    <a:cubicBezTo>
                      <a:pt x="15976" y="0"/>
                      <a:pt x="0" y="15608"/>
                      <a:pt x="0" y="35323"/>
                    </a:cubicBezTo>
                    <a:cubicBezTo>
                      <a:pt x="0" y="54217"/>
                      <a:pt x="15976" y="70647"/>
                      <a:pt x="36155" y="70647"/>
                    </a:cubicBezTo>
                    <a:cubicBezTo>
                      <a:pt x="56335" y="70647"/>
                      <a:pt x="72311" y="54217"/>
                      <a:pt x="72311" y="35323"/>
                    </a:cubicBezTo>
                    <a:cubicBezTo>
                      <a:pt x="72311" y="15608"/>
                      <a:pt x="72311" y="54217"/>
                      <a:pt x="72311" y="35323"/>
                    </a:cubicBezTo>
                    <a:close/>
                    <a:moveTo>
                      <a:pt x="9249" y="35323"/>
                    </a:moveTo>
                    <a:cubicBezTo>
                      <a:pt x="9249" y="20537"/>
                      <a:pt x="21862" y="8215"/>
                      <a:pt x="36996" y="8215"/>
                    </a:cubicBezTo>
                    <a:cubicBezTo>
                      <a:pt x="52131" y="8215"/>
                      <a:pt x="64743" y="20537"/>
                      <a:pt x="64743" y="35323"/>
                    </a:cubicBezTo>
                    <a:cubicBezTo>
                      <a:pt x="64743" y="50110"/>
                      <a:pt x="52131" y="62432"/>
                      <a:pt x="36996" y="62432"/>
                    </a:cubicBezTo>
                    <a:cubicBezTo>
                      <a:pt x="21862" y="62432"/>
                      <a:pt x="9249" y="50110"/>
                      <a:pt x="9249" y="35323"/>
                    </a:cubicBezTo>
                    <a:cubicBezTo>
                      <a:pt x="9249" y="20537"/>
                      <a:pt x="9249" y="50110"/>
                      <a:pt x="9249" y="35323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  <p:grpSp>
          <p:nvGrpSpPr>
            <p:cNvPr id="203" name="Gráfico 43">
              <a:extLst>
                <a:ext uri="{FF2B5EF4-FFF2-40B4-BE49-F238E27FC236}">
                  <a16:creationId xmlns:a16="http://schemas.microsoft.com/office/drawing/2014/main" id="{BF2C6863-6828-4173-8A23-7EF2FF9B85D4}"/>
                </a:ext>
              </a:extLst>
            </p:cNvPr>
            <p:cNvGrpSpPr/>
            <p:nvPr/>
          </p:nvGrpSpPr>
          <p:grpSpPr>
            <a:xfrm>
              <a:off x="7175209" y="1437565"/>
              <a:ext cx="72310" cy="70646"/>
              <a:chOff x="7175209" y="1437565"/>
              <a:chExt cx="72310" cy="70646"/>
            </a:xfrm>
            <a:solidFill>
              <a:schemeClr val="tx2"/>
            </a:solidFill>
          </p:grpSpPr>
          <p:sp>
            <p:nvSpPr>
              <p:cNvPr id="204" name="Forma libre: forma 203">
                <a:extLst>
                  <a:ext uri="{FF2B5EF4-FFF2-40B4-BE49-F238E27FC236}">
                    <a16:creationId xmlns:a16="http://schemas.microsoft.com/office/drawing/2014/main" id="{1FD42991-6CB7-4829-8C61-8568399BAD17}"/>
                  </a:ext>
                </a:extLst>
              </p:cNvPr>
              <p:cNvSpPr/>
              <p:nvPr/>
            </p:nvSpPr>
            <p:spPr>
              <a:xfrm>
                <a:off x="7179413" y="1441673"/>
                <a:ext cx="63902" cy="62432"/>
              </a:xfrm>
              <a:custGeom>
                <a:avLst/>
                <a:gdLst>
                  <a:gd name="connsiteX0" fmla="*/ 31951 w 63902"/>
                  <a:gd name="connsiteY0" fmla="*/ 0 h 62432"/>
                  <a:gd name="connsiteX1" fmla="*/ 0 w 63902"/>
                  <a:gd name="connsiteY1" fmla="*/ 31216 h 62432"/>
                  <a:gd name="connsiteX2" fmla="*/ 31951 w 63902"/>
                  <a:gd name="connsiteY2" fmla="*/ 62432 h 62432"/>
                  <a:gd name="connsiteX3" fmla="*/ 63902 w 63902"/>
                  <a:gd name="connsiteY3" fmla="*/ 31216 h 62432"/>
                  <a:gd name="connsiteX4" fmla="*/ 31951 w 63902"/>
                  <a:gd name="connsiteY4" fmla="*/ 0 h 6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902" h="62432">
                    <a:moveTo>
                      <a:pt x="31951" y="0"/>
                    </a:moveTo>
                    <a:cubicBezTo>
                      <a:pt x="14294" y="0"/>
                      <a:pt x="0" y="13965"/>
                      <a:pt x="0" y="31216"/>
                    </a:cubicBezTo>
                    <a:cubicBezTo>
                      <a:pt x="0" y="48467"/>
                      <a:pt x="14294" y="62432"/>
                      <a:pt x="31951" y="62432"/>
                    </a:cubicBezTo>
                    <a:cubicBezTo>
                      <a:pt x="49608" y="62432"/>
                      <a:pt x="63902" y="48467"/>
                      <a:pt x="63902" y="31216"/>
                    </a:cubicBezTo>
                    <a:cubicBezTo>
                      <a:pt x="63902" y="13965"/>
                      <a:pt x="49608" y="0"/>
                      <a:pt x="31951" y="0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  <p:sp>
            <p:nvSpPr>
              <p:cNvPr id="205" name="Forma libre: forma 204">
                <a:extLst>
                  <a:ext uri="{FF2B5EF4-FFF2-40B4-BE49-F238E27FC236}">
                    <a16:creationId xmlns:a16="http://schemas.microsoft.com/office/drawing/2014/main" id="{63393D1B-CD13-4DEB-A450-A4228AF8E4A7}"/>
                  </a:ext>
                </a:extLst>
              </p:cNvPr>
              <p:cNvSpPr/>
              <p:nvPr/>
            </p:nvSpPr>
            <p:spPr>
              <a:xfrm>
                <a:off x="7175209" y="1437565"/>
                <a:ext cx="72310" cy="70646"/>
              </a:xfrm>
              <a:custGeom>
                <a:avLst/>
                <a:gdLst>
                  <a:gd name="connsiteX0" fmla="*/ 36156 w 72310"/>
                  <a:gd name="connsiteY0" fmla="*/ 0 h 70646"/>
                  <a:gd name="connsiteX1" fmla="*/ 72311 w 72310"/>
                  <a:gd name="connsiteY1" fmla="*/ 35323 h 70646"/>
                  <a:gd name="connsiteX2" fmla="*/ 36156 w 72310"/>
                  <a:gd name="connsiteY2" fmla="*/ 70647 h 70646"/>
                  <a:gd name="connsiteX3" fmla="*/ 0 w 72310"/>
                  <a:gd name="connsiteY3" fmla="*/ 35323 h 70646"/>
                  <a:gd name="connsiteX4" fmla="*/ 36156 w 72310"/>
                  <a:gd name="connsiteY4" fmla="*/ 0 h 70646"/>
                  <a:gd name="connsiteX5" fmla="*/ 36156 w 72310"/>
                  <a:gd name="connsiteY5" fmla="*/ 0 h 70646"/>
                  <a:gd name="connsiteX6" fmla="*/ 36156 w 72310"/>
                  <a:gd name="connsiteY6" fmla="*/ 61611 h 70646"/>
                  <a:gd name="connsiteX7" fmla="*/ 63902 w 72310"/>
                  <a:gd name="connsiteY7" fmla="*/ 34502 h 70646"/>
                  <a:gd name="connsiteX8" fmla="*/ 36156 w 72310"/>
                  <a:gd name="connsiteY8" fmla="*/ 7393 h 70646"/>
                  <a:gd name="connsiteX9" fmla="*/ 8408 w 72310"/>
                  <a:gd name="connsiteY9" fmla="*/ 34502 h 70646"/>
                  <a:gd name="connsiteX10" fmla="*/ 36156 w 72310"/>
                  <a:gd name="connsiteY10" fmla="*/ 61611 h 70646"/>
                  <a:gd name="connsiteX11" fmla="*/ 36156 w 72310"/>
                  <a:gd name="connsiteY11" fmla="*/ 61611 h 70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310" h="70646">
                    <a:moveTo>
                      <a:pt x="36156" y="0"/>
                    </a:moveTo>
                    <a:cubicBezTo>
                      <a:pt x="55494" y="0"/>
                      <a:pt x="72311" y="15608"/>
                      <a:pt x="72311" y="35323"/>
                    </a:cubicBezTo>
                    <a:cubicBezTo>
                      <a:pt x="72311" y="55039"/>
                      <a:pt x="56335" y="70647"/>
                      <a:pt x="36156" y="70647"/>
                    </a:cubicBezTo>
                    <a:cubicBezTo>
                      <a:pt x="16816" y="70647"/>
                      <a:pt x="0" y="55039"/>
                      <a:pt x="0" y="35323"/>
                    </a:cubicBezTo>
                    <a:cubicBezTo>
                      <a:pt x="0" y="15608"/>
                      <a:pt x="16816" y="0"/>
                      <a:pt x="36156" y="0"/>
                    </a:cubicBezTo>
                    <a:cubicBezTo>
                      <a:pt x="56335" y="0"/>
                      <a:pt x="16816" y="0"/>
                      <a:pt x="36156" y="0"/>
                    </a:cubicBezTo>
                    <a:close/>
                    <a:moveTo>
                      <a:pt x="36156" y="61611"/>
                    </a:moveTo>
                    <a:cubicBezTo>
                      <a:pt x="51290" y="61611"/>
                      <a:pt x="63902" y="49289"/>
                      <a:pt x="63902" y="34502"/>
                    </a:cubicBezTo>
                    <a:cubicBezTo>
                      <a:pt x="63902" y="19715"/>
                      <a:pt x="51290" y="7393"/>
                      <a:pt x="36156" y="7393"/>
                    </a:cubicBezTo>
                    <a:cubicBezTo>
                      <a:pt x="21020" y="7393"/>
                      <a:pt x="8408" y="19715"/>
                      <a:pt x="8408" y="34502"/>
                    </a:cubicBezTo>
                    <a:cubicBezTo>
                      <a:pt x="8408" y="49289"/>
                      <a:pt x="21862" y="61611"/>
                      <a:pt x="36156" y="61611"/>
                    </a:cubicBezTo>
                    <a:cubicBezTo>
                      <a:pt x="51290" y="61611"/>
                      <a:pt x="21862" y="61611"/>
                      <a:pt x="36156" y="61611"/>
                    </a:cubicBezTo>
                    <a:close/>
                  </a:path>
                </a:pathLst>
              </a:custGeom>
              <a:solidFill>
                <a:schemeClr val="tx2"/>
              </a:solidFill>
              <a:ln w="84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1350"/>
              </a:p>
            </p:txBody>
          </p:sp>
        </p:grpSp>
      </p:grpSp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5D9B8AC3-E66A-4B2B-8357-8C0D80840A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89" y="1628800"/>
            <a:ext cx="7416823" cy="4234749"/>
          </a:xfrm>
          <a:prstGeom prst="rect">
            <a:avLst/>
          </a:prstGeom>
        </p:spPr>
      </p:pic>
      <p:sp>
        <p:nvSpPr>
          <p:cNvPr id="925" name="TextBox 924">
            <a:extLst>
              <a:ext uri="{FF2B5EF4-FFF2-40B4-BE49-F238E27FC236}">
                <a16:creationId xmlns:a16="http://schemas.microsoft.com/office/drawing/2014/main" id="{14D1EEAF-34F9-4323-A77A-0CB1EE9B5A66}"/>
              </a:ext>
            </a:extLst>
          </p:cNvPr>
          <p:cNvSpPr txBox="1"/>
          <p:nvPr/>
        </p:nvSpPr>
        <p:spPr>
          <a:xfrm>
            <a:off x="107504" y="1094549"/>
            <a:ext cx="4680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altLang="en-US" sz="1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IOSCO’s</a:t>
            </a:r>
            <a:r>
              <a:rPr lang="es-ES" altLang="en-US" sz="18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Sustainable </a:t>
            </a:r>
            <a:r>
              <a:rPr lang="es-ES" altLang="en-US" sz="1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Finance</a:t>
            </a:r>
            <a:r>
              <a:rPr lang="es-ES" altLang="en-US" sz="18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Agenda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3535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INTERIOR 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-52812"/>
            <a:ext cx="9144000" cy="68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dobe Garamond Pro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dobe Garamond Pro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dobe Garamond Pro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dobe Garamond Pro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dobe Garamond Pro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dobe Garamond Pro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dobe Garamond Pro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dobe Garamond Pro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dobe Garamond Pro" pitchFamily="18" charset="0"/>
                <a:ea typeface="ＭＳ Ｐゴシック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07F3956-E7D7-4BD2-AD45-5D0C313490B9}" type="slidenum">
              <a:rPr kumimoji="0" lang="en-IE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3</a:t>
            </a:fld>
            <a:endParaRPr kumimoji="0" lang="en-IE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F8390A7C-5DC5-412F-B182-E992C328A3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9512" y="742233"/>
            <a:ext cx="8119069" cy="762000"/>
          </a:xfrm>
        </p:spPr>
        <p:txBody>
          <a:bodyPr/>
          <a:lstStyle/>
          <a:p>
            <a:pPr algn="l"/>
            <a:r>
              <a:rPr lang="es-ES" altLang="en-US" sz="1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Corporate</a:t>
            </a:r>
            <a:r>
              <a:rPr lang="es-ES" altLang="en-US" sz="18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s-ES" altLang="en-US" sz="1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Reporting</a:t>
            </a:r>
            <a:r>
              <a:rPr lang="es-ES" altLang="en-US" sz="18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– </a:t>
            </a:r>
            <a:r>
              <a:rPr lang="es-ES" altLang="en-US" sz="1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Towards</a:t>
            </a:r>
            <a:r>
              <a:rPr lang="es-ES" altLang="en-US" sz="18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International </a:t>
            </a:r>
            <a:r>
              <a:rPr lang="es-ES" altLang="en-US" sz="1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Sustainability</a:t>
            </a:r>
            <a:r>
              <a:rPr lang="es-ES" altLang="en-US" sz="18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s-ES" altLang="en-US" sz="1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Standards</a:t>
            </a:r>
            <a:endParaRPr lang="en-GB" altLang="en-US" sz="1800" b="1" dirty="0">
              <a:solidFill>
                <a:srgbClr val="C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2ED4801-2334-4462-94E7-D86C2C36B4E3}"/>
              </a:ext>
            </a:extLst>
          </p:cNvPr>
          <p:cNvGrpSpPr/>
          <p:nvPr/>
        </p:nvGrpSpPr>
        <p:grpSpPr>
          <a:xfrm>
            <a:off x="1741964" y="2462365"/>
            <a:ext cx="6754013" cy="304800"/>
            <a:chOff x="2264314" y="131916"/>
            <a:chExt cx="1982674" cy="398485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9F10BA9-649B-4824-B5B1-98D548310E89}"/>
                </a:ext>
              </a:extLst>
            </p:cNvPr>
            <p:cNvSpPr/>
            <p:nvPr/>
          </p:nvSpPr>
          <p:spPr>
            <a:xfrm>
              <a:off x="2264314" y="131917"/>
              <a:ext cx="1982674" cy="398484"/>
            </a:xfrm>
            <a:prstGeom prst="rect">
              <a:avLst/>
            </a:prstGeom>
            <a:solidFill>
              <a:srgbClr val="C8904D">
                <a:lumMod val="20000"/>
                <a:lumOff val="80000"/>
              </a:srgbClr>
            </a:solidFill>
            <a:ln w="25400" cap="flat" cmpd="sng" algn="ctr">
              <a:solidFill>
                <a:srgbClr val="E2BA41">
                  <a:shade val="8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78D3B51-BAA8-466C-98F2-B7E11B7E150F}"/>
                </a:ext>
              </a:extLst>
            </p:cNvPr>
            <p:cNvSpPr txBox="1"/>
            <p:nvPr/>
          </p:nvSpPr>
          <p:spPr>
            <a:xfrm>
              <a:off x="2293840" y="131916"/>
              <a:ext cx="1923621" cy="39848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78232" tIns="44704" rIns="78232" bIns="44704" numCol="1" spcCol="1270" anchor="ctr" anchorCtr="0">
              <a:noAutofit/>
            </a:bodyPr>
            <a:lstStyle/>
            <a:p>
              <a:pPr marL="0" marR="0" lvl="0" indent="0" algn="ctr" defTabSz="466725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lang="en-US" sz="1600" b="1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No global framework to facilitate systematization 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7668CC7-8DE8-40EA-A091-0211F59705A8}"/>
              </a:ext>
            </a:extLst>
          </p:cNvPr>
          <p:cNvGrpSpPr/>
          <p:nvPr/>
        </p:nvGrpSpPr>
        <p:grpSpPr>
          <a:xfrm>
            <a:off x="1698911" y="1653990"/>
            <a:ext cx="6880313" cy="311568"/>
            <a:chOff x="1848934" y="76664"/>
            <a:chExt cx="1982674" cy="398484"/>
          </a:xfrm>
          <a:solidFill>
            <a:srgbClr val="F4E9DB"/>
          </a:solidFill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5692177-A1AB-4785-8E97-63CBD151E25B}"/>
                </a:ext>
              </a:extLst>
            </p:cNvPr>
            <p:cNvSpPr/>
            <p:nvPr/>
          </p:nvSpPr>
          <p:spPr>
            <a:xfrm>
              <a:off x="1848934" y="76664"/>
              <a:ext cx="1982674" cy="398484"/>
            </a:xfrm>
            <a:prstGeom prst="rect">
              <a:avLst/>
            </a:prstGeom>
            <a:grpFill/>
            <a:ln w="25400" cap="flat" cmpd="sng" algn="ctr">
              <a:solidFill>
                <a:srgbClr val="E2BA41">
                  <a:shade val="8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CB14C27-8320-4556-BA0F-4FB261B27318}"/>
                </a:ext>
              </a:extLst>
            </p:cNvPr>
            <p:cNvSpPr txBox="1"/>
            <p:nvPr/>
          </p:nvSpPr>
          <p:spPr>
            <a:xfrm>
              <a:off x="1872922" y="170332"/>
              <a:ext cx="1934697" cy="300700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spcFirstLastPara="0" vert="horz" wrap="square" lIns="78232" tIns="44704" rIns="78232" bIns="44704" numCol="1" spcCol="1270" anchor="ctr" anchorCtr="0">
              <a:noAutofit/>
            </a:bodyPr>
            <a:lstStyle/>
            <a:p>
              <a:pPr marL="0" marR="0" lvl="0" indent="0" algn="ctr" defTabSz="466725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lang="en-US" sz="1600" b="1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kumimoji="0" lang="en-US" sz="16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ncomplete</a:t>
              </a: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, inconsistent and incomparable information </a:t>
              </a: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1E194099-BE7A-4C36-A478-CF46C9017707}"/>
              </a:ext>
            </a:extLst>
          </p:cNvPr>
          <p:cNvGrpSpPr/>
          <p:nvPr/>
        </p:nvGrpSpPr>
        <p:grpSpPr>
          <a:xfrm>
            <a:off x="817490" y="2458425"/>
            <a:ext cx="256980" cy="229032"/>
            <a:chOff x="622300" y="3683000"/>
            <a:chExt cx="325460" cy="325460"/>
          </a:xfrm>
        </p:grpSpPr>
        <p:sp>
          <p:nvSpPr>
            <p:cNvPr id="121" name="AutoShape 556">
              <a:extLst>
                <a:ext uri="{FF2B5EF4-FFF2-40B4-BE49-F238E27FC236}">
                  <a16:creationId xmlns:a16="http://schemas.microsoft.com/office/drawing/2014/main" id="{53B9DB48-438C-47F7-B174-D624E05000D2}"/>
                </a:ext>
              </a:extLst>
            </p:cNvPr>
            <p:cNvSpPr/>
            <p:nvPr/>
          </p:nvSpPr>
          <p:spPr>
            <a:xfrm>
              <a:off x="647700" y="3695700"/>
              <a:ext cx="240340" cy="242844"/>
            </a:xfrm>
            <a:custGeom>
              <a:avLst/>
              <a:gdLst>
                <a:gd name="T0" fmla="*/ 19182294 w 21478"/>
                <a:gd name="T1" fmla="*/ 15579443 h 21600"/>
                <a:gd name="T2" fmla="*/ 24501151 w 21478"/>
                <a:gd name="T3" fmla="*/ 17824682 h 21600"/>
                <a:gd name="T4" fmla="*/ 28945740 w 21478"/>
                <a:gd name="T5" fmla="*/ 21664462 h 21600"/>
                <a:gd name="T6" fmla="*/ 29649214 w 21478"/>
                <a:gd name="T7" fmla="*/ 11665709 h 21600"/>
                <a:gd name="T8" fmla="*/ 23957583 w 21478"/>
                <a:gd name="T9" fmla="*/ 8103007 h 21600"/>
                <a:gd name="T10" fmla="*/ 21065435 w 21478"/>
                <a:gd name="T11" fmla="*/ 7275966 h 21600"/>
                <a:gd name="T12" fmla="*/ 18844578 w 21478"/>
                <a:gd name="T13" fmla="*/ 9016753 h 21600"/>
                <a:gd name="T14" fmla="*/ 17823061 w 21478"/>
                <a:gd name="T15" fmla="*/ 11702619 h 21600"/>
                <a:gd name="T16" fmla="*/ 27202710 w 21478"/>
                <a:gd name="T17" fmla="*/ 6495830 h 21600"/>
                <a:gd name="T18" fmla="*/ 25680952 w 21478"/>
                <a:gd name="T19" fmla="*/ 7018742 h 21600"/>
                <a:gd name="T20" fmla="*/ 22175242 w 21478"/>
                <a:gd name="T21" fmla="*/ 5039193 h 21600"/>
                <a:gd name="T22" fmla="*/ 19546553 w 21478"/>
                <a:gd name="T23" fmla="*/ 7253211 h 21600"/>
                <a:gd name="T24" fmla="*/ 19078618 w 21478"/>
                <a:gd name="T25" fmla="*/ 5660199 h 21600"/>
                <a:gd name="T26" fmla="*/ 20013234 w 21478"/>
                <a:gd name="T27" fmla="*/ 4273211 h 21600"/>
                <a:gd name="T28" fmla="*/ 21705797 w 21478"/>
                <a:gd name="T29" fmla="*/ 1696794 h 21600"/>
                <a:gd name="T30" fmla="*/ 27202710 w 21478"/>
                <a:gd name="T31" fmla="*/ 6495830 h 21600"/>
                <a:gd name="T32" fmla="*/ 12644326 w 21478"/>
                <a:gd name="T33" fmla="*/ 0 h 21600"/>
                <a:gd name="T34" fmla="*/ 11180029 w 21478"/>
                <a:gd name="T35" fmla="*/ 2943101 h 21600"/>
                <a:gd name="T36" fmla="*/ 6281526 w 21478"/>
                <a:gd name="T37" fmla="*/ 7450780 h 21600"/>
                <a:gd name="T38" fmla="*/ 3105016 w 21478"/>
                <a:gd name="T39" fmla="*/ 7860062 h 21600"/>
                <a:gd name="T40" fmla="*/ 3207316 w 21478"/>
                <a:gd name="T41" fmla="*/ 10659570 h 21600"/>
                <a:gd name="T42" fmla="*/ 3578591 w 21478"/>
                <a:gd name="T43" fmla="*/ 13696458 h 21600"/>
                <a:gd name="T44" fmla="*/ 6928904 w 21478"/>
                <a:gd name="T45" fmla="*/ 13768884 h 21600"/>
                <a:gd name="T46" fmla="*/ 14203906 w 21478"/>
                <a:gd name="T47" fmla="*/ 17931241 h 21600"/>
                <a:gd name="T48" fmla="*/ 14758743 w 21478"/>
                <a:gd name="T49" fmla="*/ 21238113 h 21600"/>
                <a:gd name="T50" fmla="*/ 9266082 w 21478"/>
                <a:gd name="T51" fmla="*/ 29147981 h 21600"/>
                <a:gd name="T52" fmla="*/ 7733167 w 21478"/>
                <a:gd name="T53" fmla="*/ 30274833 h 21600"/>
                <a:gd name="T54" fmla="*/ 6987753 w 21478"/>
                <a:gd name="T55" fmla="*/ 27493786 h 21600"/>
                <a:gd name="T56" fmla="*/ 5555773 w 21478"/>
                <a:gd name="T57" fmla="*/ 21620480 h 21600"/>
                <a:gd name="T58" fmla="*/ 3773421 w 21478"/>
                <a:gd name="T59" fmla="*/ 15421696 h 21600"/>
                <a:gd name="T60" fmla="*/ 2901917 w 21478"/>
                <a:gd name="T61" fmla="*/ 14516416 h 21600"/>
                <a:gd name="T62" fmla="*/ 570245 w 21478"/>
                <a:gd name="T63" fmla="*/ 12195839 h 21600"/>
                <a:gd name="T64" fmla="*/ 30806 w 21478"/>
                <a:gd name="T65" fmla="*/ 9305321 h 21600"/>
                <a:gd name="T66" fmla="*/ 12644326 w 21478"/>
                <a:gd name="T67" fmla="*/ 0 h 21600"/>
                <a:gd name="T68" fmla="*/ 12644326 w 21478"/>
                <a:gd name="T69" fmla="*/ 0 h 2160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1478" h="21600">
                  <a:moveTo>
                    <a:pt x="12615" y="9128"/>
                  </a:moveTo>
                  <a:cubicBezTo>
                    <a:pt x="12615" y="9128"/>
                    <a:pt x="13314" y="10506"/>
                    <a:pt x="13690" y="10963"/>
                  </a:cubicBezTo>
                  <a:cubicBezTo>
                    <a:pt x="14065" y="11421"/>
                    <a:pt x="16610" y="10797"/>
                    <a:pt x="16986" y="10880"/>
                  </a:cubicBezTo>
                  <a:cubicBezTo>
                    <a:pt x="17361" y="10963"/>
                    <a:pt x="17056" y="11659"/>
                    <a:pt x="17486" y="12543"/>
                  </a:cubicBezTo>
                  <a:cubicBezTo>
                    <a:pt x="17917" y="13426"/>
                    <a:pt x="17570" y="18030"/>
                    <a:pt x="18196" y="18237"/>
                  </a:cubicBezTo>
                  <a:cubicBezTo>
                    <a:pt x="18822" y="18445"/>
                    <a:pt x="20365" y="15827"/>
                    <a:pt x="20658" y="15245"/>
                  </a:cubicBezTo>
                  <a:cubicBezTo>
                    <a:pt x="20895" y="14771"/>
                    <a:pt x="21325" y="11521"/>
                    <a:pt x="21478" y="9877"/>
                  </a:cubicBezTo>
                  <a:cubicBezTo>
                    <a:pt x="21413" y="9307"/>
                    <a:pt x="21306" y="8750"/>
                    <a:pt x="21160" y="8209"/>
                  </a:cubicBezTo>
                  <a:cubicBezTo>
                    <a:pt x="20509" y="7254"/>
                    <a:pt x="19223" y="6043"/>
                    <a:pt x="19100" y="5951"/>
                  </a:cubicBezTo>
                  <a:cubicBezTo>
                    <a:pt x="18932" y="5826"/>
                    <a:pt x="17557" y="5826"/>
                    <a:pt x="17098" y="5702"/>
                  </a:cubicBezTo>
                  <a:cubicBezTo>
                    <a:pt x="16639" y="5577"/>
                    <a:pt x="16202" y="5120"/>
                    <a:pt x="16013" y="5078"/>
                  </a:cubicBezTo>
                  <a:cubicBezTo>
                    <a:pt x="15826" y="5037"/>
                    <a:pt x="15430" y="5162"/>
                    <a:pt x="15034" y="5120"/>
                  </a:cubicBezTo>
                  <a:cubicBezTo>
                    <a:pt x="14638" y="5078"/>
                    <a:pt x="14179" y="5368"/>
                    <a:pt x="13950" y="5514"/>
                  </a:cubicBezTo>
                  <a:cubicBezTo>
                    <a:pt x="13720" y="5660"/>
                    <a:pt x="13616" y="6096"/>
                    <a:pt x="13449" y="6345"/>
                  </a:cubicBezTo>
                  <a:cubicBezTo>
                    <a:pt x="13282" y="6595"/>
                    <a:pt x="13157" y="6740"/>
                    <a:pt x="12783" y="7092"/>
                  </a:cubicBezTo>
                  <a:cubicBezTo>
                    <a:pt x="12407" y="7446"/>
                    <a:pt x="12657" y="7758"/>
                    <a:pt x="12720" y="8235"/>
                  </a:cubicBezTo>
                  <a:cubicBezTo>
                    <a:pt x="12783" y="8713"/>
                    <a:pt x="12615" y="9128"/>
                    <a:pt x="12615" y="9128"/>
                  </a:cubicBezTo>
                  <a:close/>
                  <a:moveTo>
                    <a:pt x="19414" y="4571"/>
                  </a:moveTo>
                  <a:cubicBezTo>
                    <a:pt x="19275" y="4785"/>
                    <a:pt x="19148" y="4982"/>
                    <a:pt x="19100" y="5104"/>
                  </a:cubicBezTo>
                  <a:cubicBezTo>
                    <a:pt x="18953" y="5479"/>
                    <a:pt x="18516" y="5146"/>
                    <a:pt x="18328" y="4939"/>
                  </a:cubicBezTo>
                  <a:cubicBezTo>
                    <a:pt x="18141" y="4731"/>
                    <a:pt x="17265" y="4856"/>
                    <a:pt x="16993" y="4793"/>
                  </a:cubicBezTo>
                  <a:cubicBezTo>
                    <a:pt x="16723" y="4731"/>
                    <a:pt x="16139" y="3901"/>
                    <a:pt x="15826" y="3546"/>
                  </a:cubicBezTo>
                  <a:cubicBezTo>
                    <a:pt x="15513" y="3194"/>
                    <a:pt x="15221" y="4046"/>
                    <a:pt x="14971" y="4274"/>
                  </a:cubicBezTo>
                  <a:cubicBezTo>
                    <a:pt x="14721" y="4502"/>
                    <a:pt x="14388" y="5104"/>
                    <a:pt x="13950" y="5104"/>
                  </a:cubicBezTo>
                  <a:cubicBezTo>
                    <a:pt x="13512" y="5104"/>
                    <a:pt x="13261" y="3630"/>
                    <a:pt x="13261" y="3630"/>
                  </a:cubicBezTo>
                  <a:lnTo>
                    <a:pt x="13616" y="3983"/>
                  </a:lnTo>
                  <a:cubicBezTo>
                    <a:pt x="13616" y="3983"/>
                    <a:pt x="13908" y="3444"/>
                    <a:pt x="13866" y="3173"/>
                  </a:cubicBezTo>
                  <a:cubicBezTo>
                    <a:pt x="13824" y="2903"/>
                    <a:pt x="14055" y="3048"/>
                    <a:pt x="14283" y="3007"/>
                  </a:cubicBezTo>
                  <a:cubicBezTo>
                    <a:pt x="14513" y="2965"/>
                    <a:pt x="14762" y="2196"/>
                    <a:pt x="14867" y="1844"/>
                  </a:cubicBezTo>
                  <a:cubicBezTo>
                    <a:pt x="14911" y="1696"/>
                    <a:pt x="15181" y="1439"/>
                    <a:pt x="15491" y="1194"/>
                  </a:cubicBezTo>
                  <a:cubicBezTo>
                    <a:pt x="16513" y="1726"/>
                    <a:pt x="17444" y="2409"/>
                    <a:pt x="18252" y="3214"/>
                  </a:cubicBezTo>
                  <a:cubicBezTo>
                    <a:pt x="18674" y="3635"/>
                    <a:pt x="19063" y="4089"/>
                    <a:pt x="19414" y="4571"/>
                  </a:cubicBezTo>
                  <a:cubicBezTo>
                    <a:pt x="19414" y="4571"/>
                    <a:pt x="19414" y="4571"/>
                    <a:pt x="19414" y="4571"/>
                  </a:cubicBezTo>
                  <a:close/>
                  <a:moveTo>
                    <a:pt x="9024" y="0"/>
                  </a:moveTo>
                  <a:cubicBezTo>
                    <a:pt x="9024" y="300"/>
                    <a:pt x="9007" y="670"/>
                    <a:pt x="9015" y="1087"/>
                  </a:cubicBezTo>
                  <a:cubicBezTo>
                    <a:pt x="9040" y="2240"/>
                    <a:pt x="8533" y="1735"/>
                    <a:pt x="7979" y="2071"/>
                  </a:cubicBezTo>
                  <a:cubicBezTo>
                    <a:pt x="7424" y="2408"/>
                    <a:pt x="7183" y="2937"/>
                    <a:pt x="6653" y="3081"/>
                  </a:cubicBezTo>
                  <a:cubicBezTo>
                    <a:pt x="6123" y="3225"/>
                    <a:pt x="4748" y="4906"/>
                    <a:pt x="4483" y="5243"/>
                  </a:cubicBezTo>
                  <a:cubicBezTo>
                    <a:pt x="4217" y="5579"/>
                    <a:pt x="3928" y="6588"/>
                    <a:pt x="3445" y="6708"/>
                  </a:cubicBezTo>
                  <a:cubicBezTo>
                    <a:pt x="2963" y="6828"/>
                    <a:pt x="3302" y="5724"/>
                    <a:pt x="2216" y="5531"/>
                  </a:cubicBezTo>
                  <a:cubicBezTo>
                    <a:pt x="1132" y="5339"/>
                    <a:pt x="987" y="6948"/>
                    <a:pt x="842" y="7597"/>
                  </a:cubicBezTo>
                  <a:cubicBezTo>
                    <a:pt x="697" y="8245"/>
                    <a:pt x="1782" y="7669"/>
                    <a:pt x="2289" y="7501"/>
                  </a:cubicBezTo>
                  <a:cubicBezTo>
                    <a:pt x="2794" y="7333"/>
                    <a:pt x="2385" y="8053"/>
                    <a:pt x="2409" y="8293"/>
                  </a:cubicBezTo>
                  <a:cubicBezTo>
                    <a:pt x="2433" y="8533"/>
                    <a:pt x="2650" y="9206"/>
                    <a:pt x="2554" y="9638"/>
                  </a:cubicBezTo>
                  <a:cubicBezTo>
                    <a:pt x="2496" y="9896"/>
                    <a:pt x="2824" y="10177"/>
                    <a:pt x="3097" y="10362"/>
                  </a:cubicBezTo>
                  <a:cubicBezTo>
                    <a:pt x="3599" y="9822"/>
                    <a:pt x="4254" y="9384"/>
                    <a:pt x="4945" y="9689"/>
                  </a:cubicBezTo>
                  <a:cubicBezTo>
                    <a:pt x="5842" y="10084"/>
                    <a:pt x="7322" y="10645"/>
                    <a:pt x="7843" y="11206"/>
                  </a:cubicBezTo>
                  <a:cubicBezTo>
                    <a:pt x="8365" y="11766"/>
                    <a:pt x="9824" y="12389"/>
                    <a:pt x="10137" y="12618"/>
                  </a:cubicBezTo>
                  <a:cubicBezTo>
                    <a:pt x="10450" y="12846"/>
                    <a:pt x="11575" y="13054"/>
                    <a:pt x="11346" y="13512"/>
                  </a:cubicBezTo>
                  <a:cubicBezTo>
                    <a:pt x="11117" y="13968"/>
                    <a:pt x="10950" y="14155"/>
                    <a:pt x="10533" y="14945"/>
                  </a:cubicBezTo>
                  <a:cubicBezTo>
                    <a:pt x="10116" y="15733"/>
                    <a:pt x="9073" y="18080"/>
                    <a:pt x="8052" y="18890"/>
                  </a:cubicBezTo>
                  <a:cubicBezTo>
                    <a:pt x="7030" y="19701"/>
                    <a:pt x="6926" y="19846"/>
                    <a:pt x="6613" y="20511"/>
                  </a:cubicBezTo>
                  <a:cubicBezTo>
                    <a:pt x="6360" y="21048"/>
                    <a:pt x="6353" y="21478"/>
                    <a:pt x="6215" y="21600"/>
                  </a:cubicBezTo>
                  <a:cubicBezTo>
                    <a:pt x="5980" y="21509"/>
                    <a:pt x="5748" y="21410"/>
                    <a:pt x="5519" y="21304"/>
                  </a:cubicBezTo>
                  <a:cubicBezTo>
                    <a:pt x="5474" y="21265"/>
                    <a:pt x="5445" y="21238"/>
                    <a:pt x="5445" y="21238"/>
                  </a:cubicBezTo>
                  <a:cubicBezTo>
                    <a:pt x="5445" y="21238"/>
                    <a:pt x="4987" y="19866"/>
                    <a:pt x="4987" y="19347"/>
                  </a:cubicBezTo>
                  <a:cubicBezTo>
                    <a:pt x="4987" y="18829"/>
                    <a:pt x="4487" y="17436"/>
                    <a:pt x="4507" y="17041"/>
                  </a:cubicBezTo>
                  <a:cubicBezTo>
                    <a:pt x="4528" y="16648"/>
                    <a:pt x="4424" y="15567"/>
                    <a:pt x="3965" y="15214"/>
                  </a:cubicBezTo>
                  <a:cubicBezTo>
                    <a:pt x="3506" y="14861"/>
                    <a:pt x="2714" y="13927"/>
                    <a:pt x="2652" y="13449"/>
                  </a:cubicBezTo>
                  <a:cubicBezTo>
                    <a:pt x="2589" y="12971"/>
                    <a:pt x="2173" y="11559"/>
                    <a:pt x="2693" y="10852"/>
                  </a:cubicBezTo>
                  <a:cubicBezTo>
                    <a:pt x="2741" y="10788"/>
                    <a:pt x="2791" y="10723"/>
                    <a:pt x="2844" y="10657"/>
                  </a:cubicBezTo>
                  <a:cubicBezTo>
                    <a:pt x="2616" y="10519"/>
                    <a:pt x="2316" y="10343"/>
                    <a:pt x="2071" y="10215"/>
                  </a:cubicBezTo>
                  <a:cubicBezTo>
                    <a:pt x="1614" y="9975"/>
                    <a:pt x="1589" y="9638"/>
                    <a:pt x="1541" y="9398"/>
                  </a:cubicBezTo>
                  <a:cubicBezTo>
                    <a:pt x="1493" y="9158"/>
                    <a:pt x="938" y="8918"/>
                    <a:pt x="407" y="8582"/>
                  </a:cubicBezTo>
                  <a:cubicBezTo>
                    <a:pt x="-122" y="8245"/>
                    <a:pt x="71" y="7692"/>
                    <a:pt x="22" y="7285"/>
                  </a:cubicBezTo>
                  <a:cubicBezTo>
                    <a:pt x="6" y="7152"/>
                    <a:pt x="-19" y="6904"/>
                    <a:pt x="22" y="6548"/>
                  </a:cubicBezTo>
                  <a:cubicBezTo>
                    <a:pt x="586" y="5298"/>
                    <a:pt x="1373" y="4171"/>
                    <a:pt x="2332" y="3214"/>
                  </a:cubicBezTo>
                  <a:cubicBezTo>
                    <a:pt x="4088" y="1465"/>
                    <a:pt x="6423" y="291"/>
                    <a:pt x="9024" y="0"/>
                  </a:cubicBezTo>
                  <a:cubicBezTo>
                    <a:pt x="9024" y="0"/>
                    <a:pt x="9024" y="0"/>
                    <a:pt x="9024" y="0"/>
                  </a:cubicBezTo>
                  <a:close/>
                  <a:moveTo>
                    <a:pt x="9024" y="0"/>
                  </a:moveTo>
                </a:path>
              </a:pathLst>
            </a:custGeom>
            <a:solidFill>
              <a:srgbClr val="24285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SG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22" name="AutoShape 568">
              <a:extLst>
                <a:ext uri="{FF2B5EF4-FFF2-40B4-BE49-F238E27FC236}">
                  <a16:creationId xmlns:a16="http://schemas.microsoft.com/office/drawing/2014/main" id="{8D6E780C-ED63-4EB0-BB51-C52677F81AF9}"/>
                </a:ext>
              </a:extLst>
            </p:cNvPr>
            <p:cNvSpPr/>
            <p:nvPr/>
          </p:nvSpPr>
          <p:spPr>
            <a:xfrm>
              <a:off x="622300" y="3683000"/>
              <a:ext cx="325460" cy="325460"/>
            </a:xfrm>
            <a:custGeom>
              <a:avLst/>
              <a:gdLst>
                <a:gd name="T0" fmla="*/ 57969308 w 21600"/>
                <a:gd name="T1" fmla="*/ 15920644 h 21600"/>
                <a:gd name="T2" fmla="*/ 36944969 w 21600"/>
                <a:gd name="T3" fmla="*/ 7214635 h 21600"/>
                <a:gd name="T4" fmla="*/ 15920644 w 21600"/>
                <a:gd name="T5" fmla="*/ 15920644 h 21600"/>
                <a:gd name="T6" fmla="*/ 7214635 w 21600"/>
                <a:gd name="T7" fmla="*/ 36944969 h 21600"/>
                <a:gd name="T8" fmla="*/ 15920644 w 21600"/>
                <a:gd name="T9" fmla="*/ 57969308 h 21600"/>
                <a:gd name="T10" fmla="*/ 36944969 w 21600"/>
                <a:gd name="T11" fmla="*/ 66678949 h 21600"/>
                <a:gd name="T12" fmla="*/ 57969308 w 21600"/>
                <a:gd name="T13" fmla="*/ 57969308 h 21600"/>
                <a:gd name="T14" fmla="*/ 66675318 w 21600"/>
                <a:gd name="T15" fmla="*/ 36944969 h 21600"/>
                <a:gd name="T16" fmla="*/ 57969308 w 21600"/>
                <a:gd name="T17" fmla="*/ 15920644 h 21600"/>
                <a:gd name="T18" fmla="*/ 36944969 w 21600"/>
                <a:gd name="T19" fmla="*/ 0 h 21600"/>
                <a:gd name="T20" fmla="*/ 63066403 w 21600"/>
                <a:gd name="T21" fmla="*/ 10823534 h 21600"/>
                <a:gd name="T22" fmla="*/ 73889952 w 21600"/>
                <a:gd name="T23" fmla="*/ 36944969 h 21600"/>
                <a:gd name="T24" fmla="*/ 63066403 w 21600"/>
                <a:gd name="T25" fmla="*/ 63066403 h 21600"/>
                <a:gd name="T26" fmla="*/ 36944969 w 21600"/>
                <a:gd name="T27" fmla="*/ 73889952 h 21600"/>
                <a:gd name="T28" fmla="*/ 10820129 w 21600"/>
                <a:gd name="T29" fmla="*/ 63066403 h 21600"/>
                <a:gd name="T30" fmla="*/ 0 w 21600"/>
                <a:gd name="T31" fmla="*/ 36944969 h 21600"/>
                <a:gd name="T32" fmla="*/ 10820129 w 21600"/>
                <a:gd name="T33" fmla="*/ 10823534 h 21600"/>
                <a:gd name="T34" fmla="*/ 36944969 w 21600"/>
                <a:gd name="T35" fmla="*/ 0 h 21600"/>
                <a:gd name="T36" fmla="*/ 36944969 w 21600"/>
                <a:gd name="T37" fmla="*/ 0 h 21600"/>
                <a:gd name="T38" fmla="*/ 36944969 w 21600"/>
                <a:gd name="T39" fmla="*/ 0 h 2160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600" h="21600">
                  <a:moveTo>
                    <a:pt x="16946" y="4654"/>
                  </a:moveTo>
                  <a:cubicBezTo>
                    <a:pt x="15373" y="3082"/>
                    <a:pt x="13200" y="2109"/>
                    <a:pt x="10800" y="2109"/>
                  </a:cubicBezTo>
                  <a:cubicBezTo>
                    <a:pt x="8400" y="2109"/>
                    <a:pt x="6227" y="3082"/>
                    <a:pt x="4654" y="4654"/>
                  </a:cubicBezTo>
                  <a:cubicBezTo>
                    <a:pt x="3082" y="6227"/>
                    <a:pt x="2109" y="8400"/>
                    <a:pt x="2109" y="10800"/>
                  </a:cubicBezTo>
                  <a:cubicBezTo>
                    <a:pt x="2109" y="13200"/>
                    <a:pt x="3082" y="15373"/>
                    <a:pt x="4654" y="16946"/>
                  </a:cubicBezTo>
                  <a:cubicBezTo>
                    <a:pt x="6227" y="18518"/>
                    <a:pt x="8400" y="19492"/>
                    <a:pt x="10800" y="19492"/>
                  </a:cubicBezTo>
                  <a:cubicBezTo>
                    <a:pt x="13200" y="19492"/>
                    <a:pt x="15373" y="18518"/>
                    <a:pt x="16946" y="16946"/>
                  </a:cubicBezTo>
                  <a:cubicBezTo>
                    <a:pt x="18518" y="15373"/>
                    <a:pt x="19491" y="13200"/>
                    <a:pt x="19491" y="10800"/>
                  </a:cubicBezTo>
                  <a:cubicBezTo>
                    <a:pt x="19491" y="8400"/>
                    <a:pt x="18518" y="6227"/>
                    <a:pt x="16946" y="4654"/>
                  </a:cubicBezTo>
                  <a:close/>
                  <a:moveTo>
                    <a:pt x="10800" y="0"/>
                  </a:moveTo>
                  <a:cubicBezTo>
                    <a:pt x="13782" y="0"/>
                    <a:pt x="16482" y="1209"/>
                    <a:pt x="18436" y="3164"/>
                  </a:cubicBezTo>
                  <a:cubicBezTo>
                    <a:pt x="20391" y="5118"/>
                    <a:pt x="21600" y="7818"/>
                    <a:pt x="21600" y="10800"/>
                  </a:cubicBezTo>
                  <a:cubicBezTo>
                    <a:pt x="21600" y="13783"/>
                    <a:pt x="20391" y="16482"/>
                    <a:pt x="18436" y="18436"/>
                  </a:cubicBezTo>
                  <a:cubicBezTo>
                    <a:pt x="16482" y="20391"/>
                    <a:pt x="13782" y="21600"/>
                    <a:pt x="10800" y="21600"/>
                  </a:cubicBezTo>
                  <a:cubicBezTo>
                    <a:pt x="7818" y="21600"/>
                    <a:pt x="5118" y="20391"/>
                    <a:pt x="3163" y="18436"/>
                  </a:cubicBezTo>
                  <a:cubicBezTo>
                    <a:pt x="1209" y="16482"/>
                    <a:pt x="0" y="13783"/>
                    <a:pt x="0" y="10800"/>
                  </a:cubicBezTo>
                  <a:cubicBezTo>
                    <a:pt x="0" y="7818"/>
                    <a:pt x="1209" y="5118"/>
                    <a:pt x="3163" y="3164"/>
                  </a:cubicBezTo>
                  <a:cubicBezTo>
                    <a:pt x="5118" y="1209"/>
                    <a:pt x="7818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24285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SG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+mn-cs"/>
              </a:endParaRP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C3FA0437-0443-4CC1-A9DC-920B9448B53E}"/>
              </a:ext>
            </a:extLst>
          </p:cNvPr>
          <p:cNvGrpSpPr/>
          <p:nvPr/>
        </p:nvGrpSpPr>
        <p:grpSpPr>
          <a:xfrm>
            <a:off x="830779" y="3173547"/>
            <a:ext cx="256980" cy="229032"/>
            <a:chOff x="622300" y="3683000"/>
            <a:chExt cx="325460" cy="325460"/>
          </a:xfrm>
        </p:grpSpPr>
        <p:sp>
          <p:nvSpPr>
            <p:cNvPr id="132" name="AutoShape 556">
              <a:extLst>
                <a:ext uri="{FF2B5EF4-FFF2-40B4-BE49-F238E27FC236}">
                  <a16:creationId xmlns:a16="http://schemas.microsoft.com/office/drawing/2014/main" id="{EE4EF5C3-ECD6-40B4-A793-5B494F5EFD6C}"/>
                </a:ext>
              </a:extLst>
            </p:cNvPr>
            <p:cNvSpPr/>
            <p:nvPr/>
          </p:nvSpPr>
          <p:spPr>
            <a:xfrm>
              <a:off x="647700" y="3695700"/>
              <a:ext cx="240340" cy="242844"/>
            </a:xfrm>
            <a:custGeom>
              <a:avLst/>
              <a:gdLst>
                <a:gd name="T0" fmla="*/ 19182294 w 21478"/>
                <a:gd name="T1" fmla="*/ 15579443 h 21600"/>
                <a:gd name="T2" fmla="*/ 24501151 w 21478"/>
                <a:gd name="T3" fmla="*/ 17824682 h 21600"/>
                <a:gd name="T4" fmla="*/ 28945740 w 21478"/>
                <a:gd name="T5" fmla="*/ 21664462 h 21600"/>
                <a:gd name="T6" fmla="*/ 29649214 w 21478"/>
                <a:gd name="T7" fmla="*/ 11665709 h 21600"/>
                <a:gd name="T8" fmla="*/ 23957583 w 21478"/>
                <a:gd name="T9" fmla="*/ 8103007 h 21600"/>
                <a:gd name="T10" fmla="*/ 21065435 w 21478"/>
                <a:gd name="T11" fmla="*/ 7275966 h 21600"/>
                <a:gd name="T12" fmla="*/ 18844578 w 21478"/>
                <a:gd name="T13" fmla="*/ 9016753 h 21600"/>
                <a:gd name="T14" fmla="*/ 17823061 w 21478"/>
                <a:gd name="T15" fmla="*/ 11702619 h 21600"/>
                <a:gd name="T16" fmla="*/ 27202710 w 21478"/>
                <a:gd name="T17" fmla="*/ 6495830 h 21600"/>
                <a:gd name="T18" fmla="*/ 25680952 w 21478"/>
                <a:gd name="T19" fmla="*/ 7018742 h 21600"/>
                <a:gd name="T20" fmla="*/ 22175242 w 21478"/>
                <a:gd name="T21" fmla="*/ 5039193 h 21600"/>
                <a:gd name="T22" fmla="*/ 19546553 w 21478"/>
                <a:gd name="T23" fmla="*/ 7253211 h 21600"/>
                <a:gd name="T24" fmla="*/ 19078618 w 21478"/>
                <a:gd name="T25" fmla="*/ 5660199 h 21600"/>
                <a:gd name="T26" fmla="*/ 20013234 w 21478"/>
                <a:gd name="T27" fmla="*/ 4273211 h 21600"/>
                <a:gd name="T28" fmla="*/ 21705797 w 21478"/>
                <a:gd name="T29" fmla="*/ 1696794 h 21600"/>
                <a:gd name="T30" fmla="*/ 27202710 w 21478"/>
                <a:gd name="T31" fmla="*/ 6495830 h 21600"/>
                <a:gd name="T32" fmla="*/ 12644326 w 21478"/>
                <a:gd name="T33" fmla="*/ 0 h 21600"/>
                <a:gd name="T34" fmla="*/ 11180029 w 21478"/>
                <a:gd name="T35" fmla="*/ 2943101 h 21600"/>
                <a:gd name="T36" fmla="*/ 6281526 w 21478"/>
                <a:gd name="T37" fmla="*/ 7450780 h 21600"/>
                <a:gd name="T38" fmla="*/ 3105016 w 21478"/>
                <a:gd name="T39" fmla="*/ 7860062 h 21600"/>
                <a:gd name="T40" fmla="*/ 3207316 w 21478"/>
                <a:gd name="T41" fmla="*/ 10659570 h 21600"/>
                <a:gd name="T42" fmla="*/ 3578591 w 21478"/>
                <a:gd name="T43" fmla="*/ 13696458 h 21600"/>
                <a:gd name="T44" fmla="*/ 6928904 w 21478"/>
                <a:gd name="T45" fmla="*/ 13768884 h 21600"/>
                <a:gd name="T46" fmla="*/ 14203906 w 21478"/>
                <a:gd name="T47" fmla="*/ 17931241 h 21600"/>
                <a:gd name="T48" fmla="*/ 14758743 w 21478"/>
                <a:gd name="T49" fmla="*/ 21238113 h 21600"/>
                <a:gd name="T50" fmla="*/ 9266082 w 21478"/>
                <a:gd name="T51" fmla="*/ 29147981 h 21600"/>
                <a:gd name="T52" fmla="*/ 7733167 w 21478"/>
                <a:gd name="T53" fmla="*/ 30274833 h 21600"/>
                <a:gd name="T54" fmla="*/ 6987753 w 21478"/>
                <a:gd name="T55" fmla="*/ 27493786 h 21600"/>
                <a:gd name="T56" fmla="*/ 5555773 w 21478"/>
                <a:gd name="T57" fmla="*/ 21620480 h 21600"/>
                <a:gd name="T58" fmla="*/ 3773421 w 21478"/>
                <a:gd name="T59" fmla="*/ 15421696 h 21600"/>
                <a:gd name="T60" fmla="*/ 2901917 w 21478"/>
                <a:gd name="T61" fmla="*/ 14516416 h 21600"/>
                <a:gd name="T62" fmla="*/ 570245 w 21478"/>
                <a:gd name="T63" fmla="*/ 12195839 h 21600"/>
                <a:gd name="T64" fmla="*/ 30806 w 21478"/>
                <a:gd name="T65" fmla="*/ 9305321 h 21600"/>
                <a:gd name="T66" fmla="*/ 12644326 w 21478"/>
                <a:gd name="T67" fmla="*/ 0 h 21600"/>
                <a:gd name="T68" fmla="*/ 12644326 w 21478"/>
                <a:gd name="T69" fmla="*/ 0 h 2160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1478" h="21600">
                  <a:moveTo>
                    <a:pt x="12615" y="9128"/>
                  </a:moveTo>
                  <a:cubicBezTo>
                    <a:pt x="12615" y="9128"/>
                    <a:pt x="13314" y="10506"/>
                    <a:pt x="13690" y="10963"/>
                  </a:cubicBezTo>
                  <a:cubicBezTo>
                    <a:pt x="14065" y="11421"/>
                    <a:pt x="16610" y="10797"/>
                    <a:pt x="16986" y="10880"/>
                  </a:cubicBezTo>
                  <a:cubicBezTo>
                    <a:pt x="17361" y="10963"/>
                    <a:pt x="17056" y="11659"/>
                    <a:pt x="17486" y="12543"/>
                  </a:cubicBezTo>
                  <a:cubicBezTo>
                    <a:pt x="17917" y="13426"/>
                    <a:pt x="17570" y="18030"/>
                    <a:pt x="18196" y="18237"/>
                  </a:cubicBezTo>
                  <a:cubicBezTo>
                    <a:pt x="18822" y="18445"/>
                    <a:pt x="20365" y="15827"/>
                    <a:pt x="20658" y="15245"/>
                  </a:cubicBezTo>
                  <a:cubicBezTo>
                    <a:pt x="20895" y="14771"/>
                    <a:pt x="21325" y="11521"/>
                    <a:pt x="21478" y="9877"/>
                  </a:cubicBezTo>
                  <a:cubicBezTo>
                    <a:pt x="21413" y="9307"/>
                    <a:pt x="21306" y="8750"/>
                    <a:pt x="21160" y="8209"/>
                  </a:cubicBezTo>
                  <a:cubicBezTo>
                    <a:pt x="20509" y="7254"/>
                    <a:pt x="19223" y="6043"/>
                    <a:pt x="19100" y="5951"/>
                  </a:cubicBezTo>
                  <a:cubicBezTo>
                    <a:pt x="18932" y="5826"/>
                    <a:pt x="17557" y="5826"/>
                    <a:pt x="17098" y="5702"/>
                  </a:cubicBezTo>
                  <a:cubicBezTo>
                    <a:pt x="16639" y="5577"/>
                    <a:pt x="16202" y="5120"/>
                    <a:pt x="16013" y="5078"/>
                  </a:cubicBezTo>
                  <a:cubicBezTo>
                    <a:pt x="15826" y="5037"/>
                    <a:pt x="15430" y="5162"/>
                    <a:pt x="15034" y="5120"/>
                  </a:cubicBezTo>
                  <a:cubicBezTo>
                    <a:pt x="14638" y="5078"/>
                    <a:pt x="14179" y="5368"/>
                    <a:pt x="13950" y="5514"/>
                  </a:cubicBezTo>
                  <a:cubicBezTo>
                    <a:pt x="13720" y="5660"/>
                    <a:pt x="13616" y="6096"/>
                    <a:pt x="13449" y="6345"/>
                  </a:cubicBezTo>
                  <a:cubicBezTo>
                    <a:pt x="13282" y="6595"/>
                    <a:pt x="13157" y="6740"/>
                    <a:pt x="12783" y="7092"/>
                  </a:cubicBezTo>
                  <a:cubicBezTo>
                    <a:pt x="12407" y="7446"/>
                    <a:pt x="12657" y="7758"/>
                    <a:pt x="12720" y="8235"/>
                  </a:cubicBezTo>
                  <a:cubicBezTo>
                    <a:pt x="12783" y="8713"/>
                    <a:pt x="12615" y="9128"/>
                    <a:pt x="12615" y="9128"/>
                  </a:cubicBezTo>
                  <a:close/>
                  <a:moveTo>
                    <a:pt x="19414" y="4571"/>
                  </a:moveTo>
                  <a:cubicBezTo>
                    <a:pt x="19275" y="4785"/>
                    <a:pt x="19148" y="4982"/>
                    <a:pt x="19100" y="5104"/>
                  </a:cubicBezTo>
                  <a:cubicBezTo>
                    <a:pt x="18953" y="5479"/>
                    <a:pt x="18516" y="5146"/>
                    <a:pt x="18328" y="4939"/>
                  </a:cubicBezTo>
                  <a:cubicBezTo>
                    <a:pt x="18141" y="4731"/>
                    <a:pt x="17265" y="4856"/>
                    <a:pt x="16993" y="4793"/>
                  </a:cubicBezTo>
                  <a:cubicBezTo>
                    <a:pt x="16723" y="4731"/>
                    <a:pt x="16139" y="3901"/>
                    <a:pt x="15826" y="3546"/>
                  </a:cubicBezTo>
                  <a:cubicBezTo>
                    <a:pt x="15513" y="3194"/>
                    <a:pt x="15221" y="4046"/>
                    <a:pt x="14971" y="4274"/>
                  </a:cubicBezTo>
                  <a:cubicBezTo>
                    <a:pt x="14721" y="4502"/>
                    <a:pt x="14388" y="5104"/>
                    <a:pt x="13950" y="5104"/>
                  </a:cubicBezTo>
                  <a:cubicBezTo>
                    <a:pt x="13512" y="5104"/>
                    <a:pt x="13261" y="3630"/>
                    <a:pt x="13261" y="3630"/>
                  </a:cubicBezTo>
                  <a:lnTo>
                    <a:pt x="13616" y="3983"/>
                  </a:lnTo>
                  <a:cubicBezTo>
                    <a:pt x="13616" y="3983"/>
                    <a:pt x="13908" y="3444"/>
                    <a:pt x="13866" y="3173"/>
                  </a:cubicBezTo>
                  <a:cubicBezTo>
                    <a:pt x="13824" y="2903"/>
                    <a:pt x="14055" y="3048"/>
                    <a:pt x="14283" y="3007"/>
                  </a:cubicBezTo>
                  <a:cubicBezTo>
                    <a:pt x="14513" y="2965"/>
                    <a:pt x="14762" y="2196"/>
                    <a:pt x="14867" y="1844"/>
                  </a:cubicBezTo>
                  <a:cubicBezTo>
                    <a:pt x="14911" y="1696"/>
                    <a:pt x="15181" y="1439"/>
                    <a:pt x="15491" y="1194"/>
                  </a:cubicBezTo>
                  <a:cubicBezTo>
                    <a:pt x="16513" y="1726"/>
                    <a:pt x="17444" y="2409"/>
                    <a:pt x="18252" y="3214"/>
                  </a:cubicBezTo>
                  <a:cubicBezTo>
                    <a:pt x="18674" y="3635"/>
                    <a:pt x="19063" y="4089"/>
                    <a:pt x="19414" y="4571"/>
                  </a:cubicBezTo>
                  <a:cubicBezTo>
                    <a:pt x="19414" y="4571"/>
                    <a:pt x="19414" y="4571"/>
                    <a:pt x="19414" y="4571"/>
                  </a:cubicBezTo>
                  <a:close/>
                  <a:moveTo>
                    <a:pt x="9024" y="0"/>
                  </a:moveTo>
                  <a:cubicBezTo>
                    <a:pt x="9024" y="300"/>
                    <a:pt x="9007" y="670"/>
                    <a:pt x="9015" y="1087"/>
                  </a:cubicBezTo>
                  <a:cubicBezTo>
                    <a:pt x="9040" y="2240"/>
                    <a:pt x="8533" y="1735"/>
                    <a:pt x="7979" y="2071"/>
                  </a:cubicBezTo>
                  <a:cubicBezTo>
                    <a:pt x="7424" y="2408"/>
                    <a:pt x="7183" y="2937"/>
                    <a:pt x="6653" y="3081"/>
                  </a:cubicBezTo>
                  <a:cubicBezTo>
                    <a:pt x="6123" y="3225"/>
                    <a:pt x="4748" y="4906"/>
                    <a:pt x="4483" y="5243"/>
                  </a:cubicBezTo>
                  <a:cubicBezTo>
                    <a:pt x="4217" y="5579"/>
                    <a:pt x="3928" y="6588"/>
                    <a:pt x="3445" y="6708"/>
                  </a:cubicBezTo>
                  <a:cubicBezTo>
                    <a:pt x="2963" y="6828"/>
                    <a:pt x="3302" y="5724"/>
                    <a:pt x="2216" y="5531"/>
                  </a:cubicBezTo>
                  <a:cubicBezTo>
                    <a:pt x="1132" y="5339"/>
                    <a:pt x="987" y="6948"/>
                    <a:pt x="842" y="7597"/>
                  </a:cubicBezTo>
                  <a:cubicBezTo>
                    <a:pt x="697" y="8245"/>
                    <a:pt x="1782" y="7669"/>
                    <a:pt x="2289" y="7501"/>
                  </a:cubicBezTo>
                  <a:cubicBezTo>
                    <a:pt x="2794" y="7333"/>
                    <a:pt x="2385" y="8053"/>
                    <a:pt x="2409" y="8293"/>
                  </a:cubicBezTo>
                  <a:cubicBezTo>
                    <a:pt x="2433" y="8533"/>
                    <a:pt x="2650" y="9206"/>
                    <a:pt x="2554" y="9638"/>
                  </a:cubicBezTo>
                  <a:cubicBezTo>
                    <a:pt x="2496" y="9896"/>
                    <a:pt x="2824" y="10177"/>
                    <a:pt x="3097" y="10362"/>
                  </a:cubicBezTo>
                  <a:cubicBezTo>
                    <a:pt x="3599" y="9822"/>
                    <a:pt x="4254" y="9384"/>
                    <a:pt x="4945" y="9689"/>
                  </a:cubicBezTo>
                  <a:cubicBezTo>
                    <a:pt x="5842" y="10084"/>
                    <a:pt x="7322" y="10645"/>
                    <a:pt x="7843" y="11206"/>
                  </a:cubicBezTo>
                  <a:cubicBezTo>
                    <a:pt x="8365" y="11766"/>
                    <a:pt x="9824" y="12389"/>
                    <a:pt x="10137" y="12618"/>
                  </a:cubicBezTo>
                  <a:cubicBezTo>
                    <a:pt x="10450" y="12846"/>
                    <a:pt x="11575" y="13054"/>
                    <a:pt x="11346" y="13512"/>
                  </a:cubicBezTo>
                  <a:cubicBezTo>
                    <a:pt x="11117" y="13968"/>
                    <a:pt x="10950" y="14155"/>
                    <a:pt x="10533" y="14945"/>
                  </a:cubicBezTo>
                  <a:cubicBezTo>
                    <a:pt x="10116" y="15733"/>
                    <a:pt x="9073" y="18080"/>
                    <a:pt x="8052" y="18890"/>
                  </a:cubicBezTo>
                  <a:cubicBezTo>
                    <a:pt x="7030" y="19701"/>
                    <a:pt x="6926" y="19846"/>
                    <a:pt x="6613" y="20511"/>
                  </a:cubicBezTo>
                  <a:cubicBezTo>
                    <a:pt x="6360" y="21048"/>
                    <a:pt x="6353" y="21478"/>
                    <a:pt x="6215" y="21600"/>
                  </a:cubicBezTo>
                  <a:cubicBezTo>
                    <a:pt x="5980" y="21509"/>
                    <a:pt x="5748" y="21410"/>
                    <a:pt x="5519" y="21304"/>
                  </a:cubicBezTo>
                  <a:cubicBezTo>
                    <a:pt x="5474" y="21265"/>
                    <a:pt x="5445" y="21238"/>
                    <a:pt x="5445" y="21238"/>
                  </a:cubicBezTo>
                  <a:cubicBezTo>
                    <a:pt x="5445" y="21238"/>
                    <a:pt x="4987" y="19866"/>
                    <a:pt x="4987" y="19347"/>
                  </a:cubicBezTo>
                  <a:cubicBezTo>
                    <a:pt x="4987" y="18829"/>
                    <a:pt x="4487" y="17436"/>
                    <a:pt x="4507" y="17041"/>
                  </a:cubicBezTo>
                  <a:cubicBezTo>
                    <a:pt x="4528" y="16648"/>
                    <a:pt x="4424" y="15567"/>
                    <a:pt x="3965" y="15214"/>
                  </a:cubicBezTo>
                  <a:cubicBezTo>
                    <a:pt x="3506" y="14861"/>
                    <a:pt x="2714" y="13927"/>
                    <a:pt x="2652" y="13449"/>
                  </a:cubicBezTo>
                  <a:cubicBezTo>
                    <a:pt x="2589" y="12971"/>
                    <a:pt x="2173" y="11559"/>
                    <a:pt x="2693" y="10852"/>
                  </a:cubicBezTo>
                  <a:cubicBezTo>
                    <a:pt x="2741" y="10788"/>
                    <a:pt x="2791" y="10723"/>
                    <a:pt x="2844" y="10657"/>
                  </a:cubicBezTo>
                  <a:cubicBezTo>
                    <a:pt x="2616" y="10519"/>
                    <a:pt x="2316" y="10343"/>
                    <a:pt x="2071" y="10215"/>
                  </a:cubicBezTo>
                  <a:cubicBezTo>
                    <a:pt x="1614" y="9975"/>
                    <a:pt x="1589" y="9638"/>
                    <a:pt x="1541" y="9398"/>
                  </a:cubicBezTo>
                  <a:cubicBezTo>
                    <a:pt x="1493" y="9158"/>
                    <a:pt x="938" y="8918"/>
                    <a:pt x="407" y="8582"/>
                  </a:cubicBezTo>
                  <a:cubicBezTo>
                    <a:pt x="-122" y="8245"/>
                    <a:pt x="71" y="7692"/>
                    <a:pt x="22" y="7285"/>
                  </a:cubicBezTo>
                  <a:cubicBezTo>
                    <a:pt x="6" y="7152"/>
                    <a:pt x="-19" y="6904"/>
                    <a:pt x="22" y="6548"/>
                  </a:cubicBezTo>
                  <a:cubicBezTo>
                    <a:pt x="586" y="5298"/>
                    <a:pt x="1373" y="4171"/>
                    <a:pt x="2332" y="3214"/>
                  </a:cubicBezTo>
                  <a:cubicBezTo>
                    <a:pt x="4088" y="1465"/>
                    <a:pt x="6423" y="291"/>
                    <a:pt x="9024" y="0"/>
                  </a:cubicBezTo>
                  <a:cubicBezTo>
                    <a:pt x="9024" y="0"/>
                    <a:pt x="9024" y="0"/>
                    <a:pt x="9024" y="0"/>
                  </a:cubicBezTo>
                  <a:close/>
                  <a:moveTo>
                    <a:pt x="9024" y="0"/>
                  </a:moveTo>
                </a:path>
              </a:pathLst>
            </a:custGeom>
            <a:solidFill>
              <a:srgbClr val="24285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SG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33" name="AutoShape 568">
              <a:extLst>
                <a:ext uri="{FF2B5EF4-FFF2-40B4-BE49-F238E27FC236}">
                  <a16:creationId xmlns:a16="http://schemas.microsoft.com/office/drawing/2014/main" id="{01BE93BF-8F4D-4A79-B5D0-F448135F34BE}"/>
                </a:ext>
              </a:extLst>
            </p:cNvPr>
            <p:cNvSpPr/>
            <p:nvPr/>
          </p:nvSpPr>
          <p:spPr>
            <a:xfrm>
              <a:off x="622300" y="3683000"/>
              <a:ext cx="325460" cy="325460"/>
            </a:xfrm>
            <a:custGeom>
              <a:avLst/>
              <a:gdLst>
                <a:gd name="T0" fmla="*/ 57969308 w 21600"/>
                <a:gd name="T1" fmla="*/ 15920644 h 21600"/>
                <a:gd name="T2" fmla="*/ 36944969 w 21600"/>
                <a:gd name="T3" fmla="*/ 7214635 h 21600"/>
                <a:gd name="T4" fmla="*/ 15920644 w 21600"/>
                <a:gd name="T5" fmla="*/ 15920644 h 21600"/>
                <a:gd name="T6" fmla="*/ 7214635 w 21600"/>
                <a:gd name="T7" fmla="*/ 36944969 h 21600"/>
                <a:gd name="T8" fmla="*/ 15920644 w 21600"/>
                <a:gd name="T9" fmla="*/ 57969308 h 21600"/>
                <a:gd name="T10" fmla="*/ 36944969 w 21600"/>
                <a:gd name="T11" fmla="*/ 66678949 h 21600"/>
                <a:gd name="T12" fmla="*/ 57969308 w 21600"/>
                <a:gd name="T13" fmla="*/ 57969308 h 21600"/>
                <a:gd name="T14" fmla="*/ 66675318 w 21600"/>
                <a:gd name="T15" fmla="*/ 36944969 h 21600"/>
                <a:gd name="T16" fmla="*/ 57969308 w 21600"/>
                <a:gd name="T17" fmla="*/ 15920644 h 21600"/>
                <a:gd name="T18" fmla="*/ 36944969 w 21600"/>
                <a:gd name="T19" fmla="*/ 0 h 21600"/>
                <a:gd name="T20" fmla="*/ 63066403 w 21600"/>
                <a:gd name="T21" fmla="*/ 10823534 h 21600"/>
                <a:gd name="T22" fmla="*/ 73889952 w 21600"/>
                <a:gd name="T23" fmla="*/ 36944969 h 21600"/>
                <a:gd name="T24" fmla="*/ 63066403 w 21600"/>
                <a:gd name="T25" fmla="*/ 63066403 h 21600"/>
                <a:gd name="T26" fmla="*/ 36944969 w 21600"/>
                <a:gd name="T27" fmla="*/ 73889952 h 21600"/>
                <a:gd name="T28" fmla="*/ 10820129 w 21600"/>
                <a:gd name="T29" fmla="*/ 63066403 h 21600"/>
                <a:gd name="T30" fmla="*/ 0 w 21600"/>
                <a:gd name="T31" fmla="*/ 36944969 h 21600"/>
                <a:gd name="T32" fmla="*/ 10820129 w 21600"/>
                <a:gd name="T33" fmla="*/ 10823534 h 21600"/>
                <a:gd name="T34" fmla="*/ 36944969 w 21600"/>
                <a:gd name="T35" fmla="*/ 0 h 21600"/>
                <a:gd name="T36" fmla="*/ 36944969 w 21600"/>
                <a:gd name="T37" fmla="*/ 0 h 21600"/>
                <a:gd name="T38" fmla="*/ 36944969 w 21600"/>
                <a:gd name="T39" fmla="*/ 0 h 2160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600" h="21600">
                  <a:moveTo>
                    <a:pt x="16946" y="4654"/>
                  </a:moveTo>
                  <a:cubicBezTo>
                    <a:pt x="15373" y="3082"/>
                    <a:pt x="13200" y="2109"/>
                    <a:pt x="10800" y="2109"/>
                  </a:cubicBezTo>
                  <a:cubicBezTo>
                    <a:pt x="8400" y="2109"/>
                    <a:pt x="6227" y="3082"/>
                    <a:pt x="4654" y="4654"/>
                  </a:cubicBezTo>
                  <a:cubicBezTo>
                    <a:pt x="3082" y="6227"/>
                    <a:pt x="2109" y="8400"/>
                    <a:pt x="2109" y="10800"/>
                  </a:cubicBezTo>
                  <a:cubicBezTo>
                    <a:pt x="2109" y="13200"/>
                    <a:pt x="3082" y="15373"/>
                    <a:pt x="4654" y="16946"/>
                  </a:cubicBezTo>
                  <a:cubicBezTo>
                    <a:pt x="6227" y="18518"/>
                    <a:pt x="8400" y="19492"/>
                    <a:pt x="10800" y="19492"/>
                  </a:cubicBezTo>
                  <a:cubicBezTo>
                    <a:pt x="13200" y="19492"/>
                    <a:pt x="15373" y="18518"/>
                    <a:pt x="16946" y="16946"/>
                  </a:cubicBezTo>
                  <a:cubicBezTo>
                    <a:pt x="18518" y="15373"/>
                    <a:pt x="19491" y="13200"/>
                    <a:pt x="19491" y="10800"/>
                  </a:cubicBezTo>
                  <a:cubicBezTo>
                    <a:pt x="19491" y="8400"/>
                    <a:pt x="18518" y="6227"/>
                    <a:pt x="16946" y="4654"/>
                  </a:cubicBezTo>
                  <a:close/>
                  <a:moveTo>
                    <a:pt x="10800" y="0"/>
                  </a:moveTo>
                  <a:cubicBezTo>
                    <a:pt x="13782" y="0"/>
                    <a:pt x="16482" y="1209"/>
                    <a:pt x="18436" y="3164"/>
                  </a:cubicBezTo>
                  <a:cubicBezTo>
                    <a:pt x="20391" y="5118"/>
                    <a:pt x="21600" y="7818"/>
                    <a:pt x="21600" y="10800"/>
                  </a:cubicBezTo>
                  <a:cubicBezTo>
                    <a:pt x="21600" y="13783"/>
                    <a:pt x="20391" y="16482"/>
                    <a:pt x="18436" y="18436"/>
                  </a:cubicBezTo>
                  <a:cubicBezTo>
                    <a:pt x="16482" y="20391"/>
                    <a:pt x="13782" y="21600"/>
                    <a:pt x="10800" y="21600"/>
                  </a:cubicBezTo>
                  <a:cubicBezTo>
                    <a:pt x="7818" y="21600"/>
                    <a:pt x="5118" y="20391"/>
                    <a:pt x="3163" y="18436"/>
                  </a:cubicBezTo>
                  <a:cubicBezTo>
                    <a:pt x="1209" y="16482"/>
                    <a:pt x="0" y="13783"/>
                    <a:pt x="0" y="10800"/>
                  </a:cubicBezTo>
                  <a:cubicBezTo>
                    <a:pt x="0" y="7818"/>
                    <a:pt x="1209" y="5118"/>
                    <a:pt x="3163" y="3164"/>
                  </a:cubicBezTo>
                  <a:cubicBezTo>
                    <a:pt x="5118" y="1209"/>
                    <a:pt x="7818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24285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SG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+mn-cs"/>
              </a:endParaRPr>
            </a:p>
          </p:txBody>
        </p:sp>
      </p:grpSp>
      <p:sp>
        <p:nvSpPr>
          <p:cNvPr id="137" name="Oval 136">
            <a:extLst>
              <a:ext uri="{FF2B5EF4-FFF2-40B4-BE49-F238E27FC236}">
                <a16:creationId xmlns:a16="http://schemas.microsoft.com/office/drawing/2014/main" id="{6B5057E2-5145-46BC-B5E3-6956DB47F4D6}"/>
              </a:ext>
            </a:extLst>
          </p:cNvPr>
          <p:cNvSpPr/>
          <p:nvPr/>
        </p:nvSpPr>
        <p:spPr>
          <a:xfrm>
            <a:off x="1221305" y="1660758"/>
            <a:ext cx="340659" cy="304800"/>
          </a:xfrm>
          <a:prstGeom prst="ellipse">
            <a:avLst/>
          </a:prstGeom>
          <a:ln w="25400" cap="flat" algn="ctr">
            <a:solidFill>
              <a:schemeClr val="bg2">
                <a:lumMod val="90000"/>
              </a:schemeClr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kumimoji="0" lang="en-S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3C33904E-9D34-4D57-91DB-2AB7EB5AF416}"/>
              </a:ext>
            </a:extLst>
          </p:cNvPr>
          <p:cNvSpPr/>
          <p:nvPr/>
        </p:nvSpPr>
        <p:spPr>
          <a:xfrm>
            <a:off x="1232396" y="2432967"/>
            <a:ext cx="340659" cy="304800"/>
          </a:xfrm>
          <a:prstGeom prst="ellipse">
            <a:avLst/>
          </a:prstGeom>
          <a:ln w="25400" cap="flat" algn="ctr">
            <a:solidFill>
              <a:schemeClr val="bg2">
                <a:lumMod val="90000"/>
              </a:schemeClr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0" lang="en-S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4A9D54BF-7DC0-4231-9607-3F4AC7372C73}"/>
              </a:ext>
            </a:extLst>
          </p:cNvPr>
          <p:cNvGrpSpPr/>
          <p:nvPr/>
        </p:nvGrpSpPr>
        <p:grpSpPr>
          <a:xfrm>
            <a:off x="827378" y="1701880"/>
            <a:ext cx="256980" cy="229032"/>
            <a:chOff x="622300" y="3683000"/>
            <a:chExt cx="325460" cy="325460"/>
          </a:xfrm>
        </p:grpSpPr>
        <p:sp>
          <p:nvSpPr>
            <p:cNvPr id="140" name="AutoShape 556">
              <a:extLst>
                <a:ext uri="{FF2B5EF4-FFF2-40B4-BE49-F238E27FC236}">
                  <a16:creationId xmlns:a16="http://schemas.microsoft.com/office/drawing/2014/main" id="{D9377089-A20B-4DF6-BAF1-E05CF201C4FD}"/>
                </a:ext>
              </a:extLst>
            </p:cNvPr>
            <p:cNvSpPr/>
            <p:nvPr/>
          </p:nvSpPr>
          <p:spPr>
            <a:xfrm>
              <a:off x="647700" y="3695700"/>
              <a:ext cx="240340" cy="242844"/>
            </a:xfrm>
            <a:custGeom>
              <a:avLst/>
              <a:gdLst>
                <a:gd name="T0" fmla="*/ 19182294 w 21478"/>
                <a:gd name="T1" fmla="*/ 15579443 h 21600"/>
                <a:gd name="T2" fmla="*/ 24501151 w 21478"/>
                <a:gd name="T3" fmla="*/ 17824682 h 21600"/>
                <a:gd name="T4" fmla="*/ 28945740 w 21478"/>
                <a:gd name="T5" fmla="*/ 21664462 h 21600"/>
                <a:gd name="T6" fmla="*/ 29649214 w 21478"/>
                <a:gd name="T7" fmla="*/ 11665709 h 21600"/>
                <a:gd name="T8" fmla="*/ 23957583 w 21478"/>
                <a:gd name="T9" fmla="*/ 8103007 h 21600"/>
                <a:gd name="T10" fmla="*/ 21065435 w 21478"/>
                <a:gd name="T11" fmla="*/ 7275966 h 21600"/>
                <a:gd name="T12" fmla="*/ 18844578 w 21478"/>
                <a:gd name="T13" fmla="*/ 9016753 h 21600"/>
                <a:gd name="T14" fmla="*/ 17823061 w 21478"/>
                <a:gd name="T15" fmla="*/ 11702619 h 21600"/>
                <a:gd name="T16" fmla="*/ 27202710 w 21478"/>
                <a:gd name="T17" fmla="*/ 6495830 h 21600"/>
                <a:gd name="T18" fmla="*/ 25680952 w 21478"/>
                <a:gd name="T19" fmla="*/ 7018742 h 21600"/>
                <a:gd name="T20" fmla="*/ 22175242 w 21478"/>
                <a:gd name="T21" fmla="*/ 5039193 h 21600"/>
                <a:gd name="T22" fmla="*/ 19546553 w 21478"/>
                <a:gd name="T23" fmla="*/ 7253211 h 21600"/>
                <a:gd name="T24" fmla="*/ 19078618 w 21478"/>
                <a:gd name="T25" fmla="*/ 5660199 h 21600"/>
                <a:gd name="T26" fmla="*/ 20013234 w 21478"/>
                <a:gd name="T27" fmla="*/ 4273211 h 21600"/>
                <a:gd name="T28" fmla="*/ 21705797 w 21478"/>
                <a:gd name="T29" fmla="*/ 1696794 h 21600"/>
                <a:gd name="T30" fmla="*/ 27202710 w 21478"/>
                <a:gd name="T31" fmla="*/ 6495830 h 21600"/>
                <a:gd name="T32" fmla="*/ 12644326 w 21478"/>
                <a:gd name="T33" fmla="*/ 0 h 21600"/>
                <a:gd name="T34" fmla="*/ 11180029 w 21478"/>
                <a:gd name="T35" fmla="*/ 2943101 h 21600"/>
                <a:gd name="T36" fmla="*/ 6281526 w 21478"/>
                <a:gd name="T37" fmla="*/ 7450780 h 21600"/>
                <a:gd name="T38" fmla="*/ 3105016 w 21478"/>
                <a:gd name="T39" fmla="*/ 7860062 h 21600"/>
                <a:gd name="T40" fmla="*/ 3207316 w 21478"/>
                <a:gd name="T41" fmla="*/ 10659570 h 21600"/>
                <a:gd name="T42" fmla="*/ 3578591 w 21478"/>
                <a:gd name="T43" fmla="*/ 13696458 h 21600"/>
                <a:gd name="T44" fmla="*/ 6928904 w 21478"/>
                <a:gd name="T45" fmla="*/ 13768884 h 21600"/>
                <a:gd name="T46" fmla="*/ 14203906 w 21478"/>
                <a:gd name="T47" fmla="*/ 17931241 h 21600"/>
                <a:gd name="T48" fmla="*/ 14758743 w 21478"/>
                <a:gd name="T49" fmla="*/ 21238113 h 21600"/>
                <a:gd name="T50" fmla="*/ 9266082 w 21478"/>
                <a:gd name="T51" fmla="*/ 29147981 h 21600"/>
                <a:gd name="T52" fmla="*/ 7733167 w 21478"/>
                <a:gd name="T53" fmla="*/ 30274833 h 21600"/>
                <a:gd name="T54" fmla="*/ 6987753 w 21478"/>
                <a:gd name="T55" fmla="*/ 27493786 h 21600"/>
                <a:gd name="T56" fmla="*/ 5555773 w 21478"/>
                <a:gd name="T57" fmla="*/ 21620480 h 21600"/>
                <a:gd name="T58" fmla="*/ 3773421 w 21478"/>
                <a:gd name="T59" fmla="*/ 15421696 h 21600"/>
                <a:gd name="T60" fmla="*/ 2901917 w 21478"/>
                <a:gd name="T61" fmla="*/ 14516416 h 21600"/>
                <a:gd name="T62" fmla="*/ 570245 w 21478"/>
                <a:gd name="T63" fmla="*/ 12195839 h 21600"/>
                <a:gd name="T64" fmla="*/ 30806 w 21478"/>
                <a:gd name="T65" fmla="*/ 9305321 h 21600"/>
                <a:gd name="T66" fmla="*/ 12644326 w 21478"/>
                <a:gd name="T67" fmla="*/ 0 h 21600"/>
                <a:gd name="T68" fmla="*/ 12644326 w 21478"/>
                <a:gd name="T69" fmla="*/ 0 h 2160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1478" h="21600">
                  <a:moveTo>
                    <a:pt x="12615" y="9128"/>
                  </a:moveTo>
                  <a:cubicBezTo>
                    <a:pt x="12615" y="9128"/>
                    <a:pt x="13314" y="10506"/>
                    <a:pt x="13690" y="10963"/>
                  </a:cubicBezTo>
                  <a:cubicBezTo>
                    <a:pt x="14065" y="11421"/>
                    <a:pt x="16610" y="10797"/>
                    <a:pt x="16986" y="10880"/>
                  </a:cubicBezTo>
                  <a:cubicBezTo>
                    <a:pt x="17361" y="10963"/>
                    <a:pt x="17056" y="11659"/>
                    <a:pt x="17486" y="12543"/>
                  </a:cubicBezTo>
                  <a:cubicBezTo>
                    <a:pt x="17917" y="13426"/>
                    <a:pt x="17570" y="18030"/>
                    <a:pt x="18196" y="18237"/>
                  </a:cubicBezTo>
                  <a:cubicBezTo>
                    <a:pt x="18822" y="18445"/>
                    <a:pt x="20365" y="15827"/>
                    <a:pt x="20658" y="15245"/>
                  </a:cubicBezTo>
                  <a:cubicBezTo>
                    <a:pt x="20895" y="14771"/>
                    <a:pt x="21325" y="11521"/>
                    <a:pt x="21478" y="9877"/>
                  </a:cubicBezTo>
                  <a:cubicBezTo>
                    <a:pt x="21413" y="9307"/>
                    <a:pt x="21306" y="8750"/>
                    <a:pt x="21160" y="8209"/>
                  </a:cubicBezTo>
                  <a:cubicBezTo>
                    <a:pt x="20509" y="7254"/>
                    <a:pt x="19223" y="6043"/>
                    <a:pt x="19100" y="5951"/>
                  </a:cubicBezTo>
                  <a:cubicBezTo>
                    <a:pt x="18932" y="5826"/>
                    <a:pt x="17557" y="5826"/>
                    <a:pt x="17098" y="5702"/>
                  </a:cubicBezTo>
                  <a:cubicBezTo>
                    <a:pt x="16639" y="5577"/>
                    <a:pt x="16202" y="5120"/>
                    <a:pt x="16013" y="5078"/>
                  </a:cubicBezTo>
                  <a:cubicBezTo>
                    <a:pt x="15826" y="5037"/>
                    <a:pt x="15430" y="5162"/>
                    <a:pt x="15034" y="5120"/>
                  </a:cubicBezTo>
                  <a:cubicBezTo>
                    <a:pt x="14638" y="5078"/>
                    <a:pt x="14179" y="5368"/>
                    <a:pt x="13950" y="5514"/>
                  </a:cubicBezTo>
                  <a:cubicBezTo>
                    <a:pt x="13720" y="5660"/>
                    <a:pt x="13616" y="6096"/>
                    <a:pt x="13449" y="6345"/>
                  </a:cubicBezTo>
                  <a:cubicBezTo>
                    <a:pt x="13282" y="6595"/>
                    <a:pt x="13157" y="6740"/>
                    <a:pt x="12783" y="7092"/>
                  </a:cubicBezTo>
                  <a:cubicBezTo>
                    <a:pt x="12407" y="7446"/>
                    <a:pt x="12657" y="7758"/>
                    <a:pt x="12720" y="8235"/>
                  </a:cubicBezTo>
                  <a:cubicBezTo>
                    <a:pt x="12783" y="8713"/>
                    <a:pt x="12615" y="9128"/>
                    <a:pt x="12615" y="9128"/>
                  </a:cubicBezTo>
                  <a:close/>
                  <a:moveTo>
                    <a:pt x="19414" y="4571"/>
                  </a:moveTo>
                  <a:cubicBezTo>
                    <a:pt x="19275" y="4785"/>
                    <a:pt x="19148" y="4982"/>
                    <a:pt x="19100" y="5104"/>
                  </a:cubicBezTo>
                  <a:cubicBezTo>
                    <a:pt x="18953" y="5479"/>
                    <a:pt x="18516" y="5146"/>
                    <a:pt x="18328" y="4939"/>
                  </a:cubicBezTo>
                  <a:cubicBezTo>
                    <a:pt x="18141" y="4731"/>
                    <a:pt x="17265" y="4856"/>
                    <a:pt x="16993" y="4793"/>
                  </a:cubicBezTo>
                  <a:cubicBezTo>
                    <a:pt x="16723" y="4731"/>
                    <a:pt x="16139" y="3901"/>
                    <a:pt x="15826" y="3546"/>
                  </a:cubicBezTo>
                  <a:cubicBezTo>
                    <a:pt x="15513" y="3194"/>
                    <a:pt x="15221" y="4046"/>
                    <a:pt x="14971" y="4274"/>
                  </a:cubicBezTo>
                  <a:cubicBezTo>
                    <a:pt x="14721" y="4502"/>
                    <a:pt x="14388" y="5104"/>
                    <a:pt x="13950" y="5104"/>
                  </a:cubicBezTo>
                  <a:cubicBezTo>
                    <a:pt x="13512" y="5104"/>
                    <a:pt x="13261" y="3630"/>
                    <a:pt x="13261" y="3630"/>
                  </a:cubicBezTo>
                  <a:lnTo>
                    <a:pt x="13616" y="3983"/>
                  </a:lnTo>
                  <a:cubicBezTo>
                    <a:pt x="13616" y="3983"/>
                    <a:pt x="13908" y="3444"/>
                    <a:pt x="13866" y="3173"/>
                  </a:cubicBezTo>
                  <a:cubicBezTo>
                    <a:pt x="13824" y="2903"/>
                    <a:pt x="14055" y="3048"/>
                    <a:pt x="14283" y="3007"/>
                  </a:cubicBezTo>
                  <a:cubicBezTo>
                    <a:pt x="14513" y="2965"/>
                    <a:pt x="14762" y="2196"/>
                    <a:pt x="14867" y="1844"/>
                  </a:cubicBezTo>
                  <a:cubicBezTo>
                    <a:pt x="14911" y="1696"/>
                    <a:pt x="15181" y="1439"/>
                    <a:pt x="15491" y="1194"/>
                  </a:cubicBezTo>
                  <a:cubicBezTo>
                    <a:pt x="16513" y="1726"/>
                    <a:pt x="17444" y="2409"/>
                    <a:pt x="18252" y="3214"/>
                  </a:cubicBezTo>
                  <a:cubicBezTo>
                    <a:pt x="18674" y="3635"/>
                    <a:pt x="19063" y="4089"/>
                    <a:pt x="19414" y="4571"/>
                  </a:cubicBezTo>
                  <a:cubicBezTo>
                    <a:pt x="19414" y="4571"/>
                    <a:pt x="19414" y="4571"/>
                    <a:pt x="19414" y="4571"/>
                  </a:cubicBezTo>
                  <a:close/>
                  <a:moveTo>
                    <a:pt x="9024" y="0"/>
                  </a:moveTo>
                  <a:cubicBezTo>
                    <a:pt x="9024" y="300"/>
                    <a:pt x="9007" y="670"/>
                    <a:pt x="9015" y="1087"/>
                  </a:cubicBezTo>
                  <a:cubicBezTo>
                    <a:pt x="9040" y="2240"/>
                    <a:pt x="8533" y="1735"/>
                    <a:pt x="7979" y="2071"/>
                  </a:cubicBezTo>
                  <a:cubicBezTo>
                    <a:pt x="7424" y="2408"/>
                    <a:pt x="7183" y="2937"/>
                    <a:pt x="6653" y="3081"/>
                  </a:cubicBezTo>
                  <a:cubicBezTo>
                    <a:pt x="6123" y="3225"/>
                    <a:pt x="4748" y="4906"/>
                    <a:pt x="4483" y="5243"/>
                  </a:cubicBezTo>
                  <a:cubicBezTo>
                    <a:pt x="4217" y="5579"/>
                    <a:pt x="3928" y="6588"/>
                    <a:pt x="3445" y="6708"/>
                  </a:cubicBezTo>
                  <a:cubicBezTo>
                    <a:pt x="2963" y="6828"/>
                    <a:pt x="3302" y="5724"/>
                    <a:pt x="2216" y="5531"/>
                  </a:cubicBezTo>
                  <a:cubicBezTo>
                    <a:pt x="1132" y="5339"/>
                    <a:pt x="987" y="6948"/>
                    <a:pt x="842" y="7597"/>
                  </a:cubicBezTo>
                  <a:cubicBezTo>
                    <a:pt x="697" y="8245"/>
                    <a:pt x="1782" y="7669"/>
                    <a:pt x="2289" y="7501"/>
                  </a:cubicBezTo>
                  <a:cubicBezTo>
                    <a:pt x="2794" y="7333"/>
                    <a:pt x="2385" y="8053"/>
                    <a:pt x="2409" y="8293"/>
                  </a:cubicBezTo>
                  <a:cubicBezTo>
                    <a:pt x="2433" y="8533"/>
                    <a:pt x="2650" y="9206"/>
                    <a:pt x="2554" y="9638"/>
                  </a:cubicBezTo>
                  <a:cubicBezTo>
                    <a:pt x="2496" y="9896"/>
                    <a:pt x="2824" y="10177"/>
                    <a:pt x="3097" y="10362"/>
                  </a:cubicBezTo>
                  <a:cubicBezTo>
                    <a:pt x="3599" y="9822"/>
                    <a:pt x="4254" y="9384"/>
                    <a:pt x="4945" y="9689"/>
                  </a:cubicBezTo>
                  <a:cubicBezTo>
                    <a:pt x="5842" y="10084"/>
                    <a:pt x="7322" y="10645"/>
                    <a:pt x="7843" y="11206"/>
                  </a:cubicBezTo>
                  <a:cubicBezTo>
                    <a:pt x="8365" y="11766"/>
                    <a:pt x="9824" y="12389"/>
                    <a:pt x="10137" y="12618"/>
                  </a:cubicBezTo>
                  <a:cubicBezTo>
                    <a:pt x="10450" y="12846"/>
                    <a:pt x="11575" y="13054"/>
                    <a:pt x="11346" y="13512"/>
                  </a:cubicBezTo>
                  <a:cubicBezTo>
                    <a:pt x="11117" y="13968"/>
                    <a:pt x="10950" y="14155"/>
                    <a:pt x="10533" y="14945"/>
                  </a:cubicBezTo>
                  <a:cubicBezTo>
                    <a:pt x="10116" y="15733"/>
                    <a:pt x="9073" y="18080"/>
                    <a:pt x="8052" y="18890"/>
                  </a:cubicBezTo>
                  <a:cubicBezTo>
                    <a:pt x="7030" y="19701"/>
                    <a:pt x="6926" y="19846"/>
                    <a:pt x="6613" y="20511"/>
                  </a:cubicBezTo>
                  <a:cubicBezTo>
                    <a:pt x="6360" y="21048"/>
                    <a:pt x="6353" y="21478"/>
                    <a:pt x="6215" y="21600"/>
                  </a:cubicBezTo>
                  <a:cubicBezTo>
                    <a:pt x="5980" y="21509"/>
                    <a:pt x="5748" y="21410"/>
                    <a:pt x="5519" y="21304"/>
                  </a:cubicBezTo>
                  <a:cubicBezTo>
                    <a:pt x="5474" y="21265"/>
                    <a:pt x="5445" y="21238"/>
                    <a:pt x="5445" y="21238"/>
                  </a:cubicBezTo>
                  <a:cubicBezTo>
                    <a:pt x="5445" y="21238"/>
                    <a:pt x="4987" y="19866"/>
                    <a:pt x="4987" y="19347"/>
                  </a:cubicBezTo>
                  <a:cubicBezTo>
                    <a:pt x="4987" y="18829"/>
                    <a:pt x="4487" y="17436"/>
                    <a:pt x="4507" y="17041"/>
                  </a:cubicBezTo>
                  <a:cubicBezTo>
                    <a:pt x="4528" y="16648"/>
                    <a:pt x="4424" y="15567"/>
                    <a:pt x="3965" y="15214"/>
                  </a:cubicBezTo>
                  <a:cubicBezTo>
                    <a:pt x="3506" y="14861"/>
                    <a:pt x="2714" y="13927"/>
                    <a:pt x="2652" y="13449"/>
                  </a:cubicBezTo>
                  <a:cubicBezTo>
                    <a:pt x="2589" y="12971"/>
                    <a:pt x="2173" y="11559"/>
                    <a:pt x="2693" y="10852"/>
                  </a:cubicBezTo>
                  <a:cubicBezTo>
                    <a:pt x="2741" y="10788"/>
                    <a:pt x="2791" y="10723"/>
                    <a:pt x="2844" y="10657"/>
                  </a:cubicBezTo>
                  <a:cubicBezTo>
                    <a:pt x="2616" y="10519"/>
                    <a:pt x="2316" y="10343"/>
                    <a:pt x="2071" y="10215"/>
                  </a:cubicBezTo>
                  <a:cubicBezTo>
                    <a:pt x="1614" y="9975"/>
                    <a:pt x="1589" y="9638"/>
                    <a:pt x="1541" y="9398"/>
                  </a:cubicBezTo>
                  <a:cubicBezTo>
                    <a:pt x="1493" y="9158"/>
                    <a:pt x="938" y="8918"/>
                    <a:pt x="407" y="8582"/>
                  </a:cubicBezTo>
                  <a:cubicBezTo>
                    <a:pt x="-122" y="8245"/>
                    <a:pt x="71" y="7692"/>
                    <a:pt x="22" y="7285"/>
                  </a:cubicBezTo>
                  <a:cubicBezTo>
                    <a:pt x="6" y="7152"/>
                    <a:pt x="-19" y="6904"/>
                    <a:pt x="22" y="6548"/>
                  </a:cubicBezTo>
                  <a:cubicBezTo>
                    <a:pt x="586" y="5298"/>
                    <a:pt x="1373" y="4171"/>
                    <a:pt x="2332" y="3214"/>
                  </a:cubicBezTo>
                  <a:cubicBezTo>
                    <a:pt x="4088" y="1465"/>
                    <a:pt x="6423" y="291"/>
                    <a:pt x="9024" y="0"/>
                  </a:cubicBezTo>
                  <a:cubicBezTo>
                    <a:pt x="9024" y="0"/>
                    <a:pt x="9024" y="0"/>
                    <a:pt x="9024" y="0"/>
                  </a:cubicBezTo>
                  <a:close/>
                  <a:moveTo>
                    <a:pt x="9024" y="0"/>
                  </a:moveTo>
                </a:path>
              </a:pathLst>
            </a:custGeom>
            <a:solidFill>
              <a:srgbClr val="24285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SG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41" name="AutoShape 568">
              <a:extLst>
                <a:ext uri="{FF2B5EF4-FFF2-40B4-BE49-F238E27FC236}">
                  <a16:creationId xmlns:a16="http://schemas.microsoft.com/office/drawing/2014/main" id="{59448A61-A659-4C23-9D53-B938A20A47AE}"/>
                </a:ext>
              </a:extLst>
            </p:cNvPr>
            <p:cNvSpPr/>
            <p:nvPr/>
          </p:nvSpPr>
          <p:spPr>
            <a:xfrm>
              <a:off x="622300" y="3683000"/>
              <a:ext cx="325460" cy="325460"/>
            </a:xfrm>
            <a:custGeom>
              <a:avLst/>
              <a:gdLst>
                <a:gd name="T0" fmla="*/ 57969308 w 21600"/>
                <a:gd name="T1" fmla="*/ 15920644 h 21600"/>
                <a:gd name="T2" fmla="*/ 36944969 w 21600"/>
                <a:gd name="T3" fmla="*/ 7214635 h 21600"/>
                <a:gd name="T4" fmla="*/ 15920644 w 21600"/>
                <a:gd name="T5" fmla="*/ 15920644 h 21600"/>
                <a:gd name="T6" fmla="*/ 7214635 w 21600"/>
                <a:gd name="T7" fmla="*/ 36944969 h 21600"/>
                <a:gd name="T8" fmla="*/ 15920644 w 21600"/>
                <a:gd name="T9" fmla="*/ 57969308 h 21600"/>
                <a:gd name="T10" fmla="*/ 36944969 w 21600"/>
                <a:gd name="T11" fmla="*/ 66678949 h 21600"/>
                <a:gd name="T12" fmla="*/ 57969308 w 21600"/>
                <a:gd name="T13" fmla="*/ 57969308 h 21600"/>
                <a:gd name="T14" fmla="*/ 66675318 w 21600"/>
                <a:gd name="T15" fmla="*/ 36944969 h 21600"/>
                <a:gd name="T16" fmla="*/ 57969308 w 21600"/>
                <a:gd name="T17" fmla="*/ 15920644 h 21600"/>
                <a:gd name="T18" fmla="*/ 36944969 w 21600"/>
                <a:gd name="T19" fmla="*/ 0 h 21600"/>
                <a:gd name="T20" fmla="*/ 63066403 w 21600"/>
                <a:gd name="T21" fmla="*/ 10823534 h 21600"/>
                <a:gd name="T22" fmla="*/ 73889952 w 21600"/>
                <a:gd name="T23" fmla="*/ 36944969 h 21600"/>
                <a:gd name="T24" fmla="*/ 63066403 w 21600"/>
                <a:gd name="T25" fmla="*/ 63066403 h 21600"/>
                <a:gd name="T26" fmla="*/ 36944969 w 21600"/>
                <a:gd name="T27" fmla="*/ 73889952 h 21600"/>
                <a:gd name="T28" fmla="*/ 10820129 w 21600"/>
                <a:gd name="T29" fmla="*/ 63066403 h 21600"/>
                <a:gd name="T30" fmla="*/ 0 w 21600"/>
                <a:gd name="T31" fmla="*/ 36944969 h 21600"/>
                <a:gd name="T32" fmla="*/ 10820129 w 21600"/>
                <a:gd name="T33" fmla="*/ 10823534 h 21600"/>
                <a:gd name="T34" fmla="*/ 36944969 w 21600"/>
                <a:gd name="T35" fmla="*/ 0 h 21600"/>
                <a:gd name="T36" fmla="*/ 36944969 w 21600"/>
                <a:gd name="T37" fmla="*/ 0 h 21600"/>
                <a:gd name="T38" fmla="*/ 36944969 w 21600"/>
                <a:gd name="T39" fmla="*/ 0 h 2160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600" h="21600">
                  <a:moveTo>
                    <a:pt x="16946" y="4654"/>
                  </a:moveTo>
                  <a:cubicBezTo>
                    <a:pt x="15373" y="3082"/>
                    <a:pt x="13200" y="2109"/>
                    <a:pt x="10800" y="2109"/>
                  </a:cubicBezTo>
                  <a:cubicBezTo>
                    <a:pt x="8400" y="2109"/>
                    <a:pt x="6227" y="3082"/>
                    <a:pt x="4654" y="4654"/>
                  </a:cubicBezTo>
                  <a:cubicBezTo>
                    <a:pt x="3082" y="6227"/>
                    <a:pt x="2109" y="8400"/>
                    <a:pt x="2109" y="10800"/>
                  </a:cubicBezTo>
                  <a:cubicBezTo>
                    <a:pt x="2109" y="13200"/>
                    <a:pt x="3082" y="15373"/>
                    <a:pt x="4654" y="16946"/>
                  </a:cubicBezTo>
                  <a:cubicBezTo>
                    <a:pt x="6227" y="18518"/>
                    <a:pt x="8400" y="19492"/>
                    <a:pt x="10800" y="19492"/>
                  </a:cubicBezTo>
                  <a:cubicBezTo>
                    <a:pt x="13200" y="19492"/>
                    <a:pt x="15373" y="18518"/>
                    <a:pt x="16946" y="16946"/>
                  </a:cubicBezTo>
                  <a:cubicBezTo>
                    <a:pt x="18518" y="15373"/>
                    <a:pt x="19491" y="13200"/>
                    <a:pt x="19491" y="10800"/>
                  </a:cubicBezTo>
                  <a:cubicBezTo>
                    <a:pt x="19491" y="8400"/>
                    <a:pt x="18518" y="6227"/>
                    <a:pt x="16946" y="4654"/>
                  </a:cubicBezTo>
                  <a:close/>
                  <a:moveTo>
                    <a:pt x="10800" y="0"/>
                  </a:moveTo>
                  <a:cubicBezTo>
                    <a:pt x="13782" y="0"/>
                    <a:pt x="16482" y="1209"/>
                    <a:pt x="18436" y="3164"/>
                  </a:cubicBezTo>
                  <a:cubicBezTo>
                    <a:pt x="20391" y="5118"/>
                    <a:pt x="21600" y="7818"/>
                    <a:pt x="21600" y="10800"/>
                  </a:cubicBezTo>
                  <a:cubicBezTo>
                    <a:pt x="21600" y="13783"/>
                    <a:pt x="20391" y="16482"/>
                    <a:pt x="18436" y="18436"/>
                  </a:cubicBezTo>
                  <a:cubicBezTo>
                    <a:pt x="16482" y="20391"/>
                    <a:pt x="13782" y="21600"/>
                    <a:pt x="10800" y="21600"/>
                  </a:cubicBezTo>
                  <a:cubicBezTo>
                    <a:pt x="7818" y="21600"/>
                    <a:pt x="5118" y="20391"/>
                    <a:pt x="3163" y="18436"/>
                  </a:cubicBezTo>
                  <a:cubicBezTo>
                    <a:pt x="1209" y="16482"/>
                    <a:pt x="0" y="13783"/>
                    <a:pt x="0" y="10800"/>
                  </a:cubicBezTo>
                  <a:cubicBezTo>
                    <a:pt x="0" y="7818"/>
                    <a:pt x="1209" y="5118"/>
                    <a:pt x="3163" y="3164"/>
                  </a:cubicBezTo>
                  <a:cubicBezTo>
                    <a:pt x="5118" y="1209"/>
                    <a:pt x="7818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solidFill>
              <a:srgbClr val="24285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tIns="0" rIns="0" bIns="0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SG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+mn-cs"/>
              </a:endParaRPr>
            </a:p>
          </p:txBody>
        </p:sp>
      </p:grpSp>
      <p:sp>
        <p:nvSpPr>
          <p:cNvPr id="40" name="Oval 39">
            <a:extLst>
              <a:ext uri="{FF2B5EF4-FFF2-40B4-BE49-F238E27FC236}">
                <a16:creationId xmlns:a16="http://schemas.microsoft.com/office/drawing/2014/main" id="{B8F61F8F-96C5-401C-9098-55B9448B3446}"/>
              </a:ext>
            </a:extLst>
          </p:cNvPr>
          <p:cNvSpPr/>
          <p:nvPr/>
        </p:nvSpPr>
        <p:spPr>
          <a:xfrm>
            <a:off x="1234301" y="3149256"/>
            <a:ext cx="340659" cy="304800"/>
          </a:xfrm>
          <a:prstGeom prst="ellipse">
            <a:avLst/>
          </a:prstGeom>
          <a:ln w="25400" cap="flat" algn="ctr">
            <a:solidFill>
              <a:schemeClr val="bg2">
                <a:lumMod val="90000"/>
              </a:schemeClr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kumimoji="0" lang="en-S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8C503C4-6A38-41F3-9EAD-8CCE0A9A1248}"/>
              </a:ext>
            </a:extLst>
          </p:cNvPr>
          <p:cNvGrpSpPr/>
          <p:nvPr/>
        </p:nvGrpSpPr>
        <p:grpSpPr>
          <a:xfrm>
            <a:off x="1741962" y="3173547"/>
            <a:ext cx="6754013" cy="314738"/>
            <a:chOff x="2264314" y="131917"/>
            <a:chExt cx="1982674" cy="411477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E32080E-37FC-4CC6-855E-B62C3A21A099}"/>
                </a:ext>
              </a:extLst>
            </p:cNvPr>
            <p:cNvSpPr/>
            <p:nvPr/>
          </p:nvSpPr>
          <p:spPr>
            <a:xfrm>
              <a:off x="2264314" y="131917"/>
              <a:ext cx="1982674" cy="398484"/>
            </a:xfrm>
            <a:prstGeom prst="rect">
              <a:avLst/>
            </a:prstGeom>
            <a:solidFill>
              <a:srgbClr val="C8904D">
                <a:lumMod val="20000"/>
                <a:lumOff val="80000"/>
              </a:srgbClr>
            </a:solidFill>
            <a:ln w="25400" cap="flat" cmpd="sng" algn="ctr">
              <a:solidFill>
                <a:srgbClr val="E2BA41">
                  <a:shade val="8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2F0937C-5052-4CA0-BFE2-29FFC41FA4C2}"/>
                </a:ext>
              </a:extLst>
            </p:cNvPr>
            <p:cNvSpPr txBox="1"/>
            <p:nvPr/>
          </p:nvSpPr>
          <p:spPr>
            <a:xfrm>
              <a:off x="2293840" y="144910"/>
              <a:ext cx="1923621" cy="39848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78232" tIns="44704" rIns="78232" bIns="44704" numCol="1" spcCol="1270" anchor="ctr" anchorCtr="0">
              <a:noAutofit/>
            </a:bodyPr>
            <a:lstStyle/>
            <a:p>
              <a:pPr marL="0" marR="0" lvl="0" indent="0" algn="ctr" defTabSz="466725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lang="en-US" sz="1600" b="1" kern="0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Little connectivity between financial  and sustainability information </a:t>
              </a:r>
            </a:p>
          </p:txBody>
        </p:sp>
      </p:grpSp>
      <p:sp>
        <p:nvSpPr>
          <p:cNvPr id="2" name="Arrow: Curved Right 1">
            <a:extLst>
              <a:ext uri="{FF2B5EF4-FFF2-40B4-BE49-F238E27FC236}">
                <a16:creationId xmlns:a16="http://schemas.microsoft.com/office/drawing/2014/main" id="{53A0D3A1-35AB-4FB5-B0A6-6F906D3B2B8B}"/>
              </a:ext>
            </a:extLst>
          </p:cNvPr>
          <p:cNvSpPr/>
          <p:nvPr/>
        </p:nvSpPr>
        <p:spPr>
          <a:xfrm>
            <a:off x="-7775" y="2381270"/>
            <a:ext cx="665809" cy="194421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6C4CF9-2F7A-472E-9FA7-B4998F212EFC}"/>
              </a:ext>
            </a:extLst>
          </p:cNvPr>
          <p:cNvSpPr txBox="1"/>
          <p:nvPr/>
        </p:nvSpPr>
        <p:spPr>
          <a:xfrm>
            <a:off x="932431" y="4156347"/>
            <a:ext cx="80320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solution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International Standard </a:t>
            </a:r>
            <a:r>
              <a:rPr lang="es-E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Setting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under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IFRS </a:t>
            </a:r>
            <a:r>
              <a:rPr lang="es-E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Foundation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s-E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Next </a:t>
            </a:r>
            <a:r>
              <a:rPr lang="es-E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steps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IOSCO: </a:t>
            </a:r>
            <a:r>
              <a:rPr lang="es-E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process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view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potential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endorsement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762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Picture 3" descr="INTERIOR 2.jpg">
            <a:extLst>
              <a:ext uri="{FF2B5EF4-FFF2-40B4-BE49-F238E27FC236}">
                <a16:creationId xmlns:a16="http://schemas.microsoft.com/office/drawing/2014/main" id="{F053183D-B76C-415B-BE8E-DBB2A46B4A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-52812"/>
            <a:ext cx="9144000" cy="68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0612" y="975779"/>
            <a:ext cx="7813756" cy="441859"/>
          </a:xfrm>
        </p:spPr>
        <p:txBody>
          <a:bodyPr>
            <a:normAutofit fontScale="90000"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Corporate Reporting: Pathway towards IOSCO’s potential  endorsement… 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1191" y="1885950"/>
            <a:ext cx="6456969" cy="4120816"/>
            <a:chOff x="0" y="1371600"/>
            <a:chExt cx="8661400" cy="5527676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0" y="1371600"/>
              <a:ext cx="8661400" cy="5527675"/>
            </a:xfrm>
            <a:custGeom>
              <a:avLst/>
              <a:gdLst>
                <a:gd name="T0" fmla="*/ 3413 w 3414"/>
                <a:gd name="T1" fmla="*/ 2170 h 2178"/>
                <a:gd name="T2" fmla="*/ 1832 w 3414"/>
                <a:gd name="T3" fmla="*/ 1121 h 2178"/>
                <a:gd name="T4" fmla="*/ 1340 w 3414"/>
                <a:gd name="T5" fmla="*/ 1124 h 2178"/>
                <a:gd name="T6" fmla="*/ 746 w 3414"/>
                <a:gd name="T7" fmla="*/ 1045 h 2178"/>
                <a:gd name="T8" fmla="*/ 708 w 3414"/>
                <a:gd name="T9" fmla="*/ 983 h 2178"/>
                <a:gd name="T10" fmla="*/ 722 w 3414"/>
                <a:gd name="T11" fmla="*/ 913 h 2178"/>
                <a:gd name="T12" fmla="*/ 765 w 3414"/>
                <a:gd name="T13" fmla="*/ 873 h 2178"/>
                <a:gd name="T14" fmla="*/ 833 w 3414"/>
                <a:gd name="T15" fmla="*/ 837 h 2178"/>
                <a:gd name="T16" fmla="*/ 1150 w 3414"/>
                <a:gd name="T17" fmla="*/ 745 h 2178"/>
                <a:gd name="T18" fmla="*/ 1521 w 3414"/>
                <a:gd name="T19" fmla="*/ 516 h 2178"/>
                <a:gd name="T20" fmla="*/ 1494 w 3414"/>
                <a:gd name="T21" fmla="*/ 320 h 2178"/>
                <a:gd name="T22" fmla="*/ 1110 w 3414"/>
                <a:gd name="T23" fmla="*/ 129 h 2178"/>
                <a:gd name="T24" fmla="*/ 597 w 3414"/>
                <a:gd name="T25" fmla="*/ 43 h 2178"/>
                <a:gd name="T26" fmla="*/ 0 w 3414"/>
                <a:gd name="T27" fmla="*/ 0 h 2178"/>
                <a:gd name="T28" fmla="*/ 0 w 3414"/>
                <a:gd name="T29" fmla="*/ 209 h 2178"/>
                <a:gd name="T30" fmla="*/ 207 w 3414"/>
                <a:gd name="T31" fmla="*/ 220 h 2178"/>
                <a:gd name="T32" fmla="*/ 292 w 3414"/>
                <a:gd name="T33" fmla="*/ 226 h 2178"/>
                <a:gd name="T34" fmla="*/ 567 w 3414"/>
                <a:gd name="T35" fmla="*/ 241 h 2178"/>
                <a:gd name="T36" fmla="*/ 684 w 3414"/>
                <a:gd name="T37" fmla="*/ 249 h 2178"/>
                <a:gd name="T38" fmla="*/ 1013 w 3414"/>
                <a:gd name="T39" fmla="*/ 394 h 2178"/>
                <a:gd name="T40" fmla="*/ 904 w 3414"/>
                <a:gd name="T41" fmla="*/ 523 h 2178"/>
                <a:gd name="T42" fmla="*/ 817 w 3414"/>
                <a:gd name="T43" fmla="*/ 554 h 2178"/>
                <a:gd name="T44" fmla="*/ 117 w 3414"/>
                <a:gd name="T45" fmla="*/ 858 h 2178"/>
                <a:gd name="T46" fmla="*/ 72 w 3414"/>
                <a:gd name="T47" fmla="*/ 920 h 2178"/>
                <a:gd name="T48" fmla="*/ 47 w 3414"/>
                <a:gd name="T49" fmla="*/ 990 h 2178"/>
                <a:gd name="T50" fmla="*/ 52 w 3414"/>
                <a:gd name="T51" fmla="*/ 1121 h 2178"/>
                <a:gd name="T52" fmla="*/ 849 w 3414"/>
                <a:gd name="T53" fmla="*/ 1485 h 2178"/>
                <a:gd name="T54" fmla="*/ 1613 w 3414"/>
                <a:gd name="T55" fmla="*/ 1541 h 2178"/>
                <a:gd name="T56" fmla="*/ 2144 w 3414"/>
                <a:gd name="T57" fmla="*/ 1848 h 2178"/>
                <a:gd name="T58" fmla="*/ 2125 w 3414"/>
                <a:gd name="T59" fmla="*/ 2178 h 2178"/>
                <a:gd name="T60" fmla="*/ 3414 w 3414"/>
                <a:gd name="T61" fmla="*/ 2178 h 2178"/>
                <a:gd name="T62" fmla="*/ 3413 w 3414"/>
                <a:gd name="T63" fmla="*/ 2170 h 2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414" h="2178">
                  <a:moveTo>
                    <a:pt x="3413" y="2170"/>
                  </a:moveTo>
                  <a:cubicBezTo>
                    <a:pt x="3269" y="1591"/>
                    <a:pt x="2632" y="1151"/>
                    <a:pt x="1832" y="1121"/>
                  </a:cubicBezTo>
                  <a:cubicBezTo>
                    <a:pt x="1670" y="1115"/>
                    <a:pt x="1503" y="1126"/>
                    <a:pt x="1340" y="1124"/>
                  </a:cubicBezTo>
                  <a:cubicBezTo>
                    <a:pt x="1182" y="1123"/>
                    <a:pt x="859" y="1139"/>
                    <a:pt x="746" y="1045"/>
                  </a:cubicBezTo>
                  <a:cubicBezTo>
                    <a:pt x="726" y="1028"/>
                    <a:pt x="713" y="1006"/>
                    <a:pt x="708" y="983"/>
                  </a:cubicBezTo>
                  <a:cubicBezTo>
                    <a:pt x="704" y="960"/>
                    <a:pt x="708" y="935"/>
                    <a:pt x="722" y="913"/>
                  </a:cubicBezTo>
                  <a:cubicBezTo>
                    <a:pt x="731" y="899"/>
                    <a:pt x="746" y="885"/>
                    <a:pt x="765" y="873"/>
                  </a:cubicBezTo>
                  <a:cubicBezTo>
                    <a:pt x="784" y="860"/>
                    <a:pt x="807" y="848"/>
                    <a:pt x="833" y="837"/>
                  </a:cubicBezTo>
                  <a:cubicBezTo>
                    <a:pt x="934" y="793"/>
                    <a:pt x="1075" y="764"/>
                    <a:pt x="1150" y="745"/>
                  </a:cubicBezTo>
                  <a:cubicBezTo>
                    <a:pt x="1308" y="706"/>
                    <a:pt x="1471" y="645"/>
                    <a:pt x="1521" y="516"/>
                  </a:cubicBezTo>
                  <a:cubicBezTo>
                    <a:pt x="1548" y="448"/>
                    <a:pt x="1540" y="377"/>
                    <a:pt x="1494" y="320"/>
                  </a:cubicBezTo>
                  <a:cubicBezTo>
                    <a:pt x="1405" y="209"/>
                    <a:pt x="1242" y="163"/>
                    <a:pt x="1110" y="129"/>
                  </a:cubicBezTo>
                  <a:cubicBezTo>
                    <a:pt x="942" y="86"/>
                    <a:pt x="769" y="62"/>
                    <a:pt x="597" y="43"/>
                  </a:cubicBezTo>
                  <a:cubicBezTo>
                    <a:pt x="398" y="21"/>
                    <a:pt x="200" y="6"/>
                    <a:pt x="0" y="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73" y="216"/>
                    <a:pt x="134" y="215"/>
                    <a:pt x="207" y="220"/>
                  </a:cubicBezTo>
                  <a:cubicBezTo>
                    <a:pt x="230" y="221"/>
                    <a:pt x="268" y="224"/>
                    <a:pt x="292" y="226"/>
                  </a:cubicBezTo>
                  <a:cubicBezTo>
                    <a:pt x="399" y="230"/>
                    <a:pt x="461" y="236"/>
                    <a:pt x="567" y="241"/>
                  </a:cubicBezTo>
                  <a:cubicBezTo>
                    <a:pt x="585" y="243"/>
                    <a:pt x="660" y="247"/>
                    <a:pt x="684" y="249"/>
                  </a:cubicBezTo>
                  <a:cubicBezTo>
                    <a:pt x="804" y="259"/>
                    <a:pt x="987" y="285"/>
                    <a:pt x="1013" y="394"/>
                  </a:cubicBezTo>
                  <a:cubicBezTo>
                    <a:pt x="1027" y="450"/>
                    <a:pt x="985" y="488"/>
                    <a:pt x="904" y="523"/>
                  </a:cubicBezTo>
                  <a:cubicBezTo>
                    <a:pt x="877" y="535"/>
                    <a:pt x="848" y="545"/>
                    <a:pt x="817" y="554"/>
                  </a:cubicBezTo>
                  <a:cubicBezTo>
                    <a:pt x="575" y="629"/>
                    <a:pt x="293" y="654"/>
                    <a:pt x="117" y="858"/>
                  </a:cubicBezTo>
                  <a:cubicBezTo>
                    <a:pt x="101" y="877"/>
                    <a:pt x="86" y="897"/>
                    <a:pt x="72" y="920"/>
                  </a:cubicBezTo>
                  <a:cubicBezTo>
                    <a:pt x="61" y="942"/>
                    <a:pt x="53" y="965"/>
                    <a:pt x="47" y="990"/>
                  </a:cubicBezTo>
                  <a:cubicBezTo>
                    <a:pt x="37" y="1031"/>
                    <a:pt x="38" y="1075"/>
                    <a:pt x="52" y="1121"/>
                  </a:cubicBezTo>
                  <a:cubicBezTo>
                    <a:pt x="131" y="1375"/>
                    <a:pt x="560" y="1449"/>
                    <a:pt x="849" y="1485"/>
                  </a:cubicBezTo>
                  <a:cubicBezTo>
                    <a:pt x="1101" y="1516"/>
                    <a:pt x="1361" y="1512"/>
                    <a:pt x="1613" y="1541"/>
                  </a:cubicBezTo>
                  <a:cubicBezTo>
                    <a:pt x="1884" y="1572"/>
                    <a:pt x="2086" y="1700"/>
                    <a:pt x="2144" y="1848"/>
                  </a:cubicBezTo>
                  <a:cubicBezTo>
                    <a:pt x="2185" y="1953"/>
                    <a:pt x="2172" y="2070"/>
                    <a:pt x="2125" y="2178"/>
                  </a:cubicBezTo>
                  <a:cubicBezTo>
                    <a:pt x="3414" y="2178"/>
                    <a:pt x="3414" y="2178"/>
                    <a:pt x="3414" y="2178"/>
                  </a:cubicBezTo>
                  <a:cubicBezTo>
                    <a:pt x="3414" y="2176"/>
                    <a:pt x="3413" y="2173"/>
                    <a:pt x="3413" y="217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0" y="1452563"/>
              <a:ext cx="8556625" cy="5446713"/>
            </a:xfrm>
            <a:custGeom>
              <a:avLst/>
              <a:gdLst>
                <a:gd name="T0" fmla="*/ 3261 w 3373"/>
                <a:gd name="T1" fmla="*/ 1875 h 2146"/>
                <a:gd name="T2" fmla="*/ 3165 w 3373"/>
                <a:gd name="T3" fmla="*/ 1736 h 2146"/>
                <a:gd name="T4" fmla="*/ 3059 w 3373"/>
                <a:gd name="T5" fmla="*/ 1619 h 2146"/>
                <a:gd name="T6" fmla="*/ 2870 w 3373"/>
                <a:gd name="T7" fmla="*/ 1463 h 2146"/>
                <a:gd name="T8" fmla="*/ 2702 w 3373"/>
                <a:gd name="T9" fmla="*/ 1359 h 2146"/>
                <a:gd name="T10" fmla="*/ 2492 w 3373"/>
                <a:gd name="T11" fmla="*/ 1263 h 2146"/>
                <a:gd name="T12" fmla="*/ 2259 w 3373"/>
                <a:gd name="T13" fmla="*/ 1189 h 2146"/>
                <a:gd name="T14" fmla="*/ 2044 w 3373"/>
                <a:gd name="T15" fmla="*/ 1145 h 2146"/>
                <a:gd name="T16" fmla="*/ 1824 w 3373"/>
                <a:gd name="T17" fmla="*/ 1123 h 2146"/>
                <a:gd name="T18" fmla="*/ 1631 w 3373"/>
                <a:gd name="T19" fmla="*/ 1121 h 2146"/>
                <a:gd name="T20" fmla="*/ 1404 w 3373"/>
                <a:gd name="T21" fmla="*/ 1125 h 2146"/>
                <a:gd name="T22" fmla="*/ 1340 w 3373"/>
                <a:gd name="T23" fmla="*/ 1126 h 2146"/>
                <a:gd name="T24" fmla="*/ 1141 w 3373"/>
                <a:gd name="T25" fmla="*/ 1126 h 2146"/>
                <a:gd name="T26" fmla="*/ 924 w 3373"/>
                <a:gd name="T27" fmla="*/ 1113 h 2146"/>
                <a:gd name="T28" fmla="*/ 743 w 3373"/>
                <a:gd name="T29" fmla="*/ 1060 h 2146"/>
                <a:gd name="T30" fmla="*/ 709 w 3373"/>
                <a:gd name="T31" fmla="*/ 1036 h 2146"/>
                <a:gd name="T32" fmla="*/ 675 w 3373"/>
                <a:gd name="T33" fmla="*/ 884 h 2146"/>
                <a:gd name="T34" fmla="*/ 779 w 3373"/>
                <a:gd name="T35" fmla="*/ 792 h 2146"/>
                <a:gd name="T36" fmla="*/ 990 w 3373"/>
                <a:gd name="T37" fmla="*/ 718 h 2146"/>
                <a:gd name="T38" fmla="*/ 1196 w 3373"/>
                <a:gd name="T39" fmla="*/ 666 h 2146"/>
                <a:gd name="T40" fmla="*/ 1397 w 3373"/>
                <a:gd name="T41" fmla="*/ 576 h 2146"/>
                <a:gd name="T42" fmla="*/ 1482 w 3373"/>
                <a:gd name="T43" fmla="*/ 469 h 2146"/>
                <a:gd name="T44" fmla="*/ 1420 w 3373"/>
                <a:gd name="T45" fmla="*/ 262 h 2146"/>
                <a:gd name="T46" fmla="*/ 1275 w 3373"/>
                <a:gd name="T47" fmla="*/ 173 h 2146"/>
                <a:gd name="T48" fmla="*/ 1094 w 3373"/>
                <a:gd name="T49" fmla="*/ 119 h 2146"/>
                <a:gd name="T50" fmla="*/ 1008 w 3373"/>
                <a:gd name="T51" fmla="*/ 98 h 2146"/>
                <a:gd name="T52" fmla="*/ 848 w 3373"/>
                <a:gd name="T53" fmla="*/ 72 h 2146"/>
                <a:gd name="T54" fmla="*/ 629 w 3373"/>
                <a:gd name="T55" fmla="*/ 45 h 2146"/>
                <a:gd name="T56" fmla="*/ 409 w 3373"/>
                <a:gd name="T57" fmla="*/ 20 h 2146"/>
                <a:gd name="T58" fmla="*/ 188 w 3373"/>
                <a:gd name="T59" fmla="*/ 3 h 2146"/>
                <a:gd name="T60" fmla="*/ 45 w 3373"/>
                <a:gd name="T61" fmla="*/ 0 h 2146"/>
                <a:gd name="T62" fmla="*/ 62 w 3373"/>
                <a:gd name="T63" fmla="*/ 9 h 2146"/>
                <a:gd name="T64" fmla="*/ 222 w 3373"/>
                <a:gd name="T65" fmla="*/ 14 h 2146"/>
                <a:gd name="T66" fmla="*/ 443 w 3373"/>
                <a:gd name="T67" fmla="*/ 33 h 2146"/>
                <a:gd name="T68" fmla="*/ 663 w 3373"/>
                <a:gd name="T69" fmla="*/ 58 h 2146"/>
                <a:gd name="T70" fmla="*/ 881 w 3373"/>
                <a:gd name="T71" fmla="*/ 87 h 2146"/>
                <a:gd name="T72" fmla="*/ 1024 w 3373"/>
                <a:gd name="T73" fmla="*/ 111 h 2146"/>
                <a:gd name="T74" fmla="*/ 1127 w 3373"/>
                <a:gd name="T75" fmla="*/ 138 h 2146"/>
                <a:gd name="T76" fmla="*/ 1306 w 3373"/>
                <a:gd name="T77" fmla="*/ 198 h 2146"/>
                <a:gd name="T78" fmla="*/ 1462 w 3373"/>
                <a:gd name="T79" fmla="*/ 335 h 2146"/>
                <a:gd name="T80" fmla="*/ 1456 w 3373"/>
                <a:gd name="T81" fmla="*/ 492 h 2146"/>
                <a:gd name="T82" fmla="*/ 1264 w 3373"/>
                <a:gd name="T83" fmla="*/ 629 h 2146"/>
                <a:gd name="T84" fmla="*/ 1072 w 3373"/>
                <a:gd name="T85" fmla="*/ 683 h 2146"/>
                <a:gd name="T86" fmla="*/ 850 w 3373"/>
                <a:gd name="T87" fmla="*/ 745 h 2146"/>
                <a:gd name="T88" fmla="*/ 691 w 3373"/>
                <a:gd name="T89" fmla="*/ 832 h 2146"/>
                <a:gd name="T90" fmla="*/ 686 w 3373"/>
                <a:gd name="T91" fmla="*/ 1029 h 2146"/>
                <a:gd name="T92" fmla="*/ 717 w 3373"/>
                <a:gd name="T93" fmla="*/ 1057 h 2146"/>
                <a:gd name="T94" fmla="*/ 805 w 3373"/>
                <a:gd name="T95" fmla="*/ 1102 h 2146"/>
                <a:gd name="T96" fmla="*/ 1008 w 3373"/>
                <a:gd name="T97" fmla="*/ 1136 h 2146"/>
                <a:gd name="T98" fmla="*/ 1212 w 3373"/>
                <a:gd name="T99" fmla="*/ 1142 h 2146"/>
                <a:gd name="T100" fmla="*/ 1360 w 3373"/>
                <a:gd name="T101" fmla="*/ 1143 h 2146"/>
                <a:gd name="T102" fmla="*/ 1470 w 3373"/>
                <a:gd name="T103" fmla="*/ 1141 h 2146"/>
                <a:gd name="T104" fmla="*/ 1696 w 3373"/>
                <a:gd name="T105" fmla="*/ 1137 h 2146"/>
                <a:gd name="T106" fmla="*/ 1919 w 3373"/>
                <a:gd name="T107" fmla="*/ 1147 h 2146"/>
                <a:gd name="T108" fmla="*/ 2137 w 3373"/>
                <a:gd name="T109" fmla="*/ 1179 h 2146"/>
                <a:gd name="T110" fmla="*/ 2350 w 3373"/>
                <a:gd name="T111" fmla="*/ 1233 h 2146"/>
                <a:gd name="T112" fmla="*/ 2557 w 3373"/>
                <a:gd name="T113" fmla="*/ 1309 h 2146"/>
                <a:gd name="T114" fmla="*/ 2759 w 3373"/>
                <a:gd name="T115" fmla="*/ 1411 h 2146"/>
                <a:gd name="T116" fmla="*/ 2952 w 3373"/>
                <a:gd name="T117" fmla="*/ 1546 h 2146"/>
                <a:gd name="T118" fmla="*/ 3131 w 3373"/>
                <a:gd name="T119" fmla="*/ 1722 h 2146"/>
                <a:gd name="T120" fmla="*/ 3225 w 3373"/>
                <a:gd name="T121" fmla="*/ 1851 h 2146"/>
                <a:gd name="T122" fmla="*/ 3338 w 3373"/>
                <a:gd name="T123" fmla="*/ 2097 h 2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73" h="2146">
                  <a:moveTo>
                    <a:pt x="3365" y="2116"/>
                  </a:moveTo>
                  <a:cubicBezTo>
                    <a:pt x="3363" y="2109"/>
                    <a:pt x="3361" y="2102"/>
                    <a:pt x="3359" y="2095"/>
                  </a:cubicBezTo>
                  <a:cubicBezTo>
                    <a:pt x="3355" y="2083"/>
                    <a:pt x="3351" y="2070"/>
                    <a:pt x="3347" y="2058"/>
                  </a:cubicBezTo>
                  <a:cubicBezTo>
                    <a:pt x="3340" y="2041"/>
                    <a:pt x="3334" y="2023"/>
                    <a:pt x="3327" y="2006"/>
                  </a:cubicBezTo>
                  <a:cubicBezTo>
                    <a:pt x="3321" y="1993"/>
                    <a:pt x="3315" y="1980"/>
                    <a:pt x="3309" y="1967"/>
                  </a:cubicBezTo>
                  <a:cubicBezTo>
                    <a:pt x="3308" y="1964"/>
                    <a:pt x="3307" y="1961"/>
                    <a:pt x="3306" y="1959"/>
                  </a:cubicBezTo>
                  <a:cubicBezTo>
                    <a:pt x="3299" y="1944"/>
                    <a:pt x="3291" y="1930"/>
                    <a:pt x="3284" y="1915"/>
                  </a:cubicBezTo>
                  <a:cubicBezTo>
                    <a:pt x="3276" y="1902"/>
                    <a:pt x="3269" y="1888"/>
                    <a:pt x="3261" y="1875"/>
                  </a:cubicBezTo>
                  <a:cubicBezTo>
                    <a:pt x="3255" y="1865"/>
                    <a:pt x="3250" y="1855"/>
                    <a:pt x="3244" y="1846"/>
                  </a:cubicBezTo>
                  <a:cubicBezTo>
                    <a:pt x="3242" y="1843"/>
                    <a:pt x="3240" y="1840"/>
                    <a:pt x="3238" y="1837"/>
                  </a:cubicBezTo>
                  <a:cubicBezTo>
                    <a:pt x="3234" y="1830"/>
                    <a:pt x="3229" y="1824"/>
                    <a:pt x="3225" y="1817"/>
                  </a:cubicBezTo>
                  <a:cubicBezTo>
                    <a:pt x="3221" y="1812"/>
                    <a:pt x="3218" y="1807"/>
                    <a:pt x="3214" y="1801"/>
                  </a:cubicBezTo>
                  <a:cubicBezTo>
                    <a:pt x="3211" y="1797"/>
                    <a:pt x="3208" y="1793"/>
                    <a:pt x="3205" y="1789"/>
                  </a:cubicBezTo>
                  <a:cubicBezTo>
                    <a:pt x="3200" y="1782"/>
                    <a:pt x="3195" y="1775"/>
                    <a:pt x="3190" y="1768"/>
                  </a:cubicBezTo>
                  <a:cubicBezTo>
                    <a:pt x="3188" y="1766"/>
                    <a:pt x="3186" y="1763"/>
                    <a:pt x="3185" y="1761"/>
                  </a:cubicBezTo>
                  <a:cubicBezTo>
                    <a:pt x="3178" y="1753"/>
                    <a:pt x="3172" y="1744"/>
                    <a:pt x="3165" y="1736"/>
                  </a:cubicBezTo>
                  <a:cubicBezTo>
                    <a:pt x="3165" y="1735"/>
                    <a:pt x="3164" y="1735"/>
                    <a:pt x="3164" y="1734"/>
                  </a:cubicBezTo>
                  <a:cubicBezTo>
                    <a:pt x="3156" y="1724"/>
                    <a:pt x="3148" y="1715"/>
                    <a:pt x="3140" y="1706"/>
                  </a:cubicBezTo>
                  <a:cubicBezTo>
                    <a:pt x="3132" y="1696"/>
                    <a:pt x="3123" y="1686"/>
                    <a:pt x="3115" y="1677"/>
                  </a:cubicBezTo>
                  <a:cubicBezTo>
                    <a:pt x="3106" y="1667"/>
                    <a:pt x="3098" y="1658"/>
                    <a:pt x="3089" y="1649"/>
                  </a:cubicBezTo>
                  <a:cubicBezTo>
                    <a:pt x="3083" y="1643"/>
                    <a:pt x="3078" y="1638"/>
                    <a:pt x="3072" y="1632"/>
                  </a:cubicBezTo>
                  <a:cubicBezTo>
                    <a:pt x="3071" y="1631"/>
                    <a:pt x="3070" y="1630"/>
                    <a:pt x="3070" y="1630"/>
                  </a:cubicBezTo>
                  <a:cubicBezTo>
                    <a:pt x="3069" y="1629"/>
                    <a:pt x="3068" y="1628"/>
                    <a:pt x="3068" y="1628"/>
                  </a:cubicBezTo>
                  <a:cubicBezTo>
                    <a:pt x="3065" y="1625"/>
                    <a:pt x="3062" y="1622"/>
                    <a:pt x="3059" y="1619"/>
                  </a:cubicBezTo>
                  <a:cubicBezTo>
                    <a:pt x="3050" y="1610"/>
                    <a:pt x="3041" y="1602"/>
                    <a:pt x="3033" y="1594"/>
                  </a:cubicBezTo>
                  <a:cubicBezTo>
                    <a:pt x="3024" y="1586"/>
                    <a:pt x="3015" y="1578"/>
                    <a:pt x="3006" y="1570"/>
                  </a:cubicBezTo>
                  <a:cubicBezTo>
                    <a:pt x="2997" y="1562"/>
                    <a:pt x="2988" y="1554"/>
                    <a:pt x="2979" y="1547"/>
                  </a:cubicBezTo>
                  <a:cubicBezTo>
                    <a:pt x="2975" y="1543"/>
                    <a:pt x="2971" y="1539"/>
                    <a:pt x="2966" y="1535"/>
                  </a:cubicBezTo>
                  <a:cubicBezTo>
                    <a:pt x="2962" y="1532"/>
                    <a:pt x="2957" y="1528"/>
                    <a:pt x="2952" y="1524"/>
                  </a:cubicBezTo>
                  <a:cubicBezTo>
                    <a:pt x="2943" y="1517"/>
                    <a:pt x="2934" y="1510"/>
                    <a:pt x="2925" y="1503"/>
                  </a:cubicBezTo>
                  <a:cubicBezTo>
                    <a:pt x="2916" y="1496"/>
                    <a:pt x="2907" y="1489"/>
                    <a:pt x="2898" y="1483"/>
                  </a:cubicBezTo>
                  <a:cubicBezTo>
                    <a:pt x="2889" y="1476"/>
                    <a:pt x="2880" y="1469"/>
                    <a:pt x="2870" y="1463"/>
                  </a:cubicBezTo>
                  <a:cubicBezTo>
                    <a:pt x="2866" y="1460"/>
                    <a:pt x="2861" y="1456"/>
                    <a:pt x="2856" y="1453"/>
                  </a:cubicBezTo>
                  <a:cubicBezTo>
                    <a:pt x="2852" y="1450"/>
                    <a:pt x="2847" y="1447"/>
                    <a:pt x="2843" y="1444"/>
                  </a:cubicBezTo>
                  <a:cubicBezTo>
                    <a:pt x="2833" y="1438"/>
                    <a:pt x="2824" y="1432"/>
                    <a:pt x="2815" y="1426"/>
                  </a:cubicBezTo>
                  <a:cubicBezTo>
                    <a:pt x="2805" y="1420"/>
                    <a:pt x="2796" y="1414"/>
                    <a:pt x="2787" y="1408"/>
                  </a:cubicBezTo>
                  <a:cubicBezTo>
                    <a:pt x="2777" y="1402"/>
                    <a:pt x="2768" y="1397"/>
                    <a:pt x="2758" y="1391"/>
                  </a:cubicBezTo>
                  <a:cubicBezTo>
                    <a:pt x="2752" y="1388"/>
                    <a:pt x="2746" y="1384"/>
                    <a:pt x="2740" y="1380"/>
                  </a:cubicBezTo>
                  <a:cubicBezTo>
                    <a:pt x="2737" y="1378"/>
                    <a:pt x="2733" y="1377"/>
                    <a:pt x="2730" y="1375"/>
                  </a:cubicBezTo>
                  <a:cubicBezTo>
                    <a:pt x="2721" y="1370"/>
                    <a:pt x="2711" y="1364"/>
                    <a:pt x="2702" y="1359"/>
                  </a:cubicBezTo>
                  <a:cubicBezTo>
                    <a:pt x="2692" y="1354"/>
                    <a:pt x="2682" y="1349"/>
                    <a:pt x="2673" y="1344"/>
                  </a:cubicBezTo>
                  <a:cubicBezTo>
                    <a:pt x="2663" y="1339"/>
                    <a:pt x="2654" y="1334"/>
                    <a:pt x="2644" y="1330"/>
                  </a:cubicBezTo>
                  <a:cubicBezTo>
                    <a:pt x="2635" y="1325"/>
                    <a:pt x="2625" y="1320"/>
                    <a:pt x="2615" y="1316"/>
                  </a:cubicBezTo>
                  <a:cubicBezTo>
                    <a:pt x="2606" y="1311"/>
                    <a:pt x="2596" y="1307"/>
                    <a:pt x="2586" y="1302"/>
                  </a:cubicBezTo>
                  <a:cubicBezTo>
                    <a:pt x="2576" y="1298"/>
                    <a:pt x="2567" y="1294"/>
                    <a:pt x="2557" y="1290"/>
                  </a:cubicBezTo>
                  <a:cubicBezTo>
                    <a:pt x="2547" y="1285"/>
                    <a:pt x="2537" y="1281"/>
                    <a:pt x="2528" y="1277"/>
                  </a:cubicBezTo>
                  <a:cubicBezTo>
                    <a:pt x="2518" y="1273"/>
                    <a:pt x="2508" y="1269"/>
                    <a:pt x="2498" y="1266"/>
                  </a:cubicBezTo>
                  <a:cubicBezTo>
                    <a:pt x="2496" y="1265"/>
                    <a:pt x="2494" y="1264"/>
                    <a:pt x="2492" y="1263"/>
                  </a:cubicBezTo>
                  <a:cubicBezTo>
                    <a:pt x="2484" y="1260"/>
                    <a:pt x="2476" y="1257"/>
                    <a:pt x="2469" y="1254"/>
                  </a:cubicBezTo>
                  <a:cubicBezTo>
                    <a:pt x="2459" y="1251"/>
                    <a:pt x="2449" y="1247"/>
                    <a:pt x="2439" y="1244"/>
                  </a:cubicBezTo>
                  <a:cubicBezTo>
                    <a:pt x="2429" y="1240"/>
                    <a:pt x="2419" y="1237"/>
                    <a:pt x="2409" y="1233"/>
                  </a:cubicBezTo>
                  <a:cubicBezTo>
                    <a:pt x="2399" y="1230"/>
                    <a:pt x="2389" y="1227"/>
                    <a:pt x="2379" y="1223"/>
                  </a:cubicBezTo>
                  <a:cubicBezTo>
                    <a:pt x="2369" y="1220"/>
                    <a:pt x="2359" y="1217"/>
                    <a:pt x="2349" y="1214"/>
                  </a:cubicBezTo>
                  <a:cubicBezTo>
                    <a:pt x="2339" y="1211"/>
                    <a:pt x="2329" y="1208"/>
                    <a:pt x="2319" y="1205"/>
                  </a:cubicBezTo>
                  <a:cubicBezTo>
                    <a:pt x="2309" y="1202"/>
                    <a:pt x="2299" y="1200"/>
                    <a:pt x="2289" y="1197"/>
                  </a:cubicBezTo>
                  <a:cubicBezTo>
                    <a:pt x="2279" y="1194"/>
                    <a:pt x="2269" y="1191"/>
                    <a:pt x="2259" y="1189"/>
                  </a:cubicBezTo>
                  <a:cubicBezTo>
                    <a:pt x="2249" y="1186"/>
                    <a:pt x="2240" y="1184"/>
                    <a:pt x="2230" y="1182"/>
                  </a:cubicBezTo>
                  <a:cubicBezTo>
                    <a:pt x="2230" y="1182"/>
                    <a:pt x="2229" y="1181"/>
                    <a:pt x="2228" y="1181"/>
                  </a:cubicBezTo>
                  <a:cubicBezTo>
                    <a:pt x="2218" y="1179"/>
                    <a:pt x="2208" y="1176"/>
                    <a:pt x="2198" y="1174"/>
                  </a:cubicBezTo>
                  <a:cubicBezTo>
                    <a:pt x="2188" y="1172"/>
                    <a:pt x="2177" y="1170"/>
                    <a:pt x="2167" y="1168"/>
                  </a:cubicBezTo>
                  <a:cubicBezTo>
                    <a:pt x="2157" y="1165"/>
                    <a:pt x="2147" y="1163"/>
                    <a:pt x="2136" y="1161"/>
                  </a:cubicBezTo>
                  <a:cubicBezTo>
                    <a:pt x="2126" y="1159"/>
                    <a:pt x="2116" y="1157"/>
                    <a:pt x="2106" y="1156"/>
                  </a:cubicBezTo>
                  <a:cubicBezTo>
                    <a:pt x="2095" y="1154"/>
                    <a:pt x="2085" y="1152"/>
                    <a:pt x="2075" y="1150"/>
                  </a:cubicBezTo>
                  <a:cubicBezTo>
                    <a:pt x="2064" y="1149"/>
                    <a:pt x="2054" y="1147"/>
                    <a:pt x="2044" y="1145"/>
                  </a:cubicBezTo>
                  <a:cubicBezTo>
                    <a:pt x="2033" y="1144"/>
                    <a:pt x="2023" y="1142"/>
                    <a:pt x="2012" y="1141"/>
                  </a:cubicBezTo>
                  <a:cubicBezTo>
                    <a:pt x="2002" y="1139"/>
                    <a:pt x="1992" y="1138"/>
                    <a:pt x="1981" y="1137"/>
                  </a:cubicBezTo>
                  <a:cubicBezTo>
                    <a:pt x="1974" y="1136"/>
                    <a:pt x="1968" y="1135"/>
                    <a:pt x="1961" y="1134"/>
                  </a:cubicBezTo>
                  <a:cubicBezTo>
                    <a:pt x="1957" y="1134"/>
                    <a:pt x="1953" y="1134"/>
                    <a:pt x="1950" y="1133"/>
                  </a:cubicBezTo>
                  <a:cubicBezTo>
                    <a:pt x="1939" y="1132"/>
                    <a:pt x="1929" y="1131"/>
                    <a:pt x="1918" y="1130"/>
                  </a:cubicBezTo>
                  <a:cubicBezTo>
                    <a:pt x="1908" y="1129"/>
                    <a:pt x="1897" y="1128"/>
                    <a:pt x="1887" y="1127"/>
                  </a:cubicBezTo>
                  <a:cubicBezTo>
                    <a:pt x="1876" y="1126"/>
                    <a:pt x="1866" y="1125"/>
                    <a:pt x="1855" y="1125"/>
                  </a:cubicBezTo>
                  <a:cubicBezTo>
                    <a:pt x="1845" y="1124"/>
                    <a:pt x="1835" y="1123"/>
                    <a:pt x="1824" y="1123"/>
                  </a:cubicBezTo>
                  <a:cubicBezTo>
                    <a:pt x="1824" y="1123"/>
                    <a:pt x="1824" y="1123"/>
                    <a:pt x="1823" y="1123"/>
                  </a:cubicBezTo>
                  <a:cubicBezTo>
                    <a:pt x="1813" y="1122"/>
                    <a:pt x="1802" y="1122"/>
                    <a:pt x="1792" y="1121"/>
                  </a:cubicBezTo>
                  <a:cubicBezTo>
                    <a:pt x="1781" y="1121"/>
                    <a:pt x="1770" y="1121"/>
                    <a:pt x="1760" y="1120"/>
                  </a:cubicBezTo>
                  <a:cubicBezTo>
                    <a:pt x="1749" y="1120"/>
                    <a:pt x="1738" y="1120"/>
                    <a:pt x="1727" y="1120"/>
                  </a:cubicBezTo>
                  <a:cubicBezTo>
                    <a:pt x="1717" y="1120"/>
                    <a:pt x="1706" y="1120"/>
                    <a:pt x="1695" y="1120"/>
                  </a:cubicBezTo>
                  <a:cubicBezTo>
                    <a:pt x="1693" y="1120"/>
                    <a:pt x="1690" y="1120"/>
                    <a:pt x="1687" y="1120"/>
                  </a:cubicBezTo>
                  <a:cubicBezTo>
                    <a:pt x="1663" y="1120"/>
                    <a:pt x="1663" y="1120"/>
                    <a:pt x="1663" y="1120"/>
                  </a:cubicBezTo>
                  <a:cubicBezTo>
                    <a:pt x="1631" y="1121"/>
                    <a:pt x="1631" y="1121"/>
                    <a:pt x="1631" y="1121"/>
                  </a:cubicBezTo>
                  <a:cubicBezTo>
                    <a:pt x="1598" y="1121"/>
                    <a:pt x="1598" y="1121"/>
                    <a:pt x="1598" y="1121"/>
                  </a:cubicBezTo>
                  <a:cubicBezTo>
                    <a:pt x="1566" y="1122"/>
                    <a:pt x="1566" y="1122"/>
                    <a:pt x="1566" y="1122"/>
                  </a:cubicBezTo>
                  <a:cubicBezTo>
                    <a:pt x="1534" y="1123"/>
                    <a:pt x="1534" y="1123"/>
                    <a:pt x="1534" y="1123"/>
                  </a:cubicBezTo>
                  <a:cubicBezTo>
                    <a:pt x="1501" y="1123"/>
                    <a:pt x="1501" y="1123"/>
                    <a:pt x="1501" y="1123"/>
                  </a:cubicBezTo>
                  <a:cubicBezTo>
                    <a:pt x="1469" y="1124"/>
                    <a:pt x="1469" y="1124"/>
                    <a:pt x="1469" y="1124"/>
                  </a:cubicBezTo>
                  <a:cubicBezTo>
                    <a:pt x="1437" y="1125"/>
                    <a:pt x="1437" y="1125"/>
                    <a:pt x="1437" y="1125"/>
                  </a:cubicBezTo>
                  <a:cubicBezTo>
                    <a:pt x="1414" y="1125"/>
                    <a:pt x="1414" y="1125"/>
                    <a:pt x="1414" y="1125"/>
                  </a:cubicBezTo>
                  <a:cubicBezTo>
                    <a:pt x="1404" y="1125"/>
                    <a:pt x="1404" y="1125"/>
                    <a:pt x="1404" y="1125"/>
                  </a:cubicBezTo>
                  <a:cubicBezTo>
                    <a:pt x="1380" y="1126"/>
                    <a:pt x="1380" y="1126"/>
                    <a:pt x="1380" y="1126"/>
                  </a:cubicBezTo>
                  <a:cubicBezTo>
                    <a:pt x="1372" y="1126"/>
                    <a:pt x="1372" y="1126"/>
                    <a:pt x="1372" y="1126"/>
                  </a:cubicBezTo>
                  <a:cubicBezTo>
                    <a:pt x="1363" y="1126"/>
                    <a:pt x="1363" y="1126"/>
                    <a:pt x="1363" y="1126"/>
                  </a:cubicBezTo>
                  <a:cubicBezTo>
                    <a:pt x="1359" y="1126"/>
                    <a:pt x="1359" y="1126"/>
                    <a:pt x="1359" y="1126"/>
                  </a:cubicBezTo>
                  <a:cubicBezTo>
                    <a:pt x="1357" y="1126"/>
                    <a:pt x="1357" y="1126"/>
                    <a:pt x="1357" y="1126"/>
                  </a:cubicBezTo>
                  <a:cubicBezTo>
                    <a:pt x="1354" y="1126"/>
                    <a:pt x="1354" y="1126"/>
                    <a:pt x="1354" y="1126"/>
                  </a:cubicBezTo>
                  <a:cubicBezTo>
                    <a:pt x="1346" y="1126"/>
                    <a:pt x="1346" y="1126"/>
                    <a:pt x="1346" y="1126"/>
                  </a:cubicBezTo>
                  <a:cubicBezTo>
                    <a:pt x="1344" y="1126"/>
                    <a:pt x="1342" y="1126"/>
                    <a:pt x="1340" y="1126"/>
                  </a:cubicBezTo>
                  <a:cubicBezTo>
                    <a:pt x="1329" y="1126"/>
                    <a:pt x="1318" y="1126"/>
                    <a:pt x="1307" y="1126"/>
                  </a:cubicBezTo>
                  <a:cubicBezTo>
                    <a:pt x="1297" y="1126"/>
                    <a:pt x="1287" y="1126"/>
                    <a:pt x="1277" y="1126"/>
                  </a:cubicBezTo>
                  <a:cubicBezTo>
                    <a:pt x="1277" y="1126"/>
                    <a:pt x="1276" y="1126"/>
                    <a:pt x="1275" y="1126"/>
                  </a:cubicBezTo>
                  <a:cubicBezTo>
                    <a:pt x="1264" y="1126"/>
                    <a:pt x="1254" y="1126"/>
                    <a:pt x="1243" y="1126"/>
                  </a:cubicBezTo>
                  <a:cubicBezTo>
                    <a:pt x="1232" y="1126"/>
                    <a:pt x="1221" y="1126"/>
                    <a:pt x="1211" y="1126"/>
                  </a:cubicBezTo>
                  <a:cubicBezTo>
                    <a:pt x="1200" y="1126"/>
                    <a:pt x="1189" y="1126"/>
                    <a:pt x="1178" y="1126"/>
                  </a:cubicBezTo>
                  <a:cubicBezTo>
                    <a:pt x="1168" y="1126"/>
                    <a:pt x="1157" y="1126"/>
                    <a:pt x="1146" y="1126"/>
                  </a:cubicBezTo>
                  <a:cubicBezTo>
                    <a:pt x="1145" y="1126"/>
                    <a:pt x="1143" y="1126"/>
                    <a:pt x="1141" y="1126"/>
                  </a:cubicBezTo>
                  <a:cubicBezTo>
                    <a:pt x="1132" y="1126"/>
                    <a:pt x="1123" y="1126"/>
                    <a:pt x="1114" y="1125"/>
                  </a:cubicBezTo>
                  <a:cubicBezTo>
                    <a:pt x="1104" y="1125"/>
                    <a:pt x="1093" y="1125"/>
                    <a:pt x="1082" y="1125"/>
                  </a:cubicBezTo>
                  <a:cubicBezTo>
                    <a:pt x="1072" y="1124"/>
                    <a:pt x="1061" y="1124"/>
                    <a:pt x="1050" y="1123"/>
                  </a:cubicBezTo>
                  <a:cubicBezTo>
                    <a:pt x="1040" y="1123"/>
                    <a:pt x="1029" y="1122"/>
                    <a:pt x="1019" y="1122"/>
                  </a:cubicBezTo>
                  <a:cubicBezTo>
                    <a:pt x="1014" y="1121"/>
                    <a:pt x="1009" y="1121"/>
                    <a:pt x="1005" y="1121"/>
                  </a:cubicBezTo>
                  <a:cubicBezTo>
                    <a:pt x="999" y="1120"/>
                    <a:pt x="993" y="1120"/>
                    <a:pt x="987" y="1119"/>
                  </a:cubicBezTo>
                  <a:cubicBezTo>
                    <a:pt x="976" y="1118"/>
                    <a:pt x="966" y="1117"/>
                    <a:pt x="955" y="1116"/>
                  </a:cubicBezTo>
                  <a:cubicBezTo>
                    <a:pt x="945" y="1115"/>
                    <a:pt x="934" y="1114"/>
                    <a:pt x="924" y="1113"/>
                  </a:cubicBezTo>
                  <a:cubicBezTo>
                    <a:pt x="914" y="1111"/>
                    <a:pt x="903" y="1110"/>
                    <a:pt x="893" y="1108"/>
                  </a:cubicBezTo>
                  <a:cubicBezTo>
                    <a:pt x="885" y="1107"/>
                    <a:pt x="878" y="1105"/>
                    <a:pt x="870" y="1104"/>
                  </a:cubicBezTo>
                  <a:cubicBezTo>
                    <a:pt x="867" y="1103"/>
                    <a:pt x="865" y="1103"/>
                    <a:pt x="862" y="1102"/>
                  </a:cubicBezTo>
                  <a:cubicBezTo>
                    <a:pt x="852" y="1100"/>
                    <a:pt x="842" y="1097"/>
                    <a:pt x="832" y="1095"/>
                  </a:cubicBezTo>
                  <a:cubicBezTo>
                    <a:pt x="823" y="1092"/>
                    <a:pt x="814" y="1090"/>
                    <a:pt x="805" y="1087"/>
                  </a:cubicBezTo>
                  <a:cubicBezTo>
                    <a:pt x="804" y="1087"/>
                    <a:pt x="803" y="1086"/>
                    <a:pt x="802" y="1086"/>
                  </a:cubicBezTo>
                  <a:cubicBezTo>
                    <a:pt x="792" y="1082"/>
                    <a:pt x="782" y="1079"/>
                    <a:pt x="772" y="1075"/>
                  </a:cubicBezTo>
                  <a:cubicBezTo>
                    <a:pt x="762" y="1070"/>
                    <a:pt x="752" y="1066"/>
                    <a:pt x="743" y="1060"/>
                  </a:cubicBezTo>
                  <a:cubicBezTo>
                    <a:pt x="743" y="1060"/>
                    <a:pt x="743" y="1060"/>
                    <a:pt x="743" y="1060"/>
                  </a:cubicBezTo>
                  <a:cubicBezTo>
                    <a:pt x="741" y="1059"/>
                    <a:pt x="738" y="1058"/>
                    <a:pt x="736" y="1056"/>
                  </a:cubicBezTo>
                  <a:cubicBezTo>
                    <a:pt x="734" y="1055"/>
                    <a:pt x="731" y="1053"/>
                    <a:pt x="729" y="1052"/>
                  </a:cubicBezTo>
                  <a:cubicBezTo>
                    <a:pt x="722" y="1047"/>
                    <a:pt x="722" y="1047"/>
                    <a:pt x="722" y="1047"/>
                  </a:cubicBezTo>
                  <a:cubicBezTo>
                    <a:pt x="720" y="1045"/>
                    <a:pt x="718" y="1043"/>
                    <a:pt x="715" y="1042"/>
                  </a:cubicBezTo>
                  <a:cubicBezTo>
                    <a:pt x="715" y="1042"/>
                    <a:pt x="715" y="1042"/>
                    <a:pt x="715" y="1042"/>
                  </a:cubicBezTo>
                  <a:cubicBezTo>
                    <a:pt x="712" y="1039"/>
                    <a:pt x="712" y="1039"/>
                    <a:pt x="712" y="1039"/>
                  </a:cubicBezTo>
                  <a:cubicBezTo>
                    <a:pt x="709" y="1036"/>
                    <a:pt x="709" y="1036"/>
                    <a:pt x="709" y="1036"/>
                  </a:cubicBezTo>
                  <a:cubicBezTo>
                    <a:pt x="704" y="1032"/>
                    <a:pt x="704" y="1032"/>
                    <a:pt x="704" y="1032"/>
                  </a:cubicBezTo>
                  <a:cubicBezTo>
                    <a:pt x="703" y="1031"/>
                    <a:pt x="702" y="1030"/>
                    <a:pt x="701" y="1029"/>
                  </a:cubicBezTo>
                  <a:cubicBezTo>
                    <a:pt x="700" y="1027"/>
                    <a:pt x="698" y="1025"/>
                    <a:pt x="696" y="1023"/>
                  </a:cubicBezTo>
                  <a:cubicBezTo>
                    <a:pt x="695" y="1022"/>
                    <a:pt x="694" y="1020"/>
                    <a:pt x="693" y="1019"/>
                  </a:cubicBezTo>
                  <a:cubicBezTo>
                    <a:pt x="684" y="1007"/>
                    <a:pt x="676" y="993"/>
                    <a:pt x="671" y="978"/>
                  </a:cubicBezTo>
                  <a:cubicBezTo>
                    <a:pt x="670" y="973"/>
                    <a:pt x="668" y="969"/>
                    <a:pt x="667" y="964"/>
                  </a:cubicBezTo>
                  <a:cubicBezTo>
                    <a:pt x="662" y="943"/>
                    <a:pt x="663" y="920"/>
                    <a:pt x="669" y="899"/>
                  </a:cubicBezTo>
                  <a:cubicBezTo>
                    <a:pt x="671" y="894"/>
                    <a:pt x="673" y="889"/>
                    <a:pt x="675" y="884"/>
                  </a:cubicBezTo>
                  <a:cubicBezTo>
                    <a:pt x="676" y="882"/>
                    <a:pt x="677" y="879"/>
                    <a:pt x="678" y="877"/>
                  </a:cubicBezTo>
                  <a:cubicBezTo>
                    <a:pt x="683" y="869"/>
                    <a:pt x="683" y="869"/>
                    <a:pt x="683" y="869"/>
                  </a:cubicBezTo>
                  <a:cubicBezTo>
                    <a:pt x="688" y="860"/>
                    <a:pt x="695" y="852"/>
                    <a:pt x="703" y="844"/>
                  </a:cubicBezTo>
                  <a:cubicBezTo>
                    <a:pt x="703" y="844"/>
                    <a:pt x="703" y="844"/>
                    <a:pt x="703" y="844"/>
                  </a:cubicBezTo>
                  <a:cubicBezTo>
                    <a:pt x="711" y="836"/>
                    <a:pt x="719" y="829"/>
                    <a:pt x="728" y="822"/>
                  </a:cubicBezTo>
                  <a:cubicBezTo>
                    <a:pt x="733" y="819"/>
                    <a:pt x="737" y="816"/>
                    <a:pt x="742" y="813"/>
                  </a:cubicBezTo>
                  <a:cubicBezTo>
                    <a:pt x="747" y="810"/>
                    <a:pt x="752" y="807"/>
                    <a:pt x="756" y="804"/>
                  </a:cubicBezTo>
                  <a:cubicBezTo>
                    <a:pt x="764" y="800"/>
                    <a:pt x="772" y="796"/>
                    <a:pt x="779" y="792"/>
                  </a:cubicBezTo>
                  <a:cubicBezTo>
                    <a:pt x="791" y="786"/>
                    <a:pt x="803" y="780"/>
                    <a:pt x="815" y="775"/>
                  </a:cubicBezTo>
                  <a:cubicBezTo>
                    <a:pt x="816" y="775"/>
                    <a:pt x="817" y="775"/>
                    <a:pt x="817" y="774"/>
                  </a:cubicBezTo>
                  <a:cubicBezTo>
                    <a:pt x="828" y="770"/>
                    <a:pt x="840" y="765"/>
                    <a:pt x="851" y="761"/>
                  </a:cubicBezTo>
                  <a:cubicBezTo>
                    <a:pt x="863" y="757"/>
                    <a:pt x="874" y="753"/>
                    <a:pt x="886" y="749"/>
                  </a:cubicBezTo>
                  <a:cubicBezTo>
                    <a:pt x="898" y="745"/>
                    <a:pt x="909" y="741"/>
                    <a:pt x="921" y="738"/>
                  </a:cubicBezTo>
                  <a:cubicBezTo>
                    <a:pt x="929" y="735"/>
                    <a:pt x="938" y="733"/>
                    <a:pt x="946" y="730"/>
                  </a:cubicBezTo>
                  <a:cubicBezTo>
                    <a:pt x="949" y="730"/>
                    <a:pt x="952" y="729"/>
                    <a:pt x="955" y="728"/>
                  </a:cubicBezTo>
                  <a:cubicBezTo>
                    <a:pt x="967" y="725"/>
                    <a:pt x="978" y="721"/>
                    <a:pt x="990" y="718"/>
                  </a:cubicBezTo>
                  <a:cubicBezTo>
                    <a:pt x="1001" y="715"/>
                    <a:pt x="1013" y="712"/>
                    <a:pt x="1024" y="710"/>
                  </a:cubicBezTo>
                  <a:cubicBezTo>
                    <a:pt x="1036" y="707"/>
                    <a:pt x="1047" y="704"/>
                    <a:pt x="1058" y="701"/>
                  </a:cubicBezTo>
                  <a:cubicBezTo>
                    <a:pt x="1065" y="699"/>
                    <a:pt x="1071" y="698"/>
                    <a:pt x="1078" y="696"/>
                  </a:cubicBezTo>
                  <a:cubicBezTo>
                    <a:pt x="1083" y="695"/>
                    <a:pt x="1088" y="694"/>
                    <a:pt x="1093" y="693"/>
                  </a:cubicBezTo>
                  <a:cubicBezTo>
                    <a:pt x="1104" y="690"/>
                    <a:pt x="1115" y="687"/>
                    <a:pt x="1127" y="684"/>
                  </a:cubicBezTo>
                  <a:cubicBezTo>
                    <a:pt x="1133" y="683"/>
                    <a:pt x="1138" y="682"/>
                    <a:pt x="1144" y="680"/>
                  </a:cubicBezTo>
                  <a:cubicBezTo>
                    <a:pt x="1150" y="679"/>
                    <a:pt x="1155" y="677"/>
                    <a:pt x="1161" y="676"/>
                  </a:cubicBezTo>
                  <a:cubicBezTo>
                    <a:pt x="1173" y="673"/>
                    <a:pt x="1184" y="669"/>
                    <a:pt x="1196" y="666"/>
                  </a:cubicBezTo>
                  <a:cubicBezTo>
                    <a:pt x="1200" y="665"/>
                    <a:pt x="1205" y="663"/>
                    <a:pt x="1210" y="662"/>
                  </a:cubicBezTo>
                  <a:cubicBezTo>
                    <a:pt x="1217" y="660"/>
                    <a:pt x="1224" y="658"/>
                    <a:pt x="1230" y="655"/>
                  </a:cubicBezTo>
                  <a:cubicBezTo>
                    <a:pt x="1242" y="652"/>
                    <a:pt x="1254" y="648"/>
                    <a:pt x="1265" y="643"/>
                  </a:cubicBezTo>
                  <a:cubicBezTo>
                    <a:pt x="1277" y="639"/>
                    <a:pt x="1289" y="634"/>
                    <a:pt x="1301" y="629"/>
                  </a:cubicBezTo>
                  <a:cubicBezTo>
                    <a:pt x="1313" y="624"/>
                    <a:pt x="1325" y="619"/>
                    <a:pt x="1337" y="613"/>
                  </a:cubicBezTo>
                  <a:cubicBezTo>
                    <a:pt x="1337" y="612"/>
                    <a:pt x="1338" y="612"/>
                    <a:pt x="1338" y="612"/>
                  </a:cubicBezTo>
                  <a:cubicBezTo>
                    <a:pt x="1350" y="606"/>
                    <a:pt x="1362" y="599"/>
                    <a:pt x="1374" y="592"/>
                  </a:cubicBezTo>
                  <a:cubicBezTo>
                    <a:pt x="1382" y="587"/>
                    <a:pt x="1390" y="582"/>
                    <a:pt x="1397" y="576"/>
                  </a:cubicBezTo>
                  <a:cubicBezTo>
                    <a:pt x="1403" y="572"/>
                    <a:pt x="1408" y="568"/>
                    <a:pt x="1413" y="564"/>
                  </a:cubicBezTo>
                  <a:cubicBezTo>
                    <a:pt x="1426" y="554"/>
                    <a:pt x="1437" y="542"/>
                    <a:pt x="1448" y="529"/>
                  </a:cubicBezTo>
                  <a:cubicBezTo>
                    <a:pt x="1451" y="526"/>
                    <a:pt x="1453" y="523"/>
                    <a:pt x="1456" y="519"/>
                  </a:cubicBezTo>
                  <a:cubicBezTo>
                    <a:pt x="1460" y="513"/>
                    <a:pt x="1464" y="507"/>
                    <a:pt x="1468" y="501"/>
                  </a:cubicBezTo>
                  <a:cubicBezTo>
                    <a:pt x="1469" y="498"/>
                    <a:pt x="1471" y="496"/>
                    <a:pt x="1472" y="493"/>
                  </a:cubicBezTo>
                  <a:cubicBezTo>
                    <a:pt x="1473" y="490"/>
                    <a:pt x="1475" y="488"/>
                    <a:pt x="1476" y="485"/>
                  </a:cubicBezTo>
                  <a:cubicBezTo>
                    <a:pt x="1479" y="477"/>
                    <a:pt x="1479" y="477"/>
                    <a:pt x="1479" y="477"/>
                  </a:cubicBezTo>
                  <a:cubicBezTo>
                    <a:pt x="1480" y="474"/>
                    <a:pt x="1481" y="472"/>
                    <a:pt x="1482" y="469"/>
                  </a:cubicBezTo>
                  <a:cubicBezTo>
                    <a:pt x="1490" y="447"/>
                    <a:pt x="1495" y="424"/>
                    <a:pt x="1494" y="401"/>
                  </a:cubicBezTo>
                  <a:cubicBezTo>
                    <a:pt x="1494" y="400"/>
                    <a:pt x="1494" y="400"/>
                    <a:pt x="1494" y="400"/>
                  </a:cubicBezTo>
                  <a:cubicBezTo>
                    <a:pt x="1494" y="400"/>
                    <a:pt x="1494" y="400"/>
                    <a:pt x="1494" y="400"/>
                  </a:cubicBezTo>
                  <a:cubicBezTo>
                    <a:pt x="1493" y="392"/>
                    <a:pt x="1496" y="396"/>
                    <a:pt x="1491" y="376"/>
                  </a:cubicBezTo>
                  <a:cubicBezTo>
                    <a:pt x="1487" y="358"/>
                    <a:pt x="1477" y="343"/>
                    <a:pt x="1469" y="327"/>
                  </a:cubicBezTo>
                  <a:cubicBezTo>
                    <a:pt x="1463" y="316"/>
                    <a:pt x="1456" y="305"/>
                    <a:pt x="1448" y="295"/>
                  </a:cubicBezTo>
                  <a:cubicBezTo>
                    <a:pt x="1447" y="293"/>
                    <a:pt x="1446" y="292"/>
                    <a:pt x="1445" y="291"/>
                  </a:cubicBezTo>
                  <a:cubicBezTo>
                    <a:pt x="1437" y="281"/>
                    <a:pt x="1429" y="271"/>
                    <a:pt x="1420" y="262"/>
                  </a:cubicBezTo>
                  <a:cubicBezTo>
                    <a:pt x="1420" y="262"/>
                    <a:pt x="1419" y="262"/>
                    <a:pt x="1419" y="262"/>
                  </a:cubicBezTo>
                  <a:cubicBezTo>
                    <a:pt x="1418" y="261"/>
                    <a:pt x="1417" y="260"/>
                    <a:pt x="1416" y="258"/>
                  </a:cubicBezTo>
                  <a:cubicBezTo>
                    <a:pt x="1407" y="250"/>
                    <a:pt x="1398" y="243"/>
                    <a:pt x="1389" y="236"/>
                  </a:cubicBezTo>
                  <a:cubicBezTo>
                    <a:pt x="1380" y="229"/>
                    <a:pt x="1371" y="222"/>
                    <a:pt x="1361" y="217"/>
                  </a:cubicBezTo>
                  <a:cubicBezTo>
                    <a:pt x="1360" y="216"/>
                    <a:pt x="1359" y="215"/>
                    <a:pt x="1358" y="215"/>
                  </a:cubicBezTo>
                  <a:cubicBezTo>
                    <a:pt x="1350" y="210"/>
                    <a:pt x="1341" y="205"/>
                    <a:pt x="1333" y="200"/>
                  </a:cubicBezTo>
                  <a:cubicBezTo>
                    <a:pt x="1323" y="195"/>
                    <a:pt x="1314" y="190"/>
                    <a:pt x="1304" y="186"/>
                  </a:cubicBezTo>
                  <a:cubicBezTo>
                    <a:pt x="1294" y="182"/>
                    <a:pt x="1285" y="177"/>
                    <a:pt x="1275" y="173"/>
                  </a:cubicBezTo>
                  <a:cubicBezTo>
                    <a:pt x="1268" y="171"/>
                    <a:pt x="1262" y="168"/>
                    <a:pt x="1255" y="166"/>
                  </a:cubicBezTo>
                  <a:cubicBezTo>
                    <a:pt x="1252" y="165"/>
                    <a:pt x="1248" y="163"/>
                    <a:pt x="1245" y="162"/>
                  </a:cubicBezTo>
                  <a:cubicBezTo>
                    <a:pt x="1235" y="159"/>
                    <a:pt x="1225" y="155"/>
                    <a:pt x="1215" y="152"/>
                  </a:cubicBezTo>
                  <a:cubicBezTo>
                    <a:pt x="1205" y="149"/>
                    <a:pt x="1195" y="146"/>
                    <a:pt x="1185" y="143"/>
                  </a:cubicBezTo>
                  <a:cubicBezTo>
                    <a:pt x="1175" y="140"/>
                    <a:pt x="1165" y="137"/>
                    <a:pt x="1155" y="135"/>
                  </a:cubicBezTo>
                  <a:cubicBezTo>
                    <a:pt x="1152" y="134"/>
                    <a:pt x="1149" y="133"/>
                    <a:pt x="1146" y="132"/>
                  </a:cubicBezTo>
                  <a:cubicBezTo>
                    <a:pt x="1139" y="130"/>
                    <a:pt x="1132" y="128"/>
                    <a:pt x="1125" y="127"/>
                  </a:cubicBezTo>
                  <a:cubicBezTo>
                    <a:pt x="1115" y="124"/>
                    <a:pt x="1104" y="121"/>
                    <a:pt x="1094" y="119"/>
                  </a:cubicBezTo>
                  <a:cubicBezTo>
                    <a:pt x="1093" y="118"/>
                    <a:pt x="1092" y="118"/>
                    <a:pt x="1091" y="118"/>
                  </a:cubicBezTo>
                  <a:cubicBezTo>
                    <a:pt x="1064" y="111"/>
                    <a:pt x="1064" y="111"/>
                    <a:pt x="1064" y="111"/>
                  </a:cubicBezTo>
                  <a:cubicBezTo>
                    <a:pt x="1036" y="104"/>
                    <a:pt x="1036" y="104"/>
                    <a:pt x="1036" y="104"/>
                  </a:cubicBezTo>
                  <a:cubicBezTo>
                    <a:pt x="1034" y="103"/>
                    <a:pt x="1034" y="103"/>
                    <a:pt x="1034" y="103"/>
                  </a:cubicBezTo>
                  <a:cubicBezTo>
                    <a:pt x="1029" y="102"/>
                    <a:pt x="1029" y="102"/>
                    <a:pt x="1029" y="102"/>
                  </a:cubicBezTo>
                  <a:cubicBezTo>
                    <a:pt x="1025" y="101"/>
                    <a:pt x="1025" y="101"/>
                    <a:pt x="1025" y="101"/>
                  </a:cubicBezTo>
                  <a:cubicBezTo>
                    <a:pt x="1024" y="101"/>
                    <a:pt x="1023" y="100"/>
                    <a:pt x="1022" y="100"/>
                  </a:cubicBezTo>
                  <a:cubicBezTo>
                    <a:pt x="1008" y="98"/>
                    <a:pt x="1008" y="98"/>
                    <a:pt x="1008" y="98"/>
                  </a:cubicBezTo>
                  <a:cubicBezTo>
                    <a:pt x="1006" y="97"/>
                    <a:pt x="1005" y="97"/>
                    <a:pt x="1003" y="97"/>
                  </a:cubicBezTo>
                  <a:cubicBezTo>
                    <a:pt x="995" y="95"/>
                    <a:pt x="987" y="94"/>
                    <a:pt x="980" y="92"/>
                  </a:cubicBezTo>
                  <a:cubicBezTo>
                    <a:pt x="977" y="92"/>
                    <a:pt x="975" y="91"/>
                    <a:pt x="972" y="91"/>
                  </a:cubicBezTo>
                  <a:cubicBezTo>
                    <a:pt x="962" y="89"/>
                    <a:pt x="951" y="87"/>
                    <a:pt x="941" y="86"/>
                  </a:cubicBezTo>
                  <a:cubicBezTo>
                    <a:pt x="935" y="85"/>
                    <a:pt x="929" y="84"/>
                    <a:pt x="923" y="83"/>
                  </a:cubicBezTo>
                  <a:cubicBezTo>
                    <a:pt x="919" y="82"/>
                    <a:pt x="915" y="81"/>
                    <a:pt x="910" y="81"/>
                  </a:cubicBezTo>
                  <a:cubicBezTo>
                    <a:pt x="900" y="79"/>
                    <a:pt x="889" y="78"/>
                    <a:pt x="879" y="76"/>
                  </a:cubicBezTo>
                  <a:cubicBezTo>
                    <a:pt x="869" y="75"/>
                    <a:pt x="858" y="73"/>
                    <a:pt x="848" y="72"/>
                  </a:cubicBezTo>
                  <a:cubicBezTo>
                    <a:pt x="837" y="70"/>
                    <a:pt x="827" y="69"/>
                    <a:pt x="817" y="67"/>
                  </a:cubicBezTo>
                  <a:cubicBezTo>
                    <a:pt x="806" y="66"/>
                    <a:pt x="796" y="65"/>
                    <a:pt x="785" y="63"/>
                  </a:cubicBezTo>
                  <a:cubicBezTo>
                    <a:pt x="775" y="62"/>
                    <a:pt x="765" y="61"/>
                    <a:pt x="754" y="59"/>
                  </a:cubicBezTo>
                  <a:cubicBezTo>
                    <a:pt x="744" y="58"/>
                    <a:pt x="733" y="57"/>
                    <a:pt x="723" y="56"/>
                  </a:cubicBezTo>
                  <a:cubicBezTo>
                    <a:pt x="714" y="55"/>
                    <a:pt x="706" y="54"/>
                    <a:pt x="698" y="53"/>
                  </a:cubicBezTo>
                  <a:cubicBezTo>
                    <a:pt x="691" y="52"/>
                    <a:pt x="691" y="52"/>
                    <a:pt x="691" y="52"/>
                  </a:cubicBezTo>
                  <a:cubicBezTo>
                    <a:pt x="660" y="48"/>
                    <a:pt x="660" y="48"/>
                    <a:pt x="660" y="48"/>
                  </a:cubicBezTo>
                  <a:cubicBezTo>
                    <a:pt x="629" y="45"/>
                    <a:pt x="629" y="45"/>
                    <a:pt x="629" y="45"/>
                  </a:cubicBezTo>
                  <a:cubicBezTo>
                    <a:pt x="597" y="41"/>
                    <a:pt x="597" y="41"/>
                    <a:pt x="597" y="41"/>
                  </a:cubicBezTo>
                  <a:cubicBezTo>
                    <a:pt x="566" y="37"/>
                    <a:pt x="566" y="37"/>
                    <a:pt x="566" y="37"/>
                  </a:cubicBezTo>
                  <a:cubicBezTo>
                    <a:pt x="535" y="34"/>
                    <a:pt x="535" y="34"/>
                    <a:pt x="535" y="34"/>
                  </a:cubicBezTo>
                  <a:cubicBezTo>
                    <a:pt x="503" y="30"/>
                    <a:pt x="503" y="30"/>
                    <a:pt x="503" y="30"/>
                  </a:cubicBezTo>
                  <a:cubicBezTo>
                    <a:pt x="472" y="27"/>
                    <a:pt x="472" y="27"/>
                    <a:pt x="472" y="27"/>
                  </a:cubicBezTo>
                  <a:cubicBezTo>
                    <a:pt x="471" y="26"/>
                    <a:pt x="471" y="26"/>
                    <a:pt x="471" y="26"/>
                  </a:cubicBezTo>
                  <a:cubicBezTo>
                    <a:pt x="461" y="25"/>
                    <a:pt x="451" y="24"/>
                    <a:pt x="441" y="23"/>
                  </a:cubicBezTo>
                  <a:cubicBezTo>
                    <a:pt x="430" y="22"/>
                    <a:pt x="420" y="21"/>
                    <a:pt x="409" y="20"/>
                  </a:cubicBezTo>
                  <a:cubicBezTo>
                    <a:pt x="399" y="19"/>
                    <a:pt x="388" y="18"/>
                    <a:pt x="378" y="17"/>
                  </a:cubicBezTo>
                  <a:cubicBezTo>
                    <a:pt x="367" y="16"/>
                    <a:pt x="357" y="15"/>
                    <a:pt x="346" y="14"/>
                  </a:cubicBezTo>
                  <a:cubicBezTo>
                    <a:pt x="336" y="13"/>
                    <a:pt x="325" y="12"/>
                    <a:pt x="315" y="11"/>
                  </a:cubicBezTo>
                  <a:cubicBezTo>
                    <a:pt x="304" y="10"/>
                    <a:pt x="294" y="9"/>
                    <a:pt x="283" y="9"/>
                  </a:cubicBezTo>
                  <a:cubicBezTo>
                    <a:pt x="272" y="8"/>
                    <a:pt x="262" y="7"/>
                    <a:pt x="251" y="6"/>
                  </a:cubicBezTo>
                  <a:cubicBezTo>
                    <a:pt x="249" y="6"/>
                    <a:pt x="247" y="6"/>
                    <a:pt x="244" y="6"/>
                  </a:cubicBezTo>
                  <a:cubicBezTo>
                    <a:pt x="236" y="5"/>
                    <a:pt x="228" y="5"/>
                    <a:pt x="220" y="4"/>
                  </a:cubicBezTo>
                  <a:cubicBezTo>
                    <a:pt x="209" y="4"/>
                    <a:pt x="198" y="3"/>
                    <a:pt x="188" y="3"/>
                  </a:cubicBezTo>
                  <a:cubicBezTo>
                    <a:pt x="177" y="2"/>
                    <a:pt x="167" y="2"/>
                    <a:pt x="156" y="1"/>
                  </a:cubicBezTo>
                  <a:cubicBezTo>
                    <a:pt x="147" y="1"/>
                    <a:pt x="139" y="1"/>
                    <a:pt x="131" y="1"/>
                  </a:cubicBezTo>
                  <a:cubicBezTo>
                    <a:pt x="128" y="1"/>
                    <a:pt x="126" y="0"/>
                    <a:pt x="124" y="0"/>
                  </a:cubicBezTo>
                  <a:cubicBezTo>
                    <a:pt x="117" y="0"/>
                    <a:pt x="109" y="0"/>
                    <a:pt x="102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9" y="0"/>
                    <a:pt x="33" y="0"/>
                    <a:pt x="27" y="0"/>
                  </a:cubicBezTo>
                  <a:cubicBezTo>
                    <a:pt x="24" y="1"/>
                    <a:pt x="20" y="1"/>
                    <a:pt x="17" y="1"/>
                  </a:cubicBezTo>
                  <a:cubicBezTo>
                    <a:pt x="11" y="1"/>
                    <a:pt x="6" y="1"/>
                    <a:pt x="0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7" y="10"/>
                    <a:pt x="14" y="10"/>
                    <a:pt x="21" y="10"/>
                  </a:cubicBezTo>
                  <a:cubicBezTo>
                    <a:pt x="24" y="9"/>
                    <a:pt x="27" y="9"/>
                    <a:pt x="30" y="9"/>
                  </a:cubicBezTo>
                  <a:cubicBezTo>
                    <a:pt x="36" y="9"/>
                    <a:pt x="43" y="9"/>
                    <a:pt x="49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13" y="9"/>
                    <a:pt x="120" y="9"/>
                    <a:pt x="127" y="9"/>
                  </a:cubicBezTo>
                  <a:cubicBezTo>
                    <a:pt x="129" y="9"/>
                    <a:pt x="132" y="9"/>
                    <a:pt x="134" y="10"/>
                  </a:cubicBezTo>
                  <a:cubicBezTo>
                    <a:pt x="143" y="10"/>
                    <a:pt x="151" y="10"/>
                    <a:pt x="159" y="10"/>
                  </a:cubicBezTo>
                  <a:cubicBezTo>
                    <a:pt x="169" y="11"/>
                    <a:pt x="180" y="11"/>
                    <a:pt x="191" y="12"/>
                  </a:cubicBezTo>
                  <a:cubicBezTo>
                    <a:pt x="201" y="12"/>
                    <a:pt x="212" y="13"/>
                    <a:pt x="222" y="14"/>
                  </a:cubicBezTo>
                  <a:cubicBezTo>
                    <a:pt x="231" y="14"/>
                    <a:pt x="240" y="15"/>
                    <a:pt x="248" y="15"/>
                  </a:cubicBezTo>
                  <a:cubicBezTo>
                    <a:pt x="250" y="15"/>
                    <a:pt x="252" y="15"/>
                    <a:pt x="254" y="16"/>
                  </a:cubicBezTo>
                  <a:cubicBezTo>
                    <a:pt x="265" y="16"/>
                    <a:pt x="275" y="17"/>
                    <a:pt x="286" y="18"/>
                  </a:cubicBezTo>
                  <a:cubicBezTo>
                    <a:pt x="296" y="19"/>
                    <a:pt x="307" y="20"/>
                    <a:pt x="317" y="20"/>
                  </a:cubicBezTo>
                  <a:cubicBezTo>
                    <a:pt x="328" y="21"/>
                    <a:pt x="338" y="22"/>
                    <a:pt x="349" y="23"/>
                  </a:cubicBezTo>
                  <a:cubicBezTo>
                    <a:pt x="359" y="24"/>
                    <a:pt x="370" y="25"/>
                    <a:pt x="380" y="26"/>
                  </a:cubicBezTo>
                  <a:cubicBezTo>
                    <a:pt x="391" y="27"/>
                    <a:pt x="401" y="28"/>
                    <a:pt x="412" y="29"/>
                  </a:cubicBezTo>
                  <a:cubicBezTo>
                    <a:pt x="422" y="30"/>
                    <a:pt x="433" y="32"/>
                    <a:pt x="443" y="33"/>
                  </a:cubicBezTo>
                  <a:cubicBezTo>
                    <a:pt x="454" y="34"/>
                    <a:pt x="464" y="35"/>
                    <a:pt x="475" y="36"/>
                  </a:cubicBezTo>
                  <a:cubicBezTo>
                    <a:pt x="475" y="36"/>
                    <a:pt x="475" y="36"/>
                    <a:pt x="475" y="36"/>
                  </a:cubicBezTo>
                  <a:cubicBezTo>
                    <a:pt x="506" y="40"/>
                    <a:pt x="506" y="40"/>
                    <a:pt x="506" y="40"/>
                  </a:cubicBezTo>
                  <a:cubicBezTo>
                    <a:pt x="537" y="44"/>
                    <a:pt x="537" y="44"/>
                    <a:pt x="537" y="44"/>
                  </a:cubicBezTo>
                  <a:cubicBezTo>
                    <a:pt x="569" y="47"/>
                    <a:pt x="569" y="47"/>
                    <a:pt x="569" y="47"/>
                  </a:cubicBezTo>
                  <a:cubicBezTo>
                    <a:pt x="600" y="51"/>
                    <a:pt x="600" y="51"/>
                    <a:pt x="600" y="51"/>
                  </a:cubicBezTo>
                  <a:cubicBezTo>
                    <a:pt x="631" y="55"/>
                    <a:pt x="631" y="55"/>
                    <a:pt x="631" y="55"/>
                  </a:cubicBezTo>
                  <a:cubicBezTo>
                    <a:pt x="663" y="58"/>
                    <a:pt x="663" y="58"/>
                    <a:pt x="663" y="58"/>
                  </a:cubicBezTo>
                  <a:cubicBezTo>
                    <a:pt x="694" y="62"/>
                    <a:pt x="694" y="62"/>
                    <a:pt x="694" y="62"/>
                  </a:cubicBezTo>
                  <a:cubicBezTo>
                    <a:pt x="701" y="63"/>
                    <a:pt x="701" y="63"/>
                    <a:pt x="701" y="63"/>
                  </a:cubicBezTo>
                  <a:cubicBezTo>
                    <a:pt x="709" y="64"/>
                    <a:pt x="717" y="65"/>
                    <a:pt x="725" y="66"/>
                  </a:cubicBezTo>
                  <a:cubicBezTo>
                    <a:pt x="736" y="67"/>
                    <a:pt x="746" y="68"/>
                    <a:pt x="757" y="70"/>
                  </a:cubicBezTo>
                  <a:cubicBezTo>
                    <a:pt x="767" y="71"/>
                    <a:pt x="777" y="72"/>
                    <a:pt x="788" y="74"/>
                  </a:cubicBezTo>
                  <a:cubicBezTo>
                    <a:pt x="798" y="75"/>
                    <a:pt x="809" y="76"/>
                    <a:pt x="819" y="78"/>
                  </a:cubicBezTo>
                  <a:cubicBezTo>
                    <a:pt x="830" y="79"/>
                    <a:pt x="840" y="81"/>
                    <a:pt x="850" y="82"/>
                  </a:cubicBezTo>
                  <a:cubicBezTo>
                    <a:pt x="861" y="84"/>
                    <a:pt x="871" y="85"/>
                    <a:pt x="881" y="87"/>
                  </a:cubicBezTo>
                  <a:cubicBezTo>
                    <a:pt x="892" y="88"/>
                    <a:pt x="902" y="90"/>
                    <a:pt x="913" y="91"/>
                  </a:cubicBezTo>
                  <a:cubicBezTo>
                    <a:pt x="917" y="92"/>
                    <a:pt x="922" y="93"/>
                    <a:pt x="926" y="94"/>
                  </a:cubicBezTo>
                  <a:cubicBezTo>
                    <a:pt x="932" y="94"/>
                    <a:pt x="938" y="95"/>
                    <a:pt x="944" y="96"/>
                  </a:cubicBezTo>
                  <a:cubicBezTo>
                    <a:pt x="954" y="98"/>
                    <a:pt x="964" y="100"/>
                    <a:pt x="974" y="102"/>
                  </a:cubicBezTo>
                  <a:cubicBezTo>
                    <a:pt x="977" y="102"/>
                    <a:pt x="980" y="103"/>
                    <a:pt x="982" y="103"/>
                  </a:cubicBezTo>
                  <a:cubicBezTo>
                    <a:pt x="990" y="105"/>
                    <a:pt x="998" y="106"/>
                    <a:pt x="1005" y="107"/>
                  </a:cubicBezTo>
                  <a:cubicBezTo>
                    <a:pt x="1007" y="108"/>
                    <a:pt x="1009" y="108"/>
                    <a:pt x="1010" y="108"/>
                  </a:cubicBezTo>
                  <a:cubicBezTo>
                    <a:pt x="1024" y="111"/>
                    <a:pt x="1024" y="111"/>
                    <a:pt x="1024" y="111"/>
                  </a:cubicBezTo>
                  <a:cubicBezTo>
                    <a:pt x="1025" y="111"/>
                    <a:pt x="1027" y="112"/>
                    <a:pt x="1028" y="112"/>
                  </a:cubicBezTo>
                  <a:cubicBezTo>
                    <a:pt x="1031" y="113"/>
                    <a:pt x="1031" y="113"/>
                    <a:pt x="1031" y="113"/>
                  </a:cubicBezTo>
                  <a:cubicBezTo>
                    <a:pt x="1036" y="114"/>
                    <a:pt x="1036" y="114"/>
                    <a:pt x="1036" y="114"/>
                  </a:cubicBezTo>
                  <a:cubicBezTo>
                    <a:pt x="1038" y="114"/>
                    <a:pt x="1038" y="114"/>
                    <a:pt x="1038" y="114"/>
                  </a:cubicBezTo>
                  <a:cubicBezTo>
                    <a:pt x="1066" y="122"/>
                    <a:pt x="1066" y="122"/>
                    <a:pt x="1066" y="122"/>
                  </a:cubicBezTo>
                  <a:cubicBezTo>
                    <a:pt x="1093" y="129"/>
                    <a:pt x="1093" y="129"/>
                    <a:pt x="1093" y="129"/>
                  </a:cubicBezTo>
                  <a:cubicBezTo>
                    <a:pt x="1094" y="129"/>
                    <a:pt x="1095" y="129"/>
                    <a:pt x="1097" y="130"/>
                  </a:cubicBezTo>
                  <a:cubicBezTo>
                    <a:pt x="1107" y="132"/>
                    <a:pt x="1117" y="135"/>
                    <a:pt x="1127" y="138"/>
                  </a:cubicBezTo>
                  <a:cubicBezTo>
                    <a:pt x="1134" y="139"/>
                    <a:pt x="1141" y="141"/>
                    <a:pt x="1148" y="143"/>
                  </a:cubicBezTo>
                  <a:cubicBezTo>
                    <a:pt x="1151" y="144"/>
                    <a:pt x="1154" y="145"/>
                    <a:pt x="1157" y="146"/>
                  </a:cubicBezTo>
                  <a:cubicBezTo>
                    <a:pt x="1167" y="148"/>
                    <a:pt x="1177" y="151"/>
                    <a:pt x="1188" y="154"/>
                  </a:cubicBezTo>
                  <a:cubicBezTo>
                    <a:pt x="1198" y="157"/>
                    <a:pt x="1208" y="160"/>
                    <a:pt x="1218" y="164"/>
                  </a:cubicBezTo>
                  <a:cubicBezTo>
                    <a:pt x="1228" y="167"/>
                    <a:pt x="1237" y="170"/>
                    <a:pt x="1247" y="174"/>
                  </a:cubicBezTo>
                  <a:cubicBezTo>
                    <a:pt x="1250" y="175"/>
                    <a:pt x="1253" y="176"/>
                    <a:pt x="1256" y="177"/>
                  </a:cubicBezTo>
                  <a:cubicBezTo>
                    <a:pt x="1263" y="179"/>
                    <a:pt x="1270" y="182"/>
                    <a:pt x="1277" y="185"/>
                  </a:cubicBezTo>
                  <a:cubicBezTo>
                    <a:pt x="1287" y="189"/>
                    <a:pt x="1297" y="193"/>
                    <a:pt x="1306" y="198"/>
                  </a:cubicBezTo>
                  <a:cubicBezTo>
                    <a:pt x="1316" y="202"/>
                    <a:pt x="1326" y="207"/>
                    <a:pt x="1335" y="212"/>
                  </a:cubicBezTo>
                  <a:cubicBezTo>
                    <a:pt x="1343" y="216"/>
                    <a:pt x="1351" y="221"/>
                    <a:pt x="1358" y="225"/>
                  </a:cubicBezTo>
                  <a:cubicBezTo>
                    <a:pt x="1360" y="226"/>
                    <a:pt x="1362" y="228"/>
                    <a:pt x="1363" y="229"/>
                  </a:cubicBezTo>
                  <a:cubicBezTo>
                    <a:pt x="1373" y="235"/>
                    <a:pt x="1382" y="241"/>
                    <a:pt x="1391" y="248"/>
                  </a:cubicBezTo>
                  <a:cubicBezTo>
                    <a:pt x="1399" y="254"/>
                    <a:pt x="1406" y="261"/>
                    <a:pt x="1414" y="268"/>
                  </a:cubicBezTo>
                  <a:cubicBezTo>
                    <a:pt x="1422" y="276"/>
                    <a:pt x="1431" y="286"/>
                    <a:pt x="1438" y="296"/>
                  </a:cubicBezTo>
                  <a:cubicBezTo>
                    <a:pt x="1438" y="296"/>
                    <a:pt x="1439" y="296"/>
                    <a:pt x="1439" y="297"/>
                  </a:cubicBezTo>
                  <a:cubicBezTo>
                    <a:pt x="1448" y="309"/>
                    <a:pt x="1455" y="322"/>
                    <a:pt x="1462" y="335"/>
                  </a:cubicBezTo>
                  <a:cubicBezTo>
                    <a:pt x="1470" y="353"/>
                    <a:pt x="1477" y="372"/>
                    <a:pt x="1481" y="391"/>
                  </a:cubicBezTo>
                  <a:cubicBezTo>
                    <a:pt x="1481" y="393"/>
                    <a:pt x="1482" y="398"/>
                    <a:pt x="1482" y="399"/>
                  </a:cubicBezTo>
                  <a:cubicBezTo>
                    <a:pt x="1482" y="422"/>
                    <a:pt x="1478" y="441"/>
                    <a:pt x="1470" y="462"/>
                  </a:cubicBezTo>
                  <a:cubicBezTo>
                    <a:pt x="1469" y="465"/>
                    <a:pt x="1468" y="467"/>
                    <a:pt x="1467" y="470"/>
                  </a:cubicBezTo>
                  <a:cubicBezTo>
                    <a:pt x="1464" y="478"/>
                    <a:pt x="1464" y="478"/>
                    <a:pt x="1464" y="478"/>
                  </a:cubicBezTo>
                  <a:cubicBezTo>
                    <a:pt x="1463" y="480"/>
                    <a:pt x="1462" y="483"/>
                    <a:pt x="1460" y="485"/>
                  </a:cubicBezTo>
                  <a:cubicBezTo>
                    <a:pt x="1459" y="487"/>
                    <a:pt x="1458" y="489"/>
                    <a:pt x="1457" y="490"/>
                  </a:cubicBezTo>
                  <a:cubicBezTo>
                    <a:pt x="1457" y="491"/>
                    <a:pt x="1457" y="492"/>
                    <a:pt x="1456" y="492"/>
                  </a:cubicBezTo>
                  <a:cubicBezTo>
                    <a:pt x="1451" y="502"/>
                    <a:pt x="1444" y="511"/>
                    <a:pt x="1437" y="520"/>
                  </a:cubicBezTo>
                  <a:cubicBezTo>
                    <a:pt x="1430" y="529"/>
                    <a:pt x="1421" y="538"/>
                    <a:pt x="1412" y="546"/>
                  </a:cubicBezTo>
                  <a:cubicBezTo>
                    <a:pt x="1405" y="553"/>
                    <a:pt x="1396" y="559"/>
                    <a:pt x="1388" y="565"/>
                  </a:cubicBezTo>
                  <a:cubicBezTo>
                    <a:pt x="1383" y="569"/>
                    <a:pt x="1378" y="572"/>
                    <a:pt x="1373" y="575"/>
                  </a:cubicBezTo>
                  <a:cubicBezTo>
                    <a:pt x="1361" y="583"/>
                    <a:pt x="1348" y="590"/>
                    <a:pt x="1336" y="597"/>
                  </a:cubicBezTo>
                  <a:cubicBezTo>
                    <a:pt x="1334" y="598"/>
                    <a:pt x="1332" y="599"/>
                    <a:pt x="1330" y="600"/>
                  </a:cubicBezTo>
                  <a:cubicBezTo>
                    <a:pt x="1320" y="605"/>
                    <a:pt x="1310" y="610"/>
                    <a:pt x="1299" y="614"/>
                  </a:cubicBezTo>
                  <a:cubicBezTo>
                    <a:pt x="1288" y="619"/>
                    <a:pt x="1276" y="624"/>
                    <a:pt x="1264" y="629"/>
                  </a:cubicBezTo>
                  <a:cubicBezTo>
                    <a:pt x="1252" y="633"/>
                    <a:pt x="1240" y="637"/>
                    <a:pt x="1229" y="641"/>
                  </a:cubicBezTo>
                  <a:cubicBezTo>
                    <a:pt x="1220" y="644"/>
                    <a:pt x="1212" y="646"/>
                    <a:pt x="1204" y="649"/>
                  </a:cubicBezTo>
                  <a:cubicBezTo>
                    <a:pt x="1200" y="650"/>
                    <a:pt x="1197" y="651"/>
                    <a:pt x="1194" y="652"/>
                  </a:cubicBezTo>
                  <a:cubicBezTo>
                    <a:pt x="1182" y="655"/>
                    <a:pt x="1171" y="658"/>
                    <a:pt x="1159" y="661"/>
                  </a:cubicBezTo>
                  <a:cubicBezTo>
                    <a:pt x="1152" y="663"/>
                    <a:pt x="1145" y="665"/>
                    <a:pt x="1138" y="667"/>
                  </a:cubicBezTo>
                  <a:cubicBezTo>
                    <a:pt x="1134" y="668"/>
                    <a:pt x="1129" y="669"/>
                    <a:pt x="1125" y="670"/>
                  </a:cubicBezTo>
                  <a:cubicBezTo>
                    <a:pt x="1114" y="673"/>
                    <a:pt x="1102" y="676"/>
                    <a:pt x="1091" y="678"/>
                  </a:cubicBezTo>
                  <a:cubicBezTo>
                    <a:pt x="1085" y="680"/>
                    <a:pt x="1078" y="681"/>
                    <a:pt x="1072" y="683"/>
                  </a:cubicBezTo>
                  <a:cubicBezTo>
                    <a:pt x="1067" y="684"/>
                    <a:pt x="1062" y="685"/>
                    <a:pt x="1057" y="687"/>
                  </a:cubicBezTo>
                  <a:cubicBezTo>
                    <a:pt x="1045" y="689"/>
                    <a:pt x="1034" y="692"/>
                    <a:pt x="1023" y="695"/>
                  </a:cubicBezTo>
                  <a:cubicBezTo>
                    <a:pt x="1011" y="698"/>
                    <a:pt x="1000" y="701"/>
                    <a:pt x="988" y="704"/>
                  </a:cubicBezTo>
                  <a:cubicBezTo>
                    <a:pt x="977" y="707"/>
                    <a:pt x="965" y="710"/>
                    <a:pt x="954" y="713"/>
                  </a:cubicBezTo>
                  <a:cubicBezTo>
                    <a:pt x="949" y="714"/>
                    <a:pt x="944" y="716"/>
                    <a:pt x="939" y="717"/>
                  </a:cubicBezTo>
                  <a:cubicBezTo>
                    <a:pt x="933" y="719"/>
                    <a:pt x="926" y="721"/>
                    <a:pt x="920" y="723"/>
                  </a:cubicBezTo>
                  <a:cubicBezTo>
                    <a:pt x="908" y="726"/>
                    <a:pt x="896" y="730"/>
                    <a:pt x="885" y="733"/>
                  </a:cubicBezTo>
                  <a:cubicBezTo>
                    <a:pt x="873" y="737"/>
                    <a:pt x="861" y="741"/>
                    <a:pt x="850" y="745"/>
                  </a:cubicBezTo>
                  <a:cubicBezTo>
                    <a:pt x="838" y="750"/>
                    <a:pt x="826" y="754"/>
                    <a:pt x="814" y="759"/>
                  </a:cubicBezTo>
                  <a:cubicBezTo>
                    <a:pt x="813" y="760"/>
                    <a:pt x="811" y="760"/>
                    <a:pt x="809" y="761"/>
                  </a:cubicBezTo>
                  <a:cubicBezTo>
                    <a:pt x="799" y="765"/>
                    <a:pt x="789" y="770"/>
                    <a:pt x="778" y="775"/>
                  </a:cubicBezTo>
                  <a:cubicBezTo>
                    <a:pt x="768" y="780"/>
                    <a:pt x="757" y="785"/>
                    <a:pt x="747" y="791"/>
                  </a:cubicBezTo>
                  <a:cubicBezTo>
                    <a:pt x="745" y="792"/>
                    <a:pt x="743" y="793"/>
                    <a:pt x="742" y="794"/>
                  </a:cubicBezTo>
                  <a:cubicBezTo>
                    <a:pt x="734" y="799"/>
                    <a:pt x="726" y="804"/>
                    <a:pt x="718" y="810"/>
                  </a:cubicBezTo>
                  <a:cubicBezTo>
                    <a:pt x="713" y="814"/>
                    <a:pt x="708" y="818"/>
                    <a:pt x="703" y="822"/>
                  </a:cubicBezTo>
                  <a:cubicBezTo>
                    <a:pt x="699" y="825"/>
                    <a:pt x="695" y="829"/>
                    <a:pt x="691" y="832"/>
                  </a:cubicBezTo>
                  <a:cubicBezTo>
                    <a:pt x="683" y="841"/>
                    <a:pt x="676" y="850"/>
                    <a:pt x="670" y="860"/>
                  </a:cubicBezTo>
                  <a:cubicBezTo>
                    <a:pt x="665" y="868"/>
                    <a:pt x="665" y="868"/>
                    <a:pt x="665" y="868"/>
                  </a:cubicBezTo>
                  <a:cubicBezTo>
                    <a:pt x="664" y="870"/>
                    <a:pt x="663" y="873"/>
                    <a:pt x="661" y="876"/>
                  </a:cubicBezTo>
                  <a:cubicBezTo>
                    <a:pt x="659" y="881"/>
                    <a:pt x="657" y="887"/>
                    <a:pt x="655" y="892"/>
                  </a:cubicBezTo>
                  <a:cubicBezTo>
                    <a:pt x="649" y="915"/>
                    <a:pt x="647" y="940"/>
                    <a:pt x="653" y="963"/>
                  </a:cubicBezTo>
                  <a:cubicBezTo>
                    <a:pt x="655" y="973"/>
                    <a:pt x="658" y="983"/>
                    <a:pt x="663" y="992"/>
                  </a:cubicBezTo>
                  <a:cubicBezTo>
                    <a:pt x="668" y="1004"/>
                    <a:pt x="675" y="1015"/>
                    <a:pt x="684" y="1026"/>
                  </a:cubicBezTo>
                  <a:cubicBezTo>
                    <a:pt x="684" y="1027"/>
                    <a:pt x="685" y="1028"/>
                    <a:pt x="686" y="1029"/>
                  </a:cubicBezTo>
                  <a:cubicBezTo>
                    <a:pt x="687" y="1030"/>
                    <a:pt x="688" y="1031"/>
                    <a:pt x="689" y="1032"/>
                  </a:cubicBezTo>
                  <a:cubicBezTo>
                    <a:pt x="691" y="1034"/>
                    <a:pt x="693" y="1037"/>
                    <a:pt x="695" y="1039"/>
                  </a:cubicBezTo>
                  <a:cubicBezTo>
                    <a:pt x="697" y="1040"/>
                    <a:pt x="697" y="1040"/>
                    <a:pt x="697" y="1040"/>
                  </a:cubicBezTo>
                  <a:cubicBezTo>
                    <a:pt x="697" y="1041"/>
                    <a:pt x="698" y="1042"/>
                    <a:pt x="699" y="1043"/>
                  </a:cubicBezTo>
                  <a:cubicBezTo>
                    <a:pt x="706" y="1049"/>
                    <a:pt x="706" y="1049"/>
                    <a:pt x="706" y="1049"/>
                  </a:cubicBezTo>
                  <a:cubicBezTo>
                    <a:pt x="709" y="1052"/>
                    <a:pt x="709" y="1052"/>
                    <a:pt x="709" y="1052"/>
                  </a:cubicBezTo>
                  <a:cubicBezTo>
                    <a:pt x="713" y="1054"/>
                    <a:pt x="713" y="1054"/>
                    <a:pt x="713" y="1054"/>
                  </a:cubicBezTo>
                  <a:cubicBezTo>
                    <a:pt x="714" y="1055"/>
                    <a:pt x="715" y="1056"/>
                    <a:pt x="717" y="1057"/>
                  </a:cubicBezTo>
                  <a:cubicBezTo>
                    <a:pt x="717" y="1058"/>
                    <a:pt x="718" y="1059"/>
                    <a:pt x="719" y="1060"/>
                  </a:cubicBezTo>
                  <a:cubicBezTo>
                    <a:pt x="727" y="1065"/>
                    <a:pt x="727" y="1065"/>
                    <a:pt x="727" y="1065"/>
                  </a:cubicBezTo>
                  <a:cubicBezTo>
                    <a:pt x="729" y="1067"/>
                    <a:pt x="732" y="1068"/>
                    <a:pt x="734" y="1070"/>
                  </a:cubicBezTo>
                  <a:cubicBezTo>
                    <a:pt x="737" y="1071"/>
                    <a:pt x="739" y="1073"/>
                    <a:pt x="742" y="1074"/>
                  </a:cubicBezTo>
                  <a:cubicBezTo>
                    <a:pt x="743" y="1075"/>
                    <a:pt x="744" y="1075"/>
                    <a:pt x="744" y="1076"/>
                  </a:cubicBezTo>
                  <a:cubicBezTo>
                    <a:pt x="754" y="1081"/>
                    <a:pt x="764" y="1086"/>
                    <a:pt x="773" y="1090"/>
                  </a:cubicBezTo>
                  <a:cubicBezTo>
                    <a:pt x="783" y="1094"/>
                    <a:pt x="793" y="1098"/>
                    <a:pt x="803" y="1101"/>
                  </a:cubicBezTo>
                  <a:cubicBezTo>
                    <a:pt x="804" y="1101"/>
                    <a:pt x="804" y="1101"/>
                    <a:pt x="805" y="1102"/>
                  </a:cubicBezTo>
                  <a:cubicBezTo>
                    <a:pt x="814" y="1105"/>
                    <a:pt x="824" y="1107"/>
                    <a:pt x="833" y="1110"/>
                  </a:cubicBezTo>
                  <a:cubicBezTo>
                    <a:pt x="843" y="1113"/>
                    <a:pt x="853" y="1115"/>
                    <a:pt x="863" y="1117"/>
                  </a:cubicBezTo>
                  <a:cubicBezTo>
                    <a:pt x="866" y="1118"/>
                    <a:pt x="869" y="1118"/>
                    <a:pt x="872" y="1119"/>
                  </a:cubicBezTo>
                  <a:cubicBezTo>
                    <a:pt x="879" y="1120"/>
                    <a:pt x="887" y="1122"/>
                    <a:pt x="894" y="1123"/>
                  </a:cubicBezTo>
                  <a:cubicBezTo>
                    <a:pt x="905" y="1125"/>
                    <a:pt x="915" y="1126"/>
                    <a:pt x="925" y="1128"/>
                  </a:cubicBezTo>
                  <a:cubicBezTo>
                    <a:pt x="936" y="1129"/>
                    <a:pt x="946" y="1131"/>
                    <a:pt x="957" y="1132"/>
                  </a:cubicBezTo>
                  <a:cubicBezTo>
                    <a:pt x="967" y="1133"/>
                    <a:pt x="978" y="1134"/>
                    <a:pt x="988" y="1135"/>
                  </a:cubicBezTo>
                  <a:cubicBezTo>
                    <a:pt x="995" y="1135"/>
                    <a:pt x="1001" y="1136"/>
                    <a:pt x="1008" y="1136"/>
                  </a:cubicBezTo>
                  <a:cubicBezTo>
                    <a:pt x="1012" y="1137"/>
                    <a:pt x="1016" y="1137"/>
                    <a:pt x="1020" y="1137"/>
                  </a:cubicBezTo>
                  <a:cubicBezTo>
                    <a:pt x="1030" y="1138"/>
                    <a:pt x="1041" y="1139"/>
                    <a:pt x="1052" y="1139"/>
                  </a:cubicBezTo>
                  <a:cubicBezTo>
                    <a:pt x="1062" y="1140"/>
                    <a:pt x="1073" y="1140"/>
                    <a:pt x="1083" y="1140"/>
                  </a:cubicBezTo>
                  <a:cubicBezTo>
                    <a:pt x="1094" y="1141"/>
                    <a:pt x="1105" y="1141"/>
                    <a:pt x="1115" y="1141"/>
                  </a:cubicBezTo>
                  <a:cubicBezTo>
                    <a:pt x="1125" y="1142"/>
                    <a:pt x="1135" y="1142"/>
                    <a:pt x="1145" y="1142"/>
                  </a:cubicBezTo>
                  <a:cubicBezTo>
                    <a:pt x="1146" y="1142"/>
                    <a:pt x="1147" y="1142"/>
                    <a:pt x="1147" y="1142"/>
                  </a:cubicBezTo>
                  <a:cubicBezTo>
                    <a:pt x="1158" y="1142"/>
                    <a:pt x="1169" y="1142"/>
                    <a:pt x="1180" y="1142"/>
                  </a:cubicBezTo>
                  <a:cubicBezTo>
                    <a:pt x="1190" y="1142"/>
                    <a:pt x="1201" y="1142"/>
                    <a:pt x="1212" y="1142"/>
                  </a:cubicBezTo>
                  <a:cubicBezTo>
                    <a:pt x="1223" y="1142"/>
                    <a:pt x="1233" y="1142"/>
                    <a:pt x="1244" y="1142"/>
                  </a:cubicBezTo>
                  <a:cubicBezTo>
                    <a:pt x="1255" y="1142"/>
                    <a:pt x="1265" y="1142"/>
                    <a:pt x="1276" y="1142"/>
                  </a:cubicBezTo>
                  <a:cubicBezTo>
                    <a:pt x="1278" y="1142"/>
                    <a:pt x="1280" y="1142"/>
                    <a:pt x="1282" y="1142"/>
                  </a:cubicBezTo>
                  <a:cubicBezTo>
                    <a:pt x="1291" y="1142"/>
                    <a:pt x="1299" y="1142"/>
                    <a:pt x="1308" y="1142"/>
                  </a:cubicBezTo>
                  <a:cubicBezTo>
                    <a:pt x="1319" y="1142"/>
                    <a:pt x="1330" y="1142"/>
                    <a:pt x="1341" y="1142"/>
                  </a:cubicBezTo>
                  <a:cubicBezTo>
                    <a:pt x="1344" y="1143"/>
                    <a:pt x="1347" y="1143"/>
                    <a:pt x="1350" y="1143"/>
                  </a:cubicBezTo>
                  <a:cubicBezTo>
                    <a:pt x="1358" y="1143"/>
                    <a:pt x="1358" y="1143"/>
                    <a:pt x="1358" y="1143"/>
                  </a:cubicBezTo>
                  <a:cubicBezTo>
                    <a:pt x="1360" y="1143"/>
                    <a:pt x="1360" y="1143"/>
                    <a:pt x="1360" y="1143"/>
                  </a:cubicBezTo>
                  <a:cubicBezTo>
                    <a:pt x="1363" y="1143"/>
                    <a:pt x="1363" y="1143"/>
                    <a:pt x="1363" y="1143"/>
                  </a:cubicBezTo>
                  <a:cubicBezTo>
                    <a:pt x="1367" y="1143"/>
                    <a:pt x="1367" y="1143"/>
                    <a:pt x="1367" y="1143"/>
                  </a:cubicBezTo>
                  <a:cubicBezTo>
                    <a:pt x="1373" y="1142"/>
                    <a:pt x="1373" y="1142"/>
                    <a:pt x="1373" y="1142"/>
                  </a:cubicBezTo>
                  <a:cubicBezTo>
                    <a:pt x="1384" y="1142"/>
                    <a:pt x="1384" y="1142"/>
                    <a:pt x="1384" y="1142"/>
                  </a:cubicBezTo>
                  <a:cubicBezTo>
                    <a:pt x="1405" y="1142"/>
                    <a:pt x="1405" y="1142"/>
                    <a:pt x="1405" y="1142"/>
                  </a:cubicBezTo>
                  <a:cubicBezTo>
                    <a:pt x="1418" y="1142"/>
                    <a:pt x="1418" y="1142"/>
                    <a:pt x="1418" y="1142"/>
                  </a:cubicBezTo>
                  <a:cubicBezTo>
                    <a:pt x="1437" y="1141"/>
                    <a:pt x="1437" y="1141"/>
                    <a:pt x="1437" y="1141"/>
                  </a:cubicBezTo>
                  <a:cubicBezTo>
                    <a:pt x="1470" y="1141"/>
                    <a:pt x="1470" y="1141"/>
                    <a:pt x="1470" y="1141"/>
                  </a:cubicBezTo>
                  <a:cubicBezTo>
                    <a:pt x="1502" y="1140"/>
                    <a:pt x="1502" y="1140"/>
                    <a:pt x="1502" y="1140"/>
                  </a:cubicBezTo>
                  <a:cubicBezTo>
                    <a:pt x="1534" y="1140"/>
                    <a:pt x="1534" y="1140"/>
                    <a:pt x="1534" y="1140"/>
                  </a:cubicBezTo>
                  <a:cubicBezTo>
                    <a:pt x="1567" y="1139"/>
                    <a:pt x="1567" y="1139"/>
                    <a:pt x="1567" y="1139"/>
                  </a:cubicBezTo>
                  <a:cubicBezTo>
                    <a:pt x="1599" y="1139"/>
                    <a:pt x="1599" y="1139"/>
                    <a:pt x="1599" y="1139"/>
                  </a:cubicBezTo>
                  <a:cubicBezTo>
                    <a:pt x="1631" y="1138"/>
                    <a:pt x="1631" y="1138"/>
                    <a:pt x="1631" y="1138"/>
                  </a:cubicBezTo>
                  <a:cubicBezTo>
                    <a:pt x="1664" y="1138"/>
                    <a:pt x="1664" y="1138"/>
                    <a:pt x="1664" y="1138"/>
                  </a:cubicBezTo>
                  <a:cubicBezTo>
                    <a:pt x="1691" y="1137"/>
                    <a:pt x="1691" y="1137"/>
                    <a:pt x="1691" y="1137"/>
                  </a:cubicBezTo>
                  <a:cubicBezTo>
                    <a:pt x="1693" y="1137"/>
                    <a:pt x="1695" y="1137"/>
                    <a:pt x="1696" y="1137"/>
                  </a:cubicBezTo>
                  <a:cubicBezTo>
                    <a:pt x="1707" y="1137"/>
                    <a:pt x="1718" y="1137"/>
                    <a:pt x="1728" y="1137"/>
                  </a:cubicBezTo>
                  <a:cubicBezTo>
                    <a:pt x="1739" y="1137"/>
                    <a:pt x="1750" y="1137"/>
                    <a:pt x="1760" y="1138"/>
                  </a:cubicBezTo>
                  <a:cubicBezTo>
                    <a:pt x="1771" y="1138"/>
                    <a:pt x="1782" y="1138"/>
                    <a:pt x="1792" y="1139"/>
                  </a:cubicBezTo>
                  <a:cubicBezTo>
                    <a:pt x="1803" y="1139"/>
                    <a:pt x="1814" y="1140"/>
                    <a:pt x="1824" y="1140"/>
                  </a:cubicBezTo>
                  <a:cubicBezTo>
                    <a:pt x="1825" y="1140"/>
                    <a:pt x="1826" y="1140"/>
                    <a:pt x="1827" y="1140"/>
                  </a:cubicBezTo>
                  <a:cubicBezTo>
                    <a:pt x="1837" y="1141"/>
                    <a:pt x="1846" y="1142"/>
                    <a:pt x="1856" y="1142"/>
                  </a:cubicBezTo>
                  <a:cubicBezTo>
                    <a:pt x="1867" y="1143"/>
                    <a:pt x="1877" y="1144"/>
                    <a:pt x="1888" y="1145"/>
                  </a:cubicBezTo>
                  <a:cubicBezTo>
                    <a:pt x="1898" y="1146"/>
                    <a:pt x="1909" y="1146"/>
                    <a:pt x="1919" y="1147"/>
                  </a:cubicBezTo>
                  <a:cubicBezTo>
                    <a:pt x="1930" y="1148"/>
                    <a:pt x="1940" y="1150"/>
                    <a:pt x="1951" y="1151"/>
                  </a:cubicBezTo>
                  <a:cubicBezTo>
                    <a:pt x="1955" y="1151"/>
                    <a:pt x="1959" y="1152"/>
                    <a:pt x="1963" y="1152"/>
                  </a:cubicBezTo>
                  <a:cubicBezTo>
                    <a:pt x="1969" y="1153"/>
                    <a:pt x="1976" y="1154"/>
                    <a:pt x="1982" y="1154"/>
                  </a:cubicBezTo>
                  <a:cubicBezTo>
                    <a:pt x="1992" y="1156"/>
                    <a:pt x="2003" y="1157"/>
                    <a:pt x="2013" y="1159"/>
                  </a:cubicBezTo>
                  <a:cubicBezTo>
                    <a:pt x="2024" y="1160"/>
                    <a:pt x="2034" y="1162"/>
                    <a:pt x="2044" y="1163"/>
                  </a:cubicBezTo>
                  <a:cubicBezTo>
                    <a:pt x="2055" y="1165"/>
                    <a:pt x="2065" y="1166"/>
                    <a:pt x="2075" y="1168"/>
                  </a:cubicBezTo>
                  <a:cubicBezTo>
                    <a:pt x="2086" y="1170"/>
                    <a:pt x="2096" y="1172"/>
                    <a:pt x="2106" y="1173"/>
                  </a:cubicBezTo>
                  <a:cubicBezTo>
                    <a:pt x="2117" y="1175"/>
                    <a:pt x="2127" y="1177"/>
                    <a:pt x="2137" y="1179"/>
                  </a:cubicBezTo>
                  <a:cubicBezTo>
                    <a:pt x="2147" y="1181"/>
                    <a:pt x="2158" y="1183"/>
                    <a:pt x="2168" y="1186"/>
                  </a:cubicBezTo>
                  <a:cubicBezTo>
                    <a:pt x="2178" y="1188"/>
                    <a:pt x="2188" y="1190"/>
                    <a:pt x="2198" y="1192"/>
                  </a:cubicBezTo>
                  <a:cubicBezTo>
                    <a:pt x="2209" y="1195"/>
                    <a:pt x="2219" y="1197"/>
                    <a:pt x="2229" y="1199"/>
                  </a:cubicBezTo>
                  <a:cubicBezTo>
                    <a:pt x="2230" y="1200"/>
                    <a:pt x="2230" y="1200"/>
                    <a:pt x="2231" y="1200"/>
                  </a:cubicBezTo>
                  <a:cubicBezTo>
                    <a:pt x="2241" y="1202"/>
                    <a:pt x="2250" y="1205"/>
                    <a:pt x="2259" y="1207"/>
                  </a:cubicBezTo>
                  <a:cubicBezTo>
                    <a:pt x="2269" y="1210"/>
                    <a:pt x="2280" y="1212"/>
                    <a:pt x="2290" y="1215"/>
                  </a:cubicBezTo>
                  <a:cubicBezTo>
                    <a:pt x="2300" y="1218"/>
                    <a:pt x="2310" y="1221"/>
                    <a:pt x="2320" y="1224"/>
                  </a:cubicBezTo>
                  <a:cubicBezTo>
                    <a:pt x="2330" y="1227"/>
                    <a:pt x="2340" y="1230"/>
                    <a:pt x="2350" y="1233"/>
                  </a:cubicBezTo>
                  <a:cubicBezTo>
                    <a:pt x="2360" y="1236"/>
                    <a:pt x="2370" y="1239"/>
                    <a:pt x="2380" y="1242"/>
                  </a:cubicBezTo>
                  <a:cubicBezTo>
                    <a:pt x="2390" y="1245"/>
                    <a:pt x="2400" y="1249"/>
                    <a:pt x="2410" y="1252"/>
                  </a:cubicBezTo>
                  <a:cubicBezTo>
                    <a:pt x="2420" y="1255"/>
                    <a:pt x="2430" y="1259"/>
                    <a:pt x="2440" y="1262"/>
                  </a:cubicBezTo>
                  <a:cubicBezTo>
                    <a:pt x="2449" y="1266"/>
                    <a:pt x="2459" y="1269"/>
                    <a:pt x="2469" y="1273"/>
                  </a:cubicBezTo>
                  <a:cubicBezTo>
                    <a:pt x="2476" y="1276"/>
                    <a:pt x="2484" y="1279"/>
                    <a:pt x="2491" y="1281"/>
                  </a:cubicBezTo>
                  <a:cubicBezTo>
                    <a:pt x="2493" y="1282"/>
                    <a:pt x="2496" y="1283"/>
                    <a:pt x="2499" y="1285"/>
                  </a:cubicBezTo>
                  <a:cubicBezTo>
                    <a:pt x="2509" y="1288"/>
                    <a:pt x="2518" y="1292"/>
                    <a:pt x="2528" y="1296"/>
                  </a:cubicBezTo>
                  <a:cubicBezTo>
                    <a:pt x="2538" y="1300"/>
                    <a:pt x="2548" y="1305"/>
                    <a:pt x="2557" y="1309"/>
                  </a:cubicBezTo>
                  <a:cubicBezTo>
                    <a:pt x="2567" y="1313"/>
                    <a:pt x="2577" y="1317"/>
                    <a:pt x="2587" y="1322"/>
                  </a:cubicBezTo>
                  <a:cubicBezTo>
                    <a:pt x="2596" y="1326"/>
                    <a:pt x="2606" y="1331"/>
                    <a:pt x="2616" y="1335"/>
                  </a:cubicBezTo>
                  <a:cubicBezTo>
                    <a:pt x="2625" y="1340"/>
                    <a:pt x="2635" y="1344"/>
                    <a:pt x="2644" y="1349"/>
                  </a:cubicBezTo>
                  <a:cubicBezTo>
                    <a:pt x="2654" y="1354"/>
                    <a:pt x="2664" y="1359"/>
                    <a:pt x="2673" y="1364"/>
                  </a:cubicBezTo>
                  <a:cubicBezTo>
                    <a:pt x="2683" y="1369"/>
                    <a:pt x="2692" y="1374"/>
                    <a:pt x="2702" y="1379"/>
                  </a:cubicBezTo>
                  <a:cubicBezTo>
                    <a:pt x="2711" y="1384"/>
                    <a:pt x="2721" y="1389"/>
                    <a:pt x="2730" y="1395"/>
                  </a:cubicBezTo>
                  <a:cubicBezTo>
                    <a:pt x="2732" y="1396"/>
                    <a:pt x="2734" y="1397"/>
                    <a:pt x="2736" y="1398"/>
                  </a:cubicBezTo>
                  <a:cubicBezTo>
                    <a:pt x="2744" y="1402"/>
                    <a:pt x="2751" y="1407"/>
                    <a:pt x="2759" y="1411"/>
                  </a:cubicBezTo>
                  <a:cubicBezTo>
                    <a:pt x="2768" y="1417"/>
                    <a:pt x="2777" y="1423"/>
                    <a:pt x="2787" y="1428"/>
                  </a:cubicBezTo>
                  <a:cubicBezTo>
                    <a:pt x="2796" y="1434"/>
                    <a:pt x="2806" y="1440"/>
                    <a:pt x="2815" y="1446"/>
                  </a:cubicBezTo>
                  <a:cubicBezTo>
                    <a:pt x="2824" y="1452"/>
                    <a:pt x="2833" y="1458"/>
                    <a:pt x="2843" y="1465"/>
                  </a:cubicBezTo>
                  <a:cubicBezTo>
                    <a:pt x="2846" y="1466"/>
                    <a:pt x="2848" y="1468"/>
                    <a:pt x="2851" y="1470"/>
                  </a:cubicBezTo>
                  <a:cubicBezTo>
                    <a:pt x="2858" y="1475"/>
                    <a:pt x="2864" y="1479"/>
                    <a:pt x="2870" y="1484"/>
                  </a:cubicBezTo>
                  <a:cubicBezTo>
                    <a:pt x="2880" y="1490"/>
                    <a:pt x="2889" y="1497"/>
                    <a:pt x="2898" y="1504"/>
                  </a:cubicBezTo>
                  <a:cubicBezTo>
                    <a:pt x="2907" y="1510"/>
                    <a:pt x="2916" y="1517"/>
                    <a:pt x="2925" y="1524"/>
                  </a:cubicBezTo>
                  <a:cubicBezTo>
                    <a:pt x="2934" y="1532"/>
                    <a:pt x="2943" y="1539"/>
                    <a:pt x="2952" y="1546"/>
                  </a:cubicBezTo>
                  <a:cubicBezTo>
                    <a:pt x="2955" y="1548"/>
                    <a:pt x="2957" y="1550"/>
                    <a:pt x="2960" y="1552"/>
                  </a:cubicBezTo>
                  <a:cubicBezTo>
                    <a:pt x="2966" y="1558"/>
                    <a:pt x="2973" y="1563"/>
                    <a:pt x="2979" y="1569"/>
                  </a:cubicBezTo>
                  <a:cubicBezTo>
                    <a:pt x="2988" y="1576"/>
                    <a:pt x="2997" y="1584"/>
                    <a:pt x="3006" y="1592"/>
                  </a:cubicBezTo>
                  <a:cubicBezTo>
                    <a:pt x="3015" y="1600"/>
                    <a:pt x="3023" y="1608"/>
                    <a:pt x="3032" y="1616"/>
                  </a:cubicBezTo>
                  <a:cubicBezTo>
                    <a:pt x="3041" y="1625"/>
                    <a:pt x="3049" y="1633"/>
                    <a:pt x="3057" y="1641"/>
                  </a:cubicBezTo>
                  <a:cubicBezTo>
                    <a:pt x="3065" y="1649"/>
                    <a:pt x="3073" y="1657"/>
                    <a:pt x="3080" y="1665"/>
                  </a:cubicBezTo>
                  <a:cubicBezTo>
                    <a:pt x="3089" y="1674"/>
                    <a:pt x="3097" y="1683"/>
                    <a:pt x="3106" y="1693"/>
                  </a:cubicBezTo>
                  <a:cubicBezTo>
                    <a:pt x="3114" y="1702"/>
                    <a:pt x="3123" y="1712"/>
                    <a:pt x="3131" y="1722"/>
                  </a:cubicBezTo>
                  <a:cubicBezTo>
                    <a:pt x="3136" y="1728"/>
                    <a:pt x="3141" y="1734"/>
                    <a:pt x="3146" y="1741"/>
                  </a:cubicBezTo>
                  <a:cubicBezTo>
                    <a:pt x="3150" y="1745"/>
                    <a:pt x="3153" y="1749"/>
                    <a:pt x="3156" y="1753"/>
                  </a:cubicBezTo>
                  <a:cubicBezTo>
                    <a:pt x="3160" y="1758"/>
                    <a:pt x="3164" y="1763"/>
                    <a:pt x="3167" y="1767"/>
                  </a:cubicBezTo>
                  <a:cubicBezTo>
                    <a:pt x="3172" y="1773"/>
                    <a:pt x="3176" y="1779"/>
                    <a:pt x="3181" y="1786"/>
                  </a:cubicBezTo>
                  <a:cubicBezTo>
                    <a:pt x="3183" y="1789"/>
                    <a:pt x="3185" y="1792"/>
                    <a:pt x="3187" y="1795"/>
                  </a:cubicBezTo>
                  <a:cubicBezTo>
                    <a:pt x="3193" y="1803"/>
                    <a:pt x="3199" y="1812"/>
                    <a:pt x="3205" y="1820"/>
                  </a:cubicBezTo>
                  <a:cubicBezTo>
                    <a:pt x="3205" y="1821"/>
                    <a:pt x="3206" y="1822"/>
                    <a:pt x="3206" y="1823"/>
                  </a:cubicBezTo>
                  <a:cubicBezTo>
                    <a:pt x="3213" y="1832"/>
                    <a:pt x="3219" y="1842"/>
                    <a:pt x="3225" y="1851"/>
                  </a:cubicBezTo>
                  <a:cubicBezTo>
                    <a:pt x="3226" y="1853"/>
                    <a:pt x="3227" y="1855"/>
                    <a:pt x="3228" y="1857"/>
                  </a:cubicBezTo>
                  <a:cubicBezTo>
                    <a:pt x="3236" y="1869"/>
                    <a:pt x="3244" y="1882"/>
                    <a:pt x="3251" y="1895"/>
                  </a:cubicBezTo>
                  <a:cubicBezTo>
                    <a:pt x="3259" y="1909"/>
                    <a:pt x="3266" y="1923"/>
                    <a:pt x="3273" y="1937"/>
                  </a:cubicBezTo>
                  <a:cubicBezTo>
                    <a:pt x="3279" y="1948"/>
                    <a:pt x="3284" y="1959"/>
                    <a:pt x="3289" y="1970"/>
                  </a:cubicBezTo>
                  <a:cubicBezTo>
                    <a:pt x="3291" y="1974"/>
                    <a:pt x="3293" y="1979"/>
                    <a:pt x="3295" y="1983"/>
                  </a:cubicBezTo>
                  <a:cubicBezTo>
                    <a:pt x="3302" y="1999"/>
                    <a:pt x="3309" y="2015"/>
                    <a:pt x="3316" y="2032"/>
                  </a:cubicBezTo>
                  <a:cubicBezTo>
                    <a:pt x="3322" y="2050"/>
                    <a:pt x="3329" y="2069"/>
                    <a:pt x="3335" y="2087"/>
                  </a:cubicBezTo>
                  <a:cubicBezTo>
                    <a:pt x="3336" y="2090"/>
                    <a:pt x="3337" y="2093"/>
                    <a:pt x="3338" y="2097"/>
                  </a:cubicBezTo>
                  <a:cubicBezTo>
                    <a:pt x="3343" y="2113"/>
                    <a:pt x="3347" y="2130"/>
                    <a:pt x="3352" y="2146"/>
                  </a:cubicBezTo>
                  <a:cubicBezTo>
                    <a:pt x="3373" y="2146"/>
                    <a:pt x="3373" y="2146"/>
                    <a:pt x="3373" y="2146"/>
                  </a:cubicBezTo>
                  <a:cubicBezTo>
                    <a:pt x="3371" y="2136"/>
                    <a:pt x="3368" y="2126"/>
                    <a:pt x="3365" y="21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0" y="1825625"/>
              <a:ext cx="5667375" cy="5073650"/>
            </a:xfrm>
            <a:custGeom>
              <a:avLst/>
              <a:gdLst>
                <a:gd name="T0" fmla="*/ 2234 w 2234"/>
                <a:gd name="T1" fmla="*/ 1809 h 1999"/>
                <a:gd name="T2" fmla="*/ 2223 w 2234"/>
                <a:gd name="T3" fmla="*/ 1712 h 1999"/>
                <a:gd name="T4" fmla="*/ 2172 w 2234"/>
                <a:gd name="T5" fmla="*/ 1596 h 1999"/>
                <a:gd name="T6" fmla="*/ 2110 w 2234"/>
                <a:gd name="T7" fmla="*/ 1522 h 1999"/>
                <a:gd name="T8" fmla="*/ 2042 w 2234"/>
                <a:gd name="T9" fmla="*/ 1465 h 1999"/>
                <a:gd name="T10" fmla="*/ 1962 w 2234"/>
                <a:gd name="T11" fmla="*/ 1413 h 1999"/>
                <a:gd name="T12" fmla="*/ 1897 w 2234"/>
                <a:gd name="T13" fmla="*/ 1382 h 1999"/>
                <a:gd name="T14" fmla="*/ 1698 w 2234"/>
                <a:gd name="T15" fmla="*/ 1328 h 1999"/>
                <a:gd name="T16" fmla="*/ 1491 w 2234"/>
                <a:gd name="T17" fmla="*/ 1304 h 1999"/>
                <a:gd name="T18" fmla="*/ 1282 w 2234"/>
                <a:gd name="T19" fmla="*/ 1291 h 1999"/>
                <a:gd name="T20" fmla="*/ 1049 w 2234"/>
                <a:gd name="T21" fmla="*/ 1279 h 1999"/>
                <a:gd name="T22" fmla="*/ 842 w 2234"/>
                <a:gd name="T23" fmla="*/ 1260 h 1999"/>
                <a:gd name="T24" fmla="*/ 640 w 2234"/>
                <a:gd name="T25" fmla="*/ 1230 h 1999"/>
                <a:gd name="T26" fmla="*/ 453 w 2234"/>
                <a:gd name="T27" fmla="*/ 1187 h 1999"/>
                <a:gd name="T28" fmla="*/ 272 w 2234"/>
                <a:gd name="T29" fmla="*/ 1119 h 1999"/>
                <a:gd name="T30" fmla="*/ 130 w 2234"/>
                <a:gd name="T31" fmla="*/ 1012 h 1999"/>
                <a:gd name="T32" fmla="*/ 93 w 2234"/>
                <a:gd name="T33" fmla="*/ 950 h 1999"/>
                <a:gd name="T34" fmla="*/ 107 w 2234"/>
                <a:gd name="T35" fmla="*/ 760 h 1999"/>
                <a:gd name="T36" fmla="*/ 159 w 2234"/>
                <a:gd name="T37" fmla="*/ 689 h 1999"/>
                <a:gd name="T38" fmla="*/ 299 w 2234"/>
                <a:gd name="T39" fmla="*/ 582 h 1999"/>
                <a:gd name="T40" fmla="*/ 511 w 2234"/>
                <a:gd name="T41" fmla="*/ 494 h 1999"/>
                <a:gd name="T42" fmla="*/ 711 w 2234"/>
                <a:gd name="T43" fmla="*/ 441 h 1999"/>
                <a:gd name="T44" fmla="*/ 940 w 2234"/>
                <a:gd name="T45" fmla="*/ 369 h 1999"/>
                <a:gd name="T46" fmla="*/ 1051 w 2234"/>
                <a:gd name="T47" fmla="*/ 208 h 1999"/>
                <a:gd name="T48" fmla="*/ 992 w 2234"/>
                <a:gd name="T49" fmla="*/ 125 h 1999"/>
                <a:gd name="T50" fmla="*/ 843 w 2234"/>
                <a:gd name="T51" fmla="*/ 58 h 1999"/>
                <a:gd name="T52" fmla="*/ 637 w 2234"/>
                <a:gd name="T53" fmla="*/ 32 h 1999"/>
                <a:gd name="T54" fmla="*/ 443 w 2234"/>
                <a:gd name="T55" fmla="*/ 19 h 1999"/>
                <a:gd name="T56" fmla="*/ 218 w 2234"/>
                <a:gd name="T57" fmla="*/ 9 h 1999"/>
                <a:gd name="T58" fmla="*/ 8 w 2234"/>
                <a:gd name="T59" fmla="*/ 0 h 1999"/>
                <a:gd name="T60" fmla="*/ 153 w 2234"/>
                <a:gd name="T61" fmla="*/ 15 h 1999"/>
                <a:gd name="T62" fmla="*/ 386 w 2234"/>
                <a:gd name="T63" fmla="*/ 26 h 1999"/>
                <a:gd name="T64" fmla="*/ 595 w 2234"/>
                <a:gd name="T65" fmla="*/ 38 h 1999"/>
                <a:gd name="T66" fmla="*/ 801 w 2234"/>
                <a:gd name="T67" fmla="*/ 59 h 1999"/>
                <a:gd name="T68" fmla="*/ 954 w 2234"/>
                <a:gd name="T69" fmla="*/ 109 h 1999"/>
                <a:gd name="T70" fmla="*/ 1036 w 2234"/>
                <a:gd name="T71" fmla="*/ 195 h 1999"/>
                <a:gd name="T72" fmla="*/ 965 w 2234"/>
                <a:gd name="T73" fmla="*/ 340 h 1999"/>
                <a:gd name="T74" fmla="*/ 733 w 2234"/>
                <a:gd name="T75" fmla="*/ 423 h 1999"/>
                <a:gd name="T76" fmla="*/ 516 w 2234"/>
                <a:gd name="T77" fmla="*/ 478 h 1999"/>
                <a:gd name="T78" fmla="*/ 299 w 2234"/>
                <a:gd name="T79" fmla="*/ 565 h 1999"/>
                <a:gd name="T80" fmla="*/ 171 w 2234"/>
                <a:gd name="T81" fmla="*/ 655 h 1999"/>
                <a:gd name="T82" fmla="*/ 101 w 2234"/>
                <a:gd name="T83" fmla="*/ 741 h 1999"/>
                <a:gd name="T84" fmla="*/ 72 w 2234"/>
                <a:gd name="T85" fmla="*/ 927 h 1999"/>
                <a:gd name="T86" fmla="*/ 103 w 2234"/>
                <a:gd name="T87" fmla="*/ 995 h 1999"/>
                <a:gd name="T88" fmla="*/ 225 w 2234"/>
                <a:gd name="T89" fmla="*/ 1107 h 1999"/>
                <a:gd name="T90" fmla="*/ 395 w 2234"/>
                <a:gd name="T91" fmla="*/ 1184 h 1999"/>
                <a:gd name="T92" fmla="*/ 594 w 2234"/>
                <a:gd name="T93" fmla="*/ 1236 h 1999"/>
                <a:gd name="T94" fmla="*/ 798 w 2234"/>
                <a:gd name="T95" fmla="*/ 1270 h 1999"/>
                <a:gd name="T96" fmla="*/ 1004 w 2234"/>
                <a:gd name="T97" fmla="*/ 1292 h 1999"/>
                <a:gd name="T98" fmla="*/ 1213 w 2234"/>
                <a:gd name="T99" fmla="*/ 1305 h 1999"/>
                <a:gd name="T100" fmla="*/ 1422 w 2234"/>
                <a:gd name="T101" fmla="*/ 1316 h 1999"/>
                <a:gd name="T102" fmla="*/ 1629 w 2234"/>
                <a:gd name="T103" fmla="*/ 1336 h 1999"/>
                <a:gd name="T104" fmla="*/ 1809 w 2234"/>
                <a:gd name="T105" fmla="*/ 1370 h 1999"/>
                <a:gd name="T106" fmla="*/ 1950 w 2234"/>
                <a:gd name="T107" fmla="*/ 1425 h 1999"/>
                <a:gd name="T108" fmla="*/ 2001 w 2234"/>
                <a:gd name="T109" fmla="*/ 1456 h 1999"/>
                <a:gd name="T110" fmla="*/ 2081 w 2234"/>
                <a:gd name="T111" fmla="*/ 1516 h 1999"/>
                <a:gd name="T112" fmla="*/ 2152 w 2234"/>
                <a:gd name="T113" fmla="*/ 1598 h 1999"/>
                <a:gd name="T114" fmla="*/ 2200 w 2234"/>
                <a:gd name="T115" fmla="*/ 1699 h 1999"/>
                <a:gd name="T116" fmla="*/ 2214 w 2234"/>
                <a:gd name="T117" fmla="*/ 1805 h 1999"/>
                <a:gd name="T118" fmla="*/ 2184 w 2234"/>
                <a:gd name="T119" fmla="*/ 1971 h 1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34" h="1999">
                  <a:moveTo>
                    <a:pt x="2204" y="1980"/>
                  </a:moveTo>
                  <a:cubicBezTo>
                    <a:pt x="2206" y="1971"/>
                    <a:pt x="2206" y="1971"/>
                    <a:pt x="2206" y="1971"/>
                  </a:cubicBezTo>
                  <a:cubicBezTo>
                    <a:pt x="2208" y="1965"/>
                    <a:pt x="2210" y="1959"/>
                    <a:pt x="2212" y="1953"/>
                  </a:cubicBezTo>
                  <a:cubicBezTo>
                    <a:pt x="2214" y="1947"/>
                    <a:pt x="2215" y="1940"/>
                    <a:pt x="2217" y="1934"/>
                  </a:cubicBezTo>
                  <a:cubicBezTo>
                    <a:pt x="2218" y="1928"/>
                    <a:pt x="2220" y="1922"/>
                    <a:pt x="2221" y="1915"/>
                  </a:cubicBezTo>
                  <a:cubicBezTo>
                    <a:pt x="2223" y="1909"/>
                    <a:pt x="2224" y="1903"/>
                    <a:pt x="2225" y="1897"/>
                  </a:cubicBezTo>
                  <a:cubicBezTo>
                    <a:pt x="2227" y="1890"/>
                    <a:pt x="2228" y="1884"/>
                    <a:pt x="2229" y="1877"/>
                  </a:cubicBezTo>
                  <a:cubicBezTo>
                    <a:pt x="2231" y="1864"/>
                    <a:pt x="2232" y="1851"/>
                    <a:pt x="2233" y="1838"/>
                  </a:cubicBezTo>
                  <a:cubicBezTo>
                    <a:pt x="2234" y="1832"/>
                    <a:pt x="2234" y="1825"/>
                    <a:pt x="2234" y="1819"/>
                  </a:cubicBezTo>
                  <a:cubicBezTo>
                    <a:pt x="2234" y="1809"/>
                    <a:pt x="2234" y="1809"/>
                    <a:pt x="2234" y="1809"/>
                  </a:cubicBezTo>
                  <a:cubicBezTo>
                    <a:pt x="2234" y="1799"/>
                    <a:pt x="2234" y="1799"/>
                    <a:pt x="2234" y="1799"/>
                  </a:cubicBezTo>
                  <a:cubicBezTo>
                    <a:pt x="2234" y="1792"/>
                    <a:pt x="2234" y="1785"/>
                    <a:pt x="2233" y="1779"/>
                  </a:cubicBezTo>
                  <a:cubicBezTo>
                    <a:pt x="2233" y="1776"/>
                    <a:pt x="2233" y="1773"/>
                    <a:pt x="2232" y="1770"/>
                  </a:cubicBezTo>
                  <a:cubicBezTo>
                    <a:pt x="2232" y="1766"/>
                    <a:pt x="2232" y="1762"/>
                    <a:pt x="2231" y="1759"/>
                  </a:cubicBezTo>
                  <a:cubicBezTo>
                    <a:pt x="2231" y="1754"/>
                    <a:pt x="2231" y="1754"/>
                    <a:pt x="2231" y="1754"/>
                  </a:cubicBezTo>
                  <a:cubicBezTo>
                    <a:pt x="2230" y="1749"/>
                    <a:pt x="2230" y="1749"/>
                    <a:pt x="2230" y="1749"/>
                  </a:cubicBezTo>
                  <a:cubicBezTo>
                    <a:pt x="2228" y="1739"/>
                    <a:pt x="2228" y="1739"/>
                    <a:pt x="2228" y="1739"/>
                  </a:cubicBezTo>
                  <a:cubicBezTo>
                    <a:pt x="2227" y="1729"/>
                    <a:pt x="2227" y="1729"/>
                    <a:pt x="2227" y="1729"/>
                  </a:cubicBezTo>
                  <a:cubicBezTo>
                    <a:pt x="2226" y="1725"/>
                    <a:pt x="2225" y="1722"/>
                    <a:pt x="2224" y="1719"/>
                  </a:cubicBezTo>
                  <a:cubicBezTo>
                    <a:pt x="2224" y="1716"/>
                    <a:pt x="2223" y="1714"/>
                    <a:pt x="2223" y="1712"/>
                  </a:cubicBezTo>
                  <a:cubicBezTo>
                    <a:pt x="2222" y="1708"/>
                    <a:pt x="2221" y="1703"/>
                    <a:pt x="2219" y="1699"/>
                  </a:cubicBezTo>
                  <a:cubicBezTo>
                    <a:pt x="2217" y="1693"/>
                    <a:pt x="2215" y="1686"/>
                    <a:pt x="2213" y="1680"/>
                  </a:cubicBezTo>
                  <a:cubicBezTo>
                    <a:pt x="2212" y="1676"/>
                    <a:pt x="2211" y="1673"/>
                    <a:pt x="2209" y="1669"/>
                  </a:cubicBezTo>
                  <a:cubicBezTo>
                    <a:pt x="2208" y="1666"/>
                    <a:pt x="2207" y="1663"/>
                    <a:pt x="2206" y="1660"/>
                  </a:cubicBezTo>
                  <a:cubicBezTo>
                    <a:pt x="2203" y="1654"/>
                    <a:pt x="2201" y="1648"/>
                    <a:pt x="2197" y="1642"/>
                  </a:cubicBezTo>
                  <a:cubicBezTo>
                    <a:pt x="2196" y="1639"/>
                    <a:pt x="2195" y="1637"/>
                    <a:pt x="2194" y="1635"/>
                  </a:cubicBezTo>
                  <a:cubicBezTo>
                    <a:pt x="2192" y="1631"/>
                    <a:pt x="2190" y="1627"/>
                    <a:pt x="2188" y="1623"/>
                  </a:cubicBezTo>
                  <a:cubicBezTo>
                    <a:pt x="2184" y="1617"/>
                    <a:pt x="2181" y="1611"/>
                    <a:pt x="2177" y="1605"/>
                  </a:cubicBezTo>
                  <a:cubicBezTo>
                    <a:pt x="2177" y="1605"/>
                    <a:pt x="2177" y="1605"/>
                    <a:pt x="2177" y="1605"/>
                  </a:cubicBezTo>
                  <a:cubicBezTo>
                    <a:pt x="2175" y="1602"/>
                    <a:pt x="2174" y="1599"/>
                    <a:pt x="2172" y="1596"/>
                  </a:cubicBezTo>
                  <a:cubicBezTo>
                    <a:pt x="2166" y="1588"/>
                    <a:pt x="2166" y="1588"/>
                    <a:pt x="2166" y="1588"/>
                  </a:cubicBezTo>
                  <a:cubicBezTo>
                    <a:pt x="2164" y="1585"/>
                    <a:pt x="2162" y="1582"/>
                    <a:pt x="2160" y="1579"/>
                  </a:cubicBezTo>
                  <a:cubicBezTo>
                    <a:pt x="2158" y="1577"/>
                    <a:pt x="2156" y="1574"/>
                    <a:pt x="2154" y="1571"/>
                  </a:cubicBezTo>
                  <a:cubicBezTo>
                    <a:pt x="2150" y="1566"/>
                    <a:pt x="2146" y="1561"/>
                    <a:pt x="2142" y="1557"/>
                  </a:cubicBezTo>
                  <a:cubicBezTo>
                    <a:pt x="2141" y="1556"/>
                    <a:pt x="2141" y="1555"/>
                    <a:pt x="2140" y="1555"/>
                  </a:cubicBezTo>
                  <a:cubicBezTo>
                    <a:pt x="2138" y="1552"/>
                    <a:pt x="2136" y="1549"/>
                    <a:pt x="2134" y="1547"/>
                  </a:cubicBezTo>
                  <a:cubicBezTo>
                    <a:pt x="2126" y="1539"/>
                    <a:pt x="2126" y="1539"/>
                    <a:pt x="2126" y="1539"/>
                  </a:cubicBezTo>
                  <a:cubicBezTo>
                    <a:pt x="2125" y="1538"/>
                    <a:pt x="2124" y="1537"/>
                    <a:pt x="2123" y="1536"/>
                  </a:cubicBezTo>
                  <a:cubicBezTo>
                    <a:pt x="2119" y="1532"/>
                    <a:pt x="2116" y="1528"/>
                    <a:pt x="2112" y="1524"/>
                  </a:cubicBezTo>
                  <a:cubicBezTo>
                    <a:pt x="2111" y="1523"/>
                    <a:pt x="2111" y="1523"/>
                    <a:pt x="2110" y="1522"/>
                  </a:cubicBezTo>
                  <a:cubicBezTo>
                    <a:pt x="2109" y="1522"/>
                    <a:pt x="2109" y="1521"/>
                    <a:pt x="2108" y="1520"/>
                  </a:cubicBezTo>
                  <a:cubicBezTo>
                    <a:pt x="2106" y="1518"/>
                    <a:pt x="2104" y="1516"/>
                    <a:pt x="2101" y="1514"/>
                  </a:cubicBezTo>
                  <a:cubicBezTo>
                    <a:pt x="2098" y="1511"/>
                    <a:pt x="2095" y="1508"/>
                    <a:pt x="2092" y="1506"/>
                  </a:cubicBezTo>
                  <a:cubicBezTo>
                    <a:pt x="2085" y="1498"/>
                    <a:pt x="2085" y="1498"/>
                    <a:pt x="2085" y="1498"/>
                  </a:cubicBezTo>
                  <a:cubicBezTo>
                    <a:pt x="2084" y="1498"/>
                    <a:pt x="2083" y="1497"/>
                    <a:pt x="2082" y="1496"/>
                  </a:cubicBezTo>
                  <a:cubicBezTo>
                    <a:pt x="2080" y="1495"/>
                    <a:pt x="2078" y="1493"/>
                    <a:pt x="2077" y="1492"/>
                  </a:cubicBezTo>
                  <a:cubicBezTo>
                    <a:pt x="2072" y="1488"/>
                    <a:pt x="2067" y="1484"/>
                    <a:pt x="2062" y="1480"/>
                  </a:cubicBezTo>
                  <a:cubicBezTo>
                    <a:pt x="2062" y="1479"/>
                    <a:pt x="2061" y="1479"/>
                    <a:pt x="2060" y="1478"/>
                  </a:cubicBezTo>
                  <a:cubicBezTo>
                    <a:pt x="2055" y="1473"/>
                    <a:pt x="2049" y="1470"/>
                    <a:pt x="2043" y="1465"/>
                  </a:cubicBezTo>
                  <a:cubicBezTo>
                    <a:pt x="2043" y="1465"/>
                    <a:pt x="2043" y="1465"/>
                    <a:pt x="2042" y="1465"/>
                  </a:cubicBezTo>
                  <a:cubicBezTo>
                    <a:pt x="2037" y="1461"/>
                    <a:pt x="2032" y="1457"/>
                    <a:pt x="2026" y="1453"/>
                  </a:cubicBezTo>
                  <a:cubicBezTo>
                    <a:pt x="2025" y="1452"/>
                    <a:pt x="2023" y="1451"/>
                    <a:pt x="2022" y="1450"/>
                  </a:cubicBezTo>
                  <a:cubicBezTo>
                    <a:pt x="2018" y="1447"/>
                    <a:pt x="2013" y="1444"/>
                    <a:pt x="2008" y="1441"/>
                  </a:cubicBezTo>
                  <a:cubicBezTo>
                    <a:pt x="2002" y="1437"/>
                    <a:pt x="2002" y="1437"/>
                    <a:pt x="2002" y="1437"/>
                  </a:cubicBezTo>
                  <a:cubicBezTo>
                    <a:pt x="1999" y="1435"/>
                    <a:pt x="1999" y="1435"/>
                    <a:pt x="1999" y="1435"/>
                  </a:cubicBezTo>
                  <a:cubicBezTo>
                    <a:pt x="1995" y="1432"/>
                    <a:pt x="1995" y="1432"/>
                    <a:pt x="1995" y="1432"/>
                  </a:cubicBezTo>
                  <a:cubicBezTo>
                    <a:pt x="1990" y="1429"/>
                    <a:pt x="1990" y="1429"/>
                    <a:pt x="1990" y="1429"/>
                  </a:cubicBezTo>
                  <a:cubicBezTo>
                    <a:pt x="1987" y="1428"/>
                    <a:pt x="1984" y="1426"/>
                    <a:pt x="1981" y="1424"/>
                  </a:cubicBezTo>
                  <a:cubicBezTo>
                    <a:pt x="1978" y="1422"/>
                    <a:pt x="1975" y="1420"/>
                    <a:pt x="1972" y="1419"/>
                  </a:cubicBezTo>
                  <a:cubicBezTo>
                    <a:pt x="1962" y="1413"/>
                    <a:pt x="1962" y="1413"/>
                    <a:pt x="1962" y="1413"/>
                  </a:cubicBezTo>
                  <a:cubicBezTo>
                    <a:pt x="1961" y="1412"/>
                    <a:pt x="1961" y="1412"/>
                    <a:pt x="1961" y="1412"/>
                  </a:cubicBezTo>
                  <a:cubicBezTo>
                    <a:pt x="1960" y="1412"/>
                    <a:pt x="1960" y="1412"/>
                    <a:pt x="1960" y="1412"/>
                  </a:cubicBezTo>
                  <a:cubicBezTo>
                    <a:pt x="1958" y="1410"/>
                    <a:pt x="1958" y="1410"/>
                    <a:pt x="1958" y="1410"/>
                  </a:cubicBezTo>
                  <a:cubicBezTo>
                    <a:pt x="1953" y="1408"/>
                    <a:pt x="1953" y="1408"/>
                    <a:pt x="1953" y="1408"/>
                  </a:cubicBezTo>
                  <a:cubicBezTo>
                    <a:pt x="1943" y="1403"/>
                    <a:pt x="1943" y="1403"/>
                    <a:pt x="1943" y="1403"/>
                  </a:cubicBezTo>
                  <a:cubicBezTo>
                    <a:pt x="1940" y="1401"/>
                    <a:pt x="1940" y="1401"/>
                    <a:pt x="1940" y="1401"/>
                  </a:cubicBezTo>
                  <a:cubicBezTo>
                    <a:pt x="1934" y="1398"/>
                    <a:pt x="1934" y="1398"/>
                    <a:pt x="1934" y="1398"/>
                  </a:cubicBezTo>
                  <a:cubicBezTo>
                    <a:pt x="1929" y="1395"/>
                    <a:pt x="1923" y="1393"/>
                    <a:pt x="1918" y="1391"/>
                  </a:cubicBezTo>
                  <a:cubicBezTo>
                    <a:pt x="1917" y="1390"/>
                    <a:pt x="1915" y="1389"/>
                    <a:pt x="1914" y="1389"/>
                  </a:cubicBezTo>
                  <a:cubicBezTo>
                    <a:pt x="1908" y="1386"/>
                    <a:pt x="1903" y="1384"/>
                    <a:pt x="1897" y="1382"/>
                  </a:cubicBezTo>
                  <a:cubicBezTo>
                    <a:pt x="1890" y="1379"/>
                    <a:pt x="1883" y="1376"/>
                    <a:pt x="1875" y="1373"/>
                  </a:cubicBezTo>
                  <a:cubicBezTo>
                    <a:pt x="1868" y="1371"/>
                    <a:pt x="1861" y="1368"/>
                    <a:pt x="1854" y="1366"/>
                  </a:cubicBezTo>
                  <a:cubicBezTo>
                    <a:pt x="1846" y="1363"/>
                    <a:pt x="1839" y="1361"/>
                    <a:pt x="1832" y="1358"/>
                  </a:cubicBezTo>
                  <a:cubicBezTo>
                    <a:pt x="1824" y="1356"/>
                    <a:pt x="1817" y="1354"/>
                    <a:pt x="1810" y="1352"/>
                  </a:cubicBezTo>
                  <a:cubicBezTo>
                    <a:pt x="1802" y="1350"/>
                    <a:pt x="1795" y="1348"/>
                    <a:pt x="1787" y="1346"/>
                  </a:cubicBezTo>
                  <a:cubicBezTo>
                    <a:pt x="1780" y="1345"/>
                    <a:pt x="1773" y="1343"/>
                    <a:pt x="1765" y="1341"/>
                  </a:cubicBezTo>
                  <a:cubicBezTo>
                    <a:pt x="1759" y="1340"/>
                    <a:pt x="1753" y="1338"/>
                    <a:pt x="1746" y="1337"/>
                  </a:cubicBezTo>
                  <a:cubicBezTo>
                    <a:pt x="1745" y="1337"/>
                    <a:pt x="1744" y="1336"/>
                    <a:pt x="1743" y="1336"/>
                  </a:cubicBezTo>
                  <a:cubicBezTo>
                    <a:pt x="1735" y="1335"/>
                    <a:pt x="1728" y="1333"/>
                    <a:pt x="1720" y="1332"/>
                  </a:cubicBezTo>
                  <a:cubicBezTo>
                    <a:pt x="1713" y="1330"/>
                    <a:pt x="1705" y="1329"/>
                    <a:pt x="1698" y="1328"/>
                  </a:cubicBezTo>
                  <a:cubicBezTo>
                    <a:pt x="1690" y="1327"/>
                    <a:pt x="1682" y="1325"/>
                    <a:pt x="1675" y="1324"/>
                  </a:cubicBezTo>
                  <a:cubicBezTo>
                    <a:pt x="1667" y="1323"/>
                    <a:pt x="1660" y="1322"/>
                    <a:pt x="1652" y="1321"/>
                  </a:cubicBezTo>
                  <a:cubicBezTo>
                    <a:pt x="1645" y="1320"/>
                    <a:pt x="1637" y="1319"/>
                    <a:pt x="1629" y="1318"/>
                  </a:cubicBezTo>
                  <a:cubicBezTo>
                    <a:pt x="1622" y="1317"/>
                    <a:pt x="1614" y="1316"/>
                    <a:pt x="1606" y="1315"/>
                  </a:cubicBezTo>
                  <a:cubicBezTo>
                    <a:pt x="1599" y="1314"/>
                    <a:pt x="1591" y="1313"/>
                    <a:pt x="1583" y="1312"/>
                  </a:cubicBezTo>
                  <a:cubicBezTo>
                    <a:pt x="1579" y="1312"/>
                    <a:pt x="1574" y="1311"/>
                    <a:pt x="1569" y="1311"/>
                  </a:cubicBezTo>
                  <a:cubicBezTo>
                    <a:pt x="1566" y="1311"/>
                    <a:pt x="1563" y="1310"/>
                    <a:pt x="1560" y="1310"/>
                  </a:cubicBezTo>
                  <a:cubicBezTo>
                    <a:pt x="1553" y="1309"/>
                    <a:pt x="1545" y="1309"/>
                    <a:pt x="1537" y="1308"/>
                  </a:cubicBezTo>
                  <a:cubicBezTo>
                    <a:pt x="1530" y="1307"/>
                    <a:pt x="1522" y="1307"/>
                    <a:pt x="1514" y="1306"/>
                  </a:cubicBezTo>
                  <a:cubicBezTo>
                    <a:pt x="1507" y="1305"/>
                    <a:pt x="1499" y="1305"/>
                    <a:pt x="1491" y="1304"/>
                  </a:cubicBezTo>
                  <a:cubicBezTo>
                    <a:pt x="1483" y="1303"/>
                    <a:pt x="1476" y="1303"/>
                    <a:pt x="1468" y="1302"/>
                  </a:cubicBezTo>
                  <a:cubicBezTo>
                    <a:pt x="1460" y="1302"/>
                    <a:pt x="1453" y="1301"/>
                    <a:pt x="1445" y="1300"/>
                  </a:cubicBezTo>
                  <a:cubicBezTo>
                    <a:pt x="1437" y="1300"/>
                    <a:pt x="1429" y="1299"/>
                    <a:pt x="1422" y="1299"/>
                  </a:cubicBezTo>
                  <a:cubicBezTo>
                    <a:pt x="1414" y="1298"/>
                    <a:pt x="1406" y="1298"/>
                    <a:pt x="1398" y="1297"/>
                  </a:cubicBezTo>
                  <a:cubicBezTo>
                    <a:pt x="1395" y="1297"/>
                    <a:pt x="1392" y="1297"/>
                    <a:pt x="1388" y="1297"/>
                  </a:cubicBezTo>
                  <a:cubicBezTo>
                    <a:pt x="1384" y="1297"/>
                    <a:pt x="1379" y="1296"/>
                    <a:pt x="1375" y="1296"/>
                  </a:cubicBezTo>
                  <a:cubicBezTo>
                    <a:pt x="1367" y="1296"/>
                    <a:pt x="1360" y="1295"/>
                    <a:pt x="1352" y="1295"/>
                  </a:cubicBezTo>
                  <a:cubicBezTo>
                    <a:pt x="1344" y="1294"/>
                    <a:pt x="1336" y="1294"/>
                    <a:pt x="1329" y="1293"/>
                  </a:cubicBezTo>
                  <a:cubicBezTo>
                    <a:pt x="1321" y="1293"/>
                    <a:pt x="1313" y="1293"/>
                    <a:pt x="1305" y="1292"/>
                  </a:cubicBezTo>
                  <a:cubicBezTo>
                    <a:pt x="1298" y="1292"/>
                    <a:pt x="1290" y="1291"/>
                    <a:pt x="1282" y="1291"/>
                  </a:cubicBezTo>
                  <a:cubicBezTo>
                    <a:pt x="1274" y="1291"/>
                    <a:pt x="1267" y="1290"/>
                    <a:pt x="1259" y="1290"/>
                  </a:cubicBezTo>
                  <a:cubicBezTo>
                    <a:pt x="1251" y="1289"/>
                    <a:pt x="1243" y="1289"/>
                    <a:pt x="1235" y="1289"/>
                  </a:cubicBezTo>
                  <a:cubicBezTo>
                    <a:pt x="1228" y="1288"/>
                    <a:pt x="1220" y="1288"/>
                    <a:pt x="1212" y="1288"/>
                  </a:cubicBezTo>
                  <a:cubicBezTo>
                    <a:pt x="1204" y="1287"/>
                    <a:pt x="1197" y="1287"/>
                    <a:pt x="1189" y="1286"/>
                  </a:cubicBezTo>
                  <a:cubicBezTo>
                    <a:pt x="1181" y="1286"/>
                    <a:pt x="1173" y="1286"/>
                    <a:pt x="1166" y="1285"/>
                  </a:cubicBezTo>
                  <a:cubicBezTo>
                    <a:pt x="1158" y="1285"/>
                    <a:pt x="1150" y="1284"/>
                    <a:pt x="1142" y="1284"/>
                  </a:cubicBezTo>
                  <a:cubicBezTo>
                    <a:pt x="1135" y="1284"/>
                    <a:pt x="1127" y="1283"/>
                    <a:pt x="1119" y="1283"/>
                  </a:cubicBezTo>
                  <a:cubicBezTo>
                    <a:pt x="1111" y="1282"/>
                    <a:pt x="1104" y="1282"/>
                    <a:pt x="1096" y="1281"/>
                  </a:cubicBezTo>
                  <a:cubicBezTo>
                    <a:pt x="1088" y="1281"/>
                    <a:pt x="1080" y="1281"/>
                    <a:pt x="1073" y="1280"/>
                  </a:cubicBezTo>
                  <a:cubicBezTo>
                    <a:pt x="1065" y="1280"/>
                    <a:pt x="1057" y="1279"/>
                    <a:pt x="1049" y="1279"/>
                  </a:cubicBezTo>
                  <a:cubicBezTo>
                    <a:pt x="1042" y="1278"/>
                    <a:pt x="1034" y="1278"/>
                    <a:pt x="1026" y="1277"/>
                  </a:cubicBezTo>
                  <a:cubicBezTo>
                    <a:pt x="1023" y="1277"/>
                    <a:pt x="1020" y="1277"/>
                    <a:pt x="1017" y="1276"/>
                  </a:cubicBezTo>
                  <a:cubicBezTo>
                    <a:pt x="1012" y="1276"/>
                    <a:pt x="1008" y="1276"/>
                    <a:pt x="1003" y="1275"/>
                  </a:cubicBezTo>
                  <a:cubicBezTo>
                    <a:pt x="995" y="1275"/>
                    <a:pt x="988" y="1274"/>
                    <a:pt x="980" y="1274"/>
                  </a:cubicBezTo>
                  <a:cubicBezTo>
                    <a:pt x="972" y="1273"/>
                    <a:pt x="964" y="1272"/>
                    <a:pt x="957" y="1272"/>
                  </a:cubicBezTo>
                  <a:cubicBezTo>
                    <a:pt x="949" y="1271"/>
                    <a:pt x="941" y="1270"/>
                    <a:pt x="934" y="1270"/>
                  </a:cubicBezTo>
                  <a:cubicBezTo>
                    <a:pt x="926" y="1269"/>
                    <a:pt x="918" y="1268"/>
                    <a:pt x="911" y="1267"/>
                  </a:cubicBezTo>
                  <a:cubicBezTo>
                    <a:pt x="903" y="1267"/>
                    <a:pt x="895" y="1266"/>
                    <a:pt x="888" y="1265"/>
                  </a:cubicBezTo>
                  <a:cubicBezTo>
                    <a:pt x="880" y="1264"/>
                    <a:pt x="872" y="1263"/>
                    <a:pt x="865" y="1263"/>
                  </a:cubicBezTo>
                  <a:cubicBezTo>
                    <a:pt x="857" y="1262"/>
                    <a:pt x="849" y="1261"/>
                    <a:pt x="842" y="1260"/>
                  </a:cubicBezTo>
                  <a:cubicBezTo>
                    <a:pt x="837" y="1259"/>
                    <a:pt x="833" y="1259"/>
                    <a:pt x="829" y="1258"/>
                  </a:cubicBezTo>
                  <a:cubicBezTo>
                    <a:pt x="826" y="1258"/>
                    <a:pt x="822" y="1257"/>
                    <a:pt x="819" y="1257"/>
                  </a:cubicBezTo>
                  <a:cubicBezTo>
                    <a:pt x="811" y="1256"/>
                    <a:pt x="803" y="1255"/>
                    <a:pt x="796" y="1254"/>
                  </a:cubicBezTo>
                  <a:cubicBezTo>
                    <a:pt x="788" y="1253"/>
                    <a:pt x="781" y="1252"/>
                    <a:pt x="773" y="1251"/>
                  </a:cubicBezTo>
                  <a:cubicBezTo>
                    <a:pt x="765" y="1250"/>
                    <a:pt x="758" y="1249"/>
                    <a:pt x="750" y="1248"/>
                  </a:cubicBezTo>
                  <a:cubicBezTo>
                    <a:pt x="743" y="1247"/>
                    <a:pt x="735" y="1246"/>
                    <a:pt x="727" y="1244"/>
                  </a:cubicBezTo>
                  <a:cubicBezTo>
                    <a:pt x="720" y="1243"/>
                    <a:pt x="712" y="1242"/>
                    <a:pt x="705" y="1241"/>
                  </a:cubicBezTo>
                  <a:cubicBezTo>
                    <a:pt x="697" y="1240"/>
                    <a:pt x="690" y="1238"/>
                    <a:pt x="682" y="1237"/>
                  </a:cubicBezTo>
                  <a:cubicBezTo>
                    <a:pt x="674" y="1236"/>
                    <a:pt x="667" y="1235"/>
                    <a:pt x="659" y="1233"/>
                  </a:cubicBezTo>
                  <a:cubicBezTo>
                    <a:pt x="653" y="1232"/>
                    <a:pt x="646" y="1231"/>
                    <a:pt x="640" y="1230"/>
                  </a:cubicBezTo>
                  <a:cubicBezTo>
                    <a:pt x="639" y="1230"/>
                    <a:pt x="638" y="1230"/>
                    <a:pt x="637" y="1229"/>
                  </a:cubicBezTo>
                  <a:cubicBezTo>
                    <a:pt x="629" y="1228"/>
                    <a:pt x="622" y="1227"/>
                    <a:pt x="614" y="1225"/>
                  </a:cubicBezTo>
                  <a:cubicBezTo>
                    <a:pt x="607" y="1224"/>
                    <a:pt x="599" y="1222"/>
                    <a:pt x="592" y="1221"/>
                  </a:cubicBezTo>
                  <a:cubicBezTo>
                    <a:pt x="584" y="1219"/>
                    <a:pt x="577" y="1218"/>
                    <a:pt x="569" y="1216"/>
                  </a:cubicBezTo>
                  <a:cubicBezTo>
                    <a:pt x="562" y="1214"/>
                    <a:pt x="554" y="1213"/>
                    <a:pt x="547" y="1211"/>
                  </a:cubicBezTo>
                  <a:cubicBezTo>
                    <a:pt x="539" y="1209"/>
                    <a:pt x="532" y="1208"/>
                    <a:pt x="524" y="1206"/>
                  </a:cubicBezTo>
                  <a:cubicBezTo>
                    <a:pt x="517" y="1204"/>
                    <a:pt x="510" y="1202"/>
                    <a:pt x="502" y="1201"/>
                  </a:cubicBezTo>
                  <a:cubicBezTo>
                    <a:pt x="495" y="1199"/>
                    <a:pt x="487" y="1197"/>
                    <a:pt x="480" y="1195"/>
                  </a:cubicBezTo>
                  <a:cubicBezTo>
                    <a:pt x="473" y="1193"/>
                    <a:pt x="465" y="1191"/>
                    <a:pt x="458" y="1189"/>
                  </a:cubicBezTo>
                  <a:cubicBezTo>
                    <a:pt x="456" y="1188"/>
                    <a:pt x="454" y="1188"/>
                    <a:pt x="453" y="1187"/>
                  </a:cubicBezTo>
                  <a:cubicBezTo>
                    <a:pt x="447" y="1186"/>
                    <a:pt x="441" y="1184"/>
                    <a:pt x="436" y="1182"/>
                  </a:cubicBezTo>
                  <a:cubicBezTo>
                    <a:pt x="428" y="1180"/>
                    <a:pt x="421" y="1178"/>
                    <a:pt x="414" y="1176"/>
                  </a:cubicBezTo>
                  <a:cubicBezTo>
                    <a:pt x="406" y="1173"/>
                    <a:pt x="399" y="1171"/>
                    <a:pt x="392" y="1169"/>
                  </a:cubicBezTo>
                  <a:cubicBezTo>
                    <a:pt x="385" y="1166"/>
                    <a:pt x="377" y="1164"/>
                    <a:pt x="370" y="1161"/>
                  </a:cubicBezTo>
                  <a:cubicBezTo>
                    <a:pt x="367" y="1160"/>
                    <a:pt x="364" y="1159"/>
                    <a:pt x="361" y="1158"/>
                  </a:cubicBezTo>
                  <a:cubicBezTo>
                    <a:pt x="357" y="1156"/>
                    <a:pt x="353" y="1154"/>
                    <a:pt x="348" y="1153"/>
                  </a:cubicBezTo>
                  <a:cubicBezTo>
                    <a:pt x="341" y="1150"/>
                    <a:pt x="334" y="1147"/>
                    <a:pt x="327" y="1144"/>
                  </a:cubicBezTo>
                  <a:cubicBezTo>
                    <a:pt x="320" y="1141"/>
                    <a:pt x="313" y="1138"/>
                    <a:pt x="305" y="1135"/>
                  </a:cubicBezTo>
                  <a:cubicBezTo>
                    <a:pt x="298" y="1132"/>
                    <a:pt x="291" y="1129"/>
                    <a:pt x="284" y="1125"/>
                  </a:cubicBezTo>
                  <a:cubicBezTo>
                    <a:pt x="280" y="1123"/>
                    <a:pt x="276" y="1121"/>
                    <a:pt x="272" y="1119"/>
                  </a:cubicBezTo>
                  <a:cubicBezTo>
                    <a:pt x="269" y="1118"/>
                    <a:pt x="266" y="1116"/>
                    <a:pt x="263" y="1115"/>
                  </a:cubicBezTo>
                  <a:cubicBezTo>
                    <a:pt x="256" y="1111"/>
                    <a:pt x="249" y="1107"/>
                    <a:pt x="242" y="1103"/>
                  </a:cubicBezTo>
                  <a:cubicBezTo>
                    <a:pt x="235" y="1099"/>
                    <a:pt x="228" y="1095"/>
                    <a:pt x="222" y="1091"/>
                  </a:cubicBezTo>
                  <a:cubicBezTo>
                    <a:pt x="215" y="1087"/>
                    <a:pt x="208" y="1082"/>
                    <a:pt x="201" y="1077"/>
                  </a:cubicBezTo>
                  <a:cubicBezTo>
                    <a:pt x="197" y="1075"/>
                    <a:pt x="194" y="1072"/>
                    <a:pt x="190" y="1069"/>
                  </a:cubicBezTo>
                  <a:cubicBezTo>
                    <a:pt x="187" y="1067"/>
                    <a:pt x="184" y="1065"/>
                    <a:pt x="181" y="1063"/>
                  </a:cubicBezTo>
                  <a:cubicBezTo>
                    <a:pt x="174" y="1057"/>
                    <a:pt x="168" y="1052"/>
                    <a:pt x="162" y="1046"/>
                  </a:cubicBezTo>
                  <a:cubicBezTo>
                    <a:pt x="157" y="1042"/>
                    <a:pt x="153" y="1038"/>
                    <a:pt x="149" y="1034"/>
                  </a:cubicBezTo>
                  <a:cubicBezTo>
                    <a:pt x="148" y="1033"/>
                    <a:pt x="148" y="1033"/>
                    <a:pt x="148" y="1033"/>
                  </a:cubicBezTo>
                  <a:cubicBezTo>
                    <a:pt x="142" y="1026"/>
                    <a:pt x="135" y="1019"/>
                    <a:pt x="130" y="1012"/>
                  </a:cubicBezTo>
                  <a:cubicBezTo>
                    <a:pt x="128" y="1010"/>
                    <a:pt x="127" y="1008"/>
                    <a:pt x="125" y="1007"/>
                  </a:cubicBezTo>
                  <a:cubicBezTo>
                    <a:pt x="119" y="997"/>
                    <a:pt x="119" y="997"/>
                    <a:pt x="119" y="997"/>
                  </a:cubicBezTo>
                  <a:cubicBezTo>
                    <a:pt x="116" y="994"/>
                    <a:pt x="114" y="990"/>
                    <a:pt x="112" y="987"/>
                  </a:cubicBezTo>
                  <a:cubicBezTo>
                    <a:pt x="112" y="987"/>
                    <a:pt x="112" y="987"/>
                    <a:pt x="112" y="987"/>
                  </a:cubicBezTo>
                  <a:cubicBezTo>
                    <a:pt x="106" y="977"/>
                    <a:pt x="106" y="977"/>
                    <a:pt x="106" y="977"/>
                  </a:cubicBezTo>
                  <a:cubicBezTo>
                    <a:pt x="105" y="975"/>
                    <a:pt x="104" y="973"/>
                    <a:pt x="103" y="971"/>
                  </a:cubicBezTo>
                  <a:cubicBezTo>
                    <a:pt x="100" y="966"/>
                    <a:pt x="100" y="966"/>
                    <a:pt x="100" y="966"/>
                  </a:cubicBezTo>
                  <a:cubicBezTo>
                    <a:pt x="96" y="956"/>
                    <a:pt x="96" y="956"/>
                    <a:pt x="96" y="956"/>
                  </a:cubicBezTo>
                  <a:cubicBezTo>
                    <a:pt x="95" y="955"/>
                    <a:pt x="95" y="955"/>
                    <a:pt x="95" y="955"/>
                  </a:cubicBezTo>
                  <a:cubicBezTo>
                    <a:pt x="94" y="953"/>
                    <a:pt x="94" y="952"/>
                    <a:pt x="93" y="950"/>
                  </a:cubicBezTo>
                  <a:cubicBezTo>
                    <a:pt x="91" y="944"/>
                    <a:pt x="91" y="944"/>
                    <a:pt x="91" y="944"/>
                  </a:cubicBezTo>
                  <a:cubicBezTo>
                    <a:pt x="87" y="933"/>
                    <a:pt x="87" y="933"/>
                    <a:pt x="87" y="933"/>
                  </a:cubicBezTo>
                  <a:cubicBezTo>
                    <a:pt x="86" y="929"/>
                    <a:pt x="85" y="925"/>
                    <a:pt x="84" y="921"/>
                  </a:cubicBezTo>
                  <a:cubicBezTo>
                    <a:pt x="83" y="919"/>
                    <a:pt x="83" y="917"/>
                    <a:pt x="82" y="914"/>
                  </a:cubicBezTo>
                  <a:cubicBezTo>
                    <a:pt x="76" y="886"/>
                    <a:pt x="75" y="856"/>
                    <a:pt x="82" y="827"/>
                  </a:cubicBezTo>
                  <a:cubicBezTo>
                    <a:pt x="83" y="824"/>
                    <a:pt x="84" y="819"/>
                    <a:pt x="85" y="816"/>
                  </a:cubicBezTo>
                  <a:cubicBezTo>
                    <a:pt x="86" y="812"/>
                    <a:pt x="87" y="808"/>
                    <a:pt x="88" y="804"/>
                  </a:cubicBezTo>
                  <a:cubicBezTo>
                    <a:pt x="92" y="793"/>
                    <a:pt x="92" y="793"/>
                    <a:pt x="92" y="793"/>
                  </a:cubicBezTo>
                  <a:cubicBezTo>
                    <a:pt x="94" y="789"/>
                    <a:pt x="95" y="785"/>
                    <a:pt x="97" y="782"/>
                  </a:cubicBezTo>
                  <a:cubicBezTo>
                    <a:pt x="100" y="774"/>
                    <a:pt x="104" y="767"/>
                    <a:pt x="107" y="760"/>
                  </a:cubicBezTo>
                  <a:cubicBezTo>
                    <a:pt x="109" y="757"/>
                    <a:pt x="111" y="753"/>
                    <a:pt x="113" y="750"/>
                  </a:cubicBezTo>
                  <a:cubicBezTo>
                    <a:pt x="116" y="744"/>
                    <a:pt x="116" y="744"/>
                    <a:pt x="116" y="744"/>
                  </a:cubicBezTo>
                  <a:cubicBezTo>
                    <a:pt x="117" y="743"/>
                    <a:pt x="118" y="741"/>
                    <a:pt x="119" y="739"/>
                  </a:cubicBezTo>
                  <a:cubicBezTo>
                    <a:pt x="126" y="730"/>
                    <a:pt x="126" y="730"/>
                    <a:pt x="126" y="730"/>
                  </a:cubicBezTo>
                  <a:cubicBezTo>
                    <a:pt x="126" y="729"/>
                    <a:pt x="126" y="729"/>
                    <a:pt x="126" y="729"/>
                  </a:cubicBezTo>
                  <a:cubicBezTo>
                    <a:pt x="133" y="720"/>
                    <a:pt x="133" y="720"/>
                    <a:pt x="133" y="720"/>
                  </a:cubicBezTo>
                  <a:cubicBezTo>
                    <a:pt x="137" y="715"/>
                    <a:pt x="137" y="715"/>
                    <a:pt x="137" y="715"/>
                  </a:cubicBezTo>
                  <a:cubicBezTo>
                    <a:pt x="140" y="710"/>
                    <a:pt x="140" y="710"/>
                    <a:pt x="140" y="710"/>
                  </a:cubicBezTo>
                  <a:cubicBezTo>
                    <a:pt x="148" y="701"/>
                    <a:pt x="148" y="701"/>
                    <a:pt x="148" y="701"/>
                  </a:cubicBezTo>
                  <a:cubicBezTo>
                    <a:pt x="152" y="697"/>
                    <a:pt x="155" y="693"/>
                    <a:pt x="159" y="689"/>
                  </a:cubicBezTo>
                  <a:cubicBezTo>
                    <a:pt x="166" y="681"/>
                    <a:pt x="174" y="673"/>
                    <a:pt x="181" y="666"/>
                  </a:cubicBezTo>
                  <a:cubicBezTo>
                    <a:pt x="184" y="663"/>
                    <a:pt x="187" y="661"/>
                    <a:pt x="189" y="659"/>
                  </a:cubicBezTo>
                  <a:cubicBezTo>
                    <a:pt x="193" y="656"/>
                    <a:pt x="196" y="653"/>
                    <a:pt x="199" y="650"/>
                  </a:cubicBezTo>
                  <a:cubicBezTo>
                    <a:pt x="206" y="645"/>
                    <a:pt x="212" y="640"/>
                    <a:pt x="218" y="635"/>
                  </a:cubicBezTo>
                  <a:cubicBezTo>
                    <a:pt x="218" y="635"/>
                    <a:pt x="219" y="635"/>
                    <a:pt x="219" y="634"/>
                  </a:cubicBezTo>
                  <a:cubicBezTo>
                    <a:pt x="228" y="627"/>
                    <a:pt x="237" y="620"/>
                    <a:pt x="247" y="614"/>
                  </a:cubicBezTo>
                  <a:cubicBezTo>
                    <a:pt x="251" y="611"/>
                    <a:pt x="254" y="609"/>
                    <a:pt x="258" y="607"/>
                  </a:cubicBezTo>
                  <a:cubicBezTo>
                    <a:pt x="275" y="596"/>
                    <a:pt x="275" y="596"/>
                    <a:pt x="275" y="596"/>
                  </a:cubicBezTo>
                  <a:cubicBezTo>
                    <a:pt x="278" y="594"/>
                    <a:pt x="278" y="594"/>
                    <a:pt x="278" y="594"/>
                  </a:cubicBezTo>
                  <a:cubicBezTo>
                    <a:pt x="299" y="582"/>
                    <a:pt x="299" y="582"/>
                    <a:pt x="299" y="582"/>
                  </a:cubicBezTo>
                  <a:cubicBezTo>
                    <a:pt x="300" y="581"/>
                    <a:pt x="301" y="580"/>
                    <a:pt x="302" y="580"/>
                  </a:cubicBezTo>
                  <a:cubicBezTo>
                    <a:pt x="311" y="575"/>
                    <a:pt x="320" y="570"/>
                    <a:pt x="329" y="566"/>
                  </a:cubicBezTo>
                  <a:cubicBezTo>
                    <a:pt x="333" y="563"/>
                    <a:pt x="338" y="561"/>
                    <a:pt x="342" y="559"/>
                  </a:cubicBezTo>
                  <a:cubicBezTo>
                    <a:pt x="346" y="557"/>
                    <a:pt x="351" y="555"/>
                    <a:pt x="356" y="553"/>
                  </a:cubicBezTo>
                  <a:cubicBezTo>
                    <a:pt x="364" y="549"/>
                    <a:pt x="373" y="545"/>
                    <a:pt x="382" y="541"/>
                  </a:cubicBezTo>
                  <a:cubicBezTo>
                    <a:pt x="391" y="537"/>
                    <a:pt x="399" y="533"/>
                    <a:pt x="408" y="530"/>
                  </a:cubicBezTo>
                  <a:cubicBezTo>
                    <a:pt x="417" y="526"/>
                    <a:pt x="425" y="523"/>
                    <a:pt x="434" y="520"/>
                  </a:cubicBezTo>
                  <a:cubicBezTo>
                    <a:pt x="442" y="517"/>
                    <a:pt x="451" y="513"/>
                    <a:pt x="460" y="510"/>
                  </a:cubicBezTo>
                  <a:cubicBezTo>
                    <a:pt x="468" y="507"/>
                    <a:pt x="477" y="505"/>
                    <a:pt x="485" y="502"/>
                  </a:cubicBezTo>
                  <a:cubicBezTo>
                    <a:pt x="494" y="499"/>
                    <a:pt x="502" y="496"/>
                    <a:pt x="511" y="494"/>
                  </a:cubicBezTo>
                  <a:cubicBezTo>
                    <a:pt x="515" y="492"/>
                    <a:pt x="518" y="491"/>
                    <a:pt x="522" y="490"/>
                  </a:cubicBezTo>
                  <a:cubicBezTo>
                    <a:pt x="527" y="489"/>
                    <a:pt x="531" y="487"/>
                    <a:pt x="536" y="486"/>
                  </a:cubicBezTo>
                  <a:cubicBezTo>
                    <a:pt x="544" y="483"/>
                    <a:pt x="553" y="481"/>
                    <a:pt x="561" y="479"/>
                  </a:cubicBezTo>
                  <a:cubicBezTo>
                    <a:pt x="570" y="476"/>
                    <a:pt x="578" y="474"/>
                    <a:pt x="586" y="472"/>
                  </a:cubicBezTo>
                  <a:cubicBezTo>
                    <a:pt x="595" y="469"/>
                    <a:pt x="603" y="467"/>
                    <a:pt x="612" y="465"/>
                  </a:cubicBezTo>
                  <a:cubicBezTo>
                    <a:pt x="620" y="463"/>
                    <a:pt x="628" y="461"/>
                    <a:pt x="637" y="458"/>
                  </a:cubicBezTo>
                  <a:cubicBezTo>
                    <a:pt x="645" y="456"/>
                    <a:pt x="653" y="454"/>
                    <a:pt x="662" y="452"/>
                  </a:cubicBezTo>
                  <a:cubicBezTo>
                    <a:pt x="670" y="450"/>
                    <a:pt x="678" y="448"/>
                    <a:pt x="687" y="446"/>
                  </a:cubicBezTo>
                  <a:cubicBezTo>
                    <a:pt x="694" y="445"/>
                    <a:pt x="701" y="443"/>
                    <a:pt x="708" y="441"/>
                  </a:cubicBezTo>
                  <a:cubicBezTo>
                    <a:pt x="709" y="441"/>
                    <a:pt x="710" y="441"/>
                    <a:pt x="711" y="441"/>
                  </a:cubicBezTo>
                  <a:cubicBezTo>
                    <a:pt x="720" y="439"/>
                    <a:pt x="728" y="437"/>
                    <a:pt x="736" y="435"/>
                  </a:cubicBezTo>
                  <a:cubicBezTo>
                    <a:pt x="745" y="433"/>
                    <a:pt x="753" y="431"/>
                    <a:pt x="761" y="429"/>
                  </a:cubicBezTo>
                  <a:cubicBezTo>
                    <a:pt x="769" y="427"/>
                    <a:pt x="778" y="425"/>
                    <a:pt x="786" y="423"/>
                  </a:cubicBezTo>
                  <a:cubicBezTo>
                    <a:pt x="794" y="421"/>
                    <a:pt x="803" y="419"/>
                    <a:pt x="811" y="417"/>
                  </a:cubicBezTo>
                  <a:cubicBezTo>
                    <a:pt x="820" y="415"/>
                    <a:pt x="828" y="412"/>
                    <a:pt x="836" y="410"/>
                  </a:cubicBezTo>
                  <a:cubicBezTo>
                    <a:pt x="845" y="407"/>
                    <a:pt x="853" y="405"/>
                    <a:pt x="862" y="402"/>
                  </a:cubicBezTo>
                  <a:cubicBezTo>
                    <a:pt x="870" y="399"/>
                    <a:pt x="879" y="396"/>
                    <a:pt x="887" y="393"/>
                  </a:cubicBezTo>
                  <a:cubicBezTo>
                    <a:pt x="889" y="392"/>
                    <a:pt x="891" y="391"/>
                    <a:pt x="893" y="391"/>
                  </a:cubicBezTo>
                  <a:cubicBezTo>
                    <a:pt x="900" y="388"/>
                    <a:pt x="907" y="385"/>
                    <a:pt x="913" y="382"/>
                  </a:cubicBezTo>
                  <a:cubicBezTo>
                    <a:pt x="922" y="378"/>
                    <a:pt x="931" y="374"/>
                    <a:pt x="940" y="369"/>
                  </a:cubicBezTo>
                  <a:cubicBezTo>
                    <a:pt x="949" y="365"/>
                    <a:pt x="958" y="359"/>
                    <a:pt x="967" y="354"/>
                  </a:cubicBezTo>
                  <a:cubicBezTo>
                    <a:pt x="971" y="351"/>
                    <a:pt x="975" y="349"/>
                    <a:pt x="978" y="347"/>
                  </a:cubicBezTo>
                  <a:cubicBezTo>
                    <a:pt x="988" y="340"/>
                    <a:pt x="988" y="340"/>
                    <a:pt x="988" y="340"/>
                  </a:cubicBezTo>
                  <a:cubicBezTo>
                    <a:pt x="990" y="338"/>
                    <a:pt x="993" y="336"/>
                    <a:pt x="995" y="334"/>
                  </a:cubicBezTo>
                  <a:cubicBezTo>
                    <a:pt x="996" y="334"/>
                    <a:pt x="997" y="333"/>
                    <a:pt x="998" y="332"/>
                  </a:cubicBezTo>
                  <a:cubicBezTo>
                    <a:pt x="1004" y="327"/>
                    <a:pt x="1010" y="323"/>
                    <a:pt x="1016" y="317"/>
                  </a:cubicBezTo>
                  <a:cubicBezTo>
                    <a:pt x="1019" y="314"/>
                    <a:pt x="1022" y="311"/>
                    <a:pt x="1025" y="308"/>
                  </a:cubicBezTo>
                  <a:cubicBezTo>
                    <a:pt x="1033" y="299"/>
                    <a:pt x="1040" y="290"/>
                    <a:pt x="1046" y="279"/>
                  </a:cubicBezTo>
                  <a:cubicBezTo>
                    <a:pt x="1053" y="265"/>
                    <a:pt x="1057" y="248"/>
                    <a:pt x="1056" y="232"/>
                  </a:cubicBezTo>
                  <a:cubicBezTo>
                    <a:pt x="1055" y="224"/>
                    <a:pt x="1054" y="216"/>
                    <a:pt x="1051" y="208"/>
                  </a:cubicBezTo>
                  <a:cubicBezTo>
                    <a:pt x="1050" y="205"/>
                    <a:pt x="1050" y="205"/>
                    <a:pt x="1050" y="205"/>
                  </a:cubicBezTo>
                  <a:cubicBezTo>
                    <a:pt x="1050" y="205"/>
                    <a:pt x="1050" y="204"/>
                    <a:pt x="1050" y="204"/>
                  </a:cubicBezTo>
                  <a:cubicBezTo>
                    <a:pt x="1050" y="203"/>
                    <a:pt x="1049" y="203"/>
                    <a:pt x="1049" y="202"/>
                  </a:cubicBezTo>
                  <a:cubicBezTo>
                    <a:pt x="1047" y="197"/>
                    <a:pt x="1047" y="197"/>
                    <a:pt x="1047" y="197"/>
                  </a:cubicBezTo>
                  <a:cubicBezTo>
                    <a:pt x="1045" y="191"/>
                    <a:pt x="1045" y="191"/>
                    <a:pt x="1045" y="191"/>
                  </a:cubicBezTo>
                  <a:cubicBezTo>
                    <a:pt x="1044" y="190"/>
                    <a:pt x="1043" y="188"/>
                    <a:pt x="1042" y="186"/>
                  </a:cubicBezTo>
                  <a:cubicBezTo>
                    <a:pt x="1039" y="181"/>
                    <a:pt x="1037" y="176"/>
                    <a:pt x="1034" y="172"/>
                  </a:cubicBezTo>
                  <a:cubicBezTo>
                    <a:pt x="1028" y="163"/>
                    <a:pt x="1022" y="155"/>
                    <a:pt x="1016" y="148"/>
                  </a:cubicBezTo>
                  <a:cubicBezTo>
                    <a:pt x="1013" y="145"/>
                    <a:pt x="1009" y="141"/>
                    <a:pt x="1006" y="138"/>
                  </a:cubicBezTo>
                  <a:cubicBezTo>
                    <a:pt x="1001" y="134"/>
                    <a:pt x="997" y="129"/>
                    <a:pt x="992" y="125"/>
                  </a:cubicBezTo>
                  <a:cubicBezTo>
                    <a:pt x="986" y="121"/>
                    <a:pt x="981" y="116"/>
                    <a:pt x="975" y="112"/>
                  </a:cubicBezTo>
                  <a:cubicBezTo>
                    <a:pt x="974" y="112"/>
                    <a:pt x="973" y="111"/>
                    <a:pt x="972" y="110"/>
                  </a:cubicBezTo>
                  <a:cubicBezTo>
                    <a:pt x="965" y="106"/>
                    <a:pt x="958" y="102"/>
                    <a:pt x="951" y="98"/>
                  </a:cubicBezTo>
                  <a:cubicBezTo>
                    <a:pt x="945" y="95"/>
                    <a:pt x="940" y="92"/>
                    <a:pt x="934" y="89"/>
                  </a:cubicBezTo>
                  <a:cubicBezTo>
                    <a:pt x="933" y="89"/>
                    <a:pt x="931" y="88"/>
                    <a:pt x="930" y="87"/>
                  </a:cubicBezTo>
                  <a:cubicBezTo>
                    <a:pt x="923" y="84"/>
                    <a:pt x="916" y="81"/>
                    <a:pt x="909" y="78"/>
                  </a:cubicBezTo>
                  <a:cubicBezTo>
                    <a:pt x="903" y="76"/>
                    <a:pt x="897" y="74"/>
                    <a:pt x="891" y="72"/>
                  </a:cubicBezTo>
                  <a:cubicBezTo>
                    <a:pt x="889" y="71"/>
                    <a:pt x="888" y="71"/>
                    <a:pt x="887" y="71"/>
                  </a:cubicBezTo>
                  <a:cubicBezTo>
                    <a:pt x="880" y="68"/>
                    <a:pt x="872" y="66"/>
                    <a:pt x="865" y="64"/>
                  </a:cubicBezTo>
                  <a:cubicBezTo>
                    <a:pt x="857" y="62"/>
                    <a:pt x="850" y="60"/>
                    <a:pt x="843" y="58"/>
                  </a:cubicBezTo>
                  <a:cubicBezTo>
                    <a:pt x="835" y="57"/>
                    <a:pt x="828" y="55"/>
                    <a:pt x="820" y="53"/>
                  </a:cubicBezTo>
                  <a:cubicBezTo>
                    <a:pt x="814" y="52"/>
                    <a:pt x="808" y="51"/>
                    <a:pt x="801" y="50"/>
                  </a:cubicBezTo>
                  <a:cubicBezTo>
                    <a:pt x="800" y="49"/>
                    <a:pt x="799" y="49"/>
                    <a:pt x="798" y="49"/>
                  </a:cubicBezTo>
                  <a:cubicBezTo>
                    <a:pt x="790" y="48"/>
                    <a:pt x="783" y="47"/>
                    <a:pt x="775" y="45"/>
                  </a:cubicBezTo>
                  <a:cubicBezTo>
                    <a:pt x="767" y="44"/>
                    <a:pt x="760" y="43"/>
                    <a:pt x="752" y="42"/>
                  </a:cubicBezTo>
                  <a:cubicBezTo>
                    <a:pt x="744" y="41"/>
                    <a:pt x="737" y="40"/>
                    <a:pt x="729" y="40"/>
                  </a:cubicBezTo>
                  <a:cubicBezTo>
                    <a:pt x="722" y="39"/>
                    <a:pt x="714" y="38"/>
                    <a:pt x="706" y="37"/>
                  </a:cubicBezTo>
                  <a:cubicBezTo>
                    <a:pt x="698" y="36"/>
                    <a:pt x="691" y="36"/>
                    <a:pt x="683" y="35"/>
                  </a:cubicBezTo>
                  <a:cubicBezTo>
                    <a:pt x="675" y="34"/>
                    <a:pt x="668" y="34"/>
                    <a:pt x="660" y="33"/>
                  </a:cubicBezTo>
                  <a:cubicBezTo>
                    <a:pt x="652" y="33"/>
                    <a:pt x="645" y="32"/>
                    <a:pt x="637" y="32"/>
                  </a:cubicBezTo>
                  <a:cubicBezTo>
                    <a:pt x="631" y="31"/>
                    <a:pt x="626" y="31"/>
                    <a:pt x="621" y="30"/>
                  </a:cubicBezTo>
                  <a:cubicBezTo>
                    <a:pt x="618" y="30"/>
                    <a:pt x="616" y="30"/>
                    <a:pt x="614" y="30"/>
                  </a:cubicBezTo>
                  <a:cubicBezTo>
                    <a:pt x="606" y="29"/>
                    <a:pt x="598" y="29"/>
                    <a:pt x="591" y="28"/>
                  </a:cubicBezTo>
                  <a:cubicBezTo>
                    <a:pt x="583" y="27"/>
                    <a:pt x="575" y="27"/>
                    <a:pt x="567" y="26"/>
                  </a:cubicBezTo>
                  <a:cubicBezTo>
                    <a:pt x="560" y="26"/>
                    <a:pt x="552" y="25"/>
                    <a:pt x="544" y="25"/>
                  </a:cubicBezTo>
                  <a:cubicBezTo>
                    <a:pt x="536" y="24"/>
                    <a:pt x="529" y="24"/>
                    <a:pt x="521" y="23"/>
                  </a:cubicBezTo>
                  <a:cubicBezTo>
                    <a:pt x="513" y="23"/>
                    <a:pt x="505" y="22"/>
                    <a:pt x="498" y="22"/>
                  </a:cubicBezTo>
                  <a:cubicBezTo>
                    <a:pt x="490" y="22"/>
                    <a:pt x="482" y="21"/>
                    <a:pt x="474" y="21"/>
                  </a:cubicBezTo>
                  <a:cubicBezTo>
                    <a:pt x="467" y="20"/>
                    <a:pt x="459" y="20"/>
                    <a:pt x="451" y="20"/>
                  </a:cubicBezTo>
                  <a:cubicBezTo>
                    <a:pt x="448" y="19"/>
                    <a:pt x="446" y="19"/>
                    <a:pt x="443" y="19"/>
                  </a:cubicBezTo>
                  <a:cubicBezTo>
                    <a:pt x="438" y="19"/>
                    <a:pt x="433" y="19"/>
                    <a:pt x="428" y="19"/>
                  </a:cubicBezTo>
                  <a:cubicBezTo>
                    <a:pt x="420" y="18"/>
                    <a:pt x="412" y="18"/>
                    <a:pt x="404" y="17"/>
                  </a:cubicBezTo>
                  <a:cubicBezTo>
                    <a:pt x="397" y="17"/>
                    <a:pt x="389" y="17"/>
                    <a:pt x="381" y="16"/>
                  </a:cubicBezTo>
                  <a:cubicBezTo>
                    <a:pt x="373" y="16"/>
                    <a:pt x="366" y="16"/>
                    <a:pt x="358" y="15"/>
                  </a:cubicBezTo>
                  <a:cubicBezTo>
                    <a:pt x="350" y="15"/>
                    <a:pt x="342" y="15"/>
                    <a:pt x="335" y="14"/>
                  </a:cubicBezTo>
                  <a:cubicBezTo>
                    <a:pt x="327" y="14"/>
                    <a:pt x="319" y="14"/>
                    <a:pt x="311" y="13"/>
                  </a:cubicBezTo>
                  <a:cubicBezTo>
                    <a:pt x="303" y="13"/>
                    <a:pt x="296" y="13"/>
                    <a:pt x="288" y="12"/>
                  </a:cubicBezTo>
                  <a:cubicBezTo>
                    <a:pt x="280" y="12"/>
                    <a:pt x="272" y="11"/>
                    <a:pt x="265" y="11"/>
                  </a:cubicBezTo>
                  <a:cubicBezTo>
                    <a:pt x="257" y="11"/>
                    <a:pt x="249" y="10"/>
                    <a:pt x="241" y="10"/>
                  </a:cubicBezTo>
                  <a:cubicBezTo>
                    <a:pt x="233" y="10"/>
                    <a:pt x="226" y="9"/>
                    <a:pt x="218" y="9"/>
                  </a:cubicBezTo>
                  <a:cubicBezTo>
                    <a:pt x="210" y="9"/>
                    <a:pt x="202" y="8"/>
                    <a:pt x="195" y="8"/>
                  </a:cubicBezTo>
                  <a:cubicBezTo>
                    <a:pt x="187" y="8"/>
                    <a:pt x="179" y="7"/>
                    <a:pt x="171" y="7"/>
                  </a:cubicBezTo>
                  <a:cubicBezTo>
                    <a:pt x="163" y="7"/>
                    <a:pt x="156" y="6"/>
                    <a:pt x="148" y="6"/>
                  </a:cubicBezTo>
                  <a:cubicBezTo>
                    <a:pt x="140" y="6"/>
                    <a:pt x="132" y="5"/>
                    <a:pt x="125" y="5"/>
                  </a:cubicBezTo>
                  <a:cubicBezTo>
                    <a:pt x="117" y="4"/>
                    <a:pt x="109" y="4"/>
                    <a:pt x="101" y="4"/>
                  </a:cubicBezTo>
                  <a:cubicBezTo>
                    <a:pt x="101" y="4"/>
                    <a:pt x="100" y="4"/>
                    <a:pt x="99" y="4"/>
                  </a:cubicBezTo>
                  <a:cubicBezTo>
                    <a:pt x="92" y="3"/>
                    <a:pt x="85" y="3"/>
                    <a:pt x="78" y="3"/>
                  </a:cubicBezTo>
                  <a:cubicBezTo>
                    <a:pt x="70" y="2"/>
                    <a:pt x="62" y="2"/>
                    <a:pt x="55" y="2"/>
                  </a:cubicBezTo>
                  <a:cubicBezTo>
                    <a:pt x="47" y="1"/>
                    <a:pt x="39" y="1"/>
                    <a:pt x="31" y="1"/>
                  </a:cubicBezTo>
                  <a:cubicBezTo>
                    <a:pt x="24" y="1"/>
                    <a:pt x="16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8"/>
                    <a:pt x="9" y="8"/>
                    <a:pt x="14" y="8"/>
                  </a:cubicBezTo>
                  <a:cubicBezTo>
                    <a:pt x="21" y="9"/>
                    <a:pt x="29" y="9"/>
                    <a:pt x="37" y="9"/>
                  </a:cubicBezTo>
                  <a:cubicBezTo>
                    <a:pt x="45" y="10"/>
                    <a:pt x="52" y="10"/>
                    <a:pt x="60" y="10"/>
                  </a:cubicBezTo>
                  <a:cubicBezTo>
                    <a:pt x="68" y="11"/>
                    <a:pt x="76" y="11"/>
                    <a:pt x="83" y="11"/>
                  </a:cubicBezTo>
                  <a:cubicBezTo>
                    <a:pt x="90" y="12"/>
                    <a:pt x="96" y="12"/>
                    <a:pt x="103" y="12"/>
                  </a:cubicBezTo>
                  <a:cubicBezTo>
                    <a:pt x="104" y="12"/>
                    <a:pt x="105" y="12"/>
                    <a:pt x="107" y="13"/>
                  </a:cubicBezTo>
                  <a:cubicBezTo>
                    <a:pt x="115" y="13"/>
                    <a:pt x="122" y="13"/>
                    <a:pt x="130" y="14"/>
                  </a:cubicBezTo>
                  <a:cubicBezTo>
                    <a:pt x="138" y="14"/>
                    <a:pt x="146" y="14"/>
                    <a:pt x="153" y="15"/>
                  </a:cubicBezTo>
                  <a:cubicBezTo>
                    <a:pt x="161" y="15"/>
                    <a:pt x="169" y="15"/>
                    <a:pt x="177" y="16"/>
                  </a:cubicBezTo>
                  <a:cubicBezTo>
                    <a:pt x="184" y="16"/>
                    <a:pt x="192" y="17"/>
                    <a:pt x="200" y="17"/>
                  </a:cubicBezTo>
                  <a:cubicBezTo>
                    <a:pt x="208" y="17"/>
                    <a:pt x="215" y="18"/>
                    <a:pt x="223" y="18"/>
                  </a:cubicBezTo>
                  <a:cubicBezTo>
                    <a:pt x="231" y="18"/>
                    <a:pt x="239" y="19"/>
                    <a:pt x="246" y="19"/>
                  </a:cubicBezTo>
                  <a:cubicBezTo>
                    <a:pt x="254" y="20"/>
                    <a:pt x="262" y="20"/>
                    <a:pt x="270" y="20"/>
                  </a:cubicBezTo>
                  <a:cubicBezTo>
                    <a:pt x="277" y="21"/>
                    <a:pt x="285" y="21"/>
                    <a:pt x="293" y="21"/>
                  </a:cubicBezTo>
                  <a:cubicBezTo>
                    <a:pt x="301" y="22"/>
                    <a:pt x="308" y="22"/>
                    <a:pt x="316" y="22"/>
                  </a:cubicBezTo>
                  <a:cubicBezTo>
                    <a:pt x="324" y="23"/>
                    <a:pt x="332" y="23"/>
                    <a:pt x="339" y="24"/>
                  </a:cubicBezTo>
                  <a:cubicBezTo>
                    <a:pt x="347" y="24"/>
                    <a:pt x="355" y="24"/>
                    <a:pt x="363" y="25"/>
                  </a:cubicBezTo>
                  <a:cubicBezTo>
                    <a:pt x="370" y="25"/>
                    <a:pt x="378" y="25"/>
                    <a:pt x="386" y="26"/>
                  </a:cubicBezTo>
                  <a:cubicBezTo>
                    <a:pt x="394" y="26"/>
                    <a:pt x="401" y="26"/>
                    <a:pt x="409" y="27"/>
                  </a:cubicBezTo>
                  <a:cubicBezTo>
                    <a:pt x="417" y="27"/>
                    <a:pt x="425" y="28"/>
                    <a:pt x="432" y="28"/>
                  </a:cubicBezTo>
                  <a:cubicBezTo>
                    <a:pt x="437" y="28"/>
                    <a:pt x="442" y="28"/>
                    <a:pt x="447" y="29"/>
                  </a:cubicBezTo>
                  <a:cubicBezTo>
                    <a:pt x="450" y="29"/>
                    <a:pt x="453" y="29"/>
                    <a:pt x="456" y="29"/>
                  </a:cubicBezTo>
                  <a:cubicBezTo>
                    <a:pt x="463" y="29"/>
                    <a:pt x="471" y="30"/>
                    <a:pt x="479" y="30"/>
                  </a:cubicBezTo>
                  <a:cubicBezTo>
                    <a:pt x="487" y="31"/>
                    <a:pt x="494" y="31"/>
                    <a:pt x="502" y="32"/>
                  </a:cubicBezTo>
                  <a:cubicBezTo>
                    <a:pt x="510" y="32"/>
                    <a:pt x="518" y="32"/>
                    <a:pt x="525" y="33"/>
                  </a:cubicBezTo>
                  <a:cubicBezTo>
                    <a:pt x="533" y="33"/>
                    <a:pt x="541" y="34"/>
                    <a:pt x="549" y="34"/>
                  </a:cubicBezTo>
                  <a:cubicBezTo>
                    <a:pt x="556" y="35"/>
                    <a:pt x="564" y="36"/>
                    <a:pt x="572" y="36"/>
                  </a:cubicBezTo>
                  <a:cubicBezTo>
                    <a:pt x="579" y="37"/>
                    <a:pt x="587" y="37"/>
                    <a:pt x="595" y="38"/>
                  </a:cubicBezTo>
                  <a:cubicBezTo>
                    <a:pt x="603" y="38"/>
                    <a:pt x="610" y="39"/>
                    <a:pt x="618" y="40"/>
                  </a:cubicBezTo>
                  <a:cubicBezTo>
                    <a:pt x="620" y="40"/>
                    <a:pt x="622" y="40"/>
                    <a:pt x="624" y="40"/>
                  </a:cubicBezTo>
                  <a:cubicBezTo>
                    <a:pt x="630" y="41"/>
                    <a:pt x="635" y="41"/>
                    <a:pt x="641" y="41"/>
                  </a:cubicBezTo>
                  <a:cubicBezTo>
                    <a:pt x="649" y="42"/>
                    <a:pt x="656" y="43"/>
                    <a:pt x="664" y="43"/>
                  </a:cubicBezTo>
                  <a:cubicBezTo>
                    <a:pt x="672" y="44"/>
                    <a:pt x="679" y="45"/>
                    <a:pt x="687" y="45"/>
                  </a:cubicBezTo>
                  <a:cubicBezTo>
                    <a:pt x="695" y="46"/>
                    <a:pt x="703" y="47"/>
                    <a:pt x="710" y="47"/>
                  </a:cubicBezTo>
                  <a:cubicBezTo>
                    <a:pt x="718" y="48"/>
                    <a:pt x="726" y="49"/>
                    <a:pt x="733" y="50"/>
                  </a:cubicBezTo>
                  <a:cubicBezTo>
                    <a:pt x="741" y="51"/>
                    <a:pt x="748" y="52"/>
                    <a:pt x="756" y="53"/>
                  </a:cubicBezTo>
                  <a:cubicBezTo>
                    <a:pt x="764" y="54"/>
                    <a:pt x="771" y="55"/>
                    <a:pt x="779" y="56"/>
                  </a:cubicBezTo>
                  <a:cubicBezTo>
                    <a:pt x="786" y="57"/>
                    <a:pt x="794" y="58"/>
                    <a:pt x="801" y="59"/>
                  </a:cubicBezTo>
                  <a:cubicBezTo>
                    <a:pt x="802" y="60"/>
                    <a:pt x="803" y="60"/>
                    <a:pt x="804" y="60"/>
                  </a:cubicBezTo>
                  <a:cubicBezTo>
                    <a:pt x="811" y="61"/>
                    <a:pt x="817" y="62"/>
                    <a:pt x="824" y="64"/>
                  </a:cubicBezTo>
                  <a:cubicBezTo>
                    <a:pt x="831" y="65"/>
                    <a:pt x="839" y="67"/>
                    <a:pt x="846" y="69"/>
                  </a:cubicBezTo>
                  <a:cubicBezTo>
                    <a:pt x="854" y="71"/>
                    <a:pt x="861" y="73"/>
                    <a:pt x="868" y="75"/>
                  </a:cubicBezTo>
                  <a:cubicBezTo>
                    <a:pt x="876" y="77"/>
                    <a:pt x="883" y="79"/>
                    <a:pt x="890" y="81"/>
                  </a:cubicBezTo>
                  <a:cubicBezTo>
                    <a:pt x="891" y="82"/>
                    <a:pt x="892" y="82"/>
                    <a:pt x="893" y="82"/>
                  </a:cubicBezTo>
                  <a:cubicBezTo>
                    <a:pt x="899" y="84"/>
                    <a:pt x="906" y="87"/>
                    <a:pt x="912" y="89"/>
                  </a:cubicBezTo>
                  <a:cubicBezTo>
                    <a:pt x="919" y="92"/>
                    <a:pt x="926" y="95"/>
                    <a:pt x="933" y="98"/>
                  </a:cubicBezTo>
                  <a:cubicBezTo>
                    <a:pt x="934" y="99"/>
                    <a:pt x="935" y="99"/>
                    <a:pt x="935" y="99"/>
                  </a:cubicBezTo>
                  <a:cubicBezTo>
                    <a:pt x="942" y="102"/>
                    <a:pt x="948" y="106"/>
                    <a:pt x="954" y="109"/>
                  </a:cubicBezTo>
                  <a:cubicBezTo>
                    <a:pt x="961" y="113"/>
                    <a:pt x="968" y="117"/>
                    <a:pt x="975" y="122"/>
                  </a:cubicBezTo>
                  <a:cubicBezTo>
                    <a:pt x="975" y="122"/>
                    <a:pt x="975" y="122"/>
                    <a:pt x="975" y="122"/>
                  </a:cubicBezTo>
                  <a:cubicBezTo>
                    <a:pt x="982" y="127"/>
                    <a:pt x="988" y="132"/>
                    <a:pt x="995" y="137"/>
                  </a:cubicBezTo>
                  <a:cubicBezTo>
                    <a:pt x="997" y="139"/>
                    <a:pt x="999" y="141"/>
                    <a:pt x="1001" y="143"/>
                  </a:cubicBezTo>
                  <a:cubicBezTo>
                    <a:pt x="1003" y="145"/>
                    <a:pt x="1004" y="146"/>
                    <a:pt x="1006" y="148"/>
                  </a:cubicBezTo>
                  <a:cubicBezTo>
                    <a:pt x="1007" y="149"/>
                    <a:pt x="1008" y="150"/>
                    <a:pt x="1009" y="152"/>
                  </a:cubicBezTo>
                  <a:cubicBezTo>
                    <a:pt x="1016" y="159"/>
                    <a:pt x="1022" y="168"/>
                    <a:pt x="1027" y="176"/>
                  </a:cubicBezTo>
                  <a:cubicBezTo>
                    <a:pt x="1028" y="179"/>
                    <a:pt x="1030" y="182"/>
                    <a:pt x="1032" y="185"/>
                  </a:cubicBezTo>
                  <a:cubicBezTo>
                    <a:pt x="1032" y="187"/>
                    <a:pt x="1033" y="188"/>
                    <a:pt x="1034" y="190"/>
                  </a:cubicBezTo>
                  <a:cubicBezTo>
                    <a:pt x="1036" y="195"/>
                    <a:pt x="1036" y="195"/>
                    <a:pt x="1036" y="195"/>
                  </a:cubicBezTo>
                  <a:cubicBezTo>
                    <a:pt x="1039" y="201"/>
                    <a:pt x="1039" y="201"/>
                    <a:pt x="1039" y="201"/>
                  </a:cubicBezTo>
                  <a:cubicBezTo>
                    <a:pt x="1039" y="202"/>
                    <a:pt x="1039" y="203"/>
                    <a:pt x="1040" y="203"/>
                  </a:cubicBezTo>
                  <a:cubicBezTo>
                    <a:pt x="1041" y="206"/>
                    <a:pt x="1041" y="206"/>
                    <a:pt x="1041" y="206"/>
                  </a:cubicBezTo>
                  <a:cubicBezTo>
                    <a:pt x="1041" y="208"/>
                    <a:pt x="1042" y="210"/>
                    <a:pt x="1042" y="212"/>
                  </a:cubicBezTo>
                  <a:cubicBezTo>
                    <a:pt x="1043" y="217"/>
                    <a:pt x="1044" y="223"/>
                    <a:pt x="1045" y="228"/>
                  </a:cubicBezTo>
                  <a:cubicBezTo>
                    <a:pt x="1045" y="243"/>
                    <a:pt x="1042" y="258"/>
                    <a:pt x="1035" y="272"/>
                  </a:cubicBezTo>
                  <a:cubicBezTo>
                    <a:pt x="1032" y="278"/>
                    <a:pt x="1028" y="284"/>
                    <a:pt x="1024" y="290"/>
                  </a:cubicBezTo>
                  <a:cubicBezTo>
                    <a:pt x="1015" y="301"/>
                    <a:pt x="1004" y="311"/>
                    <a:pt x="993" y="320"/>
                  </a:cubicBezTo>
                  <a:cubicBezTo>
                    <a:pt x="986" y="325"/>
                    <a:pt x="978" y="331"/>
                    <a:pt x="970" y="336"/>
                  </a:cubicBezTo>
                  <a:cubicBezTo>
                    <a:pt x="968" y="338"/>
                    <a:pt x="966" y="339"/>
                    <a:pt x="965" y="340"/>
                  </a:cubicBezTo>
                  <a:cubicBezTo>
                    <a:pt x="956" y="346"/>
                    <a:pt x="947" y="351"/>
                    <a:pt x="937" y="356"/>
                  </a:cubicBezTo>
                  <a:cubicBezTo>
                    <a:pt x="929" y="361"/>
                    <a:pt x="920" y="365"/>
                    <a:pt x="911" y="369"/>
                  </a:cubicBezTo>
                  <a:cubicBezTo>
                    <a:pt x="903" y="373"/>
                    <a:pt x="895" y="376"/>
                    <a:pt x="887" y="379"/>
                  </a:cubicBezTo>
                  <a:cubicBezTo>
                    <a:pt x="886" y="380"/>
                    <a:pt x="885" y="380"/>
                    <a:pt x="884" y="380"/>
                  </a:cubicBezTo>
                  <a:cubicBezTo>
                    <a:pt x="876" y="383"/>
                    <a:pt x="867" y="387"/>
                    <a:pt x="859" y="389"/>
                  </a:cubicBezTo>
                  <a:cubicBezTo>
                    <a:pt x="850" y="392"/>
                    <a:pt x="842" y="395"/>
                    <a:pt x="833" y="397"/>
                  </a:cubicBezTo>
                  <a:cubicBezTo>
                    <a:pt x="825" y="400"/>
                    <a:pt x="816" y="402"/>
                    <a:pt x="808" y="405"/>
                  </a:cubicBezTo>
                  <a:cubicBezTo>
                    <a:pt x="800" y="407"/>
                    <a:pt x="791" y="409"/>
                    <a:pt x="783" y="411"/>
                  </a:cubicBezTo>
                  <a:cubicBezTo>
                    <a:pt x="775" y="413"/>
                    <a:pt x="766" y="415"/>
                    <a:pt x="758" y="417"/>
                  </a:cubicBezTo>
                  <a:cubicBezTo>
                    <a:pt x="750" y="419"/>
                    <a:pt x="741" y="421"/>
                    <a:pt x="733" y="423"/>
                  </a:cubicBezTo>
                  <a:cubicBezTo>
                    <a:pt x="725" y="424"/>
                    <a:pt x="716" y="426"/>
                    <a:pt x="708" y="428"/>
                  </a:cubicBezTo>
                  <a:cubicBezTo>
                    <a:pt x="706" y="429"/>
                    <a:pt x="704" y="429"/>
                    <a:pt x="703" y="429"/>
                  </a:cubicBezTo>
                  <a:cubicBezTo>
                    <a:pt x="696" y="431"/>
                    <a:pt x="690" y="432"/>
                    <a:pt x="683" y="434"/>
                  </a:cubicBezTo>
                  <a:cubicBezTo>
                    <a:pt x="675" y="436"/>
                    <a:pt x="667" y="438"/>
                    <a:pt x="658" y="440"/>
                  </a:cubicBezTo>
                  <a:cubicBezTo>
                    <a:pt x="650" y="442"/>
                    <a:pt x="642" y="444"/>
                    <a:pt x="633" y="446"/>
                  </a:cubicBezTo>
                  <a:cubicBezTo>
                    <a:pt x="625" y="448"/>
                    <a:pt x="617" y="450"/>
                    <a:pt x="608" y="452"/>
                  </a:cubicBezTo>
                  <a:cubicBezTo>
                    <a:pt x="600" y="454"/>
                    <a:pt x="591" y="456"/>
                    <a:pt x="583" y="459"/>
                  </a:cubicBezTo>
                  <a:cubicBezTo>
                    <a:pt x="575" y="461"/>
                    <a:pt x="566" y="463"/>
                    <a:pt x="558" y="466"/>
                  </a:cubicBezTo>
                  <a:cubicBezTo>
                    <a:pt x="549" y="468"/>
                    <a:pt x="541" y="470"/>
                    <a:pt x="533" y="473"/>
                  </a:cubicBezTo>
                  <a:cubicBezTo>
                    <a:pt x="527" y="474"/>
                    <a:pt x="521" y="476"/>
                    <a:pt x="516" y="478"/>
                  </a:cubicBezTo>
                  <a:cubicBezTo>
                    <a:pt x="513" y="479"/>
                    <a:pt x="510" y="479"/>
                    <a:pt x="507" y="480"/>
                  </a:cubicBezTo>
                  <a:cubicBezTo>
                    <a:pt x="499" y="483"/>
                    <a:pt x="490" y="486"/>
                    <a:pt x="482" y="488"/>
                  </a:cubicBezTo>
                  <a:cubicBezTo>
                    <a:pt x="473" y="491"/>
                    <a:pt x="465" y="494"/>
                    <a:pt x="456" y="497"/>
                  </a:cubicBezTo>
                  <a:cubicBezTo>
                    <a:pt x="448" y="500"/>
                    <a:pt x="439" y="503"/>
                    <a:pt x="430" y="506"/>
                  </a:cubicBezTo>
                  <a:cubicBezTo>
                    <a:pt x="422" y="509"/>
                    <a:pt x="413" y="513"/>
                    <a:pt x="405" y="516"/>
                  </a:cubicBezTo>
                  <a:cubicBezTo>
                    <a:pt x="396" y="520"/>
                    <a:pt x="387" y="523"/>
                    <a:pt x="378" y="527"/>
                  </a:cubicBezTo>
                  <a:cubicBezTo>
                    <a:pt x="370" y="531"/>
                    <a:pt x="361" y="534"/>
                    <a:pt x="352" y="538"/>
                  </a:cubicBezTo>
                  <a:cubicBezTo>
                    <a:pt x="346" y="541"/>
                    <a:pt x="340" y="544"/>
                    <a:pt x="334" y="547"/>
                  </a:cubicBezTo>
                  <a:cubicBezTo>
                    <a:pt x="331" y="548"/>
                    <a:pt x="328" y="550"/>
                    <a:pt x="326" y="551"/>
                  </a:cubicBezTo>
                  <a:cubicBezTo>
                    <a:pt x="317" y="556"/>
                    <a:pt x="308" y="560"/>
                    <a:pt x="299" y="565"/>
                  </a:cubicBezTo>
                  <a:cubicBezTo>
                    <a:pt x="296" y="567"/>
                    <a:pt x="293" y="568"/>
                    <a:pt x="290" y="570"/>
                  </a:cubicBezTo>
                  <a:cubicBezTo>
                    <a:pt x="271" y="581"/>
                    <a:pt x="271" y="581"/>
                    <a:pt x="271" y="581"/>
                  </a:cubicBezTo>
                  <a:cubicBezTo>
                    <a:pt x="269" y="582"/>
                    <a:pt x="269" y="582"/>
                    <a:pt x="269" y="582"/>
                  </a:cubicBezTo>
                  <a:cubicBezTo>
                    <a:pt x="249" y="595"/>
                    <a:pt x="249" y="595"/>
                    <a:pt x="249" y="595"/>
                  </a:cubicBezTo>
                  <a:cubicBezTo>
                    <a:pt x="247" y="596"/>
                    <a:pt x="245" y="597"/>
                    <a:pt x="244" y="598"/>
                  </a:cubicBezTo>
                  <a:cubicBezTo>
                    <a:pt x="234" y="605"/>
                    <a:pt x="225" y="611"/>
                    <a:pt x="215" y="618"/>
                  </a:cubicBezTo>
                  <a:cubicBezTo>
                    <a:pt x="213" y="620"/>
                    <a:pt x="211" y="621"/>
                    <a:pt x="209" y="623"/>
                  </a:cubicBezTo>
                  <a:cubicBezTo>
                    <a:pt x="202" y="628"/>
                    <a:pt x="196" y="634"/>
                    <a:pt x="189" y="639"/>
                  </a:cubicBezTo>
                  <a:cubicBezTo>
                    <a:pt x="188" y="639"/>
                    <a:pt x="187" y="640"/>
                    <a:pt x="186" y="641"/>
                  </a:cubicBezTo>
                  <a:cubicBezTo>
                    <a:pt x="181" y="646"/>
                    <a:pt x="176" y="650"/>
                    <a:pt x="171" y="655"/>
                  </a:cubicBezTo>
                  <a:cubicBezTo>
                    <a:pt x="166" y="660"/>
                    <a:pt x="161" y="664"/>
                    <a:pt x="156" y="669"/>
                  </a:cubicBezTo>
                  <a:cubicBezTo>
                    <a:pt x="150" y="676"/>
                    <a:pt x="143" y="683"/>
                    <a:pt x="137" y="690"/>
                  </a:cubicBezTo>
                  <a:cubicBezTo>
                    <a:pt x="129" y="700"/>
                    <a:pt x="129" y="700"/>
                    <a:pt x="129" y="700"/>
                  </a:cubicBezTo>
                  <a:cubicBezTo>
                    <a:pt x="125" y="705"/>
                    <a:pt x="125" y="705"/>
                    <a:pt x="125" y="705"/>
                  </a:cubicBezTo>
                  <a:cubicBezTo>
                    <a:pt x="124" y="706"/>
                    <a:pt x="124" y="706"/>
                    <a:pt x="124" y="706"/>
                  </a:cubicBezTo>
                  <a:cubicBezTo>
                    <a:pt x="121" y="710"/>
                    <a:pt x="121" y="710"/>
                    <a:pt x="121" y="710"/>
                  </a:cubicBezTo>
                  <a:cubicBezTo>
                    <a:pt x="114" y="720"/>
                    <a:pt x="114" y="720"/>
                    <a:pt x="114" y="720"/>
                  </a:cubicBezTo>
                  <a:cubicBezTo>
                    <a:pt x="107" y="730"/>
                    <a:pt x="107" y="730"/>
                    <a:pt x="107" y="730"/>
                  </a:cubicBezTo>
                  <a:cubicBezTo>
                    <a:pt x="106" y="732"/>
                    <a:pt x="105" y="734"/>
                    <a:pt x="104" y="735"/>
                  </a:cubicBezTo>
                  <a:cubicBezTo>
                    <a:pt x="101" y="741"/>
                    <a:pt x="101" y="741"/>
                    <a:pt x="101" y="741"/>
                  </a:cubicBezTo>
                  <a:cubicBezTo>
                    <a:pt x="99" y="744"/>
                    <a:pt x="97" y="748"/>
                    <a:pt x="95" y="751"/>
                  </a:cubicBezTo>
                  <a:cubicBezTo>
                    <a:pt x="91" y="758"/>
                    <a:pt x="88" y="764"/>
                    <a:pt x="85" y="771"/>
                  </a:cubicBezTo>
                  <a:cubicBezTo>
                    <a:pt x="85" y="772"/>
                    <a:pt x="84" y="773"/>
                    <a:pt x="84" y="774"/>
                  </a:cubicBezTo>
                  <a:cubicBezTo>
                    <a:pt x="82" y="778"/>
                    <a:pt x="80" y="781"/>
                    <a:pt x="79" y="785"/>
                  </a:cubicBezTo>
                  <a:cubicBezTo>
                    <a:pt x="75" y="797"/>
                    <a:pt x="75" y="797"/>
                    <a:pt x="75" y="797"/>
                  </a:cubicBezTo>
                  <a:cubicBezTo>
                    <a:pt x="73" y="801"/>
                    <a:pt x="72" y="805"/>
                    <a:pt x="71" y="809"/>
                  </a:cubicBezTo>
                  <a:cubicBezTo>
                    <a:pt x="70" y="813"/>
                    <a:pt x="69" y="816"/>
                    <a:pt x="68" y="821"/>
                  </a:cubicBezTo>
                  <a:cubicBezTo>
                    <a:pt x="65" y="835"/>
                    <a:pt x="63" y="850"/>
                    <a:pt x="63" y="864"/>
                  </a:cubicBezTo>
                  <a:cubicBezTo>
                    <a:pt x="63" y="883"/>
                    <a:pt x="65" y="902"/>
                    <a:pt x="70" y="920"/>
                  </a:cubicBezTo>
                  <a:cubicBezTo>
                    <a:pt x="70" y="922"/>
                    <a:pt x="71" y="925"/>
                    <a:pt x="72" y="927"/>
                  </a:cubicBezTo>
                  <a:cubicBezTo>
                    <a:pt x="72" y="929"/>
                    <a:pt x="73" y="930"/>
                    <a:pt x="73" y="932"/>
                  </a:cubicBezTo>
                  <a:cubicBezTo>
                    <a:pt x="77" y="944"/>
                    <a:pt x="77" y="944"/>
                    <a:pt x="77" y="944"/>
                  </a:cubicBezTo>
                  <a:cubicBezTo>
                    <a:pt x="79" y="950"/>
                    <a:pt x="79" y="950"/>
                    <a:pt x="79" y="950"/>
                  </a:cubicBezTo>
                  <a:cubicBezTo>
                    <a:pt x="80" y="951"/>
                    <a:pt x="81" y="953"/>
                    <a:pt x="82" y="955"/>
                  </a:cubicBezTo>
                  <a:cubicBezTo>
                    <a:pt x="86" y="965"/>
                    <a:pt x="86" y="965"/>
                    <a:pt x="86" y="965"/>
                  </a:cubicBezTo>
                  <a:cubicBezTo>
                    <a:pt x="87" y="967"/>
                    <a:pt x="87" y="967"/>
                    <a:pt x="87" y="967"/>
                  </a:cubicBezTo>
                  <a:cubicBezTo>
                    <a:pt x="90" y="972"/>
                    <a:pt x="90" y="972"/>
                    <a:pt x="90" y="972"/>
                  </a:cubicBezTo>
                  <a:cubicBezTo>
                    <a:pt x="91" y="974"/>
                    <a:pt x="92" y="976"/>
                    <a:pt x="93" y="978"/>
                  </a:cubicBezTo>
                  <a:cubicBezTo>
                    <a:pt x="99" y="988"/>
                    <a:pt x="99" y="988"/>
                    <a:pt x="99" y="988"/>
                  </a:cubicBezTo>
                  <a:cubicBezTo>
                    <a:pt x="100" y="990"/>
                    <a:pt x="102" y="993"/>
                    <a:pt x="103" y="995"/>
                  </a:cubicBezTo>
                  <a:cubicBezTo>
                    <a:pt x="104" y="996"/>
                    <a:pt x="105" y="997"/>
                    <a:pt x="106" y="999"/>
                  </a:cubicBezTo>
                  <a:cubicBezTo>
                    <a:pt x="113" y="1009"/>
                    <a:pt x="113" y="1009"/>
                    <a:pt x="113" y="1009"/>
                  </a:cubicBezTo>
                  <a:cubicBezTo>
                    <a:pt x="116" y="1012"/>
                    <a:pt x="118" y="1016"/>
                    <a:pt x="121" y="1019"/>
                  </a:cubicBezTo>
                  <a:cubicBezTo>
                    <a:pt x="127" y="1026"/>
                    <a:pt x="133" y="1033"/>
                    <a:pt x="140" y="1039"/>
                  </a:cubicBezTo>
                  <a:cubicBezTo>
                    <a:pt x="142" y="1042"/>
                    <a:pt x="144" y="1044"/>
                    <a:pt x="146" y="1046"/>
                  </a:cubicBezTo>
                  <a:cubicBezTo>
                    <a:pt x="152" y="1052"/>
                    <a:pt x="158" y="1058"/>
                    <a:pt x="164" y="1063"/>
                  </a:cubicBezTo>
                  <a:cubicBezTo>
                    <a:pt x="171" y="1069"/>
                    <a:pt x="177" y="1074"/>
                    <a:pt x="184" y="1079"/>
                  </a:cubicBezTo>
                  <a:cubicBezTo>
                    <a:pt x="185" y="1080"/>
                    <a:pt x="186" y="1081"/>
                    <a:pt x="188" y="1082"/>
                  </a:cubicBezTo>
                  <a:cubicBezTo>
                    <a:pt x="193" y="1086"/>
                    <a:pt x="199" y="1090"/>
                    <a:pt x="204" y="1094"/>
                  </a:cubicBezTo>
                  <a:cubicBezTo>
                    <a:pt x="211" y="1098"/>
                    <a:pt x="218" y="1103"/>
                    <a:pt x="225" y="1107"/>
                  </a:cubicBezTo>
                  <a:cubicBezTo>
                    <a:pt x="231" y="1111"/>
                    <a:pt x="238" y="1115"/>
                    <a:pt x="245" y="1119"/>
                  </a:cubicBezTo>
                  <a:cubicBezTo>
                    <a:pt x="252" y="1123"/>
                    <a:pt x="259" y="1127"/>
                    <a:pt x="266" y="1131"/>
                  </a:cubicBezTo>
                  <a:cubicBezTo>
                    <a:pt x="268" y="1131"/>
                    <a:pt x="270" y="1132"/>
                    <a:pt x="271" y="1133"/>
                  </a:cubicBezTo>
                  <a:cubicBezTo>
                    <a:pt x="277" y="1136"/>
                    <a:pt x="282" y="1138"/>
                    <a:pt x="287" y="1141"/>
                  </a:cubicBezTo>
                  <a:cubicBezTo>
                    <a:pt x="294" y="1144"/>
                    <a:pt x="301" y="1148"/>
                    <a:pt x="308" y="1151"/>
                  </a:cubicBezTo>
                  <a:cubicBezTo>
                    <a:pt x="316" y="1154"/>
                    <a:pt x="323" y="1157"/>
                    <a:pt x="330" y="1160"/>
                  </a:cubicBezTo>
                  <a:cubicBezTo>
                    <a:pt x="337" y="1163"/>
                    <a:pt x="344" y="1166"/>
                    <a:pt x="351" y="1168"/>
                  </a:cubicBezTo>
                  <a:cubicBezTo>
                    <a:pt x="355" y="1170"/>
                    <a:pt x="358" y="1171"/>
                    <a:pt x="361" y="1172"/>
                  </a:cubicBezTo>
                  <a:cubicBezTo>
                    <a:pt x="365" y="1174"/>
                    <a:pt x="369" y="1175"/>
                    <a:pt x="373" y="1176"/>
                  </a:cubicBezTo>
                  <a:cubicBezTo>
                    <a:pt x="380" y="1179"/>
                    <a:pt x="387" y="1182"/>
                    <a:pt x="395" y="1184"/>
                  </a:cubicBezTo>
                  <a:cubicBezTo>
                    <a:pt x="402" y="1186"/>
                    <a:pt x="409" y="1189"/>
                    <a:pt x="417" y="1191"/>
                  </a:cubicBezTo>
                  <a:cubicBezTo>
                    <a:pt x="424" y="1193"/>
                    <a:pt x="431" y="1196"/>
                    <a:pt x="438" y="1198"/>
                  </a:cubicBezTo>
                  <a:cubicBezTo>
                    <a:pt x="443" y="1199"/>
                    <a:pt x="448" y="1201"/>
                    <a:pt x="453" y="1202"/>
                  </a:cubicBezTo>
                  <a:cubicBezTo>
                    <a:pt x="456" y="1203"/>
                    <a:pt x="458" y="1204"/>
                    <a:pt x="460" y="1204"/>
                  </a:cubicBezTo>
                  <a:cubicBezTo>
                    <a:pt x="468" y="1206"/>
                    <a:pt x="475" y="1208"/>
                    <a:pt x="483" y="1210"/>
                  </a:cubicBezTo>
                  <a:cubicBezTo>
                    <a:pt x="490" y="1212"/>
                    <a:pt x="497" y="1214"/>
                    <a:pt x="505" y="1216"/>
                  </a:cubicBezTo>
                  <a:cubicBezTo>
                    <a:pt x="512" y="1218"/>
                    <a:pt x="520" y="1220"/>
                    <a:pt x="527" y="1222"/>
                  </a:cubicBezTo>
                  <a:cubicBezTo>
                    <a:pt x="534" y="1223"/>
                    <a:pt x="542" y="1225"/>
                    <a:pt x="549" y="1227"/>
                  </a:cubicBezTo>
                  <a:cubicBezTo>
                    <a:pt x="557" y="1228"/>
                    <a:pt x="564" y="1230"/>
                    <a:pt x="572" y="1232"/>
                  </a:cubicBezTo>
                  <a:cubicBezTo>
                    <a:pt x="579" y="1233"/>
                    <a:pt x="587" y="1235"/>
                    <a:pt x="594" y="1236"/>
                  </a:cubicBezTo>
                  <a:cubicBezTo>
                    <a:pt x="602" y="1238"/>
                    <a:pt x="609" y="1239"/>
                    <a:pt x="617" y="1241"/>
                  </a:cubicBezTo>
                  <a:cubicBezTo>
                    <a:pt x="624" y="1242"/>
                    <a:pt x="632" y="1244"/>
                    <a:pt x="639" y="1245"/>
                  </a:cubicBezTo>
                  <a:cubicBezTo>
                    <a:pt x="640" y="1245"/>
                    <a:pt x="641" y="1246"/>
                    <a:pt x="642" y="1246"/>
                  </a:cubicBezTo>
                  <a:cubicBezTo>
                    <a:pt x="648" y="1247"/>
                    <a:pt x="655" y="1248"/>
                    <a:pt x="662" y="1249"/>
                  </a:cubicBezTo>
                  <a:cubicBezTo>
                    <a:pt x="669" y="1250"/>
                    <a:pt x="677" y="1252"/>
                    <a:pt x="684" y="1253"/>
                  </a:cubicBezTo>
                  <a:cubicBezTo>
                    <a:pt x="692" y="1254"/>
                    <a:pt x="699" y="1256"/>
                    <a:pt x="707" y="1257"/>
                  </a:cubicBezTo>
                  <a:cubicBezTo>
                    <a:pt x="714" y="1258"/>
                    <a:pt x="722" y="1259"/>
                    <a:pt x="730" y="1260"/>
                  </a:cubicBezTo>
                  <a:cubicBezTo>
                    <a:pt x="737" y="1262"/>
                    <a:pt x="745" y="1263"/>
                    <a:pt x="752" y="1264"/>
                  </a:cubicBezTo>
                  <a:cubicBezTo>
                    <a:pt x="760" y="1265"/>
                    <a:pt x="767" y="1266"/>
                    <a:pt x="775" y="1267"/>
                  </a:cubicBezTo>
                  <a:cubicBezTo>
                    <a:pt x="783" y="1268"/>
                    <a:pt x="790" y="1269"/>
                    <a:pt x="798" y="1270"/>
                  </a:cubicBezTo>
                  <a:cubicBezTo>
                    <a:pt x="805" y="1271"/>
                    <a:pt x="813" y="1272"/>
                    <a:pt x="821" y="1273"/>
                  </a:cubicBezTo>
                  <a:cubicBezTo>
                    <a:pt x="824" y="1274"/>
                    <a:pt x="828" y="1274"/>
                    <a:pt x="831" y="1275"/>
                  </a:cubicBezTo>
                  <a:cubicBezTo>
                    <a:pt x="835" y="1275"/>
                    <a:pt x="839" y="1276"/>
                    <a:pt x="843" y="1276"/>
                  </a:cubicBezTo>
                  <a:cubicBezTo>
                    <a:pt x="851" y="1277"/>
                    <a:pt x="859" y="1278"/>
                    <a:pt x="866" y="1279"/>
                  </a:cubicBezTo>
                  <a:cubicBezTo>
                    <a:pt x="874" y="1280"/>
                    <a:pt x="882" y="1281"/>
                    <a:pt x="889" y="1281"/>
                  </a:cubicBezTo>
                  <a:cubicBezTo>
                    <a:pt x="897" y="1282"/>
                    <a:pt x="905" y="1283"/>
                    <a:pt x="912" y="1284"/>
                  </a:cubicBezTo>
                  <a:cubicBezTo>
                    <a:pt x="920" y="1285"/>
                    <a:pt x="928" y="1285"/>
                    <a:pt x="935" y="1286"/>
                  </a:cubicBezTo>
                  <a:cubicBezTo>
                    <a:pt x="943" y="1287"/>
                    <a:pt x="951" y="1287"/>
                    <a:pt x="958" y="1288"/>
                  </a:cubicBezTo>
                  <a:cubicBezTo>
                    <a:pt x="966" y="1289"/>
                    <a:pt x="974" y="1290"/>
                    <a:pt x="981" y="1290"/>
                  </a:cubicBezTo>
                  <a:cubicBezTo>
                    <a:pt x="989" y="1291"/>
                    <a:pt x="997" y="1291"/>
                    <a:pt x="1004" y="1292"/>
                  </a:cubicBezTo>
                  <a:cubicBezTo>
                    <a:pt x="1010" y="1292"/>
                    <a:pt x="1015" y="1293"/>
                    <a:pt x="1020" y="1293"/>
                  </a:cubicBezTo>
                  <a:cubicBezTo>
                    <a:pt x="1023" y="1293"/>
                    <a:pt x="1025" y="1294"/>
                    <a:pt x="1027" y="1294"/>
                  </a:cubicBezTo>
                  <a:cubicBezTo>
                    <a:pt x="1035" y="1294"/>
                    <a:pt x="1043" y="1295"/>
                    <a:pt x="1051" y="1295"/>
                  </a:cubicBezTo>
                  <a:cubicBezTo>
                    <a:pt x="1058" y="1296"/>
                    <a:pt x="1066" y="1296"/>
                    <a:pt x="1074" y="1297"/>
                  </a:cubicBezTo>
                  <a:cubicBezTo>
                    <a:pt x="1082" y="1297"/>
                    <a:pt x="1089" y="1298"/>
                    <a:pt x="1097" y="1298"/>
                  </a:cubicBezTo>
                  <a:cubicBezTo>
                    <a:pt x="1105" y="1299"/>
                    <a:pt x="1112" y="1299"/>
                    <a:pt x="1120" y="1300"/>
                  </a:cubicBezTo>
                  <a:cubicBezTo>
                    <a:pt x="1128" y="1300"/>
                    <a:pt x="1136" y="1301"/>
                    <a:pt x="1143" y="1301"/>
                  </a:cubicBezTo>
                  <a:cubicBezTo>
                    <a:pt x="1151" y="1301"/>
                    <a:pt x="1159" y="1302"/>
                    <a:pt x="1167" y="1302"/>
                  </a:cubicBezTo>
                  <a:cubicBezTo>
                    <a:pt x="1174" y="1303"/>
                    <a:pt x="1182" y="1303"/>
                    <a:pt x="1190" y="1303"/>
                  </a:cubicBezTo>
                  <a:cubicBezTo>
                    <a:pt x="1198" y="1304"/>
                    <a:pt x="1205" y="1304"/>
                    <a:pt x="1213" y="1305"/>
                  </a:cubicBezTo>
                  <a:cubicBezTo>
                    <a:pt x="1221" y="1305"/>
                    <a:pt x="1229" y="1305"/>
                    <a:pt x="1236" y="1306"/>
                  </a:cubicBezTo>
                  <a:cubicBezTo>
                    <a:pt x="1244" y="1306"/>
                    <a:pt x="1252" y="1307"/>
                    <a:pt x="1260" y="1307"/>
                  </a:cubicBezTo>
                  <a:cubicBezTo>
                    <a:pt x="1267" y="1307"/>
                    <a:pt x="1275" y="1308"/>
                    <a:pt x="1283" y="1308"/>
                  </a:cubicBezTo>
                  <a:cubicBezTo>
                    <a:pt x="1291" y="1309"/>
                    <a:pt x="1298" y="1309"/>
                    <a:pt x="1306" y="1310"/>
                  </a:cubicBezTo>
                  <a:cubicBezTo>
                    <a:pt x="1314" y="1310"/>
                    <a:pt x="1322" y="1310"/>
                    <a:pt x="1329" y="1311"/>
                  </a:cubicBezTo>
                  <a:cubicBezTo>
                    <a:pt x="1337" y="1311"/>
                    <a:pt x="1345" y="1312"/>
                    <a:pt x="1353" y="1312"/>
                  </a:cubicBezTo>
                  <a:cubicBezTo>
                    <a:pt x="1360" y="1313"/>
                    <a:pt x="1368" y="1313"/>
                    <a:pt x="1376" y="1313"/>
                  </a:cubicBezTo>
                  <a:cubicBezTo>
                    <a:pt x="1381" y="1314"/>
                    <a:pt x="1386" y="1314"/>
                    <a:pt x="1391" y="1314"/>
                  </a:cubicBezTo>
                  <a:cubicBezTo>
                    <a:pt x="1394" y="1315"/>
                    <a:pt x="1396" y="1315"/>
                    <a:pt x="1399" y="1315"/>
                  </a:cubicBezTo>
                  <a:cubicBezTo>
                    <a:pt x="1407" y="1315"/>
                    <a:pt x="1414" y="1316"/>
                    <a:pt x="1422" y="1316"/>
                  </a:cubicBezTo>
                  <a:cubicBezTo>
                    <a:pt x="1430" y="1317"/>
                    <a:pt x="1437" y="1318"/>
                    <a:pt x="1445" y="1318"/>
                  </a:cubicBezTo>
                  <a:cubicBezTo>
                    <a:pt x="1453" y="1319"/>
                    <a:pt x="1461" y="1319"/>
                    <a:pt x="1468" y="1320"/>
                  </a:cubicBezTo>
                  <a:cubicBezTo>
                    <a:pt x="1476" y="1320"/>
                    <a:pt x="1484" y="1321"/>
                    <a:pt x="1491" y="1322"/>
                  </a:cubicBezTo>
                  <a:cubicBezTo>
                    <a:pt x="1499" y="1322"/>
                    <a:pt x="1507" y="1323"/>
                    <a:pt x="1514" y="1324"/>
                  </a:cubicBezTo>
                  <a:cubicBezTo>
                    <a:pt x="1522" y="1324"/>
                    <a:pt x="1530" y="1325"/>
                    <a:pt x="1538" y="1326"/>
                  </a:cubicBezTo>
                  <a:cubicBezTo>
                    <a:pt x="1545" y="1326"/>
                    <a:pt x="1553" y="1327"/>
                    <a:pt x="1561" y="1328"/>
                  </a:cubicBezTo>
                  <a:cubicBezTo>
                    <a:pt x="1564" y="1328"/>
                    <a:pt x="1568" y="1329"/>
                    <a:pt x="1572" y="1329"/>
                  </a:cubicBezTo>
                  <a:cubicBezTo>
                    <a:pt x="1576" y="1329"/>
                    <a:pt x="1580" y="1330"/>
                    <a:pt x="1583" y="1330"/>
                  </a:cubicBezTo>
                  <a:cubicBezTo>
                    <a:pt x="1591" y="1331"/>
                    <a:pt x="1599" y="1332"/>
                    <a:pt x="1606" y="1333"/>
                  </a:cubicBezTo>
                  <a:cubicBezTo>
                    <a:pt x="1614" y="1334"/>
                    <a:pt x="1622" y="1335"/>
                    <a:pt x="1629" y="1336"/>
                  </a:cubicBezTo>
                  <a:cubicBezTo>
                    <a:pt x="1637" y="1337"/>
                    <a:pt x="1644" y="1338"/>
                    <a:pt x="1652" y="1339"/>
                  </a:cubicBezTo>
                  <a:cubicBezTo>
                    <a:pt x="1655" y="1339"/>
                    <a:pt x="1658" y="1339"/>
                    <a:pt x="1660" y="1340"/>
                  </a:cubicBezTo>
                  <a:cubicBezTo>
                    <a:pt x="1665" y="1341"/>
                    <a:pt x="1670" y="1341"/>
                    <a:pt x="1675" y="1342"/>
                  </a:cubicBezTo>
                  <a:cubicBezTo>
                    <a:pt x="1682" y="1343"/>
                    <a:pt x="1690" y="1344"/>
                    <a:pt x="1697" y="1346"/>
                  </a:cubicBezTo>
                  <a:cubicBezTo>
                    <a:pt x="1705" y="1347"/>
                    <a:pt x="1713" y="1348"/>
                    <a:pt x="1720" y="1350"/>
                  </a:cubicBezTo>
                  <a:cubicBezTo>
                    <a:pt x="1728" y="1351"/>
                    <a:pt x="1735" y="1353"/>
                    <a:pt x="1742" y="1354"/>
                  </a:cubicBezTo>
                  <a:cubicBezTo>
                    <a:pt x="1744" y="1355"/>
                    <a:pt x="1746" y="1355"/>
                    <a:pt x="1747" y="1355"/>
                  </a:cubicBezTo>
                  <a:cubicBezTo>
                    <a:pt x="1753" y="1356"/>
                    <a:pt x="1759" y="1358"/>
                    <a:pt x="1765" y="1359"/>
                  </a:cubicBezTo>
                  <a:cubicBezTo>
                    <a:pt x="1772" y="1361"/>
                    <a:pt x="1780" y="1363"/>
                    <a:pt x="1787" y="1364"/>
                  </a:cubicBezTo>
                  <a:cubicBezTo>
                    <a:pt x="1795" y="1366"/>
                    <a:pt x="1802" y="1368"/>
                    <a:pt x="1809" y="1370"/>
                  </a:cubicBezTo>
                  <a:cubicBezTo>
                    <a:pt x="1817" y="1372"/>
                    <a:pt x="1824" y="1374"/>
                    <a:pt x="1831" y="1377"/>
                  </a:cubicBezTo>
                  <a:cubicBezTo>
                    <a:pt x="1839" y="1379"/>
                    <a:pt x="1846" y="1381"/>
                    <a:pt x="1853" y="1384"/>
                  </a:cubicBezTo>
                  <a:cubicBezTo>
                    <a:pt x="1860" y="1386"/>
                    <a:pt x="1868" y="1389"/>
                    <a:pt x="1875" y="1391"/>
                  </a:cubicBezTo>
                  <a:cubicBezTo>
                    <a:pt x="1882" y="1394"/>
                    <a:pt x="1889" y="1397"/>
                    <a:pt x="1896" y="1400"/>
                  </a:cubicBezTo>
                  <a:cubicBezTo>
                    <a:pt x="1902" y="1402"/>
                    <a:pt x="1907" y="1404"/>
                    <a:pt x="1912" y="1406"/>
                  </a:cubicBezTo>
                  <a:cubicBezTo>
                    <a:pt x="1914" y="1407"/>
                    <a:pt x="1916" y="1408"/>
                    <a:pt x="1918" y="1409"/>
                  </a:cubicBezTo>
                  <a:cubicBezTo>
                    <a:pt x="1922" y="1411"/>
                    <a:pt x="1927" y="1413"/>
                    <a:pt x="1931" y="1415"/>
                  </a:cubicBezTo>
                  <a:cubicBezTo>
                    <a:pt x="1939" y="1419"/>
                    <a:pt x="1939" y="1419"/>
                    <a:pt x="1939" y="1419"/>
                  </a:cubicBezTo>
                  <a:cubicBezTo>
                    <a:pt x="1940" y="1420"/>
                    <a:pt x="1940" y="1420"/>
                    <a:pt x="1940" y="1420"/>
                  </a:cubicBezTo>
                  <a:cubicBezTo>
                    <a:pt x="1950" y="1425"/>
                    <a:pt x="1950" y="1425"/>
                    <a:pt x="1950" y="1425"/>
                  </a:cubicBezTo>
                  <a:cubicBezTo>
                    <a:pt x="1954" y="1428"/>
                    <a:pt x="1954" y="1428"/>
                    <a:pt x="1954" y="1428"/>
                  </a:cubicBezTo>
                  <a:cubicBezTo>
                    <a:pt x="1957" y="1429"/>
                    <a:pt x="1957" y="1429"/>
                    <a:pt x="1957" y="1429"/>
                  </a:cubicBezTo>
                  <a:cubicBezTo>
                    <a:pt x="1959" y="1430"/>
                    <a:pt x="1959" y="1430"/>
                    <a:pt x="1959" y="1430"/>
                  </a:cubicBezTo>
                  <a:cubicBezTo>
                    <a:pt x="1960" y="1431"/>
                    <a:pt x="1960" y="1431"/>
                    <a:pt x="1960" y="1431"/>
                  </a:cubicBezTo>
                  <a:cubicBezTo>
                    <a:pt x="1968" y="1436"/>
                    <a:pt x="1968" y="1436"/>
                    <a:pt x="1968" y="1436"/>
                  </a:cubicBezTo>
                  <a:cubicBezTo>
                    <a:pt x="1972" y="1438"/>
                    <a:pt x="1976" y="1440"/>
                    <a:pt x="1980" y="1443"/>
                  </a:cubicBezTo>
                  <a:cubicBezTo>
                    <a:pt x="1982" y="1444"/>
                    <a:pt x="1984" y="1445"/>
                    <a:pt x="1986" y="1446"/>
                  </a:cubicBezTo>
                  <a:cubicBezTo>
                    <a:pt x="1991" y="1449"/>
                    <a:pt x="1991" y="1449"/>
                    <a:pt x="1991" y="1449"/>
                  </a:cubicBezTo>
                  <a:cubicBezTo>
                    <a:pt x="1995" y="1452"/>
                    <a:pt x="1995" y="1452"/>
                    <a:pt x="1995" y="1452"/>
                  </a:cubicBezTo>
                  <a:cubicBezTo>
                    <a:pt x="2001" y="1456"/>
                    <a:pt x="2001" y="1456"/>
                    <a:pt x="2001" y="1456"/>
                  </a:cubicBezTo>
                  <a:cubicBezTo>
                    <a:pt x="2004" y="1458"/>
                    <a:pt x="2004" y="1458"/>
                    <a:pt x="2004" y="1458"/>
                  </a:cubicBezTo>
                  <a:cubicBezTo>
                    <a:pt x="2010" y="1462"/>
                    <a:pt x="2015" y="1465"/>
                    <a:pt x="2021" y="1469"/>
                  </a:cubicBezTo>
                  <a:cubicBezTo>
                    <a:pt x="2021" y="1469"/>
                    <a:pt x="2021" y="1469"/>
                    <a:pt x="2021" y="1469"/>
                  </a:cubicBezTo>
                  <a:cubicBezTo>
                    <a:pt x="2027" y="1473"/>
                    <a:pt x="2033" y="1477"/>
                    <a:pt x="2038" y="1482"/>
                  </a:cubicBezTo>
                  <a:cubicBezTo>
                    <a:pt x="2039" y="1482"/>
                    <a:pt x="2040" y="1483"/>
                    <a:pt x="2041" y="1484"/>
                  </a:cubicBezTo>
                  <a:cubicBezTo>
                    <a:pt x="2046" y="1487"/>
                    <a:pt x="2050" y="1490"/>
                    <a:pt x="2055" y="1494"/>
                  </a:cubicBezTo>
                  <a:cubicBezTo>
                    <a:pt x="2057" y="1496"/>
                    <a:pt x="2059" y="1498"/>
                    <a:pt x="2061" y="1499"/>
                  </a:cubicBezTo>
                  <a:cubicBezTo>
                    <a:pt x="2064" y="1502"/>
                    <a:pt x="2067" y="1505"/>
                    <a:pt x="2071" y="1507"/>
                  </a:cubicBezTo>
                  <a:cubicBezTo>
                    <a:pt x="2073" y="1509"/>
                    <a:pt x="2076" y="1512"/>
                    <a:pt x="2078" y="1514"/>
                  </a:cubicBezTo>
                  <a:cubicBezTo>
                    <a:pt x="2081" y="1516"/>
                    <a:pt x="2081" y="1516"/>
                    <a:pt x="2081" y="1516"/>
                  </a:cubicBezTo>
                  <a:cubicBezTo>
                    <a:pt x="2086" y="1521"/>
                    <a:pt x="2086" y="1521"/>
                    <a:pt x="2086" y="1521"/>
                  </a:cubicBezTo>
                  <a:cubicBezTo>
                    <a:pt x="2090" y="1525"/>
                    <a:pt x="2095" y="1529"/>
                    <a:pt x="2099" y="1533"/>
                  </a:cubicBezTo>
                  <a:cubicBezTo>
                    <a:pt x="2103" y="1537"/>
                    <a:pt x="2107" y="1542"/>
                    <a:pt x="2111" y="1546"/>
                  </a:cubicBezTo>
                  <a:cubicBezTo>
                    <a:pt x="2116" y="1551"/>
                    <a:pt x="2116" y="1551"/>
                    <a:pt x="2116" y="1551"/>
                  </a:cubicBezTo>
                  <a:cubicBezTo>
                    <a:pt x="2118" y="1553"/>
                    <a:pt x="2118" y="1553"/>
                    <a:pt x="2118" y="1553"/>
                  </a:cubicBezTo>
                  <a:cubicBezTo>
                    <a:pt x="2120" y="1556"/>
                    <a:pt x="2122" y="1558"/>
                    <a:pt x="2124" y="1561"/>
                  </a:cubicBezTo>
                  <a:cubicBezTo>
                    <a:pt x="2128" y="1565"/>
                    <a:pt x="2131" y="1569"/>
                    <a:pt x="2135" y="1573"/>
                  </a:cubicBezTo>
                  <a:cubicBezTo>
                    <a:pt x="2135" y="1574"/>
                    <a:pt x="2136" y="1575"/>
                    <a:pt x="2137" y="1577"/>
                  </a:cubicBezTo>
                  <a:cubicBezTo>
                    <a:pt x="2141" y="1582"/>
                    <a:pt x="2145" y="1587"/>
                    <a:pt x="2149" y="1593"/>
                  </a:cubicBezTo>
                  <a:cubicBezTo>
                    <a:pt x="2152" y="1598"/>
                    <a:pt x="2152" y="1598"/>
                    <a:pt x="2152" y="1598"/>
                  </a:cubicBezTo>
                  <a:cubicBezTo>
                    <a:pt x="2155" y="1601"/>
                    <a:pt x="2155" y="1601"/>
                    <a:pt x="2155" y="1601"/>
                  </a:cubicBezTo>
                  <a:cubicBezTo>
                    <a:pt x="2156" y="1604"/>
                    <a:pt x="2158" y="1607"/>
                    <a:pt x="2160" y="1610"/>
                  </a:cubicBezTo>
                  <a:cubicBezTo>
                    <a:pt x="2163" y="1615"/>
                    <a:pt x="2166" y="1620"/>
                    <a:pt x="2169" y="1626"/>
                  </a:cubicBezTo>
                  <a:cubicBezTo>
                    <a:pt x="2170" y="1626"/>
                    <a:pt x="2170" y="1626"/>
                    <a:pt x="2170" y="1627"/>
                  </a:cubicBezTo>
                  <a:cubicBezTo>
                    <a:pt x="2173" y="1633"/>
                    <a:pt x="2176" y="1639"/>
                    <a:pt x="2179" y="1644"/>
                  </a:cubicBezTo>
                  <a:cubicBezTo>
                    <a:pt x="2181" y="1649"/>
                    <a:pt x="2183" y="1654"/>
                    <a:pt x="2185" y="1658"/>
                  </a:cubicBezTo>
                  <a:cubicBezTo>
                    <a:pt x="2186" y="1660"/>
                    <a:pt x="2186" y="1661"/>
                    <a:pt x="2187" y="1662"/>
                  </a:cubicBezTo>
                  <a:cubicBezTo>
                    <a:pt x="2189" y="1669"/>
                    <a:pt x="2192" y="1675"/>
                    <a:pt x="2194" y="1681"/>
                  </a:cubicBezTo>
                  <a:cubicBezTo>
                    <a:pt x="2196" y="1686"/>
                    <a:pt x="2198" y="1692"/>
                    <a:pt x="2199" y="1698"/>
                  </a:cubicBezTo>
                  <a:cubicBezTo>
                    <a:pt x="2200" y="1698"/>
                    <a:pt x="2200" y="1699"/>
                    <a:pt x="2200" y="1699"/>
                  </a:cubicBezTo>
                  <a:cubicBezTo>
                    <a:pt x="2202" y="1706"/>
                    <a:pt x="2203" y="1712"/>
                    <a:pt x="2205" y="1718"/>
                  </a:cubicBezTo>
                  <a:cubicBezTo>
                    <a:pt x="2205" y="1722"/>
                    <a:pt x="2206" y="1725"/>
                    <a:pt x="2207" y="1728"/>
                  </a:cubicBezTo>
                  <a:cubicBezTo>
                    <a:pt x="2208" y="1737"/>
                    <a:pt x="2208" y="1737"/>
                    <a:pt x="2208" y="1737"/>
                  </a:cubicBezTo>
                  <a:cubicBezTo>
                    <a:pt x="2210" y="1747"/>
                    <a:pt x="2210" y="1747"/>
                    <a:pt x="2210" y="1747"/>
                  </a:cubicBezTo>
                  <a:cubicBezTo>
                    <a:pt x="2211" y="1750"/>
                    <a:pt x="2211" y="1750"/>
                    <a:pt x="2211" y="1750"/>
                  </a:cubicBezTo>
                  <a:cubicBezTo>
                    <a:pt x="2211" y="1752"/>
                    <a:pt x="2211" y="1752"/>
                    <a:pt x="2211" y="1752"/>
                  </a:cubicBezTo>
                  <a:cubicBezTo>
                    <a:pt x="2211" y="1757"/>
                    <a:pt x="2211" y="1757"/>
                    <a:pt x="2211" y="1757"/>
                  </a:cubicBezTo>
                  <a:cubicBezTo>
                    <a:pt x="2212" y="1763"/>
                    <a:pt x="2212" y="1769"/>
                    <a:pt x="2213" y="1776"/>
                  </a:cubicBezTo>
                  <a:cubicBezTo>
                    <a:pt x="2214" y="1782"/>
                    <a:pt x="2213" y="1789"/>
                    <a:pt x="2214" y="1795"/>
                  </a:cubicBezTo>
                  <a:cubicBezTo>
                    <a:pt x="2214" y="1805"/>
                    <a:pt x="2214" y="1805"/>
                    <a:pt x="2214" y="1805"/>
                  </a:cubicBezTo>
                  <a:cubicBezTo>
                    <a:pt x="2214" y="1814"/>
                    <a:pt x="2214" y="1814"/>
                    <a:pt x="2214" y="1814"/>
                  </a:cubicBezTo>
                  <a:cubicBezTo>
                    <a:pt x="2213" y="1820"/>
                    <a:pt x="2213" y="1827"/>
                    <a:pt x="2213" y="1833"/>
                  </a:cubicBezTo>
                  <a:cubicBezTo>
                    <a:pt x="2212" y="1837"/>
                    <a:pt x="2212" y="1842"/>
                    <a:pt x="2211" y="1846"/>
                  </a:cubicBezTo>
                  <a:cubicBezTo>
                    <a:pt x="2211" y="1854"/>
                    <a:pt x="2210" y="1863"/>
                    <a:pt x="2208" y="1871"/>
                  </a:cubicBezTo>
                  <a:cubicBezTo>
                    <a:pt x="2207" y="1877"/>
                    <a:pt x="2207" y="1883"/>
                    <a:pt x="2205" y="1889"/>
                  </a:cubicBezTo>
                  <a:cubicBezTo>
                    <a:pt x="2204" y="1896"/>
                    <a:pt x="2203" y="1902"/>
                    <a:pt x="2201" y="1908"/>
                  </a:cubicBezTo>
                  <a:cubicBezTo>
                    <a:pt x="2200" y="1914"/>
                    <a:pt x="2198" y="1920"/>
                    <a:pt x="2197" y="1926"/>
                  </a:cubicBezTo>
                  <a:cubicBezTo>
                    <a:pt x="2195" y="1932"/>
                    <a:pt x="2194" y="1938"/>
                    <a:pt x="2192" y="1944"/>
                  </a:cubicBezTo>
                  <a:cubicBezTo>
                    <a:pt x="2190" y="1950"/>
                    <a:pt x="2188" y="1956"/>
                    <a:pt x="2186" y="1962"/>
                  </a:cubicBezTo>
                  <a:cubicBezTo>
                    <a:pt x="2184" y="1971"/>
                    <a:pt x="2184" y="1971"/>
                    <a:pt x="2184" y="1971"/>
                  </a:cubicBezTo>
                  <a:cubicBezTo>
                    <a:pt x="2181" y="1979"/>
                    <a:pt x="2181" y="1979"/>
                    <a:pt x="2181" y="1979"/>
                  </a:cubicBezTo>
                  <a:cubicBezTo>
                    <a:pt x="2180" y="1981"/>
                    <a:pt x="2180" y="1982"/>
                    <a:pt x="2179" y="1984"/>
                  </a:cubicBezTo>
                  <a:cubicBezTo>
                    <a:pt x="2177" y="1988"/>
                    <a:pt x="2176" y="1992"/>
                    <a:pt x="2174" y="1997"/>
                  </a:cubicBezTo>
                  <a:cubicBezTo>
                    <a:pt x="2174" y="1998"/>
                    <a:pt x="2174" y="1998"/>
                    <a:pt x="2173" y="1999"/>
                  </a:cubicBezTo>
                  <a:cubicBezTo>
                    <a:pt x="2197" y="1999"/>
                    <a:pt x="2197" y="1999"/>
                    <a:pt x="2197" y="1999"/>
                  </a:cubicBezTo>
                  <a:cubicBezTo>
                    <a:pt x="2198" y="1996"/>
                    <a:pt x="2199" y="1992"/>
                    <a:pt x="2200" y="1989"/>
                  </a:cubicBezTo>
                  <a:lnTo>
                    <a:pt x="2204" y="198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968375" y="3740150"/>
              <a:ext cx="146050" cy="474663"/>
            </a:xfrm>
            <a:custGeom>
              <a:avLst/>
              <a:gdLst>
                <a:gd name="T0" fmla="*/ 50 w 57"/>
                <a:gd name="T1" fmla="*/ 170 h 187"/>
                <a:gd name="T2" fmla="*/ 43 w 57"/>
                <a:gd name="T3" fmla="*/ 160 h 187"/>
                <a:gd name="T4" fmla="*/ 37 w 57"/>
                <a:gd name="T5" fmla="*/ 149 h 187"/>
                <a:gd name="T6" fmla="*/ 36 w 57"/>
                <a:gd name="T7" fmla="*/ 147 h 187"/>
                <a:gd name="T8" fmla="*/ 36 w 57"/>
                <a:gd name="T9" fmla="*/ 146 h 187"/>
                <a:gd name="T10" fmla="*/ 31 w 57"/>
                <a:gd name="T11" fmla="*/ 136 h 187"/>
                <a:gd name="T12" fmla="*/ 27 w 57"/>
                <a:gd name="T13" fmla="*/ 125 h 187"/>
                <a:gd name="T14" fmla="*/ 26 w 57"/>
                <a:gd name="T15" fmla="*/ 121 h 187"/>
                <a:gd name="T16" fmla="*/ 23 w 57"/>
                <a:gd name="T17" fmla="*/ 113 h 187"/>
                <a:gd name="T18" fmla="*/ 22 w 57"/>
                <a:gd name="T19" fmla="*/ 108 h 187"/>
                <a:gd name="T20" fmla="*/ 21 w 57"/>
                <a:gd name="T21" fmla="*/ 102 h 187"/>
                <a:gd name="T22" fmla="*/ 21 w 57"/>
                <a:gd name="T23" fmla="*/ 101 h 187"/>
                <a:gd name="T24" fmla="*/ 18 w 57"/>
                <a:gd name="T25" fmla="*/ 78 h 187"/>
                <a:gd name="T26" fmla="*/ 18 w 57"/>
                <a:gd name="T27" fmla="*/ 51 h 187"/>
                <a:gd name="T28" fmla="*/ 33 w 57"/>
                <a:gd name="T29" fmla="*/ 0 h 187"/>
                <a:gd name="T30" fmla="*/ 27 w 57"/>
                <a:gd name="T31" fmla="*/ 0 h 187"/>
                <a:gd name="T32" fmla="*/ 25 w 57"/>
                <a:gd name="T33" fmla="*/ 0 h 187"/>
                <a:gd name="T34" fmla="*/ 18 w 57"/>
                <a:gd name="T35" fmla="*/ 0 h 187"/>
                <a:gd name="T36" fmla="*/ 14 w 57"/>
                <a:gd name="T37" fmla="*/ 0 h 187"/>
                <a:gd name="T38" fmla="*/ 2 w 57"/>
                <a:gd name="T39" fmla="*/ 49 h 187"/>
                <a:gd name="T40" fmla="*/ 1 w 57"/>
                <a:gd name="T41" fmla="*/ 73 h 187"/>
                <a:gd name="T42" fmla="*/ 3 w 57"/>
                <a:gd name="T43" fmla="*/ 95 h 187"/>
                <a:gd name="T44" fmla="*/ 3 w 57"/>
                <a:gd name="T45" fmla="*/ 100 h 187"/>
                <a:gd name="T46" fmla="*/ 4 w 57"/>
                <a:gd name="T47" fmla="*/ 104 h 187"/>
                <a:gd name="T48" fmla="*/ 7 w 57"/>
                <a:gd name="T49" fmla="*/ 117 h 187"/>
                <a:gd name="T50" fmla="*/ 8 w 57"/>
                <a:gd name="T51" fmla="*/ 119 h 187"/>
                <a:gd name="T52" fmla="*/ 11 w 57"/>
                <a:gd name="T53" fmla="*/ 130 h 187"/>
                <a:gd name="T54" fmla="*/ 13 w 57"/>
                <a:gd name="T55" fmla="*/ 136 h 187"/>
                <a:gd name="T56" fmla="*/ 15 w 57"/>
                <a:gd name="T57" fmla="*/ 140 h 187"/>
                <a:gd name="T58" fmla="*/ 19 w 57"/>
                <a:gd name="T59" fmla="*/ 150 h 187"/>
                <a:gd name="T60" fmla="*/ 21 w 57"/>
                <a:gd name="T61" fmla="*/ 154 h 187"/>
                <a:gd name="T62" fmla="*/ 25 w 57"/>
                <a:gd name="T63" fmla="*/ 162 h 187"/>
                <a:gd name="T64" fmla="*/ 30 w 57"/>
                <a:gd name="T65" fmla="*/ 171 h 187"/>
                <a:gd name="T66" fmla="*/ 31 w 57"/>
                <a:gd name="T67" fmla="*/ 172 h 187"/>
                <a:gd name="T68" fmla="*/ 38 w 57"/>
                <a:gd name="T69" fmla="*/ 182 h 187"/>
                <a:gd name="T70" fmla="*/ 42 w 57"/>
                <a:gd name="T71" fmla="*/ 187 h 187"/>
                <a:gd name="T72" fmla="*/ 47 w 57"/>
                <a:gd name="T73" fmla="*/ 184 h 187"/>
                <a:gd name="T74" fmla="*/ 50 w 57"/>
                <a:gd name="T75" fmla="*/ 182 h 187"/>
                <a:gd name="T76" fmla="*/ 57 w 57"/>
                <a:gd name="T77" fmla="*/ 179 h 187"/>
                <a:gd name="T78" fmla="*/ 52 w 57"/>
                <a:gd name="T79" fmla="*/ 173 h 187"/>
                <a:gd name="T80" fmla="*/ 50 w 57"/>
                <a:gd name="T81" fmla="*/ 17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7" h="187">
                  <a:moveTo>
                    <a:pt x="50" y="170"/>
                  </a:moveTo>
                  <a:cubicBezTo>
                    <a:pt x="48" y="167"/>
                    <a:pt x="45" y="163"/>
                    <a:pt x="43" y="160"/>
                  </a:cubicBezTo>
                  <a:cubicBezTo>
                    <a:pt x="41" y="156"/>
                    <a:pt x="39" y="153"/>
                    <a:pt x="37" y="149"/>
                  </a:cubicBezTo>
                  <a:cubicBezTo>
                    <a:pt x="37" y="148"/>
                    <a:pt x="36" y="148"/>
                    <a:pt x="36" y="147"/>
                  </a:cubicBezTo>
                  <a:cubicBezTo>
                    <a:pt x="36" y="147"/>
                    <a:pt x="36" y="147"/>
                    <a:pt x="36" y="146"/>
                  </a:cubicBezTo>
                  <a:cubicBezTo>
                    <a:pt x="34" y="143"/>
                    <a:pt x="32" y="140"/>
                    <a:pt x="31" y="136"/>
                  </a:cubicBezTo>
                  <a:cubicBezTo>
                    <a:pt x="29" y="132"/>
                    <a:pt x="28" y="129"/>
                    <a:pt x="27" y="125"/>
                  </a:cubicBezTo>
                  <a:cubicBezTo>
                    <a:pt x="26" y="123"/>
                    <a:pt x="26" y="122"/>
                    <a:pt x="26" y="121"/>
                  </a:cubicBezTo>
                  <a:cubicBezTo>
                    <a:pt x="25" y="118"/>
                    <a:pt x="24" y="116"/>
                    <a:pt x="23" y="113"/>
                  </a:cubicBezTo>
                  <a:cubicBezTo>
                    <a:pt x="23" y="111"/>
                    <a:pt x="23" y="110"/>
                    <a:pt x="22" y="108"/>
                  </a:cubicBezTo>
                  <a:cubicBezTo>
                    <a:pt x="22" y="106"/>
                    <a:pt x="21" y="104"/>
                    <a:pt x="21" y="102"/>
                  </a:cubicBezTo>
                  <a:cubicBezTo>
                    <a:pt x="21" y="102"/>
                    <a:pt x="21" y="101"/>
                    <a:pt x="21" y="101"/>
                  </a:cubicBezTo>
                  <a:cubicBezTo>
                    <a:pt x="19" y="93"/>
                    <a:pt x="18" y="85"/>
                    <a:pt x="18" y="78"/>
                  </a:cubicBezTo>
                  <a:cubicBezTo>
                    <a:pt x="17" y="69"/>
                    <a:pt x="17" y="60"/>
                    <a:pt x="18" y="51"/>
                  </a:cubicBezTo>
                  <a:cubicBezTo>
                    <a:pt x="20" y="34"/>
                    <a:pt x="25" y="17"/>
                    <a:pt x="3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16"/>
                    <a:pt x="3" y="32"/>
                    <a:pt x="2" y="49"/>
                  </a:cubicBezTo>
                  <a:cubicBezTo>
                    <a:pt x="1" y="57"/>
                    <a:pt x="0" y="65"/>
                    <a:pt x="1" y="73"/>
                  </a:cubicBezTo>
                  <a:cubicBezTo>
                    <a:pt x="1" y="80"/>
                    <a:pt x="2" y="88"/>
                    <a:pt x="3" y="95"/>
                  </a:cubicBezTo>
                  <a:cubicBezTo>
                    <a:pt x="3" y="97"/>
                    <a:pt x="3" y="98"/>
                    <a:pt x="3" y="100"/>
                  </a:cubicBezTo>
                  <a:cubicBezTo>
                    <a:pt x="4" y="101"/>
                    <a:pt x="4" y="103"/>
                    <a:pt x="4" y="104"/>
                  </a:cubicBezTo>
                  <a:cubicBezTo>
                    <a:pt x="5" y="108"/>
                    <a:pt x="6" y="113"/>
                    <a:pt x="7" y="117"/>
                  </a:cubicBezTo>
                  <a:cubicBezTo>
                    <a:pt x="7" y="118"/>
                    <a:pt x="8" y="118"/>
                    <a:pt x="8" y="119"/>
                  </a:cubicBezTo>
                  <a:cubicBezTo>
                    <a:pt x="9" y="123"/>
                    <a:pt x="10" y="127"/>
                    <a:pt x="11" y="130"/>
                  </a:cubicBezTo>
                  <a:cubicBezTo>
                    <a:pt x="12" y="132"/>
                    <a:pt x="12" y="134"/>
                    <a:pt x="13" y="136"/>
                  </a:cubicBezTo>
                  <a:cubicBezTo>
                    <a:pt x="14" y="137"/>
                    <a:pt x="14" y="139"/>
                    <a:pt x="15" y="140"/>
                  </a:cubicBezTo>
                  <a:cubicBezTo>
                    <a:pt x="16" y="143"/>
                    <a:pt x="17" y="147"/>
                    <a:pt x="19" y="150"/>
                  </a:cubicBezTo>
                  <a:cubicBezTo>
                    <a:pt x="19" y="151"/>
                    <a:pt x="20" y="152"/>
                    <a:pt x="21" y="154"/>
                  </a:cubicBezTo>
                  <a:cubicBezTo>
                    <a:pt x="22" y="156"/>
                    <a:pt x="23" y="159"/>
                    <a:pt x="25" y="162"/>
                  </a:cubicBezTo>
                  <a:cubicBezTo>
                    <a:pt x="27" y="165"/>
                    <a:pt x="28" y="168"/>
                    <a:pt x="30" y="171"/>
                  </a:cubicBezTo>
                  <a:cubicBezTo>
                    <a:pt x="31" y="171"/>
                    <a:pt x="31" y="172"/>
                    <a:pt x="31" y="172"/>
                  </a:cubicBezTo>
                  <a:cubicBezTo>
                    <a:pt x="34" y="176"/>
                    <a:pt x="36" y="179"/>
                    <a:pt x="38" y="182"/>
                  </a:cubicBezTo>
                  <a:cubicBezTo>
                    <a:pt x="39" y="183"/>
                    <a:pt x="41" y="185"/>
                    <a:pt x="42" y="187"/>
                  </a:cubicBezTo>
                  <a:cubicBezTo>
                    <a:pt x="44" y="186"/>
                    <a:pt x="45" y="185"/>
                    <a:pt x="47" y="184"/>
                  </a:cubicBezTo>
                  <a:cubicBezTo>
                    <a:pt x="48" y="184"/>
                    <a:pt x="49" y="183"/>
                    <a:pt x="50" y="182"/>
                  </a:cubicBezTo>
                  <a:cubicBezTo>
                    <a:pt x="52" y="181"/>
                    <a:pt x="55" y="180"/>
                    <a:pt x="57" y="179"/>
                  </a:cubicBezTo>
                  <a:cubicBezTo>
                    <a:pt x="55" y="177"/>
                    <a:pt x="54" y="175"/>
                    <a:pt x="52" y="173"/>
                  </a:cubicBezTo>
                  <a:cubicBezTo>
                    <a:pt x="52" y="172"/>
                    <a:pt x="51" y="171"/>
                    <a:pt x="50" y="17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1119188" y="3303588"/>
              <a:ext cx="454025" cy="268288"/>
            </a:xfrm>
            <a:custGeom>
              <a:avLst/>
              <a:gdLst>
                <a:gd name="T0" fmla="*/ 74 w 179"/>
                <a:gd name="T1" fmla="*/ 66 h 106"/>
                <a:gd name="T2" fmla="*/ 83 w 179"/>
                <a:gd name="T3" fmla="*/ 60 h 106"/>
                <a:gd name="T4" fmla="*/ 85 w 179"/>
                <a:gd name="T5" fmla="*/ 59 h 106"/>
                <a:gd name="T6" fmla="*/ 95 w 179"/>
                <a:gd name="T7" fmla="*/ 53 h 106"/>
                <a:gd name="T8" fmla="*/ 106 w 179"/>
                <a:gd name="T9" fmla="*/ 47 h 106"/>
                <a:gd name="T10" fmla="*/ 110 w 179"/>
                <a:gd name="T11" fmla="*/ 45 h 106"/>
                <a:gd name="T12" fmla="*/ 116 w 179"/>
                <a:gd name="T13" fmla="*/ 41 h 106"/>
                <a:gd name="T14" fmla="*/ 127 w 179"/>
                <a:gd name="T15" fmla="*/ 35 h 106"/>
                <a:gd name="T16" fmla="*/ 135 w 179"/>
                <a:gd name="T17" fmla="*/ 31 h 106"/>
                <a:gd name="T18" fmla="*/ 137 w 179"/>
                <a:gd name="T19" fmla="*/ 30 h 106"/>
                <a:gd name="T20" fmla="*/ 147 w 179"/>
                <a:gd name="T21" fmla="*/ 25 h 106"/>
                <a:gd name="T22" fmla="*/ 153 w 179"/>
                <a:gd name="T23" fmla="*/ 22 h 106"/>
                <a:gd name="T24" fmla="*/ 157 w 179"/>
                <a:gd name="T25" fmla="*/ 20 h 106"/>
                <a:gd name="T26" fmla="*/ 161 w 179"/>
                <a:gd name="T27" fmla="*/ 18 h 106"/>
                <a:gd name="T28" fmla="*/ 168 w 179"/>
                <a:gd name="T29" fmla="*/ 15 h 106"/>
                <a:gd name="T30" fmla="*/ 178 w 179"/>
                <a:gd name="T31" fmla="*/ 11 h 106"/>
                <a:gd name="T32" fmla="*/ 179 w 179"/>
                <a:gd name="T33" fmla="*/ 10 h 106"/>
                <a:gd name="T34" fmla="*/ 178 w 179"/>
                <a:gd name="T35" fmla="*/ 9 h 106"/>
                <a:gd name="T36" fmla="*/ 173 w 179"/>
                <a:gd name="T37" fmla="*/ 5 h 106"/>
                <a:gd name="T38" fmla="*/ 170 w 179"/>
                <a:gd name="T39" fmla="*/ 4 h 106"/>
                <a:gd name="T40" fmla="*/ 165 w 179"/>
                <a:gd name="T41" fmla="*/ 1 h 106"/>
                <a:gd name="T42" fmla="*/ 162 w 179"/>
                <a:gd name="T43" fmla="*/ 0 h 106"/>
                <a:gd name="T44" fmla="*/ 161 w 179"/>
                <a:gd name="T45" fmla="*/ 0 h 106"/>
                <a:gd name="T46" fmla="*/ 152 w 179"/>
                <a:gd name="T47" fmla="*/ 3 h 106"/>
                <a:gd name="T48" fmla="*/ 146 w 179"/>
                <a:gd name="T49" fmla="*/ 6 h 106"/>
                <a:gd name="T50" fmla="*/ 142 w 179"/>
                <a:gd name="T51" fmla="*/ 8 h 106"/>
                <a:gd name="T52" fmla="*/ 141 w 179"/>
                <a:gd name="T53" fmla="*/ 9 h 106"/>
                <a:gd name="T54" fmla="*/ 132 w 179"/>
                <a:gd name="T55" fmla="*/ 13 h 106"/>
                <a:gd name="T56" fmla="*/ 122 w 179"/>
                <a:gd name="T57" fmla="*/ 18 h 106"/>
                <a:gd name="T58" fmla="*/ 115 w 179"/>
                <a:gd name="T59" fmla="*/ 22 h 106"/>
                <a:gd name="T60" fmla="*/ 111 w 179"/>
                <a:gd name="T61" fmla="*/ 24 h 106"/>
                <a:gd name="T62" fmla="*/ 101 w 179"/>
                <a:gd name="T63" fmla="*/ 30 h 106"/>
                <a:gd name="T64" fmla="*/ 90 w 179"/>
                <a:gd name="T65" fmla="*/ 36 h 106"/>
                <a:gd name="T66" fmla="*/ 89 w 179"/>
                <a:gd name="T67" fmla="*/ 37 h 106"/>
                <a:gd name="T68" fmla="*/ 80 w 179"/>
                <a:gd name="T69" fmla="*/ 42 h 106"/>
                <a:gd name="T70" fmla="*/ 69 w 179"/>
                <a:gd name="T71" fmla="*/ 49 h 106"/>
                <a:gd name="T72" fmla="*/ 62 w 179"/>
                <a:gd name="T73" fmla="*/ 54 h 106"/>
                <a:gd name="T74" fmla="*/ 59 w 179"/>
                <a:gd name="T75" fmla="*/ 56 h 106"/>
                <a:gd name="T76" fmla="*/ 48 w 179"/>
                <a:gd name="T77" fmla="*/ 64 h 106"/>
                <a:gd name="T78" fmla="*/ 37 w 179"/>
                <a:gd name="T79" fmla="*/ 72 h 106"/>
                <a:gd name="T80" fmla="*/ 36 w 179"/>
                <a:gd name="T81" fmla="*/ 72 h 106"/>
                <a:gd name="T82" fmla="*/ 35 w 179"/>
                <a:gd name="T83" fmla="*/ 74 h 106"/>
                <a:gd name="T84" fmla="*/ 25 w 179"/>
                <a:gd name="T85" fmla="*/ 82 h 106"/>
                <a:gd name="T86" fmla="*/ 14 w 179"/>
                <a:gd name="T87" fmla="*/ 92 h 106"/>
                <a:gd name="T88" fmla="*/ 6 w 179"/>
                <a:gd name="T89" fmla="*/ 99 h 106"/>
                <a:gd name="T90" fmla="*/ 2 w 179"/>
                <a:gd name="T91" fmla="*/ 103 h 106"/>
                <a:gd name="T92" fmla="*/ 0 w 179"/>
                <a:gd name="T93" fmla="*/ 105 h 106"/>
                <a:gd name="T94" fmla="*/ 2 w 179"/>
                <a:gd name="T95" fmla="*/ 105 h 106"/>
                <a:gd name="T96" fmla="*/ 5 w 179"/>
                <a:gd name="T97" fmla="*/ 106 h 106"/>
                <a:gd name="T98" fmla="*/ 8 w 179"/>
                <a:gd name="T99" fmla="*/ 106 h 106"/>
                <a:gd name="T100" fmla="*/ 11 w 179"/>
                <a:gd name="T101" fmla="*/ 105 h 106"/>
                <a:gd name="T102" fmla="*/ 20 w 179"/>
                <a:gd name="T103" fmla="*/ 103 h 106"/>
                <a:gd name="T104" fmla="*/ 22 w 179"/>
                <a:gd name="T105" fmla="*/ 103 h 106"/>
                <a:gd name="T106" fmla="*/ 28 w 179"/>
                <a:gd name="T107" fmla="*/ 102 h 106"/>
                <a:gd name="T108" fmla="*/ 28 w 179"/>
                <a:gd name="T109" fmla="*/ 102 h 106"/>
                <a:gd name="T110" fmla="*/ 30 w 179"/>
                <a:gd name="T111" fmla="*/ 100 h 106"/>
                <a:gd name="T112" fmla="*/ 41 w 179"/>
                <a:gd name="T113" fmla="*/ 90 h 106"/>
                <a:gd name="T114" fmla="*/ 47 w 179"/>
                <a:gd name="T115" fmla="*/ 86 h 106"/>
                <a:gd name="T116" fmla="*/ 53 w 179"/>
                <a:gd name="T117" fmla="*/ 82 h 106"/>
                <a:gd name="T118" fmla="*/ 56 w 179"/>
                <a:gd name="T119" fmla="*/ 79 h 106"/>
                <a:gd name="T120" fmla="*/ 63 w 179"/>
                <a:gd name="T121" fmla="*/ 74 h 106"/>
                <a:gd name="T122" fmla="*/ 74 w 179"/>
                <a:gd name="T123" fmla="*/ 6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9" h="106">
                  <a:moveTo>
                    <a:pt x="74" y="66"/>
                  </a:moveTo>
                  <a:cubicBezTo>
                    <a:pt x="77" y="64"/>
                    <a:pt x="80" y="62"/>
                    <a:pt x="83" y="60"/>
                  </a:cubicBezTo>
                  <a:cubicBezTo>
                    <a:pt x="84" y="60"/>
                    <a:pt x="84" y="60"/>
                    <a:pt x="85" y="59"/>
                  </a:cubicBezTo>
                  <a:cubicBezTo>
                    <a:pt x="88" y="57"/>
                    <a:pt x="92" y="55"/>
                    <a:pt x="95" y="53"/>
                  </a:cubicBezTo>
                  <a:cubicBezTo>
                    <a:pt x="99" y="51"/>
                    <a:pt x="102" y="49"/>
                    <a:pt x="106" y="47"/>
                  </a:cubicBezTo>
                  <a:cubicBezTo>
                    <a:pt x="107" y="46"/>
                    <a:pt x="108" y="45"/>
                    <a:pt x="110" y="45"/>
                  </a:cubicBezTo>
                  <a:cubicBezTo>
                    <a:pt x="112" y="43"/>
                    <a:pt x="114" y="42"/>
                    <a:pt x="116" y="41"/>
                  </a:cubicBezTo>
                  <a:cubicBezTo>
                    <a:pt x="120" y="39"/>
                    <a:pt x="123" y="37"/>
                    <a:pt x="127" y="35"/>
                  </a:cubicBezTo>
                  <a:cubicBezTo>
                    <a:pt x="130" y="34"/>
                    <a:pt x="133" y="32"/>
                    <a:pt x="135" y="31"/>
                  </a:cubicBezTo>
                  <a:cubicBezTo>
                    <a:pt x="136" y="31"/>
                    <a:pt x="136" y="30"/>
                    <a:pt x="137" y="30"/>
                  </a:cubicBezTo>
                  <a:cubicBezTo>
                    <a:pt x="140" y="28"/>
                    <a:pt x="144" y="27"/>
                    <a:pt x="147" y="25"/>
                  </a:cubicBezTo>
                  <a:cubicBezTo>
                    <a:pt x="149" y="24"/>
                    <a:pt x="151" y="23"/>
                    <a:pt x="153" y="22"/>
                  </a:cubicBezTo>
                  <a:cubicBezTo>
                    <a:pt x="155" y="21"/>
                    <a:pt x="156" y="21"/>
                    <a:pt x="157" y="20"/>
                  </a:cubicBezTo>
                  <a:cubicBezTo>
                    <a:pt x="159" y="20"/>
                    <a:pt x="160" y="19"/>
                    <a:pt x="161" y="18"/>
                  </a:cubicBezTo>
                  <a:cubicBezTo>
                    <a:pt x="163" y="17"/>
                    <a:pt x="165" y="16"/>
                    <a:pt x="168" y="15"/>
                  </a:cubicBezTo>
                  <a:cubicBezTo>
                    <a:pt x="171" y="14"/>
                    <a:pt x="174" y="12"/>
                    <a:pt x="178" y="11"/>
                  </a:cubicBezTo>
                  <a:cubicBezTo>
                    <a:pt x="178" y="11"/>
                    <a:pt x="179" y="10"/>
                    <a:pt x="179" y="10"/>
                  </a:cubicBezTo>
                  <a:cubicBezTo>
                    <a:pt x="179" y="10"/>
                    <a:pt x="178" y="9"/>
                    <a:pt x="178" y="9"/>
                  </a:cubicBezTo>
                  <a:cubicBezTo>
                    <a:pt x="176" y="7"/>
                    <a:pt x="177" y="8"/>
                    <a:pt x="173" y="5"/>
                  </a:cubicBezTo>
                  <a:cubicBezTo>
                    <a:pt x="172" y="5"/>
                    <a:pt x="171" y="4"/>
                    <a:pt x="170" y="4"/>
                  </a:cubicBezTo>
                  <a:cubicBezTo>
                    <a:pt x="169" y="3"/>
                    <a:pt x="167" y="2"/>
                    <a:pt x="165" y="1"/>
                  </a:cubicBezTo>
                  <a:cubicBezTo>
                    <a:pt x="164" y="1"/>
                    <a:pt x="163" y="1"/>
                    <a:pt x="162" y="0"/>
                  </a:cubicBezTo>
                  <a:cubicBezTo>
                    <a:pt x="162" y="0"/>
                    <a:pt x="161" y="0"/>
                    <a:pt x="161" y="0"/>
                  </a:cubicBezTo>
                  <a:cubicBezTo>
                    <a:pt x="158" y="1"/>
                    <a:pt x="155" y="2"/>
                    <a:pt x="152" y="3"/>
                  </a:cubicBezTo>
                  <a:cubicBezTo>
                    <a:pt x="150" y="4"/>
                    <a:pt x="148" y="5"/>
                    <a:pt x="146" y="6"/>
                  </a:cubicBezTo>
                  <a:cubicBezTo>
                    <a:pt x="145" y="7"/>
                    <a:pt x="143" y="8"/>
                    <a:pt x="142" y="8"/>
                  </a:cubicBezTo>
                  <a:cubicBezTo>
                    <a:pt x="142" y="8"/>
                    <a:pt x="141" y="9"/>
                    <a:pt x="141" y="9"/>
                  </a:cubicBezTo>
                  <a:cubicBezTo>
                    <a:pt x="138" y="10"/>
                    <a:pt x="135" y="12"/>
                    <a:pt x="132" y="13"/>
                  </a:cubicBezTo>
                  <a:cubicBezTo>
                    <a:pt x="128" y="15"/>
                    <a:pt x="125" y="17"/>
                    <a:pt x="122" y="18"/>
                  </a:cubicBezTo>
                  <a:cubicBezTo>
                    <a:pt x="119" y="20"/>
                    <a:pt x="117" y="21"/>
                    <a:pt x="115" y="22"/>
                  </a:cubicBezTo>
                  <a:cubicBezTo>
                    <a:pt x="114" y="23"/>
                    <a:pt x="113" y="23"/>
                    <a:pt x="111" y="24"/>
                  </a:cubicBezTo>
                  <a:cubicBezTo>
                    <a:pt x="108" y="26"/>
                    <a:pt x="104" y="28"/>
                    <a:pt x="101" y="30"/>
                  </a:cubicBezTo>
                  <a:cubicBezTo>
                    <a:pt x="97" y="32"/>
                    <a:pt x="94" y="34"/>
                    <a:pt x="90" y="36"/>
                  </a:cubicBezTo>
                  <a:cubicBezTo>
                    <a:pt x="90" y="36"/>
                    <a:pt x="89" y="36"/>
                    <a:pt x="89" y="37"/>
                  </a:cubicBezTo>
                  <a:cubicBezTo>
                    <a:pt x="86" y="39"/>
                    <a:pt x="83" y="40"/>
                    <a:pt x="80" y="42"/>
                  </a:cubicBezTo>
                  <a:cubicBezTo>
                    <a:pt x="76" y="44"/>
                    <a:pt x="73" y="47"/>
                    <a:pt x="69" y="49"/>
                  </a:cubicBezTo>
                  <a:cubicBezTo>
                    <a:pt x="67" y="51"/>
                    <a:pt x="64" y="52"/>
                    <a:pt x="62" y="54"/>
                  </a:cubicBezTo>
                  <a:cubicBezTo>
                    <a:pt x="61" y="55"/>
                    <a:pt x="60" y="55"/>
                    <a:pt x="59" y="56"/>
                  </a:cubicBezTo>
                  <a:cubicBezTo>
                    <a:pt x="55" y="59"/>
                    <a:pt x="51" y="61"/>
                    <a:pt x="48" y="64"/>
                  </a:cubicBezTo>
                  <a:cubicBezTo>
                    <a:pt x="44" y="67"/>
                    <a:pt x="40" y="69"/>
                    <a:pt x="37" y="72"/>
                  </a:cubicBezTo>
                  <a:cubicBezTo>
                    <a:pt x="37" y="72"/>
                    <a:pt x="37" y="72"/>
                    <a:pt x="36" y="72"/>
                  </a:cubicBezTo>
                  <a:cubicBezTo>
                    <a:pt x="36" y="73"/>
                    <a:pt x="35" y="73"/>
                    <a:pt x="35" y="74"/>
                  </a:cubicBezTo>
                  <a:cubicBezTo>
                    <a:pt x="32" y="76"/>
                    <a:pt x="28" y="79"/>
                    <a:pt x="25" y="82"/>
                  </a:cubicBezTo>
                  <a:cubicBezTo>
                    <a:pt x="22" y="85"/>
                    <a:pt x="18" y="88"/>
                    <a:pt x="14" y="92"/>
                  </a:cubicBezTo>
                  <a:cubicBezTo>
                    <a:pt x="11" y="94"/>
                    <a:pt x="9" y="97"/>
                    <a:pt x="6" y="99"/>
                  </a:cubicBezTo>
                  <a:cubicBezTo>
                    <a:pt x="5" y="101"/>
                    <a:pt x="3" y="102"/>
                    <a:pt x="2" y="103"/>
                  </a:cubicBezTo>
                  <a:cubicBezTo>
                    <a:pt x="2" y="104"/>
                    <a:pt x="1" y="105"/>
                    <a:pt x="0" y="105"/>
                  </a:cubicBezTo>
                  <a:cubicBezTo>
                    <a:pt x="1" y="105"/>
                    <a:pt x="1" y="105"/>
                    <a:pt x="2" y="105"/>
                  </a:cubicBezTo>
                  <a:cubicBezTo>
                    <a:pt x="3" y="106"/>
                    <a:pt x="4" y="106"/>
                    <a:pt x="5" y="106"/>
                  </a:cubicBezTo>
                  <a:cubicBezTo>
                    <a:pt x="6" y="106"/>
                    <a:pt x="7" y="106"/>
                    <a:pt x="8" y="106"/>
                  </a:cubicBezTo>
                  <a:cubicBezTo>
                    <a:pt x="9" y="106"/>
                    <a:pt x="10" y="105"/>
                    <a:pt x="11" y="105"/>
                  </a:cubicBezTo>
                  <a:cubicBezTo>
                    <a:pt x="14" y="105"/>
                    <a:pt x="17" y="104"/>
                    <a:pt x="20" y="103"/>
                  </a:cubicBezTo>
                  <a:cubicBezTo>
                    <a:pt x="21" y="103"/>
                    <a:pt x="21" y="103"/>
                    <a:pt x="22" y="103"/>
                  </a:cubicBezTo>
                  <a:cubicBezTo>
                    <a:pt x="24" y="102"/>
                    <a:pt x="26" y="102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9" y="101"/>
                    <a:pt x="29" y="101"/>
                    <a:pt x="30" y="100"/>
                  </a:cubicBezTo>
                  <a:cubicBezTo>
                    <a:pt x="34" y="97"/>
                    <a:pt x="38" y="94"/>
                    <a:pt x="41" y="90"/>
                  </a:cubicBezTo>
                  <a:cubicBezTo>
                    <a:pt x="43" y="89"/>
                    <a:pt x="45" y="87"/>
                    <a:pt x="47" y="86"/>
                  </a:cubicBezTo>
                  <a:cubicBezTo>
                    <a:pt x="49" y="84"/>
                    <a:pt x="51" y="83"/>
                    <a:pt x="53" y="82"/>
                  </a:cubicBezTo>
                  <a:cubicBezTo>
                    <a:pt x="54" y="81"/>
                    <a:pt x="55" y="80"/>
                    <a:pt x="56" y="79"/>
                  </a:cubicBezTo>
                  <a:cubicBezTo>
                    <a:pt x="59" y="77"/>
                    <a:pt x="61" y="75"/>
                    <a:pt x="63" y="74"/>
                  </a:cubicBezTo>
                  <a:cubicBezTo>
                    <a:pt x="67" y="71"/>
                    <a:pt x="71" y="69"/>
                    <a:pt x="74" y="6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438150" y="1652588"/>
              <a:ext cx="257175" cy="38100"/>
            </a:xfrm>
            <a:custGeom>
              <a:avLst/>
              <a:gdLst>
                <a:gd name="T0" fmla="*/ 88 w 101"/>
                <a:gd name="T1" fmla="*/ 2 h 15"/>
                <a:gd name="T2" fmla="*/ 86 w 101"/>
                <a:gd name="T3" fmla="*/ 2 h 15"/>
                <a:gd name="T4" fmla="*/ 77 w 101"/>
                <a:gd name="T5" fmla="*/ 1 h 15"/>
                <a:gd name="T6" fmla="*/ 68 w 101"/>
                <a:gd name="T7" fmla="*/ 1 h 15"/>
                <a:gd name="T8" fmla="*/ 66 w 101"/>
                <a:gd name="T9" fmla="*/ 1 h 15"/>
                <a:gd name="T10" fmla="*/ 59 w 101"/>
                <a:gd name="T11" fmla="*/ 1 h 15"/>
                <a:gd name="T12" fmla="*/ 50 w 101"/>
                <a:gd name="T13" fmla="*/ 1 h 15"/>
                <a:gd name="T14" fmla="*/ 43 w 101"/>
                <a:gd name="T15" fmla="*/ 1 h 15"/>
                <a:gd name="T16" fmla="*/ 41 w 101"/>
                <a:gd name="T17" fmla="*/ 1 h 15"/>
                <a:gd name="T18" fmla="*/ 32 w 101"/>
                <a:gd name="T19" fmla="*/ 0 h 15"/>
                <a:gd name="T20" fmla="*/ 31 w 101"/>
                <a:gd name="T21" fmla="*/ 0 h 15"/>
                <a:gd name="T22" fmla="*/ 23 w 101"/>
                <a:gd name="T23" fmla="*/ 0 h 15"/>
                <a:gd name="T24" fmla="*/ 21 w 101"/>
                <a:gd name="T25" fmla="*/ 0 h 15"/>
                <a:gd name="T26" fmla="*/ 14 w 101"/>
                <a:gd name="T27" fmla="*/ 0 h 15"/>
                <a:gd name="T28" fmla="*/ 5 w 101"/>
                <a:gd name="T29" fmla="*/ 0 h 15"/>
                <a:gd name="T30" fmla="*/ 3 w 101"/>
                <a:gd name="T31" fmla="*/ 0 h 15"/>
                <a:gd name="T32" fmla="*/ 0 w 101"/>
                <a:gd name="T33" fmla="*/ 12 h 15"/>
                <a:gd name="T34" fmla="*/ 3 w 101"/>
                <a:gd name="T35" fmla="*/ 12 h 15"/>
                <a:gd name="T36" fmla="*/ 12 w 101"/>
                <a:gd name="T37" fmla="*/ 12 h 15"/>
                <a:gd name="T38" fmla="*/ 18 w 101"/>
                <a:gd name="T39" fmla="*/ 12 h 15"/>
                <a:gd name="T40" fmla="*/ 21 w 101"/>
                <a:gd name="T41" fmla="*/ 12 h 15"/>
                <a:gd name="T42" fmla="*/ 30 w 101"/>
                <a:gd name="T43" fmla="*/ 12 h 15"/>
                <a:gd name="T44" fmla="*/ 31 w 101"/>
                <a:gd name="T45" fmla="*/ 13 h 15"/>
                <a:gd name="T46" fmla="*/ 38 w 101"/>
                <a:gd name="T47" fmla="*/ 13 h 15"/>
                <a:gd name="T48" fmla="*/ 41 w 101"/>
                <a:gd name="T49" fmla="*/ 13 h 15"/>
                <a:gd name="T50" fmla="*/ 47 w 101"/>
                <a:gd name="T51" fmla="*/ 13 h 15"/>
                <a:gd name="T52" fmla="*/ 56 w 101"/>
                <a:gd name="T53" fmla="*/ 13 h 15"/>
                <a:gd name="T54" fmla="*/ 63 w 101"/>
                <a:gd name="T55" fmla="*/ 13 h 15"/>
                <a:gd name="T56" fmla="*/ 65 w 101"/>
                <a:gd name="T57" fmla="*/ 14 h 15"/>
                <a:gd name="T58" fmla="*/ 74 w 101"/>
                <a:gd name="T59" fmla="*/ 14 h 15"/>
                <a:gd name="T60" fmla="*/ 83 w 101"/>
                <a:gd name="T61" fmla="*/ 14 h 15"/>
                <a:gd name="T62" fmla="*/ 86 w 101"/>
                <a:gd name="T63" fmla="*/ 14 h 15"/>
                <a:gd name="T64" fmla="*/ 92 w 101"/>
                <a:gd name="T65" fmla="*/ 14 h 15"/>
                <a:gd name="T66" fmla="*/ 100 w 101"/>
                <a:gd name="T67" fmla="*/ 15 h 15"/>
                <a:gd name="T68" fmla="*/ 101 w 101"/>
                <a:gd name="T69" fmla="*/ 2 h 15"/>
                <a:gd name="T70" fmla="*/ 95 w 101"/>
                <a:gd name="T71" fmla="*/ 2 h 15"/>
                <a:gd name="T72" fmla="*/ 88 w 101"/>
                <a:gd name="T73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" h="15">
                  <a:moveTo>
                    <a:pt x="88" y="2"/>
                  </a:moveTo>
                  <a:cubicBezTo>
                    <a:pt x="88" y="2"/>
                    <a:pt x="87" y="2"/>
                    <a:pt x="86" y="2"/>
                  </a:cubicBezTo>
                  <a:cubicBezTo>
                    <a:pt x="83" y="2"/>
                    <a:pt x="80" y="2"/>
                    <a:pt x="77" y="1"/>
                  </a:cubicBezTo>
                  <a:cubicBezTo>
                    <a:pt x="74" y="1"/>
                    <a:pt x="71" y="1"/>
                    <a:pt x="68" y="1"/>
                  </a:cubicBezTo>
                  <a:cubicBezTo>
                    <a:pt x="68" y="1"/>
                    <a:pt x="67" y="1"/>
                    <a:pt x="66" y="1"/>
                  </a:cubicBezTo>
                  <a:cubicBezTo>
                    <a:pt x="64" y="1"/>
                    <a:pt x="62" y="1"/>
                    <a:pt x="59" y="1"/>
                  </a:cubicBezTo>
                  <a:cubicBezTo>
                    <a:pt x="56" y="1"/>
                    <a:pt x="53" y="1"/>
                    <a:pt x="50" y="1"/>
                  </a:cubicBezTo>
                  <a:cubicBezTo>
                    <a:pt x="48" y="1"/>
                    <a:pt x="46" y="1"/>
                    <a:pt x="43" y="1"/>
                  </a:cubicBezTo>
                  <a:cubicBezTo>
                    <a:pt x="43" y="1"/>
                    <a:pt x="42" y="1"/>
                    <a:pt x="41" y="1"/>
                  </a:cubicBezTo>
                  <a:cubicBezTo>
                    <a:pt x="38" y="0"/>
                    <a:pt x="35" y="0"/>
                    <a:pt x="32" y="0"/>
                  </a:cubicBezTo>
                  <a:cubicBezTo>
                    <a:pt x="32" y="0"/>
                    <a:pt x="31" y="0"/>
                    <a:pt x="31" y="0"/>
                  </a:cubicBezTo>
                  <a:cubicBezTo>
                    <a:pt x="28" y="0"/>
                    <a:pt x="26" y="0"/>
                    <a:pt x="23" y="0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9" y="0"/>
                    <a:pt x="17" y="0"/>
                    <a:pt x="14" y="0"/>
                  </a:cubicBezTo>
                  <a:cubicBezTo>
                    <a:pt x="11" y="0"/>
                    <a:pt x="8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4"/>
                    <a:pt x="1" y="8"/>
                    <a:pt x="0" y="12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6" y="12"/>
                    <a:pt x="9" y="12"/>
                    <a:pt x="12" y="12"/>
                  </a:cubicBezTo>
                  <a:cubicBezTo>
                    <a:pt x="14" y="12"/>
                    <a:pt x="16" y="12"/>
                    <a:pt x="18" y="12"/>
                  </a:cubicBezTo>
                  <a:cubicBezTo>
                    <a:pt x="19" y="12"/>
                    <a:pt x="20" y="12"/>
                    <a:pt x="21" y="12"/>
                  </a:cubicBezTo>
                  <a:cubicBezTo>
                    <a:pt x="24" y="12"/>
                    <a:pt x="26" y="12"/>
                    <a:pt x="30" y="12"/>
                  </a:cubicBezTo>
                  <a:cubicBezTo>
                    <a:pt x="30" y="12"/>
                    <a:pt x="30" y="12"/>
                    <a:pt x="31" y="13"/>
                  </a:cubicBezTo>
                  <a:cubicBezTo>
                    <a:pt x="33" y="13"/>
                    <a:pt x="36" y="13"/>
                    <a:pt x="38" y="13"/>
                  </a:cubicBezTo>
                  <a:cubicBezTo>
                    <a:pt x="39" y="13"/>
                    <a:pt x="40" y="13"/>
                    <a:pt x="41" y="13"/>
                  </a:cubicBezTo>
                  <a:cubicBezTo>
                    <a:pt x="43" y="13"/>
                    <a:pt x="45" y="13"/>
                    <a:pt x="47" y="13"/>
                  </a:cubicBezTo>
                  <a:cubicBezTo>
                    <a:pt x="50" y="13"/>
                    <a:pt x="53" y="13"/>
                    <a:pt x="56" y="13"/>
                  </a:cubicBezTo>
                  <a:cubicBezTo>
                    <a:pt x="59" y="13"/>
                    <a:pt x="61" y="13"/>
                    <a:pt x="63" y="13"/>
                  </a:cubicBezTo>
                  <a:cubicBezTo>
                    <a:pt x="64" y="13"/>
                    <a:pt x="65" y="13"/>
                    <a:pt x="65" y="14"/>
                  </a:cubicBezTo>
                  <a:cubicBezTo>
                    <a:pt x="68" y="14"/>
                    <a:pt x="71" y="14"/>
                    <a:pt x="74" y="14"/>
                  </a:cubicBezTo>
                  <a:cubicBezTo>
                    <a:pt x="77" y="14"/>
                    <a:pt x="80" y="14"/>
                    <a:pt x="83" y="14"/>
                  </a:cubicBezTo>
                  <a:cubicBezTo>
                    <a:pt x="84" y="14"/>
                    <a:pt x="85" y="14"/>
                    <a:pt x="86" y="14"/>
                  </a:cubicBezTo>
                  <a:cubicBezTo>
                    <a:pt x="88" y="14"/>
                    <a:pt x="90" y="14"/>
                    <a:pt x="92" y="14"/>
                  </a:cubicBezTo>
                  <a:cubicBezTo>
                    <a:pt x="95" y="14"/>
                    <a:pt x="98" y="15"/>
                    <a:pt x="100" y="15"/>
                  </a:cubicBezTo>
                  <a:cubicBezTo>
                    <a:pt x="100" y="10"/>
                    <a:pt x="101" y="6"/>
                    <a:pt x="101" y="2"/>
                  </a:cubicBezTo>
                  <a:cubicBezTo>
                    <a:pt x="99" y="2"/>
                    <a:pt x="97" y="2"/>
                    <a:pt x="95" y="2"/>
                  </a:cubicBezTo>
                  <a:cubicBezTo>
                    <a:pt x="93" y="2"/>
                    <a:pt x="91" y="2"/>
                    <a:pt x="88" y="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809625" y="1663700"/>
              <a:ext cx="280988" cy="50800"/>
            </a:xfrm>
            <a:custGeom>
              <a:avLst/>
              <a:gdLst>
                <a:gd name="T0" fmla="*/ 101 w 111"/>
                <a:gd name="T1" fmla="*/ 6 h 20"/>
                <a:gd name="T2" fmla="*/ 99 w 111"/>
                <a:gd name="T3" fmla="*/ 6 h 20"/>
                <a:gd name="T4" fmla="*/ 92 w 111"/>
                <a:gd name="T5" fmla="*/ 6 h 20"/>
                <a:gd name="T6" fmla="*/ 83 w 111"/>
                <a:gd name="T7" fmla="*/ 5 h 20"/>
                <a:gd name="T8" fmla="*/ 77 w 111"/>
                <a:gd name="T9" fmla="*/ 5 h 20"/>
                <a:gd name="T10" fmla="*/ 74 w 111"/>
                <a:gd name="T11" fmla="*/ 5 h 20"/>
                <a:gd name="T12" fmla="*/ 65 w 111"/>
                <a:gd name="T13" fmla="*/ 4 h 20"/>
                <a:gd name="T14" fmla="*/ 56 w 111"/>
                <a:gd name="T15" fmla="*/ 4 h 20"/>
                <a:gd name="T16" fmla="*/ 54 w 111"/>
                <a:gd name="T17" fmla="*/ 3 h 20"/>
                <a:gd name="T18" fmla="*/ 47 w 111"/>
                <a:gd name="T19" fmla="*/ 3 h 20"/>
                <a:gd name="T20" fmla="*/ 39 w 111"/>
                <a:gd name="T21" fmla="*/ 2 h 20"/>
                <a:gd name="T22" fmla="*/ 32 w 111"/>
                <a:gd name="T23" fmla="*/ 2 h 20"/>
                <a:gd name="T24" fmla="*/ 30 w 111"/>
                <a:gd name="T25" fmla="*/ 2 h 20"/>
                <a:gd name="T26" fmla="*/ 21 w 111"/>
                <a:gd name="T27" fmla="*/ 1 h 20"/>
                <a:gd name="T28" fmla="*/ 12 w 111"/>
                <a:gd name="T29" fmla="*/ 1 h 20"/>
                <a:gd name="T30" fmla="*/ 10 w 111"/>
                <a:gd name="T31" fmla="*/ 0 h 20"/>
                <a:gd name="T32" fmla="*/ 3 w 111"/>
                <a:gd name="T33" fmla="*/ 0 h 20"/>
                <a:gd name="T34" fmla="*/ 3 w 111"/>
                <a:gd name="T35" fmla="*/ 0 h 20"/>
                <a:gd name="T36" fmla="*/ 1 w 111"/>
                <a:gd name="T37" fmla="*/ 0 h 20"/>
                <a:gd name="T38" fmla="*/ 0 w 111"/>
                <a:gd name="T39" fmla="*/ 13 h 20"/>
                <a:gd name="T40" fmla="*/ 0 w 111"/>
                <a:gd name="T41" fmla="*/ 13 h 20"/>
                <a:gd name="T42" fmla="*/ 2 w 111"/>
                <a:gd name="T43" fmla="*/ 13 h 20"/>
                <a:gd name="T44" fmla="*/ 7 w 111"/>
                <a:gd name="T45" fmla="*/ 13 h 20"/>
                <a:gd name="T46" fmla="*/ 9 w 111"/>
                <a:gd name="T47" fmla="*/ 13 h 20"/>
                <a:gd name="T48" fmla="*/ 18 w 111"/>
                <a:gd name="T49" fmla="*/ 14 h 20"/>
                <a:gd name="T50" fmla="*/ 27 w 111"/>
                <a:gd name="T51" fmla="*/ 14 h 20"/>
                <a:gd name="T52" fmla="*/ 29 w 111"/>
                <a:gd name="T53" fmla="*/ 15 h 20"/>
                <a:gd name="T54" fmla="*/ 36 w 111"/>
                <a:gd name="T55" fmla="*/ 15 h 20"/>
                <a:gd name="T56" fmla="*/ 44 w 111"/>
                <a:gd name="T57" fmla="*/ 16 h 20"/>
                <a:gd name="T58" fmla="*/ 51 w 111"/>
                <a:gd name="T59" fmla="*/ 16 h 20"/>
                <a:gd name="T60" fmla="*/ 53 w 111"/>
                <a:gd name="T61" fmla="*/ 16 h 20"/>
                <a:gd name="T62" fmla="*/ 62 w 111"/>
                <a:gd name="T63" fmla="*/ 17 h 20"/>
                <a:gd name="T64" fmla="*/ 71 w 111"/>
                <a:gd name="T65" fmla="*/ 17 h 20"/>
                <a:gd name="T66" fmla="*/ 74 w 111"/>
                <a:gd name="T67" fmla="*/ 18 h 20"/>
                <a:gd name="T68" fmla="*/ 80 w 111"/>
                <a:gd name="T69" fmla="*/ 18 h 20"/>
                <a:gd name="T70" fmla="*/ 89 w 111"/>
                <a:gd name="T71" fmla="*/ 19 h 20"/>
                <a:gd name="T72" fmla="*/ 96 w 111"/>
                <a:gd name="T73" fmla="*/ 19 h 20"/>
                <a:gd name="T74" fmla="*/ 98 w 111"/>
                <a:gd name="T75" fmla="*/ 19 h 20"/>
                <a:gd name="T76" fmla="*/ 107 w 111"/>
                <a:gd name="T77" fmla="*/ 20 h 20"/>
                <a:gd name="T78" fmla="*/ 111 w 111"/>
                <a:gd name="T79" fmla="*/ 20 h 20"/>
                <a:gd name="T80" fmla="*/ 111 w 111"/>
                <a:gd name="T81" fmla="*/ 7 h 20"/>
                <a:gd name="T82" fmla="*/ 110 w 111"/>
                <a:gd name="T83" fmla="*/ 7 h 20"/>
                <a:gd name="T84" fmla="*/ 101 w 111"/>
                <a:gd name="T8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1" h="20">
                  <a:moveTo>
                    <a:pt x="101" y="6"/>
                  </a:moveTo>
                  <a:cubicBezTo>
                    <a:pt x="100" y="6"/>
                    <a:pt x="100" y="6"/>
                    <a:pt x="99" y="6"/>
                  </a:cubicBezTo>
                  <a:cubicBezTo>
                    <a:pt x="97" y="6"/>
                    <a:pt x="94" y="6"/>
                    <a:pt x="92" y="6"/>
                  </a:cubicBezTo>
                  <a:cubicBezTo>
                    <a:pt x="89" y="6"/>
                    <a:pt x="86" y="5"/>
                    <a:pt x="83" y="5"/>
                  </a:cubicBezTo>
                  <a:cubicBezTo>
                    <a:pt x="81" y="5"/>
                    <a:pt x="79" y="5"/>
                    <a:pt x="77" y="5"/>
                  </a:cubicBezTo>
                  <a:cubicBezTo>
                    <a:pt x="76" y="5"/>
                    <a:pt x="75" y="5"/>
                    <a:pt x="74" y="5"/>
                  </a:cubicBezTo>
                  <a:cubicBezTo>
                    <a:pt x="71" y="5"/>
                    <a:pt x="68" y="4"/>
                    <a:pt x="65" y="4"/>
                  </a:cubicBezTo>
                  <a:cubicBezTo>
                    <a:pt x="62" y="4"/>
                    <a:pt x="59" y="4"/>
                    <a:pt x="56" y="4"/>
                  </a:cubicBezTo>
                  <a:cubicBezTo>
                    <a:pt x="56" y="4"/>
                    <a:pt x="55" y="4"/>
                    <a:pt x="54" y="3"/>
                  </a:cubicBezTo>
                  <a:cubicBezTo>
                    <a:pt x="52" y="3"/>
                    <a:pt x="50" y="3"/>
                    <a:pt x="47" y="3"/>
                  </a:cubicBezTo>
                  <a:cubicBezTo>
                    <a:pt x="44" y="3"/>
                    <a:pt x="42" y="3"/>
                    <a:pt x="39" y="2"/>
                  </a:cubicBezTo>
                  <a:cubicBezTo>
                    <a:pt x="36" y="2"/>
                    <a:pt x="34" y="2"/>
                    <a:pt x="32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27" y="2"/>
                    <a:pt x="24" y="1"/>
                    <a:pt x="21" y="1"/>
                  </a:cubicBezTo>
                  <a:cubicBezTo>
                    <a:pt x="18" y="1"/>
                    <a:pt x="15" y="1"/>
                    <a:pt x="12" y="1"/>
                  </a:cubicBezTo>
                  <a:cubicBezTo>
                    <a:pt x="11" y="1"/>
                    <a:pt x="10" y="1"/>
                    <a:pt x="10" y="0"/>
                  </a:cubicBezTo>
                  <a:cubicBezTo>
                    <a:pt x="8" y="0"/>
                    <a:pt x="5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4"/>
                    <a:pt x="0" y="8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2" y="13"/>
                    <a:pt x="2" y="13"/>
                  </a:cubicBezTo>
                  <a:cubicBezTo>
                    <a:pt x="4" y="13"/>
                    <a:pt x="5" y="13"/>
                    <a:pt x="7" y="13"/>
                  </a:cubicBezTo>
                  <a:cubicBezTo>
                    <a:pt x="7" y="13"/>
                    <a:pt x="8" y="13"/>
                    <a:pt x="9" y="13"/>
                  </a:cubicBezTo>
                  <a:cubicBezTo>
                    <a:pt x="12" y="13"/>
                    <a:pt x="15" y="14"/>
                    <a:pt x="18" y="14"/>
                  </a:cubicBezTo>
                  <a:cubicBezTo>
                    <a:pt x="21" y="14"/>
                    <a:pt x="24" y="14"/>
                    <a:pt x="27" y="14"/>
                  </a:cubicBezTo>
                  <a:cubicBezTo>
                    <a:pt x="27" y="15"/>
                    <a:pt x="28" y="15"/>
                    <a:pt x="29" y="15"/>
                  </a:cubicBezTo>
                  <a:cubicBezTo>
                    <a:pt x="31" y="15"/>
                    <a:pt x="33" y="15"/>
                    <a:pt x="36" y="15"/>
                  </a:cubicBezTo>
                  <a:cubicBezTo>
                    <a:pt x="39" y="15"/>
                    <a:pt x="42" y="16"/>
                    <a:pt x="44" y="16"/>
                  </a:cubicBezTo>
                  <a:cubicBezTo>
                    <a:pt x="47" y="16"/>
                    <a:pt x="49" y="16"/>
                    <a:pt x="51" y="16"/>
                  </a:cubicBezTo>
                  <a:cubicBezTo>
                    <a:pt x="52" y="16"/>
                    <a:pt x="53" y="16"/>
                    <a:pt x="53" y="16"/>
                  </a:cubicBezTo>
                  <a:cubicBezTo>
                    <a:pt x="56" y="17"/>
                    <a:pt x="59" y="17"/>
                    <a:pt x="62" y="17"/>
                  </a:cubicBezTo>
                  <a:cubicBezTo>
                    <a:pt x="65" y="17"/>
                    <a:pt x="68" y="17"/>
                    <a:pt x="71" y="17"/>
                  </a:cubicBezTo>
                  <a:cubicBezTo>
                    <a:pt x="72" y="18"/>
                    <a:pt x="73" y="18"/>
                    <a:pt x="74" y="18"/>
                  </a:cubicBezTo>
                  <a:cubicBezTo>
                    <a:pt x="76" y="18"/>
                    <a:pt x="78" y="18"/>
                    <a:pt x="80" y="18"/>
                  </a:cubicBezTo>
                  <a:cubicBezTo>
                    <a:pt x="83" y="18"/>
                    <a:pt x="86" y="18"/>
                    <a:pt x="89" y="19"/>
                  </a:cubicBezTo>
                  <a:cubicBezTo>
                    <a:pt x="91" y="19"/>
                    <a:pt x="94" y="19"/>
                    <a:pt x="96" y="19"/>
                  </a:cubicBezTo>
                  <a:cubicBezTo>
                    <a:pt x="97" y="19"/>
                    <a:pt x="97" y="19"/>
                    <a:pt x="98" y="19"/>
                  </a:cubicBezTo>
                  <a:cubicBezTo>
                    <a:pt x="101" y="19"/>
                    <a:pt x="104" y="20"/>
                    <a:pt x="107" y="20"/>
                  </a:cubicBezTo>
                  <a:cubicBezTo>
                    <a:pt x="108" y="20"/>
                    <a:pt x="109" y="20"/>
                    <a:pt x="111" y="20"/>
                  </a:cubicBezTo>
                  <a:cubicBezTo>
                    <a:pt x="111" y="16"/>
                    <a:pt x="111" y="11"/>
                    <a:pt x="111" y="7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07" y="7"/>
                    <a:pt x="104" y="6"/>
                    <a:pt x="101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1827213" y="3049588"/>
              <a:ext cx="449263" cy="177800"/>
            </a:xfrm>
            <a:custGeom>
              <a:avLst/>
              <a:gdLst>
                <a:gd name="T0" fmla="*/ 5 w 177"/>
                <a:gd name="T1" fmla="*/ 70 h 70"/>
                <a:gd name="T2" fmla="*/ 7 w 177"/>
                <a:gd name="T3" fmla="*/ 69 h 70"/>
                <a:gd name="T4" fmla="*/ 8 w 177"/>
                <a:gd name="T5" fmla="*/ 69 h 70"/>
                <a:gd name="T6" fmla="*/ 18 w 177"/>
                <a:gd name="T7" fmla="*/ 66 h 70"/>
                <a:gd name="T8" fmla="*/ 28 w 177"/>
                <a:gd name="T9" fmla="*/ 63 h 70"/>
                <a:gd name="T10" fmla="*/ 31 w 177"/>
                <a:gd name="T11" fmla="*/ 61 h 70"/>
                <a:gd name="T12" fmla="*/ 37 w 177"/>
                <a:gd name="T13" fmla="*/ 59 h 70"/>
                <a:gd name="T14" fmla="*/ 47 w 177"/>
                <a:gd name="T15" fmla="*/ 56 h 70"/>
                <a:gd name="T16" fmla="*/ 56 w 177"/>
                <a:gd name="T17" fmla="*/ 53 h 70"/>
                <a:gd name="T18" fmla="*/ 57 w 177"/>
                <a:gd name="T19" fmla="*/ 53 h 70"/>
                <a:gd name="T20" fmla="*/ 67 w 177"/>
                <a:gd name="T21" fmla="*/ 50 h 70"/>
                <a:gd name="T22" fmla="*/ 76 w 177"/>
                <a:gd name="T23" fmla="*/ 47 h 70"/>
                <a:gd name="T24" fmla="*/ 80 w 177"/>
                <a:gd name="T25" fmla="*/ 46 h 70"/>
                <a:gd name="T26" fmla="*/ 86 w 177"/>
                <a:gd name="T27" fmla="*/ 44 h 70"/>
                <a:gd name="T28" fmla="*/ 96 w 177"/>
                <a:gd name="T29" fmla="*/ 41 h 70"/>
                <a:gd name="T30" fmla="*/ 105 w 177"/>
                <a:gd name="T31" fmla="*/ 38 h 70"/>
                <a:gd name="T32" fmla="*/ 106 w 177"/>
                <a:gd name="T33" fmla="*/ 38 h 70"/>
                <a:gd name="T34" fmla="*/ 116 w 177"/>
                <a:gd name="T35" fmla="*/ 35 h 70"/>
                <a:gd name="T36" fmla="*/ 125 w 177"/>
                <a:gd name="T37" fmla="*/ 32 h 70"/>
                <a:gd name="T38" fmla="*/ 129 w 177"/>
                <a:gd name="T39" fmla="*/ 30 h 70"/>
                <a:gd name="T40" fmla="*/ 130 w 177"/>
                <a:gd name="T41" fmla="*/ 30 h 70"/>
                <a:gd name="T42" fmla="*/ 135 w 177"/>
                <a:gd name="T43" fmla="*/ 29 h 70"/>
                <a:gd name="T44" fmla="*/ 145 w 177"/>
                <a:gd name="T45" fmla="*/ 25 h 70"/>
                <a:gd name="T46" fmla="*/ 154 w 177"/>
                <a:gd name="T47" fmla="*/ 23 h 70"/>
                <a:gd name="T48" fmla="*/ 155 w 177"/>
                <a:gd name="T49" fmla="*/ 22 h 70"/>
                <a:gd name="T50" fmla="*/ 164 w 177"/>
                <a:gd name="T51" fmla="*/ 19 h 70"/>
                <a:gd name="T52" fmla="*/ 174 w 177"/>
                <a:gd name="T53" fmla="*/ 16 h 70"/>
                <a:gd name="T54" fmla="*/ 177 w 177"/>
                <a:gd name="T55" fmla="*/ 15 h 70"/>
                <a:gd name="T56" fmla="*/ 175 w 177"/>
                <a:gd name="T57" fmla="*/ 11 h 70"/>
                <a:gd name="T58" fmla="*/ 170 w 177"/>
                <a:gd name="T59" fmla="*/ 0 h 70"/>
                <a:gd name="T60" fmla="*/ 169 w 177"/>
                <a:gd name="T61" fmla="*/ 0 h 70"/>
                <a:gd name="T62" fmla="*/ 159 w 177"/>
                <a:gd name="T63" fmla="*/ 3 h 70"/>
                <a:gd name="T64" fmla="*/ 158 w 177"/>
                <a:gd name="T65" fmla="*/ 3 h 70"/>
                <a:gd name="T66" fmla="*/ 149 w 177"/>
                <a:gd name="T67" fmla="*/ 6 h 70"/>
                <a:gd name="T68" fmla="*/ 140 w 177"/>
                <a:gd name="T69" fmla="*/ 9 h 70"/>
                <a:gd name="T70" fmla="*/ 134 w 177"/>
                <a:gd name="T71" fmla="*/ 11 h 70"/>
                <a:gd name="T72" fmla="*/ 130 w 177"/>
                <a:gd name="T73" fmla="*/ 12 h 70"/>
                <a:gd name="T74" fmla="*/ 125 w 177"/>
                <a:gd name="T75" fmla="*/ 14 h 70"/>
                <a:gd name="T76" fmla="*/ 120 w 177"/>
                <a:gd name="T77" fmla="*/ 15 h 70"/>
                <a:gd name="T78" fmla="*/ 110 w 177"/>
                <a:gd name="T79" fmla="*/ 18 h 70"/>
                <a:gd name="T80" fmla="*/ 109 w 177"/>
                <a:gd name="T81" fmla="*/ 19 h 70"/>
                <a:gd name="T82" fmla="*/ 101 w 177"/>
                <a:gd name="T83" fmla="*/ 21 h 70"/>
                <a:gd name="T84" fmla="*/ 91 w 177"/>
                <a:gd name="T85" fmla="*/ 24 h 70"/>
                <a:gd name="T86" fmla="*/ 85 w 177"/>
                <a:gd name="T87" fmla="*/ 26 h 70"/>
                <a:gd name="T88" fmla="*/ 81 w 177"/>
                <a:gd name="T89" fmla="*/ 28 h 70"/>
                <a:gd name="T90" fmla="*/ 71 w 177"/>
                <a:gd name="T91" fmla="*/ 31 h 70"/>
                <a:gd name="T92" fmla="*/ 62 w 177"/>
                <a:gd name="T93" fmla="*/ 34 h 70"/>
                <a:gd name="T94" fmla="*/ 60 w 177"/>
                <a:gd name="T95" fmla="*/ 34 h 70"/>
                <a:gd name="T96" fmla="*/ 52 w 177"/>
                <a:gd name="T97" fmla="*/ 37 h 70"/>
                <a:gd name="T98" fmla="*/ 42 w 177"/>
                <a:gd name="T99" fmla="*/ 40 h 70"/>
                <a:gd name="T100" fmla="*/ 36 w 177"/>
                <a:gd name="T101" fmla="*/ 42 h 70"/>
                <a:gd name="T102" fmla="*/ 32 w 177"/>
                <a:gd name="T103" fmla="*/ 43 h 70"/>
                <a:gd name="T104" fmla="*/ 22 w 177"/>
                <a:gd name="T105" fmla="*/ 46 h 70"/>
                <a:gd name="T106" fmla="*/ 13 w 177"/>
                <a:gd name="T107" fmla="*/ 50 h 70"/>
                <a:gd name="T108" fmla="*/ 11 w 177"/>
                <a:gd name="T109" fmla="*/ 50 h 70"/>
                <a:gd name="T110" fmla="*/ 3 w 177"/>
                <a:gd name="T111" fmla="*/ 53 h 70"/>
                <a:gd name="T112" fmla="*/ 0 w 177"/>
                <a:gd name="T113" fmla="*/ 54 h 70"/>
                <a:gd name="T114" fmla="*/ 2 w 177"/>
                <a:gd name="T115" fmla="*/ 58 h 70"/>
                <a:gd name="T116" fmla="*/ 5 w 177"/>
                <a:gd name="T11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7" h="70">
                  <a:moveTo>
                    <a:pt x="5" y="70"/>
                  </a:moveTo>
                  <a:cubicBezTo>
                    <a:pt x="6" y="70"/>
                    <a:pt x="6" y="70"/>
                    <a:pt x="7" y="69"/>
                  </a:cubicBezTo>
                  <a:cubicBezTo>
                    <a:pt x="7" y="69"/>
                    <a:pt x="8" y="69"/>
                    <a:pt x="8" y="69"/>
                  </a:cubicBezTo>
                  <a:cubicBezTo>
                    <a:pt x="11" y="68"/>
                    <a:pt x="15" y="67"/>
                    <a:pt x="18" y="66"/>
                  </a:cubicBezTo>
                  <a:cubicBezTo>
                    <a:pt x="21" y="65"/>
                    <a:pt x="24" y="64"/>
                    <a:pt x="28" y="63"/>
                  </a:cubicBezTo>
                  <a:cubicBezTo>
                    <a:pt x="29" y="62"/>
                    <a:pt x="30" y="62"/>
                    <a:pt x="31" y="61"/>
                  </a:cubicBezTo>
                  <a:cubicBezTo>
                    <a:pt x="33" y="61"/>
                    <a:pt x="35" y="60"/>
                    <a:pt x="37" y="59"/>
                  </a:cubicBezTo>
                  <a:cubicBezTo>
                    <a:pt x="41" y="58"/>
                    <a:pt x="44" y="57"/>
                    <a:pt x="47" y="56"/>
                  </a:cubicBezTo>
                  <a:cubicBezTo>
                    <a:pt x="50" y="55"/>
                    <a:pt x="53" y="54"/>
                    <a:pt x="56" y="53"/>
                  </a:cubicBezTo>
                  <a:cubicBezTo>
                    <a:pt x="56" y="53"/>
                    <a:pt x="57" y="53"/>
                    <a:pt x="57" y="53"/>
                  </a:cubicBezTo>
                  <a:cubicBezTo>
                    <a:pt x="60" y="52"/>
                    <a:pt x="63" y="51"/>
                    <a:pt x="67" y="50"/>
                  </a:cubicBezTo>
                  <a:cubicBezTo>
                    <a:pt x="70" y="49"/>
                    <a:pt x="73" y="48"/>
                    <a:pt x="76" y="47"/>
                  </a:cubicBezTo>
                  <a:cubicBezTo>
                    <a:pt x="78" y="46"/>
                    <a:pt x="79" y="46"/>
                    <a:pt x="80" y="46"/>
                  </a:cubicBezTo>
                  <a:cubicBezTo>
                    <a:pt x="82" y="45"/>
                    <a:pt x="84" y="44"/>
                    <a:pt x="86" y="44"/>
                  </a:cubicBezTo>
                  <a:cubicBezTo>
                    <a:pt x="89" y="43"/>
                    <a:pt x="93" y="42"/>
                    <a:pt x="96" y="41"/>
                  </a:cubicBezTo>
                  <a:cubicBezTo>
                    <a:pt x="99" y="40"/>
                    <a:pt x="102" y="39"/>
                    <a:pt x="105" y="38"/>
                  </a:cubicBezTo>
                  <a:cubicBezTo>
                    <a:pt x="105" y="38"/>
                    <a:pt x="105" y="38"/>
                    <a:pt x="106" y="38"/>
                  </a:cubicBezTo>
                  <a:cubicBezTo>
                    <a:pt x="109" y="37"/>
                    <a:pt x="112" y="36"/>
                    <a:pt x="116" y="35"/>
                  </a:cubicBezTo>
                  <a:cubicBezTo>
                    <a:pt x="119" y="34"/>
                    <a:pt x="122" y="33"/>
                    <a:pt x="125" y="32"/>
                  </a:cubicBezTo>
                  <a:cubicBezTo>
                    <a:pt x="127" y="31"/>
                    <a:pt x="128" y="31"/>
                    <a:pt x="129" y="30"/>
                  </a:cubicBezTo>
                  <a:cubicBezTo>
                    <a:pt x="129" y="30"/>
                    <a:pt x="130" y="30"/>
                    <a:pt x="130" y="30"/>
                  </a:cubicBezTo>
                  <a:cubicBezTo>
                    <a:pt x="131" y="30"/>
                    <a:pt x="133" y="29"/>
                    <a:pt x="135" y="29"/>
                  </a:cubicBezTo>
                  <a:cubicBezTo>
                    <a:pt x="138" y="28"/>
                    <a:pt x="142" y="26"/>
                    <a:pt x="145" y="25"/>
                  </a:cubicBezTo>
                  <a:cubicBezTo>
                    <a:pt x="148" y="25"/>
                    <a:pt x="151" y="24"/>
                    <a:pt x="154" y="23"/>
                  </a:cubicBezTo>
                  <a:cubicBezTo>
                    <a:pt x="154" y="23"/>
                    <a:pt x="154" y="22"/>
                    <a:pt x="155" y="22"/>
                  </a:cubicBezTo>
                  <a:cubicBezTo>
                    <a:pt x="158" y="21"/>
                    <a:pt x="161" y="20"/>
                    <a:pt x="164" y="19"/>
                  </a:cubicBezTo>
                  <a:cubicBezTo>
                    <a:pt x="168" y="18"/>
                    <a:pt x="171" y="17"/>
                    <a:pt x="174" y="16"/>
                  </a:cubicBezTo>
                  <a:cubicBezTo>
                    <a:pt x="175" y="16"/>
                    <a:pt x="176" y="15"/>
                    <a:pt x="177" y="15"/>
                  </a:cubicBezTo>
                  <a:cubicBezTo>
                    <a:pt x="177" y="14"/>
                    <a:pt x="176" y="12"/>
                    <a:pt x="175" y="11"/>
                  </a:cubicBezTo>
                  <a:cubicBezTo>
                    <a:pt x="174" y="7"/>
                    <a:pt x="172" y="3"/>
                    <a:pt x="170" y="0"/>
                  </a:cubicBezTo>
                  <a:cubicBezTo>
                    <a:pt x="170" y="0"/>
                    <a:pt x="169" y="0"/>
                    <a:pt x="169" y="0"/>
                  </a:cubicBezTo>
                  <a:cubicBezTo>
                    <a:pt x="166" y="1"/>
                    <a:pt x="162" y="2"/>
                    <a:pt x="159" y="3"/>
                  </a:cubicBezTo>
                  <a:cubicBezTo>
                    <a:pt x="159" y="3"/>
                    <a:pt x="158" y="3"/>
                    <a:pt x="158" y="3"/>
                  </a:cubicBezTo>
                  <a:cubicBezTo>
                    <a:pt x="155" y="4"/>
                    <a:pt x="152" y="5"/>
                    <a:pt x="149" y="6"/>
                  </a:cubicBezTo>
                  <a:cubicBezTo>
                    <a:pt x="146" y="7"/>
                    <a:pt x="143" y="8"/>
                    <a:pt x="140" y="9"/>
                  </a:cubicBezTo>
                  <a:cubicBezTo>
                    <a:pt x="138" y="10"/>
                    <a:pt x="136" y="11"/>
                    <a:pt x="134" y="11"/>
                  </a:cubicBezTo>
                  <a:cubicBezTo>
                    <a:pt x="132" y="12"/>
                    <a:pt x="131" y="12"/>
                    <a:pt x="130" y="12"/>
                  </a:cubicBezTo>
                  <a:cubicBezTo>
                    <a:pt x="128" y="13"/>
                    <a:pt x="126" y="13"/>
                    <a:pt x="125" y="14"/>
                  </a:cubicBezTo>
                  <a:cubicBezTo>
                    <a:pt x="123" y="14"/>
                    <a:pt x="122" y="15"/>
                    <a:pt x="120" y="15"/>
                  </a:cubicBezTo>
                  <a:cubicBezTo>
                    <a:pt x="117" y="16"/>
                    <a:pt x="114" y="17"/>
                    <a:pt x="110" y="18"/>
                  </a:cubicBezTo>
                  <a:cubicBezTo>
                    <a:pt x="110" y="19"/>
                    <a:pt x="110" y="19"/>
                    <a:pt x="109" y="19"/>
                  </a:cubicBezTo>
                  <a:cubicBezTo>
                    <a:pt x="106" y="20"/>
                    <a:pt x="103" y="21"/>
                    <a:pt x="101" y="21"/>
                  </a:cubicBezTo>
                  <a:cubicBezTo>
                    <a:pt x="97" y="22"/>
                    <a:pt x="94" y="23"/>
                    <a:pt x="91" y="24"/>
                  </a:cubicBezTo>
                  <a:cubicBezTo>
                    <a:pt x="89" y="25"/>
                    <a:pt x="87" y="26"/>
                    <a:pt x="85" y="26"/>
                  </a:cubicBezTo>
                  <a:cubicBezTo>
                    <a:pt x="84" y="27"/>
                    <a:pt x="82" y="27"/>
                    <a:pt x="81" y="28"/>
                  </a:cubicBezTo>
                  <a:cubicBezTo>
                    <a:pt x="78" y="29"/>
                    <a:pt x="75" y="30"/>
                    <a:pt x="71" y="31"/>
                  </a:cubicBezTo>
                  <a:cubicBezTo>
                    <a:pt x="68" y="32"/>
                    <a:pt x="65" y="33"/>
                    <a:pt x="62" y="34"/>
                  </a:cubicBezTo>
                  <a:cubicBezTo>
                    <a:pt x="61" y="34"/>
                    <a:pt x="61" y="34"/>
                    <a:pt x="60" y="34"/>
                  </a:cubicBezTo>
                  <a:cubicBezTo>
                    <a:pt x="58" y="35"/>
                    <a:pt x="55" y="36"/>
                    <a:pt x="52" y="37"/>
                  </a:cubicBezTo>
                  <a:cubicBezTo>
                    <a:pt x="48" y="38"/>
                    <a:pt x="45" y="39"/>
                    <a:pt x="42" y="40"/>
                  </a:cubicBezTo>
                  <a:cubicBezTo>
                    <a:pt x="40" y="41"/>
                    <a:pt x="38" y="41"/>
                    <a:pt x="36" y="42"/>
                  </a:cubicBezTo>
                  <a:cubicBezTo>
                    <a:pt x="35" y="42"/>
                    <a:pt x="33" y="43"/>
                    <a:pt x="32" y="43"/>
                  </a:cubicBezTo>
                  <a:cubicBezTo>
                    <a:pt x="29" y="44"/>
                    <a:pt x="26" y="45"/>
                    <a:pt x="22" y="46"/>
                  </a:cubicBezTo>
                  <a:cubicBezTo>
                    <a:pt x="19" y="47"/>
                    <a:pt x="16" y="48"/>
                    <a:pt x="13" y="50"/>
                  </a:cubicBezTo>
                  <a:cubicBezTo>
                    <a:pt x="12" y="50"/>
                    <a:pt x="12" y="50"/>
                    <a:pt x="11" y="50"/>
                  </a:cubicBezTo>
                  <a:cubicBezTo>
                    <a:pt x="9" y="51"/>
                    <a:pt x="6" y="52"/>
                    <a:pt x="3" y="53"/>
                  </a:cubicBezTo>
                  <a:cubicBezTo>
                    <a:pt x="2" y="53"/>
                    <a:pt x="1" y="53"/>
                    <a:pt x="0" y="54"/>
                  </a:cubicBezTo>
                  <a:cubicBezTo>
                    <a:pt x="0" y="55"/>
                    <a:pt x="1" y="57"/>
                    <a:pt x="2" y="58"/>
                  </a:cubicBezTo>
                  <a:cubicBezTo>
                    <a:pt x="3" y="62"/>
                    <a:pt x="4" y="66"/>
                    <a:pt x="5" y="7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1277938" y="4346575"/>
              <a:ext cx="503238" cy="238125"/>
            </a:xfrm>
            <a:custGeom>
              <a:avLst/>
              <a:gdLst>
                <a:gd name="T0" fmla="*/ 189 w 198"/>
                <a:gd name="T1" fmla="*/ 75 h 94"/>
                <a:gd name="T2" fmla="*/ 175 w 198"/>
                <a:gd name="T3" fmla="*/ 70 h 94"/>
                <a:gd name="T4" fmla="*/ 167 w 198"/>
                <a:gd name="T5" fmla="*/ 67 h 94"/>
                <a:gd name="T6" fmla="*/ 159 w 198"/>
                <a:gd name="T7" fmla="*/ 64 h 94"/>
                <a:gd name="T8" fmla="*/ 149 w 198"/>
                <a:gd name="T9" fmla="*/ 61 h 94"/>
                <a:gd name="T10" fmla="*/ 134 w 198"/>
                <a:gd name="T11" fmla="*/ 55 h 94"/>
                <a:gd name="T12" fmla="*/ 125 w 198"/>
                <a:gd name="T13" fmla="*/ 52 h 94"/>
                <a:gd name="T14" fmla="*/ 109 w 198"/>
                <a:gd name="T15" fmla="*/ 45 h 94"/>
                <a:gd name="T16" fmla="*/ 101 w 198"/>
                <a:gd name="T17" fmla="*/ 42 h 94"/>
                <a:gd name="T18" fmla="*/ 87 w 198"/>
                <a:gd name="T19" fmla="*/ 37 h 94"/>
                <a:gd name="T20" fmla="*/ 76 w 198"/>
                <a:gd name="T21" fmla="*/ 32 h 94"/>
                <a:gd name="T22" fmla="*/ 68 w 198"/>
                <a:gd name="T23" fmla="*/ 29 h 94"/>
                <a:gd name="T24" fmla="*/ 59 w 198"/>
                <a:gd name="T25" fmla="*/ 25 h 94"/>
                <a:gd name="T26" fmla="*/ 46 w 198"/>
                <a:gd name="T27" fmla="*/ 19 h 94"/>
                <a:gd name="T28" fmla="*/ 35 w 198"/>
                <a:gd name="T29" fmla="*/ 13 h 94"/>
                <a:gd name="T30" fmla="*/ 26 w 198"/>
                <a:gd name="T31" fmla="*/ 9 h 94"/>
                <a:gd name="T32" fmla="*/ 11 w 198"/>
                <a:gd name="T33" fmla="*/ 1 h 94"/>
                <a:gd name="T34" fmla="*/ 3 w 198"/>
                <a:gd name="T35" fmla="*/ 10 h 94"/>
                <a:gd name="T36" fmla="*/ 2 w 198"/>
                <a:gd name="T37" fmla="*/ 14 h 94"/>
                <a:gd name="T38" fmla="*/ 15 w 198"/>
                <a:gd name="T39" fmla="*/ 21 h 94"/>
                <a:gd name="T40" fmla="*/ 23 w 198"/>
                <a:gd name="T41" fmla="*/ 26 h 94"/>
                <a:gd name="T42" fmla="*/ 39 w 198"/>
                <a:gd name="T43" fmla="*/ 34 h 94"/>
                <a:gd name="T44" fmla="*/ 47 w 198"/>
                <a:gd name="T45" fmla="*/ 37 h 94"/>
                <a:gd name="T46" fmla="*/ 62 w 198"/>
                <a:gd name="T47" fmla="*/ 44 h 94"/>
                <a:gd name="T48" fmla="*/ 64 w 198"/>
                <a:gd name="T49" fmla="*/ 45 h 94"/>
                <a:gd name="T50" fmla="*/ 80 w 198"/>
                <a:gd name="T51" fmla="*/ 51 h 94"/>
                <a:gd name="T52" fmla="*/ 89 w 198"/>
                <a:gd name="T53" fmla="*/ 55 h 94"/>
                <a:gd name="T54" fmla="*/ 104 w 198"/>
                <a:gd name="T55" fmla="*/ 61 h 94"/>
                <a:gd name="T56" fmla="*/ 113 w 198"/>
                <a:gd name="T57" fmla="*/ 64 h 94"/>
                <a:gd name="T58" fmla="*/ 125 w 198"/>
                <a:gd name="T59" fmla="*/ 69 h 94"/>
                <a:gd name="T60" fmla="*/ 138 w 198"/>
                <a:gd name="T61" fmla="*/ 74 h 94"/>
                <a:gd name="T62" fmla="*/ 147 w 198"/>
                <a:gd name="T63" fmla="*/ 77 h 94"/>
                <a:gd name="T64" fmla="*/ 158 w 198"/>
                <a:gd name="T65" fmla="*/ 81 h 94"/>
                <a:gd name="T66" fmla="*/ 167 w 198"/>
                <a:gd name="T67" fmla="*/ 84 h 94"/>
                <a:gd name="T68" fmla="*/ 180 w 198"/>
                <a:gd name="T69" fmla="*/ 89 h 94"/>
                <a:gd name="T70" fmla="*/ 187 w 198"/>
                <a:gd name="T71" fmla="*/ 92 h 94"/>
                <a:gd name="T72" fmla="*/ 192 w 198"/>
                <a:gd name="T73" fmla="*/ 94 h 94"/>
                <a:gd name="T74" fmla="*/ 192 w 198"/>
                <a:gd name="T75" fmla="*/ 7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8" h="94">
                  <a:moveTo>
                    <a:pt x="191" y="76"/>
                  </a:moveTo>
                  <a:cubicBezTo>
                    <a:pt x="190" y="76"/>
                    <a:pt x="190" y="76"/>
                    <a:pt x="189" y="75"/>
                  </a:cubicBezTo>
                  <a:cubicBezTo>
                    <a:pt x="188" y="75"/>
                    <a:pt x="186" y="74"/>
                    <a:pt x="184" y="73"/>
                  </a:cubicBezTo>
                  <a:cubicBezTo>
                    <a:pt x="181" y="72"/>
                    <a:pt x="178" y="71"/>
                    <a:pt x="175" y="70"/>
                  </a:cubicBezTo>
                  <a:cubicBezTo>
                    <a:pt x="174" y="70"/>
                    <a:pt x="172" y="69"/>
                    <a:pt x="170" y="68"/>
                  </a:cubicBezTo>
                  <a:cubicBezTo>
                    <a:pt x="169" y="68"/>
                    <a:pt x="168" y="67"/>
                    <a:pt x="167" y="67"/>
                  </a:cubicBezTo>
                  <a:cubicBezTo>
                    <a:pt x="166" y="67"/>
                    <a:pt x="165" y="66"/>
                    <a:pt x="164" y="66"/>
                  </a:cubicBezTo>
                  <a:cubicBezTo>
                    <a:pt x="162" y="65"/>
                    <a:pt x="160" y="65"/>
                    <a:pt x="159" y="64"/>
                  </a:cubicBezTo>
                  <a:cubicBezTo>
                    <a:pt x="156" y="63"/>
                    <a:pt x="153" y="62"/>
                    <a:pt x="150" y="61"/>
                  </a:cubicBezTo>
                  <a:cubicBezTo>
                    <a:pt x="150" y="61"/>
                    <a:pt x="150" y="61"/>
                    <a:pt x="149" y="61"/>
                  </a:cubicBezTo>
                  <a:cubicBezTo>
                    <a:pt x="147" y="60"/>
                    <a:pt x="145" y="59"/>
                    <a:pt x="142" y="58"/>
                  </a:cubicBezTo>
                  <a:cubicBezTo>
                    <a:pt x="139" y="57"/>
                    <a:pt x="137" y="56"/>
                    <a:pt x="134" y="55"/>
                  </a:cubicBezTo>
                  <a:cubicBezTo>
                    <a:pt x="132" y="54"/>
                    <a:pt x="130" y="53"/>
                    <a:pt x="129" y="53"/>
                  </a:cubicBezTo>
                  <a:cubicBezTo>
                    <a:pt x="128" y="52"/>
                    <a:pt x="127" y="52"/>
                    <a:pt x="125" y="52"/>
                  </a:cubicBezTo>
                  <a:cubicBezTo>
                    <a:pt x="123" y="51"/>
                    <a:pt x="120" y="50"/>
                    <a:pt x="117" y="49"/>
                  </a:cubicBezTo>
                  <a:cubicBezTo>
                    <a:pt x="114" y="47"/>
                    <a:pt x="112" y="46"/>
                    <a:pt x="109" y="45"/>
                  </a:cubicBezTo>
                  <a:cubicBezTo>
                    <a:pt x="109" y="45"/>
                    <a:pt x="108" y="45"/>
                    <a:pt x="108" y="45"/>
                  </a:cubicBezTo>
                  <a:cubicBezTo>
                    <a:pt x="105" y="44"/>
                    <a:pt x="103" y="43"/>
                    <a:pt x="101" y="42"/>
                  </a:cubicBezTo>
                  <a:cubicBezTo>
                    <a:pt x="98" y="41"/>
                    <a:pt x="95" y="40"/>
                    <a:pt x="92" y="39"/>
                  </a:cubicBezTo>
                  <a:cubicBezTo>
                    <a:pt x="91" y="38"/>
                    <a:pt x="89" y="37"/>
                    <a:pt x="87" y="37"/>
                  </a:cubicBezTo>
                  <a:cubicBezTo>
                    <a:pt x="86" y="36"/>
                    <a:pt x="85" y="36"/>
                    <a:pt x="84" y="35"/>
                  </a:cubicBezTo>
                  <a:cubicBezTo>
                    <a:pt x="81" y="34"/>
                    <a:pt x="79" y="33"/>
                    <a:pt x="76" y="32"/>
                  </a:cubicBezTo>
                  <a:cubicBezTo>
                    <a:pt x="73" y="31"/>
                    <a:pt x="71" y="30"/>
                    <a:pt x="69" y="29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4" y="27"/>
                    <a:pt x="62" y="26"/>
                    <a:pt x="59" y="25"/>
                  </a:cubicBezTo>
                  <a:cubicBezTo>
                    <a:pt x="57" y="24"/>
                    <a:pt x="54" y="22"/>
                    <a:pt x="51" y="21"/>
                  </a:cubicBezTo>
                  <a:cubicBezTo>
                    <a:pt x="50" y="20"/>
                    <a:pt x="48" y="20"/>
                    <a:pt x="46" y="19"/>
                  </a:cubicBezTo>
                  <a:cubicBezTo>
                    <a:pt x="45" y="18"/>
                    <a:pt x="44" y="18"/>
                    <a:pt x="43" y="17"/>
                  </a:cubicBezTo>
                  <a:cubicBezTo>
                    <a:pt x="41" y="16"/>
                    <a:pt x="38" y="15"/>
                    <a:pt x="35" y="13"/>
                  </a:cubicBezTo>
                  <a:cubicBezTo>
                    <a:pt x="32" y="12"/>
                    <a:pt x="30" y="11"/>
                    <a:pt x="27" y="9"/>
                  </a:cubicBezTo>
                  <a:cubicBezTo>
                    <a:pt x="27" y="9"/>
                    <a:pt x="26" y="9"/>
                    <a:pt x="26" y="9"/>
                  </a:cubicBezTo>
                  <a:cubicBezTo>
                    <a:pt x="24" y="8"/>
                    <a:pt x="21" y="6"/>
                    <a:pt x="19" y="5"/>
                  </a:cubicBezTo>
                  <a:cubicBezTo>
                    <a:pt x="16" y="4"/>
                    <a:pt x="14" y="2"/>
                    <a:pt x="11" y="1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8" y="3"/>
                    <a:pt x="5" y="6"/>
                    <a:pt x="3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1" y="14"/>
                    <a:pt x="1" y="14"/>
                    <a:pt x="2" y="14"/>
                  </a:cubicBezTo>
                  <a:cubicBezTo>
                    <a:pt x="4" y="15"/>
                    <a:pt x="5" y="16"/>
                    <a:pt x="7" y="17"/>
                  </a:cubicBezTo>
                  <a:cubicBezTo>
                    <a:pt x="10" y="19"/>
                    <a:pt x="12" y="20"/>
                    <a:pt x="15" y="21"/>
                  </a:cubicBezTo>
                  <a:cubicBezTo>
                    <a:pt x="17" y="23"/>
                    <a:pt x="20" y="24"/>
                    <a:pt x="22" y="25"/>
                  </a:cubicBezTo>
                  <a:cubicBezTo>
                    <a:pt x="22" y="25"/>
                    <a:pt x="23" y="25"/>
                    <a:pt x="23" y="26"/>
                  </a:cubicBezTo>
                  <a:cubicBezTo>
                    <a:pt x="26" y="27"/>
                    <a:pt x="29" y="28"/>
                    <a:pt x="31" y="30"/>
                  </a:cubicBezTo>
                  <a:cubicBezTo>
                    <a:pt x="34" y="31"/>
                    <a:pt x="37" y="32"/>
                    <a:pt x="39" y="34"/>
                  </a:cubicBezTo>
                  <a:cubicBezTo>
                    <a:pt x="40" y="34"/>
                    <a:pt x="41" y="35"/>
                    <a:pt x="42" y="35"/>
                  </a:cubicBezTo>
                  <a:cubicBezTo>
                    <a:pt x="44" y="36"/>
                    <a:pt x="46" y="37"/>
                    <a:pt x="47" y="37"/>
                  </a:cubicBezTo>
                  <a:cubicBezTo>
                    <a:pt x="50" y="39"/>
                    <a:pt x="53" y="40"/>
                    <a:pt x="56" y="41"/>
                  </a:cubicBezTo>
                  <a:cubicBezTo>
                    <a:pt x="58" y="42"/>
                    <a:pt x="60" y="43"/>
                    <a:pt x="62" y="44"/>
                  </a:cubicBezTo>
                  <a:cubicBezTo>
                    <a:pt x="62" y="44"/>
                    <a:pt x="63" y="44"/>
                    <a:pt x="63" y="44"/>
                  </a:cubicBezTo>
                  <a:cubicBezTo>
                    <a:pt x="63" y="44"/>
                    <a:pt x="63" y="44"/>
                    <a:pt x="64" y="45"/>
                  </a:cubicBezTo>
                  <a:cubicBezTo>
                    <a:pt x="67" y="46"/>
                    <a:pt x="69" y="47"/>
                    <a:pt x="72" y="48"/>
                  </a:cubicBezTo>
                  <a:cubicBezTo>
                    <a:pt x="75" y="49"/>
                    <a:pt x="78" y="50"/>
                    <a:pt x="80" y="51"/>
                  </a:cubicBezTo>
                  <a:cubicBezTo>
                    <a:pt x="81" y="52"/>
                    <a:pt x="82" y="52"/>
                    <a:pt x="83" y="53"/>
                  </a:cubicBezTo>
                  <a:cubicBezTo>
                    <a:pt x="85" y="53"/>
                    <a:pt x="87" y="54"/>
                    <a:pt x="89" y="55"/>
                  </a:cubicBezTo>
                  <a:cubicBezTo>
                    <a:pt x="91" y="56"/>
                    <a:pt x="94" y="57"/>
                    <a:pt x="97" y="58"/>
                  </a:cubicBezTo>
                  <a:cubicBezTo>
                    <a:pt x="99" y="59"/>
                    <a:pt x="102" y="60"/>
                    <a:pt x="104" y="61"/>
                  </a:cubicBezTo>
                  <a:cubicBezTo>
                    <a:pt x="104" y="61"/>
                    <a:pt x="105" y="61"/>
                    <a:pt x="105" y="61"/>
                  </a:cubicBezTo>
                  <a:cubicBezTo>
                    <a:pt x="108" y="62"/>
                    <a:pt x="111" y="63"/>
                    <a:pt x="113" y="64"/>
                  </a:cubicBezTo>
                  <a:cubicBezTo>
                    <a:pt x="116" y="65"/>
                    <a:pt x="119" y="66"/>
                    <a:pt x="122" y="67"/>
                  </a:cubicBezTo>
                  <a:cubicBezTo>
                    <a:pt x="123" y="68"/>
                    <a:pt x="124" y="68"/>
                    <a:pt x="125" y="69"/>
                  </a:cubicBezTo>
                  <a:cubicBezTo>
                    <a:pt x="127" y="69"/>
                    <a:pt x="128" y="70"/>
                    <a:pt x="130" y="71"/>
                  </a:cubicBezTo>
                  <a:cubicBezTo>
                    <a:pt x="133" y="72"/>
                    <a:pt x="136" y="73"/>
                    <a:pt x="138" y="74"/>
                  </a:cubicBezTo>
                  <a:cubicBezTo>
                    <a:pt x="141" y="75"/>
                    <a:pt x="143" y="75"/>
                    <a:pt x="146" y="76"/>
                  </a:cubicBezTo>
                  <a:cubicBezTo>
                    <a:pt x="146" y="76"/>
                    <a:pt x="146" y="77"/>
                    <a:pt x="147" y="77"/>
                  </a:cubicBezTo>
                  <a:cubicBezTo>
                    <a:pt x="150" y="78"/>
                    <a:pt x="152" y="79"/>
                    <a:pt x="155" y="80"/>
                  </a:cubicBezTo>
                  <a:cubicBezTo>
                    <a:pt x="156" y="80"/>
                    <a:pt x="157" y="80"/>
                    <a:pt x="158" y="81"/>
                  </a:cubicBezTo>
                  <a:cubicBezTo>
                    <a:pt x="160" y="82"/>
                    <a:pt x="162" y="82"/>
                    <a:pt x="163" y="83"/>
                  </a:cubicBezTo>
                  <a:cubicBezTo>
                    <a:pt x="164" y="83"/>
                    <a:pt x="165" y="84"/>
                    <a:pt x="167" y="84"/>
                  </a:cubicBezTo>
                  <a:cubicBezTo>
                    <a:pt x="168" y="85"/>
                    <a:pt x="170" y="85"/>
                    <a:pt x="172" y="86"/>
                  </a:cubicBezTo>
                  <a:cubicBezTo>
                    <a:pt x="175" y="87"/>
                    <a:pt x="177" y="88"/>
                    <a:pt x="180" y="89"/>
                  </a:cubicBezTo>
                  <a:cubicBezTo>
                    <a:pt x="181" y="89"/>
                    <a:pt x="182" y="90"/>
                    <a:pt x="183" y="90"/>
                  </a:cubicBezTo>
                  <a:cubicBezTo>
                    <a:pt x="185" y="91"/>
                    <a:pt x="186" y="91"/>
                    <a:pt x="187" y="92"/>
                  </a:cubicBezTo>
                  <a:cubicBezTo>
                    <a:pt x="188" y="92"/>
                    <a:pt x="188" y="92"/>
                    <a:pt x="188" y="92"/>
                  </a:cubicBezTo>
                  <a:cubicBezTo>
                    <a:pt x="191" y="93"/>
                    <a:pt x="192" y="94"/>
                    <a:pt x="192" y="94"/>
                  </a:cubicBezTo>
                  <a:cubicBezTo>
                    <a:pt x="198" y="79"/>
                    <a:pt x="198" y="79"/>
                    <a:pt x="198" y="79"/>
                  </a:cubicBezTo>
                  <a:cubicBezTo>
                    <a:pt x="198" y="79"/>
                    <a:pt x="196" y="78"/>
                    <a:pt x="192" y="76"/>
                  </a:cubicBezTo>
                  <a:cubicBezTo>
                    <a:pt x="192" y="76"/>
                    <a:pt x="191" y="76"/>
                    <a:pt x="191" y="7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1735138" y="1722438"/>
              <a:ext cx="373063" cy="80963"/>
            </a:xfrm>
            <a:custGeom>
              <a:avLst/>
              <a:gdLst>
                <a:gd name="T0" fmla="*/ 135 w 147"/>
                <a:gd name="T1" fmla="*/ 16 h 32"/>
                <a:gd name="T2" fmla="*/ 134 w 147"/>
                <a:gd name="T3" fmla="*/ 15 h 32"/>
                <a:gd name="T4" fmla="*/ 126 w 147"/>
                <a:gd name="T5" fmla="*/ 14 h 32"/>
                <a:gd name="T6" fmla="*/ 117 w 147"/>
                <a:gd name="T7" fmla="*/ 13 h 32"/>
                <a:gd name="T8" fmla="*/ 112 w 147"/>
                <a:gd name="T9" fmla="*/ 12 h 32"/>
                <a:gd name="T10" fmla="*/ 109 w 147"/>
                <a:gd name="T11" fmla="*/ 12 h 32"/>
                <a:gd name="T12" fmla="*/ 100 w 147"/>
                <a:gd name="T13" fmla="*/ 11 h 32"/>
                <a:gd name="T14" fmla="*/ 91 w 147"/>
                <a:gd name="T15" fmla="*/ 10 h 32"/>
                <a:gd name="T16" fmla="*/ 90 w 147"/>
                <a:gd name="T17" fmla="*/ 9 h 32"/>
                <a:gd name="T18" fmla="*/ 82 w 147"/>
                <a:gd name="T19" fmla="*/ 9 h 32"/>
                <a:gd name="T20" fmla="*/ 74 w 147"/>
                <a:gd name="T21" fmla="*/ 8 h 32"/>
                <a:gd name="T22" fmla="*/ 68 w 147"/>
                <a:gd name="T23" fmla="*/ 7 h 32"/>
                <a:gd name="T24" fmla="*/ 65 w 147"/>
                <a:gd name="T25" fmla="*/ 6 h 32"/>
                <a:gd name="T26" fmla="*/ 56 w 147"/>
                <a:gd name="T27" fmla="*/ 6 h 32"/>
                <a:gd name="T28" fmla="*/ 47 w 147"/>
                <a:gd name="T29" fmla="*/ 5 h 32"/>
                <a:gd name="T30" fmla="*/ 46 w 147"/>
                <a:gd name="T31" fmla="*/ 4 h 32"/>
                <a:gd name="T32" fmla="*/ 38 w 147"/>
                <a:gd name="T33" fmla="*/ 4 h 32"/>
                <a:gd name="T34" fmla="*/ 37 w 147"/>
                <a:gd name="T35" fmla="*/ 3 h 32"/>
                <a:gd name="T36" fmla="*/ 30 w 147"/>
                <a:gd name="T37" fmla="*/ 3 h 32"/>
                <a:gd name="T38" fmla="*/ 24 w 147"/>
                <a:gd name="T39" fmla="*/ 2 h 32"/>
                <a:gd name="T40" fmla="*/ 21 w 147"/>
                <a:gd name="T41" fmla="*/ 2 h 32"/>
                <a:gd name="T42" fmla="*/ 12 w 147"/>
                <a:gd name="T43" fmla="*/ 1 h 32"/>
                <a:gd name="T44" fmla="*/ 3 w 147"/>
                <a:gd name="T45" fmla="*/ 0 h 32"/>
                <a:gd name="T46" fmla="*/ 2 w 147"/>
                <a:gd name="T47" fmla="*/ 0 h 32"/>
                <a:gd name="T48" fmla="*/ 0 w 147"/>
                <a:gd name="T49" fmla="*/ 0 h 32"/>
                <a:gd name="T50" fmla="*/ 0 w 147"/>
                <a:gd name="T51" fmla="*/ 8 h 32"/>
                <a:gd name="T52" fmla="*/ 0 w 147"/>
                <a:gd name="T53" fmla="*/ 14 h 32"/>
                <a:gd name="T54" fmla="*/ 0 w 147"/>
                <a:gd name="T55" fmla="*/ 14 h 32"/>
                <a:gd name="T56" fmla="*/ 9 w 147"/>
                <a:gd name="T57" fmla="*/ 15 h 32"/>
                <a:gd name="T58" fmla="*/ 17 w 147"/>
                <a:gd name="T59" fmla="*/ 16 h 32"/>
                <a:gd name="T60" fmla="*/ 20 w 147"/>
                <a:gd name="T61" fmla="*/ 16 h 32"/>
                <a:gd name="T62" fmla="*/ 26 w 147"/>
                <a:gd name="T63" fmla="*/ 17 h 32"/>
                <a:gd name="T64" fmla="*/ 35 w 147"/>
                <a:gd name="T65" fmla="*/ 18 h 32"/>
                <a:gd name="T66" fmla="*/ 35 w 147"/>
                <a:gd name="T67" fmla="*/ 18 h 32"/>
                <a:gd name="T68" fmla="*/ 43 w 147"/>
                <a:gd name="T69" fmla="*/ 18 h 32"/>
                <a:gd name="T70" fmla="*/ 44 w 147"/>
                <a:gd name="T71" fmla="*/ 18 h 32"/>
                <a:gd name="T72" fmla="*/ 53 w 147"/>
                <a:gd name="T73" fmla="*/ 19 h 32"/>
                <a:gd name="T74" fmla="*/ 61 w 147"/>
                <a:gd name="T75" fmla="*/ 20 h 32"/>
                <a:gd name="T76" fmla="*/ 65 w 147"/>
                <a:gd name="T77" fmla="*/ 21 h 32"/>
                <a:gd name="T78" fmla="*/ 70 w 147"/>
                <a:gd name="T79" fmla="*/ 21 h 32"/>
                <a:gd name="T80" fmla="*/ 79 w 147"/>
                <a:gd name="T81" fmla="*/ 23 h 32"/>
                <a:gd name="T82" fmla="*/ 87 w 147"/>
                <a:gd name="T83" fmla="*/ 24 h 32"/>
                <a:gd name="T84" fmla="*/ 88 w 147"/>
                <a:gd name="T85" fmla="*/ 24 h 32"/>
                <a:gd name="T86" fmla="*/ 97 w 147"/>
                <a:gd name="T87" fmla="*/ 25 h 32"/>
                <a:gd name="T88" fmla="*/ 105 w 147"/>
                <a:gd name="T89" fmla="*/ 26 h 32"/>
                <a:gd name="T90" fmla="*/ 109 w 147"/>
                <a:gd name="T91" fmla="*/ 26 h 32"/>
                <a:gd name="T92" fmla="*/ 114 w 147"/>
                <a:gd name="T93" fmla="*/ 27 h 32"/>
                <a:gd name="T94" fmla="*/ 123 w 147"/>
                <a:gd name="T95" fmla="*/ 28 h 32"/>
                <a:gd name="T96" fmla="*/ 130 w 147"/>
                <a:gd name="T97" fmla="*/ 30 h 32"/>
                <a:gd name="T98" fmla="*/ 132 w 147"/>
                <a:gd name="T99" fmla="*/ 30 h 32"/>
                <a:gd name="T100" fmla="*/ 140 w 147"/>
                <a:gd name="T101" fmla="*/ 31 h 32"/>
                <a:gd name="T102" fmla="*/ 144 w 147"/>
                <a:gd name="T103" fmla="*/ 32 h 32"/>
                <a:gd name="T104" fmla="*/ 147 w 147"/>
                <a:gd name="T105" fmla="*/ 17 h 32"/>
                <a:gd name="T106" fmla="*/ 144 w 147"/>
                <a:gd name="T107" fmla="*/ 17 h 32"/>
                <a:gd name="T108" fmla="*/ 135 w 147"/>
                <a:gd name="T109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7" h="32">
                  <a:moveTo>
                    <a:pt x="135" y="16"/>
                  </a:moveTo>
                  <a:cubicBezTo>
                    <a:pt x="135" y="16"/>
                    <a:pt x="134" y="15"/>
                    <a:pt x="134" y="15"/>
                  </a:cubicBezTo>
                  <a:cubicBezTo>
                    <a:pt x="131" y="15"/>
                    <a:pt x="129" y="15"/>
                    <a:pt x="126" y="14"/>
                  </a:cubicBezTo>
                  <a:cubicBezTo>
                    <a:pt x="123" y="14"/>
                    <a:pt x="120" y="13"/>
                    <a:pt x="117" y="13"/>
                  </a:cubicBezTo>
                  <a:cubicBezTo>
                    <a:pt x="116" y="13"/>
                    <a:pt x="114" y="13"/>
                    <a:pt x="112" y="12"/>
                  </a:cubicBezTo>
                  <a:cubicBezTo>
                    <a:pt x="111" y="12"/>
                    <a:pt x="110" y="12"/>
                    <a:pt x="109" y="12"/>
                  </a:cubicBezTo>
                  <a:cubicBezTo>
                    <a:pt x="106" y="12"/>
                    <a:pt x="103" y="11"/>
                    <a:pt x="100" y="11"/>
                  </a:cubicBezTo>
                  <a:cubicBezTo>
                    <a:pt x="97" y="10"/>
                    <a:pt x="94" y="10"/>
                    <a:pt x="91" y="10"/>
                  </a:cubicBezTo>
                  <a:cubicBezTo>
                    <a:pt x="91" y="10"/>
                    <a:pt x="90" y="10"/>
                    <a:pt x="90" y="9"/>
                  </a:cubicBezTo>
                  <a:cubicBezTo>
                    <a:pt x="87" y="9"/>
                    <a:pt x="85" y="9"/>
                    <a:pt x="82" y="9"/>
                  </a:cubicBezTo>
                  <a:cubicBezTo>
                    <a:pt x="79" y="8"/>
                    <a:pt x="77" y="8"/>
                    <a:pt x="74" y="8"/>
                  </a:cubicBezTo>
                  <a:cubicBezTo>
                    <a:pt x="72" y="7"/>
                    <a:pt x="70" y="7"/>
                    <a:pt x="68" y="7"/>
                  </a:cubicBezTo>
                  <a:cubicBezTo>
                    <a:pt x="67" y="7"/>
                    <a:pt x="66" y="7"/>
                    <a:pt x="65" y="6"/>
                  </a:cubicBezTo>
                  <a:cubicBezTo>
                    <a:pt x="62" y="6"/>
                    <a:pt x="59" y="6"/>
                    <a:pt x="56" y="6"/>
                  </a:cubicBezTo>
                  <a:cubicBezTo>
                    <a:pt x="53" y="5"/>
                    <a:pt x="50" y="5"/>
                    <a:pt x="47" y="5"/>
                  </a:cubicBezTo>
                  <a:cubicBezTo>
                    <a:pt x="47" y="5"/>
                    <a:pt x="46" y="4"/>
                    <a:pt x="46" y="4"/>
                  </a:cubicBezTo>
                  <a:cubicBezTo>
                    <a:pt x="43" y="4"/>
                    <a:pt x="41" y="4"/>
                    <a:pt x="38" y="4"/>
                  </a:cubicBezTo>
                  <a:cubicBezTo>
                    <a:pt x="38" y="4"/>
                    <a:pt x="37" y="3"/>
                    <a:pt x="37" y="3"/>
                  </a:cubicBezTo>
                  <a:cubicBezTo>
                    <a:pt x="34" y="3"/>
                    <a:pt x="32" y="3"/>
                    <a:pt x="30" y="3"/>
                  </a:cubicBezTo>
                  <a:cubicBezTo>
                    <a:pt x="28" y="3"/>
                    <a:pt x="26" y="2"/>
                    <a:pt x="24" y="2"/>
                  </a:cubicBezTo>
                  <a:cubicBezTo>
                    <a:pt x="23" y="2"/>
                    <a:pt x="22" y="2"/>
                    <a:pt x="21" y="2"/>
                  </a:cubicBezTo>
                  <a:cubicBezTo>
                    <a:pt x="18" y="2"/>
                    <a:pt x="15" y="1"/>
                    <a:pt x="12" y="1"/>
                  </a:cubicBezTo>
                  <a:cubicBezTo>
                    <a:pt x="9" y="1"/>
                    <a:pt x="6" y="1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"/>
                    <a:pt x="0" y="5"/>
                    <a:pt x="0" y="8"/>
                  </a:cubicBezTo>
                  <a:cubicBezTo>
                    <a:pt x="0" y="10"/>
                    <a:pt x="0" y="12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" y="14"/>
                    <a:pt x="6" y="15"/>
                    <a:pt x="9" y="15"/>
                  </a:cubicBezTo>
                  <a:cubicBezTo>
                    <a:pt x="12" y="15"/>
                    <a:pt x="14" y="16"/>
                    <a:pt x="17" y="16"/>
                  </a:cubicBezTo>
                  <a:cubicBezTo>
                    <a:pt x="18" y="16"/>
                    <a:pt x="19" y="16"/>
                    <a:pt x="20" y="16"/>
                  </a:cubicBezTo>
                  <a:cubicBezTo>
                    <a:pt x="22" y="16"/>
                    <a:pt x="24" y="16"/>
                    <a:pt x="26" y="17"/>
                  </a:cubicBezTo>
                  <a:cubicBezTo>
                    <a:pt x="29" y="17"/>
                    <a:pt x="32" y="17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8" y="18"/>
                    <a:pt x="40" y="18"/>
                    <a:pt x="43" y="18"/>
                  </a:cubicBezTo>
                  <a:cubicBezTo>
                    <a:pt x="43" y="18"/>
                    <a:pt x="43" y="18"/>
                    <a:pt x="44" y="18"/>
                  </a:cubicBezTo>
                  <a:cubicBezTo>
                    <a:pt x="47" y="19"/>
                    <a:pt x="50" y="19"/>
                    <a:pt x="53" y="19"/>
                  </a:cubicBezTo>
                  <a:cubicBezTo>
                    <a:pt x="56" y="20"/>
                    <a:pt x="59" y="20"/>
                    <a:pt x="61" y="20"/>
                  </a:cubicBezTo>
                  <a:cubicBezTo>
                    <a:pt x="63" y="21"/>
                    <a:pt x="64" y="21"/>
                    <a:pt x="65" y="21"/>
                  </a:cubicBezTo>
                  <a:cubicBezTo>
                    <a:pt x="66" y="21"/>
                    <a:pt x="68" y="21"/>
                    <a:pt x="70" y="21"/>
                  </a:cubicBezTo>
                  <a:cubicBezTo>
                    <a:pt x="73" y="22"/>
                    <a:pt x="76" y="22"/>
                    <a:pt x="79" y="23"/>
                  </a:cubicBezTo>
                  <a:cubicBezTo>
                    <a:pt x="82" y="23"/>
                    <a:pt x="84" y="23"/>
                    <a:pt x="87" y="24"/>
                  </a:cubicBezTo>
                  <a:cubicBezTo>
                    <a:pt x="87" y="24"/>
                    <a:pt x="87" y="24"/>
                    <a:pt x="88" y="24"/>
                  </a:cubicBezTo>
                  <a:cubicBezTo>
                    <a:pt x="91" y="24"/>
                    <a:pt x="94" y="24"/>
                    <a:pt x="97" y="25"/>
                  </a:cubicBezTo>
                  <a:cubicBezTo>
                    <a:pt x="100" y="25"/>
                    <a:pt x="102" y="26"/>
                    <a:pt x="105" y="26"/>
                  </a:cubicBezTo>
                  <a:cubicBezTo>
                    <a:pt x="106" y="26"/>
                    <a:pt x="107" y="26"/>
                    <a:pt x="109" y="26"/>
                  </a:cubicBezTo>
                  <a:cubicBezTo>
                    <a:pt x="110" y="27"/>
                    <a:pt x="112" y="27"/>
                    <a:pt x="114" y="27"/>
                  </a:cubicBezTo>
                  <a:cubicBezTo>
                    <a:pt x="117" y="28"/>
                    <a:pt x="120" y="28"/>
                    <a:pt x="123" y="28"/>
                  </a:cubicBezTo>
                  <a:cubicBezTo>
                    <a:pt x="125" y="29"/>
                    <a:pt x="128" y="29"/>
                    <a:pt x="130" y="30"/>
                  </a:cubicBezTo>
                  <a:cubicBezTo>
                    <a:pt x="131" y="30"/>
                    <a:pt x="131" y="30"/>
                    <a:pt x="132" y="30"/>
                  </a:cubicBezTo>
                  <a:cubicBezTo>
                    <a:pt x="134" y="30"/>
                    <a:pt x="137" y="31"/>
                    <a:pt x="140" y="31"/>
                  </a:cubicBezTo>
                  <a:cubicBezTo>
                    <a:pt x="142" y="31"/>
                    <a:pt x="143" y="31"/>
                    <a:pt x="144" y="32"/>
                  </a:cubicBezTo>
                  <a:cubicBezTo>
                    <a:pt x="145" y="27"/>
                    <a:pt x="146" y="22"/>
                    <a:pt x="147" y="17"/>
                  </a:cubicBezTo>
                  <a:cubicBezTo>
                    <a:pt x="146" y="17"/>
                    <a:pt x="145" y="17"/>
                    <a:pt x="144" y="17"/>
                  </a:cubicBezTo>
                  <a:cubicBezTo>
                    <a:pt x="141" y="16"/>
                    <a:pt x="138" y="16"/>
                    <a:pt x="135" y="1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1208088" y="1685925"/>
              <a:ext cx="411163" cy="61913"/>
            </a:xfrm>
            <a:custGeom>
              <a:avLst/>
              <a:gdLst>
                <a:gd name="T0" fmla="*/ 149 w 162"/>
                <a:gd name="T1" fmla="*/ 9 h 24"/>
                <a:gd name="T2" fmla="*/ 143 w 162"/>
                <a:gd name="T3" fmla="*/ 9 h 24"/>
                <a:gd name="T4" fmla="*/ 140 w 162"/>
                <a:gd name="T5" fmla="*/ 9 h 24"/>
                <a:gd name="T6" fmla="*/ 131 w 162"/>
                <a:gd name="T7" fmla="*/ 8 h 24"/>
                <a:gd name="T8" fmla="*/ 122 w 162"/>
                <a:gd name="T9" fmla="*/ 8 h 24"/>
                <a:gd name="T10" fmla="*/ 121 w 162"/>
                <a:gd name="T11" fmla="*/ 7 h 24"/>
                <a:gd name="T12" fmla="*/ 113 w 162"/>
                <a:gd name="T13" fmla="*/ 7 h 24"/>
                <a:gd name="T14" fmla="*/ 104 w 162"/>
                <a:gd name="T15" fmla="*/ 6 h 24"/>
                <a:gd name="T16" fmla="*/ 98 w 162"/>
                <a:gd name="T17" fmla="*/ 6 h 24"/>
                <a:gd name="T18" fmla="*/ 96 w 162"/>
                <a:gd name="T19" fmla="*/ 6 h 24"/>
                <a:gd name="T20" fmla="*/ 87 w 162"/>
                <a:gd name="T21" fmla="*/ 5 h 24"/>
                <a:gd name="T22" fmla="*/ 78 w 162"/>
                <a:gd name="T23" fmla="*/ 5 h 24"/>
                <a:gd name="T24" fmla="*/ 76 w 162"/>
                <a:gd name="T25" fmla="*/ 5 h 24"/>
                <a:gd name="T26" fmla="*/ 69 w 162"/>
                <a:gd name="T27" fmla="*/ 4 h 24"/>
                <a:gd name="T28" fmla="*/ 60 w 162"/>
                <a:gd name="T29" fmla="*/ 4 h 24"/>
                <a:gd name="T30" fmla="*/ 54 w 162"/>
                <a:gd name="T31" fmla="*/ 3 h 24"/>
                <a:gd name="T32" fmla="*/ 51 w 162"/>
                <a:gd name="T33" fmla="*/ 3 h 24"/>
                <a:gd name="T34" fmla="*/ 42 w 162"/>
                <a:gd name="T35" fmla="*/ 3 h 24"/>
                <a:gd name="T36" fmla="*/ 33 w 162"/>
                <a:gd name="T37" fmla="*/ 2 h 24"/>
                <a:gd name="T38" fmla="*/ 31 w 162"/>
                <a:gd name="T39" fmla="*/ 2 h 24"/>
                <a:gd name="T40" fmla="*/ 24 w 162"/>
                <a:gd name="T41" fmla="*/ 2 h 24"/>
                <a:gd name="T42" fmla="*/ 15 w 162"/>
                <a:gd name="T43" fmla="*/ 1 h 24"/>
                <a:gd name="T44" fmla="*/ 9 w 162"/>
                <a:gd name="T45" fmla="*/ 1 h 24"/>
                <a:gd name="T46" fmla="*/ 6 w 162"/>
                <a:gd name="T47" fmla="*/ 1 h 24"/>
                <a:gd name="T48" fmla="*/ 0 w 162"/>
                <a:gd name="T49" fmla="*/ 0 h 24"/>
                <a:gd name="T50" fmla="*/ 0 w 162"/>
                <a:gd name="T51" fmla="*/ 14 h 24"/>
                <a:gd name="T52" fmla="*/ 3 w 162"/>
                <a:gd name="T53" fmla="*/ 14 h 24"/>
                <a:gd name="T54" fmla="*/ 6 w 162"/>
                <a:gd name="T55" fmla="*/ 14 h 24"/>
                <a:gd name="T56" fmla="*/ 12 w 162"/>
                <a:gd name="T57" fmla="*/ 14 h 24"/>
                <a:gd name="T58" fmla="*/ 21 w 162"/>
                <a:gd name="T59" fmla="*/ 15 h 24"/>
                <a:gd name="T60" fmla="*/ 28 w 162"/>
                <a:gd name="T61" fmla="*/ 15 h 24"/>
                <a:gd name="T62" fmla="*/ 30 w 162"/>
                <a:gd name="T63" fmla="*/ 15 h 24"/>
                <a:gd name="T64" fmla="*/ 39 w 162"/>
                <a:gd name="T65" fmla="*/ 16 h 24"/>
                <a:gd name="T66" fmla="*/ 48 w 162"/>
                <a:gd name="T67" fmla="*/ 17 h 24"/>
                <a:gd name="T68" fmla="*/ 51 w 162"/>
                <a:gd name="T69" fmla="*/ 17 h 24"/>
                <a:gd name="T70" fmla="*/ 57 w 162"/>
                <a:gd name="T71" fmla="*/ 17 h 24"/>
                <a:gd name="T72" fmla="*/ 66 w 162"/>
                <a:gd name="T73" fmla="*/ 18 h 24"/>
                <a:gd name="T74" fmla="*/ 73 w 162"/>
                <a:gd name="T75" fmla="*/ 18 h 24"/>
                <a:gd name="T76" fmla="*/ 75 w 162"/>
                <a:gd name="T77" fmla="*/ 18 h 24"/>
                <a:gd name="T78" fmla="*/ 83 w 162"/>
                <a:gd name="T79" fmla="*/ 19 h 24"/>
                <a:gd name="T80" fmla="*/ 92 w 162"/>
                <a:gd name="T81" fmla="*/ 19 h 24"/>
                <a:gd name="T82" fmla="*/ 95 w 162"/>
                <a:gd name="T83" fmla="*/ 19 h 24"/>
                <a:gd name="T84" fmla="*/ 101 w 162"/>
                <a:gd name="T85" fmla="*/ 20 h 24"/>
                <a:gd name="T86" fmla="*/ 110 w 162"/>
                <a:gd name="T87" fmla="*/ 20 h 24"/>
                <a:gd name="T88" fmla="*/ 117 w 162"/>
                <a:gd name="T89" fmla="*/ 21 h 24"/>
                <a:gd name="T90" fmla="*/ 119 w 162"/>
                <a:gd name="T91" fmla="*/ 21 h 24"/>
                <a:gd name="T92" fmla="*/ 128 w 162"/>
                <a:gd name="T93" fmla="*/ 22 h 24"/>
                <a:gd name="T94" fmla="*/ 137 w 162"/>
                <a:gd name="T95" fmla="*/ 22 h 24"/>
                <a:gd name="T96" fmla="*/ 140 w 162"/>
                <a:gd name="T97" fmla="*/ 23 h 24"/>
                <a:gd name="T98" fmla="*/ 146 w 162"/>
                <a:gd name="T99" fmla="*/ 23 h 24"/>
                <a:gd name="T100" fmla="*/ 155 w 162"/>
                <a:gd name="T101" fmla="*/ 24 h 24"/>
                <a:gd name="T102" fmla="*/ 162 w 162"/>
                <a:gd name="T103" fmla="*/ 24 h 24"/>
                <a:gd name="T104" fmla="*/ 162 w 162"/>
                <a:gd name="T105" fmla="*/ 10 h 24"/>
                <a:gd name="T106" fmla="*/ 158 w 162"/>
                <a:gd name="T107" fmla="*/ 10 h 24"/>
                <a:gd name="T108" fmla="*/ 149 w 162"/>
                <a:gd name="T10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2" h="24">
                  <a:moveTo>
                    <a:pt x="149" y="9"/>
                  </a:moveTo>
                  <a:cubicBezTo>
                    <a:pt x="147" y="9"/>
                    <a:pt x="145" y="9"/>
                    <a:pt x="143" y="9"/>
                  </a:cubicBezTo>
                  <a:cubicBezTo>
                    <a:pt x="142" y="9"/>
                    <a:pt x="141" y="9"/>
                    <a:pt x="140" y="9"/>
                  </a:cubicBezTo>
                  <a:cubicBezTo>
                    <a:pt x="137" y="9"/>
                    <a:pt x="134" y="8"/>
                    <a:pt x="131" y="8"/>
                  </a:cubicBezTo>
                  <a:cubicBezTo>
                    <a:pt x="128" y="8"/>
                    <a:pt x="125" y="8"/>
                    <a:pt x="122" y="8"/>
                  </a:cubicBezTo>
                  <a:cubicBezTo>
                    <a:pt x="122" y="8"/>
                    <a:pt x="121" y="7"/>
                    <a:pt x="121" y="7"/>
                  </a:cubicBezTo>
                  <a:cubicBezTo>
                    <a:pt x="118" y="7"/>
                    <a:pt x="116" y="7"/>
                    <a:pt x="113" y="7"/>
                  </a:cubicBezTo>
                  <a:cubicBezTo>
                    <a:pt x="110" y="7"/>
                    <a:pt x="107" y="7"/>
                    <a:pt x="104" y="6"/>
                  </a:cubicBezTo>
                  <a:cubicBezTo>
                    <a:pt x="102" y="6"/>
                    <a:pt x="100" y="6"/>
                    <a:pt x="98" y="6"/>
                  </a:cubicBezTo>
                  <a:cubicBezTo>
                    <a:pt x="97" y="6"/>
                    <a:pt x="96" y="6"/>
                    <a:pt x="96" y="6"/>
                  </a:cubicBezTo>
                  <a:cubicBezTo>
                    <a:pt x="93" y="6"/>
                    <a:pt x="90" y="5"/>
                    <a:pt x="87" y="5"/>
                  </a:cubicBezTo>
                  <a:cubicBezTo>
                    <a:pt x="84" y="5"/>
                    <a:pt x="81" y="5"/>
                    <a:pt x="78" y="5"/>
                  </a:cubicBezTo>
                  <a:cubicBezTo>
                    <a:pt x="77" y="5"/>
                    <a:pt x="77" y="5"/>
                    <a:pt x="76" y="5"/>
                  </a:cubicBezTo>
                  <a:cubicBezTo>
                    <a:pt x="74" y="5"/>
                    <a:pt x="71" y="4"/>
                    <a:pt x="69" y="4"/>
                  </a:cubicBezTo>
                  <a:cubicBezTo>
                    <a:pt x="66" y="4"/>
                    <a:pt x="63" y="4"/>
                    <a:pt x="60" y="4"/>
                  </a:cubicBezTo>
                  <a:cubicBezTo>
                    <a:pt x="58" y="4"/>
                    <a:pt x="56" y="4"/>
                    <a:pt x="54" y="3"/>
                  </a:cubicBezTo>
                  <a:cubicBezTo>
                    <a:pt x="53" y="3"/>
                    <a:pt x="52" y="3"/>
                    <a:pt x="51" y="3"/>
                  </a:cubicBezTo>
                  <a:cubicBezTo>
                    <a:pt x="48" y="3"/>
                    <a:pt x="45" y="3"/>
                    <a:pt x="42" y="3"/>
                  </a:cubicBezTo>
                  <a:cubicBezTo>
                    <a:pt x="39" y="3"/>
                    <a:pt x="36" y="2"/>
                    <a:pt x="33" y="2"/>
                  </a:cubicBezTo>
                  <a:cubicBezTo>
                    <a:pt x="33" y="2"/>
                    <a:pt x="32" y="2"/>
                    <a:pt x="31" y="2"/>
                  </a:cubicBezTo>
                  <a:cubicBezTo>
                    <a:pt x="29" y="2"/>
                    <a:pt x="27" y="2"/>
                    <a:pt x="24" y="2"/>
                  </a:cubicBezTo>
                  <a:cubicBezTo>
                    <a:pt x="21" y="2"/>
                    <a:pt x="18" y="1"/>
                    <a:pt x="15" y="1"/>
                  </a:cubicBezTo>
                  <a:cubicBezTo>
                    <a:pt x="13" y="1"/>
                    <a:pt x="11" y="1"/>
                    <a:pt x="9" y="1"/>
                  </a:cubicBezTo>
                  <a:cubicBezTo>
                    <a:pt x="8" y="1"/>
                    <a:pt x="7" y="1"/>
                    <a:pt x="6" y="1"/>
                  </a:cubicBezTo>
                  <a:cubicBezTo>
                    <a:pt x="4" y="1"/>
                    <a:pt x="2" y="1"/>
                    <a:pt x="0" y="0"/>
                  </a:cubicBezTo>
                  <a:cubicBezTo>
                    <a:pt x="0" y="5"/>
                    <a:pt x="0" y="9"/>
                    <a:pt x="0" y="14"/>
                  </a:cubicBezTo>
                  <a:cubicBezTo>
                    <a:pt x="1" y="14"/>
                    <a:pt x="2" y="14"/>
                    <a:pt x="3" y="14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8" y="14"/>
                    <a:pt x="10" y="14"/>
                    <a:pt x="12" y="14"/>
                  </a:cubicBezTo>
                  <a:cubicBezTo>
                    <a:pt x="15" y="15"/>
                    <a:pt x="18" y="15"/>
                    <a:pt x="21" y="15"/>
                  </a:cubicBezTo>
                  <a:cubicBezTo>
                    <a:pt x="23" y="15"/>
                    <a:pt x="26" y="15"/>
                    <a:pt x="28" y="15"/>
                  </a:cubicBezTo>
                  <a:cubicBezTo>
                    <a:pt x="29" y="15"/>
                    <a:pt x="29" y="15"/>
                    <a:pt x="30" y="15"/>
                  </a:cubicBezTo>
                  <a:cubicBezTo>
                    <a:pt x="33" y="16"/>
                    <a:pt x="36" y="16"/>
                    <a:pt x="39" y="16"/>
                  </a:cubicBezTo>
                  <a:cubicBezTo>
                    <a:pt x="42" y="16"/>
                    <a:pt x="45" y="16"/>
                    <a:pt x="48" y="17"/>
                  </a:cubicBezTo>
                  <a:cubicBezTo>
                    <a:pt x="49" y="17"/>
                    <a:pt x="50" y="17"/>
                    <a:pt x="51" y="17"/>
                  </a:cubicBezTo>
                  <a:cubicBezTo>
                    <a:pt x="53" y="17"/>
                    <a:pt x="55" y="17"/>
                    <a:pt x="57" y="17"/>
                  </a:cubicBezTo>
                  <a:cubicBezTo>
                    <a:pt x="60" y="17"/>
                    <a:pt x="63" y="17"/>
                    <a:pt x="66" y="18"/>
                  </a:cubicBezTo>
                  <a:cubicBezTo>
                    <a:pt x="68" y="18"/>
                    <a:pt x="70" y="18"/>
                    <a:pt x="73" y="18"/>
                  </a:cubicBezTo>
                  <a:cubicBezTo>
                    <a:pt x="73" y="18"/>
                    <a:pt x="74" y="18"/>
                    <a:pt x="75" y="18"/>
                  </a:cubicBezTo>
                  <a:cubicBezTo>
                    <a:pt x="78" y="18"/>
                    <a:pt x="80" y="19"/>
                    <a:pt x="83" y="19"/>
                  </a:cubicBezTo>
                  <a:cubicBezTo>
                    <a:pt x="86" y="19"/>
                    <a:pt x="89" y="19"/>
                    <a:pt x="92" y="19"/>
                  </a:cubicBezTo>
                  <a:cubicBezTo>
                    <a:pt x="93" y="19"/>
                    <a:pt x="94" y="19"/>
                    <a:pt x="95" y="19"/>
                  </a:cubicBezTo>
                  <a:cubicBezTo>
                    <a:pt x="97" y="20"/>
                    <a:pt x="99" y="20"/>
                    <a:pt x="101" y="20"/>
                  </a:cubicBezTo>
                  <a:cubicBezTo>
                    <a:pt x="104" y="20"/>
                    <a:pt x="107" y="20"/>
                    <a:pt x="110" y="20"/>
                  </a:cubicBezTo>
                  <a:cubicBezTo>
                    <a:pt x="113" y="21"/>
                    <a:pt x="115" y="21"/>
                    <a:pt x="117" y="21"/>
                  </a:cubicBezTo>
                  <a:cubicBezTo>
                    <a:pt x="118" y="21"/>
                    <a:pt x="118" y="21"/>
                    <a:pt x="119" y="21"/>
                  </a:cubicBezTo>
                  <a:cubicBezTo>
                    <a:pt x="122" y="21"/>
                    <a:pt x="125" y="21"/>
                    <a:pt x="128" y="22"/>
                  </a:cubicBezTo>
                  <a:cubicBezTo>
                    <a:pt x="131" y="22"/>
                    <a:pt x="134" y="22"/>
                    <a:pt x="137" y="22"/>
                  </a:cubicBezTo>
                  <a:cubicBezTo>
                    <a:pt x="138" y="22"/>
                    <a:pt x="139" y="22"/>
                    <a:pt x="140" y="23"/>
                  </a:cubicBezTo>
                  <a:cubicBezTo>
                    <a:pt x="142" y="23"/>
                    <a:pt x="144" y="23"/>
                    <a:pt x="146" y="23"/>
                  </a:cubicBezTo>
                  <a:cubicBezTo>
                    <a:pt x="149" y="23"/>
                    <a:pt x="152" y="23"/>
                    <a:pt x="155" y="24"/>
                  </a:cubicBezTo>
                  <a:cubicBezTo>
                    <a:pt x="157" y="24"/>
                    <a:pt x="159" y="24"/>
                    <a:pt x="162" y="24"/>
                  </a:cubicBezTo>
                  <a:cubicBezTo>
                    <a:pt x="162" y="20"/>
                    <a:pt x="162" y="15"/>
                    <a:pt x="162" y="10"/>
                  </a:cubicBezTo>
                  <a:cubicBezTo>
                    <a:pt x="160" y="10"/>
                    <a:pt x="159" y="10"/>
                    <a:pt x="158" y="10"/>
                  </a:cubicBezTo>
                  <a:cubicBezTo>
                    <a:pt x="155" y="10"/>
                    <a:pt x="152" y="10"/>
                    <a:pt x="149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2217738" y="1785938"/>
              <a:ext cx="438150" cy="136525"/>
            </a:xfrm>
            <a:custGeom>
              <a:avLst/>
              <a:gdLst>
                <a:gd name="T0" fmla="*/ 160 w 173"/>
                <a:gd name="T1" fmla="*/ 35 h 54"/>
                <a:gd name="T2" fmla="*/ 160 w 173"/>
                <a:gd name="T3" fmla="*/ 35 h 54"/>
                <a:gd name="T4" fmla="*/ 152 w 173"/>
                <a:gd name="T5" fmla="*/ 33 h 54"/>
                <a:gd name="T6" fmla="*/ 143 w 173"/>
                <a:gd name="T7" fmla="*/ 31 h 54"/>
                <a:gd name="T8" fmla="*/ 138 w 173"/>
                <a:gd name="T9" fmla="*/ 29 h 54"/>
                <a:gd name="T10" fmla="*/ 135 w 173"/>
                <a:gd name="T11" fmla="*/ 28 h 54"/>
                <a:gd name="T12" fmla="*/ 135 w 173"/>
                <a:gd name="T13" fmla="*/ 28 h 54"/>
                <a:gd name="T14" fmla="*/ 126 w 173"/>
                <a:gd name="T15" fmla="*/ 26 h 54"/>
                <a:gd name="T16" fmla="*/ 118 w 173"/>
                <a:gd name="T17" fmla="*/ 24 h 54"/>
                <a:gd name="T18" fmla="*/ 117 w 173"/>
                <a:gd name="T19" fmla="*/ 24 h 54"/>
                <a:gd name="T20" fmla="*/ 109 w 173"/>
                <a:gd name="T21" fmla="*/ 22 h 54"/>
                <a:gd name="T22" fmla="*/ 101 w 173"/>
                <a:gd name="T23" fmla="*/ 20 h 54"/>
                <a:gd name="T24" fmla="*/ 96 w 173"/>
                <a:gd name="T25" fmla="*/ 18 h 54"/>
                <a:gd name="T26" fmla="*/ 92 w 173"/>
                <a:gd name="T27" fmla="*/ 18 h 54"/>
                <a:gd name="T28" fmla="*/ 84 w 173"/>
                <a:gd name="T29" fmla="*/ 16 h 54"/>
                <a:gd name="T30" fmla="*/ 75 w 173"/>
                <a:gd name="T31" fmla="*/ 14 h 54"/>
                <a:gd name="T32" fmla="*/ 74 w 173"/>
                <a:gd name="T33" fmla="*/ 14 h 54"/>
                <a:gd name="T34" fmla="*/ 66 w 173"/>
                <a:gd name="T35" fmla="*/ 12 h 54"/>
                <a:gd name="T36" fmla="*/ 58 w 173"/>
                <a:gd name="T37" fmla="*/ 10 h 54"/>
                <a:gd name="T38" fmla="*/ 53 w 173"/>
                <a:gd name="T39" fmla="*/ 9 h 54"/>
                <a:gd name="T40" fmla="*/ 49 w 173"/>
                <a:gd name="T41" fmla="*/ 8 h 54"/>
                <a:gd name="T42" fmla="*/ 41 w 173"/>
                <a:gd name="T43" fmla="*/ 7 h 54"/>
                <a:gd name="T44" fmla="*/ 32 w 173"/>
                <a:gd name="T45" fmla="*/ 5 h 54"/>
                <a:gd name="T46" fmla="*/ 31 w 173"/>
                <a:gd name="T47" fmla="*/ 5 h 54"/>
                <a:gd name="T48" fmla="*/ 23 w 173"/>
                <a:gd name="T49" fmla="*/ 3 h 54"/>
                <a:gd name="T50" fmla="*/ 15 w 173"/>
                <a:gd name="T51" fmla="*/ 2 h 54"/>
                <a:gd name="T52" fmla="*/ 9 w 173"/>
                <a:gd name="T53" fmla="*/ 1 h 54"/>
                <a:gd name="T54" fmla="*/ 6 w 173"/>
                <a:gd name="T55" fmla="*/ 0 h 54"/>
                <a:gd name="T56" fmla="*/ 2 w 173"/>
                <a:gd name="T57" fmla="*/ 0 h 54"/>
                <a:gd name="T58" fmla="*/ 0 w 173"/>
                <a:gd name="T59" fmla="*/ 14 h 54"/>
                <a:gd name="T60" fmla="*/ 3 w 173"/>
                <a:gd name="T61" fmla="*/ 15 h 54"/>
                <a:gd name="T62" fmla="*/ 6 w 173"/>
                <a:gd name="T63" fmla="*/ 15 h 54"/>
                <a:gd name="T64" fmla="*/ 11 w 173"/>
                <a:gd name="T65" fmla="*/ 16 h 54"/>
                <a:gd name="T66" fmla="*/ 20 w 173"/>
                <a:gd name="T67" fmla="*/ 18 h 54"/>
                <a:gd name="T68" fmla="*/ 27 w 173"/>
                <a:gd name="T69" fmla="*/ 19 h 54"/>
                <a:gd name="T70" fmla="*/ 28 w 173"/>
                <a:gd name="T71" fmla="*/ 19 h 54"/>
                <a:gd name="T72" fmla="*/ 37 w 173"/>
                <a:gd name="T73" fmla="*/ 21 h 54"/>
                <a:gd name="T74" fmla="*/ 46 w 173"/>
                <a:gd name="T75" fmla="*/ 23 h 54"/>
                <a:gd name="T76" fmla="*/ 49 w 173"/>
                <a:gd name="T77" fmla="*/ 24 h 54"/>
                <a:gd name="T78" fmla="*/ 54 w 173"/>
                <a:gd name="T79" fmla="*/ 25 h 54"/>
                <a:gd name="T80" fmla="*/ 63 w 173"/>
                <a:gd name="T81" fmla="*/ 26 h 54"/>
                <a:gd name="T82" fmla="*/ 71 w 173"/>
                <a:gd name="T83" fmla="*/ 28 h 54"/>
                <a:gd name="T84" fmla="*/ 72 w 173"/>
                <a:gd name="T85" fmla="*/ 28 h 54"/>
                <a:gd name="T86" fmla="*/ 80 w 173"/>
                <a:gd name="T87" fmla="*/ 30 h 54"/>
                <a:gd name="T88" fmla="*/ 89 w 173"/>
                <a:gd name="T89" fmla="*/ 32 h 54"/>
                <a:gd name="T90" fmla="*/ 92 w 173"/>
                <a:gd name="T91" fmla="*/ 33 h 54"/>
                <a:gd name="T92" fmla="*/ 97 w 173"/>
                <a:gd name="T93" fmla="*/ 34 h 54"/>
                <a:gd name="T94" fmla="*/ 106 w 173"/>
                <a:gd name="T95" fmla="*/ 36 h 54"/>
                <a:gd name="T96" fmla="*/ 114 w 173"/>
                <a:gd name="T97" fmla="*/ 38 h 54"/>
                <a:gd name="T98" fmla="*/ 114 w 173"/>
                <a:gd name="T99" fmla="*/ 39 h 54"/>
                <a:gd name="T100" fmla="*/ 123 w 173"/>
                <a:gd name="T101" fmla="*/ 41 h 54"/>
                <a:gd name="T102" fmla="*/ 131 w 173"/>
                <a:gd name="T103" fmla="*/ 43 h 54"/>
                <a:gd name="T104" fmla="*/ 131 w 173"/>
                <a:gd name="T105" fmla="*/ 43 h 54"/>
                <a:gd name="T106" fmla="*/ 135 w 173"/>
                <a:gd name="T107" fmla="*/ 44 h 54"/>
                <a:gd name="T108" fmla="*/ 140 w 173"/>
                <a:gd name="T109" fmla="*/ 45 h 54"/>
                <a:gd name="T110" fmla="*/ 148 w 173"/>
                <a:gd name="T111" fmla="*/ 48 h 54"/>
                <a:gd name="T112" fmla="*/ 156 w 173"/>
                <a:gd name="T113" fmla="*/ 50 h 54"/>
                <a:gd name="T114" fmla="*/ 157 w 173"/>
                <a:gd name="T115" fmla="*/ 50 h 54"/>
                <a:gd name="T116" fmla="*/ 165 w 173"/>
                <a:gd name="T117" fmla="*/ 53 h 54"/>
                <a:gd name="T118" fmla="*/ 170 w 173"/>
                <a:gd name="T119" fmla="*/ 54 h 54"/>
                <a:gd name="T120" fmla="*/ 173 w 173"/>
                <a:gd name="T121" fmla="*/ 39 h 54"/>
                <a:gd name="T122" fmla="*/ 169 w 173"/>
                <a:gd name="T123" fmla="*/ 38 h 54"/>
                <a:gd name="T124" fmla="*/ 160 w 173"/>
                <a:gd name="T125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3" h="54">
                  <a:moveTo>
                    <a:pt x="160" y="35"/>
                  </a:moveTo>
                  <a:cubicBezTo>
                    <a:pt x="160" y="35"/>
                    <a:pt x="160" y="35"/>
                    <a:pt x="160" y="35"/>
                  </a:cubicBezTo>
                  <a:cubicBezTo>
                    <a:pt x="157" y="34"/>
                    <a:pt x="154" y="34"/>
                    <a:pt x="152" y="33"/>
                  </a:cubicBezTo>
                  <a:cubicBezTo>
                    <a:pt x="149" y="32"/>
                    <a:pt x="146" y="31"/>
                    <a:pt x="143" y="31"/>
                  </a:cubicBezTo>
                  <a:cubicBezTo>
                    <a:pt x="142" y="30"/>
                    <a:pt x="140" y="30"/>
                    <a:pt x="138" y="29"/>
                  </a:cubicBezTo>
                  <a:cubicBezTo>
                    <a:pt x="137" y="29"/>
                    <a:pt x="136" y="28"/>
                    <a:pt x="135" y="28"/>
                  </a:cubicBezTo>
                  <a:cubicBezTo>
                    <a:pt x="135" y="28"/>
                    <a:pt x="135" y="28"/>
                    <a:pt x="135" y="28"/>
                  </a:cubicBezTo>
                  <a:cubicBezTo>
                    <a:pt x="132" y="27"/>
                    <a:pt x="129" y="27"/>
                    <a:pt x="126" y="26"/>
                  </a:cubicBezTo>
                  <a:cubicBezTo>
                    <a:pt x="124" y="25"/>
                    <a:pt x="121" y="24"/>
                    <a:pt x="118" y="24"/>
                  </a:cubicBezTo>
                  <a:cubicBezTo>
                    <a:pt x="118" y="24"/>
                    <a:pt x="117" y="24"/>
                    <a:pt x="117" y="24"/>
                  </a:cubicBezTo>
                  <a:cubicBezTo>
                    <a:pt x="114" y="23"/>
                    <a:pt x="112" y="22"/>
                    <a:pt x="109" y="22"/>
                  </a:cubicBezTo>
                  <a:cubicBezTo>
                    <a:pt x="106" y="21"/>
                    <a:pt x="104" y="20"/>
                    <a:pt x="101" y="20"/>
                  </a:cubicBezTo>
                  <a:cubicBezTo>
                    <a:pt x="99" y="19"/>
                    <a:pt x="97" y="19"/>
                    <a:pt x="96" y="18"/>
                  </a:cubicBezTo>
                  <a:cubicBezTo>
                    <a:pt x="94" y="18"/>
                    <a:pt x="93" y="18"/>
                    <a:pt x="92" y="18"/>
                  </a:cubicBezTo>
                  <a:cubicBezTo>
                    <a:pt x="89" y="17"/>
                    <a:pt x="86" y="16"/>
                    <a:pt x="84" y="16"/>
                  </a:cubicBezTo>
                  <a:cubicBezTo>
                    <a:pt x="81" y="15"/>
                    <a:pt x="78" y="14"/>
                    <a:pt x="75" y="14"/>
                  </a:cubicBezTo>
                  <a:cubicBezTo>
                    <a:pt x="75" y="14"/>
                    <a:pt x="74" y="14"/>
                    <a:pt x="74" y="14"/>
                  </a:cubicBezTo>
                  <a:cubicBezTo>
                    <a:pt x="72" y="13"/>
                    <a:pt x="69" y="12"/>
                    <a:pt x="66" y="12"/>
                  </a:cubicBezTo>
                  <a:cubicBezTo>
                    <a:pt x="64" y="11"/>
                    <a:pt x="61" y="11"/>
                    <a:pt x="58" y="10"/>
                  </a:cubicBezTo>
                  <a:cubicBezTo>
                    <a:pt x="56" y="10"/>
                    <a:pt x="54" y="9"/>
                    <a:pt x="53" y="9"/>
                  </a:cubicBezTo>
                  <a:cubicBezTo>
                    <a:pt x="51" y="9"/>
                    <a:pt x="50" y="9"/>
                    <a:pt x="49" y="8"/>
                  </a:cubicBezTo>
                  <a:cubicBezTo>
                    <a:pt x="46" y="8"/>
                    <a:pt x="43" y="7"/>
                    <a:pt x="41" y="7"/>
                  </a:cubicBezTo>
                  <a:cubicBezTo>
                    <a:pt x="38" y="6"/>
                    <a:pt x="35" y="6"/>
                    <a:pt x="32" y="5"/>
                  </a:cubicBezTo>
                  <a:cubicBezTo>
                    <a:pt x="32" y="5"/>
                    <a:pt x="31" y="5"/>
                    <a:pt x="31" y="5"/>
                  </a:cubicBezTo>
                  <a:cubicBezTo>
                    <a:pt x="28" y="4"/>
                    <a:pt x="26" y="4"/>
                    <a:pt x="23" y="3"/>
                  </a:cubicBezTo>
                  <a:cubicBezTo>
                    <a:pt x="20" y="3"/>
                    <a:pt x="17" y="2"/>
                    <a:pt x="15" y="2"/>
                  </a:cubicBezTo>
                  <a:cubicBezTo>
                    <a:pt x="13" y="1"/>
                    <a:pt x="11" y="1"/>
                    <a:pt x="9" y="1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5" y="0"/>
                    <a:pt x="4" y="0"/>
                    <a:pt x="2" y="0"/>
                  </a:cubicBezTo>
                  <a:cubicBezTo>
                    <a:pt x="2" y="4"/>
                    <a:pt x="1" y="9"/>
                    <a:pt x="0" y="14"/>
                  </a:cubicBezTo>
                  <a:cubicBezTo>
                    <a:pt x="1" y="14"/>
                    <a:pt x="2" y="14"/>
                    <a:pt x="3" y="15"/>
                  </a:cubicBezTo>
                  <a:cubicBezTo>
                    <a:pt x="4" y="15"/>
                    <a:pt x="5" y="15"/>
                    <a:pt x="6" y="15"/>
                  </a:cubicBezTo>
                  <a:cubicBezTo>
                    <a:pt x="8" y="16"/>
                    <a:pt x="9" y="16"/>
                    <a:pt x="11" y="16"/>
                  </a:cubicBezTo>
                  <a:cubicBezTo>
                    <a:pt x="14" y="17"/>
                    <a:pt x="17" y="17"/>
                    <a:pt x="20" y="18"/>
                  </a:cubicBezTo>
                  <a:cubicBezTo>
                    <a:pt x="22" y="18"/>
                    <a:pt x="25" y="19"/>
                    <a:pt x="27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1" y="20"/>
                    <a:pt x="34" y="21"/>
                    <a:pt x="37" y="21"/>
                  </a:cubicBezTo>
                  <a:cubicBezTo>
                    <a:pt x="40" y="22"/>
                    <a:pt x="43" y="22"/>
                    <a:pt x="46" y="23"/>
                  </a:cubicBezTo>
                  <a:cubicBezTo>
                    <a:pt x="47" y="23"/>
                    <a:pt x="48" y="23"/>
                    <a:pt x="49" y="24"/>
                  </a:cubicBezTo>
                  <a:cubicBezTo>
                    <a:pt x="51" y="24"/>
                    <a:pt x="53" y="24"/>
                    <a:pt x="54" y="25"/>
                  </a:cubicBezTo>
                  <a:cubicBezTo>
                    <a:pt x="57" y="25"/>
                    <a:pt x="60" y="26"/>
                    <a:pt x="63" y="26"/>
                  </a:cubicBezTo>
                  <a:cubicBezTo>
                    <a:pt x="66" y="27"/>
                    <a:pt x="68" y="28"/>
                    <a:pt x="71" y="28"/>
                  </a:cubicBezTo>
                  <a:cubicBezTo>
                    <a:pt x="71" y="28"/>
                    <a:pt x="71" y="28"/>
                    <a:pt x="72" y="28"/>
                  </a:cubicBezTo>
                  <a:cubicBezTo>
                    <a:pt x="74" y="29"/>
                    <a:pt x="77" y="30"/>
                    <a:pt x="80" y="30"/>
                  </a:cubicBezTo>
                  <a:cubicBezTo>
                    <a:pt x="83" y="31"/>
                    <a:pt x="86" y="32"/>
                    <a:pt x="89" y="32"/>
                  </a:cubicBezTo>
                  <a:cubicBezTo>
                    <a:pt x="90" y="33"/>
                    <a:pt x="91" y="33"/>
                    <a:pt x="92" y="33"/>
                  </a:cubicBezTo>
                  <a:cubicBezTo>
                    <a:pt x="94" y="33"/>
                    <a:pt x="96" y="34"/>
                    <a:pt x="97" y="34"/>
                  </a:cubicBezTo>
                  <a:cubicBezTo>
                    <a:pt x="100" y="35"/>
                    <a:pt x="103" y="36"/>
                    <a:pt x="106" y="36"/>
                  </a:cubicBezTo>
                  <a:cubicBezTo>
                    <a:pt x="108" y="37"/>
                    <a:pt x="111" y="38"/>
                    <a:pt x="114" y="38"/>
                  </a:cubicBezTo>
                  <a:cubicBezTo>
                    <a:pt x="114" y="38"/>
                    <a:pt x="114" y="38"/>
                    <a:pt x="114" y="39"/>
                  </a:cubicBezTo>
                  <a:cubicBezTo>
                    <a:pt x="117" y="39"/>
                    <a:pt x="120" y="40"/>
                    <a:pt x="123" y="41"/>
                  </a:cubicBezTo>
                  <a:cubicBezTo>
                    <a:pt x="126" y="41"/>
                    <a:pt x="128" y="42"/>
                    <a:pt x="131" y="43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133" y="43"/>
                    <a:pt x="134" y="44"/>
                    <a:pt x="135" y="44"/>
                  </a:cubicBezTo>
                  <a:cubicBezTo>
                    <a:pt x="137" y="44"/>
                    <a:pt x="138" y="45"/>
                    <a:pt x="140" y="45"/>
                  </a:cubicBezTo>
                  <a:cubicBezTo>
                    <a:pt x="143" y="46"/>
                    <a:pt x="145" y="47"/>
                    <a:pt x="148" y="48"/>
                  </a:cubicBezTo>
                  <a:cubicBezTo>
                    <a:pt x="151" y="49"/>
                    <a:pt x="153" y="49"/>
                    <a:pt x="156" y="50"/>
                  </a:cubicBezTo>
                  <a:cubicBezTo>
                    <a:pt x="156" y="50"/>
                    <a:pt x="157" y="50"/>
                    <a:pt x="157" y="50"/>
                  </a:cubicBezTo>
                  <a:cubicBezTo>
                    <a:pt x="160" y="51"/>
                    <a:pt x="162" y="52"/>
                    <a:pt x="165" y="53"/>
                  </a:cubicBezTo>
                  <a:cubicBezTo>
                    <a:pt x="167" y="53"/>
                    <a:pt x="168" y="54"/>
                    <a:pt x="170" y="54"/>
                  </a:cubicBezTo>
                  <a:cubicBezTo>
                    <a:pt x="171" y="49"/>
                    <a:pt x="172" y="44"/>
                    <a:pt x="173" y="39"/>
                  </a:cubicBezTo>
                  <a:cubicBezTo>
                    <a:pt x="172" y="39"/>
                    <a:pt x="170" y="38"/>
                    <a:pt x="169" y="38"/>
                  </a:cubicBezTo>
                  <a:cubicBezTo>
                    <a:pt x="166" y="37"/>
                    <a:pt x="163" y="36"/>
                    <a:pt x="160" y="3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2473325" y="2813050"/>
              <a:ext cx="403225" cy="200025"/>
            </a:xfrm>
            <a:custGeom>
              <a:avLst/>
              <a:gdLst>
                <a:gd name="T0" fmla="*/ 2 w 159"/>
                <a:gd name="T1" fmla="*/ 66 h 79"/>
                <a:gd name="T2" fmla="*/ 8 w 159"/>
                <a:gd name="T3" fmla="*/ 78 h 79"/>
                <a:gd name="T4" fmla="*/ 8 w 159"/>
                <a:gd name="T5" fmla="*/ 79 h 79"/>
                <a:gd name="T6" fmla="*/ 12 w 159"/>
                <a:gd name="T7" fmla="*/ 77 h 79"/>
                <a:gd name="T8" fmla="*/ 17 w 159"/>
                <a:gd name="T9" fmla="*/ 75 h 79"/>
                <a:gd name="T10" fmla="*/ 22 w 159"/>
                <a:gd name="T11" fmla="*/ 74 h 79"/>
                <a:gd name="T12" fmla="*/ 27 w 159"/>
                <a:gd name="T13" fmla="*/ 71 h 79"/>
                <a:gd name="T14" fmla="*/ 37 w 159"/>
                <a:gd name="T15" fmla="*/ 67 h 79"/>
                <a:gd name="T16" fmla="*/ 47 w 159"/>
                <a:gd name="T17" fmla="*/ 64 h 79"/>
                <a:gd name="T18" fmla="*/ 47 w 159"/>
                <a:gd name="T19" fmla="*/ 63 h 79"/>
                <a:gd name="T20" fmla="*/ 57 w 159"/>
                <a:gd name="T21" fmla="*/ 59 h 79"/>
                <a:gd name="T22" fmla="*/ 67 w 159"/>
                <a:gd name="T23" fmla="*/ 55 h 79"/>
                <a:gd name="T24" fmla="*/ 72 w 159"/>
                <a:gd name="T25" fmla="*/ 53 h 79"/>
                <a:gd name="T26" fmla="*/ 78 w 159"/>
                <a:gd name="T27" fmla="*/ 50 h 79"/>
                <a:gd name="T28" fmla="*/ 88 w 159"/>
                <a:gd name="T29" fmla="*/ 46 h 79"/>
                <a:gd name="T30" fmla="*/ 97 w 159"/>
                <a:gd name="T31" fmla="*/ 41 h 79"/>
                <a:gd name="T32" fmla="*/ 98 w 159"/>
                <a:gd name="T33" fmla="*/ 41 h 79"/>
                <a:gd name="T34" fmla="*/ 108 w 159"/>
                <a:gd name="T35" fmla="*/ 36 h 79"/>
                <a:gd name="T36" fmla="*/ 118 w 159"/>
                <a:gd name="T37" fmla="*/ 31 h 79"/>
                <a:gd name="T38" fmla="*/ 123 w 159"/>
                <a:gd name="T39" fmla="*/ 29 h 79"/>
                <a:gd name="T40" fmla="*/ 129 w 159"/>
                <a:gd name="T41" fmla="*/ 26 h 79"/>
                <a:gd name="T42" fmla="*/ 139 w 159"/>
                <a:gd name="T43" fmla="*/ 20 h 79"/>
                <a:gd name="T44" fmla="*/ 147 w 159"/>
                <a:gd name="T45" fmla="*/ 16 h 79"/>
                <a:gd name="T46" fmla="*/ 149 w 159"/>
                <a:gd name="T47" fmla="*/ 15 h 79"/>
                <a:gd name="T48" fmla="*/ 149 w 159"/>
                <a:gd name="T49" fmla="*/ 14 h 79"/>
                <a:gd name="T50" fmla="*/ 159 w 159"/>
                <a:gd name="T51" fmla="*/ 9 h 79"/>
                <a:gd name="T52" fmla="*/ 152 w 159"/>
                <a:gd name="T53" fmla="*/ 5 h 79"/>
                <a:gd name="T54" fmla="*/ 151 w 159"/>
                <a:gd name="T55" fmla="*/ 5 h 79"/>
                <a:gd name="T56" fmla="*/ 144 w 159"/>
                <a:gd name="T57" fmla="*/ 1 h 79"/>
                <a:gd name="T58" fmla="*/ 142 w 159"/>
                <a:gd name="T59" fmla="*/ 0 h 79"/>
                <a:gd name="T60" fmla="*/ 139 w 159"/>
                <a:gd name="T61" fmla="*/ 1 h 79"/>
                <a:gd name="T62" fmla="*/ 134 w 159"/>
                <a:gd name="T63" fmla="*/ 4 h 79"/>
                <a:gd name="T64" fmla="*/ 128 w 159"/>
                <a:gd name="T65" fmla="*/ 7 h 79"/>
                <a:gd name="T66" fmla="*/ 123 w 159"/>
                <a:gd name="T67" fmla="*/ 10 h 79"/>
                <a:gd name="T68" fmla="*/ 113 w 159"/>
                <a:gd name="T69" fmla="*/ 15 h 79"/>
                <a:gd name="T70" fmla="*/ 103 w 159"/>
                <a:gd name="T71" fmla="*/ 20 h 79"/>
                <a:gd name="T72" fmla="*/ 102 w 159"/>
                <a:gd name="T73" fmla="*/ 20 h 79"/>
                <a:gd name="T74" fmla="*/ 93 w 159"/>
                <a:gd name="T75" fmla="*/ 25 h 79"/>
                <a:gd name="T76" fmla="*/ 82 w 159"/>
                <a:gd name="T77" fmla="*/ 30 h 79"/>
                <a:gd name="T78" fmla="*/ 77 w 159"/>
                <a:gd name="T79" fmla="*/ 32 h 79"/>
                <a:gd name="T80" fmla="*/ 72 w 159"/>
                <a:gd name="T81" fmla="*/ 34 h 79"/>
                <a:gd name="T82" fmla="*/ 62 w 159"/>
                <a:gd name="T83" fmla="*/ 39 h 79"/>
                <a:gd name="T84" fmla="*/ 52 w 159"/>
                <a:gd name="T85" fmla="*/ 43 h 79"/>
                <a:gd name="T86" fmla="*/ 51 w 159"/>
                <a:gd name="T87" fmla="*/ 43 h 79"/>
                <a:gd name="T88" fmla="*/ 42 w 159"/>
                <a:gd name="T89" fmla="*/ 47 h 79"/>
                <a:gd name="T90" fmla="*/ 32 w 159"/>
                <a:gd name="T91" fmla="*/ 51 h 79"/>
                <a:gd name="T92" fmla="*/ 26 w 159"/>
                <a:gd name="T93" fmla="*/ 54 h 79"/>
                <a:gd name="T94" fmla="*/ 22 w 159"/>
                <a:gd name="T95" fmla="*/ 55 h 79"/>
                <a:gd name="T96" fmla="*/ 12 w 159"/>
                <a:gd name="T97" fmla="*/ 59 h 79"/>
                <a:gd name="T98" fmla="*/ 6 w 159"/>
                <a:gd name="T99" fmla="*/ 62 h 79"/>
                <a:gd name="T100" fmla="*/ 2 w 159"/>
                <a:gd name="T101" fmla="*/ 63 h 79"/>
                <a:gd name="T102" fmla="*/ 2 w 159"/>
                <a:gd name="T103" fmla="*/ 63 h 79"/>
                <a:gd name="T104" fmla="*/ 0 w 159"/>
                <a:gd name="T105" fmla="*/ 64 h 79"/>
                <a:gd name="T106" fmla="*/ 1 w 159"/>
                <a:gd name="T107" fmla="*/ 65 h 79"/>
                <a:gd name="T108" fmla="*/ 2 w 159"/>
                <a:gd name="T109" fmla="*/ 6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9" h="79">
                  <a:moveTo>
                    <a:pt x="2" y="66"/>
                  </a:moveTo>
                  <a:cubicBezTo>
                    <a:pt x="4" y="70"/>
                    <a:pt x="6" y="74"/>
                    <a:pt x="8" y="78"/>
                  </a:cubicBezTo>
                  <a:cubicBezTo>
                    <a:pt x="8" y="78"/>
                    <a:pt x="8" y="78"/>
                    <a:pt x="8" y="79"/>
                  </a:cubicBezTo>
                  <a:cubicBezTo>
                    <a:pt x="10" y="78"/>
                    <a:pt x="11" y="78"/>
                    <a:pt x="12" y="77"/>
                  </a:cubicBezTo>
                  <a:cubicBezTo>
                    <a:pt x="14" y="77"/>
                    <a:pt x="16" y="76"/>
                    <a:pt x="17" y="75"/>
                  </a:cubicBezTo>
                  <a:cubicBezTo>
                    <a:pt x="19" y="75"/>
                    <a:pt x="20" y="74"/>
                    <a:pt x="22" y="74"/>
                  </a:cubicBezTo>
                  <a:cubicBezTo>
                    <a:pt x="24" y="73"/>
                    <a:pt x="26" y="72"/>
                    <a:pt x="27" y="71"/>
                  </a:cubicBezTo>
                  <a:cubicBezTo>
                    <a:pt x="31" y="70"/>
                    <a:pt x="34" y="69"/>
                    <a:pt x="37" y="67"/>
                  </a:cubicBezTo>
                  <a:cubicBezTo>
                    <a:pt x="41" y="66"/>
                    <a:pt x="44" y="65"/>
                    <a:pt x="47" y="64"/>
                  </a:cubicBezTo>
                  <a:cubicBezTo>
                    <a:pt x="47" y="64"/>
                    <a:pt x="47" y="63"/>
                    <a:pt x="47" y="63"/>
                  </a:cubicBezTo>
                  <a:cubicBezTo>
                    <a:pt x="51" y="62"/>
                    <a:pt x="54" y="61"/>
                    <a:pt x="57" y="59"/>
                  </a:cubicBezTo>
                  <a:cubicBezTo>
                    <a:pt x="61" y="58"/>
                    <a:pt x="64" y="56"/>
                    <a:pt x="67" y="55"/>
                  </a:cubicBezTo>
                  <a:cubicBezTo>
                    <a:pt x="69" y="54"/>
                    <a:pt x="70" y="53"/>
                    <a:pt x="72" y="53"/>
                  </a:cubicBezTo>
                  <a:cubicBezTo>
                    <a:pt x="74" y="52"/>
                    <a:pt x="76" y="51"/>
                    <a:pt x="78" y="50"/>
                  </a:cubicBezTo>
                  <a:cubicBezTo>
                    <a:pt x="81" y="49"/>
                    <a:pt x="84" y="47"/>
                    <a:pt x="88" y="46"/>
                  </a:cubicBezTo>
                  <a:cubicBezTo>
                    <a:pt x="91" y="44"/>
                    <a:pt x="94" y="43"/>
                    <a:pt x="97" y="41"/>
                  </a:cubicBezTo>
                  <a:cubicBezTo>
                    <a:pt x="97" y="41"/>
                    <a:pt x="98" y="41"/>
                    <a:pt x="98" y="41"/>
                  </a:cubicBezTo>
                  <a:cubicBezTo>
                    <a:pt x="101" y="39"/>
                    <a:pt x="105" y="38"/>
                    <a:pt x="108" y="36"/>
                  </a:cubicBezTo>
                  <a:cubicBezTo>
                    <a:pt x="111" y="34"/>
                    <a:pt x="115" y="33"/>
                    <a:pt x="118" y="31"/>
                  </a:cubicBezTo>
                  <a:cubicBezTo>
                    <a:pt x="120" y="30"/>
                    <a:pt x="121" y="29"/>
                    <a:pt x="123" y="29"/>
                  </a:cubicBezTo>
                  <a:cubicBezTo>
                    <a:pt x="125" y="28"/>
                    <a:pt x="127" y="27"/>
                    <a:pt x="129" y="26"/>
                  </a:cubicBezTo>
                  <a:cubicBezTo>
                    <a:pt x="132" y="24"/>
                    <a:pt x="135" y="22"/>
                    <a:pt x="139" y="20"/>
                  </a:cubicBezTo>
                  <a:cubicBezTo>
                    <a:pt x="142" y="19"/>
                    <a:pt x="144" y="17"/>
                    <a:pt x="147" y="16"/>
                  </a:cubicBezTo>
                  <a:cubicBezTo>
                    <a:pt x="148" y="15"/>
                    <a:pt x="148" y="15"/>
                    <a:pt x="149" y="15"/>
                  </a:cubicBezTo>
                  <a:cubicBezTo>
                    <a:pt x="149" y="15"/>
                    <a:pt x="149" y="14"/>
                    <a:pt x="149" y="14"/>
                  </a:cubicBezTo>
                  <a:cubicBezTo>
                    <a:pt x="152" y="13"/>
                    <a:pt x="156" y="11"/>
                    <a:pt x="159" y="9"/>
                  </a:cubicBezTo>
                  <a:cubicBezTo>
                    <a:pt x="156" y="8"/>
                    <a:pt x="154" y="6"/>
                    <a:pt x="152" y="5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49" y="4"/>
                    <a:pt x="146" y="2"/>
                    <a:pt x="144" y="1"/>
                  </a:cubicBezTo>
                  <a:cubicBezTo>
                    <a:pt x="143" y="0"/>
                    <a:pt x="142" y="0"/>
                    <a:pt x="142" y="0"/>
                  </a:cubicBezTo>
                  <a:cubicBezTo>
                    <a:pt x="141" y="0"/>
                    <a:pt x="140" y="1"/>
                    <a:pt x="139" y="1"/>
                  </a:cubicBezTo>
                  <a:cubicBezTo>
                    <a:pt x="137" y="2"/>
                    <a:pt x="135" y="3"/>
                    <a:pt x="134" y="4"/>
                  </a:cubicBezTo>
                  <a:cubicBezTo>
                    <a:pt x="132" y="5"/>
                    <a:pt x="130" y="6"/>
                    <a:pt x="128" y="7"/>
                  </a:cubicBezTo>
                  <a:cubicBezTo>
                    <a:pt x="126" y="8"/>
                    <a:pt x="125" y="9"/>
                    <a:pt x="123" y="10"/>
                  </a:cubicBezTo>
                  <a:cubicBezTo>
                    <a:pt x="120" y="11"/>
                    <a:pt x="116" y="13"/>
                    <a:pt x="113" y="15"/>
                  </a:cubicBezTo>
                  <a:cubicBezTo>
                    <a:pt x="110" y="17"/>
                    <a:pt x="106" y="18"/>
                    <a:pt x="103" y="20"/>
                  </a:cubicBezTo>
                  <a:cubicBezTo>
                    <a:pt x="103" y="20"/>
                    <a:pt x="102" y="20"/>
                    <a:pt x="102" y="20"/>
                  </a:cubicBezTo>
                  <a:cubicBezTo>
                    <a:pt x="99" y="22"/>
                    <a:pt x="96" y="24"/>
                    <a:pt x="93" y="25"/>
                  </a:cubicBezTo>
                  <a:cubicBezTo>
                    <a:pt x="89" y="27"/>
                    <a:pt x="86" y="28"/>
                    <a:pt x="82" y="30"/>
                  </a:cubicBezTo>
                  <a:cubicBezTo>
                    <a:pt x="81" y="31"/>
                    <a:pt x="79" y="32"/>
                    <a:pt x="77" y="32"/>
                  </a:cubicBezTo>
                  <a:cubicBezTo>
                    <a:pt x="75" y="33"/>
                    <a:pt x="74" y="34"/>
                    <a:pt x="72" y="34"/>
                  </a:cubicBezTo>
                  <a:cubicBezTo>
                    <a:pt x="69" y="36"/>
                    <a:pt x="66" y="37"/>
                    <a:pt x="62" y="39"/>
                  </a:cubicBezTo>
                  <a:cubicBezTo>
                    <a:pt x="59" y="40"/>
                    <a:pt x="55" y="42"/>
                    <a:pt x="52" y="43"/>
                  </a:cubicBezTo>
                  <a:cubicBezTo>
                    <a:pt x="52" y="43"/>
                    <a:pt x="52" y="43"/>
                    <a:pt x="51" y="43"/>
                  </a:cubicBezTo>
                  <a:cubicBezTo>
                    <a:pt x="48" y="45"/>
                    <a:pt x="45" y="46"/>
                    <a:pt x="42" y="47"/>
                  </a:cubicBezTo>
                  <a:cubicBezTo>
                    <a:pt x="39" y="49"/>
                    <a:pt x="35" y="50"/>
                    <a:pt x="32" y="51"/>
                  </a:cubicBezTo>
                  <a:cubicBezTo>
                    <a:pt x="30" y="52"/>
                    <a:pt x="28" y="53"/>
                    <a:pt x="26" y="54"/>
                  </a:cubicBezTo>
                  <a:cubicBezTo>
                    <a:pt x="25" y="54"/>
                    <a:pt x="24" y="55"/>
                    <a:pt x="22" y="55"/>
                  </a:cubicBezTo>
                  <a:cubicBezTo>
                    <a:pt x="19" y="57"/>
                    <a:pt x="16" y="58"/>
                    <a:pt x="12" y="59"/>
                  </a:cubicBezTo>
                  <a:cubicBezTo>
                    <a:pt x="10" y="60"/>
                    <a:pt x="8" y="61"/>
                    <a:pt x="6" y="62"/>
                  </a:cubicBezTo>
                  <a:cubicBezTo>
                    <a:pt x="5" y="62"/>
                    <a:pt x="4" y="63"/>
                    <a:pt x="2" y="63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1" y="63"/>
                    <a:pt x="1" y="64"/>
                    <a:pt x="0" y="64"/>
                  </a:cubicBezTo>
                  <a:cubicBezTo>
                    <a:pt x="0" y="64"/>
                    <a:pt x="1" y="65"/>
                    <a:pt x="1" y="65"/>
                  </a:cubicBezTo>
                  <a:cubicBezTo>
                    <a:pt x="1" y="66"/>
                    <a:pt x="1" y="66"/>
                    <a:pt x="2" y="6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Freeform 18"/>
            <p:cNvSpPr>
              <a:spLocks/>
            </p:cNvSpPr>
            <p:nvPr/>
          </p:nvSpPr>
          <p:spPr bwMode="auto">
            <a:xfrm>
              <a:off x="2989263" y="2419350"/>
              <a:ext cx="255588" cy="315913"/>
            </a:xfrm>
            <a:custGeom>
              <a:avLst/>
              <a:gdLst>
                <a:gd name="T0" fmla="*/ 65 w 101"/>
                <a:gd name="T1" fmla="*/ 51 h 124"/>
                <a:gd name="T2" fmla="*/ 64 w 101"/>
                <a:gd name="T3" fmla="*/ 52 h 124"/>
                <a:gd name="T4" fmla="*/ 53 w 101"/>
                <a:gd name="T5" fmla="*/ 69 h 124"/>
                <a:gd name="T6" fmla="*/ 51 w 101"/>
                <a:gd name="T7" fmla="*/ 71 h 124"/>
                <a:gd name="T8" fmla="*/ 39 w 101"/>
                <a:gd name="T9" fmla="*/ 84 h 124"/>
                <a:gd name="T10" fmla="*/ 32 w 101"/>
                <a:gd name="T11" fmla="*/ 90 h 124"/>
                <a:gd name="T12" fmla="*/ 27 w 101"/>
                <a:gd name="T13" fmla="*/ 95 h 124"/>
                <a:gd name="T14" fmla="*/ 16 w 101"/>
                <a:gd name="T15" fmla="*/ 105 h 124"/>
                <a:gd name="T16" fmla="*/ 5 w 101"/>
                <a:gd name="T17" fmla="*/ 113 h 124"/>
                <a:gd name="T18" fmla="*/ 4 w 101"/>
                <a:gd name="T19" fmla="*/ 113 h 124"/>
                <a:gd name="T20" fmla="*/ 0 w 101"/>
                <a:gd name="T21" fmla="*/ 117 h 124"/>
                <a:gd name="T22" fmla="*/ 3 w 101"/>
                <a:gd name="T23" fmla="*/ 118 h 124"/>
                <a:gd name="T24" fmla="*/ 4 w 101"/>
                <a:gd name="T25" fmla="*/ 118 h 124"/>
                <a:gd name="T26" fmla="*/ 12 w 101"/>
                <a:gd name="T27" fmla="*/ 121 h 124"/>
                <a:gd name="T28" fmla="*/ 17 w 101"/>
                <a:gd name="T29" fmla="*/ 123 h 124"/>
                <a:gd name="T30" fmla="*/ 18 w 101"/>
                <a:gd name="T31" fmla="*/ 124 h 124"/>
                <a:gd name="T32" fmla="*/ 21 w 101"/>
                <a:gd name="T33" fmla="*/ 122 h 124"/>
                <a:gd name="T34" fmla="*/ 26 w 101"/>
                <a:gd name="T35" fmla="*/ 118 h 124"/>
                <a:gd name="T36" fmla="*/ 32 w 101"/>
                <a:gd name="T37" fmla="*/ 113 h 124"/>
                <a:gd name="T38" fmla="*/ 43 w 101"/>
                <a:gd name="T39" fmla="*/ 103 h 124"/>
                <a:gd name="T40" fmla="*/ 55 w 101"/>
                <a:gd name="T41" fmla="*/ 91 h 124"/>
                <a:gd name="T42" fmla="*/ 55 w 101"/>
                <a:gd name="T43" fmla="*/ 91 h 124"/>
                <a:gd name="T44" fmla="*/ 66 w 101"/>
                <a:gd name="T45" fmla="*/ 79 h 124"/>
                <a:gd name="T46" fmla="*/ 68 w 101"/>
                <a:gd name="T47" fmla="*/ 76 h 124"/>
                <a:gd name="T48" fmla="*/ 82 w 101"/>
                <a:gd name="T49" fmla="*/ 53 h 124"/>
                <a:gd name="T50" fmla="*/ 86 w 101"/>
                <a:gd name="T51" fmla="*/ 45 h 124"/>
                <a:gd name="T52" fmla="*/ 91 w 101"/>
                <a:gd name="T53" fmla="*/ 35 h 124"/>
                <a:gd name="T54" fmla="*/ 99 w 101"/>
                <a:gd name="T55" fmla="*/ 8 h 124"/>
                <a:gd name="T56" fmla="*/ 101 w 101"/>
                <a:gd name="T57" fmla="*/ 0 h 124"/>
                <a:gd name="T58" fmla="*/ 99 w 101"/>
                <a:gd name="T59" fmla="*/ 0 h 124"/>
                <a:gd name="T60" fmla="*/ 99 w 101"/>
                <a:gd name="T61" fmla="*/ 0 h 124"/>
                <a:gd name="T62" fmla="*/ 95 w 101"/>
                <a:gd name="T63" fmla="*/ 0 h 124"/>
                <a:gd name="T64" fmla="*/ 86 w 101"/>
                <a:gd name="T65" fmla="*/ 0 h 124"/>
                <a:gd name="T66" fmla="*/ 84 w 101"/>
                <a:gd name="T67" fmla="*/ 0 h 124"/>
                <a:gd name="T68" fmla="*/ 84 w 101"/>
                <a:gd name="T69" fmla="*/ 4 h 124"/>
                <a:gd name="T70" fmla="*/ 72 w 101"/>
                <a:gd name="T71" fmla="*/ 38 h 124"/>
                <a:gd name="T72" fmla="*/ 65 w 101"/>
                <a:gd name="T73" fmla="*/ 5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1" h="124">
                  <a:moveTo>
                    <a:pt x="65" y="51"/>
                  </a:moveTo>
                  <a:cubicBezTo>
                    <a:pt x="64" y="51"/>
                    <a:pt x="64" y="52"/>
                    <a:pt x="64" y="52"/>
                  </a:cubicBezTo>
                  <a:cubicBezTo>
                    <a:pt x="61" y="58"/>
                    <a:pt x="57" y="63"/>
                    <a:pt x="53" y="69"/>
                  </a:cubicBezTo>
                  <a:cubicBezTo>
                    <a:pt x="52" y="69"/>
                    <a:pt x="52" y="70"/>
                    <a:pt x="51" y="71"/>
                  </a:cubicBezTo>
                  <a:cubicBezTo>
                    <a:pt x="47" y="75"/>
                    <a:pt x="43" y="80"/>
                    <a:pt x="39" y="84"/>
                  </a:cubicBezTo>
                  <a:cubicBezTo>
                    <a:pt x="37" y="86"/>
                    <a:pt x="35" y="88"/>
                    <a:pt x="32" y="90"/>
                  </a:cubicBezTo>
                  <a:cubicBezTo>
                    <a:pt x="31" y="92"/>
                    <a:pt x="29" y="94"/>
                    <a:pt x="27" y="95"/>
                  </a:cubicBezTo>
                  <a:cubicBezTo>
                    <a:pt x="23" y="98"/>
                    <a:pt x="20" y="102"/>
                    <a:pt x="16" y="105"/>
                  </a:cubicBezTo>
                  <a:cubicBezTo>
                    <a:pt x="12" y="107"/>
                    <a:pt x="9" y="110"/>
                    <a:pt x="5" y="113"/>
                  </a:cubicBezTo>
                  <a:cubicBezTo>
                    <a:pt x="5" y="113"/>
                    <a:pt x="5" y="113"/>
                    <a:pt x="4" y="113"/>
                  </a:cubicBezTo>
                  <a:cubicBezTo>
                    <a:pt x="3" y="114"/>
                    <a:pt x="1" y="116"/>
                    <a:pt x="0" y="117"/>
                  </a:cubicBezTo>
                  <a:cubicBezTo>
                    <a:pt x="1" y="117"/>
                    <a:pt x="2" y="118"/>
                    <a:pt x="3" y="118"/>
                  </a:cubicBezTo>
                  <a:cubicBezTo>
                    <a:pt x="3" y="118"/>
                    <a:pt x="4" y="118"/>
                    <a:pt x="4" y="118"/>
                  </a:cubicBezTo>
                  <a:cubicBezTo>
                    <a:pt x="6" y="119"/>
                    <a:pt x="9" y="120"/>
                    <a:pt x="12" y="121"/>
                  </a:cubicBezTo>
                  <a:cubicBezTo>
                    <a:pt x="14" y="122"/>
                    <a:pt x="15" y="122"/>
                    <a:pt x="17" y="123"/>
                  </a:cubicBezTo>
                  <a:cubicBezTo>
                    <a:pt x="17" y="123"/>
                    <a:pt x="18" y="123"/>
                    <a:pt x="18" y="124"/>
                  </a:cubicBezTo>
                  <a:cubicBezTo>
                    <a:pt x="19" y="123"/>
                    <a:pt x="20" y="122"/>
                    <a:pt x="21" y="122"/>
                  </a:cubicBezTo>
                  <a:cubicBezTo>
                    <a:pt x="23" y="120"/>
                    <a:pt x="24" y="119"/>
                    <a:pt x="26" y="118"/>
                  </a:cubicBezTo>
                  <a:cubicBezTo>
                    <a:pt x="28" y="116"/>
                    <a:pt x="30" y="114"/>
                    <a:pt x="32" y="113"/>
                  </a:cubicBezTo>
                  <a:cubicBezTo>
                    <a:pt x="36" y="109"/>
                    <a:pt x="40" y="106"/>
                    <a:pt x="43" y="103"/>
                  </a:cubicBezTo>
                  <a:cubicBezTo>
                    <a:pt x="47" y="99"/>
                    <a:pt x="51" y="95"/>
                    <a:pt x="55" y="91"/>
                  </a:cubicBezTo>
                  <a:cubicBezTo>
                    <a:pt x="55" y="91"/>
                    <a:pt x="55" y="91"/>
                    <a:pt x="55" y="91"/>
                  </a:cubicBezTo>
                  <a:cubicBezTo>
                    <a:pt x="59" y="87"/>
                    <a:pt x="62" y="83"/>
                    <a:pt x="66" y="79"/>
                  </a:cubicBezTo>
                  <a:cubicBezTo>
                    <a:pt x="66" y="78"/>
                    <a:pt x="67" y="77"/>
                    <a:pt x="68" y="76"/>
                  </a:cubicBezTo>
                  <a:cubicBezTo>
                    <a:pt x="73" y="69"/>
                    <a:pt x="78" y="61"/>
                    <a:pt x="82" y="53"/>
                  </a:cubicBezTo>
                  <a:cubicBezTo>
                    <a:pt x="84" y="51"/>
                    <a:pt x="85" y="48"/>
                    <a:pt x="86" y="45"/>
                  </a:cubicBezTo>
                  <a:cubicBezTo>
                    <a:pt x="88" y="42"/>
                    <a:pt x="89" y="39"/>
                    <a:pt x="91" y="35"/>
                  </a:cubicBezTo>
                  <a:cubicBezTo>
                    <a:pt x="94" y="27"/>
                    <a:pt x="97" y="17"/>
                    <a:pt x="99" y="8"/>
                  </a:cubicBezTo>
                  <a:cubicBezTo>
                    <a:pt x="100" y="5"/>
                    <a:pt x="101" y="3"/>
                    <a:pt x="101" y="0"/>
                  </a:cubicBezTo>
                  <a:cubicBezTo>
                    <a:pt x="100" y="0"/>
                    <a:pt x="100" y="0"/>
                    <a:pt x="99" y="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7" y="0"/>
                    <a:pt x="96" y="0"/>
                    <a:pt x="95" y="0"/>
                  </a:cubicBezTo>
                  <a:cubicBezTo>
                    <a:pt x="92" y="0"/>
                    <a:pt x="89" y="0"/>
                    <a:pt x="86" y="0"/>
                  </a:cubicBezTo>
                  <a:cubicBezTo>
                    <a:pt x="85" y="0"/>
                    <a:pt x="85" y="0"/>
                    <a:pt x="84" y="0"/>
                  </a:cubicBezTo>
                  <a:cubicBezTo>
                    <a:pt x="84" y="2"/>
                    <a:pt x="84" y="3"/>
                    <a:pt x="84" y="4"/>
                  </a:cubicBezTo>
                  <a:cubicBezTo>
                    <a:pt x="81" y="16"/>
                    <a:pt x="77" y="27"/>
                    <a:pt x="72" y="38"/>
                  </a:cubicBezTo>
                  <a:cubicBezTo>
                    <a:pt x="69" y="43"/>
                    <a:pt x="67" y="47"/>
                    <a:pt x="65" y="5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Freeform 19"/>
            <p:cNvSpPr>
              <a:spLocks/>
            </p:cNvSpPr>
            <p:nvPr/>
          </p:nvSpPr>
          <p:spPr bwMode="auto">
            <a:xfrm>
              <a:off x="2819400" y="1943100"/>
              <a:ext cx="374650" cy="260350"/>
            </a:xfrm>
            <a:custGeom>
              <a:avLst/>
              <a:gdLst>
                <a:gd name="T0" fmla="*/ 3 w 148"/>
                <a:gd name="T1" fmla="*/ 18 h 103"/>
                <a:gd name="T2" fmla="*/ 11 w 148"/>
                <a:gd name="T3" fmla="*/ 21 h 103"/>
                <a:gd name="T4" fmla="*/ 20 w 148"/>
                <a:gd name="T5" fmla="*/ 25 h 103"/>
                <a:gd name="T6" fmla="*/ 23 w 148"/>
                <a:gd name="T7" fmla="*/ 26 h 103"/>
                <a:gd name="T8" fmla="*/ 28 w 148"/>
                <a:gd name="T9" fmla="*/ 28 h 103"/>
                <a:gd name="T10" fmla="*/ 34 w 148"/>
                <a:gd name="T11" fmla="*/ 31 h 103"/>
                <a:gd name="T12" fmla="*/ 36 w 148"/>
                <a:gd name="T13" fmla="*/ 32 h 103"/>
                <a:gd name="T14" fmla="*/ 43 w 148"/>
                <a:gd name="T15" fmla="*/ 36 h 103"/>
                <a:gd name="T16" fmla="*/ 44 w 148"/>
                <a:gd name="T17" fmla="*/ 36 h 103"/>
                <a:gd name="T18" fmla="*/ 52 w 148"/>
                <a:gd name="T19" fmla="*/ 41 h 103"/>
                <a:gd name="T20" fmla="*/ 60 w 148"/>
                <a:gd name="T21" fmla="*/ 45 h 103"/>
                <a:gd name="T22" fmla="*/ 63 w 148"/>
                <a:gd name="T23" fmla="*/ 47 h 103"/>
                <a:gd name="T24" fmla="*/ 68 w 148"/>
                <a:gd name="T25" fmla="*/ 50 h 103"/>
                <a:gd name="T26" fmla="*/ 76 w 148"/>
                <a:gd name="T27" fmla="*/ 55 h 103"/>
                <a:gd name="T28" fmla="*/ 83 w 148"/>
                <a:gd name="T29" fmla="*/ 60 h 103"/>
                <a:gd name="T30" fmla="*/ 83 w 148"/>
                <a:gd name="T31" fmla="*/ 60 h 103"/>
                <a:gd name="T32" fmla="*/ 91 w 148"/>
                <a:gd name="T33" fmla="*/ 66 h 103"/>
                <a:gd name="T34" fmla="*/ 96 w 148"/>
                <a:gd name="T35" fmla="*/ 70 h 103"/>
                <a:gd name="T36" fmla="*/ 99 w 148"/>
                <a:gd name="T37" fmla="*/ 72 h 103"/>
                <a:gd name="T38" fmla="*/ 102 w 148"/>
                <a:gd name="T39" fmla="*/ 75 h 103"/>
                <a:gd name="T40" fmla="*/ 106 w 148"/>
                <a:gd name="T41" fmla="*/ 78 h 103"/>
                <a:gd name="T42" fmla="*/ 114 w 148"/>
                <a:gd name="T43" fmla="*/ 85 h 103"/>
                <a:gd name="T44" fmla="*/ 121 w 148"/>
                <a:gd name="T45" fmla="*/ 92 h 103"/>
                <a:gd name="T46" fmla="*/ 121 w 148"/>
                <a:gd name="T47" fmla="*/ 93 h 103"/>
                <a:gd name="T48" fmla="*/ 128 w 148"/>
                <a:gd name="T49" fmla="*/ 101 h 103"/>
                <a:gd name="T50" fmla="*/ 129 w 148"/>
                <a:gd name="T51" fmla="*/ 103 h 103"/>
                <a:gd name="T52" fmla="*/ 137 w 148"/>
                <a:gd name="T53" fmla="*/ 102 h 103"/>
                <a:gd name="T54" fmla="*/ 141 w 148"/>
                <a:gd name="T55" fmla="*/ 102 h 103"/>
                <a:gd name="T56" fmla="*/ 146 w 148"/>
                <a:gd name="T57" fmla="*/ 101 h 103"/>
                <a:gd name="T58" fmla="*/ 148 w 148"/>
                <a:gd name="T59" fmla="*/ 101 h 103"/>
                <a:gd name="T60" fmla="*/ 147 w 148"/>
                <a:gd name="T61" fmla="*/ 99 h 103"/>
                <a:gd name="T62" fmla="*/ 143 w 148"/>
                <a:gd name="T63" fmla="*/ 94 h 103"/>
                <a:gd name="T64" fmla="*/ 140 w 148"/>
                <a:gd name="T65" fmla="*/ 90 h 103"/>
                <a:gd name="T66" fmla="*/ 133 w 148"/>
                <a:gd name="T67" fmla="*/ 81 h 103"/>
                <a:gd name="T68" fmla="*/ 125 w 148"/>
                <a:gd name="T69" fmla="*/ 74 h 103"/>
                <a:gd name="T70" fmla="*/ 125 w 148"/>
                <a:gd name="T71" fmla="*/ 74 h 103"/>
                <a:gd name="T72" fmla="*/ 118 w 148"/>
                <a:gd name="T73" fmla="*/ 67 h 103"/>
                <a:gd name="T74" fmla="*/ 111 w 148"/>
                <a:gd name="T75" fmla="*/ 61 h 103"/>
                <a:gd name="T76" fmla="*/ 106 w 148"/>
                <a:gd name="T77" fmla="*/ 57 h 103"/>
                <a:gd name="T78" fmla="*/ 106 w 148"/>
                <a:gd name="T79" fmla="*/ 57 h 103"/>
                <a:gd name="T80" fmla="*/ 103 w 148"/>
                <a:gd name="T81" fmla="*/ 55 h 103"/>
                <a:gd name="T82" fmla="*/ 95 w 148"/>
                <a:gd name="T83" fmla="*/ 49 h 103"/>
                <a:gd name="T84" fmla="*/ 87 w 148"/>
                <a:gd name="T85" fmla="*/ 44 h 103"/>
                <a:gd name="T86" fmla="*/ 87 w 148"/>
                <a:gd name="T87" fmla="*/ 43 h 103"/>
                <a:gd name="T88" fmla="*/ 80 w 148"/>
                <a:gd name="T89" fmla="*/ 38 h 103"/>
                <a:gd name="T90" fmla="*/ 72 w 148"/>
                <a:gd name="T91" fmla="*/ 34 h 103"/>
                <a:gd name="T92" fmla="*/ 67 w 148"/>
                <a:gd name="T93" fmla="*/ 31 h 103"/>
                <a:gd name="T94" fmla="*/ 64 w 148"/>
                <a:gd name="T95" fmla="*/ 29 h 103"/>
                <a:gd name="T96" fmla="*/ 56 w 148"/>
                <a:gd name="T97" fmla="*/ 25 h 103"/>
                <a:gd name="T98" fmla="*/ 48 w 148"/>
                <a:gd name="T99" fmla="*/ 21 h 103"/>
                <a:gd name="T100" fmla="*/ 47 w 148"/>
                <a:gd name="T101" fmla="*/ 20 h 103"/>
                <a:gd name="T102" fmla="*/ 40 w 148"/>
                <a:gd name="T103" fmla="*/ 17 h 103"/>
                <a:gd name="T104" fmla="*/ 40 w 148"/>
                <a:gd name="T105" fmla="*/ 17 h 103"/>
                <a:gd name="T106" fmla="*/ 31 w 148"/>
                <a:gd name="T107" fmla="*/ 13 h 103"/>
                <a:gd name="T108" fmla="*/ 27 w 148"/>
                <a:gd name="T109" fmla="*/ 11 h 103"/>
                <a:gd name="T110" fmla="*/ 23 w 148"/>
                <a:gd name="T111" fmla="*/ 9 h 103"/>
                <a:gd name="T112" fmla="*/ 15 w 148"/>
                <a:gd name="T113" fmla="*/ 6 h 103"/>
                <a:gd name="T114" fmla="*/ 7 w 148"/>
                <a:gd name="T115" fmla="*/ 2 h 103"/>
                <a:gd name="T116" fmla="*/ 6 w 148"/>
                <a:gd name="T117" fmla="*/ 2 h 103"/>
                <a:gd name="T118" fmla="*/ 2 w 148"/>
                <a:gd name="T119" fmla="*/ 0 h 103"/>
                <a:gd name="T120" fmla="*/ 0 w 148"/>
                <a:gd name="T121" fmla="*/ 16 h 103"/>
                <a:gd name="T122" fmla="*/ 3 w 148"/>
                <a:gd name="T123" fmla="*/ 17 h 103"/>
                <a:gd name="T124" fmla="*/ 3 w 148"/>
                <a:gd name="T125" fmla="*/ 18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8" h="103">
                  <a:moveTo>
                    <a:pt x="3" y="18"/>
                  </a:moveTo>
                  <a:cubicBezTo>
                    <a:pt x="6" y="19"/>
                    <a:pt x="9" y="20"/>
                    <a:pt x="11" y="21"/>
                  </a:cubicBezTo>
                  <a:cubicBezTo>
                    <a:pt x="14" y="22"/>
                    <a:pt x="17" y="23"/>
                    <a:pt x="20" y="25"/>
                  </a:cubicBezTo>
                  <a:cubicBezTo>
                    <a:pt x="21" y="25"/>
                    <a:pt x="22" y="26"/>
                    <a:pt x="23" y="26"/>
                  </a:cubicBezTo>
                  <a:cubicBezTo>
                    <a:pt x="25" y="27"/>
                    <a:pt x="26" y="28"/>
                    <a:pt x="28" y="28"/>
                  </a:cubicBezTo>
                  <a:cubicBezTo>
                    <a:pt x="30" y="29"/>
                    <a:pt x="32" y="30"/>
                    <a:pt x="34" y="31"/>
                  </a:cubicBezTo>
                  <a:cubicBezTo>
                    <a:pt x="34" y="32"/>
                    <a:pt x="35" y="32"/>
                    <a:pt x="36" y="32"/>
                  </a:cubicBezTo>
                  <a:cubicBezTo>
                    <a:pt x="38" y="34"/>
                    <a:pt x="41" y="35"/>
                    <a:pt x="43" y="36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7" y="38"/>
                    <a:pt x="49" y="39"/>
                    <a:pt x="52" y="41"/>
                  </a:cubicBezTo>
                  <a:cubicBezTo>
                    <a:pt x="55" y="42"/>
                    <a:pt x="57" y="44"/>
                    <a:pt x="60" y="45"/>
                  </a:cubicBezTo>
                  <a:cubicBezTo>
                    <a:pt x="61" y="46"/>
                    <a:pt x="62" y="47"/>
                    <a:pt x="63" y="47"/>
                  </a:cubicBezTo>
                  <a:cubicBezTo>
                    <a:pt x="65" y="48"/>
                    <a:pt x="66" y="49"/>
                    <a:pt x="68" y="50"/>
                  </a:cubicBezTo>
                  <a:cubicBezTo>
                    <a:pt x="70" y="52"/>
                    <a:pt x="73" y="53"/>
                    <a:pt x="76" y="55"/>
                  </a:cubicBezTo>
                  <a:cubicBezTo>
                    <a:pt x="78" y="57"/>
                    <a:pt x="81" y="58"/>
                    <a:pt x="83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6" y="62"/>
                    <a:pt x="89" y="64"/>
                    <a:pt x="91" y="66"/>
                  </a:cubicBezTo>
                  <a:cubicBezTo>
                    <a:pt x="93" y="67"/>
                    <a:pt x="95" y="68"/>
                    <a:pt x="96" y="70"/>
                  </a:cubicBezTo>
                  <a:cubicBezTo>
                    <a:pt x="97" y="70"/>
                    <a:pt x="98" y="71"/>
                    <a:pt x="99" y="72"/>
                  </a:cubicBezTo>
                  <a:cubicBezTo>
                    <a:pt x="100" y="73"/>
                    <a:pt x="101" y="74"/>
                    <a:pt x="102" y="75"/>
                  </a:cubicBezTo>
                  <a:cubicBezTo>
                    <a:pt x="104" y="76"/>
                    <a:pt x="105" y="77"/>
                    <a:pt x="106" y="78"/>
                  </a:cubicBezTo>
                  <a:cubicBezTo>
                    <a:pt x="109" y="80"/>
                    <a:pt x="111" y="83"/>
                    <a:pt x="114" y="85"/>
                  </a:cubicBezTo>
                  <a:cubicBezTo>
                    <a:pt x="116" y="87"/>
                    <a:pt x="119" y="90"/>
                    <a:pt x="121" y="92"/>
                  </a:cubicBezTo>
                  <a:cubicBezTo>
                    <a:pt x="121" y="92"/>
                    <a:pt x="121" y="92"/>
                    <a:pt x="121" y="93"/>
                  </a:cubicBezTo>
                  <a:cubicBezTo>
                    <a:pt x="123" y="95"/>
                    <a:pt x="126" y="98"/>
                    <a:pt x="128" y="101"/>
                  </a:cubicBezTo>
                  <a:cubicBezTo>
                    <a:pt x="129" y="102"/>
                    <a:pt x="129" y="102"/>
                    <a:pt x="129" y="103"/>
                  </a:cubicBezTo>
                  <a:cubicBezTo>
                    <a:pt x="132" y="102"/>
                    <a:pt x="134" y="102"/>
                    <a:pt x="137" y="102"/>
                  </a:cubicBezTo>
                  <a:cubicBezTo>
                    <a:pt x="138" y="102"/>
                    <a:pt x="140" y="102"/>
                    <a:pt x="141" y="102"/>
                  </a:cubicBezTo>
                  <a:cubicBezTo>
                    <a:pt x="143" y="101"/>
                    <a:pt x="145" y="101"/>
                    <a:pt x="146" y="101"/>
                  </a:cubicBezTo>
                  <a:cubicBezTo>
                    <a:pt x="147" y="101"/>
                    <a:pt x="147" y="101"/>
                    <a:pt x="148" y="101"/>
                  </a:cubicBezTo>
                  <a:cubicBezTo>
                    <a:pt x="148" y="100"/>
                    <a:pt x="147" y="99"/>
                    <a:pt x="147" y="99"/>
                  </a:cubicBezTo>
                  <a:cubicBezTo>
                    <a:pt x="145" y="97"/>
                    <a:pt x="144" y="95"/>
                    <a:pt x="143" y="94"/>
                  </a:cubicBezTo>
                  <a:cubicBezTo>
                    <a:pt x="142" y="92"/>
                    <a:pt x="141" y="91"/>
                    <a:pt x="140" y="90"/>
                  </a:cubicBezTo>
                  <a:cubicBezTo>
                    <a:pt x="138" y="87"/>
                    <a:pt x="135" y="84"/>
                    <a:pt x="133" y="81"/>
                  </a:cubicBezTo>
                  <a:cubicBezTo>
                    <a:pt x="130" y="79"/>
                    <a:pt x="128" y="76"/>
                    <a:pt x="125" y="74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3" y="71"/>
                    <a:pt x="120" y="69"/>
                    <a:pt x="118" y="67"/>
                  </a:cubicBezTo>
                  <a:cubicBezTo>
                    <a:pt x="116" y="65"/>
                    <a:pt x="113" y="63"/>
                    <a:pt x="111" y="61"/>
                  </a:cubicBezTo>
                  <a:cubicBezTo>
                    <a:pt x="109" y="59"/>
                    <a:pt x="108" y="58"/>
                    <a:pt x="106" y="57"/>
                  </a:cubicBezTo>
                  <a:cubicBezTo>
                    <a:pt x="106" y="57"/>
                    <a:pt x="106" y="57"/>
                    <a:pt x="106" y="57"/>
                  </a:cubicBezTo>
                  <a:cubicBezTo>
                    <a:pt x="105" y="56"/>
                    <a:pt x="104" y="55"/>
                    <a:pt x="103" y="55"/>
                  </a:cubicBezTo>
                  <a:cubicBezTo>
                    <a:pt x="100" y="53"/>
                    <a:pt x="98" y="51"/>
                    <a:pt x="95" y="49"/>
                  </a:cubicBezTo>
                  <a:cubicBezTo>
                    <a:pt x="93" y="47"/>
                    <a:pt x="90" y="45"/>
                    <a:pt x="87" y="44"/>
                  </a:cubicBezTo>
                  <a:cubicBezTo>
                    <a:pt x="87" y="43"/>
                    <a:pt x="87" y="43"/>
                    <a:pt x="87" y="43"/>
                  </a:cubicBezTo>
                  <a:cubicBezTo>
                    <a:pt x="85" y="42"/>
                    <a:pt x="82" y="40"/>
                    <a:pt x="80" y="38"/>
                  </a:cubicBezTo>
                  <a:cubicBezTo>
                    <a:pt x="77" y="37"/>
                    <a:pt x="74" y="35"/>
                    <a:pt x="72" y="34"/>
                  </a:cubicBezTo>
                  <a:cubicBezTo>
                    <a:pt x="70" y="33"/>
                    <a:pt x="69" y="32"/>
                    <a:pt x="67" y="31"/>
                  </a:cubicBezTo>
                  <a:cubicBezTo>
                    <a:pt x="66" y="30"/>
                    <a:pt x="65" y="30"/>
                    <a:pt x="64" y="29"/>
                  </a:cubicBezTo>
                  <a:cubicBezTo>
                    <a:pt x="61" y="28"/>
                    <a:pt x="58" y="26"/>
                    <a:pt x="56" y="25"/>
                  </a:cubicBezTo>
                  <a:cubicBezTo>
                    <a:pt x="53" y="23"/>
                    <a:pt x="50" y="22"/>
                    <a:pt x="48" y="21"/>
                  </a:cubicBezTo>
                  <a:cubicBezTo>
                    <a:pt x="48" y="21"/>
                    <a:pt x="47" y="20"/>
                    <a:pt x="47" y="20"/>
                  </a:cubicBezTo>
                  <a:cubicBezTo>
                    <a:pt x="45" y="19"/>
                    <a:pt x="43" y="18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7" y="15"/>
                    <a:pt x="34" y="14"/>
                    <a:pt x="31" y="13"/>
                  </a:cubicBezTo>
                  <a:cubicBezTo>
                    <a:pt x="30" y="12"/>
                    <a:pt x="28" y="11"/>
                    <a:pt x="27" y="11"/>
                  </a:cubicBezTo>
                  <a:cubicBezTo>
                    <a:pt x="26" y="10"/>
                    <a:pt x="24" y="10"/>
                    <a:pt x="23" y="9"/>
                  </a:cubicBezTo>
                  <a:cubicBezTo>
                    <a:pt x="21" y="8"/>
                    <a:pt x="18" y="7"/>
                    <a:pt x="15" y="6"/>
                  </a:cubicBezTo>
                  <a:cubicBezTo>
                    <a:pt x="12" y="4"/>
                    <a:pt x="10" y="3"/>
                    <a:pt x="7" y="2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5" y="1"/>
                    <a:pt x="4" y="1"/>
                    <a:pt x="2" y="0"/>
                  </a:cubicBezTo>
                  <a:cubicBezTo>
                    <a:pt x="2" y="6"/>
                    <a:pt x="1" y="11"/>
                    <a:pt x="0" y="16"/>
                  </a:cubicBezTo>
                  <a:cubicBezTo>
                    <a:pt x="1" y="17"/>
                    <a:pt x="2" y="17"/>
                    <a:pt x="3" y="17"/>
                  </a:cubicBezTo>
                  <a:cubicBezTo>
                    <a:pt x="3" y="17"/>
                    <a:pt x="3" y="17"/>
                    <a:pt x="3" y="1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6872288" y="5983288"/>
              <a:ext cx="258763" cy="508000"/>
            </a:xfrm>
            <a:custGeom>
              <a:avLst/>
              <a:gdLst>
                <a:gd name="T0" fmla="*/ 93 w 102"/>
                <a:gd name="T1" fmla="*/ 161 h 200"/>
                <a:gd name="T2" fmla="*/ 89 w 102"/>
                <a:gd name="T3" fmla="*/ 146 h 200"/>
                <a:gd name="T4" fmla="*/ 87 w 102"/>
                <a:gd name="T5" fmla="*/ 138 h 200"/>
                <a:gd name="T6" fmla="*/ 84 w 102"/>
                <a:gd name="T7" fmla="*/ 131 h 200"/>
                <a:gd name="T8" fmla="*/ 84 w 102"/>
                <a:gd name="T9" fmla="*/ 129 h 200"/>
                <a:gd name="T10" fmla="*/ 71 w 102"/>
                <a:gd name="T11" fmla="*/ 93 h 200"/>
                <a:gd name="T12" fmla="*/ 71 w 102"/>
                <a:gd name="T13" fmla="*/ 93 h 200"/>
                <a:gd name="T14" fmla="*/ 56 w 102"/>
                <a:gd name="T15" fmla="*/ 59 h 200"/>
                <a:gd name="T16" fmla="*/ 41 w 102"/>
                <a:gd name="T17" fmla="*/ 28 h 200"/>
                <a:gd name="T18" fmla="*/ 41 w 102"/>
                <a:gd name="T19" fmla="*/ 27 h 200"/>
                <a:gd name="T20" fmla="*/ 30 w 102"/>
                <a:gd name="T21" fmla="*/ 7 h 200"/>
                <a:gd name="T22" fmla="*/ 26 w 102"/>
                <a:gd name="T23" fmla="*/ 0 h 200"/>
                <a:gd name="T24" fmla="*/ 25 w 102"/>
                <a:gd name="T25" fmla="*/ 0 h 200"/>
                <a:gd name="T26" fmla="*/ 0 w 102"/>
                <a:gd name="T27" fmla="*/ 15 h 200"/>
                <a:gd name="T28" fmla="*/ 4 w 102"/>
                <a:gd name="T29" fmla="*/ 22 h 200"/>
                <a:gd name="T30" fmla="*/ 15 w 102"/>
                <a:gd name="T31" fmla="*/ 42 h 200"/>
                <a:gd name="T32" fmla="*/ 15 w 102"/>
                <a:gd name="T33" fmla="*/ 42 h 200"/>
                <a:gd name="T34" fmla="*/ 30 w 102"/>
                <a:gd name="T35" fmla="*/ 74 h 200"/>
                <a:gd name="T36" fmla="*/ 43 w 102"/>
                <a:gd name="T37" fmla="*/ 104 h 200"/>
                <a:gd name="T38" fmla="*/ 44 w 102"/>
                <a:gd name="T39" fmla="*/ 109 h 200"/>
                <a:gd name="T40" fmla="*/ 55 w 102"/>
                <a:gd name="T41" fmla="*/ 139 h 200"/>
                <a:gd name="T42" fmla="*/ 57 w 102"/>
                <a:gd name="T43" fmla="*/ 147 h 200"/>
                <a:gd name="T44" fmla="*/ 58 w 102"/>
                <a:gd name="T45" fmla="*/ 148 h 200"/>
                <a:gd name="T46" fmla="*/ 60 w 102"/>
                <a:gd name="T47" fmla="*/ 155 h 200"/>
                <a:gd name="T48" fmla="*/ 64 w 102"/>
                <a:gd name="T49" fmla="*/ 170 h 200"/>
                <a:gd name="T50" fmla="*/ 70 w 102"/>
                <a:gd name="T51" fmla="*/ 191 h 200"/>
                <a:gd name="T52" fmla="*/ 73 w 102"/>
                <a:gd name="T53" fmla="*/ 200 h 200"/>
                <a:gd name="T54" fmla="*/ 92 w 102"/>
                <a:gd name="T55" fmla="*/ 195 h 200"/>
                <a:gd name="T56" fmla="*/ 102 w 102"/>
                <a:gd name="T57" fmla="*/ 192 h 200"/>
                <a:gd name="T58" fmla="*/ 97 w 102"/>
                <a:gd name="T59" fmla="*/ 173 h 200"/>
                <a:gd name="T60" fmla="*/ 93 w 102"/>
                <a:gd name="T61" fmla="*/ 16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2" h="200">
                  <a:moveTo>
                    <a:pt x="93" y="161"/>
                  </a:moveTo>
                  <a:cubicBezTo>
                    <a:pt x="92" y="157"/>
                    <a:pt x="91" y="152"/>
                    <a:pt x="89" y="146"/>
                  </a:cubicBezTo>
                  <a:cubicBezTo>
                    <a:pt x="88" y="144"/>
                    <a:pt x="88" y="141"/>
                    <a:pt x="87" y="138"/>
                  </a:cubicBezTo>
                  <a:cubicBezTo>
                    <a:pt x="86" y="136"/>
                    <a:pt x="85" y="133"/>
                    <a:pt x="84" y="131"/>
                  </a:cubicBezTo>
                  <a:cubicBezTo>
                    <a:pt x="84" y="130"/>
                    <a:pt x="84" y="130"/>
                    <a:pt x="84" y="129"/>
                  </a:cubicBezTo>
                  <a:cubicBezTo>
                    <a:pt x="80" y="118"/>
                    <a:pt x="76" y="105"/>
                    <a:pt x="71" y="93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66" y="81"/>
                    <a:pt x="61" y="69"/>
                    <a:pt x="56" y="59"/>
                  </a:cubicBezTo>
                  <a:cubicBezTo>
                    <a:pt x="51" y="47"/>
                    <a:pt x="46" y="37"/>
                    <a:pt x="41" y="28"/>
                  </a:cubicBezTo>
                  <a:cubicBezTo>
                    <a:pt x="41" y="28"/>
                    <a:pt x="41" y="28"/>
                    <a:pt x="41" y="27"/>
                  </a:cubicBezTo>
                  <a:cubicBezTo>
                    <a:pt x="37" y="19"/>
                    <a:pt x="33" y="12"/>
                    <a:pt x="30" y="7"/>
                  </a:cubicBezTo>
                  <a:cubicBezTo>
                    <a:pt x="27" y="2"/>
                    <a:pt x="26" y="0"/>
                    <a:pt x="2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1" y="17"/>
                    <a:pt x="4" y="22"/>
                  </a:cubicBezTo>
                  <a:cubicBezTo>
                    <a:pt x="7" y="27"/>
                    <a:pt x="10" y="34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9" y="51"/>
                    <a:pt x="25" y="62"/>
                    <a:pt x="30" y="74"/>
                  </a:cubicBezTo>
                  <a:cubicBezTo>
                    <a:pt x="34" y="84"/>
                    <a:pt x="39" y="94"/>
                    <a:pt x="43" y="104"/>
                  </a:cubicBezTo>
                  <a:cubicBezTo>
                    <a:pt x="43" y="106"/>
                    <a:pt x="44" y="107"/>
                    <a:pt x="44" y="109"/>
                  </a:cubicBezTo>
                  <a:cubicBezTo>
                    <a:pt x="48" y="119"/>
                    <a:pt x="52" y="129"/>
                    <a:pt x="55" y="139"/>
                  </a:cubicBezTo>
                  <a:cubicBezTo>
                    <a:pt x="56" y="142"/>
                    <a:pt x="56" y="144"/>
                    <a:pt x="57" y="147"/>
                  </a:cubicBezTo>
                  <a:cubicBezTo>
                    <a:pt x="57" y="147"/>
                    <a:pt x="58" y="148"/>
                    <a:pt x="58" y="148"/>
                  </a:cubicBezTo>
                  <a:cubicBezTo>
                    <a:pt x="58" y="150"/>
                    <a:pt x="59" y="153"/>
                    <a:pt x="60" y="155"/>
                  </a:cubicBezTo>
                  <a:cubicBezTo>
                    <a:pt x="61" y="160"/>
                    <a:pt x="63" y="165"/>
                    <a:pt x="64" y="170"/>
                  </a:cubicBezTo>
                  <a:cubicBezTo>
                    <a:pt x="66" y="179"/>
                    <a:pt x="69" y="186"/>
                    <a:pt x="70" y="191"/>
                  </a:cubicBezTo>
                  <a:cubicBezTo>
                    <a:pt x="72" y="197"/>
                    <a:pt x="73" y="200"/>
                    <a:pt x="73" y="200"/>
                  </a:cubicBezTo>
                  <a:cubicBezTo>
                    <a:pt x="92" y="195"/>
                    <a:pt x="92" y="195"/>
                    <a:pt x="92" y="195"/>
                  </a:cubicBezTo>
                  <a:cubicBezTo>
                    <a:pt x="102" y="192"/>
                    <a:pt x="102" y="192"/>
                    <a:pt x="102" y="192"/>
                  </a:cubicBezTo>
                  <a:cubicBezTo>
                    <a:pt x="102" y="192"/>
                    <a:pt x="100" y="185"/>
                    <a:pt x="97" y="173"/>
                  </a:cubicBezTo>
                  <a:cubicBezTo>
                    <a:pt x="96" y="170"/>
                    <a:pt x="95" y="166"/>
                    <a:pt x="93" y="16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6129338" y="5287963"/>
              <a:ext cx="469900" cy="344488"/>
            </a:xfrm>
            <a:custGeom>
              <a:avLst/>
              <a:gdLst>
                <a:gd name="T0" fmla="*/ 176 w 185"/>
                <a:gd name="T1" fmla="*/ 107 h 136"/>
                <a:gd name="T2" fmla="*/ 160 w 185"/>
                <a:gd name="T3" fmla="*/ 94 h 136"/>
                <a:gd name="T4" fmla="*/ 157 w 185"/>
                <a:gd name="T5" fmla="*/ 91 h 136"/>
                <a:gd name="T6" fmla="*/ 138 w 185"/>
                <a:gd name="T7" fmla="*/ 77 h 136"/>
                <a:gd name="T8" fmla="*/ 119 w 185"/>
                <a:gd name="T9" fmla="*/ 63 h 136"/>
                <a:gd name="T10" fmla="*/ 102 w 185"/>
                <a:gd name="T11" fmla="*/ 52 h 136"/>
                <a:gd name="T12" fmla="*/ 99 w 185"/>
                <a:gd name="T13" fmla="*/ 50 h 136"/>
                <a:gd name="T14" fmla="*/ 79 w 185"/>
                <a:gd name="T15" fmla="*/ 37 h 136"/>
                <a:gd name="T16" fmla="*/ 60 w 185"/>
                <a:gd name="T17" fmla="*/ 25 h 136"/>
                <a:gd name="T18" fmla="*/ 41 w 185"/>
                <a:gd name="T19" fmla="*/ 15 h 136"/>
                <a:gd name="T20" fmla="*/ 40 w 185"/>
                <a:gd name="T21" fmla="*/ 14 h 136"/>
                <a:gd name="T22" fmla="*/ 21 w 185"/>
                <a:gd name="T23" fmla="*/ 4 h 136"/>
                <a:gd name="T24" fmla="*/ 20 w 185"/>
                <a:gd name="T25" fmla="*/ 3 h 136"/>
                <a:gd name="T26" fmla="*/ 13 w 185"/>
                <a:gd name="T27" fmla="*/ 0 h 136"/>
                <a:gd name="T28" fmla="*/ 0 w 185"/>
                <a:gd name="T29" fmla="*/ 25 h 136"/>
                <a:gd name="T30" fmla="*/ 8 w 185"/>
                <a:gd name="T31" fmla="*/ 29 h 136"/>
                <a:gd name="T32" fmla="*/ 13 w 185"/>
                <a:gd name="T33" fmla="*/ 31 h 136"/>
                <a:gd name="T34" fmla="*/ 28 w 185"/>
                <a:gd name="T35" fmla="*/ 40 h 136"/>
                <a:gd name="T36" fmla="*/ 33 w 185"/>
                <a:gd name="T37" fmla="*/ 43 h 136"/>
                <a:gd name="T38" fmla="*/ 53 w 185"/>
                <a:gd name="T39" fmla="*/ 54 h 136"/>
                <a:gd name="T40" fmla="*/ 72 w 185"/>
                <a:gd name="T41" fmla="*/ 66 h 136"/>
                <a:gd name="T42" fmla="*/ 87 w 185"/>
                <a:gd name="T43" fmla="*/ 76 h 136"/>
                <a:gd name="T44" fmla="*/ 92 w 185"/>
                <a:gd name="T45" fmla="*/ 79 h 136"/>
                <a:gd name="T46" fmla="*/ 112 w 185"/>
                <a:gd name="T47" fmla="*/ 93 h 136"/>
                <a:gd name="T48" fmla="*/ 131 w 185"/>
                <a:gd name="T49" fmla="*/ 107 h 136"/>
                <a:gd name="T50" fmla="*/ 142 w 185"/>
                <a:gd name="T51" fmla="*/ 116 h 136"/>
                <a:gd name="T52" fmla="*/ 150 w 185"/>
                <a:gd name="T53" fmla="*/ 122 h 136"/>
                <a:gd name="T54" fmla="*/ 160 w 185"/>
                <a:gd name="T55" fmla="*/ 131 h 136"/>
                <a:gd name="T56" fmla="*/ 166 w 185"/>
                <a:gd name="T57" fmla="*/ 136 h 136"/>
                <a:gd name="T58" fmla="*/ 170 w 185"/>
                <a:gd name="T59" fmla="*/ 131 h 136"/>
                <a:gd name="T60" fmla="*/ 185 w 185"/>
                <a:gd name="T61" fmla="*/ 114 h 136"/>
                <a:gd name="T62" fmla="*/ 178 w 185"/>
                <a:gd name="T63" fmla="*/ 109 h 136"/>
                <a:gd name="T64" fmla="*/ 176 w 185"/>
                <a:gd name="T65" fmla="*/ 10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5" h="136">
                  <a:moveTo>
                    <a:pt x="176" y="107"/>
                  </a:moveTo>
                  <a:cubicBezTo>
                    <a:pt x="172" y="103"/>
                    <a:pt x="167" y="99"/>
                    <a:pt x="160" y="94"/>
                  </a:cubicBezTo>
                  <a:cubicBezTo>
                    <a:pt x="159" y="93"/>
                    <a:pt x="158" y="92"/>
                    <a:pt x="157" y="91"/>
                  </a:cubicBezTo>
                  <a:cubicBezTo>
                    <a:pt x="151" y="87"/>
                    <a:pt x="145" y="82"/>
                    <a:pt x="138" y="77"/>
                  </a:cubicBezTo>
                  <a:cubicBezTo>
                    <a:pt x="132" y="72"/>
                    <a:pt x="125" y="67"/>
                    <a:pt x="119" y="63"/>
                  </a:cubicBezTo>
                  <a:cubicBezTo>
                    <a:pt x="113" y="59"/>
                    <a:pt x="108" y="55"/>
                    <a:pt x="102" y="52"/>
                  </a:cubicBezTo>
                  <a:cubicBezTo>
                    <a:pt x="101" y="51"/>
                    <a:pt x="100" y="50"/>
                    <a:pt x="99" y="50"/>
                  </a:cubicBezTo>
                  <a:cubicBezTo>
                    <a:pt x="92" y="45"/>
                    <a:pt x="86" y="41"/>
                    <a:pt x="79" y="37"/>
                  </a:cubicBezTo>
                  <a:cubicBezTo>
                    <a:pt x="73" y="33"/>
                    <a:pt x="66" y="29"/>
                    <a:pt x="60" y="25"/>
                  </a:cubicBezTo>
                  <a:cubicBezTo>
                    <a:pt x="53" y="21"/>
                    <a:pt x="47" y="18"/>
                    <a:pt x="41" y="15"/>
                  </a:cubicBezTo>
                  <a:cubicBezTo>
                    <a:pt x="41" y="15"/>
                    <a:pt x="40" y="14"/>
                    <a:pt x="40" y="14"/>
                  </a:cubicBezTo>
                  <a:cubicBezTo>
                    <a:pt x="32" y="10"/>
                    <a:pt x="25" y="6"/>
                    <a:pt x="21" y="4"/>
                  </a:cubicBezTo>
                  <a:cubicBezTo>
                    <a:pt x="20" y="4"/>
                    <a:pt x="20" y="3"/>
                    <a:pt x="20" y="3"/>
                  </a:cubicBezTo>
                  <a:cubicBezTo>
                    <a:pt x="15" y="1"/>
                    <a:pt x="13" y="0"/>
                    <a:pt x="13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3" y="26"/>
                    <a:pt x="8" y="29"/>
                  </a:cubicBezTo>
                  <a:cubicBezTo>
                    <a:pt x="9" y="29"/>
                    <a:pt x="11" y="30"/>
                    <a:pt x="13" y="31"/>
                  </a:cubicBezTo>
                  <a:cubicBezTo>
                    <a:pt x="17" y="34"/>
                    <a:pt x="22" y="36"/>
                    <a:pt x="28" y="40"/>
                  </a:cubicBezTo>
                  <a:cubicBezTo>
                    <a:pt x="29" y="41"/>
                    <a:pt x="31" y="42"/>
                    <a:pt x="33" y="43"/>
                  </a:cubicBezTo>
                  <a:cubicBezTo>
                    <a:pt x="39" y="46"/>
                    <a:pt x="46" y="50"/>
                    <a:pt x="53" y="54"/>
                  </a:cubicBezTo>
                  <a:cubicBezTo>
                    <a:pt x="59" y="58"/>
                    <a:pt x="66" y="62"/>
                    <a:pt x="72" y="66"/>
                  </a:cubicBezTo>
                  <a:cubicBezTo>
                    <a:pt x="77" y="69"/>
                    <a:pt x="82" y="72"/>
                    <a:pt x="87" y="76"/>
                  </a:cubicBezTo>
                  <a:cubicBezTo>
                    <a:pt x="88" y="77"/>
                    <a:pt x="90" y="78"/>
                    <a:pt x="92" y="79"/>
                  </a:cubicBezTo>
                  <a:cubicBezTo>
                    <a:pt x="99" y="84"/>
                    <a:pt x="105" y="88"/>
                    <a:pt x="112" y="93"/>
                  </a:cubicBezTo>
                  <a:cubicBezTo>
                    <a:pt x="118" y="98"/>
                    <a:pt x="125" y="103"/>
                    <a:pt x="131" y="107"/>
                  </a:cubicBezTo>
                  <a:cubicBezTo>
                    <a:pt x="135" y="110"/>
                    <a:pt x="139" y="113"/>
                    <a:pt x="142" y="116"/>
                  </a:cubicBezTo>
                  <a:cubicBezTo>
                    <a:pt x="145" y="118"/>
                    <a:pt x="147" y="120"/>
                    <a:pt x="150" y="122"/>
                  </a:cubicBezTo>
                  <a:cubicBezTo>
                    <a:pt x="154" y="126"/>
                    <a:pt x="157" y="128"/>
                    <a:pt x="160" y="131"/>
                  </a:cubicBezTo>
                  <a:cubicBezTo>
                    <a:pt x="164" y="134"/>
                    <a:pt x="166" y="136"/>
                    <a:pt x="166" y="136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85" y="114"/>
                    <a:pt x="185" y="114"/>
                    <a:pt x="185" y="114"/>
                  </a:cubicBezTo>
                  <a:cubicBezTo>
                    <a:pt x="185" y="114"/>
                    <a:pt x="183" y="112"/>
                    <a:pt x="178" y="109"/>
                  </a:cubicBezTo>
                  <a:cubicBezTo>
                    <a:pt x="178" y="108"/>
                    <a:pt x="177" y="107"/>
                    <a:pt x="176" y="10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5167313" y="4927600"/>
              <a:ext cx="515938" cy="220663"/>
            </a:xfrm>
            <a:custGeom>
              <a:avLst/>
              <a:gdLst>
                <a:gd name="T0" fmla="*/ 173 w 203"/>
                <a:gd name="T1" fmla="*/ 51 h 87"/>
                <a:gd name="T2" fmla="*/ 172 w 203"/>
                <a:gd name="T3" fmla="*/ 51 h 87"/>
                <a:gd name="T4" fmla="*/ 151 w 203"/>
                <a:gd name="T5" fmla="*/ 44 h 87"/>
                <a:gd name="T6" fmla="*/ 130 w 203"/>
                <a:gd name="T7" fmla="*/ 37 h 87"/>
                <a:gd name="T8" fmla="*/ 109 w 203"/>
                <a:gd name="T9" fmla="*/ 30 h 87"/>
                <a:gd name="T10" fmla="*/ 106 w 203"/>
                <a:gd name="T11" fmla="*/ 29 h 87"/>
                <a:gd name="T12" fmla="*/ 88 w 203"/>
                <a:gd name="T13" fmla="*/ 24 h 87"/>
                <a:gd name="T14" fmla="*/ 70 w 203"/>
                <a:gd name="T15" fmla="*/ 18 h 87"/>
                <a:gd name="T16" fmla="*/ 67 w 203"/>
                <a:gd name="T17" fmla="*/ 17 h 87"/>
                <a:gd name="T18" fmla="*/ 53 w 203"/>
                <a:gd name="T19" fmla="*/ 13 h 87"/>
                <a:gd name="T20" fmla="*/ 45 w 203"/>
                <a:gd name="T21" fmla="*/ 11 h 87"/>
                <a:gd name="T22" fmla="*/ 38 w 203"/>
                <a:gd name="T23" fmla="*/ 9 h 87"/>
                <a:gd name="T24" fmla="*/ 24 w 203"/>
                <a:gd name="T25" fmla="*/ 5 h 87"/>
                <a:gd name="T26" fmla="*/ 8 w 203"/>
                <a:gd name="T27" fmla="*/ 0 h 87"/>
                <a:gd name="T28" fmla="*/ 0 w 203"/>
                <a:gd name="T29" fmla="*/ 25 h 87"/>
                <a:gd name="T30" fmla="*/ 18 w 203"/>
                <a:gd name="T31" fmla="*/ 30 h 87"/>
                <a:gd name="T32" fmla="*/ 31 w 203"/>
                <a:gd name="T33" fmla="*/ 34 h 87"/>
                <a:gd name="T34" fmla="*/ 39 w 203"/>
                <a:gd name="T35" fmla="*/ 37 h 87"/>
                <a:gd name="T36" fmla="*/ 46 w 203"/>
                <a:gd name="T37" fmla="*/ 38 h 87"/>
                <a:gd name="T38" fmla="*/ 60 w 203"/>
                <a:gd name="T39" fmla="*/ 43 h 87"/>
                <a:gd name="T40" fmla="*/ 62 w 203"/>
                <a:gd name="T41" fmla="*/ 43 h 87"/>
                <a:gd name="T42" fmla="*/ 82 w 203"/>
                <a:gd name="T43" fmla="*/ 50 h 87"/>
                <a:gd name="T44" fmla="*/ 98 w 203"/>
                <a:gd name="T45" fmla="*/ 55 h 87"/>
                <a:gd name="T46" fmla="*/ 103 w 203"/>
                <a:gd name="T47" fmla="*/ 56 h 87"/>
                <a:gd name="T48" fmla="*/ 124 w 203"/>
                <a:gd name="T49" fmla="*/ 63 h 87"/>
                <a:gd name="T50" fmla="*/ 145 w 203"/>
                <a:gd name="T51" fmla="*/ 70 h 87"/>
                <a:gd name="T52" fmla="*/ 164 w 203"/>
                <a:gd name="T53" fmla="*/ 76 h 87"/>
                <a:gd name="T54" fmla="*/ 166 w 203"/>
                <a:gd name="T55" fmla="*/ 77 h 87"/>
                <a:gd name="T56" fmla="*/ 187 w 203"/>
                <a:gd name="T57" fmla="*/ 84 h 87"/>
                <a:gd name="T58" fmla="*/ 194 w 203"/>
                <a:gd name="T59" fmla="*/ 87 h 87"/>
                <a:gd name="T60" fmla="*/ 203 w 203"/>
                <a:gd name="T61" fmla="*/ 61 h 87"/>
                <a:gd name="T62" fmla="*/ 193 w 203"/>
                <a:gd name="T63" fmla="*/ 58 h 87"/>
                <a:gd name="T64" fmla="*/ 173 w 203"/>
                <a:gd name="T65" fmla="*/ 5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3" h="87">
                  <a:moveTo>
                    <a:pt x="173" y="51"/>
                  </a:moveTo>
                  <a:cubicBezTo>
                    <a:pt x="172" y="51"/>
                    <a:pt x="172" y="51"/>
                    <a:pt x="172" y="51"/>
                  </a:cubicBezTo>
                  <a:cubicBezTo>
                    <a:pt x="166" y="48"/>
                    <a:pt x="158" y="46"/>
                    <a:pt x="151" y="44"/>
                  </a:cubicBezTo>
                  <a:cubicBezTo>
                    <a:pt x="144" y="41"/>
                    <a:pt x="137" y="39"/>
                    <a:pt x="130" y="37"/>
                  </a:cubicBezTo>
                  <a:cubicBezTo>
                    <a:pt x="123" y="35"/>
                    <a:pt x="116" y="32"/>
                    <a:pt x="109" y="30"/>
                  </a:cubicBezTo>
                  <a:cubicBezTo>
                    <a:pt x="108" y="30"/>
                    <a:pt x="107" y="29"/>
                    <a:pt x="106" y="29"/>
                  </a:cubicBezTo>
                  <a:cubicBezTo>
                    <a:pt x="100" y="27"/>
                    <a:pt x="94" y="25"/>
                    <a:pt x="88" y="24"/>
                  </a:cubicBezTo>
                  <a:cubicBezTo>
                    <a:pt x="82" y="22"/>
                    <a:pt x="76" y="20"/>
                    <a:pt x="70" y="18"/>
                  </a:cubicBezTo>
                  <a:cubicBezTo>
                    <a:pt x="69" y="18"/>
                    <a:pt x="68" y="17"/>
                    <a:pt x="67" y="17"/>
                  </a:cubicBezTo>
                  <a:cubicBezTo>
                    <a:pt x="62" y="16"/>
                    <a:pt x="57" y="14"/>
                    <a:pt x="53" y="13"/>
                  </a:cubicBezTo>
                  <a:cubicBezTo>
                    <a:pt x="50" y="12"/>
                    <a:pt x="48" y="12"/>
                    <a:pt x="45" y="11"/>
                  </a:cubicBezTo>
                  <a:cubicBezTo>
                    <a:pt x="43" y="10"/>
                    <a:pt x="40" y="9"/>
                    <a:pt x="38" y="9"/>
                  </a:cubicBezTo>
                  <a:cubicBezTo>
                    <a:pt x="33" y="7"/>
                    <a:pt x="28" y="6"/>
                    <a:pt x="24" y="5"/>
                  </a:cubicBezTo>
                  <a:cubicBezTo>
                    <a:pt x="14" y="2"/>
                    <a:pt x="8" y="0"/>
                    <a:pt x="8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7" y="27"/>
                    <a:pt x="18" y="30"/>
                  </a:cubicBezTo>
                  <a:cubicBezTo>
                    <a:pt x="22" y="32"/>
                    <a:pt x="26" y="33"/>
                    <a:pt x="31" y="34"/>
                  </a:cubicBezTo>
                  <a:cubicBezTo>
                    <a:pt x="34" y="35"/>
                    <a:pt x="36" y="36"/>
                    <a:pt x="39" y="37"/>
                  </a:cubicBezTo>
                  <a:cubicBezTo>
                    <a:pt x="41" y="37"/>
                    <a:pt x="44" y="38"/>
                    <a:pt x="46" y="38"/>
                  </a:cubicBezTo>
                  <a:cubicBezTo>
                    <a:pt x="50" y="40"/>
                    <a:pt x="55" y="41"/>
                    <a:pt x="60" y="43"/>
                  </a:cubicBezTo>
                  <a:cubicBezTo>
                    <a:pt x="61" y="43"/>
                    <a:pt x="61" y="43"/>
                    <a:pt x="62" y="43"/>
                  </a:cubicBezTo>
                  <a:cubicBezTo>
                    <a:pt x="68" y="45"/>
                    <a:pt x="75" y="47"/>
                    <a:pt x="82" y="50"/>
                  </a:cubicBezTo>
                  <a:cubicBezTo>
                    <a:pt x="87" y="51"/>
                    <a:pt x="92" y="53"/>
                    <a:pt x="98" y="55"/>
                  </a:cubicBezTo>
                  <a:cubicBezTo>
                    <a:pt x="99" y="55"/>
                    <a:pt x="101" y="56"/>
                    <a:pt x="103" y="56"/>
                  </a:cubicBezTo>
                  <a:cubicBezTo>
                    <a:pt x="110" y="58"/>
                    <a:pt x="117" y="61"/>
                    <a:pt x="124" y="63"/>
                  </a:cubicBezTo>
                  <a:cubicBezTo>
                    <a:pt x="131" y="65"/>
                    <a:pt x="138" y="68"/>
                    <a:pt x="145" y="70"/>
                  </a:cubicBezTo>
                  <a:cubicBezTo>
                    <a:pt x="152" y="72"/>
                    <a:pt x="158" y="74"/>
                    <a:pt x="164" y="76"/>
                  </a:cubicBezTo>
                  <a:cubicBezTo>
                    <a:pt x="164" y="77"/>
                    <a:pt x="165" y="77"/>
                    <a:pt x="166" y="77"/>
                  </a:cubicBezTo>
                  <a:cubicBezTo>
                    <a:pt x="174" y="80"/>
                    <a:pt x="182" y="83"/>
                    <a:pt x="187" y="84"/>
                  </a:cubicBezTo>
                  <a:cubicBezTo>
                    <a:pt x="191" y="86"/>
                    <a:pt x="194" y="87"/>
                    <a:pt x="194" y="87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203" y="61"/>
                    <a:pt x="199" y="60"/>
                    <a:pt x="193" y="58"/>
                  </a:cubicBezTo>
                  <a:cubicBezTo>
                    <a:pt x="188" y="56"/>
                    <a:pt x="181" y="54"/>
                    <a:pt x="173" y="5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4157663" y="4740275"/>
              <a:ext cx="520700" cy="136525"/>
            </a:xfrm>
            <a:custGeom>
              <a:avLst/>
              <a:gdLst>
                <a:gd name="T0" fmla="*/ 174 w 205"/>
                <a:gd name="T1" fmla="*/ 24 h 54"/>
                <a:gd name="T2" fmla="*/ 164 w 205"/>
                <a:gd name="T3" fmla="*/ 22 h 54"/>
                <a:gd name="T4" fmla="*/ 142 w 205"/>
                <a:gd name="T5" fmla="*/ 19 h 54"/>
                <a:gd name="T6" fmla="*/ 120 w 205"/>
                <a:gd name="T7" fmla="*/ 16 h 54"/>
                <a:gd name="T8" fmla="*/ 104 w 205"/>
                <a:gd name="T9" fmla="*/ 13 h 54"/>
                <a:gd name="T10" fmla="*/ 98 w 205"/>
                <a:gd name="T11" fmla="*/ 12 h 54"/>
                <a:gd name="T12" fmla="*/ 76 w 205"/>
                <a:gd name="T13" fmla="*/ 9 h 54"/>
                <a:gd name="T14" fmla="*/ 54 w 205"/>
                <a:gd name="T15" fmla="*/ 6 h 54"/>
                <a:gd name="T16" fmla="*/ 35 w 205"/>
                <a:gd name="T17" fmla="*/ 4 h 54"/>
                <a:gd name="T18" fmla="*/ 33 w 205"/>
                <a:gd name="T19" fmla="*/ 4 h 54"/>
                <a:gd name="T20" fmla="*/ 10 w 205"/>
                <a:gd name="T21" fmla="*/ 1 h 54"/>
                <a:gd name="T22" fmla="*/ 3 w 205"/>
                <a:gd name="T23" fmla="*/ 0 h 54"/>
                <a:gd name="T24" fmla="*/ 0 w 205"/>
                <a:gd name="T25" fmla="*/ 24 h 54"/>
                <a:gd name="T26" fmla="*/ 5 w 205"/>
                <a:gd name="T27" fmla="*/ 25 h 54"/>
                <a:gd name="T28" fmla="*/ 27 w 205"/>
                <a:gd name="T29" fmla="*/ 28 h 54"/>
                <a:gd name="T30" fmla="*/ 32 w 205"/>
                <a:gd name="T31" fmla="*/ 28 h 54"/>
                <a:gd name="T32" fmla="*/ 49 w 205"/>
                <a:gd name="T33" fmla="*/ 30 h 54"/>
                <a:gd name="T34" fmla="*/ 71 w 205"/>
                <a:gd name="T35" fmla="*/ 33 h 54"/>
                <a:gd name="T36" fmla="*/ 93 w 205"/>
                <a:gd name="T37" fmla="*/ 37 h 54"/>
                <a:gd name="T38" fmla="*/ 101 w 205"/>
                <a:gd name="T39" fmla="*/ 38 h 54"/>
                <a:gd name="T40" fmla="*/ 115 w 205"/>
                <a:gd name="T41" fmla="*/ 40 h 54"/>
                <a:gd name="T42" fmla="*/ 136 w 205"/>
                <a:gd name="T43" fmla="*/ 43 h 54"/>
                <a:gd name="T44" fmla="*/ 158 w 205"/>
                <a:gd name="T45" fmla="*/ 47 h 54"/>
                <a:gd name="T46" fmla="*/ 170 w 205"/>
                <a:gd name="T47" fmla="*/ 49 h 54"/>
                <a:gd name="T48" fmla="*/ 180 w 205"/>
                <a:gd name="T49" fmla="*/ 51 h 54"/>
                <a:gd name="T50" fmla="*/ 201 w 205"/>
                <a:gd name="T51" fmla="*/ 54 h 54"/>
                <a:gd name="T52" fmla="*/ 205 w 205"/>
                <a:gd name="T53" fmla="*/ 29 h 54"/>
                <a:gd name="T54" fmla="*/ 186 w 205"/>
                <a:gd name="T55" fmla="*/ 26 h 54"/>
                <a:gd name="T56" fmla="*/ 174 w 205"/>
                <a:gd name="T57" fmla="*/ 2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5" h="54">
                  <a:moveTo>
                    <a:pt x="174" y="24"/>
                  </a:moveTo>
                  <a:cubicBezTo>
                    <a:pt x="171" y="23"/>
                    <a:pt x="167" y="23"/>
                    <a:pt x="164" y="22"/>
                  </a:cubicBezTo>
                  <a:cubicBezTo>
                    <a:pt x="157" y="21"/>
                    <a:pt x="150" y="20"/>
                    <a:pt x="142" y="19"/>
                  </a:cubicBezTo>
                  <a:cubicBezTo>
                    <a:pt x="135" y="18"/>
                    <a:pt x="128" y="17"/>
                    <a:pt x="120" y="16"/>
                  </a:cubicBezTo>
                  <a:cubicBezTo>
                    <a:pt x="115" y="15"/>
                    <a:pt x="110" y="14"/>
                    <a:pt x="104" y="13"/>
                  </a:cubicBezTo>
                  <a:cubicBezTo>
                    <a:pt x="102" y="13"/>
                    <a:pt x="100" y="13"/>
                    <a:pt x="98" y="12"/>
                  </a:cubicBezTo>
                  <a:cubicBezTo>
                    <a:pt x="91" y="11"/>
                    <a:pt x="84" y="10"/>
                    <a:pt x="76" y="9"/>
                  </a:cubicBezTo>
                  <a:cubicBezTo>
                    <a:pt x="69" y="8"/>
                    <a:pt x="61" y="7"/>
                    <a:pt x="54" y="6"/>
                  </a:cubicBezTo>
                  <a:cubicBezTo>
                    <a:pt x="47" y="6"/>
                    <a:pt x="41" y="5"/>
                    <a:pt x="35" y="4"/>
                  </a:cubicBezTo>
                  <a:cubicBezTo>
                    <a:pt x="34" y="4"/>
                    <a:pt x="33" y="4"/>
                    <a:pt x="33" y="4"/>
                  </a:cubicBezTo>
                  <a:cubicBezTo>
                    <a:pt x="23" y="3"/>
                    <a:pt x="16" y="2"/>
                    <a:pt x="10" y="1"/>
                  </a:cubicBezTo>
                  <a:cubicBezTo>
                    <a:pt x="6" y="0"/>
                    <a:pt x="3" y="0"/>
                    <a:pt x="3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2" y="25"/>
                    <a:pt x="5" y="25"/>
                  </a:cubicBezTo>
                  <a:cubicBezTo>
                    <a:pt x="9" y="25"/>
                    <a:pt x="17" y="26"/>
                    <a:pt x="27" y="28"/>
                  </a:cubicBezTo>
                  <a:cubicBezTo>
                    <a:pt x="28" y="28"/>
                    <a:pt x="30" y="28"/>
                    <a:pt x="32" y="28"/>
                  </a:cubicBezTo>
                  <a:cubicBezTo>
                    <a:pt x="37" y="29"/>
                    <a:pt x="43" y="30"/>
                    <a:pt x="49" y="30"/>
                  </a:cubicBezTo>
                  <a:cubicBezTo>
                    <a:pt x="56" y="31"/>
                    <a:pt x="63" y="32"/>
                    <a:pt x="71" y="33"/>
                  </a:cubicBezTo>
                  <a:cubicBezTo>
                    <a:pt x="78" y="34"/>
                    <a:pt x="85" y="35"/>
                    <a:pt x="93" y="37"/>
                  </a:cubicBezTo>
                  <a:cubicBezTo>
                    <a:pt x="95" y="37"/>
                    <a:pt x="98" y="37"/>
                    <a:pt x="101" y="38"/>
                  </a:cubicBezTo>
                  <a:cubicBezTo>
                    <a:pt x="105" y="38"/>
                    <a:pt x="110" y="39"/>
                    <a:pt x="115" y="40"/>
                  </a:cubicBezTo>
                  <a:cubicBezTo>
                    <a:pt x="122" y="41"/>
                    <a:pt x="129" y="42"/>
                    <a:pt x="136" y="43"/>
                  </a:cubicBezTo>
                  <a:cubicBezTo>
                    <a:pt x="144" y="44"/>
                    <a:pt x="151" y="46"/>
                    <a:pt x="158" y="47"/>
                  </a:cubicBezTo>
                  <a:cubicBezTo>
                    <a:pt x="162" y="47"/>
                    <a:pt x="166" y="48"/>
                    <a:pt x="170" y="49"/>
                  </a:cubicBezTo>
                  <a:cubicBezTo>
                    <a:pt x="173" y="49"/>
                    <a:pt x="177" y="50"/>
                    <a:pt x="180" y="51"/>
                  </a:cubicBezTo>
                  <a:cubicBezTo>
                    <a:pt x="193" y="53"/>
                    <a:pt x="201" y="54"/>
                    <a:pt x="201" y="54"/>
                  </a:cubicBezTo>
                  <a:cubicBezTo>
                    <a:pt x="205" y="29"/>
                    <a:pt x="205" y="29"/>
                    <a:pt x="205" y="29"/>
                  </a:cubicBezTo>
                  <a:cubicBezTo>
                    <a:pt x="205" y="29"/>
                    <a:pt x="198" y="28"/>
                    <a:pt x="186" y="26"/>
                  </a:cubicBezTo>
                  <a:cubicBezTo>
                    <a:pt x="182" y="25"/>
                    <a:pt x="178" y="25"/>
                    <a:pt x="174" y="2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3127375" y="4656138"/>
              <a:ext cx="520700" cy="93663"/>
            </a:xfrm>
            <a:custGeom>
              <a:avLst/>
              <a:gdLst>
                <a:gd name="T0" fmla="*/ 277 w 328"/>
                <a:gd name="T1" fmla="*/ 19 h 59"/>
                <a:gd name="T2" fmla="*/ 240 w 328"/>
                <a:gd name="T3" fmla="*/ 16 h 59"/>
                <a:gd name="T4" fmla="*/ 205 w 328"/>
                <a:gd name="T5" fmla="*/ 14 h 59"/>
                <a:gd name="T6" fmla="*/ 170 w 328"/>
                <a:gd name="T7" fmla="*/ 11 h 59"/>
                <a:gd name="T8" fmla="*/ 135 w 328"/>
                <a:gd name="T9" fmla="*/ 9 h 59"/>
                <a:gd name="T10" fmla="*/ 98 w 328"/>
                <a:gd name="T11" fmla="*/ 6 h 59"/>
                <a:gd name="T12" fmla="*/ 63 w 328"/>
                <a:gd name="T13" fmla="*/ 5 h 59"/>
                <a:gd name="T14" fmla="*/ 28 w 328"/>
                <a:gd name="T15" fmla="*/ 1 h 59"/>
                <a:gd name="T16" fmla="*/ 4 w 328"/>
                <a:gd name="T17" fmla="*/ 0 h 59"/>
                <a:gd name="T18" fmla="*/ 0 w 328"/>
                <a:gd name="T19" fmla="*/ 37 h 59"/>
                <a:gd name="T20" fmla="*/ 20 w 328"/>
                <a:gd name="T21" fmla="*/ 38 h 59"/>
                <a:gd name="T22" fmla="*/ 55 w 328"/>
                <a:gd name="T23" fmla="*/ 40 h 59"/>
                <a:gd name="T24" fmla="*/ 90 w 328"/>
                <a:gd name="T25" fmla="*/ 43 h 59"/>
                <a:gd name="T26" fmla="*/ 125 w 328"/>
                <a:gd name="T27" fmla="*/ 45 h 59"/>
                <a:gd name="T28" fmla="*/ 162 w 328"/>
                <a:gd name="T29" fmla="*/ 48 h 59"/>
                <a:gd name="T30" fmla="*/ 197 w 328"/>
                <a:gd name="T31" fmla="*/ 51 h 59"/>
                <a:gd name="T32" fmla="*/ 232 w 328"/>
                <a:gd name="T33" fmla="*/ 53 h 59"/>
                <a:gd name="T34" fmla="*/ 267 w 328"/>
                <a:gd name="T35" fmla="*/ 56 h 59"/>
                <a:gd name="T36" fmla="*/ 304 w 328"/>
                <a:gd name="T37" fmla="*/ 57 h 59"/>
                <a:gd name="T38" fmla="*/ 326 w 328"/>
                <a:gd name="T39" fmla="*/ 59 h 59"/>
                <a:gd name="T40" fmla="*/ 328 w 328"/>
                <a:gd name="T41" fmla="*/ 22 h 59"/>
                <a:gd name="T42" fmla="*/ 312 w 328"/>
                <a:gd name="T43" fmla="*/ 21 h 59"/>
                <a:gd name="T44" fmla="*/ 277 w 328"/>
                <a:gd name="T45" fmla="*/ 1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8" h="59">
                  <a:moveTo>
                    <a:pt x="277" y="19"/>
                  </a:moveTo>
                  <a:lnTo>
                    <a:pt x="240" y="16"/>
                  </a:lnTo>
                  <a:lnTo>
                    <a:pt x="205" y="14"/>
                  </a:lnTo>
                  <a:lnTo>
                    <a:pt x="170" y="11"/>
                  </a:lnTo>
                  <a:lnTo>
                    <a:pt x="135" y="9"/>
                  </a:lnTo>
                  <a:lnTo>
                    <a:pt x="98" y="6"/>
                  </a:lnTo>
                  <a:lnTo>
                    <a:pt x="63" y="5"/>
                  </a:lnTo>
                  <a:lnTo>
                    <a:pt x="28" y="1"/>
                  </a:lnTo>
                  <a:lnTo>
                    <a:pt x="4" y="0"/>
                  </a:lnTo>
                  <a:lnTo>
                    <a:pt x="0" y="37"/>
                  </a:lnTo>
                  <a:lnTo>
                    <a:pt x="20" y="38"/>
                  </a:lnTo>
                  <a:lnTo>
                    <a:pt x="55" y="40"/>
                  </a:lnTo>
                  <a:lnTo>
                    <a:pt x="90" y="43"/>
                  </a:lnTo>
                  <a:lnTo>
                    <a:pt x="125" y="45"/>
                  </a:lnTo>
                  <a:lnTo>
                    <a:pt x="162" y="48"/>
                  </a:lnTo>
                  <a:lnTo>
                    <a:pt x="197" y="51"/>
                  </a:lnTo>
                  <a:lnTo>
                    <a:pt x="232" y="53"/>
                  </a:lnTo>
                  <a:lnTo>
                    <a:pt x="267" y="56"/>
                  </a:lnTo>
                  <a:lnTo>
                    <a:pt x="304" y="57"/>
                  </a:lnTo>
                  <a:lnTo>
                    <a:pt x="326" y="59"/>
                  </a:lnTo>
                  <a:lnTo>
                    <a:pt x="328" y="22"/>
                  </a:lnTo>
                  <a:lnTo>
                    <a:pt x="312" y="21"/>
                  </a:lnTo>
                  <a:lnTo>
                    <a:pt x="277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2098675" y="4594225"/>
              <a:ext cx="519113" cy="82550"/>
            </a:xfrm>
            <a:custGeom>
              <a:avLst/>
              <a:gdLst>
                <a:gd name="T0" fmla="*/ 196 w 205"/>
                <a:gd name="T1" fmla="*/ 10 h 32"/>
                <a:gd name="T2" fmla="*/ 187 w 205"/>
                <a:gd name="T3" fmla="*/ 10 h 32"/>
                <a:gd name="T4" fmla="*/ 178 w 205"/>
                <a:gd name="T5" fmla="*/ 9 h 32"/>
                <a:gd name="T6" fmla="*/ 169 w 205"/>
                <a:gd name="T7" fmla="*/ 9 h 32"/>
                <a:gd name="T8" fmla="*/ 155 w 205"/>
                <a:gd name="T9" fmla="*/ 8 h 32"/>
                <a:gd name="T10" fmla="*/ 142 w 205"/>
                <a:gd name="T11" fmla="*/ 7 h 32"/>
                <a:gd name="T12" fmla="*/ 133 w 205"/>
                <a:gd name="T13" fmla="*/ 7 h 32"/>
                <a:gd name="T14" fmla="*/ 115 w 205"/>
                <a:gd name="T15" fmla="*/ 6 h 32"/>
                <a:gd name="T16" fmla="*/ 106 w 205"/>
                <a:gd name="T17" fmla="*/ 5 h 32"/>
                <a:gd name="T18" fmla="*/ 98 w 205"/>
                <a:gd name="T19" fmla="*/ 5 h 32"/>
                <a:gd name="T20" fmla="*/ 88 w 205"/>
                <a:gd name="T21" fmla="*/ 5 h 32"/>
                <a:gd name="T22" fmla="*/ 71 w 205"/>
                <a:gd name="T23" fmla="*/ 4 h 32"/>
                <a:gd name="T24" fmla="*/ 62 w 205"/>
                <a:gd name="T25" fmla="*/ 4 h 32"/>
                <a:gd name="T26" fmla="*/ 44 w 205"/>
                <a:gd name="T27" fmla="*/ 3 h 32"/>
                <a:gd name="T28" fmla="*/ 35 w 205"/>
                <a:gd name="T29" fmla="*/ 2 h 32"/>
                <a:gd name="T30" fmla="*/ 26 w 205"/>
                <a:gd name="T31" fmla="*/ 2 h 32"/>
                <a:gd name="T32" fmla="*/ 17 w 205"/>
                <a:gd name="T33" fmla="*/ 1 h 32"/>
                <a:gd name="T34" fmla="*/ 1 w 205"/>
                <a:gd name="T35" fmla="*/ 0 h 32"/>
                <a:gd name="T36" fmla="*/ 3 w 205"/>
                <a:gd name="T37" fmla="*/ 21 h 32"/>
                <a:gd name="T38" fmla="*/ 16 w 205"/>
                <a:gd name="T39" fmla="*/ 22 h 32"/>
                <a:gd name="T40" fmla="*/ 30 w 205"/>
                <a:gd name="T41" fmla="*/ 23 h 32"/>
                <a:gd name="T42" fmla="*/ 38 w 205"/>
                <a:gd name="T43" fmla="*/ 23 h 32"/>
                <a:gd name="T44" fmla="*/ 48 w 205"/>
                <a:gd name="T45" fmla="*/ 24 h 32"/>
                <a:gd name="T46" fmla="*/ 61 w 205"/>
                <a:gd name="T47" fmla="*/ 24 h 32"/>
                <a:gd name="T48" fmla="*/ 75 w 205"/>
                <a:gd name="T49" fmla="*/ 25 h 32"/>
                <a:gd name="T50" fmla="*/ 84 w 205"/>
                <a:gd name="T51" fmla="*/ 26 h 32"/>
                <a:gd name="T52" fmla="*/ 102 w 205"/>
                <a:gd name="T53" fmla="*/ 26 h 32"/>
                <a:gd name="T54" fmla="*/ 106 w 205"/>
                <a:gd name="T55" fmla="*/ 27 h 32"/>
                <a:gd name="T56" fmla="*/ 119 w 205"/>
                <a:gd name="T57" fmla="*/ 27 h 32"/>
                <a:gd name="T58" fmla="*/ 128 w 205"/>
                <a:gd name="T59" fmla="*/ 28 h 32"/>
                <a:gd name="T60" fmla="*/ 146 w 205"/>
                <a:gd name="T61" fmla="*/ 29 h 32"/>
                <a:gd name="T62" fmla="*/ 155 w 205"/>
                <a:gd name="T63" fmla="*/ 29 h 32"/>
                <a:gd name="T64" fmla="*/ 171 w 205"/>
                <a:gd name="T65" fmla="*/ 30 h 32"/>
                <a:gd name="T66" fmla="*/ 173 w 205"/>
                <a:gd name="T67" fmla="*/ 30 h 32"/>
                <a:gd name="T68" fmla="*/ 191 w 205"/>
                <a:gd name="T69" fmla="*/ 31 h 32"/>
                <a:gd name="T70" fmla="*/ 195 w 205"/>
                <a:gd name="T71" fmla="*/ 32 h 32"/>
                <a:gd name="T72" fmla="*/ 203 w 205"/>
                <a:gd name="T73" fmla="*/ 32 h 32"/>
                <a:gd name="T74" fmla="*/ 205 w 205"/>
                <a:gd name="T75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5" h="32">
                  <a:moveTo>
                    <a:pt x="200" y="11"/>
                  </a:moveTo>
                  <a:cubicBezTo>
                    <a:pt x="199" y="11"/>
                    <a:pt x="197" y="10"/>
                    <a:pt x="196" y="10"/>
                  </a:cubicBezTo>
                  <a:cubicBezTo>
                    <a:pt x="196" y="10"/>
                    <a:pt x="196" y="10"/>
                    <a:pt x="196" y="10"/>
                  </a:cubicBezTo>
                  <a:cubicBezTo>
                    <a:pt x="193" y="10"/>
                    <a:pt x="190" y="10"/>
                    <a:pt x="187" y="10"/>
                  </a:cubicBezTo>
                  <a:cubicBezTo>
                    <a:pt x="184" y="10"/>
                    <a:pt x="181" y="9"/>
                    <a:pt x="178" y="9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6" y="9"/>
                    <a:pt x="174" y="9"/>
                    <a:pt x="173" y="9"/>
                  </a:cubicBezTo>
                  <a:cubicBezTo>
                    <a:pt x="172" y="9"/>
                    <a:pt x="170" y="9"/>
                    <a:pt x="169" y="9"/>
                  </a:cubicBezTo>
                  <a:cubicBezTo>
                    <a:pt x="166" y="8"/>
                    <a:pt x="163" y="8"/>
                    <a:pt x="160" y="8"/>
                  </a:cubicBezTo>
                  <a:cubicBezTo>
                    <a:pt x="159" y="8"/>
                    <a:pt x="157" y="8"/>
                    <a:pt x="155" y="8"/>
                  </a:cubicBezTo>
                  <a:cubicBezTo>
                    <a:pt x="154" y="8"/>
                    <a:pt x="153" y="8"/>
                    <a:pt x="151" y="8"/>
                  </a:cubicBezTo>
                  <a:cubicBezTo>
                    <a:pt x="148" y="7"/>
                    <a:pt x="145" y="7"/>
                    <a:pt x="142" y="7"/>
                  </a:cubicBezTo>
                  <a:cubicBezTo>
                    <a:pt x="139" y="7"/>
                    <a:pt x="136" y="7"/>
                    <a:pt x="133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0" y="7"/>
                    <a:pt x="127" y="6"/>
                    <a:pt x="124" y="6"/>
                  </a:cubicBezTo>
                  <a:cubicBezTo>
                    <a:pt x="121" y="6"/>
                    <a:pt x="118" y="6"/>
                    <a:pt x="115" y="6"/>
                  </a:cubicBezTo>
                  <a:cubicBezTo>
                    <a:pt x="114" y="6"/>
                    <a:pt x="112" y="6"/>
                    <a:pt x="111" y="6"/>
                  </a:cubicBezTo>
                  <a:cubicBezTo>
                    <a:pt x="109" y="6"/>
                    <a:pt x="108" y="6"/>
                    <a:pt x="106" y="5"/>
                  </a:cubicBezTo>
                  <a:cubicBezTo>
                    <a:pt x="105" y="5"/>
                    <a:pt x="104" y="5"/>
                    <a:pt x="103" y="5"/>
                  </a:cubicBezTo>
                  <a:cubicBezTo>
                    <a:pt x="101" y="5"/>
                    <a:pt x="99" y="5"/>
                    <a:pt x="98" y="5"/>
                  </a:cubicBezTo>
                  <a:cubicBezTo>
                    <a:pt x="95" y="5"/>
                    <a:pt x="92" y="5"/>
                    <a:pt x="89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5" y="5"/>
                    <a:pt x="82" y="4"/>
                    <a:pt x="80" y="4"/>
                  </a:cubicBezTo>
                  <a:cubicBezTo>
                    <a:pt x="77" y="4"/>
                    <a:pt x="74" y="4"/>
                    <a:pt x="71" y="4"/>
                  </a:cubicBezTo>
                  <a:cubicBezTo>
                    <a:pt x="69" y="4"/>
                    <a:pt x="67" y="4"/>
                    <a:pt x="66" y="4"/>
                  </a:cubicBezTo>
                  <a:cubicBezTo>
                    <a:pt x="64" y="4"/>
                    <a:pt x="63" y="4"/>
                    <a:pt x="62" y="4"/>
                  </a:cubicBezTo>
                  <a:cubicBezTo>
                    <a:pt x="59" y="3"/>
                    <a:pt x="56" y="3"/>
                    <a:pt x="53" y="3"/>
                  </a:cubicBezTo>
                  <a:cubicBezTo>
                    <a:pt x="50" y="3"/>
                    <a:pt x="47" y="3"/>
                    <a:pt x="44" y="3"/>
                  </a:cubicBezTo>
                  <a:cubicBezTo>
                    <a:pt x="44" y="3"/>
                    <a:pt x="43" y="3"/>
                    <a:pt x="43" y="3"/>
                  </a:cubicBezTo>
                  <a:cubicBezTo>
                    <a:pt x="40" y="3"/>
                    <a:pt x="38" y="2"/>
                    <a:pt x="35" y="2"/>
                  </a:cubicBezTo>
                  <a:cubicBezTo>
                    <a:pt x="34" y="2"/>
                    <a:pt x="33" y="2"/>
                    <a:pt x="33" y="2"/>
                  </a:cubicBezTo>
                  <a:cubicBezTo>
                    <a:pt x="30" y="2"/>
                    <a:pt x="28" y="2"/>
                    <a:pt x="26" y="2"/>
                  </a:cubicBezTo>
                  <a:cubicBezTo>
                    <a:pt x="24" y="2"/>
                    <a:pt x="23" y="2"/>
                    <a:pt x="21" y="2"/>
                  </a:cubicBezTo>
                  <a:cubicBezTo>
                    <a:pt x="20" y="1"/>
                    <a:pt x="18" y="1"/>
                    <a:pt x="17" y="1"/>
                  </a:cubicBezTo>
                  <a:cubicBezTo>
                    <a:pt x="14" y="1"/>
                    <a:pt x="11" y="1"/>
                    <a:pt x="8" y="1"/>
                  </a:cubicBezTo>
                  <a:cubicBezTo>
                    <a:pt x="4" y="1"/>
                    <a:pt x="1" y="0"/>
                    <a:pt x="1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1" y="21"/>
                    <a:pt x="3" y="21"/>
                  </a:cubicBezTo>
                  <a:cubicBezTo>
                    <a:pt x="6" y="21"/>
                    <a:pt x="9" y="22"/>
                    <a:pt x="12" y="22"/>
                  </a:cubicBezTo>
                  <a:cubicBezTo>
                    <a:pt x="13" y="22"/>
                    <a:pt x="15" y="22"/>
                    <a:pt x="16" y="22"/>
                  </a:cubicBezTo>
                  <a:cubicBezTo>
                    <a:pt x="18" y="22"/>
                    <a:pt x="19" y="22"/>
                    <a:pt x="21" y="22"/>
                  </a:cubicBezTo>
                  <a:cubicBezTo>
                    <a:pt x="24" y="22"/>
                    <a:pt x="27" y="23"/>
                    <a:pt x="30" y="23"/>
                  </a:cubicBezTo>
                  <a:cubicBezTo>
                    <a:pt x="31" y="23"/>
                    <a:pt x="31" y="23"/>
                    <a:pt x="32" y="23"/>
                  </a:cubicBezTo>
                  <a:cubicBezTo>
                    <a:pt x="34" y="23"/>
                    <a:pt x="36" y="23"/>
                    <a:pt x="38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2" y="23"/>
                    <a:pt x="45" y="24"/>
                    <a:pt x="48" y="24"/>
                  </a:cubicBezTo>
                  <a:cubicBezTo>
                    <a:pt x="51" y="24"/>
                    <a:pt x="54" y="24"/>
                    <a:pt x="57" y="24"/>
                  </a:cubicBezTo>
                  <a:cubicBezTo>
                    <a:pt x="58" y="24"/>
                    <a:pt x="60" y="24"/>
                    <a:pt x="61" y="24"/>
                  </a:cubicBezTo>
                  <a:cubicBezTo>
                    <a:pt x="62" y="25"/>
                    <a:pt x="64" y="25"/>
                    <a:pt x="66" y="25"/>
                  </a:cubicBezTo>
                  <a:cubicBezTo>
                    <a:pt x="69" y="25"/>
                    <a:pt x="72" y="25"/>
                    <a:pt x="75" y="25"/>
                  </a:cubicBezTo>
                  <a:cubicBezTo>
                    <a:pt x="78" y="25"/>
                    <a:pt x="80" y="25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7" y="26"/>
                    <a:pt x="90" y="26"/>
                    <a:pt x="93" y="26"/>
                  </a:cubicBezTo>
                  <a:cubicBezTo>
                    <a:pt x="96" y="26"/>
                    <a:pt x="99" y="26"/>
                    <a:pt x="102" y="26"/>
                  </a:cubicBezTo>
                  <a:cubicBezTo>
                    <a:pt x="102" y="26"/>
                    <a:pt x="102" y="26"/>
                    <a:pt x="102" y="26"/>
                  </a:cubicBezTo>
                  <a:cubicBezTo>
                    <a:pt x="103" y="26"/>
                    <a:pt x="104" y="26"/>
                    <a:pt x="106" y="27"/>
                  </a:cubicBezTo>
                  <a:cubicBezTo>
                    <a:pt x="107" y="27"/>
                    <a:pt x="109" y="27"/>
                    <a:pt x="111" y="27"/>
                  </a:cubicBezTo>
                  <a:cubicBezTo>
                    <a:pt x="113" y="27"/>
                    <a:pt x="116" y="27"/>
                    <a:pt x="119" y="27"/>
                  </a:cubicBezTo>
                  <a:cubicBezTo>
                    <a:pt x="122" y="27"/>
                    <a:pt x="125" y="27"/>
                    <a:pt x="128" y="28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31" y="28"/>
                    <a:pt x="134" y="28"/>
                    <a:pt x="137" y="28"/>
                  </a:cubicBezTo>
                  <a:cubicBezTo>
                    <a:pt x="140" y="28"/>
                    <a:pt x="143" y="28"/>
                    <a:pt x="146" y="29"/>
                  </a:cubicBezTo>
                  <a:cubicBezTo>
                    <a:pt x="148" y="29"/>
                    <a:pt x="149" y="29"/>
                    <a:pt x="150" y="29"/>
                  </a:cubicBezTo>
                  <a:cubicBezTo>
                    <a:pt x="152" y="29"/>
                    <a:pt x="154" y="29"/>
                    <a:pt x="155" y="29"/>
                  </a:cubicBezTo>
                  <a:cubicBezTo>
                    <a:pt x="158" y="29"/>
                    <a:pt x="161" y="29"/>
                    <a:pt x="164" y="30"/>
                  </a:cubicBezTo>
                  <a:cubicBezTo>
                    <a:pt x="167" y="30"/>
                    <a:pt x="169" y="30"/>
                    <a:pt x="171" y="30"/>
                  </a:cubicBezTo>
                  <a:cubicBezTo>
                    <a:pt x="172" y="30"/>
                    <a:pt x="172" y="30"/>
                    <a:pt x="173" y="30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6" y="30"/>
                    <a:pt x="179" y="31"/>
                    <a:pt x="182" y="31"/>
                  </a:cubicBezTo>
                  <a:cubicBezTo>
                    <a:pt x="185" y="31"/>
                    <a:pt x="188" y="31"/>
                    <a:pt x="191" y="31"/>
                  </a:cubicBezTo>
                  <a:cubicBezTo>
                    <a:pt x="192" y="32"/>
                    <a:pt x="193" y="32"/>
                    <a:pt x="194" y="32"/>
                  </a:cubicBezTo>
                  <a:cubicBezTo>
                    <a:pt x="194" y="32"/>
                    <a:pt x="195" y="32"/>
                    <a:pt x="195" y="32"/>
                  </a:cubicBezTo>
                  <a:cubicBezTo>
                    <a:pt x="197" y="32"/>
                    <a:pt x="198" y="32"/>
                    <a:pt x="200" y="32"/>
                  </a:cubicBezTo>
                  <a:cubicBezTo>
                    <a:pt x="202" y="32"/>
                    <a:pt x="203" y="32"/>
                    <a:pt x="203" y="32"/>
                  </a:cubicBezTo>
                  <a:cubicBezTo>
                    <a:pt x="205" y="11"/>
                    <a:pt x="205" y="11"/>
                    <a:pt x="205" y="11"/>
                  </a:cubicBezTo>
                  <a:cubicBezTo>
                    <a:pt x="205" y="11"/>
                    <a:pt x="205" y="11"/>
                    <a:pt x="205" y="11"/>
                  </a:cubicBezTo>
                  <a:cubicBezTo>
                    <a:pt x="205" y="11"/>
                    <a:pt x="203" y="11"/>
                    <a:pt x="200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84138" y="1643063"/>
              <a:ext cx="165100" cy="34925"/>
            </a:xfrm>
            <a:custGeom>
              <a:avLst/>
              <a:gdLst>
                <a:gd name="T0" fmla="*/ 65 w 65"/>
                <a:gd name="T1" fmla="*/ 2 h 14"/>
                <a:gd name="T2" fmla="*/ 56 w 65"/>
                <a:gd name="T3" fmla="*/ 2 h 14"/>
                <a:gd name="T4" fmla="*/ 48 w 65"/>
                <a:gd name="T5" fmla="*/ 2 h 14"/>
                <a:gd name="T6" fmla="*/ 47 w 65"/>
                <a:gd name="T7" fmla="*/ 1 h 14"/>
                <a:gd name="T8" fmla="*/ 38 w 65"/>
                <a:gd name="T9" fmla="*/ 1 h 14"/>
                <a:gd name="T10" fmla="*/ 29 w 65"/>
                <a:gd name="T11" fmla="*/ 1 h 14"/>
                <a:gd name="T12" fmla="*/ 26 w 65"/>
                <a:gd name="T13" fmla="*/ 1 h 14"/>
                <a:gd name="T14" fmla="*/ 20 w 65"/>
                <a:gd name="T15" fmla="*/ 1 h 14"/>
                <a:gd name="T16" fmla="*/ 11 w 65"/>
                <a:gd name="T17" fmla="*/ 1 h 14"/>
                <a:gd name="T18" fmla="*/ 3 w 65"/>
                <a:gd name="T19" fmla="*/ 1 h 14"/>
                <a:gd name="T20" fmla="*/ 2 w 65"/>
                <a:gd name="T21" fmla="*/ 0 h 14"/>
                <a:gd name="T22" fmla="*/ 0 w 65"/>
                <a:gd name="T23" fmla="*/ 0 h 14"/>
                <a:gd name="T24" fmla="*/ 1 w 65"/>
                <a:gd name="T25" fmla="*/ 4 h 14"/>
                <a:gd name="T26" fmla="*/ 1 w 65"/>
                <a:gd name="T27" fmla="*/ 9 h 14"/>
                <a:gd name="T28" fmla="*/ 2 w 65"/>
                <a:gd name="T29" fmla="*/ 12 h 14"/>
                <a:gd name="T30" fmla="*/ 8 w 65"/>
                <a:gd name="T31" fmla="*/ 12 h 14"/>
                <a:gd name="T32" fmla="*/ 17 w 65"/>
                <a:gd name="T33" fmla="*/ 13 h 14"/>
                <a:gd name="T34" fmla="*/ 23 w 65"/>
                <a:gd name="T35" fmla="*/ 13 h 14"/>
                <a:gd name="T36" fmla="*/ 26 w 65"/>
                <a:gd name="T37" fmla="*/ 13 h 14"/>
                <a:gd name="T38" fmla="*/ 35 w 65"/>
                <a:gd name="T39" fmla="*/ 13 h 14"/>
                <a:gd name="T40" fmla="*/ 44 w 65"/>
                <a:gd name="T41" fmla="*/ 13 h 14"/>
                <a:gd name="T42" fmla="*/ 46 w 65"/>
                <a:gd name="T43" fmla="*/ 13 h 14"/>
                <a:gd name="T44" fmla="*/ 53 w 65"/>
                <a:gd name="T45" fmla="*/ 13 h 14"/>
                <a:gd name="T46" fmla="*/ 62 w 65"/>
                <a:gd name="T47" fmla="*/ 14 h 14"/>
                <a:gd name="T48" fmla="*/ 65 w 65"/>
                <a:gd name="T49" fmla="*/ 14 h 14"/>
                <a:gd name="T50" fmla="*/ 65 w 65"/>
                <a:gd name="T51" fmla="*/ 2 h 14"/>
                <a:gd name="T52" fmla="*/ 65 w 65"/>
                <a:gd name="T5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5" h="14">
                  <a:moveTo>
                    <a:pt x="65" y="2"/>
                  </a:moveTo>
                  <a:cubicBezTo>
                    <a:pt x="62" y="2"/>
                    <a:pt x="59" y="2"/>
                    <a:pt x="56" y="2"/>
                  </a:cubicBezTo>
                  <a:cubicBezTo>
                    <a:pt x="53" y="2"/>
                    <a:pt x="51" y="2"/>
                    <a:pt x="48" y="2"/>
                  </a:cubicBezTo>
                  <a:cubicBezTo>
                    <a:pt x="48" y="1"/>
                    <a:pt x="47" y="1"/>
                    <a:pt x="47" y="1"/>
                  </a:cubicBezTo>
                  <a:cubicBezTo>
                    <a:pt x="44" y="1"/>
                    <a:pt x="41" y="1"/>
                    <a:pt x="38" y="1"/>
                  </a:cubicBezTo>
                  <a:cubicBezTo>
                    <a:pt x="35" y="1"/>
                    <a:pt x="32" y="1"/>
                    <a:pt x="29" y="1"/>
                  </a:cubicBezTo>
                  <a:cubicBezTo>
                    <a:pt x="28" y="1"/>
                    <a:pt x="27" y="1"/>
                    <a:pt x="26" y="1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7" y="1"/>
                    <a:pt x="14" y="1"/>
                    <a:pt x="11" y="1"/>
                  </a:cubicBezTo>
                  <a:cubicBezTo>
                    <a:pt x="8" y="1"/>
                    <a:pt x="6" y="1"/>
                    <a:pt x="3" y="1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1" y="6"/>
                    <a:pt x="1" y="7"/>
                    <a:pt x="1" y="9"/>
                  </a:cubicBezTo>
                  <a:cubicBezTo>
                    <a:pt x="1" y="10"/>
                    <a:pt x="1" y="11"/>
                    <a:pt x="2" y="12"/>
                  </a:cubicBezTo>
                  <a:cubicBezTo>
                    <a:pt x="4" y="12"/>
                    <a:pt x="6" y="12"/>
                    <a:pt x="8" y="12"/>
                  </a:cubicBezTo>
                  <a:cubicBezTo>
                    <a:pt x="11" y="12"/>
                    <a:pt x="14" y="12"/>
                    <a:pt x="17" y="13"/>
                  </a:cubicBezTo>
                  <a:cubicBezTo>
                    <a:pt x="19" y="13"/>
                    <a:pt x="21" y="13"/>
                    <a:pt x="23" y="13"/>
                  </a:cubicBezTo>
                  <a:cubicBezTo>
                    <a:pt x="24" y="13"/>
                    <a:pt x="25" y="13"/>
                    <a:pt x="26" y="13"/>
                  </a:cubicBezTo>
                  <a:cubicBezTo>
                    <a:pt x="29" y="13"/>
                    <a:pt x="32" y="13"/>
                    <a:pt x="35" y="13"/>
                  </a:cubicBezTo>
                  <a:cubicBezTo>
                    <a:pt x="38" y="13"/>
                    <a:pt x="41" y="13"/>
                    <a:pt x="44" y="13"/>
                  </a:cubicBezTo>
                  <a:cubicBezTo>
                    <a:pt x="44" y="13"/>
                    <a:pt x="45" y="13"/>
                    <a:pt x="46" y="13"/>
                  </a:cubicBezTo>
                  <a:cubicBezTo>
                    <a:pt x="48" y="13"/>
                    <a:pt x="50" y="13"/>
                    <a:pt x="53" y="13"/>
                  </a:cubicBezTo>
                  <a:cubicBezTo>
                    <a:pt x="56" y="14"/>
                    <a:pt x="59" y="14"/>
                    <a:pt x="62" y="14"/>
                  </a:cubicBezTo>
                  <a:cubicBezTo>
                    <a:pt x="63" y="14"/>
                    <a:pt x="64" y="14"/>
                    <a:pt x="65" y="14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5" y="2"/>
                    <a:pt x="65" y="2"/>
                    <a:pt x="65" y="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3673475" y="2201863"/>
              <a:ext cx="109538" cy="204788"/>
            </a:xfrm>
            <a:custGeom>
              <a:avLst/>
              <a:gdLst>
                <a:gd name="T0" fmla="*/ 43 w 43"/>
                <a:gd name="T1" fmla="*/ 81 h 81"/>
                <a:gd name="T2" fmla="*/ 24 w 43"/>
                <a:gd name="T3" fmla="*/ 31 h 81"/>
                <a:gd name="T4" fmla="*/ 0 w 43"/>
                <a:gd name="T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81">
                  <a:moveTo>
                    <a:pt x="43" y="81"/>
                  </a:moveTo>
                  <a:cubicBezTo>
                    <a:pt x="39" y="63"/>
                    <a:pt x="32" y="47"/>
                    <a:pt x="24" y="31"/>
                  </a:cubicBezTo>
                  <a:cubicBezTo>
                    <a:pt x="18" y="20"/>
                    <a:pt x="8" y="10"/>
                    <a:pt x="0" y="0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2675956" y="1539021"/>
            <a:ext cx="928372" cy="1331111"/>
            <a:chOff x="6285507" y="4056652"/>
            <a:chExt cx="1361612" cy="1952296"/>
          </a:xfrm>
        </p:grpSpPr>
        <p:grpSp>
          <p:nvGrpSpPr>
            <p:cNvPr id="65" name="Group 64"/>
            <p:cNvGrpSpPr/>
            <p:nvPr/>
          </p:nvGrpSpPr>
          <p:grpSpPr>
            <a:xfrm>
              <a:off x="6285507" y="4056652"/>
              <a:ext cx="1361612" cy="1952296"/>
              <a:chOff x="5808789" y="2272281"/>
              <a:chExt cx="1993536" cy="2858355"/>
            </a:xfrm>
          </p:grpSpPr>
          <p:sp>
            <p:nvSpPr>
              <p:cNvPr id="70" name="Rectangle 69"/>
              <p:cNvSpPr/>
              <p:nvPr/>
            </p:nvSpPr>
            <p:spPr>
              <a:xfrm>
                <a:off x="6718887" y="4188899"/>
                <a:ext cx="191914" cy="941737"/>
              </a:xfrm>
              <a:prstGeom prst="rect">
                <a:avLst/>
              </a:prstGeom>
              <a:gradFill>
                <a:gsLst>
                  <a:gs pos="0">
                    <a:sysClr val="windowText" lastClr="000000">
                      <a:lumMod val="75000"/>
                      <a:lumOff val="25000"/>
                      <a:shade val="30000"/>
                      <a:satMod val="115000"/>
                    </a:sysClr>
                  </a:gs>
                  <a:gs pos="50000">
                    <a:sysClr val="window" lastClr="FFFFFF"/>
                  </a:gs>
                  <a:gs pos="100000">
                    <a:sysClr val="windowText" lastClr="000000">
                      <a:lumMod val="75000"/>
                      <a:lumOff val="25000"/>
                      <a:shade val="100000"/>
                      <a:satMod val="115000"/>
                    </a:sys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71" name="Group 70"/>
              <p:cNvGrpSpPr/>
              <p:nvPr/>
            </p:nvGrpSpPr>
            <p:grpSpPr>
              <a:xfrm>
                <a:off x="5808789" y="2272281"/>
                <a:ext cx="1993536" cy="1989348"/>
                <a:chOff x="8140701" y="1890712"/>
                <a:chExt cx="1511300" cy="1508125"/>
              </a:xfrm>
            </p:grpSpPr>
            <p:sp>
              <p:nvSpPr>
                <p:cNvPr id="72" name="Freeform 25"/>
                <p:cNvSpPr>
                  <a:spLocks/>
                </p:cNvSpPr>
                <p:nvPr/>
              </p:nvSpPr>
              <p:spPr bwMode="auto">
                <a:xfrm>
                  <a:off x="8140701" y="1890712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F1C96C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4" name="Freeform 26"/>
                <p:cNvSpPr>
                  <a:spLocks noEditPoints="1"/>
                </p:cNvSpPr>
                <p:nvPr/>
              </p:nvSpPr>
              <p:spPr bwMode="auto">
                <a:xfrm>
                  <a:off x="8283576" y="2033588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66" name="TextBox 65"/>
            <p:cNvSpPr txBox="1"/>
            <p:nvPr/>
          </p:nvSpPr>
          <p:spPr>
            <a:xfrm>
              <a:off x="6371734" y="4519400"/>
              <a:ext cx="1189156" cy="67710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Q3-Q4</a:t>
              </a:r>
            </a:p>
            <a:p>
              <a:pPr algn="ctr"/>
              <a:endPara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6057901" y="3829050"/>
            <a:ext cx="1359229" cy="1948881"/>
            <a:chOff x="6285507" y="4056652"/>
            <a:chExt cx="1361612" cy="1952296"/>
          </a:xfrm>
        </p:grpSpPr>
        <p:grpSp>
          <p:nvGrpSpPr>
            <p:cNvPr id="76" name="Group 75"/>
            <p:cNvGrpSpPr/>
            <p:nvPr/>
          </p:nvGrpSpPr>
          <p:grpSpPr>
            <a:xfrm>
              <a:off x="6285507" y="4056652"/>
              <a:ext cx="1361612" cy="1952296"/>
              <a:chOff x="5808789" y="2272281"/>
              <a:chExt cx="1993536" cy="2858355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6718887" y="4188899"/>
                <a:ext cx="191914" cy="941737"/>
              </a:xfrm>
              <a:prstGeom prst="rect">
                <a:avLst/>
              </a:prstGeom>
              <a:gradFill>
                <a:gsLst>
                  <a:gs pos="0">
                    <a:sysClr val="windowText" lastClr="000000">
                      <a:lumMod val="75000"/>
                      <a:lumOff val="25000"/>
                      <a:shade val="30000"/>
                      <a:satMod val="115000"/>
                    </a:sysClr>
                  </a:gs>
                  <a:gs pos="50000">
                    <a:sysClr val="window" lastClr="FFFFFF"/>
                  </a:gs>
                  <a:gs pos="100000">
                    <a:sysClr val="windowText" lastClr="000000">
                      <a:lumMod val="75000"/>
                      <a:lumOff val="25000"/>
                      <a:shade val="100000"/>
                      <a:satMod val="115000"/>
                    </a:sys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5808789" y="2272281"/>
                <a:ext cx="1993536" cy="1989348"/>
                <a:chOff x="8140701" y="1890712"/>
                <a:chExt cx="1511300" cy="1508125"/>
              </a:xfrm>
            </p:grpSpPr>
            <p:sp>
              <p:nvSpPr>
                <p:cNvPr id="80" name="Freeform 25"/>
                <p:cNvSpPr>
                  <a:spLocks/>
                </p:cNvSpPr>
                <p:nvPr/>
              </p:nvSpPr>
              <p:spPr bwMode="auto">
                <a:xfrm>
                  <a:off x="8140701" y="1890712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F1C96C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1" name="Freeform 26"/>
                <p:cNvSpPr>
                  <a:spLocks noEditPoints="1"/>
                </p:cNvSpPr>
                <p:nvPr/>
              </p:nvSpPr>
              <p:spPr bwMode="auto">
                <a:xfrm>
                  <a:off x="8283576" y="2033588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77" name="TextBox 76"/>
            <p:cNvSpPr txBox="1"/>
            <p:nvPr/>
          </p:nvSpPr>
          <p:spPr>
            <a:xfrm>
              <a:off x="6382940" y="4607312"/>
              <a:ext cx="1189156" cy="4624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End-March </a:t>
              </a:r>
            </a:p>
            <a:p>
              <a:pPr algn="ctr"/>
              <a:endPara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4381823" y="2608153"/>
            <a:ext cx="1021209" cy="1464223"/>
            <a:chOff x="6285507" y="4056652"/>
            <a:chExt cx="1361612" cy="1952296"/>
          </a:xfrm>
        </p:grpSpPr>
        <p:grpSp>
          <p:nvGrpSpPr>
            <p:cNvPr id="83" name="Group 82"/>
            <p:cNvGrpSpPr/>
            <p:nvPr/>
          </p:nvGrpSpPr>
          <p:grpSpPr>
            <a:xfrm>
              <a:off x="6285507" y="4056652"/>
              <a:ext cx="1361612" cy="1952296"/>
              <a:chOff x="5808789" y="2272281"/>
              <a:chExt cx="1993536" cy="2858355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6718887" y="4188899"/>
                <a:ext cx="191914" cy="941737"/>
              </a:xfrm>
              <a:prstGeom prst="rect">
                <a:avLst/>
              </a:prstGeom>
              <a:gradFill>
                <a:gsLst>
                  <a:gs pos="0">
                    <a:sysClr val="windowText" lastClr="000000">
                      <a:lumMod val="75000"/>
                      <a:lumOff val="25000"/>
                      <a:shade val="30000"/>
                      <a:satMod val="115000"/>
                    </a:sysClr>
                  </a:gs>
                  <a:gs pos="50000">
                    <a:sysClr val="window" lastClr="FFFFFF"/>
                  </a:gs>
                  <a:gs pos="100000">
                    <a:sysClr val="windowText" lastClr="000000">
                      <a:lumMod val="75000"/>
                      <a:lumOff val="25000"/>
                      <a:shade val="100000"/>
                      <a:satMod val="115000"/>
                    </a:sys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86" name="Group 85"/>
              <p:cNvGrpSpPr/>
              <p:nvPr/>
            </p:nvGrpSpPr>
            <p:grpSpPr>
              <a:xfrm>
                <a:off x="5808789" y="2272281"/>
                <a:ext cx="1993536" cy="1989348"/>
                <a:chOff x="8140701" y="1890712"/>
                <a:chExt cx="1511300" cy="1508125"/>
              </a:xfrm>
            </p:grpSpPr>
            <p:sp>
              <p:nvSpPr>
                <p:cNvPr id="87" name="Freeform 25"/>
                <p:cNvSpPr>
                  <a:spLocks/>
                </p:cNvSpPr>
                <p:nvPr/>
              </p:nvSpPr>
              <p:spPr bwMode="auto">
                <a:xfrm>
                  <a:off x="8140701" y="1890712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F1C96C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8" name="Freeform 26"/>
                <p:cNvSpPr>
                  <a:spLocks noEditPoints="1"/>
                </p:cNvSpPr>
                <p:nvPr/>
              </p:nvSpPr>
              <p:spPr bwMode="auto">
                <a:xfrm>
                  <a:off x="8283576" y="2033588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84" name="TextBox 83"/>
            <p:cNvSpPr txBox="1"/>
            <p:nvPr/>
          </p:nvSpPr>
          <p:spPr>
            <a:xfrm>
              <a:off x="6373874" y="4537141"/>
              <a:ext cx="1189156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Q2-Q3</a:t>
              </a: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1485188" y="3314640"/>
            <a:ext cx="1235663" cy="1771710"/>
            <a:chOff x="6285507" y="4056652"/>
            <a:chExt cx="1361612" cy="1952296"/>
          </a:xfrm>
        </p:grpSpPr>
        <p:grpSp>
          <p:nvGrpSpPr>
            <p:cNvPr id="90" name="Group 89"/>
            <p:cNvGrpSpPr/>
            <p:nvPr/>
          </p:nvGrpSpPr>
          <p:grpSpPr>
            <a:xfrm>
              <a:off x="6285507" y="4056652"/>
              <a:ext cx="1361612" cy="1952296"/>
              <a:chOff x="5808789" y="2272281"/>
              <a:chExt cx="1993536" cy="2858355"/>
            </a:xfrm>
          </p:grpSpPr>
          <p:sp>
            <p:nvSpPr>
              <p:cNvPr id="92" name="Rectangle 91"/>
              <p:cNvSpPr/>
              <p:nvPr/>
            </p:nvSpPr>
            <p:spPr>
              <a:xfrm>
                <a:off x="6718887" y="4188899"/>
                <a:ext cx="191914" cy="941737"/>
              </a:xfrm>
              <a:prstGeom prst="rect">
                <a:avLst/>
              </a:prstGeom>
              <a:gradFill>
                <a:gsLst>
                  <a:gs pos="0">
                    <a:sysClr val="windowText" lastClr="000000">
                      <a:lumMod val="75000"/>
                      <a:lumOff val="25000"/>
                      <a:shade val="30000"/>
                      <a:satMod val="115000"/>
                    </a:sysClr>
                  </a:gs>
                  <a:gs pos="50000">
                    <a:sysClr val="window" lastClr="FFFFFF"/>
                  </a:gs>
                  <a:gs pos="100000">
                    <a:sysClr val="windowText" lastClr="000000">
                      <a:lumMod val="75000"/>
                      <a:lumOff val="25000"/>
                      <a:shade val="100000"/>
                      <a:satMod val="115000"/>
                    </a:sys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US" sz="1350" kern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93" name="Group 92"/>
              <p:cNvGrpSpPr/>
              <p:nvPr/>
            </p:nvGrpSpPr>
            <p:grpSpPr>
              <a:xfrm>
                <a:off x="5808789" y="2272281"/>
                <a:ext cx="1993536" cy="1989348"/>
                <a:chOff x="8140701" y="1890712"/>
                <a:chExt cx="1511300" cy="1508125"/>
              </a:xfrm>
            </p:grpSpPr>
            <p:sp>
              <p:nvSpPr>
                <p:cNvPr id="94" name="Freeform 25"/>
                <p:cNvSpPr>
                  <a:spLocks/>
                </p:cNvSpPr>
                <p:nvPr/>
              </p:nvSpPr>
              <p:spPr bwMode="auto">
                <a:xfrm>
                  <a:off x="8140701" y="1890712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F1C96C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5" name="Freeform 26"/>
                <p:cNvSpPr>
                  <a:spLocks noEditPoints="1"/>
                </p:cNvSpPr>
                <p:nvPr/>
              </p:nvSpPr>
              <p:spPr bwMode="auto">
                <a:xfrm>
                  <a:off x="8283576" y="2033588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685800">
                    <a:defRPr/>
                  </a:pPr>
                  <a:endParaRPr lang="en-US" sz="1350" ker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91" name="TextBox 90"/>
            <p:cNvSpPr txBox="1"/>
            <p:nvPr/>
          </p:nvSpPr>
          <p:spPr>
            <a:xfrm>
              <a:off x="6358288" y="4562362"/>
              <a:ext cx="1189156" cy="5087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kern="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Q2 </a:t>
              </a:r>
            </a:p>
            <a:p>
              <a:pPr algn="ctr"/>
              <a:endParaRPr lang="en-U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96622" y="4861667"/>
            <a:ext cx="3552466" cy="983446"/>
            <a:chOff x="3619493" y="1605566"/>
            <a:chExt cx="2032973" cy="1311263"/>
          </a:xfrm>
        </p:grpSpPr>
        <p:sp>
          <p:nvSpPr>
            <p:cNvPr id="57" name="TextBox 56"/>
            <p:cNvSpPr txBox="1"/>
            <p:nvPr/>
          </p:nvSpPr>
          <p:spPr>
            <a:xfrm>
              <a:off x="3619493" y="1808832"/>
              <a:ext cx="2032973" cy="1107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IOSCO TRC updates IOSCO STF and Board on assessment criteria and process.</a:t>
              </a:r>
              <a:endPara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741042" y="1605566"/>
              <a:ext cx="172260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5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5512265" y="2693175"/>
            <a:ext cx="3010118" cy="875348"/>
            <a:chOff x="4027695" y="1669969"/>
            <a:chExt cx="1722603" cy="1167131"/>
          </a:xfrm>
        </p:grpSpPr>
        <p:sp>
          <p:nvSpPr>
            <p:cNvPr id="60" name="TextBox 59"/>
            <p:cNvSpPr txBox="1"/>
            <p:nvPr/>
          </p:nvSpPr>
          <p:spPr>
            <a:xfrm>
              <a:off x="4027695" y="2057400"/>
              <a:ext cx="1708668" cy="779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IOSCO TRC updates STF on assessment of ISSB Standards.</a:t>
              </a:r>
              <a:endPara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027695" y="1669969"/>
              <a:ext cx="172260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5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7137218" y="4818219"/>
            <a:ext cx="1693790" cy="830997"/>
            <a:chOff x="4009413" y="1618240"/>
            <a:chExt cx="1740885" cy="1107995"/>
          </a:xfrm>
        </p:grpSpPr>
        <p:sp>
          <p:nvSpPr>
            <p:cNvPr id="63" name="TextBox 62"/>
            <p:cNvSpPr txBox="1"/>
            <p:nvPr/>
          </p:nvSpPr>
          <p:spPr>
            <a:xfrm>
              <a:off x="4009413" y="1618240"/>
              <a:ext cx="1722603" cy="1107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Publication of ISSB Exposure Drafts </a:t>
              </a:r>
              <a:endPara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027695" y="1669969"/>
              <a:ext cx="172260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5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3692094" y="1605709"/>
            <a:ext cx="4192274" cy="1077218"/>
            <a:chOff x="4003953" y="1539939"/>
            <a:chExt cx="1746345" cy="1436293"/>
          </a:xfrm>
        </p:grpSpPr>
        <p:sp>
          <p:nvSpPr>
            <p:cNvPr id="69" name="TextBox 68"/>
            <p:cNvSpPr txBox="1"/>
            <p:nvPr/>
          </p:nvSpPr>
          <p:spPr>
            <a:xfrm>
              <a:off x="4003953" y="1539939"/>
              <a:ext cx="1708668" cy="1436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kern="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STF report to the IOSCO Board with recommendations on endorsement and any follow-up actions. </a:t>
              </a:r>
              <a:endPara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027695" y="1669969"/>
              <a:ext cx="172260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5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2277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INTERIOR 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3427" y="188640"/>
            <a:ext cx="9144000" cy="68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dobe Garamond Pro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dobe Garamond Pro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dobe Garamond Pro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dobe Garamond Pro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dobe Garamond Pro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dobe Garamond Pro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dobe Garamond Pro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dobe Garamond Pro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dobe Garamond Pro" pitchFamily="18" charset="0"/>
                <a:ea typeface="ＭＳ Ｐゴシック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07F3956-E7D7-4BD2-AD45-5D0C313490B9}" type="slidenum">
              <a:rPr kumimoji="0" lang="en-IE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  <a:cs typeface="+mn-cs"/>
              </a:rPr>
              <a:t>5</a:t>
            </a:fld>
            <a:endParaRPr kumimoji="0" lang="en-IE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itchFamily="34" charset="0"/>
              <a:ea typeface="ＭＳ Ｐゴシック" pitchFamily="34" charset="-128"/>
              <a:cs typeface="+mn-cs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F8390A7C-5DC5-412F-B182-E992C328A3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3325" y="885025"/>
            <a:ext cx="8119069" cy="762000"/>
          </a:xfrm>
        </p:spPr>
        <p:txBody>
          <a:bodyPr/>
          <a:lstStyle/>
          <a:p>
            <a:pPr algn="l"/>
            <a:r>
              <a:rPr lang="es-ES" altLang="en-US" sz="1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Corporate</a:t>
            </a:r>
            <a:r>
              <a:rPr lang="es-ES" altLang="en-US" sz="18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s-ES" altLang="en-US" sz="1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Reporting</a:t>
            </a:r>
            <a:r>
              <a:rPr lang="es-ES" altLang="en-US" sz="18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–  </a:t>
            </a:r>
            <a:r>
              <a:rPr lang="es-ES" altLang="en-US" sz="1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The</a:t>
            </a:r>
            <a:r>
              <a:rPr lang="es-ES" altLang="en-US" sz="18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s-ES" altLang="en-US" sz="1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importance</a:t>
            </a:r>
            <a:r>
              <a:rPr lang="es-ES" altLang="en-US" sz="18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of Audit &amp; </a:t>
            </a:r>
            <a:r>
              <a:rPr lang="es-ES" altLang="en-US" sz="1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Assurance</a:t>
            </a:r>
            <a:r>
              <a:rPr lang="es-ES" altLang="en-US" sz="18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lang="en-GB" altLang="en-US" sz="1800" b="1" dirty="0">
              <a:solidFill>
                <a:srgbClr val="C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6B3C0DE-1B84-4CF0-97A6-5F20B4C8A6F8}"/>
              </a:ext>
            </a:extLst>
          </p:cNvPr>
          <p:cNvGrpSpPr/>
          <p:nvPr/>
        </p:nvGrpSpPr>
        <p:grpSpPr>
          <a:xfrm>
            <a:off x="261604" y="2697624"/>
            <a:ext cx="576064" cy="653424"/>
            <a:chOff x="4570412" y="1676400"/>
            <a:chExt cx="3119649" cy="4245760"/>
          </a:xfrm>
        </p:grpSpPr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DB1F18B9-4DFB-4A3B-9667-F6D982C727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8753" y="4485349"/>
              <a:ext cx="390835" cy="392241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278" y="225"/>
                </a:cxn>
                <a:cxn ang="0">
                  <a:pos x="224" y="279"/>
                </a:cxn>
                <a:cxn ang="0">
                  <a:pos x="0" y="54"/>
                </a:cxn>
                <a:cxn ang="0">
                  <a:pos x="55" y="0"/>
                </a:cxn>
              </a:cxnLst>
              <a:rect l="0" t="0" r="r" b="b"/>
              <a:pathLst>
                <a:path w="278" h="279">
                  <a:moveTo>
                    <a:pt x="55" y="0"/>
                  </a:moveTo>
                  <a:lnTo>
                    <a:pt x="278" y="225"/>
                  </a:lnTo>
                  <a:lnTo>
                    <a:pt x="224" y="279"/>
                  </a:lnTo>
                  <a:lnTo>
                    <a:pt x="0" y="54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F4226DB2-6382-4C08-BD3B-F0842E664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0294" y="4249161"/>
              <a:ext cx="227753" cy="416141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7" y="0"/>
                </a:cxn>
                <a:cxn ang="0">
                  <a:pos x="34" y="3"/>
                </a:cxn>
                <a:cxn ang="0">
                  <a:pos x="42" y="7"/>
                </a:cxn>
                <a:cxn ang="0">
                  <a:pos x="46" y="10"/>
                </a:cxn>
                <a:cxn ang="0">
                  <a:pos x="76" y="40"/>
                </a:cxn>
                <a:cxn ang="0">
                  <a:pos x="98" y="66"/>
                </a:cxn>
                <a:cxn ang="0">
                  <a:pos x="119" y="93"/>
                </a:cxn>
                <a:cxn ang="0">
                  <a:pos x="135" y="118"/>
                </a:cxn>
                <a:cxn ang="0">
                  <a:pos x="148" y="142"/>
                </a:cxn>
                <a:cxn ang="0">
                  <a:pos x="156" y="166"/>
                </a:cxn>
                <a:cxn ang="0">
                  <a:pos x="162" y="189"/>
                </a:cxn>
                <a:cxn ang="0">
                  <a:pos x="162" y="210"/>
                </a:cxn>
                <a:cxn ang="0">
                  <a:pos x="159" y="231"/>
                </a:cxn>
                <a:cxn ang="0">
                  <a:pos x="151" y="250"/>
                </a:cxn>
                <a:cxn ang="0">
                  <a:pos x="138" y="267"/>
                </a:cxn>
                <a:cxn ang="0">
                  <a:pos x="127" y="277"/>
                </a:cxn>
                <a:cxn ang="0">
                  <a:pos x="114" y="286"/>
                </a:cxn>
                <a:cxn ang="0">
                  <a:pos x="99" y="292"/>
                </a:cxn>
                <a:cxn ang="0">
                  <a:pos x="84" y="296"/>
                </a:cxn>
                <a:cxn ang="0">
                  <a:pos x="87" y="270"/>
                </a:cxn>
                <a:cxn ang="0">
                  <a:pos x="88" y="241"/>
                </a:cxn>
                <a:cxn ang="0">
                  <a:pos x="86" y="210"/>
                </a:cxn>
                <a:cxn ang="0">
                  <a:pos x="78" y="178"/>
                </a:cxn>
                <a:cxn ang="0">
                  <a:pos x="67" y="145"/>
                </a:cxn>
                <a:cxn ang="0">
                  <a:pos x="53" y="111"/>
                </a:cxn>
                <a:cxn ang="0">
                  <a:pos x="33" y="78"/>
                </a:cxn>
                <a:cxn ang="0">
                  <a:pos x="8" y="46"/>
                </a:cxn>
                <a:cxn ang="0">
                  <a:pos x="5" y="42"/>
                </a:cxn>
                <a:cxn ang="0">
                  <a:pos x="2" y="36"/>
                </a:cxn>
                <a:cxn ang="0">
                  <a:pos x="0" y="29"/>
                </a:cxn>
                <a:cxn ang="0">
                  <a:pos x="0" y="20"/>
                </a:cxn>
                <a:cxn ang="0">
                  <a:pos x="3" y="12"/>
                </a:cxn>
                <a:cxn ang="0">
                  <a:pos x="10" y="5"/>
                </a:cxn>
                <a:cxn ang="0">
                  <a:pos x="19" y="0"/>
                </a:cxn>
              </a:cxnLst>
              <a:rect l="0" t="0" r="r" b="b"/>
              <a:pathLst>
                <a:path w="162" h="296">
                  <a:moveTo>
                    <a:pt x="19" y="0"/>
                  </a:moveTo>
                  <a:lnTo>
                    <a:pt x="27" y="0"/>
                  </a:lnTo>
                  <a:lnTo>
                    <a:pt x="34" y="3"/>
                  </a:lnTo>
                  <a:lnTo>
                    <a:pt x="42" y="7"/>
                  </a:lnTo>
                  <a:lnTo>
                    <a:pt x="46" y="10"/>
                  </a:lnTo>
                  <a:lnTo>
                    <a:pt x="76" y="40"/>
                  </a:lnTo>
                  <a:lnTo>
                    <a:pt x="98" y="66"/>
                  </a:lnTo>
                  <a:lnTo>
                    <a:pt x="119" y="93"/>
                  </a:lnTo>
                  <a:lnTo>
                    <a:pt x="135" y="118"/>
                  </a:lnTo>
                  <a:lnTo>
                    <a:pt x="148" y="142"/>
                  </a:lnTo>
                  <a:lnTo>
                    <a:pt x="156" y="166"/>
                  </a:lnTo>
                  <a:lnTo>
                    <a:pt x="162" y="189"/>
                  </a:lnTo>
                  <a:lnTo>
                    <a:pt x="162" y="210"/>
                  </a:lnTo>
                  <a:lnTo>
                    <a:pt x="159" y="231"/>
                  </a:lnTo>
                  <a:lnTo>
                    <a:pt x="151" y="250"/>
                  </a:lnTo>
                  <a:lnTo>
                    <a:pt x="138" y="267"/>
                  </a:lnTo>
                  <a:lnTo>
                    <a:pt x="127" y="277"/>
                  </a:lnTo>
                  <a:lnTo>
                    <a:pt x="114" y="286"/>
                  </a:lnTo>
                  <a:lnTo>
                    <a:pt x="99" y="292"/>
                  </a:lnTo>
                  <a:lnTo>
                    <a:pt x="84" y="296"/>
                  </a:lnTo>
                  <a:lnTo>
                    <a:pt x="87" y="270"/>
                  </a:lnTo>
                  <a:lnTo>
                    <a:pt x="88" y="241"/>
                  </a:lnTo>
                  <a:lnTo>
                    <a:pt x="86" y="210"/>
                  </a:lnTo>
                  <a:lnTo>
                    <a:pt x="78" y="178"/>
                  </a:lnTo>
                  <a:lnTo>
                    <a:pt x="67" y="145"/>
                  </a:lnTo>
                  <a:lnTo>
                    <a:pt x="53" y="111"/>
                  </a:lnTo>
                  <a:lnTo>
                    <a:pt x="33" y="78"/>
                  </a:lnTo>
                  <a:lnTo>
                    <a:pt x="8" y="46"/>
                  </a:lnTo>
                  <a:lnTo>
                    <a:pt x="5" y="42"/>
                  </a:lnTo>
                  <a:lnTo>
                    <a:pt x="2" y="36"/>
                  </a:lnTo>
                  <a:lnTo>
                    <a:pt x="0" y="29"/>
                  </a:lnTo>
                  <a:lnTo>
                    <a:pt x="0" y="20"/>
                  </a:lnTo>
                  <a:lnTo>
                    <a:pt x="3" y="12"/>
                  </a:lnTo>
                  <a:lnTo>
                    <a:pt x="10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46CC81FA-6AE9-40A5-9669-C52659FC4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910" y="4216827"/>
              <a:ext cx="359905" cy="361312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256" y="186"/>
                </a:cxn>
                <a:cxn ang="0">
                  <a:pos x="184" y="257"/>
                </a:cxn>
                <a:cxn ang="0">
                  <a:pos x="0" y="73"/>
                </a:cxn>
                <a:cxn ang="0">
                  <a:pos x="72" y="0"/>
                </a:cxn>
              </a:cxnLst>
              <a:rect l="0" t="0" r="r" b="b"/>
              <a:pathLst>
                <a:path w="256" h="257">
                  <a:moveTo>
                    <a:pt x="72" y="0"/>
                  </a:moveTo>
                  <a:lnTo>
                    <a:pt x="256" y="186"/>
                  </a:lnTo>
                  <a:lnTo>
                    <a:pt x="184" y="257"/>
                  </a:lnTo>
                  <a:lnTo>
                    <a:pt x="0" y="73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166E1FCC-1FB9-4FDB-A691-0567F06D9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2416" y="4266032"/>
              <a:ext cx="149023" cy="150430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106" y="27"/>
                </a:cxn>
                <a:cxn ang="0">
                  <a:pos x="27" y="107"/>
                </a:cxn>
                <a:cxn ang="0">
                  <a:pos x="0" y="80"/>
                </a:cxn>
                <a:cxn ang="0">
                  <a:pos x="80" y="0"/>
                </a:cxn>
              </a:cxnLst>
              <a:rect l="0" t="0" r="r" b="b"/>
              <a:pathLst>
                <a:path w="106" h="107">
                  <a:moveTo>
                    <a:pt x="80" y="0"/>
                  </a:moveTo>
                  <a:lnTo>
                    <a:pt x="106" y="27"/>
                  </a:lnTo>
                  <a:lnTo>
                    <a:pt x="27" y="107"/>
                  </a:lnTo>
                  <a:lnTo>
                    <a:pt x="0" y="8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C9D6D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10">
              <a:extLst>
                <a:ext uri="{FF2B5EF4-FFF2-40B4-BE49-F238E27FC236}">
                  <a16:creationId xmlns:a16="http://schemas.microsoft.com/office/drawing/2014/main" id="{AE8C7A08-BFE9-43EB-AB6A-49A145C61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827" y="4242132"/>
              <a:ext cx="75918" cy="7591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54" y="37"/>
                </a:cxn>
                <a:cxn ang="0">
                  <a:pos x="37" y="54"/>
                </a:cxn>
                <a:cxn ang="0">
                  <a:pos x="0" y="16"/>
                </a:cxn>
                <a:cxn ang="0">
                  <a:pos x="16" y="0"/>
                </a:cxn>
              </a:cxnLst>
              <a:rect l="0" t="0" r="r" b="b"/>
              <a:pathLst>
                <a:path w="54" h="54">
                  <a:moveTo>
                    <a:pt x="16" y="0"/>
                  </a:moveTo>
                  <a:lnTo>
                    <a:pt x="54" y="37"/>
                  </a:lnTo>
                  <a:lnTo>
                    <a:pt x="37" y="54"/>
                  </a:lnTo>
                  <a:lnTo>
                    <a:pt x="0" y="1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9D6D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10E2ECAA-F2B8-418E-A866-D1F489C90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827" y="4264626"/>
              <a:ext cx="52018" cy="534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38"/>
                </a:cxn>
                <a:cxn ang="0">
                  <a:pos x="34" y="38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7" h="38">
                  <a:moveTo>
                    <a:pt x="0" y="0"/>
                  </a:moveTo>
                  <a:lnTo>
                    <a:pt x="37" y="38"/>
                  </a:lnTo>
                  <a:lnTo>
                    <a:pt x="34" y="3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848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842A6CD1-25E3-406D-93AD-2A3438AFD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321" y="4242132"/>
              <a:ext cx="53423" cy="520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38" y="34"/>
                </a:cxn>
                <a:cxn ang="0">
                  <a:pos x="38" y="37"/>
                </a:cxn>
                <a:cxn ang="0">
                  <a:pos x="0" y="0"/>
                </a:cxn>
              </a:cxnLst>
              <a:rect l="0" t="0" r="r" b="b"/>
              <a:pathLst>
                <a:path w="38" h="37">
                  <a:moveTo>
                    <a:pt x="0" y="0"/>
                  </a:moveTo>
                  <a:lnTo>
                    <a:pt x="4" y="0"/>
                  </a:lnTo>
                  <a:lnTo>
                    <a:pt x="38" y="34"/>
                  </a:lnTo>
                  <a:lnTo>
                    <a:pt x="38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848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D55BA4CA-9DAB-4130-A370-F3FE2C112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7046" y="2964187"/>
              <a:ext cx="916634" cy="919446"/>
            </a:xfrm>
            <a:custGeom>
              <a:avLst/>
              <a:gdLst/>
              <a:ahLst/>
              <a:cxnLst>
                <a:cxn ang="0">
                  <a:pos x="508" y="0"/>
                </a:cxn>
                <a:cxn ang="0">
                  <a:pos x="652" y="144"/>
                </a:cxn>
                <a:cxn ang="0">
                  <a:pos x="144" y="654"/>
                </a:cxn>
                <a:cxn ang="0">
                  <a:pos x="0" y="509"/>
                </a:cxn>
                <a:cxn ang="0">
                  <a:pos x="508" y="0"/>
                </a:cxn>
              </a:cxnLst>
              <a:rect l="0" t="0" r="r" b="b"/>
              <a:pathLst>
                <a:path w="652" h="654">
                  <a:moveTo>
                    <a:pt x="508" y="0"/>
                  </a:moveTo>
                  <a:lnTo>
                    <a:pt x="652" y="144"/>
                  </a:lnTo>
                  <a:lnTo>
                    <a:pt x="144" y="654"/>
                  </a:lnTo>
                  <a:lnTo>
                    <a:pt x="0" y="509"/>
                  </a:lnTo>
                  <a:lnTo>
                    <a:pt x="508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14">
              <a:extLst>
                <a:ext uri="{FF2B5EF4-FFF2-40B4-BE49-F238E27FC236}">
                  <a16:creationId xmlns:a16="http://schemas.microsoft.com/office/drawing/2014/main" id="{A071CDD8-CC23-4E70-9D26-DA64374695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168" y="2730810"/>
              <a:ext cx="837905" cy="822441"/>
            </a:xfrm>
            <a:custGeom>
              <a:avLst/>
              <a:gdLst/>
              <a:ahLst/>
              <a:cxnLst>
                <a:cxn ang="0">
                  <a:pos x="573" y="0"/>
                </a:cxn>
                <a:cxn ang="0">
                  <a:pos x="596" y="23"/>
                </a:cxn>
                <a:cxn ang="0">
                  <a:pos x="473" y="146"/>
                </a:cxn>
                <a:cxn ang="0">
                  <a:pos x="455" y="147"/>
                </a:cxn>
                <a:cxn ang="0">
                  <a:pos x="455" y="165"/>
                </a:cxn>
                <a:cxn ang="0">
                  <a:pos x="435" y="166"/>
                </a:cxn>
                <a:cxn ang="0">
                  <a:pos x="435" y="185"/>
                </a:cxn>
                <a:cxn ang="0">
                  <a:pos x="417" y="185"/>
                </a:cxn>
                <a:cxn ang="0">
                  <a:pos x="416" y="203"/>
                </a:cxn>
                <a:cxn ang="0">
                  <a:pos x="398" y="204"/>
                </a:cxn>
                <a:cxn ang="0">
                  <a:pos x="397" y="222"/>
                </a:cxn>
                <a:cxn ang="0">
                  <a:pos x="379" y="223"/>
                </a:cxn>
                <a:cxn ang="0">
                  <a:pos x="379" y="242"/>
                </a:cxn>
                <a:cxn ang="0">
                  <a:pos x="359" y="242"/>
                </a:cxn>
                <a:cxn ang="0">
                  <a:pos x="359" y="261"/>
                </a:cxn>
                <a:cxn ang="0">
                  <a:pos x="341" y="261"/>
                </a:cxn>
                <a:cxn ang="0">
                  <a:pos x="340" y="280"/>
                </a:cxn>
                <a:cxn ang="0">
                  <a:pos x="322" y="280"/>
                </a:cxn>
                <a:cxn ang="0">
                  <a:pos x="321" y="298"/>
                </a:cxn>
                <a:cxn ang="0">
                  <a:pos x="303" y="299"/>
                </a:cxn>
                <a:cxn ang="0">
                  <a:pos x="302" y="318"/>
                </a:cxn>
                <a:cxn ang="0">
                  <a:pos x="283" y="319"/>
                </a:cxn>
                <a:cxn ang="0">
                  <a:pos x="283" y="337"/>
                </a:cxn>
                <a:cxn ang="0">
                  <a:pos x="265" y="337"/>
                </a:cxn>
                <a:cxn ang="0">
                  <a:pos x="264" y="356"/>
                </a:cxn>
                <a:cxn ang="0">
                  <a:pos x="246" y="356"/>
                </a:cxn>
                <a:cxn ang="0">
                  <a:pos x="245" y="374"/>
                </a:cxn>
                <a:cxn ang="0">
                  <a:pos x="227" y="375"/>
                </a:cxn>
                <a:cxn ang="0">
                  <a:pos x="226" y="394"/>
                </a:cxn>
                <a:cxn ang="0">
                  <a:pos x="207" y="395"/>
                </a:cxn>
                <a:cxn ang="0">
                  <a:pos x="207" y="413"/>
                </a:cxn>
                <a:cxn ang="0">
                  <a:pos x="188" y="414"/>
                </a:cxn>
                <a:cxn ang="0">
                  <a:pos x="188" y="432"/>
                </a:cxn>
                <a:cxn ang="0">
                  <a:pos x="170" y="432"/>
                </a:cxn>
                <a:cxn ang="0">
                  <a:pos x="169" y="451"/>
                </a:cxn>
                <a:cxn ang="0">
                  <a:pos x="151" y="451"/>
                </a:cxn>
                <a:cxn ang="0">
                  <a:pos x="150" y="470"/>
                </a:cxn>
                <a:cxn ang="0">
                  <a:pos x="131" y="471"/>
                </a:cxn>
                <a:cxn ang="0">
                  <a:pos x="131" y="489"/>
                </a:cxn>
                <a:cxn ang="0">
                  <a:pos x="112" y="490"/>
                </a:cxn>
                <a:cxn ang="0">
                  <a:pos x="112" y="508"/>
                </a:cxn>
                <a:cxn ang="0">
                  <a:pos x="94" y="508"/>
                </a:cxn>
                <a:cxn ang="0">
                  <a:pos x="93" y="528"/>
                </a:cxn>
                <a:cxn ang="0">
                  <a:pos x="75" y="528"/>
                </a:cxn>
                <a:cxn ang="0">
                  <a:pos x="74" y="546"/>
                </a:cxn>
                <a:cxn ang="0">
                  <a:pos x="55" y="547"/>
                </a:cxn>
                <a:cxn ang="0">
                  <a:pos x="54" y="565"/>
                </a:cxn>
                <a:cxn ang="0">
                  <a:pos x="36" y="566"/>
                </a:cxn>
                <a:cxn ang="0">
                  <a:pos x="36" y="584"/>
                </a:cxn>
                <a:cxn ang="0">
                  <a:pos x="12" y="585"/>
                </a:cxn>
                <a:cxn ang="0">
                  <a:pos x="0" y="572"/>
                </a:cxn>
                <a:cxn ang="0">
                  <a:pos x="573" y="0"/>
                </a:cxn>
              </a:cxnLst>
              <a:rect l="0" t="0" r="r" b="b"/>
              <a:pathLst>
                <a:path w="596" h="585">
                  <a:moveTo>
                    <a:pt x="573" y="0"/>
                  </a:moveTo>
                  <a:lnTo>
                    <a:pt x="596" y="23"/>
                  </a:lnTo>
                  <a:lnTo>
                    <a:pt x="473" y="146"/>
                  </a:lnTo>
                  <a:lnTo>
                    <a:pt x="455" y="147"/>
                  </a:lnTo>
                  <a:lnTo>
                    <a:pt x="455" y="165"/>
                  </a:lnTo>
                  <a:lnTo>
                    <a:pt x="435" y="166"/>
                  </a:lnTo>
                  <a:lnTo>
                    <a:pt x="435" y="185"/>
                  </a:lnTo>
                  <a:lnTo>
                    <a:pt x="417" y="185"/>
                  </a:lnTo>
                  <a:lnTo>
                    <a:pt x="416" y="203"/>
                  </a:lnTo>
                  <a:lnTo>
                    <a:pt x="398" y="204"/>
                  </a:lnTo>
                  <a:lnTo>
                    <a:pt x="397" y="222"/>
                  </a:lnTo>
                  <a:lnTo>
                    <a:pt x="379" y="223"/>
                  </a:lnTo>
                  <a:lnTo>
                    <a:pt x="379" y="242"/>
                  </a:lnTo>
                  <a:lnTo>
                    <a:pt x="359" y="242"/>
                  </a:lnTo>
                  <a:lnTo>
                    <a:pt x="359" y="261"/>
                  </a:lnTo>
                  <a:lnTo>
                    <a:pt x="341" y="261"/>
                  </a:lnTo>
                  <a:lnTo>
                    <a:pt x="340" y="280"/>
                  </a:lnTo>
                  <a:lnTo>
                    <a:pt x="322" y="280"/>
                  </a:lnTo>
                  <a:lnTo>
                    <a:pt x="321" y="298"/>
                  </a:lnTo>
                  <a:lnTo>
                    <a:pt x="303" y="299"/>
                  </a:lnTo>
                  <a:lnTo>
                    <a:pt x="302" y="318"/>
                  </a:lnTo>
                  <a:lnTo>
                    <a:pt x="283" y="319"/>
                  </a:lnTo>
                  <a:lnTo>
                    <a:pt x="283" y="337"/>
                  </a:lnTo>
                  <a:lnTo>
                    <a:pt x="265" y="337"/>
                  </a:lnTo>
                  <a:lnTo>
                    <a:pt x="264" y="356"/>
                  </a:lnTo>
                  <a:lnTo>
                    <a:pt x="246" y="356"/>
                  </a:lnTo>
                  <a:lnTo>
                    <a:pt x="245" y="374"/>
                  </a:lnTo>
                  <a:lnTo>
                    <a:pt x="227" y="375"/>
                  </a:lnTo>
                  <a:lnTo>
                    <a:pt x="226" y="394"/>
                  </a:lnTo>
                  <a:lnTo>
                    <a:pt x="207" y="395"/>
                  </a:lnTo>
                  <a:lnTo>
                    <a:pt x="207" y="413"/>
                  </a:lnTo>
                  <a:lnTo>
                    <a:pt x="188" y="414"/>
                  </a:lnTo>
                  <a:lnTo>
                    <a:pt x="188" y="432"/>
                  </a:lnTo>
                  <a:lnTo>
                    <a:pt x="170" y="432"/>
                  </a:lnTo>
                  <a:lnTo>
                    <a:pt x="169" y="451"/>
                  </a:lnTo>
                  <a:lnTo>
                    <a:pt x="151" y="451"/>
                  </a:lnTo>
                  <a:lnTo>
                    <a:pt x="150" y="470"/>
                  </a:lnTo>
                  <a:lnTo>
                    <a:pt x="131" y="471"/>
                  </a:lnTo>
                  <a:lnTo>
                    <a:pt x="131" y="489"/>
                  </a:lnTo>
                  <a:lnTo>
                    <a:pt x="112" y="490"/>
                  </a:lnTo>
                  <a:lnTo>
                    <a:pt x="112" y="508"/>
                  </a:lnTo>
                  <a:lnTo>
                    <a:pt x="94" y="508"/>
                  </a:lnTo>
                  <a:lnTo>
                    <a:pt x="93" y="528"/>
                  </a:lnTo>
                  <a:lnTo>
                    <a:pt x="75" y="528"/>
                  </a:lnTo>
                  <a:lnTo>
                    <a:pt x="74" y="546"/>
                  </a:lnTo>
                  <a:lnTo>
                    <a:pt x="55" y="547"/>
                  </a:lnTo>
                  <a:lnTo>
                    <a:pt x="54" y="565"/>
                  </a:lnTo>
                  <a:lnTo>
                    <a:pt x="36" y="566"/>
                  </a:lnTo>
                  <a:lnTo>
                    <a:pt x="36" y="584"/>
                  </a:lnTo>
                  <a:lnTo>
                    <a:pt x="12" y="585"/>
                  </a:lnTo>
                  <a:lnTo>
                    <a:pt x="0" y="572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15">
              <a:extLst>
                <a:ext uri="{FF2B5EF4-FFF2-40B4-BE49-F238E27FC236}">
                  <a16:creationId xmlns:a16="http://schemas.microsoft.com/office/drawing/2014/main" id="{B063EDA1-0040-417E-B4AB-F56E4432B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97" y="2674575"/>
              <a:ext cx="930693" cy="932099"/>
            </a:xfrm>
            <a:custGeom>
              <a:avLst/>
              <a:gdLst/>
              <a:ahLst/>
              <a:cxnLst>
                <a:cxn ang="0">
                  <a:pos x="613" y="0"/>
                </a:cxn>
                <a:cxn ang="0">
                  <a:pos x="662" y="48"/>
                </a:cxn>
                <a:cxn ang="0">
                  <a:pos x="47" y="663"/>
                </a:cxn>
                <a:cxn ang="0">
                  <a:pos x="0" y="614"/>
                </a:cxn>
                <a:cxn ang="0">
                  <a:pos x="613" y="0"/>
                </a:cxn>
              </a:cxnLst>
              <a:rect l="0" t="0" r="r" b="b"/>
              <a:pathLst>
                <a:path w="662" h="663">
                  <a:moveTo>
                    <a:pt x="613" y="0"/>
                  </a:moveTo>
                  <a:lnTo>
                    <a:pt x="662" y="48"/>
                  </a:lnTo>
                  <a:lnTo>
                    <a:pt x="47" y="663"/>
                  </a:lnTo>
                  <a:lnTo>
                    <a:pt x="0" y="614"/>
                  </a:lnTo>
                  <a:lnTo>
                    <a:pt x="61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16">
              <a:extLst>
                <a:ext uri="{FF2B5EF4-FFF2-40B4-BE49-F238E27FC236}">
                  <a16:creationId xmlns:a16="http://schemas.microsoft.com/office/drawing/2014/main" id="{F66CD01D-1CBF-4438-A2D7-85B3CACF09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5150" y="1694677"/>
              <a:ext cx="915229" cy="918040"/>
            </a:xfrm>
            <a:custGeom>
              <a:avLst/>
              <a:gdLst/>
              <a:ahLst/>
              <a:cxnLst>
                <a:cxn ang="0">
                  <a:pos x="508" y="0"/>
                </a:cxn>
                <a:cxn ang="0">
                  <a:pos x="651" y="144"/>
                </a:cxn>
                <a:cxn ang="0">
                  <a:pos x="143" y="653"/>
                </a:cxn>
                <a:cxn ang="0">
                  <a:pos x="0" y="509"/>
                </a:cxn>
                <a:cxn ang="0">
                  <a:pos x="508" y="0"/>
                </a:cxn>
              </a:cxnLst>
              <a:rect l="0" t="0" r="r" b="b"/>
              <a:pathLst>
                <a:path w="651" h="653">
                  <a:moveTo>
                    <a:pt x="508" y="0"/>
                  </a:moveTo>
                  <a:lnTo>
                    <a:pt x="651" y="144"/>
                  </a:lnTo>
                  <a:lnTo>
                    <a:pt x="143" y="653"/>
                  </a:lnTo>
                  <a:lnTo>
                    <a:pt x="0" y="509"/>
                  </a:lnTo>
                  <a:lnTo>
                    <a:pt x="508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17">
              <a:extLst>
                <a:ext uri="{FF2B5EF4-FFF2-40B4-BE49-F238E27FC236}">
                  <a16:creationId xmlns:a16="http://schemas.microsoft.com/office/drawing/2014/main" id="{151FC637-E98E-4A34-AAF2-07C7585EC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2155" y="1794494"/>
              <a:ext cx="818222" cy="818222"/>
            </a:xfrm>
            <a:custGeom>
              <a:avLst/>
              <a:gdLst/>
              <a:ahLst/>
              <a:cxnLst>
                <a:cxn ang="0">
                  <a:pos x="509" y="0"/>
                </a:cxn>
                <a:cxn ang="0">
                  <a:pos x="582" y="73"/>
                </a:cxn>
                <a:cxn ang="0">
                  <a:pos x="74" y="582"/>
                </a:cxn>
                <a:cxn ang="0">
                  <a:pos x="0" y="509"/>
                </a:cxn>
                <a:cxn ang="0">
                  <a:pos x="509" y="0"/>
                </a:cxn>
              </a:cxnLst>
              <a:rect l="0" t="0" r="r" b="b"/>
              <a:pathLst>
                <a:path w="582" h="582">
                  <a:moveTo>
                    <a:pt x="509" y="0"/>
                  </a:moveTo>
                  <a:lnTo>
                    <a:pt x="582" y="73"/>
                  </a:lnTo>
                  <a:lnTo>
                    <a:pt x="74" y="582"/>
                  </a:lnTo>
                  <a:lnTo>
                    <a:pt x="0" y="509"/>
                  </a:lnTo>
                  <a:lnTo>
                    <a:pt x="509" y="0"/>
                  </a:lnTo>
                  <a:close/>
                </a:path>
              </a:pathLst>
            </a:custGeom>
            <a:solidFill>
              <a:schemeClr val="bg1">
                <a:lumMod val="65000"/>
                <a:alpha val="18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19">
              <a:extLst>
                <a:ext uri="{FF2B5EF4-FFF2-40B4-BE49-F238E27FC236}">
                  <a16:creationId xmlns:a16="http://schemas.microsoft.com/office/drawing/2014/main" id="{4246BAC7-A290-4312-B517-2FF7E8002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8408" y="1676400"/>
              <a:ext cx="251653" cy="25305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79" y="167"/>
                </a:cxn>
                <a:cxn ang="0">
                  <a:pos x="166" y="18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179" h="180">
                  <a:moveTo>
                    <a:pt x="12" y="0"/>
                  </a:moveTo>
                  <a:lnTo>
                    <a:pt x="179" y="167"/>
                  </a:lnTo>
                  <a:lnTo>
                    <a:pt x="166" y="18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20">
              <a:extLst>
                <a:ext uri="{FF2B5EF4-FFF2-40B4-BE49-F238E27FC236}">
                  <a16:creationId xmlns:a16="http://schemas.microsoft.com/office/drawing/2014/main" id="{666E08F2-B11A-42D1-8A46-DF2E5E310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0878" y="1790277"/>
              <a:ext cx="139183" cy="13918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99" y="86"/>
                </a:cxn>
                <a:cxn ang="0">
                  <a:pos x="86" y="99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99" h="99">
                  <a:moveTo>
                    <a:pt x="13" y="0"/>
                  </a:moveTo>
                  <a:lnTo>
                    <a:pt x="99" y="86"/>
                  </a:lnTo>
                  <a:lnTo>
                    <a:pt x="86" y="99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21">
              <a:extLst>
                <a:ext uri="{FF2B5EF4-FFF2-40B4-BE49-F238E27FC236}">
                  <a16:creationId xmlns:a16="http://schemas.microsoft.com/office/drawing/2014/main" id="{82918F11-DCE6-427D-894D-67BCF4010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9496" y="1698894"/>
              <a:ext cx="150430" cy="15043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07" y="95"/>
                </a:cxn>
                <a:cxn ang="0">
                  <a:pos x="94" y="107"/>
                </a:cxn>
                <a:cxn ang="0">
                  <a:pos x="0" y="12"/>
                </a:cxn>
                <a:cxn ang="0">
                  <a:pos x="13" y="0"/>
                </a:cxn>
              </a:cxnLst>
              <a:rect l="0" t="0" r="r" b="b"/>
              <a:pathLst>
                <a:path w="107" h="107">
                  <a:moveTo>
                    <a:pt x="13" y="0"/>
                  </a:moveTo>
                  <a:lnTo>
                    <a:pt x="107" y="95"/>
                  </a:lnTo>
                  <a:lnTo>
                    <a:pt x="94" y="107"/>
                  </a:lnTo>
                  <a:lnTo>
                    <a:pt x="0" y="1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22">
              <a:extLst>
                <a:ext uri="{FF2B5EF4-FFF2-40B4-BE49-F238E27FC236}">
                  <a16:creationId xmlns:a16="http://schemas.microsoft.com/office/drawing/2014/main" id="{26C50DB1-7534-4440-B76A-189384C2B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68" y="2188141"/>
              <a:ext cx="348658" cy="34725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48" y="233"/>
                </a:cxn>
                <a:cxn ang="0">
                  <a:pos x="233" y="247"/>
                </a:cxn>
                <a:cxn ang="0">
                  <a:pos x="0" y="14"/>
                </a:cxn>
                <a:cxn ang="0">
                  <a:pos x="15" y="0"/>
                </a:cxn>
              </a:cxnLst>
              <a:rect l="0" t="0" r="r" b="b"/>
              <a:pathLst>
                <a:path w="248" h="247">
                  <a:moveTo>
                    <a:pt x="15" y="0"/>
                  </a:moveTo>
                  <a:lnTo>
                    <a:pt x="248" y="233"/>
                  </a:lnTo>
                  <a:lnTo>
                    <a:pt x="233" y="247"/>
                  </a:lnTo>
                  <a:lnTo>
                    <a:pt x="0" y="1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23">
              <a:extLst>
                <a:ext uri="{FF2B5EF4-FFF2-40B4-BE49-F238E27FC236}">
                  <a16:creationId xmlns:a16="http://schemas.microsoft.com/office/drawing/2014/main" id="{65F9FDC9-08A8-4A99-A21D-548CD3DEF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38" y="2347005"/>
              <a:ext cx="188388" cy="188388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34" y="120"/>
                </a:cxn>
                <a:cxn ang="0">
                  <a:pos x="119" y="134"/>
                </a:cxn>
                <a:cxn ang="0">
                  <a:pos x="0" y="15"/>
                </a:cxn>
                <a:cxn ang="0">
                  <a:pos x="15" y="0"/>
                </a:cxn>
              </a:cxnLst>
              <a:rect l="0" t="0" r="r" b="b"/>
              <a:pathLst>
                <a:path w="134" h="134">
                  <a:moveTo>
                    <a:pt x="15" y="0"/>
                  </a:moveTo>
                  <a:lnTo>
                    <a:pt x="134" y="120"/>
                  </a:lnTo>
                  <a:lnTo>
                    <a:pt x="119" y="134"/>
                  </a:lnTo>
                  <a:lnTo>
                    <a:pt x="0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bg1">
                <a:lumMod val="85000"/>
                <a:alpha val="18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25">
              <a:extLst>
                <a:ext uri="{FF2B5EF4-FFF2-40B4-BE49-F238E27FC236}">
                  <a16:creationId xmlns:a16="http://schemas.microsoft.com/office/drawing/2014/main" id="{B1F47BD7-5E09-4ACF-A22E-CE80E3ED84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1520" y="2186735"/>
              <a:ext cx="289611" cy="28820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206" y="175"/>
                </a:cxn>
                <a:cxn ang="0">
                  <a:pos x="175" y="205"/>
                </a:cxn>
                <a:cxn ang="0">
                  <a:pos x="0" y="30"/>
                </a:cxn>
                <a:cxn ang="0">
                  <a:pos x="32" y="0"/>
                </a:cxn>
              </a:cxnLst>
              <a:rect l="0" t="0" r="r" b="b"/>
              <a:pathLst>
                <a:path w="206" h="205">
                  <a:moveTo>
                    <a:pt x="32" y="0"/>
                  </a:moveTo>
                  <a:lnTo>
                    <a:pt x="206" y="175"/>
                  </a:lnTo>
                  <a:lnTo>
                    <a:pt x="175" y="205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26">
              <a:extLst>
                <a:ext uri="{FF2B5EF4-FFF2-40B4-BE49-F238E27FC236}">
                  <a16:creationId xmlns:a16="http://schemas.microsoft.com/office/drawing/2014/main" id="{52668E6A-DB4D-4AA5-BC80-BB2D9D077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2426" y="2306234"/>
              <a:ext cx="168706" cy="16870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120" y="90"/>
                </a:cxn>
                <a:cxn ang="0">
                  <a:pos x="89" y="120"/>
                </a:cxn>
                <a:cxn ang="0">
                  <a:pos x="0" y="30"/>
                </a:cxn>
                <a:cxn ang="0">
                  <a:pos x="30" y="0"/>
                </a:cxn>
              </a:cxnLst>
              <a:rect l="0" t="0" r="r" b="b"/>
              <a:pathLst>
                <a:path w="120" h="120">
                  <a:moveTo>
                    <a:pt x="30" y="0"/>
                  </a:moveTo>
                  <a:lnTo>
                    <a:pt x="120" y="90"/>
                  </a:lnTo>
                  <a:lnTo>
                    <a:pt x="89" y="120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>
                <a:lumMod val="85000"/>
                <a:alpha val="18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28">
              <a:extLst>
                <a:ext uri="{FF2B5EF4-FFF2-40B4-BE49-F238E27FC236}">
                  <a16:creationId xmlns:a16="http://schemas.microsoft.com/office/drawing/2014/main" id="{63712C62-E15F-495D-9A19-BC05FC4CC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787" y="3303004"/>
              <a:ext cx="306482" cy="306482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218" y="175"/>
                </a:cxn>
                <a:cxn ang="0">
                  <a:pos x="175" y="218"/>
                </a:cxn>
                <a:cxn ang="0">
                  <a:pos x="0" y="44"/>
                </a:cxn>
                <a:cxn ang="0">
                  <a:pos x="44" y="0"/>
                </a:cxn>
              </a:cxnLst>
              <a:rect l="0" t="0" r="r" b="b"/>
              <a:pathLst>
                <a:path w="218" h="218">
                  <a:moveTo>
                    <a:pt x="44" y="0"/>
                  </a:moveTo>
                  <a:lnTo>
                    <a:pt x="218" y="175"/>
                  </a:lnTo>
                  <a:lnTo>
                    <a:pt x="175" y="218"/>
                  </a:lnTo>
                  <a:lnTo>
                    <a:pt x="0" y="44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29">
              <a:extLst>
                <a:ext uri="{FF2B5EF4-FFF2-40B4-BE49-F238E27FC236}">
                  <a16:creationId xmlns:a16="http://schemas.microsoft.com/office/drawing/2014/main" id="{2D3B450E-6F68-4697-8DEF-719F61BDA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7928" y="3322687"/>
              <a:ext cx="347253" cy="350065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47" y="215"/>
                </a:cxn>
                <a:cxn ang="0">
                  <a:pos x="213" y="249"/>
                </a:cxn>
                <a:cxn ang="0">
                  <a:pos x="0" y="34"/>
                </a:cxn>
                <a:cxn ang="0">
                  <a:pos x="33" y="0"/>
                </a:cxn>
              </a:cxnLst>
              <a:rect l="0" t="0" r="r" b="b"/>
              <a:pathLst>
                <a:path w="247" h="249">
                  <a:moveTo>
                    <a:pt x="33" y="0"/>
                  </a:moveTo>
                  <a:lnTo>
                    <a:pt x="247" y="215"/>
                  </a:lnTo>
                  <a:lnTo>
                    <a:pt x="213" y="249"/>
                  </a:lnTo>
                  <a:lnTo>
                    <a:pt x="0" y="3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30">
              <a:extLst>
                <a:ext uri="{FF2B5EF4-FFF2-40B4-BE49-F238E27FC236}">
                  <a16:creationId xmlns:a16="http://schemas.microsoft.com/office/drawing/2014/main" id="{9A4D5529-376C-4466-AA2D-2B16F8EAD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5886" y="2175488"/>
              <a:ext cx="1455087" cy="1459304"/>
            </a:xfrm>
            <a:custGeom>
              <a:avLst/>
              <a:gdLst/>
              <a:ahLst/>
              <a:cxnLst>
                <a:cxn ang="0">
                  <a:pos x="757" y="0"/>
                </a:cxn>
                <a:cxn ang="0">
                  <a:pos x="1035" y="279"/>
                </a:cxn>
                <a:cxn ang="0">
                  <a:pos x="277" y="1038"/>
                </a:cxn>
                <a:cxn ang="0">
                  <a:pos x="0" y="759"/>
                </a:cxn>
                <a:cxn ang="0">
                  <a:pos x="757" y="0"/>
                </a:cxn>
              </a:cxnLst>
              <a:rect l="0" t="0" r="r" b="b"/>
              <a:pathLst>
                <a:path w="1035" h="1038">
                  <a:moveTo>
                    <a:pt x="757" y="0"/>
                  </a:moveTo>
                  <a:lnTo>
                    <a:pt x="1035" y="279"/>
                  </a:lnTo>
                  <a:lnTo>
                    <a:pt x="277" y="1038"/>
                  </a:lnTo>
                  <a:lnTo>
                    <a:pt x="0" y="759"/>
                  </a:lnTo>
                  <a:lnTo>
                    <a:pt x="7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31">
              <a:extLst>
                <a:ext uri="{FF2B5EF4-FFF2-40B4-BE49-F238E27FC236}">
                  <a16:creationId xmlns:a16="http://schemas.microsoft.com/office/drawing/2014/main" id="{BABBE7BC-E252-4D35-86C9-8C6B221D6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8546" y="4676549"/>
              <a:ext cx="223535" cy="222129"/>
            </a:xfrm>
            <a:custGeom>
              <a:avLst/>
              <a:gdLst/>
              <a:ahLst/>
              <a:cxnLst>
                <a:cxn ang="0">
                  <a:pos x="85" y="0"/>
                </a:cxn>
                <a:cxn ang="0">
                  <a:pos x="159" y="73"/>
                </a:cxn>
                <a:cxn ang="0">
                  <a:pos x="74" y="158"/>
                </a:cxn>
                <a:cxn ang="0">
                  <a:pos x="0" y="85"/>
                </a:cxn>
                <a:cxn ang="0">
                  <a:pos x="85" y="0"/>
                </a:cxn>
              </a:cxnLst>
              <a:rect l="0" t="0" r="r" b="b"/>
              <a:pathLst>
                <a:path w="159" h="158">
                  <a:moveTo>
                    <a:pt x="85" y="0"/>
                  </a:moveTo>
                  <a:lnTo>
                    <a:pt x="159" y="73"/>
                  </a:lnTo>
                  <a:lnTo>
                    <a:pt x="74" y="158"/>
                  </a:lnTo>
                  <a:lnTo>
                    <a:pt x="0" y="8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8DA5A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32">
              <a:extLst>
                <a:ext uri="{FF2B5EF4-FFF2-40B4-BE49-F238E27FC236}">
                  <a16:creationId xmlns:a16="http://schemas.microsoft.com/office/drawing/2014/main" id="{8A949BEC-DA0A-46CA-9637-5A8FFD6A8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471" y="4114197"/>
              <a:ext cx="612964" cy="604529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148" y="1"/>
                </a:cxn>
                <a:cxn ang="0">
                  <a:pos x="177" y="7"/>
                </a:cxn>
                <a:cxn ang="0">
                  <a:pos x="207" y="19"/>
                </a:cxn>
                <a:cxn ang="0">
                  <a:pos x="238" y="35"/>
                </a:cxn>
                <a:cxn ang="0">
                  <a:pos x="268" y="55"/>
                </a:cxn>
                <a:cxn ang="0">
                  <a:pos x="299" y="79"/>
                </a:cxn>
                <a:cxn ang="0">
                  <a:pos x="328" y="106"/>
                </a:cxn>
                <a:cxn ang="0">
                  <a:pos x="355" y="136"/>
                </a:cxn>
                <a:cxn ang="0">
                  <a:pos x="378" y="164"/>
                </a:cxn>
                <a:cxn ang="0">
                  <a:pos x="398" y="193"/>
                </a:cxn>
                <a:cxn ang="0">
                  <a:pos x="414" y="223"/>
                </a:cxn>
                <a:cxn ang="0">
                  <a:pos x="426" y="251"/>
                </a:cxn>
                <a:cxn ang="0">
                  <a:pos x="433" y="279"/>
                </a:cxn>
                <a:cxn ang="0">
                  <a:pos x="436" y="306"/>
                </a:cxn>
                <a:cxn ang="0">
                  <a:pos x="434" y="332"/>
                </a:cxn>
                <a:cxn ang="0">
                  <a:pos x="428" y="357"/>
                </a:cxn>
                <a:cxn ang="0">
                  <a:pos x="422" y="369"/>
                </a:cxn>
                <a:cxn ang="0">
                  <a:pos x="415" y="380"/>
                </a:cxn>
                <a:cxn ang="0">
                  <a:pos x="405" y="391"/>
                </a:cxn>
                <a:cxn ang="0">
                  <a:pos x="391" y="403"/>
                </a:cxn>
                <a:cxn ang="0">
                  <a:pos x="371" y="415"/>
                </a:cxn>
                <a:cxn ang="0">
                  <a:pos x="348" y="424"/>
                </a:cxn>
                <a:cxn ang="0">
                  <a:pos x="324" y="428"/>
                </a:cxn>
                <a:cxn ang="0">
                  <a:pos x="299" y="430"/>
                </a:cxn>
                <a:cxn ang="0">
                  <a:pos x="271" y="427"/>
                </a:cxn>
                <a:cxn ang="0">
                  <a:pos x="244" y="421"/>
                </a:cxn>
                <a:cxn ang="0">
                  <a:pos x="214" y="411"/>
                </a:cxn>
                <a:cxn ang="0">
                  <a:pos x="186" y="398"/>
                </a:cxn>
                <a:cxn ang="0">
                  <a:pos x="158" y="380"/>
                </a:cxn>
                <a:cxn ang="0">
                  <a:pos x="129" y="358"/>
                </a:cxn>
                <a:cxn ang="0">
                  <a:pos x="102" y="334"/>
                </a:cxn>
                <a:cxn ang="0">
                  <a:pos x="79" y="308"/>
                </a:cxn>
                <a:cxn ang="0">
                  <a:pos x="58" y="281"/>
                </a:cxn>
                <a:cxn ang="0">
                  <a:pos x="40" y="255"/>
                </a:cxn>
                <a:cxn ang="0">
                  <a:pos x="26" y="227"/>
                </a:cxn>
                <a:cxn ang="0">
                  <a:pos x="15" y="200"/>
                </a:cxn>
                <a:cxn ang="0">
                  <a:pos x="7" y="172"/>
                </a:cxn>
                <a:cxn ang="0">
                  <a:pos x="2" y="147"/>
                </a:cxn>
                <a:cxn ang="0">
                  <a:pos x="0" y="121"/>
                </a:cxn>
                <a:cxn ang="0">
                  <a:pos x="3" y="98"/>
                </a:cxn>
                <a:cxn ang="0">
                  <a:pos x="8" y="76"/>
                </a:cxn>
                <a:cxn ang="0">
                  <a:pos x="18" y="57"/>
                </a:cxn>
                <a:cxn ang="0">
                  <a:pos x="31" y="40"/>
                </a:cxn>
                <a:cxn ang="0">
                  <a:pos x="51" y="23"/>
                </a:cxn>
                <a:cxn ang="0">
                  <a:pos x="72" y="11"/>
                </a:cxn>
                <a:cxn ang="0">
                  <a:pos x="94" y="4"/>
                </a:cxn>
                <a:cxn ang="0">
                  <a:pos x="118" y="0"/>
                </a:cxn>
              </a:cxnLst>
              <a:rect l="0" t="0" r="r" b="b"/>
              <a:pathLst>
                <a:path w="436" h="430">
                  <a:moveTo>
                    <a:pt x="118" y="0"/>
                  </a:moveTo>
                  <a:lnTo>
                    <a:pt x="148" y="1"/>
                  </a:lnTo>
                  <a:lnTo>
                    <a:pt x="177" y="7"/>
                  </a:lnTo>
                  <a:lnTo>
                    <a:pt x="207" y="19"/>
                  </a:lnTo>
                  <a:lnTo>
                    <a:pt x="238" y="35"/>
                  </a:lnTo>
                  <a:lnTo>
                    <a:pt x="268" y="55"/>
                  </a:lnTo>
                  <a:lnTo>
                    <a:pt x="299" y="79"/>
                  </a:lnTo>
                  <a:lnTo>
                    <a:pt x="328" y="106"/>
                  </a:lnTo>
                  <a:lnTo>
                    <a:pt x="355" y="136"/>
                  </a:lnTo>
                  <a:lnTo>
                    <a:pt x="378" y="164"/>
                  </a:lnTo>
                  <a:lnTo>
                    <a:pt x="398" y="193"/>
                  </a:lnTo>
                  <a:lnTo>
                    <a:pt x="414" y="223"/>
                  </a:lnTo>
                  <a:lnTo>
                    <a:pt x="426" y="251"/>
                  </a:lnTo>
                  <a:lnTo>
                    <a:pt x="433" y="279"/>
                  </a:lnTo>
                  <a:lnTo>
                    <a:pt x="436" y="306"/>
                  </a:lnTo>
                  <a:lnTo>
                    <a:pt x="434" y="332"/>
                  </a:lnTo>
                  <a:lnTo>
                    <a:pt x="428" y="357"/>
                  </a:lnTo>
                  <a:lnTo>
                    <a:pt x="422" y="369"/>
                  </a:lnTo>
                  <a:lnTo>
                    <a:pt x="415" y="380"/>
                  </a:lnTo>
                  <a:lnTo>
                    <a:pt x="405" y="391"/>
                  </a:lnTo>
                  <a:lnTo>
                    <a:pt x="391" y="403"/>
                  </a:lnTo>
                  <a:lnTo>
                    <a:pt x="371" y="415"/>
                  </a:lnTo>
                  <a:lnTo>
                    <a:pt x="348" y="424"/>
                  </a:lnTo>
                  <a:lnTo>
                    <a:pt x="324" y="428"/>
                  </a:lnTo>
                  <a:lnTo>
                    <a:pt x="299" y="430"/>
                  </a:lnTo>
                  <a:lnTo>
                    <a:pt x="271" y="427"/>
                  </a:lnTo>
                  <a:lnTo>
                    <a:pt x="244" y="421"/>
                  </a:lnTo>
                  <a:lnTo>
                    <a:pt x="214" y="411"/>
                  </a:lnTo>
                  <a:lnTo>
                    <a:pt x="186" y="398"/>
                  </a:lnTo>
                  <a:lnTo>
                    <a:pt x="158" y="380"/>
                  </a:lnTo>
                  <a:lnTo>
                    <a:pt x="129" y="358"/>
                  </a:lnTo>
                  <a:lnTo>
                    <a:pt x="102" y="334"/>
                  </a:lnTo>
                  <a:lnTo>
                    <a:pt x="79" y="308"/>
                  </a:lnTo>
                  <a:lnTo>
                    <a:pt x="58" y="281"/>
                  </a:lnTo>
                  <a:lnTo>
                    <a:pt x="40" y="255"/>
                  </a:lnTo>
                  <a:lnTo>
                    <a:pt x="26" y="227"/>
                  </a:lnTo>
                  <a:lnTo>
                    <a:pt x="15" y="200"/>
                  </a:lnTo>
                  <a:lnTo>
                    <a:pt x="7" y="172"/>
                  </a:lnTo>
                  <a:lnTo>
                    <a:pt x="2" y="147"/>
                  </a:lnTo>
                  <a:lnTo>
                    <a:pt x="0" y="121"/>
                  </a:lnTo>
                  <a:lnTo>
                    <a:pt x="3" y="98"/>
                  </a:lnTo>
                  <a:lnTo>
                    <a:pt x="8" y="76"/>
                  </a:lnTo>
                  <a:lnTo>
                    <a:pt x="18" y="57"/>
                  </a:lnTo>
                  <a:lnTo>
                    <a:pt x="31" y="40"/>
                  </a:lnTo>
                  <a:lnTo>
                    <a:pt x="51" y="23"/>
                  </a:lnTo>
                  <a:lnTo>
                    <a:pt x="72" y="11"/>
                  </a:lnTo>
                  <a:lnTo>
                    <a:pt x="94" y="4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33">
              <a:extLst>
                <a:ext uri="{FF2B5EF4-FFF2-40B4-BE49-F238E27FC236}">
                  <a16:creationId xmlns:a16="http://schemas.microsoft.com/office/drawing/2014/main" id="{800B2A6B-5977-4C86-8EC3-DF0FB8C81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9803" y="2747681"/>
              <a:ext cx="625617" cy="627023"/>
            </a:xfrm>
            <a:custGeom>
              <a:avLst/>
              <a:gdLst/>
              <a:ahLst/>
              <a:cxnLst>
                <a:cxn ang="0">
                  <a:pos x="420" y="0"/>
                </a:cxn>
                <a:cxn ang="0">
                  <a:pos x="445" y="25"/>
                </a:cxn>
                <a:cxn ang="0">
                  <a:pos x="25" y="446"/>
                </a:cxn>
                <a:cxn ang="0">
                  <a:pos x="0" y="421"/>
                </a:cxn>
                <a:cxn ang="0">
                  <a:pos x="420" y="0"/>
                </a:cxn>
              </a:cxnLst>
              <a:rect l="0" t="0" r="r" b="b"/>
              <a:pathLst>
                <a:path w="445" h="446">
                  <a:moveTo>
                    <a:pt x="420" y="0"/>
                  </a:moveTo>
                  <a:lnTo>
                    <a:pt x="445" y="25"/>
                  </a:lnTo>
                  <a:lnTo>
                    <a:pt x="25" y="446"/>
                  </a:lnTo>
                  <a:lnTo>
                    <a:pt x="0" y="421"/>
                  </a:lnTo>
                  <a:lnTo>
                    <a:pt x="42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34">
              <a:extLst>
                <a:ext uri="{FF2B5EF4-FFF2-40B4-BE49-F238E27FC236}">
                  <a16:creationId xmlns:a16="http://schemas.microsoft.com/office/drawing/2014/main" id="{8F6DAC9E-4380-4A30-9B74-456EC452A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480" y="2909358"/>
              <a:ext cx="638270" cy="639676"/>
            </a:xfrm>
            <a:custGeom>
              <a:avLst/>
              <a:gdLst/>
              <a:ahLst/>
              <a:cxnLst>
                <a:cxn ang="0">
                  <a:pos x="412" y="0"/>
                </a:cxn>
                <a:cxn ang="0">
                  <a:pos x="454" y="41"/>
                </a:cxn>
                <a:cxn ang="0">
                  <a:pos x="41" y="455"/>
                </a:cxn>
                <a:cxn ang="0">
                  <a:pos x="0" y="413"/>
                </a:cxn>
                <a:cxn ang="0">
                  <a:pos x="412" y="0"/>
                </a:cxn>
              </a:cxnLst>
              <a:rect l="0" t="0" r="r" b="b"/>
              <a:pathLst>
                <a:path w="454" h="455">
                  <a:moveTo>
                    <a:pt x="412" y="0"/>
                  </a:moveTo>
                  <a:lnTo>
                    <a:pt x="454" y="41"/>
                  </a:lnTo>
                  <a:lnTo>
                    <a:pt x="41" y="455"/>
                  </a:lnTo>
                  <a:lnTo>
                    <a:pt x="0" y="413"/>
                  </a:lnTo>
                  <a:lnTo>
                    <a:pt x="4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35">
              <a:extLst>
                <a:ext uri="{FF2B5EF4-FFF2-40B4-BE49-F238E27FC236}">
                  <a16:creationId xmlns:a16="http://schemas.microsoft.com/office/drawing/2014/main" id="{C7862E88-E5BA-449F-AA0D-233BF0D5E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0892" y="2768770"/>
              <a:ext cx="749335" cy="750740"/>
            </a:xfrm>
            <a:custGeom>
              <a:avLst/>
              <a:gdLst/>
              <a:ahLst/>
              <a:cxnLst>
                <a:cxn ang="0">
                  <a:pos x="421" y="0"/>
                </a:cxn>
                <a:cxn ang="0">
                  <a:pos x="533" y="113"/>
                </a:cxn>
                <a:cxn ang="0">
                  <a:pos x="112" y="534"/>
                </a:cxn>
                <a:cxn ang="0">
                  <a:pos x="0" y="422"/>
                </a:cxn>
                <a:cxn ang="0">
                  <a:pos x="421" y="0"/>
                </a:cxn>
              </a:cxnLst>
              <a:rect l="0" t="0" r="r" b="b"/>
              <a:pathLst>
                <a:path w="533" h="534">
                  <a:moveTo>
                    <a:pt x="421" y="0"/>
                  </a:moveTo>
                  <a:lnTo>
                    <a:pt x="533" y="113"/>
                  </a:lnTo>
                  <a:lnTo>
                    <a:pt x="112" y="534"/>
                  </a:lnTo>
                  <a:lnTo>
                    <a:pt x="0" y="422"/>
                  </a:lnTo>
                  <a:lnTo>
                    <a:pt x="42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36">
              <a:extLst>
                <a:ext uri="{FF2B5EF4-FFF2-40B4-BE49-F238E27FC236}">
                  <a16:creationId xmlns:a16="http://schemas.microsoft.com/office/drawing/2014/main" id="{011FCD7F-2CAF-4F13-A23A-7E7CB88CB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0799" y="2961924"/>
              <a:ext cx="2363285" cy="2305644"/>
            </a:xfrm>
            <a:custGeom>
              <a:avLst/>
              <a:gdLst/>
              <a:ahLst/>
              <a:cxnLst>
                <a:cxn ang="0">
                  <a:pos x="1593" y="169"/>
                </a:cxn>
                <a:cxn ang="0">
                  <a:pos x="1639" y="291"/>
                </a:cxn>
                <a:cxn ang="0">
                  <a:pos x="1668" y="416"/>
                </a:cxn>
                <a:cxn ang="0">
                  <a:pos x="1681" y="543"/>
                </a:cxn>
                <a:cxn ang="0">
                  <a:pos x="1676" y="672"/>
                </a:cxn>
                <a:cxn ang="0">
                  <a:pos x="1651" y="801"/>
                </a:cxn>
                <a:cxn ang="0">
                  <a:pos x="1605" y="931"/>
                </a:cxn>
                <a:cxn ang="0">
                  <a:pos x="1539" y="1060"/>
                </a:cxn>
                <a:cxn ang="0">
                  <a:pos x="1450" y="1189"/>
                </a:cxn>
                <a:cxn ang="0">
                  <a:pos x="1337" y="1315"/>
                </a:cxn>
                <a:cxn ang="0">
                  <a:pos x="1216" y="1422"/>
                </a:cxn>
                <a:cxn ang="0">
                  <a:pos x="1091" y="1507"/>
                </a:cxn>
                <a:cxn ang="0">
                  <a:pos x="960" y="1570"/>
                </a:cxn>
                <a:cxn ang="0">
                  <a:pos x="827" y="1613"/>
                </a:cxn>
                <a:cxn ang="0">
                  <a:pos x="693" y="1636"/>
                </a:cxn>
                <a:cxn ang="0">
                  <a:pos x="559" y="1640"/>
                </a:cxn>
                <a:cxn ang="0">
                  <a:pos x="427" y="1623"/>
                </a:cxn>
                <a:cxn ang="0">
                  <a:pos x="298" y="1589"/>
                </a:cxn>
                <a:cxn ang="0">
                  <a:pos x="174" y="1537"/>
                </a:cxn>
                <a:cxn ang="0">
                  <a:pos x="56" y="1466"/>
                </a:cxn>
                <a:cxn ang="0">
                  <a:pos x="406" y="1019"/>
                </a:cxn>
                <a:cxn ang="0">
                  <a:pos x="669" y="1279"/>
                </a:cxn>
                <a:cxn ang="0">
                  <a:pos x="721" y="1307"/>
                </a:cxn>
                <a:cxn ang="0">
                  <a:pos x="777" y="1319"/>
                </a:cxn>
                <a:cxn ang="0">
                  <a:pos x="835" y="1315"/>
                </a:cxn>
                <a:cxn ang="0">
                  <a:pos x="889" y="1295"/>
                </a:cxn>
                <a:cxn ang="0">
                  <a:pos x="937" y="1259"/>
                </a:cxn>
                <a:cxn ang="0">
                  <a:pos x="1268" y="924"/>
                </a:cxn>
                <a:cxn ang="0">
                  <a:pos x="1296" y="872"/>
                </a:cxn>
                <a:cxn ang="0">
                  <a:pos x="1308" y="817"/>
                </a:cxn>
                <a:cxn ang="0">
                  <a:pos x="1304" y="759"/>
                </a:cxn>
                <a:cxn ang="0">
                  <a:pos x="1284" y="705"/>
                </a:cxn>
                <a:cxn ang="0">
                  <a:pos x="1248" y="656"/>
                </a:cxn>
                <a:cxn ang="0">
                  <a:pos x="1424" y="0"/>
                </a:cxn>
              </a:cxnLst>
              <a:rect l="0" t="0" r="r" b="b"/>
              <a:pathLst>
                <a:path w="1681" h="1640">
                  <a:moveTo>
                    <a:pt x="1424" y="0"/>
                  </a:moveTo>
                  <a:lnTo>
                    <a:pt x="1593" y="169"/>
                  </a:lnTo>
                  <a:lnTo>
                    <a:pt x="1618" y="230"/>
                  </a:lnTo>
                  <a:lnTo>
                    <a:pt x="1639" y="291"/>
                  </a:lnTo>
                  <a:lnTo>
                    <a:pt x="1656" y="354"/>
                  </a:lnTo>
                  <a:lnTo>
                    <a:pt x="1668" y="416"/>
                  </a:lnTo>
                  <a:lnTo>
                    <a:pt x="1677" y="479"/>
                  </a:lnTo>
                  <a:lnTo>
                    <a:pt x="1681" y="543"/>
                  </a:lnTo>
                  <a:lnTo>
                    <a:pt x="1680" y="608"/>
                  </a:lnTo>
                  <a:lnTo>
                    <a:pt x="1676" y="672"/>
                  </a:lnTo>
                  <a:lnTo>
                    <a:pt x="1666" y="737"/>
                  </a:lnTo>
                  <a:lnTo>
                    <a:pt x="1651" y="801"/>
                  </a:lnTo>
                  <a:lnTo>
                    <a:pt x="1631" y="866"/>
                  </a:lnTo>
                  <a:lnTo>
                    <a:pt x="1605" y="931"/>
                  </a:lnTo>
                  <a:lnTo>
                    <a:pt x="1575" y="996"/>
                  </a:lnTo>
                  <a:lnTo>
                    <a:pt x="1539" y="1060"/>
                  </a:lnTo>
                  <a:lnTo>
                    <a:pt x="1497" y="1125"/>
                  </a:lnTo>
                  <a:lnTo>
                    <a:pt x="1450" y="1189"/>
                  </a:lnTo>
                  <a:lnTo>
                    <a:pt x="1397" y="1252"/>
                  </a:lnTo>
                  <a:lnTo>
                    <a:pt x="1337" y="1315"/>
                  </a:lnTo>
                  <a:lnTo>
                    <a:pt x="1278" y="1371"/>
                  </a:lnTo>
                  <a:lnTo>
                    <a:pt x="1216" y="1422"/>
                  </a:lnTo>
                  <a:lnTo>
                    <a:pt x="1154" y="1466"/>
                  </a:lnTo>
                  <a:lnTo>
                    <a:pt x="1091" y="1507"/>
                  </a:lnTo>
                  <a:lnTo>
                    <a:pt x="1026" y="1541"/>
                  </a:lnTo>
                  <a:lnTo>
                    <a:pt x="960" y="1570"/>
                  </a:lnTo>
                  <a:lnTo>
                    <a:pt x="894" y="1594"/>
                  </a:lnTo>
                  <a:lnTo>
                    <a:pt x="827" y="1613"/>
                  </a:lnTo>
                  <a:lnTo>
                    <a:pt x="760" y="1627"/>
                  </a:lnTo>
                  <a:lnTo>
                    <a:pt x="693" y="1636"/>
                  </a:lnTo>
                  <a:lnTo>
                    <a:pt x="626" y="1640"/>
                  </a:lnTo>
                  <a:lnTo>
                    <a:pt x="559" y="1640"/>
                  </a:lnTo>
                  <a:lnTo>
                    <a:pt x="493" y="1634"/>
                  </a:lnTo>
                  <a:lnTo>
                    <a:pt x="427" y="1623"/>
                  </a:lnTo>
                  <a:lnTo>
                    <a:pt x="362" y="1609"/>
                  </a:lnTo>
                  <a:lnTo>
                    <a:pt x="298" y="1589"/>
                  </a:lnTo>
                  <a:lnTo>
                    <a:pt x="235" y="1565"/>
                  </a:lnTo>
                  <a:lnTo>
                    <a:pt x="174" y="1537"/>
                  </a:lnTo>
                  <a:lnTo>
                    <a:pt x="114" y="1504"/>
                  </a:lnTo>
                  <a:lnTo>
                    <a:pt x="56" y="1466"/>
                  </a:lnTo>
                  <a:lnTo>
                    <a:pt x="0" y="1425"/>
                  </a:lnTo>
                  <a:lnTo>
                    <a:pt x="406" y="1019"/>
                  </a:lnTo>
                  <a:lnTo>
                    <a:pt x="646" y="1259"/>
                  </a:lnTo>
                  <a:lnTo>
                    <a:pt x="669" y="1279"/>
                  </a:lnTo>
                  <a:lnTo>
                    <a:pt x="694" y="1295"/>
                  </a:lnTo>
                  <a:lnTo>
                    <a:pt x="721" y="1307"/>
                  </a:lnTo>
                  <a:lnTo>
                    <a:pt x="748" y="1315"/>
                  </a:lnTo>
                  <a:lnTo>
                    <a:pt x="777" y="1319"/>
                  </a:lnTo>
                  <a:lnTo>
                    <a:pt x="806" y="1319"/>
                  </a:lnTo>
                  <a:lnTo>
                    <a:pt x="835" y="1315"/>
                  </a:lnTo>
                  <a:lnTo>
                    <a:pt x="862" y="1307"/>
                  </a:lnTo>
                  <a:lnTo>
                    <a:pt x="889" y="1295"/>
                  </a:lnTo>
                  <a:lnTo>
                    <a:pt x="914" y="1279"/>
                  </a:lnTo>
                  <a:lnTo>
                    <a:pt x="937" y="1259"/>
                  </a:lnTo>
                  <a:lnTo>
                    <a:pt x="1248" y="947"/>
                  </a:lnTo>
                  <a:lnTo>
                    <a:pt x="1268" y="924"/>
                  </a:lnTo>
                  <a:lnTo>
                    <a:pt x="1284" y="899"/>
                  </a:lnTo>
                  <a:lnTo>
                    <a:pt x="1296" y="872"/>
                  </a:lnTo>
                  <a:lnTo>
                    <a:pt x="1304" y="845"/>
                  </a:lnTo>
                  <a:lnTo>
                    <a:pt x="1308" y="817"/>
                  </a:lnTo>
                  <a:lnTo>
                    <a:pt x="1308" y="787"/>
                  </a:lnTo>
                  <a:lnTo>
                    <a:pt x="1304" y="759"/>
                  </a:lnTo>
                  <a:lnTo>
                    <a:pt x="1296" y="731"/>
                  </a:lnTo>
                  <a:lnTo>
                    <a:pt x="1284" y="705"/>
                  </a:lnTo>
                  <a:lnTo>
                    <a:pt x="1268" y="679"/>
                  </a:lnTo>
                  <a:lnTo>
                    <a:pt x="1248" y="656"/>
                  </a:lnTo>
                  <a:lnTo>
                    <a:pt x="1008" y="416"/>
                  </a:lnTo>
                  <a:lnTo>
                    <a:pt x="1424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67" name="Freeform 38">
              <a:extLst>
                <a:ext uri="{FF2B5EF4-FFF2-40B4-BE49-F238E27FC236}">
                  <a16:creationId xmlns:a16="http://schemas.microsoft.com/office/drawing/2014/main" id="{199CBE06-87ED-4662-B54F-E1830470A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3281" y="4649838"/>
              <a:ext cx="833688" cy="1133140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137" y="3"/>
                </a:cxn>
                <a:cxn ang="0">
                  <a:pos x="157" y="10"/>
                </a:cxn>
                <a:cxn ang="0">
                  <a:pos x="176" y="21"/>
                </a:cxn>
                <a:cxn ang="0">
                  <a:pos x="193" y="36"/>
                </a:cxn>
                <a:cxn ang="0">
                  <a:pos x="208" y="54"/>
                </a:cxn>
                <a:cxn ang="0">
                  <a:pos x="222" y="72"/>
                </a:cxn>
                <a:cxn ang="0">
                  <a:pos x="233" y="93"/>
                </a:cxn>
                <a:cxn ang="0">
                  <a:pos x="243" y="114"/>
                </a:cxn>
                <a:cxn ang="0">
                  <a:pos x="593" y="806"/>
                </a:cxn>
                <a:cxn ang="0">
                  <a:pos x="0" y="806"/>
                </a:cxn>
                <a:cxn ang="0">
                  <a:pos x="0" y="114"/>
                </a:cxn>
                <a:cxn ang="0">
                  <a:pos x="2" y="91"/>
                </a:cxn>
                <a:cxn ang="0">
                  <a:pos x="9" y="70"/>
                </a:cxn>
                <a:cxn ang="0">
                  <a:pos x="19" y="50"/>
                </a:cxn>
                <a:cxn ang="0">
                  <a:pos x="33" y="33"/>
                </a:cxn>
                <a:cxn ang="0">
                  <a:pos x="50" y="20"/>
                </a:cxn>
                <a:cxn ang="0">
                  <a:pos x="70" y="10"/>
                </a:cxn>
                <a:cxn ang="0">
                  <a:pos x="91" y="2"/>
                </a:cxn>
                <a:cxn ang="0">
                  <a:pos x="114" y="0"/>
                </a:cxn>
              </a:cxnLst>
              <a:rect l="0" t="0" r="r" b="b"/>
              <a:pathLst>
                <a:path w="593" h="806">
                  <a:moveTo>
                    <a:pt x="114" y="0"/>
                  </a:moveTo>
                  <a:lnTo>
                    <a:pt x="137" y="3"/>
                  </a:lnTo>
                  <a:lnTo>
                    <a:pt x="157" y="10"/>
                  </a:lnTo>
                  <a:lnTo>
                    <a:pt x="176" y="21"/>
                  </a:lnTo>
                  <a:lnTo>
                    <a:pt x="193" y="36"/>
                  </a:lnTo>
                  <a:lnTo>
                    <a:pt x="208" y="54"/>
                  </a:lnTo>
                  <a:lnTo>
                    <a:pt x="222" y="72"/>
                  </a:lnTo>
                  <a:lnTo>
                    <a:pt x="233" y="93"/>
                  </a:lnTo>
                  <a:lnTo>
                    <a:pt x="243" y="114"/>
                  </a:lnTo>
                  <a:lnTo>
                    <a:pt x="593" y="806"/>
                  </a:lnTo>
                  <a:lnTo>
                    <a:pt x="0" y="806"/>
                  </a:lnTo>
                  <a:lnTo>
                    <a:pt x="0" y="114"/>
                  </a:lnTo>
                  <a:lnTo>
                    <a:pt x="2" y="91"/>
                  </a:lnTo>
                  <a:lnTo>
                    <a:pt x="9" y="70"/>
                  </a:lnTo>
                  <a:lnTo>
                    <a:pt x="19" y="50"/>
                  </a:lnTo>
                  <a:lnTo>
                    <a:pt x="33" y="33"/>
                  </a:lnTo>
                  <a:lnTo>
                    <a:pt x="50" y="20"/>
                  </a:lnTo>
                  <a:lnTo>
                    <a:pt x="70" y="10"/>
                  </a:lnTo>
                  <a:lnTo>
                    <a:pt x="91" y="2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39">
              <a:extLst>
                <a:ext uri="{FF2B5EF4-FFF2-40B4-BE49-F238E27FC236}">
                  <a16:creationId xmlns:a16="http://schemas.microsoft.com/office/drawing/2014/main" id="{1156C7F2-AF08-4BE0-B336-DDD5AE95B2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0412" y="5639578"/>
              <a:ext cx="2106009" cy="282582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1410" y="0"/>
                </a:cxn>
                <a:cxn ang="0">
                  <a:pos x="1498" y="201"/>
                </a:cxn>
                <a:cxn ang="0">
                  <a:pos x="0" y="201"/>
                </a:cxn>
                <a:cxn ang="0">
                  <a:pos x="88" y="0"/>
                </a:cxn>
              </a:cxnLst>
              <a:rect l="0" t="0" r="r" b="b"/>
              <a:pathLst>
                <a:path w="1498" h="201">
                  <a:moveTo>
                    <a:pt x="88" y="0"/>
                  </a:moveTo>
                  <a:lnTo>
                    <a:pt x="1410" y="0"/>
                  </a:lnTo>
                  <a:lnTo>
                    <a:pt x="1498" y="201"/>
                  </a:lnTo>
                  <a:lnTo>
                    <a:pt x="0" y="201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40">
              <a:extLst>
                <a:ext uri="{FF2B5EF4-FFF2-40B4-BE49-F238E27FC236}">
                  <a16:creationId xmlns:a16="http://schemas.microsoft.com/office/drawing/2014/main" id="{91DEB248-FCFF-42DF-BB98-480C7D843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4106" y="3362051"/>
              <a:ext cx="1232958" cy="1234363"/>
            </a:xfrm>
            <a:custGeom>
              <a:avLst/>
              <a:gdLst/>
              <a:ahLst/>
              <a:cxnLst>
                <a:cxn ang="0">
                  <a:pos x="116" y="0"/>
                </a:cxn>
                <a:cxn ang="0">
                  <a:pos x="877" y="761"/>
                </a:cxn>
                <a:cxn ang="0">
                  <a:pos x="761" y="878"/>
                </a:cxn>
                <a:cxn ang="0">
                  <a:pos x="0" y="116"/>
                </a:cxn>
                <a:cxn ang="0">
                  <a:pos x="116" y="0"/>
                </a:cxn>
              </a:cxnLst>
              <a:rect l="0" t="0" r="r" b="b"/>
              <a:pathLst>
                <a:path w="877" h="878">
                  <a:moveTo>
                    <a:pt x="116" y="0"/>
                  </a:moveTo>
                  <a:lnTo>
                    <a:pt x="877" y="761"/>
                  </a:lnTo>
                  <a:lnTo>
                    <a:pt x="761" y="878"/>
                  </a:lnTo>
                  <a:lnTo>
                    <a:pt x="0" y="116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41">
              <a:extLst>
                <a:ext uri="{FF2B5EF4-FFF2-40B4-BE49-F238E27FC236}">
                  <a16:creationId xmlns:a16="http://schemas.microsoft.com/office/drawing/2014/main" id="{A29A189F-4EA4-49E6-A4A8-D340C2157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0953" y="3467492"/>
              <a:ext cx="1020669" cy="1022076"/>
            </a:xfrm>
            <a:custGeom>
              <a:avLst/>
              <a:gdLst/>
              <a:ahLst/>
              <a:cxnLst>
                <a:cxn ang="0">
                  <a:pos x="116" y="0"/>
                </a:cxn>
                <a:cxn ang="0">
                  <a:pos x="726" y="610"/>
                </a:cxn>
                <a:cxn ang="0">
                  <a:pos x="609" y="727"/>
                </a:cxn>
                <a:cxn ang="0">
                  <a:pos x="0" y="116"/>
                </a:cxn>
                <a:cxn ang="0">
                  <a:pos x="116" y="0"/>
                </a:cxn>
              </a:cxnLst>
              <a:rect l="0" t="0" r="r" b="b"/>
              <a:pathLst>
                <a:path w="726" h="727">
                  <a:moveTo>
                    <a:pt x="116" y="0"/>
                  </a:moveTo>
                  <a:lnTo>
                    <a:pt x="726" y="610"/>
                  </a:lnTo>
                  <a:lnTo>
                    <a:pt x="609" y="727"/>
                  </a:lnTo>
                  <a:lnTo>
                    <a:pt x="0" y="116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42">
              <a:extLst>
                <a:ext uri="{FF2B5EF4-FFF2-40B4-BE49-F238E27FC236}">
                  <a16:creationId xmlns:a16="http://schemas.microsoft.com/office/drawing/2014/main" id="{9CE6DE2A-BDD0-4941-A34B-07CECFBCB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894" y="4111385"/>
              <a:ext cx="560947" cy="562352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22" y="2"/>
                </a:cxn>
                <a:cxn ang="0">
                  <a:pos x="146" y="8"/>
                </a:cxn>
                <a:cxn ang="0">
                  <a:pos x="172" y="16"/>
                </a:cxn>
                <a:cxn ang="0">
                  <a:pos x="196" y="27"/>
                </a:cxn>
                <a:cxn ang="0">
                  <a:pos x="223" y="41"/>
                </a:cxn>
                <a:cxn ang="0">
                  <a:pos x="249" y="58"/>
                </a:cxn>
                <a:cxn ang="0">
                  <a:pos x="273" y="78"/>
                </a:cxn>
                <a:cxn ang="0">
                  <a:pos x="298" y="101"/>
                </a:cxn>
                <a:cxn ang="0">
                  <a:pos x="321" y="126"/>
                </a:cxn>
                <a:cxn ang="0">
                  <a:pos x="340" y="151"/>
                </a:cxn>
                <a:cxn ang="0">
                  <a:pos x="358" y="176"/>
                </a:cxn>
                <a:cxn ang="0">
                  <a:pos x="372" y="203"/>
                </a:cxn>
                <a:cxn ang="0">
                  <a:pos x="383" y="228"/>
                </a:cxn>
                <a:cxn ang="0">
                  <a:pos x="391" y="253"/>
                </a:cxn>
                <a:cxn ang="0">
                  <a:pos x="397" y="277"/>
                </a:cxn>
                <a:cxn ang="0">
                  <a:pos x="399" y="300"/>
                </a:cxn>
                <a:cxn ang="0">
                  <a:pos x="398" y="321"/>
                </a:cxn>
                <a:cxn ang="0">
                  <a:pos x="393" y="341"/>
                </a:cxn>
                <a:cxn ang="0">
                  <a:pos x="385" y="359"/>
                </a:cxn>
                <a:cxn ang="0">
                  <a:pos x="373" y="373"/>
                </a:cxn>
                <a:cxn ang="0">
                  <a:pos x="359" y="385"/>
                </a:cxn>
                <a:cxn ang="0">
                  <a:pos x="340" y="393"/>
                </a:cxn>
                <a:cxn ang="0">
                  <a:pos x="321" y="398"/>
                </a:cxn>
                <a:cxn ang="0">
                  <a:pos x="299" y="400"/>
                </a:cxn>
                <a:cxn ang="0">
                  <a:pos x="276" y="398"/>
                </a:cxn>
                <a:cxn ang="0">
                  <a:pos x="252" y="393"/>
                </a:cxn>
                <a:cxn ang="0">
                  <a:pos x="228" y="384"/>
                </a:cxn>
                <a:cxn ang="0">
                  <a:pos x="202" y="372"/>
                </a:cxn>
                <a:cxn ang="0">
                  <a:pos x="175" y="359"/>
                </a:cxn>
                <a:cxn ang="0">
                  <a:pos x="150" y="341"/>
                </a:cxn>
                <a:cxn ang="0">
                  <a:pos x="125" y="321"/>
                </a:cxn>
                <a:cxn ang="0">
                  <a:pos x="100" y="298"/>
                </a:cxn>
                <a:cxn ang="0">
                  <a:pos x="77" y="273"/>
                </a:cxn>
                <a:cxn ang="0">
                  <a:pos x="58" y="249"/>
                </a:cxn>
                <a:cxn ang="0">
                  <a:pos x="41" y="223"/>
                </a:cxn>
                <a:cxn ang="0">
                  <a:pos x="26" y="197"/>
                </a:cxn>
                <a:cxn ang="0">
                  <a:pos x="15" y="172"/>
                </a:cxn>
                <a:cxn ang="0">
                  <a:pos x="7" y="147"/>
                </a:cxn>
                <a:cxn ang="0">
                  <a:pos x="2" y="123"/>
                </a:cxn>
                <a:cxn ang="0">
                  <a:pos x="0" y="100"/>
                </a:cxn>
                <a:cxn ang="0">
                  <a:pos x="2" y="78"/>
                </a:cxn>
                <a:cxn ang="0">
                  <a:pos x="6" y="59"/>
                </a:cxn>
                <a:cxn ang="0">
                  <a:pos x="14" y="41"/>
                </a:cxn>
                <a:cxn ang="0">
                  <a:pos x="26" y="26"/>
                </a:cxn>
                <a:cxn ang="0">
                  <a:pos x="41" y="14"/>
                </a:cxn>
                <a:cxn ang="0">
                  <a:pos x="58" y="6"/>
                </a:cxn>
                <a:cxn ang="0">
                  <a:pos x="78" y="1"/>
                </a:cxn>
                <a:cxn ang="0">
                  <a:pos x="99" y="0"/>
                </a:cxn>
              </a:cxnLst>
              <a:rect l="0" t="0" r="r" b="b"/>
              <a:pathLst>
                <a:path w="399" h="400">
                  <a:moveTo>
                    <a:pt x="99" y="0"/>
                  </a:moveTo>
                  <a:lnTo>
                    <a:pt x="122" y="2"/>
                  </a:lnTo>
                  <a:lnTo>
                    <a:pt x="146" y="8"/>
                  </a:lnTo>
                  <a:lnTo>
                    <a:pt x="172" y="16"/>
                  </a:lnTo>
                  <a:lnTo>
                    <a:pt x="196" y="27"/>
                  </a:lnTo>
                  <a:lnTo>
                    <a:pt x="223" y="41"/>
                  </a:lnTo>
                  <a:lnTo>
                    <a:pt x="249" y="58"/>
                  </a:lnTo>
                  <a:lnTo>
                    <a:pt x="273" y="78"/>
                  </a:lnTo>
                  <a:lnTo>
                    <a:pt x="298" y="101"/>
                  </a:lnTo>
                  <a:lnTo>
                    <a:pt x="321" y="126"/>
                  </a:lnTo>
                  <a:lnTo>
                    <a:pt x="340" y="151"/>
                  </a:lnTo>
                  <a:lnTo>
                    <a:pt x="358" y="176"/>
                  </a:lnTo>
                  <a:lnTo>
                    <a:pt x="372" y="203"/>
                  </a:lnTo>
                  <a:lnTo>
                    <a:pt x="383" y="228"/>
                  </a:lnTo>
                  <a:lnTo>
                    <a:pt x="391" y="253"/>
                  </a:lnTo>
                  <a:lnTo>
                    <a:pt x="397" y="277"/>
                  </a:lnTo>
                  <a:lnTo>
                    <a:pt x="399" y="300"/>
                  </a:lnTo>
                  <a:lnTo>
                    <a:pt x="398" y="321"/>
                  </a:lnTo>
                  <a:lnTo>
                    <a:pt x="393" y="341"/>
                  </a:lnTo>
                  <a:lnTo>
                    <a:pt x="385" y="359"/>
                  </a:lnTo>
                  <a:lnTo>
                    <a:pt x="373" y="373"/>
                  </a:lnTo>
                  <a:lnTo>
                    <a:pt x="359" y="385"/>
                  </a:lnTo>
                  <a:lnTo>
                    <a:pt x="340" y="393"/>
                  </a:lnTo>
                  <a:lnTo>
                    <a:pt x="321" y="398"/>
                  </a:lnTo>
                  <a:lnTo>
                    <a:pt x="299" y="400"/>
                  </a:lnTo>
                  <a:lnTo>
                    <a:pt x="276" y="398"/>
                  </a:lnTo>
                  <a:lnTo>
                    <a:pt x="252" y="393"/>
                  </a:lnTo>
                  <a:lnTo>
                    <a:pt x="228" y="384"/>
                  </a:lnTo>
                  <a:lnTo>
                    <a:pt x="202" y="372"/>
                  </a:lnTo>
                  <a:lnTo>
                    <a:pt x="175" y="359"/>
                  </a:lnTo>
                  <a:lnTo>
                    <a:pt x="150" y="341"/>
                  </a:lnTo>
                  <a:lnTo>
                    <a:pt x="125" y="321"/>
                  </a:lnTo>
                  <a:lnTo>
                    <a:pt x="100" y="298"/>
                  </a:lnTo>
                  <a:lnTo>
                    <a:pt x="77" y="273"/>
                  </a:lnTo>
                  <a:lnTo>
                    <a:pt x="58" y="249"/>
                  </a:lnTo>
                  <a:lnTo>
                    <a:pt x="41" y="223"/>
                  </a:lnTo>
                  <a:lnTo>
                    <a:pt x="26" y="197"/>
                  </a:lnTo>
                  <a:lnTo>
                    <a:pt x="15" y="172"/>
                  </a:lnTo>
                  <a:lnTo>
                    <a:pt x="7" y="147"/>
                  </a:lnTo>
                  <a:lnTo>
                    <a:pt x="2" y="123"/>
                  </a:lnTo>
                  <a:lnTo>
                    <a:pt x="0" y="100"/>
                  </a:lnTo>
                  <a:lnTo>
                    <a:pt x="2" y="78"/>
                  </a:lnTo>
                  <a:lnTo>
                    <a:pt x="6" y="59"/>
                  </a:lnTo>
                  <a:lnTo>
                    <a:pt x="14" y="41"/>
                  </a:lnTo>
                  <a:lnTo>
                    <a:pt x="26" y="26"/>
                  </a:lnTo>
                  <a:lnTo>
                    <a:pt x="41" y="14"/>
                  </a:lnTo>
                  <a:lnTo>
                    <a:pt x="58" y="6"/>
                  </a:lnTo>
                  <a:lnTo>
                    <a:pt x="78" y="1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43">
              <a:extLst>
                <a:ext uri="{FF2B5EF4-FFF2-40B4-BE49-F238E27FC236}">
                  <a16:creationId xmlns:a16="http://schemas.microsoft.com/office/drawing/2014/main" id="{A0014D38-1BF5-452C-845A-7B313C6FF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894" y="4111385"/>
              <a:ext cx="503305" cy="562352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22" y="2"/>
                </a:cxn>
                <a:cxn ang="0">
                  <a:pos x="146" y="8"/>
                </a:cxn>
                <a:cxn ang="0">
                  <a:pos x="172" y="16"/>
                </a:cxn>
                <a:cxn ang="0">
                  <a:pos x="196" y="27"/>
                </a:cxn>
                <a:cxn ang="0">
                  <a:pos x="223" y="41"/>
                </a:cxn>
                <a:cxn ang="0">
                  <a:pos x="249" y="58"/>
                </a:cxn>
                <a:cxn ang="0">
                  <a:pos x="273" y="78"/>
                </a:cxn>
                <a:cxn ang="0">
                  <a:pos x="298" y="101"/>
                </a:cxn>
                <a:cxn ang="0">
                  <a:pos x="302" y="106"/>
                </a:cxn>
                <a:cxn ang="0">
                  <a:pos x="306" y="109"/>
                </a:cxn>
                <a:cxn ang="0">
                  <a:pos x="310" y="114"/>
                </a:cxn>
                <a:cxn ang="0">
                  <a:pos x="290" y="102"/>
                </a:cxn>
                <a:cxn ang="0">
                  <a:pos x="257" y="85"/>
                </a:cxn>
                <a:cxn ang="0">
                  <a:pos x="242" y="80"/>
                </a:cxn>
                <a:cxn ang="0">
                  <a:pos x="227" y="76"/>
                </a:cxn>
                <a:cxn ang="0">
                  <a:pos x="210" y="74"/>
                </a:cxn>
                <a:cxn ang="0">
                  <a:pos x="195" y="74"/>
                </a:cxn>
                <a:cxn ang="0">
                  <a:pos x="179" y="75"/>
                </a:cxn>
                <a:cxn ang="0">
                  <a:pos x="165" y="79"/>
                </a:cxn>
                <a:cxn ang="0">
                  <a:pos x="153" y="85"/>
                </a:cxn>
                <a:cxn ang="0">
                  <a:pos x="142" y="95"/>
                </a:cxn>
                <a:cxn ang="0">
                  <a:pos x="134" y="107"/>
                </a:cxn>
                <a:cxn ang="0">
                  <a:pos x="131" y="122"/>
                </a:cxn>
                <a:cxn ang="0">
                  <a:pos x="130" y="153"/>
                </a:cxn>
                <a:cxn ang="0">
                  <a:pos x="133" y="184"/>
                </a:cxn>
                <a:cxn ang="0">
                  <a:pos x="142" y="214"/>
                </a:cxn>
                <a:cxn ang="0">
                  <a:pos x="155" y="242"/>
                </a:cxn>
                <a:cxn ang="0">
                  <a:pos x="173" y="269"/>
                </a:cxn>
                <a:cxn ang="0">
                  <a:pos x="193" y="294"/>
                </a:cxn>
                <a:cxn ang="0">
                  <a:pos x="216" y="316"/>
                </a:cxn>
                <a:cxn ang="0">
                  <a:pos x="241" y="336"/>
                </a:cxn>
                <a:cxn ang="0">
                  <a:pos x="269" y="353"/>
                </a:cxn>
                <a:cxn ang="0">
                  <a:pos x="298" y="367"/>
                </a:cxn>
                <a:cxn ang="0">
                  <a:pos x="327" y="378"/>
                </a:cxn>
                <a:cxn ang="0">
                  <a:pos x="358" y="385"/>
                </a:cxn>
                <a:cxn ang="0">
                  <a:pos x="340" y="393"/>
                </a:cxn>
                <a:cxn ang="0">
                  <a:pos x="321" y="398"/>
                </a:cxn>
                <a:cxn ang="0">
                  <a:pos x="299" y="400"/>
                </a:cxn>
                <a:cxn ang="0">
                  <a:pos x="276" y="397"/>
                </a:cxn>
                <a:cxn ang="0">
                  <a:pos x="252" y="393"/>
                </a:cxn>
                <a:cxn ang="0">
                  <a:pos x="227" y="384"/>
                </a:cxn>
                <a:cxn ang="0">
                  <a:pos x="201" y="372"/>
                </a:cxn>
                <a:cxn ang="0">
                  <a:pos x="175" y="358"/>
                </a:cxn>
                <a:cxn ang="0">
                  <a:pos x="150" y="341"/>
                </a:cxn>
                <a:cxn ang="0">
                  <a:pos x="125" y="321"/>
                </a:cxn>
                <a:cxn ang="0">
                  <a:pos x="100" y="298"/>
                </a:cxn>
                <a:cxn ang="0">
                  <a:pos x="77" y="273"/>
                </a:cxn>
                <a:cxn ang="0">
                  <a:pos x="58" y="249"/>
                </a:cxn>
                <a:cxn ang="0">
                  <a:pos x="41" y="223"/>
                </a:cxn>
                <a:cxn ang="0">
                  <a:pos x="26" y="197"/>
                </a:cxn>
                <a:cxn ang="0">
                  <a:pos x="15" y="172"/>
                </a:cxn>
                <a:cxn ang="0">
                  <a:pos x="7" y="147"/>
                </a:cxn>
                <a:cxn ang="0">
                  <a:pos x="2" y="123"/>
                </a:cxn>
                <a:cxn ang="0">
                  <a:pos x="0" y="100"/>
                </a:cxn>
                <a:cxn ang="0">
                  <a:pos x="2" y="78"/>
                </a:cxn>
                <a:cxn ang="0">
                  <a:pos x="6" y="59"/>
                </a:cxn>
                <a:cxn ang="0">
                  <a:pos x="14" y="41"/>
                </a:cxn>
                <a:cxn ang="0">
                  <a:pos x="26" y="26"/>
                </a:cxn>
                <a:cxn ang="0">
                  <a:pos x="41" y="14"/>
                </a:cxn>
                <a:cxn ang="0">
                  <a:pos x="58" y="6"/>
                </a:cxn>
                <a:cxn ang="0">
                  <a:pos x="78" y="1"/>
                </a:cxn>
                <a:cxn ang="0">
                  <a:pos x="99" y="0"/>
                </a:cxn>
              </a:cxnLst>
              <a:rect l="0" t="0" r="r" b="b"/>
              <a:pathLst>
                <a:path w="358" h="400">
                  <a:moveTo>
                    <a:pt x="99" y="0"/>
                  </a:moveTo>
                  <a:lnTo>
                    <a:pt x="122" y="2"/>
                  </a:lnTo>
                  <a:lnTo>
                    <a:pt x="146" y="8"/>
                  </a:lnTo>
                  <a:lnTo>
                    <a:pt x="172" y="16"/>
                  </a:lnTo>
                  <a:lnTo>
                    <a:pt x="196" y="27"/>
                  </a:lnTo>
                  <a:lnTo>
                    <a:pt x="223" y="41"/>
                  </a:lnTo>
                  <a:lnTo>
                    <a:pt x="249" y="58"/>
                  </a:lnTo>
                  <a:lnTo>
                    <a:pt x="273" y="78"/>
                  </a:lnTo>
                  <a:lnTo>
                    <a:pt x="298" y="101"/>
                  </a:lnTo>
                  <a:lnTo>
                    <a:pt x="302" y="106"/>
                  </a:lnTo>
                  <a:lnTo>
                    <a:pt x="306" y="109"/>
                  </a:lnTo>
                  <a:lnTo>
                    <a:pt x="310" y="114"/>
                  </a:lnTo>
                  <a:lnTo>
                    <a:pt x="290" y="102"/>
                  </a:lnTo>
                  <a:lnTo>
                    <a:pt x="257" y="85"/>
                  </a:lnTo>
                  <a:lnTo>
                    <a:pt x="242" y="80"/>
                  </a:lnTo>
                  <a:lnTo>
                    <a:pt x="227" y="76"/>
                  </a:lnTo>
                  <a:lnTo>
                    <a:pt x="210" y="74"/>
                  </a:lnTo>
                  <a:lnTo>
                    <a:pt x="195" y="74"/>
                  </a:lnTo>
                  <a:lnTo>
                    <a:pt x="179" y="75"/>
                  </a:lnTo>
                  <a:lnTo>
                    <a:pt x="165" y="79"/>
                  </a:lnTo>
                  <a:lnTo>
                    <a:pt x="153" y="85"/>
                  </a:lnTo>
                  <a:lnTo>
                    <a:pt x="142" y="95"/>
                  </a:lnTo>
                  <a:lnTo>
                    <a:pt x="134" y="107"/>
                  </a:lnTo>
                  <a:lnTo>
                    <a:pt x="131" y="122"/>
                  </a:lnTo>
                  <a:lnTo>
                    <a:pt x="130" y="153"/>
                  </a:lnTo>
                  <a:lnTo>
                    <a:pt x="133" y="184"/>
                  </a:lnTo>
                  <a:lnTo>
                    <a:pt x="142" y="214"/>
                  </a:lnTo>
                  <a:lnTo>
                    <a:pt x="155" y="242"/>
                  </a:lnTo>
                  <a:lnTo>
                    <a:pt x="173" y="269"/>
                  </a:lnTo>
                  <a:lnTo>
                    <a:pt x="193" y="294"/>
                  </a:lnTo>
                  <a:lnTo>
                    <a:pt x="216" y="316"/>
                  </a:lnTo>
                  <a:lnTo>
                    <a:pt x="241" y="336"/>
                  </a:lnTo>
                  <a:lnTo>
                    <a:pt x="269" y="353"/>
                  </a:lnTo>
                  <a:lnTo>
                    <a:pt x="298" y="367"/>
                  </a:lnTo>
                  <a:lnTo>
                    <a:pt x="327" y="378"/>
                  </a:lnTo>
                  <a:lnTo>
                    <a:pt x="358" y="385"/>
                  </a:lnTo>
                  <a:lnTo>
                    <a:pt x="340" y="393"/>
                  </a:lnTo>
                  <a:lnTo>
                    <a:pt x="321" y="398"/>
                  </a:lnTo>
                  <a:lnTo>
                    <a:pt x="299" y="400"/>
                  </a:lnTo>
                  <a:lnTo>
                    <a:pt x="276" y="397"/>
                  </a:lnTo>
                  <a:lnTo>
                    <a:pt x="252" y="393"/>
                  </a:lnTo>
                  <a:lnTo>
                    <a:pt x="227" y="384"/>
                  </a:lnTo>
                  <a:lnTo>
                    <a:pt x="201" y="372"/>
                  </a:lnTo>
                  <a:lnTo>
                    <a:pt x="175" y="358"/>
                  </a:lnTo>
                  <a:lnTo>
                    <a:pt x="150" y="341"/>
                  </a:lnTo>
                  <a:lnTo>
                    <a:pt x="125" y="321"/>
                  </a:lnTo>
                  <a:lnTo>
                    <a:pt x="100" y="298"/>
                  </a:lnTo>
                  <a:lnTo>
                    <a:pt x="77" y="273"/>
                  </a:lnTo>
                  <a:lnTo>
                    <a:pt x="58" y="249"/>
                  </a:lnTo>
                  <a:lnTo>
                    <a:pt x="41" y="223"/>
                  </a:lnTo>
                  <a:lnTo>
                    <a:pt x="26" y="197"/>
                  </a:lnTo>
                  <a:lnTo>
                    <a:pt x="15" y="172"/>
                  </a:lnTo>
                  <a:lnTo>
                    <a:pt x="7" y="147"/>
                  </a:lnTo>
                  <a:lnTo>
                    <a:pt x="2" y="123"/>
                  </a:lnTo>
                  <a:lnTo>
                    <a:pt x="0" y="100"/>
                  </a:lnTo>
                  <a:lnTo>
                    <a:pt x="2" y="78"/>
                  </a:lnTo>
                  <a:lnTo>
                    <a:pt x="6" y="59"/>
                  </a:lnTo>
                  <a:lnTo>
                    <a:pt x="14" y="41"/>
                  </a:lnTo>
                  <a:lnTo>
                    <a:pt x="26" y="26"/>
                  </a:lnTo>
                  <a:lnTo>
                    <a:pt x="41" y="14"/>
                  </a:lnTo>
                  <a:lnTo>
                    <a:pt x="58" y="6"/>
                  </a:lnTo>
                  <a:lnTo>
                    <a:pt x="78" y="1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CB9ADDB9-F9FF-4151-A0A5-D2A161D52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1567" y="3557468"/>
              <a:ext cx="205259" cy="205259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92" y="3"/>
                </a:cxn>
                <a:cxn ang="0">
                  <a:pos x="109" y="10"/>
                </a:cxn>
                <a:cxn ang="0">
                  <a:pos x="125" y="21"/>
                </a:cxn>
                <a:cxn ang="0">
                  <a:pos x="136" y="36"/>
                </a:cxn>
                <a:cxn ang="0">
                  <a:pos x="143" y="53"/>
                </a:cxn>
                <a:cxn ang="0">
                  <a:pos x="146" y="72"/>
                </a:cxn>
                <a:cxn ang="0">
                  <a:pos x="143" y="92"/>
                </a:cxn>
                <a:cxn ang="0">
                  <a:pos x="136" y="109"/>
                </a:cxn>
                <a:cxn ang="0">
                  <a:pos x="125" y="124"/>
                </a:cxn>
                <a:cxn ang="0">
                  <a:pos x="109" y="136"/>
                </a:cxn>
                <a:cxn ang="0">
                  <a:pos x="92" y="143"/>
                </a:cxn>
                <a:cxn ang="0">
                  <a:pos x="73" y="146"/>
                </a:cxn>
                <a:cxn ang="0">
                  <a:pos x="53" y="143"/>
                </a:cxn>
                <a:cxn ang="0">
                  <a:pos x="36" y="136"/>
                </a:cxn>
                <a:cxn ang="0">
                  <a:pos x="21" y="124"/>
                </a:cxn>
                <a:cxn ang="0">
                  <a:pos x="10" y="109"/>
                </a:cxn>
                <a:cxn ang="0">
                  <a:pos x="3" y="92"/>
                </a:cxn>
                <a:cxn ang="0">
                  <a:pos x="0" y="72"/>
                </a:cxn>
                <a:cxn ang="0">
                  <a:pos x="3" y="53"/>
                </a:cxn>
                <a:cxn ang="0">
                  <a:pos x="10" y="36"/>
                </a:cxn>
                <a:cxn ang="0">
                  <a:pos x="21" y="21"/>
                </a:cxn>
                <a:cxn ang="0">
                  <a:pos x="36" y="10"/>
                </a:cxn>
                <a:cxn ang="0">
                  <a:pos x="53" y="3"/>
                </a:cxn>
                <a:cxn ang="0">
                  <a:pos x="73" y="0"/>
                </a:cxn>
              </a:cxnLst>
              <a:rect l="0" t="0" r="r" b="b"/>
              <a:pathLst>
                <a:path w="146" h="146">
                  <a:moveTo>
                    <a:pt x="73" y="0"/>
                  </a:moveTo>
                  <a:lnTo>
                    <a:pt x="92" y="3"/>
                  </a:lnTo>
                  <a:lnTo>
                    <a:pt x="109" y="10"/>
                  </a:lnTo>
                  <a:lnTo>
                    <a:pt x="125" y="21"/>
                  </a:lnTo>
                  <a:lnTo>
                    <a:pt x="136" y="36"/>
                  </a:lnTo>
                  <a:lnTo>
                    <a:pt x="143" y="53"/>
                  </a:lnTo>
                  <a:lnTo>
                    <a:pt x="146" y="72"/>
                  </a:lnTo>
                  <a:lnTo>
                    <a:pt x="143" y="92"/>
                  </a:lnTo>
                  <a:lnTo>
                    <a:pt x="136" y="109"/>
                  </a:lnTo>
                  <a:lnTo>
                    <a:pt x="125" y="124"/>
                  </a:lnTo>
                  <a:lnTo>
                    <a:pt x="109" y="136"/>
                  </a:lnTo>
                  <a:lnTo>
                    <a:pt x="92" y="143"/>
                  </a:lnTo>
                  <a:lnTo>
                    <a:pt x="73" y="146"/>
                  </a:lnTo>
                  <a:lnTo>
                    <a:pt x="53" y="143"/>
                  </a:lnTo>
                  <a:lnTo>
                    <a:pt x="36" y="136"/>
                  </a:lnTo>
                  <a:lnTo>
                    <a:pt x="21" y="124"/>
                  </a:lnTo>
                  <a:lnTo>
                    <a:pt x="10" y="109"/>
                  </a:lnTo>
                  <a:lnTo>
                    <a:pt x="3" y="92"/>
                  </a:lnTo>
                  <a:lnTo>
                    <a:pt x="0" y="72"/>
                  </a:lnTo>
                  <a:lnTo>
                    <a:pt x="3" y="53"/>
                  </a:lnTo>
                  <a:lnTo>
                    <a:pt x="10" y="36"/>
                  </a:lnTo>
                  <a:lnTo>
                    <a:pt x="21" y="21"/>
                  </a:lnTo>
                  <a:lnTo>
                    <a:pt x="36" y="10"/>
                  </a:lnTo>
                  <a:lnTo>
                    <a:pt x="53" y="3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54">
              <a:extLst>
                <a:ext uri="{FF2B5EF4-FFF2-40B4-BE49-F238E27FC236}">
                  <a16:creationId xmlns:a16="http://schemas.microsoft.com/office/drawing/2014/main" id="{75EE4F47-0059-4B36-AC1C-43528BBB1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6897" y="3023234"/>
              <a:ext cx="458317" cy="459723"/>
            </a:xfrm>
            <a:custGeom>
              <a:avLst/>
              <a:gdLst/>
              <a:ahLst/>
              <a:cxnLst>
                <a:cxn ang="0">
                  <a:pos x="248" y="0"/>
                </a:cxn>
                <a:cxn ang="0">
                  <a:pos x="270" y="17"/>
                </a:cxn>
                <a:cxn ang="0">
                  <a:pos x="289" y="38"/>
                </a:cxn>
                <a:cxn ang="0">
                  <a:pos x="305" y="63"/>
                </a:cxn>
                <a:cxn ang="0">
                  <a:pos x="316" y="89"/>
                </a:cxn>
                <a:cxn ang="0">
                  <a:pos x="324" y="118"/>
                </a:cxn>
                <a:cxn ang="0">
                  <a:pos x="326" y="148"/>
                </a:cxn>
                <a:cxn ang="0">
                  <a:pos x="324" y="177"/>
                </a:cxn>
                <a:cxn ang="0">
                  <a:pos x="317" y="205"/>
                </a:cxn>
                <a:cxn ang="0">
                  <a:pos x="306" y="231"/>
                </a:cxn>
                <a:cxn ang="0">
                  <a:pos x="292" y="254"/>
                </a:cxn>
                <a:cxn ang="0">
                  <a:pos x="274" y="275"/>
                </a:cxn>
                <a:cxn ang="0">
                  <a:pos x="253" y="292"/>
                </a:cxn>
                <a:cxn ang="0">
                  <a:pos x="229" y="307"/>
                </a:cxn>
                <a:cxn ang="0">
                  <a:pos x="204" y="318"/>
                </a:cxn>
                <a:cxn ang="0">
                  <a:pos x="176" y="324"/>
                </a:cxn>
                <a:cxn ang="0">
                  <a:pos x="147" y="327"/>
                </a:cxn>
                <a:cxn ang="0">
                  <a:pos x="117" y="324"/>
                </a:cxn>
                <a:cxn ang="0">
                  <a:pos x="88" y="317"/>
                </a:cxn>
                <a:cxn ang="0">
                  <a:pos x="63" y="305"/>
                </a:cxn>
                <a:cxn ang="0">
                  <a:pos x="38" y="289"/>
                </a:cxn>
                <a:cxn ang="0">
                  <a:pos x="17" y="270"/>
                </a:cxn>
                <a:cxn ang="0">
                  <a:pos x="0" y="248"/>
                </a:cxn>
                <a:cxn ang="0">
                  <a:pos x="248" y="0"/>
                </a:cxn>
              </a:cxnLst>
              <a:rect l="0" t="0" r="r" b="b"/>
              <a:pathLst>
                <a:path w="326" h="327">
                  <a:moveTo>
                    <a:pt x="248" y="0"/>
                  </a:moveTo>
                  <a:lnTo>
                    <a:pt x="270" y="17"/>
                  </a:lnTo>
                  <a:lnTo>
                    <a:pt x="289" y="38"/>
                  </a:lnTo>
                  <a:lnTo>
                    <a:pt x="305" y="63"/>
                  </a:lnTo>
                  <a:lnTo>
                    <a:pt x="316" y="89"/>
                  </a:lnTo>
                  <a:lnTo>
                    <a:pt x="324" y="118"/>
                  </a:lnTo>
                  <a:lnTo>
                    <a:pt x="326" y="148"/>
                  </a:lnTo>
                  <a:lnTo>
                    <a:pt x="324" y="177"/>
                  </a:lnTo>
                  <a:lnTo>
                    <a:pt x="317" y="205"/>
                  </a:lnTo>
                  <a:lnTo>
                    <a:pt x="306" y="231"/>
                  </a:lnTo>
                  <a:lnTo>
                    <a:pt x="292" y="254"/>
                  </a:lnTo>
                  <a:lnTo>
                    <a:pt x="274" y="275"/>
                  </a:lnTo>
                  <a:lnTo>
                    <a:pt x="253" y="292"/>
                  </a:lnTo>
                  <a:lnTo>
                    <a:pt x="229" y="307"/>
                  </a:lnTo>
                  <a:lnTo>
                    <a:pt x="204" y="318"/>
                  </a:lnTo>
                  <a:lnTo>
                    <a:pt x="176" y="324"/>
                  </a:lnTo>
                  <a:lnTo>
                    <a:pt x="147" y="327"/>
                  </a:lnTo>
                  <a:lnTo>
                    <a:pt x="117" y="324"/>
                  </a:lnTo>
                  <a:lnTo>
                    <a:pt x="88" y="317"/>
                  </a:lnTo>
                  <a:lnTo>
                    <a:pt x="63" y="305"/>
                  </a:lnTo>
                  <a:lnTo>
                    <a:pt x="38" y="289"/>
                  </a:lnTo>
                  <a:lnTo>
                    <a:pt x="17" y="270"/>
                  </a:lnTo>
                  <a:lnTo>
                    <a:pt x="0" y="248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chemeClr val="tx1">
                <a:alpha val="39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57">
              <a:extLst>
                <a:ext uri="{FF2B5EF4-FFF2-40B4-BE49-F238E27FC236}">
                  <a16:creationId xmlns:a16="http://schemas.microsoft.com/office/drawing/2014/main" id="{D1E34FA8-8669-47DB-A311-1ECF40795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7928" y="3324092"/>
              <a:ext cx="347253" cy="348658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47" y="214"/>
                </a:cxn>
                <a:cxn ang="0">
                  <a:pos x="213" y="248"/>
                </a:cxn>
                <a:cxn ang="0">
                  <a:pos x="0" y="33"/>
                </a:cxn>
                <a:cxn ang="0">
                  <a:pos x="33" y="0"/>
                </a:cxn>
              </a:cxnLst>
              <a:rect l="0" t="0" r="r" b="b"/>
              <a:pathLst>
                <a:path w="247" h="248">
                  <a:moveTo>
                    <a:pt x="33" y="0"/>
                  </a:moveTo>
                  <a:lnTo>
                    <a:pt x="247" y="214"/>
                  </a:lnTo>
                  <a:lnTo>
                    <a:pt x="213" y="248"/>
                  </a:lnTo>
                  <a:lnTo>
                    <a:pt x="0" y="33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A0B4B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82">
              <a:extLst>
                <a:ext uri="{FF2B5EF4-FFF2-40B4-BE49-F238E27FC236}">
                  <a16:creationId xmlns:a16="http://schemas.microsoft.com/office/drawing/2014/main" id="{BAE3EEDC-2E86-4436-9F5F-11E770385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6275" y="3849891"/>
              <a:ext cx="548293" cy="500493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216" y="211"/>
                </a:cxn>
                <a:cxn ang="0">
                  <a:pos x="269" y="229"/>
                </a:cxn>
                <a:cxn ang="0">
                  <a:pos x="390" y="351"/>
                </a:cxn>
                <a:cxn ang="0">
                  <a:pos x="386" y="356"/>
                </a:cxn>
                <a:cxn ang="0">
                  <a:pos x="266" y="235"/>
                </a:cxn>
                <a:cxn ang="0">
                  <a:pos x="213" y="216"/>
                </a:cxn>
                <a:cxn ang="0">
                  <a:pos x="212" y="216"/>
                </a:cxn>
                <a:cxn ang="0">
                  <a:pos x="211" y="216"/>
                </a:cxn>
                <a:cxn ang="0">
                  <a:pos x="0" y="4"/>
                </a:cxn>
                <a:cxn ang="0">
                  <a:pos x="5" y="0"/>
                </a:cxn>
              </a:cxnLst>
              <a:rect l="0" t="0" r="r" b="b"/>
              <a:pathLst>
                <a:path w="390" h="356">
                  <a:moveTo>
                    <a:pt x="5" y="0"/>
                  </a:moveTo>
                  <a:lnTo>
                    <a:pt x="216" y="211"/>
                  </a:lnTo>
                  <a:lnTo>
                    <a:pt x="269" y="229"/>
                  </a:lnTo>
                  <a:lnTo>
                    <a:pt x="390" y="351"/>
                  </a:lnTo>
                  <a:lnTo>
                    <a:pt x="386" y="356"/>
                  </a:lnTo>
                  <a:lnTo>
                    <a:pt x="266" y="235"/>
                  </a:lnTo>
                  <a:lnTo>
                    <a:pt x="213" y="216"/>
                  </a:lnTo>
                  <a:lnTo>
                    <a:pt x="212" y="216"/>
                  </a:lnTo>
                  <a:lnTo>
                    <a:pt x="211" y="216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F252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83">
              <a:extLst>
                <a:ext uri="{FF2B5EF4-FFF2-40B4-BE49-F238E27FC236}">
                  <a16:creationId xmlns:a16="http://schemas.microsoft.com/office/drawing/2014/main" id="{5390C02A-5E6C-403E-911A-C89A0C4BCC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11" y="4517685"/>
              <a:ext cx="531423" cy="25727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6" y="1"/>
                </a:cxn>
                <a:cxn ang="0">
                  <a:pos x="43" y="4"/>
                </a:cxn>
                <a:cxn ang="0">
                  <a:pos x="50" y="7"/>
                </a:cxn>
                <a:cxn ang="0">
                  <a:pos x="53" y="11"/>
                </a:cxn>
                <a:cxn ang="0">
                  <a:pos x="77" y="30"/>
                </a:cxn>
                <a:cxn ang="0">
                  <a:pos x="103" y="48"/>
                </a:cxn>
                <a:cxn ang="0">
                  <a:pos x="130" y="63"/>
                </a:cxn>
                <a:cxn ang="0">
                  <a:pos x="159" y="77"/>
                </a:cxn>
                <a:cxn ang="0">
                  <a:pos x="188" y="88"/>
                </a:cxn>
                <a:cxn ang="0">
                  <a:pos x="216" y="97"/>
                </a:cxn>
                <a:cxn ang="0">
                  <a:pos x="245" y="104"/>
                </a:cxn>
                <a:cxn ang="0">
                  <a:pos x="271" y="107"/>
                </a:cxn>
                <a:cxn ang="0">
                  <a:pos x="296" y="108"/>
                </a:cxn>
                <a:cxn ang="0">
                  <a:pos x="318" y="106"/>
                </a:cxn>
                <a:cxn ang="0">
                  <a:pos x="328" y="104"/>
                </a:cxn>
                <a:cxn ang="0">
                  <a:pos x="338" y="99"/>
                </a:cxn>
                <a:cxn ang="0">
                  <a:pos x="348" y="93"/>
                </a:cxn>
                <a:cxn ang="0">
                  <a:pos x="357" y="88"/>
                </a:cxn>
                <a:cxn ang="0">
                  <a:pos x="365" y="82"/>
                </a:cxn>
                <a:cxn ang="0">
                  <a:pos x="372" y="77"/>
                </a:cxn>
                <a:cxn ang="0">
                  <a:pos x="376" y="73"/>
                </a:cxn>
                <a:cxn ang="0">
                  <a:pos x="378" y="72"/>
                </a:cxn>
                <a:cxn ang="0">
                  <a:pos x="301" y="149"/>
                </a:cxn>
                <a:cxn ang="0">
                  <a:pos x="300" y="150"/>
                </a:cxn>
                <a:cxn ang="0">
                  <a:pos x="293" y="157"/>
                </a:cxn>
                <a:cxn ang="0">
                  <a:pos x="289" y="159"/>
                </a:cxn>
                <a:cxn ang="0">
                  <a:pos x="289" y="160"/>
                </a:cxn>
                <a:cxn ang="0">
                  <a:pos x="288" y="161"/>
                </a:cxn>
                <a:cxn ang="0">
                  <a:pos x="270" y="172"/>
                </a:cxn>
                <a:cxn ang="0">
                  <a:pos x="252" y="180"/>
                </a:cxn>
                <a:cxn ang="0">
                  <a:pos x="232" y="183"/>
                </a:cxn>
                <a:cxn ang="0">
                  <a:pos x="210" y="182"/>
                </a:cxn>
                <a:cxn ang="0">
                  <a:pos x="187" y="179"/>
                </a:cxn>
                <a:cxn ang="0">
                  <a:pos x="164" y="170"/>
                </a:cxn>
                <a:cxn ang="0">
                  <a:pos x="139" y="159"/>
                </a:cxn>
                <a:cxn ang="0">
                  <a:pos x="115" y="145"/>
                </a:cxn>
                <a:cxn ang="0">
                  <a:pos x="90" y="126"/>
                </a:cxn>
                <a:cxn ang="0">
                  <a:pos x="65" y="105"/>
                </a:cxn>
                <a:cxn ang="0">
                  <a:pos x="40" y="82"/>
                </a:cxn>
                <a:cxn ang="0">
                  <a:pos x="16" y="55"/>
                </a:cxn>
                <a:cxn ang="0">
                  <a:pos x="14" y="52"/>
                </a:cxn>
                <a:cxn ang="0">
                  <a:pos x="10" y="48"/>
                </a:cxn>
                <a:cxn ang="0">
                  <a:pos x="6" y="41"/>
                </a:cxn>
                <a:cxn ang="0">
                  <a:pos x="2" y="33"/>
                </a:cxn>
                <a:cxn ang="0">
                  <a:pos x="0" y="25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7" y="0"/>
                </a:cxn>
              </a:cxnLst>
              <a:rect l="0" t="0" r="r" b="b"/>
              <a:pathLst>
                <a:path w="378" h="183">
                  <a:moveTo>
                    <a:pt x="27" y="0"/>
                  </a:moveTo>
                  <a:lnTo>
                    <a:pt x="36" y="1"/>
                  </a:lnTo>
                  <a:lnTo>
                    <a:pt x="43" y="4"/>
                  </a:lnTo>
                  <a:lnTo>
                    <a:pt x="50" y="7"/>
                  </a:lnTo>
                  <a:lnTo>
                    <a:pt x="53" y="11"/>
                  </a:lnTo>
                  <a:lnTo>
                    <a:pt x="77" y="30"/>
                  </a:lnTo>
                  <a:lnTo>
                    <a:pt x="103" y="48"/>
                  </a:lnTo>
                  <a:lnTo>
                    <a:pt x="130" y="63"/>
                  </a:lnTo>
                  <a:lnTo>
                    <a:pt x="159" y="77"/>
                  </a:lnTo>
                  <a:lnTo>
                    <a:pt x="188" y="88"/>
                  </a:lnTo>
                  <a:lnTo>
                    <a:pt x="216" y="97"/>
                  </a:lnTo>
                  <a:lnTo>
                    <a:pt x="245" y="104"/>
                  </a:lnTo>
                  <a:lnTo>
                    <a:pt x="271" y="107"/>
                  </a:lnTo>
                  <a:lnTo>
                    <a:pt x="296" y="108"/>
                  </a:lnTo>
                  <a:lnTo>
                    <a:pt x="318" y="106"/>
                  </a:lnTo>
                  <a:lnTo>
                    <a:pt x="328" y="104"/>
                  </a:lnTo>
                  <a:lnTo>
                    <a:pt x="338" y="99"/>
                  </a:lnTo>
                  <a:lnTo>
                    <a:pt x="348" y="93"/>
                  </a:lnTo>
                  <a:lnTo>
                    <a:pt x="357" y="88"/>
                  </a:lnTo>
                  <a:lnTo>
                    <a:pt x="365" y="82"/>
                  </a:lnTo>
                  <a:lnTo>
                    <a:pt x="372" y="77"/>
                  </a:lnTo>
                  <a:lnTo>
                    <a:pt x="376" y="73"/>
                  </a:lnTo>
                  <a:lnTo>
                    <a:pt x="378" y="72"/>
                  </a:lnTo>
                  <a:lnTo>
                    <a:pt x="301" y="149"/>
                  </a:lnTo>
                  <a:lnTo>
                    <a:pt x="300" y="150"/>
                  </a:lnTo>
                  <a:lnTo>
                    <a:pt x="293" y="157"/>
                  </a:lnTo>
                  <a:lnTo>
                    <a:pt x="289" y="159"/>
                  </a:lnTo>
                  <a:lnTo>
                    <a:pt x="289" y="160"/>
                  </a:lnTo>
                  <a:lnTo>
                    <a:pt x="288" y="161"/>
                  </a:lnTo>
                  <a:lnTo>
                    <a:pt x="270" y="172"/>
                  </a:lnTo>
                  <a:lnTo>
                    <a:pt x="252" y="180"/>
                  </a:lnTo>
                  <a:lnTo>
                    <a:pt x="232" y="183"/>
                  </a:lnTo>
                  <a:lnTo>
                    <a:pt x="210" y="182"/>
                  </a:lnTo>
                  <a:lnTo>
                    <a:pt x="187" y="179"/>
                  </a:lnTo>
                  <a:lnTo>
                    <a:pt x="164" y="170"/>
                  </a:lnTo>
                  <a:lnTo>
                    <a:pt x="139" y="159"/>
                  </a:lnTo>
                  <a:lnTo>
                    <a:pt x="115" y="145"/>
                  </a:lnTo>
                  <a:lnTo>
                    <a:pt x="90" y="126"/>
                  </a:lnTo>
                  <a:lnTo>
                    <a:pt x="65" y="105"/>
                  </a:lnTo>
                  <a:lnTo>
                    <a:pt x="40" y="82"/>
                  </a:lnTo>
                  <a:lnTo>
                    <a:pt x="16" y="55"/>
                  </a:lnTo>
                  <a:lnTo>
                    <a:pt x="14" y="52"/>
                  </a:lnTo>
                  <a:lnTo>
                    <a:pt x="10" y="48"/>
                  </a:lnTo>
                  <a:lnTo>
                    <a:pt x="6" y="41"/>
                  </a:lnTo>
                  <a:lnTo>
                    <a:pt x="2" y="33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84">
              <a:extLst>
                <a:ext uri="{FF2B5EF4-FFF2-40B4-BE49-F238E27FC236}">
                  <a16:creationId xmlns:a16="http://schemas.microsoft.com/office/drawing/2014/main" id="{ACE69635-DD10-49BB-93D3-56A3EE3BC0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99753" y="4246350"/>
              <a:ext cx="552511" cy="427388"/>
            </a:xfrm>
            <a:custGeom>
              <a:avLst/>
              <a:gdLst/>
              <a:ahLst/>
              <a:cxnLst>
                <a:cxn ang="0">
                  <a:pos x="1" y="200"/>
                </a:cxn>
                <a:cxn ang="0">
                  <a:pos x="1" y="199"/>
                </a:cxn>
                <a:cxn ang="0">
                  <a:pos x="251" y="0"/>
                </a:cxn>
                <a:cxn ang="0">
                  <a:pos x="257" y="1"/>
                </a:cxn>
                <a:cxn ang="0">
                  <a:pos x="271" y="9"/>
                </a:cxn>
                <a:cxn ang="0">
                  <a:pos x="292" y="25"/>
                </a:cxn>
                <a:cxn ang="0">
                  <a:pos x="315" y="50"/>
                </a:cxn>
                <a:cxn ang="0">
                  <a:pos x="338" y="79"/>
                </a:cxn>
                <a:cxn ang="0">
                  <a:pos x="367" y="121"/>
                </a:cxn>
                <a:cxn ang="0">
                  <a:pos x="385" y="162"/>
                </a:cxn>
                <a:cxn ang="0">
                  <a:pos x="393" y="204"/>
                </a:cxn>
                <a:cxn ang="0">
                  <a:pos x="385" y="242"/>
                </a:cxn>
                <a:cxn ang="0">
                  <a:pos x="362" y="275"/>
                </a:cxn>
                <a:cxn ang="0">
                  <a:pos x="328" y="297"/>
                </a:cxn>
                <a:cxn ang="0">
                  <a:pos x="288" y="304"/>
                </a:cxn>
                <a:cxn ang="0">
                  <a:pos x="239" y="298"/>
                </a:cxn>
                <a:cxn ang="0">
                  <a:pos x="187" y="285"/>
                </a:cxn>
                <a:cxn ang="0">
                  <a:pos x="136" y="264"/>
                </a:cxn>
                <a:cxn ang="0">
                  <a:pos x="91" y="241"/>
                </a:cxn>
                <a:cxn ang="0">
                  <a:pos x="58" y="217"/>
                </a:cxn>
                <a:cxn ang="0">
                  <a:pos x="35" y="201"/>
                </a:cxn>
                <a:cxn ang="0">
                  <a:pos x="21" y="195"/>
                </a:cxn>
                <a:cxn ang="0">
                  <a:pos x="9" y="196"/>
                </a:cxn>
                <a:cxn ang="0">
                  <a:pos x="2" y="198"/>
                </a:cxn>
                <a:cxn ang="0">
                  <a:pos x="7" y="196"/>
                </a:cxn>
                <a:cxn ang="0">
                  <a:pos x="14" y="192"/>
                </a:cxn>
                <a:cxn ang="0">
                  <a:pos x="22" y="191"/>
                </a:cxn>
                <a:cxn ang="0">
                  <a:pos x="33" y="195"/>
                </a:cxn>
                <a:cxn ang="0">
                  <a:pos x="50" y="205"/>
                </a:cxn>
                <a:cxn ang="0">
                  <a:pos x="77" y="225"/>
                </a:cxn>
                <a:cxn ang="0">
                  <a:pos x="115" y="250"/>
                </a:cxn>
                <a:cxn ang="0">
                  <a:pos x="163" y="271"/>
                </a:cxn>
                <a:cxn ang="0">
                  <a:pos x="214" y="288"/>
                </a:cxn>
                <a:cxn ang="0">
                  <a:pos x="264" y="298"/>
                </a:cxn>
                <a:cxn ang="0">
                  <a:pos x="307" y="298"/>
                </a:cxn>
                <a:cxn ang="0">
                  <a:pos x="344" y="285"/>
                </a:cxn>
                <a:cxn ang="0">
                  <a:pos x="371" y="257"/>
                </a:cxn>
                <a:cxn ang="0">
                  <a:pos x="387" y="222"/>
                </a:cxn>
                <a:cxn ang="0">
                  <a:pos x="388" y="187"/>
                </a:cxn>
                <a:cxn ang="0">
                  <a:pos x="377" y="151"/>
                </a:cxn>
                <a:cxn ang="0">
                  <a:pos x="360" y="119"/>
                </a:cxn>
                <a:cxn ang="0">
                  <a:pos x="335" y="82"/>
                </a:cxn>
                <a:cxn ang="0">
                  <a:pos x="306" y="48"/>
                </a:cxn>
                <a:cxn ang="0">
                  <a:pos x="281" y="22"/>
                </a:cxn>
                <a:cxn ang="0">
                  <a:pos x="261" y="7"/>
                </a:cxn>
                <a:cxn ang="0">
                  <a:pos x="254" y="4"/>
                </a:cxn>
                <a:cxn ang="0">
                  <a:pos x="252" y="3"/>
                </a:cxn>
                <a:cxn ang="0">
                  <a:pos x="251" y="0"/>
                </a:cxn>
              </a:cxnLst>
              <a:rect l="0" t="0" r="r" b="b"/>
              <a:pathLst>
                <a:path w="393" h="304">
                  <a:moveTo>
                    <a:pt x="2" y="199"/>
                  </a:moveTo>
                  <a:lnTo>
                    <a:pt x="1" y="200"/>
                  </a:lnTo>
                  <a:lnTo>
                    <a:pt x="0" y="201"/>
                  </a:lnTo>
                  <a:lnTo>
                    <a:pt x="1" y="199"/>
                  </a:lnTo>
                  <a:lnTo>
                    <a:pt x="2" y="199"/>
                  </a:lnTo>
                  <a:close/>
                  <a:moveTo>
                    <a:pt x="251" y="0"/>
                  </a:moveTo>
                  <a:lnTo>
                    <a:pt x="255" y="0"/>
                  </a:lnTo>
                  <a:lnTo>
                    <a:pt x="257" y="1"/>
                  </a:lnTo>
                  <a:lnTo>
                    <a:pt x="263" y="3"/>
                  </a:lnTo>
                  <a:lnTo>
                    <a:pt x="271" y="9"/>
                  </a:lnTo>
                  <a:lnTo>
                    <a:pt x="281" y="16"/>
                  </a:lnTo>
                  <a:lnTo>
                    <a:pt x="292" y="25"/>
                  </a:lnTo>
                  <a:lnTo>
                    <a:pt x="303" y="37"/>
                  </a:lnTo>
                  <a:lnTo>
                    <a:pt x="315" y="50"/>
                  </a:lnTo>
                  <a:lnTo>
                    <a:pt x="327" y="65"/>
                  </a:lnTo>
                  <a:lnTo>
                    <a:pt x="338" y="79"/>
                  </a:lnTo>
                  <a:lnTo>
                    <a:pt x="354" y="101"/>
                  </a:lnTo>
                  <a:lnTo>
                    <a:pt x="367" y="121"/>
                  </a:lnTo>
                  <a:lnTo>
                    <a:pt x="377" y="141"/>
                  </a:lnTo>
                  <a:lnTo>
                    <a:pt x="385" y="162"/>
                  </a:lnTo>
                  <a:lnTo>
                    <a:pt x="391" y="186"/>
                  </a:lnTo>
                  <a:lnTo>
                    <a:pt x="393" y="204"/>
                  </a:lnTo>
                  <a:lnTo>
                    <a:pt x="391" y="223"/>
                  </a:lnTo>
                  <a:lnTo>
                    <a:pt x="385" y="242"/>
                  </a:lnTo>
                  <a:lnTo>
                    <a:pt x="375" y="260"/>
                  </a:lnTo>
                  <a:lnTo>
                    <a:pt x="362" y="275"/>
                  </a:lnTo>
                  <a:lnTo>
                    <a:pt x="346" y="288"/>
                  </a:lnTo>
                  <a:lnTo>
                    <a:pt x="328" y="297"/>
                  </a:lnTo>
                  <a:lnTo>
                    <a:pt x="308" y="303"/>
                  </a:lnTo>
                  <a:lnTo>
                    <a:pt x="288" y="304"/>
                  </a:lnTo>
                  <a:lnTo>
                    <a:pt x="264" y="303"/>
                  </a:lnTo>
                  <a:lnTo>
                    <a:pt x="239" y="298"/>
                  </a:lnTo>
                  <a:lnTo>
                    <a:pt x="214" y="293"/>
                  </a:lnTo>
                  <a:lnTo>
                    <a:pt x="187" y="285"/>
                  </a:lnTo>
                  <a:lnTo>
                    <a:pt x="161" y="275"/>
                  </a:lnTo>
                  <a:lnTo>
                    <a:pt x="136" y="264"/>
                  </a:lnTo>
                  <a:lnTo>
                    <a:pt x="112" y="253"/>
                  </a:lnTo>
                  <a:lnTo>
                    <a:pt x="91" y="241"/>
                  </a:lnTo>
                  <a:lnTo>
                    <a:pt x="74" y="229"/>
                  </a:lnTo>
                  <a:lnTo>
                    <a:pt x="58" y="217"/>
                  </a:lnTo>
                  <a:lnTo>
                    <a:pt x="45" y="208"/>
                  </a:lnTo>
                  <a:lnTo>
                    <a:pt x="35" y="201"/>
                  </a:lnTo>
                  <a:lnTo>
                    <a:pt x="27" y="197"/>
                  </a:lnTo>
                  <a:lnTo>
                    <a:pt x="21" y="195"/>
                  </a:lnTo>
                  <a:lnTo>
                    <a:pt x="16" y="194"/>
                  </a:lnTo>
                  <a:lnTo>
                    <a:pt x="9" y="196"/>
                  </a:lnTo>
                  <a:lnTo>
                    <a:pt x="2" y="199"/>
                  </a:lnTo>
                  <a:lnTo>
                    <a:pt x="2" y="198"/>
                  </a:lnTo>
                  <a:lnTo>
                    <a:pt x="4" y="197"/>
                  </a:lnTo>
                  <a:lnTo>
                    <a:pt x="7" y="196"/>
                  </a:lnTo>
                  <a:lnTo>
                    <a:pt x="9" y="194"/>
                  </a:lnTo>
                  <a:lnTo>
                    <a:pt x="14" y="192"/>
                  </a:lnTo>
                  <a:lnTo>
                    <a:pt x="18" y="191"/>
                  </a:lnTo>
                  <a:lnTo>
                    <a:pt x="22" y="191"/>
                  </a:lnTo>
                  <a:lnTo>
                    <a:pt x="26" y="193"/>
                  </a:lnTo>
                  <a:lnTo>
                    <a:pt x="33" y="195"/>
                  </a:lnTo>
                  <a:lnTo>
                    <a:pt x="40" y="199"/>
                  </a:lnTo>
                  <a:lnTo>
                    <a:pt x="50" y="205"/>
                  </a:lnTo>
                  <a:lnTo>
                    <a:pt x="62" y="214"/>
                  </a:lnTo>
                  <a:lnTo>
                    <a:pt x="77" y="225"/>
                  </a:lnTo>
                  <a:lnTo>
                    <a:pt x="94" y="237"/>
                  </a:lnTo>
                  <a:lnTo>
                    <a:pt x="115" y="250"/>
                  </a:lnTo>
                  <a:lnTo>
                    <a:pt x="138" y="261"/>
                  </a:lnTo>
                  <a:lnTo>
                    <a:pt x="163" y="271"/>
                  </a:lnTo>
                  <a:lnTo>
                    <a:pt x="188" y="281"/>
                  </a:lnTo>
                  <a:lnTo>
                    <a:pt x="214" y="288"/>
                  </a:lnTo>
                  <a:lnTo>
                    <a:pt x="239" y="295"/>
                  </a:lnTo>
                  <a:lnTo>
                    <a:pt x="264" y="298"/>
                  </a:lnTo>
                  <a:lnTo>
                    <a:pt x="287" y="299"/>
                  </a:lnTo>
                  <a:lnTo>
                    <a:pt x="307" y="298"/>
                  </a:lnTo>
                  <a:lnTo>
                    <a:pt x="326" y="293"/>
                  </a:lnTo>
                  <a:lnTo>
                    <a:pt x="344" y="285"/>
                  </a:lnTo>
                  <a:lnTo>
                    <a:pt x="358" y="273"/>
                  </a:lnTo>
                  <a:lnTo>
                    <a:pt x="371" y="257"/>
                  </a:lnTo>
                  <a:lnTo>
                    <a:pt x="380" y="240"/>
                  </a:lnTo>
                  <a:lnTo>
                    <a:pt x="387" y="222"/>
                  </a:lnTo>
                  <a:lnTo>
                    <a:pt x="390" y="204"/>
                  </a:lnTo>
                  <a:lnTo>
                    <a:pt x="388" y="187"/>
                  </a:lnTo>
                  <a:lnTo>
                    <a:pt x="382" y="167"/>
                  </a:lnTo>
                  <a:lnTo>
                    <a:pt x="377" y="151"/>
                  </a:lnTo>
                  <a:lnTo>
                    <a:pt x="369" y="135"/>
                  </a:lnTo>
                  <a:lnTo>
                    <a:pt x="360" y="119"/>
                  </a:lnTo>
                  <a:lnTo>
                    <a:pt x="348" y="101"/>
                  </a:lnTo>
                  <a:lnTo>
                    <a:pt x="335" y="82"/>
                  </a:lnTo>
                  <a:lnTo>
                    <a:pt x="321" y="64"/>
                  </a:lnTo>
                  <a:lnTo>
                    <a:pt x="306" y="48"/>
                  </a:lnTo>
                  <a:lnTo>
                    <a:pt x="293" y="33"/>
                  </a:lnTo>
                  <a:lnTo>
                    <a:pt x="281" y="22"/>
                  </a:lnTo>
                  <a:lnTo>
                    <a:pt x="270" y="12"/>
                  </a:lnTo>
                  <a:lnTo>
                    <a:pt x="261" y="7"/>
                  </a:lnTo>
                  <a:lnTo>
                    <a:pt x="256" y="4"/>
                  </a:lnTo>
                  <a:lnTo>
                    <a:pt x="254" y="4"/>
                  </a:lnTo>
                  <a:lnTo>
                    <a:pt x="253" y="3"/>
                  </a:lnTo>
                  <a:lnTo>
                    <a:pt x="252" y="3"/>
                  </a:lnTo>
                  <a:lnTo>
                    <a:pt x="250" y="1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85">
              <a:extLst>
                <a:ext uri="{FF2B5EF4-FFF2-40B4-BE49-F238E27FC236}">
                  <a16:creationId xmlns:a16="http://schemas.microsoft.com/office/drawing/2014/main" id="{1EF38D0E-EA80-46EA-8E5B-7A7C7E9CBF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6262" y="3522322"/>
              <a:ext cx="205259" cy="206665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92" y="3"/>
                </a:cxn>
                <a:cxn ang="0">
                  <a:pos x="110" y="10"/>
                </a:cxn>
                <a:cxn ang="0">
                  <a:pos x="125" y="21"/>
                </a:cxn>
                <a:cxn ang="0">
                  <a:pos x="136" y="37"/>
                </a:cxn>
                <a:cxn ang="0">
                  <a:pos x="143" y="54"/>
                </a:cxn>
                <a:cxn ang="0">
                  <a:pos x="146" y="74"/>
                </a:cxn>
                <a:cxn ang="0">
                  <a:pos x="143" y="93"/>
                </a:cxn>
                <a:cxn ang="0">
                  <a:pos x="136" y="110"/>
                </a:cxn>
                <a:cxn ang="0">
                  <a:pos x="125" y="125"/>
                </a:cxn>
                <a:cxn ang="0">
                  <a:pos x="110" y="137"/>
                </a:cxn>
                <a:cxn ang="0">
                  <a:pos x="92" y="144"/>
                </a:cxn>
                <a:cxn ang="0">
                  <a:pos x="72" y="147"/>
                </a:cxn>
                <a:cxn ang="0">
                  <a:pos x="53" y="144"/>
                </a:cxn>
                <a:cxn ang="0">
                  <a:pos x="36" y="137"/>
                </a:cxn>
                <a:cxn ang="0">
                  <a:pos x="21" y="125"/>
                </a:cxn>
                <a:cxn ang="0">
                  <a:pos x="10" y="110"/>
                </a:cxn>
                <a:cxn ang="0">
                  <a:pos x="3" y="93"/>
                </a:cxn>
                <a:cxn ang="0">
                  <a:pos x="0" y="74"/>
                </a:cxn>
                <a:cxn ang="0">
                  <a:pos x="3" y="54"/>
                </a:cxn>
                <a:cxn ang="0">
                  <a:pos x="10" y="37"/>
                </a:cxn>
                <a:cxn ang="0">
                  <a:pos x="21" y="21"/>
                </a:cxn>
                <a:cxn ang="0">
                  <a:pos x="36" y="10"/>
                </a:cxn>
                <a:cxn ang="0">
                  <a:pos x="53" y="3"/>
                </a:cxn>
                <a:cxn ang="0">
                  <a:pos x="72" y="0"/>
                </a:cxn>
              </a:cxnLst>
              <a:rect l="0" t="0" r="r" b="b"/>
              <a:pathLst>
                <a:path w="146" h="147">
                  <a:moveTo>
                    <a:pt x="72" y="0"/>
                  </a:moveTo>
                  <a:lnTo>
                    <a:pt x="92" y="3"/>
                  </a:lnTo>
                  <a:lnTo>
                    <a:pt x="110" y="10"/>
                  </a:lnTo>
                  <a:lnTo>
                    <a:pt x="125" y="21"/>
                  </a:lnTo>
                  <a:lnTo>
                    <a:pt x="136" y="37"/>
                  </a:lnTo>
                  <a:lnTo>
                    <a:pt x="143" y="54"/>
                  </a:lnTo>
                  <a:lnTo>
                    <a:pt x="146" y="74"/>
                  </a:lnTo>
                  <a:lnTo>
                    <a:pt x="143" y="93"/>
                  </a:lnTo>
                  <a:lnTo>
                    <a:pt x="136" y="110"/>
                  </a:lnTo>
                  <a:lnTo>
                    <a:pt x="125" y="125"/>
                  </a:lnTo>
                  <a:lnTo>
                    <a:pt x="110" y="137"/>
                  </a:lnTo>
                  <a:lnTo>
                    <a:pt x="92" y="144"/>
                  </a:lnTo>
                  <a:lnTo>
                    <a:pt x="72" y="147"/>
                  </a:lnTo>
                  <a:lnTo>
                    <a:pt x="53" y="144"/>
                  </a:lnTo>
                  <a:lnTo>
                    <a:pt x="36" y="137"/>
                  </a:lnTo>
                  <a:lnTo>
                    <a:pt x="21" y="125"/>
                  </a:lnTo>
                  <a:lnTo>
                    <a:pt x="10" y="110"/>
                  </a:lnTo>
                  <a:lnTo>
                    <a:pt x="3" y="93"/>
                  </a:lnTo>
                  <a:lnTo>
                    <a:pt x="0" y="74"/>
                  </a:lnTo>
                  <a:lnTo>
                    <a:pt x="3" y="54"/>
                  </a:lnTo>
                  <a:lnTo>
                    <a:pt x="10" y="37"/>
                  </a:lnTo>
                  <a:lnTo>
                    <a:pt x="21" y="21"/>
                  </a:lnTo>
                  <a:lnTo>
                    <a:pt x="36" y="10"/>
                  </a:lnTo>
                  <a:lnTo>
                    <a:pt x="53" y="3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86">
              <a:extLst>
                <a:ext uri="{FF2B5EF4-FFF2-40B4-BE49-F238E27FC236}">
                  <a16:creationId xmlns:a16="http://schemas.microsoft.com/office/drawing/2014/main" id="{B63695C0-06A4-41F0-AA4F-8A7C3DBB2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697" y="3533569"/>
              <a:ext cx="186983" cy="186983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84" y="2"/>
                </a:cxn>
                <a:cxn ang="0">
                  <a:pos x="100" y="9"/>
                </a:cxn>
                <a:cxn ang="0">
                  <a:pos x="114" y="19"/>
                </a:cxn>
                <a:cxn ang="0">
                  <a:pos x="124" y="33"/>
                </a:cxn>
                <a:cxn ang="0">
                  <a:pos x="130" y="48"/>
                </a:cxn>
                <a:cxn ang="0">
                  <a:pos x="133" y="66"/>
                </a:cxn>
                <a:cxn ang="0">
                  <a:pos x="130" y="83"/>
                </a:cxn>
                <a:cxn ang="0">
                  <a:pos x="124" y="100"/>
                </a:cxn>
                <a:cxn ang="0">
                  <a:pos x="114" y="112"/>
                </a:cxn>
                <a:cxn ang="0">
                  <a:pos x="100" y="123"/>
                </a:cxn>
                <a:cxn ang="0">
                  <a:pos x="84" y="130"/>
                </a:cxn>
                <a:cxn ang="0">
                  <a:pos x="66" y="133"/>
                </a:cxn>
                <a:cxn ang="0">
                  <a:pos x="49" y="130"/>
                </a:cxn>
                <a:cxn ang="0">
                  <a:pos x="33" y="123"/>
                </a:cxn>
                <a:cxn ang="0">
                  <a:pos x="20" y="112"/>
                </a:cxn>
                <a:cxn ang="0">
                  <a:pos x="10" y="100"/>
                </a:cxn>
                <a:cxn ang="0">
                  <a:pos x="3" y="83"/>
                </a:cxn>
                <a:cxn ang="0">
                  <a:pos x="0" y="66"/>
                </a:cxn>
                <a:cxn ang="0">
                  <a:pos x="3" y="48"/>
                </a:cxn>
                <a:cxn ang="0">
                  <a:pos x="10" y="33"/>
                </a:cxn>
                <a:cxn ang="0">
                  <a:pos x="20" y="19"/>
                </a:cxn>
                <a:cxn ang="0">
                  <a:pos x="33" y="9"/>
                </a:cxn>
                <a:cxn ang="0">
                  <a:pos x="49" y="2"/>
                </a:cxn>
                <a:cxn ang="0">
                  <a:pos x="66" y="0"/>
                </a:cxn>
              </a:cxnLst>
              <a:rect l="0" t="0" r="r" b="b"/>
              <a:pathLst>
                <a:path w="133" h="133">
                  <a:moveTo>
                    <a:pt x="66" y="0"/>
                  </a:moveTo>
                  <a:lnTo>
                    <a:pt x="84" y="2"/>
                  </a:lnTo>
                  <a:lnTo>
                    <a:pt x="100" y="9"/>
                  </a:lnTo>
                  <a:lnTo>
                    <a:pt x="114" y="19"/>
                  </a:lnTo>
                  <a:lnTo>
                    <a:pt x="124" y="33"/>
                  </a:lnTo>
                  <a:lnTo>
                    <a:pt x="130" y="48"/>
                  </a:lnTo>
                  <a:lnTo>
                    <a:pt x="133" y="66"/>
                  </a:lnTo>
                  <a:lnTo>
                    <a:pt x="130" y="83"/>
                  </a:lnTo>
                  <a:lnTo>
                    <a:pt x="124" y="100"/>
                  </a:lnTo>
                  <a:lnTo>
                    <a:pt x="114" y="112"/>
                  </a:lnTo>
                  <a:lnTo>
                    <a:pt x="100" y="123"/>
                  </a:lnTo>
                  <a:lnTo>
                    <a:pt x="84" y="130"/>
                  </a:lnTo>
                  <a:lnTo>
                    <a:pt x="66" y="133"/>
                  </a:lnTo>
                  <a:lnTo>
                    <a:pt x="49" y="130"/>
                  </a:lnTo>
                  <a:lnTo>
                    <a:pt x="33" y="123"/>
                  </a:lnTo>
                  <a:lnTo>
                    <a:pt x="20" y="112"/>
                  </a:lnTo>
                  <a:lnTo>
                    <a:pt x="10" y="100"/>
                  </a:lnTo>
                  <a:lnTo>
                    <a:pt x="3" y="83"/>
                  </a:lnTo>
                  <a:lnTo>
                    <a:pt x="0" y="66"/>
                  </a:lnTo>
                  <a:lnTo>
                    <a:pt x="3" y="48"/>
                  </a:lnTo>
                  <a:lnTo>
                    <a:pt x="10" y="33"/>
                  </a:lnTo>
                  <a:lnTo>
                    <a:pt x="20" y="19"/>
                  </a:lnTo>
                  <a:lnTo>
                    <a:pt x="33" y="9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87">
              <a:extLst>
                <a:ext uri="{FF2B5EF4-FFF2-40B4-BE49-F238E27FC236}">
                  <a16:creationId xmlns:a16="http://schemas.microsoft.com/office/drawing/2014/main" id="{03B547EA-1469-41A2-98F1-368C8A9F4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6603" y="2933257"/>
              <a:ext cx="492058" cy="493464"/>
            </a:xfrm>
            <a:custGeom>
              <a:avLst/>
              <a:gdLst/>
              <a:ahLst/>
              <a:cxnLst>
                <a:cxn ang="0">
                  <a:pos x="175" y="0"/>
                </a:cxn>
                <a:cxn ang="0">
                  <a:pos x="206" y="3"/>
                </a:cxn>
                <a:cxn ang="0">
                  <a:pos x="236" y="11"/>
                </a:cxn>
                <a:cxn ang="0">
                  <a:pos x="264" y="24"/>
                </a:cxn>
                <a:cxn ang="0">
                  <a:pos x="288" y="42"/>
                </a:cxn>
                <a:cxn ang="0">
                  <a:pos x="309" y="63"/>
                </a:cxn>
                <a:cxn ang="0">
                  <a:pos x="326" y="87"/>
                </a:cxn>
                <a:cxn ang="0">
                  <a:pos x="339" y="115"/>
                </a:cxn>
                <a:cxn ang="0">
                  <a:pos x="347" y="144"/>
                </a:cxn>
                <a:cxn ang="0">
                  <a:pos x="350" y="175"/>
                </a:cxn>
                <a:cxn ang="0">
                  <a:pos x="347" y="207"/>
                </a:cxn>
                <a:cxn ang="0">
                  <a:pos x="339" y="236"/>
                </a:cxn>
                <a:cxn ang="0">
                  <a:pos x="326" y="263"/>
                </a:cxn>
                <a:cxn ang="0">
                  <a:pos x="309" y="288"/>
                </a:cxn>
                <a:cxn ang="0">
                  <a:pos x="288" y="309"/>
                </a:cxn>
                <a:cxn ang="0">
                  <a:pos x="264" y="327"/>
                </a:cxn>
                <a:cxn ang="0">
                  <a:pos x="236" y="340"/>
                </a:cxn>
                <a:cxn ang="0">
                  <a:pos x="206" y="348"/>
                </a:cxn>
                <a:cxn ang="0">
                  <a:pos x="175" y="351"/>
                </a:cxn>
                <a:cxn ang="0">
                  <a:pos x="144" y="348"/>
                </a:cxn>
                <a:cxn ang="0">
                  <a:pos x="115" y="340"/>
                </a:cxn>
                <a:cxn ang="0">
                  <a:pos x="87" y="327"/>
                </a:cxn>
                <a:cxn ang="0">
                  <a:pos x="62" y="309"/>
                </a:cxn>
                <a:cxn ang="0">
                  <a:pos x="41" y="288"/>
                </a:cxn>
                <a:cxn ang="0">
                  <a:pos x="24" y="263"/>
                </a:cxn>
                <a:cxn ang="0">
                  <a:pos x="11" y="236"/>
                </a:cxn>
                <a:cxn ang="0">
                  <a:pos x="3" y="207"/>
                </a:cxn>
                <a:cxn ang="0">
                  <a:pos x="0" y="175"/>
                </a:cxn>
                <a:cxn ang="0">
                  <a:pos x="3" y="144"/>
                </a:cxn>
                <a:cxn ang="0">
                  <a:pos x="11" y="115"/>
                </a:cxn>
                <a:cxn ang="0">
                  <a:pos x="24" y="87"/>
                </a:cxn>
                <a:cxn ang="0">
                  <a:pos x="41" y="63"/>
                </a:cxn>
                <a:cxn ang="0">
                  <a:pos x="62" y="42"/>
                </a:cxn>
                <a:cxn ang="0">
                  <a:pos x="87" y="24"/>
                </a:cxn>
                <a:cxn ang="0">
                  <a:pos x="115" y="11"/>
                </a:cxn>
                <a:cxn ang="0">
                  <a:pos x="144" y="3"/>
                </a:cxn>
                <a:cxn ang="0">
                  <a:pos x="175" y="0"/>
                </a:cxn>
              </a:cxnLst>
              <a:rect l="0" t="0" r="r" b="b"/>
              <a:pathLst>
                <a:path w="350" h="351">
                  <a:moveTo>
                    <a:pt x="175" y="0"/>
                  </a:moveTo>
                  <a:lnTo>
                    <a:pt x="206" y="3"/>
                  </a:lnTo>
                  <a:lnTo>
                    <a:pt x="236" y="11"/>
                  </a:lnTo>
                  <a:lnTo>
                    <a:pt x="264" y="24"/>
                  </a:lnTo>
                  <a:lnTo>
                    <a:pt x="288" y="42"/>
                  </a:lnTo>
                  <a:lnTo>
                    <a:pt x="309" y="63"/>
                  </a:lnTo>
                  <a:lnTo>
                    <a:pt x="326" y="87"/>
                  </a:lnTo>
                  <a:lnTo>
                    <a:pt x="339" y="115"/>
                  </a:lnTo>
                  <a:lnTo>
                    <a:pt x="347" y="144"/>
                  </a:lnTo>
                  <a:lnTo>
                    <a:pt x="350" y="175"/>
                  </a:lnTo>
                  <a:lnTo>
                    <a:pt x="347" y="207"/>
                  </a:lnTo>
                  <a:lnTo>
                    <a:pt x="339" y="236"/>
                  </a:lnTo>
                  <a:lnTo>
                    <a:pt x="326" y="263"/>
                  </a:lnTo>
                  <a:lnTo>
                    <a:pt x="309" y="288"/>
                  </a:lnTo>
                  <a:lnTo>
                    <a:pt x="288" y="309"/>
                  </a:lnTo>
                  <a:lnTo>
                    <a:pt x="264" y="327"/>
                  </a:lnTo>
                  <a:lnTo>
                    <a:pt x="236" y="340"/>
                  </a:lnTo>
                  <a:lnTo>
                    <a:pt x="206" y="348"/>
                  </a:lnTo>
                  <a:lnTo>
                    <a:pt x="175" y="351"/>
                  </a:lnTo>
                  <a:lnTo>
                    <a:pt x="144" y="348"/>
                  </a:lnTo>
                  <a:lnTo>
                    <a:pt x="115" y="340"/>
                  </a:lnTo>
                  <a:lnTo>
                    <a:pt x="87" y="327"/>
                  </a:lnTo>
                  <a:lnTo>
                    <a:pt x="62" y="309"/>
                  </a:lnTo>
                  <a:lnTo>
                    <a:pt x="41" y="288"/>
                  </a:lnTo>
                  <a:lnTo>
                    <a:pt x="24" y="263"/>
                  </a:lnTo>
                  <a:lnTo>
                    <a:pt x="11" y="236"/>
                  </a:lnTo>
                  <a:lnTo>
                    <a:pt x="3" y="207"/>
                  </a:lnTo>
                  <a:lnTo>
                    <a:pt x="0" y="175"/>
                  </a:lnTo>
                  <a:lnTo>
                    <a:pt x="3" y="144"/>
                  </a:lnTo>
                  <a:lnTo>
                    <a:pt x="11" y="115"/>
                  </a:lnTo>
                  <a:lnTo>
                    <a:pt x="24" y="87"/>
                  </a:lnTo>
                  <a:lnTo>
                    <a:pt x="41" y="63"/>
                  </a:lnTo>
                  <a:lnTo>
                    <a:pt x="62" y="42"/>
                  </a:lnTo>
                  <a:lnTo>
                    <a:pt x="87" y="24"/>
                  </a:lnTo>
                  <a:lnTo>
                    <a:pt x="115" y="11"/>
                  </a:lnTo>
                  <a:lnTo>
                    <a:pt x="144" y="3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89">
              <a:extLst>
                <a:ext uri="{FF2B5EF4-FFF2-40B4-BE49-F238E27FC236}">
                  <a16:creationId xmlns:a16="http://schemas.microsoft.com/office/drawing/2014/main" id="{A4D826E4-71BF-4A1C-91A5-8B61CA258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8939" y="2965593"/>
              <a:ext cx="427388" cy="428794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180" y="3"/>
                </a:cxn>
                <a:cxn ang="0">
                  <a:pos x="205" y="9"/>
                </a:cxn>
                <a:cxn ang="0">
                  <a:pos x="229" y="21"/>
                </a:cxn>
                <a:cxn ang="0">
                  <a:pos x="250" y="36"/>
                </a:cxn>
                <a:cxn ang="0">
                  <a:pos x="268" y="54"/>
                </a:cxn>
                <a:cxn ang="0">
                  <a:pos x="283" y="75"/>
                </a:cxn>
                <a:cxn ang="0">
                  <a:pos x="295" y="99"/>
                </a:cxn>
                <a:cxn ang="0">
                  <a:pos x="301" y="125"/>
                </a:cxn>
                <a:cxn ang="0">
                  <a:pos x="304" y="152"/>
                </a:cxn>
                <a:cxn ang="0">
                  <a:pos x="301" y="180"/>
                </a:cxn>
                <a:cxn ang="0">
                  <a:pos x="295" y="206"/>
                </a:cxn>
                <a:cxn ang="0">
                  <a:pos x="283" y="229"/>
                </a:cxn>
                <a:cxn ang="0">
                  <a:pos x="268" y="251"/>
                </a:cxn>
                <a:cxn ang="0">
                  <a:pos x="250" y="269"/>
                </a:cxn>
                <a:cxn ang="0">
                  <a:pos x="229" y="284"/>
                </a:cxn>
                <a:cxn ang="0">
                  <a:pos x="205" y="295"/>
                </a:cxn>
                <a:cxn ang="0">
                  <a:pos x="180" y="302"/>
                </a:cxn>
                <a:cxn ang="0">
                  <a:pos x="152" y="305"/>
                </a:cxn>
                <a:cxn ang="0">
                  <a:pos x="125" y="302"/>
                </a:cxn>
                <a:cxn ang="0">
                  <a:pos x="99" y="295"/>
                </a:cxn>
                <a:cxn ang="0">
                  <a:pos x="76" y="284"/>
                </a:cxn>
                <a:cxn ang="0">
                  <a:pos x="54" y="269"/>
                </a:cxn>
                <a:cxn ang="0">
                  <a:pos x="36" y="251"/>
                </a:cxn>
                <a:cxn ang="0">
                  <a:pos x="21" y="229"/>
                </a:cxn>
                <a:cxn ang="0">
                  <a:pos x="9" y="206"/>
                </a:cxn>
                <a:cxn ang="0">
                  <a:pos x="3" y="180"/>
                </a:cxn>
                <a:cxn ang="0">
                  <a:pos x="0" y="152"/>
                </a:cxn>
                <a:cxn ang="0">
                  <a:pos x="3" y="125"/>
                </a:cxn>
                <a:cxn ang="0">
                  <a:pos x="9" y="99"/>
                </a:cxn>
                <a:cxn ang="0">
                  <a:pos x="21" y="75"/>
                </a:cxn>
                <a:cxn ang="0">
                  <a:pos x="36" y="54"/>
                </a:cxn>
                <a:cxn ang="0">
                  <a:pos x="54" y="36"/>
                </a:cxn>
                <a:cxn ang="0">
                  <a:pos x="76" y="21"/>
                </a:cxn>
                <a:cxn ang="0">
                  <a:pos x="99" y="9"/>
                </a:cxn>
                <a:cxn ang="0">
                  <a:pos x="125" y="3"/>
                </a:cxn>
                <a:cxn ang="0">
                  <a:pos x="152" y="0"/>
                </a:cxn>
              </a:cxnLst>
              <a:rect l="0" t="0" r="r" b="b"/>
              <a:pathLst>
                <a:path w="304" h="305">
                  <a:moveTo>
                    <a:pt x="152" y="0"/>
                  </a:moveTo>
                  <a:lnTo>
                    <a:pt x="180" y="3"/>
                  </a:lnTo>
                  <a:lnTo>
                    <a:pt x="205" y="9"/>
                  </a:lnTo>
                  <a:lnTo>
                    <a:pt x="229" y="21"/>
                  </a:lnTo>
                  <a:lnTo>
                    <a:pt x="250" y="36"/>
                  </a:lnTo>
                  <a:lnTo>
                    <a:pt x="268" y="54"/>
                  </a:lnTo>
                  <a:lnTo>
                    <a:pt x="283" y="75"/>
                  </a:lnTo>
                  <a:lnTo>
                    <a:pt x="295" y="99"/>
                  </a:lnTo>
                  <a:lnTo>
                    <a:pt x="301" y="125"/>
                  </a:lnTo>
                  <a:lnTo>
                    <a:pt x="304" y="152"/>
                  </a:lnTo>
                  <a:lnTo>
                    <a:pt x="301" y="180"/>
                  </a:lnTo>
                  <a:lnTo>
                    <a:pt x="295" y="206"/>
                  </a:lnTo>
                  <a:lnTo>
                    <a:pt x="283" y="229"/>
                  </a:lnTo>
                  <a:lnTo>
                    <a:pt x="268" y="251"/>
                  </a:lnTo>
                  <a:lnTo>
                    <a:pt x="250" y="269"/>
                  </a:lnTo>
                  <a:lnTo>
                    <a:pt x="229" y="284"/>
                  </a:lnTo>
                  <a:lnTo>
                    <a:pt x="205" y="295"/>
                  </a:lnTo>
                  <a:lnTo>
                    <a:pt x="180" y="302"/>
                  </a:lnTo>
                  <a:lnTo>
                    <a:pt x="152" y="305"/>
                  </a:lnTo>
                  <a:lnTo>
                    <a:pt x="125" y="302"/>
                  </a:lnTo>
                  <a:lnTo>
                    <a:pt x="99" y="295"/>
                  </a:lnTo>
                  <a:lnTo>
                    <a:pt x="76" y="284"/>
                  </a:lnTo>
                  <a:lnTo>
                    <a:pt x="54" y="269"/>
                  </a:lnTo>
                  <a:lnTo>
                    <a:pt x="36" y="251"/>
                  </a:lnTo>
                  <a:lnTo>
                    <a:pt x="21" y="229"/>
                  </a:lnTo>
                  <a:lnTo>
                    <a:pt x="9" y="206"/>
                  </a:lnTo>
                  <a:lnTo>
                    <a:pt x="3" y="180"/>
                  </a:lnTo>
                  <a:lnTo>
                    <a:pt x="0" y="152"/>
                  </a:lnTo>
                  <a:lnTo>
                    <a:pt x="3" y="125"/>
                  </a:lnTo>
                  <a:lnTo>
                    <a:pt x="9" y="99"/>
                  </a:lnTo>
                  <a:lnTo>
                    <a:pt x="21" y="75"/>
                  </a:lnTo>
                  <a:lnTo>
                    <a:pt x="36" y="54"/>
                  </a:lnTo>
                  <a:lnTo>
                    <a:pt x="54" y="36"/>
                  </a:lnTo>
                  <a:lnTo>
                    <a:pt x="76" y="21"/>
                  </a:lnTo>
                  <a:lnTo>
                    <a:pt x="99" y="9"/>
                  </a:lnTo>
                  <a:lnTo>
                    <a:pt x="125" y="3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1A2A3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90">
              <a:extLst>
                <a:ext uri="{FF2B5EF4-FFF2-40B4-BE49-F238E27FC236}">
                  <a16:creationId xmlns:a16="http://schemas.microsoft.com/office/drawing/2014/main" id="{B3EE4BBC-EC4A-4B16-921C-B86ADC23A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7374" y="2974028"/>
              <a:ext cx="411923" cy="411923"/>
            </a:xfrm>
            <a:custGeom>
              <a:avLst/>
              <a:gdLst/>
              <a:ahLst/>
              <a:cxnLst>
                <a:cxn ang="0">
                  <a:pos x="146" y="0"/>
                </a:cxn>
                <a:cxn ang="0">
                  <a:pos x="173" y="3"/>
                </a:cxn>
                <a:cxn ang="0">
                  <a:pos x="197" y="9"/>
                </a:cxn>
                <a:cxn ang="0">
                  <a:pos x="220" y="20"/>
                </a:cxn>
                <a:cxn ang="0">
                  <a:pos x="240" y="35"/>
                </a:cxn>
                <a:cxn ang="0">
                  <a:pos x="258" y="52"/>
                </a:cxn>
                <a:cxn ang="0">
                  <a:pos x="272" y="72"/>
                </a:cxn>
                <a:cxn ang="0">
                  <a:pos x="283" y="95"/>
                </a:cxn>
                <a:cxn ang="0">
                  <a:pos x="290" y="120"/>
                </a:cxn>
                <a:cxn ang="0">
                  <a:pos x="293" y="146"/>
                </a:cxn>
                <a:cxn ang="0">
                  <a:pos x="290" y="173"/>
                </a:cxn>
                <a:cxn ang="0">
                  <a:pos x="283" y="198"/>
                </a:cxn>
                <a:cxn ang="0">
                  <a:pos x="272" y="221"/>
                </a:cxn>
                <a:cxn ang="0">
                  <a:pos x="258" y="241"/>
                </a:cxn>
                <a:cxn ang="0">
                  <a:pos x="240" y="258"/>
                </a:cxn>
                <a:cxn ang="0">
                  <a:pos x="220" y="273"/>
                </a:cxn>
                <a:cxn ang="0">
                  <a:pos x="197" y="284"/>
                </a:cxn>
                <a:cxn ang="0">
                  <a:pos x="173" y="290"/>
                </a:cxn>
                <a:cxn ang="0">
                  <a:pos x="146" y="293"/>
                </a:cxn>
                <a:cxn ang="0">
                  <a:pos x="120" y="290"/>
                </a:cxn>
                <a:cxn ang="0">
                  <a:pos x="95" y="284"/>
                </a:cxn>
                <a:cxn ang="0">
                  <a:pos x="72" y="273"/>
                </a:cxn>
                <a:cxn ang="0">
                  <a:pos x="52" y="258"/>
                </a:cxn>
                <a:cxn ang="0">
                  <a:pos x="34" y="241"/>
                </a:cxn>
                <a:cxn ang="0">
                  <a:pos x="20" y="221"/>
                </a:cxn>
                <a:cxn ang="0">
                  <a:pos x="9" y="198"/>
                </a:cxn>
                <a:cxn ang="0">
                  <a:pos x="2" y="173"/>
                </a:cxn>
                <a:cxn ang="0">
                  <a:pos x="0" y="146"/>
                </a:cxn>
                <a:cxn ang="0">
                  <a:pos x="2" y="120"/>
                </a:cxn>
                <a:cxn ang="0">
                  <a:pos x="9" y="95"/>
                </a:cxn>
                <a:cxn ang="0">
                  <a:pos x="20" y="72"/>
                </a:cxn>
                <a:cxn ang="0">
                  <a:pos x="34" y="52"/>
                </a:cxn>
                <a:cxn ang="0">
                  <a:pos x="52" y="35"/>
                </a:cxn>
                <a:cxn ang="0">
                  <a:pos x="72" y="20"/>
                </a:cxn>
                <a:cxn ang="0">
                  <a:pos x="95" y="9"/>
                </a:cxn>
                <a:cxn ang="0">
                  <a:pos x="120" y="3"/>
                </a:cxn>
                <a:cxn ang="0">
                  <a:pos x="146" y="0"/>
                </a:cxn>
              </a:cxnLst>
              <a:rect l="0" t="0" r="r" b="b"/>
              <a:pathLst>
                <a:path w="293" h="293">
                  <a:moveTo>
                    <a:pt x="146" y="0"/>
                  </a:moveTo>
                  <a:lnTo>
                    <a:pt x="173" y="3"/>
                  </a:lnTo>
                  <a:lnTo>
                    <a:pt x="197" y="9"/>
                  </a:lnTo>
                  <a:lnTo>
                    <a:pt x="220" y="20"/>
                  </a:lnTo>
                  <a:lnTo>
                    <a:pt x="240" y="35"/>
                  </a:lnTo>
                  <a:lnTo>
                    <a:pt x="258" y="52"/>
                  </a:lnTo>
                  <a:lnTo>
                    <a:pt x="272" y="72"/>
                  </a:lnTo>
                  <a:lnTo>
                    <a:pt x="283" y="95"/>
                  </a:lnTo>
                  <a:lnTo>
                    <a:pt x="290" y="120"/>
                  </a:lnTo>
                  <a:lnTo>
                    <a:pt x="293" y="146"/>
                  </a:lnTo>
                  <a:lnTo>
                    <a:pt x="290" y="173"/>
                  </a:lnTo>
                  <a:lnTo>
                    <a:pt x="283" y="198"/>
                  </a:lnTo>
                  <a:lnTo>
                    <a:pt x="272" y="221"/>
                  </a:lnTo>
                  <a:lnTo>
                    <a:pt x="258" y="241"/>
                  </a:lnTo>
                  <a:lnTo>
                    <a:pt x="240" y="258"/>
                  </a:lnTo>
                  <a:lnTo>
                    <a:pt x="220" y="273"/>
                  </a:lnTo>
                  <a:lnTo>
                    <a:pt x="197" y="284"/>
                  </a:lnTo>
                  <a:lnTo>
                    <a:pt x="173" y="290"/>
                  </a:lnTo>
                  <a:lnTo>
                    <a:pt x="146" y="293"/>
                  </a:lnTo>
                  <a:lnTo>
                    <a:pt x="120" y="290"/>
                  </a:lnTo>
                  <a:lnTo>
                    <a:pt x="95" y="284"/>
                  </a:lnTo>
                  <a:lnTo>
                    <a:pt x="72" y="273"/>
                  </a:lnTo>
                  <a:lnTo>
                    <a:pt x="52" y="258"/>
                  </a:lnTo>
                  <a:lnTo>
                    <a:pt x="34" y="241"/>
                  </a:lnTo>
                  <a:lnTo>
                    <a:pt x="20" y="221"/>
                  </a:lnTo>
                  <a:lnTo>
                    <a:pt x="9" y="198"/>
                  </a:lnTo>
                  <a:lnTo>
                    <a:pt x="2" y="173"/>
                  </a:lnTo>
                  <a:lnTo>
                    <a:pt x="0" y="146"/>
                  </a:lnTo>
                  <a:lnTo>
                    <a:pt x="2" y="120"/>
                  </a:lnTo>
                  <a:lnTo>
                    <a:pt x="9" y="95"/>
                  </a:lnTo>
                  <a:lnTo>
                    <a:pt x="20" y="72"/>
                  </a:lnTo>
                  <a:lnTo>
                    <a:pt x="34" y="52"/>
                  </a:lnTo>
                  <a:lnTo>
                    <a:pt x="52" y="35"/>
                  </a:lnTo>
                  <a:lnTo>
                    <a:pt x="72" y="20"/>
                  </a:lnTo>
                  <a:lnTo>
                    <a:pt x="95" y="9"/>
                  </a:lnTo>
                  <a:lnTo>
                    <a:pt x="120" y="3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53">
              <a:extLst>
                <a:ext uri="{FF2B5EF4-FFF2-40B4-BE49-F238E27FC236}">
                  <a16:creationId xmlns:a16="http://schemas.microsoft.com/office/drawing/2014/main" id="{51D4CAFC-7C2B-4BEF-8960-8BF111CA5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503" y="4745504"/>
              <a:ext cx="188910" cy="188910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92" y="3"/>
                </a:cxn>
                <a:cxn ang="0">
                  <a:pos x="109" y="10"/>
                </a:cxn>
                <a:cxn ang="0">
                  <a:pos x="125" y="21"/>
                </a:cxn>
                <a:cxn ang="0">
                  <a:pos x="136" y="36"/>
                </a:cxn>
                <a:cxn ang="0">
                  <a:pos x="143" y="53"/>
                </a:cxn>
                <a:cxn ang="0">
                  <a:pos x="146" y="72"/>
                </a:cxn>
                <a:cxn ang="0">
                  <a:pos x="143" y="92"/>
                </a:cxn>
                <a:cxn ang="0">
                  <a:pos x="136" y="109"/>
                </a:cxn>
                <a:cxn ang="0">
                  <a:pos x="125" y="124"/>
                </a:cxn>
                <a:cxn ang="0">
                  <a:pos x="109" y="136"/>
                </a:cxn>
                <a:cxn ang="0">
                  <a:pos x="92" y="143"/>
                </a:cxn>
                <a:cxn ang="0">
                  <a:pos x="73" y="146"/>
                </a:cxn>
                <a:cxn ang="0">
                  <a:pos x="53" y="143"/>
                </a:cxn>
                <a:cxn ang="0">
                  <a:pos x="36" y="136"/>
                </a:cxn>
                <a:cxn ang="0">
                  <a:pos x="21" y="124"/>
                </a:cxn>
                <a:cxn ang="0">
                  <a:pos x="10" y="109"/>
                </a:cxn>
                <a:cxn ang="0">
                  <a:pos x="3" y="92"/>
                </a:cxn>
                <a:cxn ang="0">
                  <a:pos x="0" y="72"/>
                </a:cxn>
                <a:cxn ang="0">
                  <a:pos x="3" y="53"/>
                </a:cxn>
                <a:cxn ang="0">
                  <a:pos x="10" y="36"/>
                </a:cxn>
                <a:cxn ang="0">
                  <a:pos x="21" y="21"/>
                </a:cxn>
                <a:cxn ang="0">
                  <a:pos x="36" y="10"/>
                </a:cxn>
                <a:cxn ang="0">
                  <a:pos x="53" y="3"/>
                </a:cxn>
                <a:cxn ang="0">
                  <a:pos x="73" y="0"/>
                </a:cxn>
              </a:cxnLst>
              <a:rect l="0" t="0" r="r" b="b"/>
              <a:pathLst>
                <a:path w="146" h="146">
                  <a:moveTo>
                    <a:pt x="73" y="0"/>
                  </a:moveTo>
                  <a:lnTo>
                    <a:pt x="92" y="3"/>
                  </a:lnTo>
                  <a:lnTo>
                    <a:pt x="109" y="10"/>
                  </a:lnTo>
                  <a:lnTo>
                    <a:pt x="125" y="21"/>
                  </a:lnTo>
                  <a:lnTo>
                    <a:pt x="136" y="36"/>
                  </a:lnTo>
                  <a:lnTo>
                    <a:pt x="143" y="53"/>
                  </a:lnTo>
                  <a:lnTo>
                    <a:pt x="146" y="72"/>
                  </a:lnTo>
                  <a:lnTo>
                    <a:pt x="143" y="92"/>
                  </a:lnTo>
                  <a:lnTo>
                    <a:pt x="136" y="109"/>
                  </a:lnTo>
                  <a:lnTo>
                    <a:pt x="125" y="124"/>
                  </a:lnTo>
                  <a:lnTo>
                    <a:pt x="109" y="136"/>
                  </a:lnTo>
                  <a:lnTo>
                    <a:pt x="92" y="143"/>
                  </a:lnTo>
                  <a:lnTo>
                    <a:pt x="73" y="146"/>
                  </a:lnTo>
                  <a:lnTo>
                    <a:pt x="53" y="143"/>
                  </a:lnTo>
                  <a:lnTo>
                    <a:pt x="36" y="136"/>
                  </a:lnTo>
                  <a:lnTo>
                    <a:pt x="21" y="124"/>
                  </a:lnTo>
                  <a:lnTo>
                    <a:pt x="10" y="109"/>
                  </a:lnTo>
                  <a:lnTo>
                    <a:pt x="3" y="92"/>
                  </a:lnTo>
                  <a:lnTo>
                    <a:pt x="0" y="72"/>
                  </a:lnTo>
                  <a:lnTo>
                    <a:pt x="3" y="53"/>
                  </a:lnTo>
                  <a:lnTo>
                    <a:pt x="10" y="36"/>
                  </a:lnTo>
                  <a:lnTo>
                    <a:pt x="21" y="21"/>
                  </a:lnTo>
                  <a:lnTo>
                    <a:pt x="36" y="10"/>
                  </a:lnTo>
                  <a:lnTo>
                    <a:pt x="53" y="3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A0B4B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E8808B48-233D-42A1-B619-E4796E26B254}"/>
                </a:ext>
              </a:extLst>
            </p:cNvPr>
            <p:cNvGrpSpPr/>
            <p:nvPr/>
          </p:nvGrpSpPr>
          <p:grpSpPr>
            <a:xfrm>
              <a:off x="5619199" y="4741219"/>
              <a:ext cx="172924" cy="172924"/>
              <a:chOff x="5516563" y="4495800"/>
              <a:chExt cx="195263" cy="195263"/>
            </a:xfrm>
          </p:grpSpPr>
          <p:sp>
            <p:nvSpPr>
              <p:cNvPr id="88" name="Freeform 55">
                <a:extLst>
                  <a:ext uri="{FF2B5EF4-FFF2-40B4-BE49-F238E27FC236}">
                    <a16:creationId xmlns:a16="http://schemas.microsoft.com/office/drawing/2014/main" id="{10E3D09C-7FF2-4988-A01B-CAFF09EC38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6563" y="4495800"/>
                <a:ext cx="195263" cy="195263"/>
              </a:xfrm>
              <a:custGeom>
                <a:avLst/>
                <a:gdLst/>
                <a:ahLst/>
                <a:cxnLst>
                  <a:cxn ang="0">
                    <a:pos x="61" y="0"/>
                  </a:cxn>
                  <a:cxn ang="0">
                    <a:pos x="78" y="2"/>
                  </a:cxn>
                  <a:cxn ang="0">
                    <a:pos x="93" y="9"/>
                  </a:cxn>
                  <a:cxn ang="0">
                    <a:pos x="104" y="19"/>
                  </a:cxn>
                  <a:cxn ang="0">
                    <a:pos x="115" y="31"/>
                  </a:cxn>
                  <a:cxn ang="0">
                    <a:pos x="121" y="45"/>
                  </a:cxn>
                  <a:cxn ang="0">
                    <a:pos x="123" y="62"/>
                  </a:cxn>
                  <a:cxn ang="0">
                    <a:pos x="121" y="78"/>
                  </a:cxn>
                  <a:cxn ang="0">
                    <a:pos x="115" y="93"/>
                  </a:cxn>
                  <a:cxn ang="0">
                    <a:pos x="104" y="105"/>
                  </a:cxn>
                  <a:cxn ang="0">
                    <a:pos x="93" y="115"/>
                  </a:cxn>
                  <a:cxn ang="0">
                    <a:pos x="78" y="121"/>
                  </a:cxn>
                  <a:cxn ang="0">
                    <a:pos x="61" y="123"/>
                  </a:cxn>
                  <a:cxn ang="0">
                    <a:pos x="45" y="121"/>
                  </a:cxn>
                  <a:cxn ang="0">
                    <a:pos x="30" y="115"/>
                  </a:cxn>
                  <a:cxn ang="0">
                    <a:pos x="18" y="105"/>
                  </a:cxn>
                  <a:cxn ang="0">
                    <a:pos x="8" y="93"/>
                  </a:cxn>
                  <a:cxn ang="0">
                    <a:pos x="2" y="78"/>
                  </a:cxn>
                  <a:cxn ang="0">
                    <a:pos x="0" y="62"/>
                  </a:cxn>
                  <a:cxn ang="0">
                    <a:pos x="2" y="45"/>
                  </a:cxn>
                  <a:cxn ang="0">
                    <a:pos x="8" y="31"/>
                  </a:cxn>
                  <a:cxn ang="0">
                    <a:pos x="18" y="19"/>
                  </a:cxn>
                  <a:cxn ang="0">
                    <a:pos x="30" y="9"/>
                  </a:cxn>
                  <a:cxn ang="0">
                    <a:pos x="45" y="2"/>
                  </a:cxn>
                  <a:cxn ang="0">
                    <a:pos x="61" y="0"/>
                  </a:cxn>
                </a:cxnLst>
                <a:rect l="0" t="0" r="r" b="b"/>
                <a:pathLst>
                  <a:path w="123" h="123">
                    <a:moveTo>
                      <a:pt x="61" y="0"/>
                    </a:moveTo>
                    <a:lnTo>
                      <a:pt x="78" y="2"/>
                    </a:lnTo>
                    <a:lnTo>
                      <a:pt x="93" y="9"/>
                    </a:lnTo>
                    <a:lnTo>
                      <a:pt x="104" y="19"/>
                    </a:lnTo>
                    <a:lnTo>
                      <a:pt x="115" y="31"/>
                    </a:lnTo>
                    <a:lnTo>
                      <a:pt x="121" y="45"/>
                    </a:lnTo>
                    <a:lnTo>
                      <a:pt x="123" y="62"/>
                    </a:lnTo>
                    <a:lnTo>
                      <a:pt x="121" y="78"/>
                    </a:lnTo>
                    <a:lnTo>
                      <a:pt x="115" y="93"/>
                    </a:lnTo>
                    <a:lnTo>
                      <a:pt x="104" y="105"/>
                    </a:lnTo>
                    <a:lnTo>
                      <a:pt x="93" y="115"/>
                    </a:lnTo>
                    <a:lnTo>
                      <a:pt x="78" y="121"/>
                    </a:lnTo>
                    <a:lnTo>
                      <a:pt x="61" y="123"/>
                    </a:lnTo>
                    <a:lnTo>
                      <a:pt x="45" y="121"/>
                    </a:lnTo>
                    <a:lnTo>
                      <a:pt x="30" y="115"/>
                    </a:lnTo>
                    <a:lnTo>
                      <a:pt x="18" y="105"/>
                    </a:lnTo>
                    <a:lnTo>
                      <a:pt x="8" y="93"/>
                    </a:lnTo>
                    <a:lnTo>
                      <a:pt x="2" y="78"/>
                    </a:lnTo>
                    <a:lnTo>
                      <a:pt x="0" y="62"/>
                    </a:lnTo>
                    <a:lnTo>
                      <a:pt x="2" y="45"/>
                    </a:lnTo>
                    <a:lnTo>
                      <a:pt x="8" y="31"/>
                    </a:lnTo>
                    <a:lnTo>
                      <a:pt x="18" y="19"/>
                    </a:lnTo>
                    <a:lnTo>
                      <a:pt x="30" y="9"/>
                    </a:lnTo>
                    <a:lnTo>
                      <a:pt x="45" y="2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394A4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49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898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48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797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46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696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645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594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9" name="Freeform 56">
                <a:extLst>
                  <a:ext uri="{FF2B5EF4-FFF2-40B4-BE49-F238E27FC236}">
                    <a16:creationId xmlns:a16="http://schemas.microsoft.com/office/drawing/2014/main" id="{DBBF56DA-7F0E-4AD9-B047-D086D5E251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6088" y="4505325"/>
                <a:ext cx="176213" cy="177800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70" y="2"/>
                  </a:cxn>
                  <a:cxn ang="0">
                    <a:pos x="84" y="7"/>
                  </a:cxn>
                  <a:cxn ang="0">
                    <a:pos x="95" y="16"/>
                  </a:cxn>
                  <a:cxn ang="0">
                    <a:pos x="104" y="27"/>
                  </a:cxn>
                  <a:cxn ang="0">
                    <a:pos x="109" y="41"/>
                  </a:cxn>
                  <a:cxn ang="0">
                    <a:pos x="111" y="56"/>
                  </a:cxn>
                  <a:cxn ang="0">
                    <a:pos x="109" y="71"/>
                  </a:cxn>
                  <a:cxn ang="0">
                    <a:pos x="104" y="84"/>
                  </a:cxn>
                  <a:cxn ang="0">
                    <a:pos x="95" y="95"/>
                  </a:cxn>
                  <a:cxn ang="0">
                    <a:pos x="84" y="104"/>
                  </a:cxn>
                  <a:cxn ang="0">
                    <a:pos x="70" y="110"/>
                  </a:cxn>
                  <a:cxn ang="0">
                    <a:pos x="55" y="112"/>
                  </a:cxn>
                  <a:cxn ang="0">
                    <a:pos x="41" y="110"/>
                  </a:cxn>
                  <a:cxn ang="0">
                    <a:pos x="27" y="104"/>
                  </a:cxn>
                  <a:cxn ang="0">
                    <a:pos x="16" y="95"/>
                  </a:cxn>
                  <a:cxn ang="0">
                    <a:pos x="7" y="84"/>
                  </a:cxn>
                  <a:cxn ang="0">
                    <a:pos x="1" y="71"/>
                  </a:cxn>
                  <a:cxn ang="0">
                    <a:pos x="0" y="56"/>
                  </a:cxn>
                  <a:cxn ang="0">
                    <a:pos x="1" y="41"/>
                  </a:cxn>
                  <a:cxn ang="0">
                    <a:pos x="7" y="27"/>
                  </a:cxn>
                  <a:cxn ang="0">
                    <a:pos x="16" y="16"/>
                  </a:cxn>
                  <a:cxn ang="0">
                    <a:pos x="27" y="7"/>
                  </a:cxn>
                  <a:cxn ang="0">
                    <a:pos x="41" y="2"/>
                  </a:cxn>
                  <a:cxn ang="0">
                    <a:pos x="55" y="0"/>
                  </a:cxn>
                </a:cxnLst>
                <a:rect l="0" t="0" r="r" b="b"/>
                <a:pathLst>
                  <a:path w="111" h="112">
                    <a:moveTo>
                      <a:pt x="55" y="0"/>
                    </a:moveTo>
                    <a:lnTo>
                      <a:pt x="70" y="2"/>
                    </a:lnTo>
                    <a:lnTo>
                      <a:pt x="84" y="7"/>
                    </a:lnTo>
                    <a:lnTo>
                      <a:pt x="95" y="16"/>
                    </a:lnTo>
                    <a:lnTo>
                      <a:pt x="104" y="27"/>
                    </a:lnTo>
                    <a:lnTo>
                      <a:pt x="109" y="41"/>
                    </a:lnTo>
                    <a:lnTo>
                      <a:pt x="111" y="56"/>
                    </a:lnTo>
                    <a:lnTo>
                      <a:pt x="109" y="71"/>
                    </a:lnTo>
                    <a:lnTo>
                      <a:pt x="104" y="84"/>
                    </a:lnTo>
                    <a:lnTo>
                      <a:pt x="95" y="95"/>
                    </a:lnTo>
                    <a:lnTo>
                      <a:pt x="84" y="104"/>
                    </a:lnTo>
                    <a:lnTo>
                      <a:pt x="70" y="110"/>
                    </a:lnTo>
                    <a:lnTo>
                      <a:pt x="55" y="112"/>
                    </a:lnTo>
                    <a:lnTo>
                      <a:pt x="41" y="110"/>
                    </a:lnTo>
                    <a:lnTo>
                      <a:pt x="27" y="104"/>
                    </a:lnTo>
                    <a:lnTo>
                      <a:pt x="16" y="95"/>
                    </a:lnTo>
                    <a:lnTo>
                      <a:pt x="7" y="84"/>
                    </a:lnTo>
                    <a:lnTo>
                      <a:pt x="1" y="71"/>
                    </a:lnTo>
                    <a:lnTo>
                      <a:pt x="0" y="56"/>
                    </a:lnTo>
                    <a:lnTo>
                      <a:pt x="1" y="41"/>
                    </a:lnTo>
                    <a:lnTo>
                      <a:pt x="7" y="27"/>
                    </a:lnTo>
                    <a:lnTo>
                      <a:pt x="16" y="16"/>
                    </a:lnTo>
                    <a:lnTo>
                      <a:pt x="27" y="7"/>
                    </a:lnTo>
                    <a:lnTo>
                      <a:pt x="41" y="2"/>
                    </a:lnTo>
                    <a:lnTo>
                      <a:pt x="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lumMod val="75000"/>
                      <a:lumOff val="25000"/>
                      <a:shade val="30000"/>
                      <a:satMod val="115000"/>
                    </a:schemeClr>
                  </a:gs>
                  <a:gs pos="50000">
                    <a:schemeClr val="tx1">
                      <a:lumMod val="75000"/>
                      <a:lumOff val="25000"/>
                      <a:shade val="67500"/>
                      <a:satMod val="115000"/>
                    </a:schemeClr>
                  </a:gs>
                  <a:gs pos="100000">
                    <a:schemeClr val="tx1">
                      <a:lumMod val="75000"/>
                      <a:lumOff val="2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0949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21898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2848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43797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04746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656960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266453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875947" algn="l" defTabSz="1218987" rtl="0" eaLnBrk="1" latinLnBrk="0" hangingPunct="1"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6" name="Freeform 37">
              <a:extLst>
                <a:ext uri="{FF2B5EF4-FFF2-40B4-BE49-F238E27FC236}">
                  <a16:creationId xmlns:a16="http://schemas.microsoft.com/office/drawing/2014/main" id="{37BDBF46-C673-466C-99E2-CA0C87D4D2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869" y="4393003"/>
              <a:ext cx="492058" cy="271335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350" y="158"/>
                </a:cxn>
                <a:cxn ang="0">
                  <a:pos x="0" y="193"/>
                </a:cxn>
                <a:cxn ang="0">
                  <a:pos x="192" y="0"/>
                </a:cxn>
              </a:cxnLst>
              <a:rect l="0" t="0" r="r" b="b"/>
              <a:pathLst>
                <a:path w="350" h="193">
                  <a:moveTo>
                    <a:pt x="192" y="0"/>
                  </a:moveTo>
                  <a:lnTo>
                    <a:pt x="350" y="158"/>
                  </a:lnTo>
                  <a:lnTo>
                    <a:pt x="0" y="193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17">
              <a:extLst>
                <a:ext uri="{FF2B5EF4-FFF2-40B4-BE49-F238E27FC236}">
                  <a16:creationId xmlns:a16="http://schemas.microsoft.com/office/drawing/2014/main" id="{55C0DB93-C577-43FC-B1B2-DBDA9495D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5856" y="3521978"/>
              <a:ext cx="359904" cy="359905"/>
            </a:xfrm>
            <a:custGeom>
              <a:avLst/>
              <a:gdLst>
                <a:gd name="connsiteX0" fmla="*/ 460 w 533"/>
                <a:gd name="connsiteY0" fmla="*/ 0 h 582"/>
                <a:gd name="connsiteX1" fmla="*/ 533 w 533"/>
                <a:gd name="connsiteY1" fmla="*/ 73 h 582"/>
                <a:gd name="connsiteX2" fmla="*/ 25 w 533"/>
                <a:gd name="connsiteY2" fmla="*/ 582 h 582"/>
                <a:gd name="connsiteX3" fmla="*/ 280 w 533"/>
                <a:gd name="connsiteY3" fmla="*/ 179 h 582"/>
                <a:gd name="connsiteX4" fmla="*/ 460 w 533"/>
                <a:gd name="connsiteY4" fmla="*/ 0 h 582"/>
                <a:gd name="connsiteX0" fmla="*/ 180 w 253"/>
                <a:gd name="connsiteY0" fmla="*/ 0 h 256"/>
                <a:gd name="connsiteX1" fmla="*/ 253 w 253"/>
                <a:gd name="connsiteY1" fmla="*/ 73 h 256"/>
                <a:gd name="connsiteX2" fmla="*/ 72 w 253"/>
                <a:gd name="connsiteY2" fmla="*/ 256 h 256"/>
                <a:gd name="connsiteX3" fmla="*/ 0 w 253"/>
                <a:gd name="connsiteY3" fmla="*/ 179 h 256"/>
                <a:gd name="connsiteX4" fmla="*/ 180 w 253"/>
                <a:gd name="connsiteY4" fmla="*/ 0 h 256"/>
                <a:gd name="connsiteX0" fmla="*/ 183 w 256"/>
                <a:gd name="connsiteY0" fmla="*/ 0 h 256"/>
                <a:gd name="connsiteX1" fmla="*/ 256 w 256"/>
                <a:gd name="connsiteY1" fmla="*/ 73 h 256"/>
                <a:gd name="connsiteX2" fmla="*/ 75 w 256"/>
                <a:gd name="connsiteY2" fmla="*/ 256 h 256"/>
                <a:gd name="connsiteX3" fmla="*/ 0 w 256"/>
                <a:gd name="connsiteY3" fmla="*/ 184 h 256"/>
                <a:gd name="connsiteX4" fmla="*/ 183 w 256"/>
                <a:gd name="connsiteY4" fmla="*/ 0 h 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" h="256">
                  <a:moveTo>
                    <a:pt x="183" y="0"/>
                  </a:moveTo>
                  <a:lnTo>
                    <a:pt x="256" y="73"/>
                  </a:lnTo>
                  <a:lnTo>
                    <a:pt x="75" y="256"/>
                  </a:lnTo>
                  <a:lnTo>
                    <a:pt x="0" y="184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bg1">
                <a:lumMod val="65000"/>
                <a:alpha val="18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EC4611D-C345-4B8E-AB76-116EC0D8A94E}"/>
              </a:ext>
            </a:extLst>
          </p:cNvPr>
          <p:cNvSpPr txBox="1"/>
          <p:nvPr/>
        </p:nvSpPr>
        <p:spPr>
          <a:xfrm>
            <a:off x="1108286" y="2132856"/>
            <a:ext cx="781562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IOSCO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Explore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state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play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recent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developments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assurance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standards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interplay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new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reporting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framework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under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ISSB.</a:t>
            </a:r>
          </a:p>
          <a:p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Consider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any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IOSCO’s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role in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influencing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audit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assurance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framework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sustainability-related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disclosures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Collaborate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standard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setters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such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IESBA, in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doing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so. </a:t>
            </a:r>
          </a:p>
          <a:p>
            <a:endParaRPr lang="es-ES" dirty="0"/>
          </a:p>
          <a:p>
            <a:r>
              <a:rPr lang="es-ES" dirty="0"/>
              <a:t> </a:t>
            </a:r>
            <a:endParaRPr lang="en-GB" dirty="0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C97A632-1670-44D8-9006-F074D7D89EE7}"/>
              </a:ext>
            </a:extLst>
          </p:cNvPr>
          <p:cNvGrpSpPr/>
          <p:nvPr/>
        </p:nvGrpSpPr>
        <p:grpSpPr>
          <a:xfrm>
            <a:off x="392932" y="5229200"/>
            <a:ext cx="432048" cy="432048"/>
            <a:chOff x="-1206500" y="2587625"/>
            <a:chExt cx="1133475" cy="1247776"/>
          </a:xfrm>
          <a:gradFill>
            <a:gsLst>
              <a:gs pos="100000">
                <a:schemeClr val="tx2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>
            <a:outerShdw blurRad="50800" dist="50800" dir="5400000" sx="94000" sy="94000" algn="ctr" rotWithShape="0">
              <a:schemeClr val="bg1"/>
            </a:outerShdw>
          </a:effectLst>
        </p:grpSpPr>
        <p:sp>
          <p:nvSpPr>
            <p:cNvPr id="91" name="Freeform 68">
              <a:extLst>
                <a:ext uri="{FF2B5EF4-FFF2-40B4-BE49-F238E27FC236}">
                  <a16:creationId xmlns:a16="http://schemas.microsoft.com/office/drawing/2014/main" id="{7966EDD1-8E63-42E4-811D-2B0B7CBBE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74738" y="2587625"/>
              <a:ext cx="268288" cy="268288"/>
            </a:xfrm>
            <a:custGeom>
              <a:avLst/>
              <a:gdLst>
                <a:gd name="T0" fmla="*/ 423 w 847"/>
                <a:gd name="T1" fmla="*/ 0 h 845"/>
                <a:gd name="T2" fmla="*/ 423 w 847"/>
                <a:gd name="T3" fmla="*/ 0 h 845"/>
                <a:gd name="T4" fmla="*/ 476 w 847"/>
                <a:gd name="T5" fmla="*/ 3 h 845"/>
                <a:gd name="T6" fmla="*/ 527 w 847"/>
                <a:gd name="T7" fmla="*/ 13 h 845"/>
                <a:gd name="T8" fmla="*/ 577 w 847"/>
                <a:gd name="T9" fmla="*/ 29 h 845"/>
                <a:gd name="T10" fmla="*/ 623 w 847"/>
                <a:gd name="T11" fmla="*/ 49 h 845"/>
                <a:gd name="T12" fmla="*/ 665 w 847"/>
                <a:gd name="T13" fmla="*/ 76 h 845"/>
                <a:gd name="T14" fmla="*/ 705 w 847"/>
                <a:gd name="T15" fmla="*/ 106 h 845"/>
                <a:gd name="T16" fmla="*/ 740 w 847"/>
                <a:gd name="T17" fmla="*/ 142 h 845"/>
                <a:gd name="T18" fmla="*/ 770 w 847"/>
                <a:gd name="T19" fmla="*/ 181 h 845"/>
                <a:gd name="T20" fmla="*/ 797 w 847"/>
                <a:gd name="T21" fmla="*/ 223 h 845"/>
                <a:gd name="T22" fmla="*/ 819 w 847"/>
                <a:gd name="T23" fmla="*/ 269 h 845"/>
                <a:gd name="T24" fmla="*/ 833 w 847"/>
                <a:gd name="T25" fmla="*/ 319 h 845"/>
                <a:gd name="T26" fmla="*/ 843 w 847"/>
                <a:gd name="T27" fmla="*/ 370 h 845"/>
                <a:gd name="T28" fmla="*/ 847 w 847"/>
                <a:gd name="T29" fmla="*/ 423 h 845"/>
                <a:gd name="T30" fmla="*/ 843 w 847"/>
                <a:gd name="T31" fmla="*/ 476 h 845"/>
                <a:gd name="T32" fmla="*/ 833 w 847"/>
                <a:gd name="T33" fmla="*/ 527 h 845"/>
                <a:gd name="T34" fmla="*/ 819 w 847"/>
                <a:gd name="T35" fmla="*/ 575 h 845"/>
                <a:gd name="T36" fmla="*/ 797 w 847"/>
                <a:gd name="T37" fmla="*/ 621 h 845"/>
                <a:gd name="T38" fmla="*/ 770 w 847"/>
                <a:gd name="T39" fmla="*/ 665 h 845"/>
                <a:gd name="T40" fmla="*/ 740 w 847"/>
                <a:gd name="T41" fmla="*/ 703 h 845"/>
                <a:gd name="T42" fmla="*/ 705 w 847"/>
                <a:gd name="T43" fmla="*/ 739 h 845"/>
                <a:gd name="T44" fmla="*/ 665 w 847"/>
                <a:gd name="T45" fmla="*/ 770 h 845"/>
                <a:gd name="T46" fmla="*/ 623 w 847"/>
                <a:gd name="T47" fmla="*/ 797 h 845"/>
                <a:gd name="T48" fmla="*/ 577 w 847"/>
                <a:gd name="T49" fmla="*/ 817 h 845"/>
                <a:gd name="T50" fmla="*/ 527 w 847"/>
                <a:gd name="T51" fmla="*/ 833 h 845"/>
                <a:gd name="T52" fmla="*/ 476 w 847"/>
                <a:gd name="T53" fmla="*/ 843 h 845"/>
                <a:gd name="T54" fmla="*/ 423 w 847"/>
                <a:gd name="T55" fmla="*/ 845 h 845"/>
                <a:gd name="T56" fmla="*/ 369 w 847"/>
                <a:gd name="T57" fmla="*/ 843 h 845"/>
                <a:gd name="T58" fmla="*/ 318 w 847"/>
                <a:gd name="T59" fmla="*/ 833 h 845"/>
                <a:gd name="T60" fmla="*/ 270 w 847"/>
                <a:gd name="T61" fmla="*/ 817 h 845"/>
                <a:gd name="T62" fmla="*/ 224 w 847"/>
                <a:gd name="T63" fmla="*/ 797 h 845"/>
                <a:gd name="T64" fmla="*/ 181 w 847"/>
                <a:gd name="T65" fmla="*/ 770 h 845"/>
                <a:gd name="T66" fmla="*/ 141 w 847"/>
                <a:gd name="T67" fmla="*/ 739 h 845"/>
                <a:gd name="T68" fmla="*/ 106 w 847"/>
                <a:gd name="T69" fmla="*/ 703 h 845"/>
                <a:gd name="T70" fmla="*/ 75 w 847"/>
                <a:gd name="T71" fmla="*/ 665 h 845"/>
                <a:gd name="T72" fmla="*/ 49 w 847"/>
                <a:gd name="T73" fmla="*/ 621 h 845"/>
                <a:gd name="T74" fmla="*/ 27 w 847"/>
                <a:gd name="T75" fmla="*/ 575 h 845"/>
                <a:gd name="T76" fmla="*/ 12 w 847"/>
                <a:gd name="T77" fmla="*/ 527 h 845"/>
                <a:gd name="T78" fmla="*/ 2 w 847"/>
                <a:gd name="T79" fmla="*/ 476 h 845"/>
                <a:gd name="T80" fmla="*/ 0 w 847"/>
                <a:gd name="T81" fmla="*/ 423 h 845"/>
                <a:gd name="T82" fmla="*/ 2 w 847"/>
                <a:gd name="T83" fmla="*/ 370 h 845"/>
                <a:gd name="T84" fmla="*/ 12 w 847"/>
                <a:gd name="T85" fmla="*/ 319 h 845"/>
                <a:gd name="T86" fmla="*/ 27 w 847"/>
                <a:gd name="T87" fmla="*/ 269 h 845"/>
                <a:gd name="T88" fmla="*/ 49 w 847"/>
                <a:gd name="T89" fmla="*/ 223 h 845"/>
                <a:gd name="T90" fmla="*/ 75 w 847"/>
                <a:gd name="T91" fmla="*/ 181 h 845"/>
                <a:gd name="T92" fmla="*/ 106 w 847"/>
                <a:gd name="T93" fmla="*/ 142 h 845"/>
                <a:gd name="T94" fmla="*/ 141 w 847"/>
                <a:gd name="T95" fmla="*/ 106 h 845"/>
                <a:gd name="T96" fmla="*/ 181 w 847"/>
                <a:gd name="T97" fmla="*/ 76 h 845"/>
                <a:gd name="T98" fmla="*/ 224 w 847"/>
                <a:gd name="T99" fmla="*/ 49 h 845"/>
                <a:gd name="T100" fmla="*/ 270 w 847"/>
                <a:gd name="T101" fmla="*/ 29 h 845"/>
                <a:gd name="T102" fmla="*/ 318 w 847"/>
                <a:gd name="T103" fmla="*/ 13 h 845"/>
                <a:gd name="T104" fmla="*/ 369 w 847"/>
                <a:gd name="T105" fmla="*/ 3 h 845"/>
                <a:gd name="T106" fmla="*/ 423 w 847"/>
                <a:gd name="T107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47" h="845">
                  <a:moveTo>
                    <a:pt x="423" y="0"/>
                  </a:moveTo>
                  <a:lnTo>
                    <a:pt x="423" y="0"/>
                  </a:lnTo>
                  <a:lnTo>
                    <a:pt x="476" y="3"/>
                  </a:lnTo>
                  <a:lnTo>
                    <a:pt x="527" y="13"/>
                  </a:lnTo>
                  <a:lnTo>
                    <a:pt x="577" y="29"/>
                  </a:lnTo>
                  <a:lnTo>
                    <a:pt x="623" y="49"/>
                  </a:lnTo>
                  <a:lnTo>
                    <a:pt x="665" y="76"/>
                  </a:lnTo>
                  <a:lnTo>
                    <a:pt x="705" y="106"/>
                  </a:lnTo>
                  <a:lnTo>
                    <a:pt x="740" y="142"/>
                  </a:lnTo>
                  <a:lnTo>
                    <a:pt x="770" y="181"/>
                  </a:lnTo>
                  <a:lnTo>
                    <a:pt x="797" y="223"/>
                  </a:lnTo>
                  <a:lnTo>
                    <a:pt x="819" y="269"/>
                  </a:lnTo>
                  <a:lnTo>
                    <a:pt x="833" y="319"/>
                  </a:lnTo>
                  <a:lnTo>
                    <a:pt x="843" y="370"/>
                  </a:lnTo>
                  <a:lnTo>
                    <a:pt x="847" y="423"/>
                  </a:lnTo>
                  <a:lnTo>
                    <a:pt x="843" y="476"/>
                  </a:lnTo>
                  <a:lnTo>
                    <a:pt x="833" y="527"/>
                  </a:lnTo>
                  <a:lnTo>
                    <a:pt x="819" y="575"/>
                  </a:lnTo>
                  <a:lnTo>
                    <a:pt x="797" y="621"/>
                  </a:lnTo>
                  <a:lnTo>
                    <a:pt x="770" y="665"/>
                  </a:lnTo>
                  <a:lnTo>
                    <a:pt x="740" y="703"/>
                  </a:lnTo>
                  <a:lnTo>
                    <a:pt x="705" y="739"/>
                  </a:lnTo>
                  <a:lnTo>
                    <a:pt x="665" y="770"/>
                  </a:lnTo>
                  <a:lnTo>
                    <a:pt x="623" y="797"/>
                  </a:lnTo>
                  <a:lnTo>
                    <a:pt x="577" y="817"/>
                  </a:lnTo>
                  <a:lnTo>
                    <a:pt x="527" y="833"/>
                  </a:lnTo>
                  <a:lnTo>
                    <a:pt x="476" y="843"/>
                  </a:lnTo>
                  <a:lnTo>
                    <a:pt x="423" y="845"/>
                  </a:lnTo>
                  <a:lnTo>
                    <a:pt x="369" y="843"/>
                  </a:lnTo>
                  <a:lnTo>
                    <a:pt x="318" y="833"/>
                  </a:lnTo>
                  <a:lnTo>
                    <a:pt x="270" y="817"/>
                  </a:lnTo>
                  <a:lnTo>
                    <a:pt x="224" y="797"/>
                  </a:lnTo>
                  <a:lnTo>
                    <a:pt x="181" y="770"/>
                  </a:lnTo>
                  <a:lnTo>
                    <a:pt x="141" y="739"/>
                  </a:lnTo>
                  <a:lnTo>
                    <a:pt x="106" y="703"/>
                  </a:lnTo>
                  <a:lnTo>
                    <a:pt x="75" y="665"/>
                  </a:lnTo>
                  <a:lnTo>
                    <a:pt x="49" y="621"/>
                  </a:lnTo>
                  <a:lnTo>
                    <a:pt x="27" y="575"/>
                  </a:lnTo>
                  <a:lnTo>
                    <a:pt x="12" y="527"/>
                  </a:lnTo>
                  <a:lnTo>
                    <a:pt x="2" y="476"/>
                  </a:lnTo>
                  <a:lnTo>
                    <a:pt x="0" y="423"/>
                  </a:lnTo>
                  <a:lnTo>
                    <a:pt x="2" y="370"/>
                  </a:lnTo>
                  <a:lnTo>
                    <a:pt x="12" y="319"/>
                  </a:lnTo>
                  <a:lnTo>
                    <a:pt x="27" y="269"/>
                  </a:lnTo>
                  <a:lnTo>
                    <a:pt x="49" y="223"/>
                  </a:lnTo>
                  <a:lnTo>
                    <a:pt x="75" y="181"/>
                  </a:lnTo>
                  <a:lnTo>
                    <a:pt x="106" y="142"/>
                  </a:lnTo>
                  <a:lnTo>
                    <a:pt x="141" y="106"/>
                  </a:lnTo>
                  <a:lnTo>
                    <a:pt x="181" y="76"/>
                  </a:lnTo>
                  <a:lnTo>
                    <a:pt x="224" y="49"/>
                  </a:lnTo>
                  <a:lnTo>
                    <a:pt x="270" y="29"/>
                  </a:lnTo>
                  <a:lnTo>
                    <a:pt x="318" y="13"/>
                  </a:lnTo>
                  <a:lnTo>
                    <a:pt x="369" y="3"/>
                  </a:lnTo>
                  <a:lnTo>
                    <a:pt x="423" y="0"/>
                  </a:lnTo>
                  <a:close/>
                </a:path>
              </a:pathLst>
            </a:custGeom>
            <a:grpFill/>
            <a:ln w="0">
              <a:solidFill>
                <a:schemeClr val="accent1">
                  <a:shade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69">
              <a:extLst>
                <a:ext uri="{FF2B5EF4-FFF2-40B4-BE49-F238E27FC236}">
                  <a16:creationId xmlns:a16="http://schemas.microsoft.com/office/drawing/2014/main" id="{46EFE26C-5AAD-4424-82E2-394FDF3A1BD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0238" y="2587625"/>
              <a:ext cx="269875" cy="269875"/>
            </a:xfrm>
            <a:custGeom>
              <a:avLst/>
              <a:gdLst>
                <a:gd name="T0" fmla="*/ 424 w 848"/>
                <a:gd name="T1" fmla="*/ 0 h 846"/>
                <a:gd name="T2" fmla="*/ 477 w 848"/>
                <a:gd name="T3" fmla="*/ 3 h 846"/>
                <a:gd name="T4" fmla="*/ 528 w 848"/>
                <a:gd name="T5" fmla="*/ 13 h 846"/>
                <a:gd name="T6" fmla="*/ 577 w 848"/>
                <a:gd name="T7" fmla="*/ 29 h 846"/>
                <a:gd name="T8" fmla="*/ 623 w 848"/>
                <a:gd name="T9" fmla="*/ 49 h 846"/>
                <a:gd name="T10" fmla="*/ 666 w 848"/>
                <a:gd name="T11" fmla="*/ 76 h 846"/>
                <a:gd name="T12" fmla="*/ 705 w 848"/>
                <a:gd name="T13" fmla="*/ 107 h 846"/>
                <a:gd name="T14" fmla="*/ 740 w 848"/>
                <a:gd name="T15" fmla="*/ 142 h 846"/>
                <a:gd name="T16" fmla="*/ 772 w 848"/>
                <a:gd name="T17" fmla="*/ 181 h 846"/>
                <a:gd name="T18" fmla="*/ 798 w 848"/>
                <a:gd name="T19" fmla="*/ 225 h 846"/>
                <a:gd name="T20" fmla="*/ 819 w 848"/>
                <a:gd name="T21" fmla="*/ 271 h 846"/>
                <a:gd name="T22" fmla="*/ 835 w 848"/>
                <a:gd name="T23" fmla="*/ 319 h 846"/>
                <a:gd name="T24" fmla="*/ 844 w 848"/>
                <a:gd name="T25" fmla="*/ 370 h 846"/>
                <a:gd name="T26" fmla="*/ 848 w 848"/>
                <a:gd name="T27" fmla="*/ 423 h 846"/>
                <a:gd name="T28" fmla="*/ 844 w 848"/>
                <a:gd name="T29" fmla="*/ 476 h 846"/>
                <a:gd name="T30" fmla="*/ 835 w 848"/>
                <a:gd name="T31" fmla="*/ 527 h 846"/>
                <a:gd name="T32" fmla="*/ 819 w 848"/>
                <a:gd name="T33" fmla="*/ 575 h 846"/>
                <a:gd name="T34" fmla="*/ 798 w 848"/>
                <a:gd name="T35" fmla="*/ 621 h 846"/>
                <a:gd name="T36" fmla="*/ 772 w 848"/>
                <a:gd name="T37" fmla="*/ 665 h 846"/>
                <a:gd name="T38" fmla="*/ 740 w 848"/>
                <a:gd name="T39" fmla="*/ 703 h 846"/>
                <a:gd name="T40" fmla="*/ 705 w 848"/>
                <a:gd name="T41" fmla="*/ 739 h 846"/>
                <a:gd name="T42" fmla="*/ 666 w 848"/>
                <a:gd name="T43" fmla="*/ 770 h 846"/>
                <a:gd name="T44" fmla="*/ 623 w 848"/>
                <a:gd name="T45" fmla="*/ 797 h 846"/>
                <a:gd name="T46" fmla="*/ 577 w 848"/>
                <a:gd name="T47" fmla="*/ 817 h 846"/>
                <a:gd name="T48" fmla="*/ 528 w 848"/>
                <a:gd name="T49" fmla="*/ 833 h 846"/>
                <a:gd name="T50" fmla="*/ 477 w 848"/>
                <a:gd name="T51" fmla="*/ 843 h 846"/>
                <a:gd name="T52" fmla="*/ 424 w 848"/>
                <a:gd name="T53" fmla="*/ 846 h 846"/>
                <a:gd name="T54" fmla="*/ 370 w 848"/>
                <a:gd name="T55" fmla="*/ 843 h 846"/>
                <a:gd name="T56" fmla="*/ 320 w 848"/>
                <a:gd name="T57" fmla="*/ 833 h 846"/>
                <a:gd name="T58" fmla="*/ 271 w 848"/>
                <a:gd name="T59" fmla="*/ 817 h 846"/>
                <a:gd name="T60" fmla="*/ 225 w 848"/>
                <a:gd name="T61" fmla="*/ 797 h 846"/>
                <a:gd name="T62" fmla="*/ 181 w 848"/>
                <a:gd name="T63" fmla="*/ 770 h 846"/>
                <a:gd name="T64" fmla="*/ 143 w 848"/>
                <a:gd name="T65" fmla="*/ 739 h 846"/>
                <a:gd name="T66" fmla="*/ 107 w 848"/>
                <a:gd name="T67" fmla="*/ 703 h 846"/>
                <a:gd name="T68" fmla="*/ 76 w 848"/>
                <a:gd name="T69" fmla="*/ 665 h 846"/>
                <a:gd name="T70" fmla="*/ 49 w 848"/>
                <a:gd name="T71" fmla="*/ 621 h 846"/>
                <a:gd name="T72" fmla="*/ 29 w 848"/>
                <a:gd name="T73" fmla="*/ 575 h 846"/>
                <a:gd name="T74" fmla="*/ 13 w 848"/>
                <a:gd name="T75" fmla="*/ 527 h 846"/>
                <a:gd name="T76" fmla="*/ 3 w 848"/>
                <a:gd name="T77" fmla="*/ 476 h 846"/>
                <a:gd name="T78" fmla="*/ 0 w 848"/>
                <a:gd name="T79" fmla="*/ 423 h 846"/>
                <a:gd name="T80" fmla="*/ 3 w 848"/>
                <a:gd name="T81" fmla="*/ 370 h 846"/>
                <a:gd name="T82" fmla="*/ 13 w 848"/>
                <a:gd name="T83" fmla="*/ 319 h 846"/>
                <a:gd name="T84" fmla="*/ 29 w 848"/>
                <a:gd name="T85" fmla="*/ 271 h 846"/>
                <a:gd name="T86" fmla="*/ 49 w 848"/>
                <a:gd name="T87" fmla="*/ 225 h 846"/>
                <a:gd name="T88" fmla="*/ 76 w 848"/>
                <a:gd name="T89" fmla="*/ 181 h 846"/>
                <a:gd name="T90" fmla="*/ 107 w 848"/>
                <a:gd name="T91" fmla="*/ 142 h 846"/>
                <a:gd name="T92" fmla="*/ 143 w 848"/>
                <a:gd name="T93" fmla="*/ 107 h 846"/>
                <a:gd name="T94" fmla="*/ 181 w 848"/>
                <a:gd name="T95" fmla="*/ 76 h 846"/>
                <a:gd name="T96" fmla="*/ 225 w 848"/>
                <a:gd name="T97" fmla="*/ 49 h 846"/>
                <a:gd name="T98" fmla="*/ 271 w 848"/>
                <a:gd name="T99" fmla="*/ 29 h 846"/>
                <a:gd name="T100" fmla="*/ 320 w 848"/>
                <a:gd name="T101" fmla="*/ 13 h 846"/>
                <a:gd name="T102" fmla="*/ 370 w 848"/>
                <a:gd name="T103" fmla="*/ 3 h 846"/>
                <a:gd name="T104" fmla="*/ 424 w 848"/>
                <a:gd name="T105" fmla="*/ 0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48" h="846">
                  <a:moveTo>
                    <a:pt x="424" y="0"/>
                  </a:moveTo>
                  <a:lnTo>
                    <a:pt x="477" y="3"/>
                  </a:lnTo>
                  <a:lnTo>
                    <a:pt x="528" y="13"/>
                  </a:lnTo>
                  <a:lnTo>
                    <a:pt x="577" y="29"/>
                  </a:lnTo>
                  <a:lnTo>
                    <a:pt x="623" y="49"/>
                  </a:lnTo>
                  <a:lnTo>
                    <a:pt x="666" y="76"/>
                  </a:lnTo>
                  <a:lnTo>
                    <a:pt x="705" y="107"/>
                  </a:lnTo>
                  <a:lnTo>
                    <a:pt x="740" y="142"/>
                  </a:lnTo>
                  <a:lnTo>
                    <a:pt x="772" y="181"/>
                  </a:lnTo>
                  <a:lnTo>
                    <a:pt x="798" y="225"/>
                  </a:lnTo>
                  <a:lnTo>
                    <a:pt x="819" y="271"/>
                  </a:lnTo>
                  <a:lnTo>
                    <a:pt x="835" y="319"/>
                  </a:lnTo>
                  <a:lnTo>
                    <a:pt x="844" y="370"/>
                  </a:lnTo>
                  <a:lnTo>
                    <a:pt x="848" y="423"/>
                  </a:lnTo>
                  <a:lnTo>
                    <a:pt x="844" y="476"/>
                  </a:lnTo>
                  <a:lnTo>
                    <a:pt x="835" y="527"/>
                  </a:lnTo>
                  <a:lnTo>
                    <a:pt x="819" y="575"/>
                  </a:lnTo>
                  <a:lnTo>
                    <a:pt x="798" y="621"/>
                  </a:lnTo>
                  <a:lnTo>
                    <a:pt x="772" y="665"/>
                  </a:lnTo>
                  <a:lnTo>
                    <a:pt x="740" y="703"/>
                  </a:lnTo>
                  <a:lnTo>
                    <a:pt x="705" y="739"/>
                  </a:lnTo>
                  <a:lnTo>
                    <a:pt x="666" y="770"/>
                  </a:lnTo>
                  <a:lnTo>
                    <a:pt x="623" y="797"/>
                  </a:lnTo>
                  <a:lnTo>
                    <a:pt x="577" y="817"/>
                  </a:lnTo>
                  <a:lnTo>
                    <a:pt x="528" y="833"/>
                  </a:lnTo>
                  <a:lnTo>
                    <a:pt x="477" y="843"/>
                  </a:lnTo>
                  <a:lnTo>
                    <a:pt x="424" y="846"/>
                  </a:lnTo>
                  <a:lnTo>
                    <a:pt x="370" y="843"/>
                  </a:lnTo>
                  <a:lnTo>
                    <a:pt x="320" y="833"/>
                  </a:lnTo>
                  <a:lnTo>
                    <a:pt x="271" y="817"/>
                  </a:lnTo>
                  <a:lnTo>
                    <a:pt x="225" y="797"/>
                  </a:lnTo>
                  <a:lnTo>
                    <a:pt x="181" y="770"/>
                  </a:lnTo>
                  <a:lnTo>
                    <a:pt x="143" y="739"/>
                  </a:lnTo>
                  <a:lnTo>
                    <a:pt x="107" y="703"/>
                  </a:lnTo>
                  <a:lnTo>
                    <a:pt x="76" y="665"/>
                  </a:lnTo>
                  <a:lnTo>
                    <a:pt x="49" y="621"/>
                  </a:lnTo>
                  <a:lnTo>
                    <a:pt x="29" y="575"/>
                  </a:lnTo>
                  <a:lnTo>
                    <a:pt x="13" y="527"/>
                  </a:lnTo>
                  <a:lnTo>
                    <a:pt x="3" y="476"/>
                  </a:lnTo>
                  <a:lnTo>
                    <a:pt x="0" y="423"/>
                  </a:lnTo>
                  <a:lnTo>
                    <a:pt x="3" y="370"/>
                  </a:lnTo>
                  <a:lnTo>
                    <a:pt x="13" y="319"/>
                  </a:lnTo>
                  <a:lnTo>
                    <a:pt x="29" y="271"/>
                  </a:lnTo>
                  <a:lnTo>
                    <a:pt x="49" y="225"/>
                  </a:lnTo>
                  <a:lnTo>
                    <a:pt x="76" y="181"/>
                  </a:lnTo>
                  <a:lnTo>
                    <a:pt x="107" y="142"/>
                  </a:lnTo>
                  <a:lnTo>
                    <a:pt x="143" y="107"/>
                  </a:lnTo>
                  <a:lnTo>
                    <a:pt x="181" y="76"/>
                  </a:lnTo>
                  <a:lnTo>
                    <a:pt x="225" y="49"/>
                  </a:lnTo>
                  <a:lnTo>
                    <a:pt x="271" y="29"/>
                  </a:lnTo>
                  <a:lnTo>
                    <a:pt x="320" y="13"/>
                  </a:lnTo>
                  <a:lnTo>
                    <a:pt x="370" y="3"/>
                  </a:lnTo>
                  <a:lnTo>
                    <a:pt x="424" y="0"/>
                  </a:lnTo>
                  <a:close/>
                </a:path>
              </a:pathLst>
            </a:custGeom>
            <a:grpFill/>
            <a:ln w="0">
              <a:solidFill>
                <a:schemeClr val="accent1">
                  <a:shade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70">
              <a:extLst>
                <a:ext uri="{FF2B5EF4-FFF2-40B4-BE49-F238E27FC236}">
                  <a16:creationId xmlns:a16="http://schemas.microsoft.com/office/drawing/2014/main" id="{71CD021D-A4C6-44D9-9270-A886E2710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1163" y="3667125"/>
              <a:ext cx="142875" cy="168275"/>
            </a:xfrm>
            <a:custGeom>
              <a:avLst/>
              <a:gdLst>
                <a:gd name="T0" fmla="*/ 0 w 449"/>
                <a:gd name="T1" fmla="*/ 0 h 529"/>
                <a:gd name="T2" fmla="*/ 449 w 449"/>
                <a:gd name="T3" fmla="*/ 0 h 529"/>
                <a:gd name="T4" fmla="*/ 449 w 449"/>
                <a:gd name="T5" fmla="*/ 305 h 529"/>
                <a:gd name="T6" fmla="*/ 445 w 449"/>
                <a:gd name="T7" fmla="*/ 345 h 529"/>
                <a:gd name="T8" fmla="*/ 436 w 449"/>
                <a:gd name="T9" fmla="*/ 383 h 529"/>
                <a:gd name="T10" fmla="*/ 419 w 449"/>
                <a:gd name="T11" fmla="*/ 418 h 529"/>
                <a:gd name="T12" fmla="*/ 397 w 449"/>
                <a:gd name="T13" fmla="*/ 449 h 529"/>
                <a:gd name="T14" fmla="*/ 369 w 449"/>
                <a:gd name="T15" fmla="*/ 476 h 529"/>
                <a:gd name="T16" fmla="*/ 339 w 449"/>
                <a:gd name="T17" fmla="*/ 499 h 529"/>
                <a:gd name="T18" fmla="*/ 303 w 449"/>
                <a:gd name="T19" fmla="*/ 515 h 529"/>
                <a:gd name="T20" fmla="*/ 265 w 449"/>
                <a:gd name="T21" fmla="*/ 525 h 529"/>
                <a:gd name="T22" fmla="*/ 225 w 449"/>
                <a:gd name="T23" fmla="*/ 529 h 529"/>
                <a:gd name="T24" fmla="*/ 225 w 449"/>
                <a:gd name="T25" fmla="*/ 529 h 529"/>
                <a:gd name="T26" fmla="*/ 185 w 449"/>
                <a:gd name="T27" fmla="*/ 525 h 529"/>
                <a:gd name="T28" fmla="*/ 147 w 449"/>
                <a:gd name="T29" fmla="*/ 515 h 529"/>
                <a:gd name="T30" fmla="*/ 112 w 449"/>
                <a:gd name="T31" fmla="*/ 499 h 529"/>
                <a:gd name="T32" fmla="*/ 80 w 449"/>
                <a:gd name="T33" fmla="*/ 477 h 529"/>
                <a:gd name="T34" fmla="*/ 54 w 449"/>
                <a:gd name="T35" fmla="*/ 449 h 529"/>
                <a:gd name="T36" fmla="*/ 31 w 449"/>
                <a:gd name="T37" fmla="*/ 418 h 529"/>
                <a:gd name="T38" fmla="*/ 15 w 449"/>
                <a:gd name="T39" fmla="*/ 384 h 529"/>
                <a:gd name="T40" fmla="*/ 4 w 449"/>
                <a:gd name="T41" fmla="*/ 345 h 529"/>
                <a:gd name="T42" fmla="*/ 0 w 449"/>
                <a:gd name="T43" fmla="*/ 305 h 529"/>
                <a:gd name="T44" fmla="*/ 0 w 449"/>
                <a:gd name="T45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9" h="529">
                  <a:moveTo>
                    <a:pt x="0" y="0"/>
                  </a:moveTo>
                  <a:lnTo>
                    <a:pt x="449" y="0"/>
                  </a:lnTo>
                  <a:lnTo>
                    <a:pt x="449" y="305"/>
                  </a:lnTo>
                  <a:lnTo>
                    <a:pt x="445" y="345"/>
                  </a:lnTo>
                  <a:lnTo>
                    <a:pt x="436" y="383"/>
                  </a:lnTo>
                  <a:lnTo>
                    <a:pt x="419" y="418"/>
                  </a:lnTo>
                  <a:lnTo>
                    <a:pt x="397" y="449"/>
                  </a:lnTo>
                  <a:lnTo>
                    <a:pt x="369" y="476"/>
                  </a:lnTo>
                  <a:lnTo>
                    <a:pt x="339" y="499"/>
                  </a:lnTo>
                  <a:lnTo>
                    <a:pt x="303" y="515"/>
                  </a:lnTo>
                  <a:lnTo>
                    <a:pt x="265" y="525"/>
                  </a:lnTo>
                  <a:lnTo>
                    <a:pt x="225" y="529"/>
                  </a:lnTo>
                  <a:lnTo>
                    <a:pt x="225" y="529"/>
                  </a:lnTo>
                  <a:lnTo>
                    <a:pt x="185" y="525"/>
                  </a:lnTo>
                  <a:lnTo>
                    <a:pt x="147" y="515"/>
                  </a:lnTo>
                  <a:lnTo>
                    <a:pt x="112" y="499"/>
                  </a:lnTo>
                  <a:lnTo>
                    <a:pt x="80" y="477"/>
                  </a:lnTo>
                  <a:lnTo>
                    <a:pt x="54" y="449"/>
                  </a:lnTo>
                  <a:lnTo>
                    <a:pt x="31" y="418"/>
                  </a:lnTo>
                  <a:lnTo>
                    <a:pt x="15" y="384"/>
                  </a:lnTo>
                  <a:lnTo>
                    <a:pt x="4" y="345"/>
                  </a:lnTo>
                  <a:lnTo>
                    <a:pt x="0" y="30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1">
                  <a:shade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71">
              <a:extLst>
                <a:ext uri="{FF2B5EF4-FFF2-40B4-BE49-F238E27FC236}">
                  <a16:creationId xmlns:a16="http://schemas.microsoft.com/office/drawing/2014/main" id="{52074D1A-B3D9-4593-8CE9-72C2ADF531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06500" y="2849563"/>
              <a:ext cx="1133475" cy="985838"/>
            </a:xfrm>
            <a:custGeom>
              <a:avLst/>
              <a:gdLst>
                <a:gd name="T0" fmla="*/ 2967 w 3570"/>
                <a:gd name="T1" fmla="*/ 1562 h 3106"/>
                <a:gd name="T2" fmla="*/ 2816 w 3570"/>
                <a:gd name="T3" fmla="*/ 1513 h 3106"/>
                <a:gd name="T4" fmla="*/ 2732 w 3570"/>
                <a:gd name="T5" fmla="*/ 1583 h 3106"/>
                <a:gd name="T6" fmla="*/ 3079 w 3570"/>
                <a:gd name="T7" fmla="*/ 1519 h 3106"/>
                <a:gd name="T8" fmla="*/ 575 w 3570"/>
                <a:gd name="T9" fmla="*/ 0 h 3106"/>
                <a:gd name="T10" fmla="*/ 675 w 3570"/>
                <a:gd name="T11" fmla="*/ 13 h 3106"/>
                <a:gd name="T12" fmla="*/ 742 w 3570"/>
                <a:gd name="T13" fmla="*/ 39 h 3106"/>
                <a:gd name="T14" fmla="*/ 878 w 3570"/>
                <a:gd name="T15" fmla="*/ 140 h 3106"/>
                <a:gd name="T16" fmla="*/ 968 w 3570"/>
                <a:gd name="T17" fmla="*/ 331 h 3106"/>
                <a:gd name="T18" fmla="*/ 995 w 3570"/>
                <a:gd name="T19" fmla="*/ 496 h 3106"/>
                <a:gd name="T20" fmla="*/ 1067 w 3570"/>
                <a:gd name="T21" fmla="*/ 739 h 3106"/>
                <a:gd name="T22" fmla="*/ 1217 w 3570"/>
                <a:gd name="T23" fmla="*/ 851 h 3106"/>
                <a:gd name="T24" fmla="*/ 1428 w 3570"/>
                <a:gd name="T25" fmla="*/ 849 h 3106"/>
                <a:gd name="T26" fmla="*/ 1663 w 3570"/>
                <a:gd name="T27" fmla="*/ 815 h 3106"/>
                <a:gd name="T28" fmla="*/ 1905 w 3570"/>
                <a:gd name="T29" fmla="*/ 777 h 3106"/>
                <a:gd name="T30" fmla="*/ 2022 w 3570"/>
                <a:gd name="T31" fmla="*/ 687 h 3106"/>
                <a:gd name="T32" fmla="*/ 2085 w 3570"/>
                <a:gd name="T33" fmla="*/ 474 h 3106"/>
                <a:gd name="T34" fmla="*/ 2109 w 3570"/>
                <a:gd name="T35" fmla="*/ 331 h 3106"/>
                <a:gd name="T36" fmla="*/ 2199 w 3570"/>
                <a:gd name="T37" fmla="*/ 140 h 3106"/>
                <a:gd name="T38" fmla="*/ 2336 w 3570"/>
                <a:gd name="T39" fmla="*/ 39 h 3106"/>
                <a:gd name="T40" fmla="*/ 2401 w 3570"/>
                <a:gd name="T41" fmla="*/ 13 h 3106"/>
                <a:gd name="T42" fmla="*/ 2502 w 3570"/>
                <a:gd name="T43" fmla="*/ 0 h 3106"/>
                <a:gd name="T44" fmla="*/ 2595 w 3570"/>
                <a:gd name="T45" fmla="*/ 10 h 3106"/>
                <a:gd name="T46" fmla="*/ 2750 w 3570"/>
                <a:gd name="T47" fmla="*/ 105 h 3106"/>
                <a:gd name="T48" fmla="*/ 2821 w 3570"/>
                <a:gd name="T49" fmla="*/ 259 h 3106"/>
                <a:gd name="T50" fmla="*/ 2848 w 3570"/>
                <a:gd name="T51" fmla="*/ 368 h 3106"/>
                <a:gd name="T52" fmla="*/ 2903 w 3570"/>
                <a:gd name="T53" fmla="*/ 586 h 3106"/>
                <a:gd name="T54" fmla="*/ 2971 w 3570"/>
                <a:gd name="T55" fmla="*/ 855 h 3106"/>
                <a:gd name="T56" fmla="*/ 3036 w 3570"/>
                <a:gd name="T57" fmla="*/ 1116 h 3106"/>
                <a:gd name="T58" fmla="*/ 3084 w 3570"/>
                <a:gd name="T59" fmla="*/ 1309 h 3106"/>
                <a:gd name="T60" fmla="*/ 3099 w 3570"/>
                <a:gd name="T61" fmla="*/ 1411 h 3106"/>
                <a:gd name="T62" fmla="*/ 3230 w 3570"/>
                <a:gd name="T63" fmla="*/ 1516 h 3106"/>
                <a:gd name="T64" fmla="*/ 2302 w 3570"/>
                <a:gd name="T65" fmla="*/ 2516 h 3106"/>
                <a:gd name="T66" fmla="*/ 2659 w 3570"/>
                <a:gd name="T67" fmla="*/ 1488 h 3106"/>
                <a:gd name="T68" fmla="*/ 2760 w 3570"/>
                <a:gd name="T69" fmla="*/ 1361 h 3106"/>
                <a:gd name="T70" fmla="*/ 2690 w 3570"/>
                <a:gd name="T71" fmla="*/ 1088 h 3106"/>
                <a:gd name="T72" fmla="*/ 2612 w 3570"/>
                <a:gd name="T73" fmla="*/ 833 h 3106"/>
                <a:gd name="T74" fmla="*/ 2559 w 3570"/>
                <a:gd name="T75" fmla="*/ 676 h 3106"/>
                <a:gd name="T76" fmla="*/ 2508 w 3570"/>
                <a:gd name="T77" fmla="*/ 624 h 3106"/>
                <a:gd name="T78" fmla="*/ 2497 w 3570"/>
                <a:gd name="T79" fmla="*/ 679 h 3106"/>
                <a:gd name="T80" fmla="*/ 2599 w 3570"/>
                <a:gd name="T81" fmla="*/ 964 h 3106"/>
                <a:gd name="T82" fmla="*/ 2707 w 3570"/>
                <a:gd name="T83" fmla="*/ 1384 h 3106"/>
                <a:gd name="T84" fmla="*/ 2576 w 3570"/>
                <a:gd name="T85" fmla="*/ 1534 h 3106"/>
                <a:gd name="T86" fmla="*/ 2358 w 3570"/>
                <a:gd name="T87" fmla="*/ 1439 h 3106"/>
                <a:gd name="T88" fmla="*/ 2195 w 3570"/>
                <a:gd name="T89" fmla="*/ 989 h 3106"/>
                <a:gd name="T90" fmla="*/ 1959 w 3570"/>
                <a:gd name="T91" fmla="*/ 1104 h 3106"/>
                <a:gd name="T92" fmla="*/ 1667 w 3570"/>
                <a:gd name="T93" fmla="*/ 1168 h 3106"/>
                <a:gd name="T94" fmla="*/ 1554 w 3570"/>
                <a:gd name="T95" fmla="*/ 1248 h 3106"/>
                <a:gd name="T96" fmla="*/ 1250 w 3570"/>
                <a:gd name="T97" fmla="*/ 1202 h 3106"/>
                <a:gd name="T98" fmla="*/ 956 w 3570"/>
                <a:gd name="T99" fmla="*/ 1085 h 3106"/>
                <a:gd name="T100" fmla="*/ 755 w 3570"/>
                <a:gd name="T101" fmla="*/ 1370 h 3106"/>
                <a:gd name="T102" fmla="*/ 639 w 3570"/>
                <a:gd name="T103" fmla="*/ 1516 h 3106"/>
                <a:gd name="T104" fmla="*/ 558 w 3570"/>
                <a:gd name="T105" fmla="*/ 2960 h 3106"/>
                <a:gd name="T106" fmla="*/ 425 w 3570"/>
                <a:gd name="T107" fmla="*/ 3092 h 3106"/>
                <a:gd name="T108" fmla="*/ 234 w 3570"/>
                <a:gd name="T109" fmla="*/ 3076 h 3106"/>
                <a:gd name="T110" fmla="*/ 126 w 3570"/>
                <a:gd name="T111" fmla="*/ 2922 h 3106"/>
                <a:gd name="T112" fmla="*/ 41 w 3570"/>
                <a:gd name="T113" fmla="*/ 1376 h 3106"/>
                <a:gd name="T114" fmla="*/ 6 w 3570"/>
                <a:gd name="T115" fmla="*/ 1168 h 3106"/>
                <a:gd name="T116" fmla="*/ 279 w 3570"/>
                <a:gd name="T117" fmla="*/ 115 h 3106"/>
                <a:gd name="T118" fmla="*/ 446 w 3570"/>
                <a:gd name="T119" fmla="*/ 18 h 3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570" h="3106">
                  <a:moveTo>
                    <a:pt x="3057" y="1513"/>
                  </a:moveTo>
                  <a:lnTo>
                    <a:pt x="3038" y="1529"/>
                  </a:lnTo>
                  <a:lnTo>
                    <a:pt x="3017" y="1544"/>
                  </a:lnTo>
                  <a:lnTo>
                    <a:pt x="2993" y="1555"/>
                  </a:lnTo>
                  <a:lnTo>
                    <a:pt x="2967" y="1562"/>
                  </a:lnTo>
                  <a:lnTo>
                    <a:pt x="2936" y="1566"/>
                  </a:lnTo>
                  <a:lnTo>
                    <a:pt x="2902" y="1562"/>
                  </a:lnTo>
                  <a:lnTo>
                    <a:pt x="2869" y="1551"/>
                  </a:lnTo>
                  <a:lnTo>
                    <a:pt x="2840" y="1534"/>
                  </a:lnTo>
                  <a:lnTo>
                    <a:pt x="2816" y="1513"/>
                  </a:lnTo>
                  <a:lnTo>
                    <a:pt x="2793" y="1519"/>
                  </a:lnTo>
                  <a:lnTo>
                    <a:pt x="2773" y="1529"/>
                  </a:lnTo>
                  <a:lnTo>
                    <a:pt x="2756" y="1544"/>
                  </a:lnTo>
                  <a:lnTo>
                    <a:pt x="2742" y="1562"/>
                  </a:lnTo>
                  <a:lnTo>
                    <a:pt x="2732" y="1583"/>
                  </a:lnTo>
                  <a:lnTo>
                    <a:pt x="3139" y="1583"/>
                  </a:lnTo>
                  <a:lnTo>
                    <a:pt x="3130" y="1562"/>
                  </a:lnTo>
                  <a:lnTo>
                    <a:pt x="3116" y="1544"/>
                  </a:lnTo>
                  <a:lnTo>
                    <a:pt x="3098" y="1529"/>
                  </a:lnTo>
                  <a:lnTo>
                    <a:pt x="3079" y="1519"/>
                  </a:lnTo>
                  <a:lnTo>
                    <a:pt x="3057" y="1513"/>
                  </a:lnTo>
                  <a:close/>
                  <a:moveTo>
                    <a:pt x="559" y="0"/>
                  </a:moveTo>
                  <a:lnTo>
                    <a:pt x="560" y="0"/>
                  </a:lnTo>
                  <a:lnTo>
                    <a:pt x="564" y="0"/>
                  </a:lnTo>
                  <a:lnTo>
                    <a:pt x="575" y="0"/>
                  </a:lnTo>
                  <a:lnTo>
                    <a:pt x="592" y="1"/>
                  </a:lnTo>
                  <a:lnTo>
                    <a:pt x="611" y="2"/>
                  </a:lnTo>
                  <a:lnTo>
                    <a:pt x="634" y="5"/>
                  </a:lnTo>
                  <a:lnTo>
                    <a:pt x="656" y="8"/>
                  </a:lnTo>
                  <a:lnTo>
                    <a:pt x="675" y="13"/>
                  </a:lnTo>
                  <a:lnTo>
                    <a:pt x="695" y="18"/>
                  </a:lnTo>
                  <a:lnTo>
                    <a:pt x="710" y="24"/>
                  </a:lnTo>
                  <a:lnTo>
                    <a:pt x="724" y="30"/>
                  </a:lnTo>
                  <a:lnTo>
                    <a:pt x="735" y="35"/>
                  </a:lnTo>
                  <a:lnTo>
                    <a:pt x="742" y="39"/>
                  </a:lnTo>
                  <a:lnTo>
                    <a:pt x="744" y="40"/>
                  </a:lnTo>
                  <a:lnTo>
                    <a:pt x="779" y="59"/>
                  </a:lnTo>
                  <a:lnTo>
                    <a:pt x="815" y="82"/>
                  </a:lnTo>
                  <a:lnTo>
                    <a:pt x="847" y="110"/>
                  </a:lnTo>
                  <a:lnTo>
                    <a:pt x="878" y="140"/>
                  </a:lnTo>
                  <a:lnTo>
                    <a:pt x="905" y="173"/>
                  </a:lnTo>
                  <a:lnTo>
                    <a:pt x="928" y="209"/>
                  </a:lnTo>
                  <a:lnTo>
                    <a:pt x="947" y="248"/>
                  </a:lnTo>
                  <a:lnTo>
                    <a:pt x="961" y="289"/>
                  </a:lnTo>
                  <a:lnTo>
                    <a:pt x="968" y="331"/>
                  </a:lnTo>
                  <a:lnTo>
                    <a:pt x="970" y="337"/>
                  </a:lnTo>
                  <a:lnTo>
                    <a:pt x="972" y="345"/>
                  </a:lnTo>
                  <a:lnTo>
                    <a:pt x="973" y="351"/>
                  </a:lnTo>
                  <a:lnTo>
                    <a:pt x="984" y="427"/>
                  </a:lnTo>
                  <a:lnTo>
                    <a:pt x="995" y="496"/>
                  </a:lnTo>
                  <a:lnTo>
                    <a:pt x="1006" y="557"/>
                  </a:lnTo>
                  <a:lnTo>
                    <a:pt x="1018" y="613"/>
                  </a:lnTo>
                  <a:lnTo>
                    <a:pt x="1033" y="661"/>
                  </a:lnTo>
                  <a:lnTo>
                    <a:pt x="1048" y="704"/>
                  </a:lnTo>
                  <a:lnTo>
                    <a:pt x="1067" y="739"/>
                  </a:lnTo>
                  <a:lnTo>
                    <a:pt x="1088" y="769"/>
                  </a:lnTo>
                  <a:lnTo>
                    <a:pt x="1112" y="792"/>
                  </a:lnTo>
                  <a:lnTo>
                    <a:pt x="1141" y="814"/>
                  </a:lnTo>
                  <a:lnTo>
                    <a:pt x="1176" y="833"/>
                  </a:lnTo>
                  <a:lnTo>
                    <a:pt x="1217" y="851"/>
                  </a:lnTo>
                  <a:lnTo>
                    <a:pt x="1265" y="867"/>
                  </a:lnTo>
                  <a:lnTo>
                    <a:pt x="1320" y="883"/>
                  </a:lnTo>
                  <a:lnTo>
                    <a:pt x="1383" y="896"/>
                  </a:lnTo>
                  <a:lnTo>
                    <a:pt x="1402" y="870"/>
                  </a:lnTo>
                  <a:lnTo>
                    <a:pt x="1428" y="849"/>
                  </a:lnTo>
                  <a:lnTo>
                    <a:pt x="1456" y="832"/>
                  </a:lnTo>
                  <a:lnTo>
                    <a:pt x="1488" y="821"/>
                  </a:lnTo>
                  <a:lnTo>
                    <a:pt x="1522" y="817"/>
                  </a:lnTo>
                  <a:lnTo>
                    <a:pt x="1596" y="817"/>
                  </a:lnTo>
                  <a:lnTo>
                    <a:pt x="1663" y="815"/>
                  </a:lnTo>
                  <a:lnTo>
                    <a:pt x="1724" y="810"/>
                  </a:lnTo>
                  <a:lnTo>
                    <a:pt x="1778" y="805"/>
                  </a:lnTo>
                  <a:lnTo>
                    <a:pt x="1827" y="798"/>
                  </a:lnTo>
                  <a:lnTo>
                    <a:pt x="1869" y="788"/>
                  </a:lnTo>
                  <a:lnTo>
                    <a:pt x="1905" y="777"/>
                  </a:lnTo>
                  <a:lnTo>
                    <a:pt x="1937" y="765"/>
                  </a:lnTo>
                  <a:lnTo>
                    <a:pt x="1964" y="751"/>
                  </a:lnTo>
                  <a:lnTo>
                    <a:pt x="1985" y="734"/>
                  </a:lnTo>
                  <a:lnTo>
                    <a:pt x="2005" y="713"/>
                  </a:lnTo>
                  <a:lnTo>
                    <a:pt x="2022" y="687"/>
                  </a:lnTo>
                  <a:lnTo>
                    <a:pt x="2038" y="654"/>
                  </a:lnTo>
                  <a:lnTo>
                    <a:pt x="2051" y="618"/>
                  </a:lnTo>
                  <a:lnTo>
                    <a:pt x="2063" y="574"/>
                  </a:lnTo>
                  <a:lnTo>
                    <a:pt x="2074" y="527"/>
                  </a:lnTo>
                  <a:lnTo>
                    <a:pt x="2085" y="474"/>
                  </a:lnTo>
                  <a:lnTo>
                    <a:pt x="2095" y="415"/>
                  </a:lnTo>
                  <a:lnTo>
                    <a:pt x="2104" y="351"/>
                  </a:lnTo>
                  <a:lnTo>
                    <a:pt x="2105" y="345"/>
                  </a:lnTo>
                  <a:lnTo>
                    <a:pt x="2107" y="337"/>
                  </a:lnTo>
                  <a:lnTo>
                    <a:pt x="2109" y="331"/>
                  </a:lnTo>
                  <a:lnTo>
                    <a:pt x="2116" y="289"/>
                  </a:lnTo>
                  <a:lnTo>
                    <a:pt x="2130" y="248"/>
                  </a:lnTo>
                  <a:lnTo>
                    <a:pt x="2149" y="209"/>
                  </a:lnTo>
                  <a:lnTo>
                    <a:pt x="2172" y="173"/>
                  </a:lnTo>
                  <a:lnTo>
                    <a:pt x="2199" y="140"/>
                  </a:lnTo>
                  <a:lnTo>
                    <a:pt x="2230" y="110"/>
                  </a:lnTo>
                  <a:lnTo>
                    <a:pt x="2263" y="82"/>
                  </a:lnTo>
                  <a:lnTo>
                    <a:pt x="2297" y="59"/>
                  </a:lnTo>
                  <a:lnTo>
                    <a:pt x="2333" y="40"/>
                  </a:lnTo>
                  <a:lnTo>
                    <a:pt x="2336" y="39"/>
                  </a:lnTo>
                  <a:lnTo>
                    <a:pt x="2342" y="35"/>
                  </a:lnTo>
                  <a:lnTo>
                    <a:pt x="2353" y="30"/>
                  </a:lnTo>
                  <a:lnTo>
                    <a:pt x="2366" y="24"/>
                  </a:lnTo>
                  <a:lnTo>
                    <a:pt x="2383" y="18"/>
                  </a:lnTo>
                  <a:lnTo>
                    <a:pt x="2401" y="13"/>
                  </a:lnTo>
                  <a:lnTo>
                    <a:pt x="2421" y="8"/>
                  </a:lnTo>
                  <a:lnTo>
                    <a:pt x="2444" y="5"/>
                  </a:lnTo>
                  <a:lnTo>
                    <a:pt x="2465" y="2"/>
                  </a:lnTo>
                  <a:lnTo>
                    <a:pt x="2486" y="1"/>
                  </a:lnTo>
                  <a:lnTo>
                    <a:pt x="2502" y="0"/>
                  </a:lnTo>
                  <a:lnTo>
                    <a:pt x="2513" y="0"/>
                  </a:lnTo>
                  <a:lnTo>
                    <a:pt x="2516" y="0"/>
                  </a:lnTo>
                  <a:lnTo>
                    <a:pt x="2518" y="0"/>
                  </a:lnTo>
                  <a:lnTo>
                    <a:pt x="2558" y="2"/>
                  </a:lnTo>
                  <a:lnTo>
                    <a:pt x="2595" y="10"/>
                  </a:lnTo>
                  <a:lnTo>
                    <a:pt x="2630" y="21"/>
                  </a:lnTo>
                  <a:lnTo>
                    <a:pt x="2664" y="35"/>
                  </a:lnTo>
                  <a:lnTo>
                    <a:pt x="2696" y="54"/>
                  </a:lnTo>
                  <a:lnTo>
                    <a:pt x="2724" y="77"/>
                  </a:lnTo>
                  <a:lnTo>
                    <a:pt x="2750" y="105"/>
                  </a:lnTo>
                  <a:lnTo>
                    <a:pt x="2772" y="135"/>
                  </a:lnTo>
                  <a:lnTo>
                    <a:pt x="2792" y="172"/>
                  </a:lnTo>
                  <a:lnTo>
                    <a:pt x="2807" y="212"/>
                  </a:lnTo>
                  <a:lnTo>
                    <a:pt x="2819" y="255"/>
                  </a:lnTo>
                  <a:lnTo>
                    <a:pt x="2821" y="259"/>
                  </a:lnTo>
                  <a:lnTo>
                    <a:pt x="2823" y="270"/>
                  </a:lnTo>
                  <a:lnTo>
                    <a:pt x="2827" y="285"/>
                  </a:lnTo>
                  <a:lnTo>
                    <a:pt x="2833" y="308"/>
                  </a:lnTo>
                  <a:lnTo>
                    <a:pt x="2840" y="336"/>
                  </a:lnTo>
                  <a:lnTo>
                    <a:pt x="2848" y="368"/>
                  </a:lnTo>
                  <a:lnTo>
                    <a:pt x="2857" y="405"/>
                  </a:lnTo>
                  <a:lnTo>
                    <a:pt x="2868" y="445"/>
                  </a:lnTo>
                  <a:lnTo>
                    <a:pt x="2879" y="490"/>
                  </a:lnTo>
                  <a:lnTo>
                    <a:pt x="2891" y="537"/>
                  </a:lnTo>
                  <a:lnTo>
                    <a:pt x="2903" y="586"/>
                  </a:lnTo>
                  <a:lnTo>
                    <a:pt x="2916" y="637"/>
                  </a:lnTo>
                  <a:lnTo>
                    <a:pt x="2930" y="690"/>
                  </a:lnTo>
                  <a:lnTo>
                    <a:pt x="2944" y="745"/>
                  </a:lnTo>
                  <a:lnTo>
                    <a:pt x="2958" y="800"/>
                  </a:lnTo>
                  <a:lnTo>
                    <a:pt x="2971" y="855"/>
                  </a:lnTo>
                  <a:lnTo>
                    <a:pt x="2985" y="909"/>
                  </a:lnTo>
                  <a:lnTo>
                    <a:pt x="2999" y="964"/>
                  </a:lnTo>
                  <a:lnTo>
                    <a:pt x="3012" y="1016"/>
                  </a:lnTo>
                  <a:lnTo>
                    <a:pt x="3024" y="1068"/>
                  </a:lnTo>
                  <a:lnTo>
                    <a:pt x="3036" y="1116"/>
                  </a:lnTo>
                  <a:lnTo>
                    <a:pt x="3048" y="1162"/>
                  </a:lnTo>
                  <a:lnTo>
                    <a:pt x="3058" y="1204"/>
                  </a:lnTo>
                  <a:lnTo>
                    <a:pt x="3068" y="1244"/>
                  </a:lnTo>
                  <a:lnTo>
                    <a:pt x="3076" y="1279"/>
                  </a:lnTo>
                  <a:lnTo>
                    <a:pt x="3084" y="1309"/>
                  </a:lnTo>
                  <a:lnTo>
                    <a:pt x="3090" y="1336"/>
                  </a:lnTo>
                  <a:lnTo>
                    <a:pt x="3095" y="1355"/>
                  </a:lnTo>
                  <a:lnTo>
                    <a:pt x="3098" y="1370"/>
                  </a:lnTo>
                  <a:lnTo>
                    <a:pt x="3101" y="1390"/>
                  </a:lnTo>
                  <a:lnTo>
                    <a:pt x="3099" y="1411"/>
                  </a:lnTo>
                  <a:lnTo>
                    <a:pt x="3132" y="1423"/>
                  </a:lnTo>
                  <a:lnTo>
                    <a:pt x="3162" y="1441"/>
                  </a:lnTo>
                  <a:lnTo>
                    <a:pt x="3189" y="1463"/>
                  </a:lnTo>
                  <a:lnTo>
                    <a:pt x="3212" y="1488"/>
                  </a:lnTo>
                  <a:lnTo>
                    <a:pt x="3230" y="1516"/>
                  </a:lnTo>
                  <a:lnTo>
                    <a:pt x="3244" y="1549"/>
                  </a:lnTo>
                  <a:lnTo>
                    <a:pt x="3253" y="1583"/>
                  </a:lnTo>
                  <a:lnTo>
                    <a:pt x="3570" y="1583"/>
                  </a:lnTo>
                  <a:lnTo>
                    <a:pt x="3570" y="2516"/>
                  </a:lnTo>
                  <a:lnTo>
                    <a:pt x="2302" y="2516"/>
                  </a:lnTo>
                  <a:lnTo>
                    <a:pt x="2302" y="1583"/>
                  </a:lnTo>
                  <a:lnTo>
                    <a:pt x="2619" y="1583"/>
                  </a:lnTo>
                  <a:lnTo>
                    <a:pt x="2628" y="1549"/>
                  </a:lnTo>
                  <a:lnTo>
                    <a:pt x="2641" y="1517"/>
                  </a:lnTo>
                  <a:lnTo>
                    <a:pt x="2659" y="1488"/>
                  </a:lnTo>
                  <a:lnTo>
                    <a:pt x="2682" y="1463"/>
                  </a:lnTo>
                  <a:lnTo>
                    <a:pt x="2709" y="1441"/>
                  </a:lnTo>
                  <a:lnTo>
                    <a:pt x="2738" y="1424"/>
                  </a:lnTo>
                  <a:lnTo>
                    <a:pt x="2770" y="1412"/>
                  </a:lnTo>
                  <a:lnTo>
                    <a:pt x="2760" y="1361"/>
                  </a:lnTo>
                  <a:lnTo>
                    <a:pt x="2748" y="1309"/>
                  </a:lnTo>
                  <a:lnTo>
                    <a:pt x="2735" y="1256"/>
                  </a:lnTo>
                  <a:lnTo>
                    <a:pt x="2720" y="1201"/>
                  </a:lnTo>
                  <a:lnTo>
                    <a:pt x="2705" y="1144"/>
                  </a:lnTo>
                  <a:lnTo>
                    <a:pt x="2690" y="1088"/>
                  </a:lnTo>
                  <a:lnTo>
                    <a:pt x="2674" y="1034"/>
                  </a:lnTo>
                  <a:lnTo>
                    <a:pt x="2658" y="979"/>
                  </a:lnTo>
                  <a:lnTo>
                    <a:pt x="2642" y="927"/>
                  </a:lnTo>
                  <a:lnTo>
                    <a:pt x="2627" y="879"/>
                  </a:lnTo>
                  <a:lnTo>
                    <a:pt x="2612" y="833"/>
                  </a:lnTo>
                  <a:lnTo>
                    <a:pt x="2599" y="791"/>
                  </a:lnTo>
                  <a:lnTo>
                    <a:pt x="2587" y="753"/>
                  </a:lnTo>
                  <a:lnTo>
                    <a:pt x="2576" y="722"/>
                  </a:lnTo>
                  <a:lnTo>
                    <a:pt x="2566" y="695"/>
                  </a:lnTo>
                  <a:lnTo>
                    <a:pt x="2559" y="676"/>
                  </a:lnTo>
                  <a:lnTo>
                    <a:pt x="2549" y="654"/>
                  </a:lnTo>
                  <a:lnTo>
                    <a:pt x="2538" y="640"/>
                  </a:lnTo>
                  <a:lnTo>
                    <a:pt x="2527" y="629"/>
                  </a:lnTo>
                  <a:lnTo>
                    <a:pt x="2516" y="624"/>
                  </a:lnTo>
                  <a:lnTo>
                    <a:pt x="2508" y="624"/>
                  </a:lnTo>
                  <a:lnTo>
                    <a:pt x="2499" y="627"/>
                  </a:lnTo>
                  <a:lnTo>
                    <a:pt x="2495" y="635"/>
                  </a:lnTo>
                  <a:lnTo>
                    <a:pt x="2491" y="647"/>
                  </a:lnTo>
                  <a:lnTo>
                    <a:pt x="2492" y="661"/>
                  </a:lnTo>
                  <a:lnTo>
                    <a:pt x="2497" y="679"/>
                  </a:lnTo>
                  <a:lnTo>
                    <a:pt x="2507" y="701"/>
                  </a:lnTo>
                  <a:lnTo>
                    <a:pt x="2530" y="757"/>
                  </a:lnTo>
                  <a:lnTo>
                    <a:pt x="2553" y="821"/>
                  </a:lnTo>
                  <a:lnTo>
                    <a:pt x="2576" y="890"/>
                  </a:lnTo>
                  <a:lnTo>
                    <a:pt x="2599" y="964"/>
                  </a:lnTo>
                  <a:lnTo>
                    <a:pt x="2622" y="1042"/>
                  </a:lnTo>
                  <a:lnTo>
                    <a:pt x="2645" y="1124"/>
                  </a:lnTo>
                  <a:lnTo>
                    <a:pt x="2667" y="1209"/>
                  </a:lnTo>
                  <a:lnTo>
                    <a:pt x="2687" y="1296"/>
                  </a:lnTo>
                  <a:lnTo>
                    <a:pt x="2707" y="1384"/>
                  </a:lnTo>
                  <a:lnTo>
                    <a:pt x="2672" y="1406"/>
                  </a:lnTo>
                  <a:lnTo>
                    <a:pt x="2641" y="1433"/>
                  </a:lnTo>
                  <a:lnTo>
                    <a:pt x="2615" y="1463"/>
                  </a:lnTo>
                  <a:lnTo>
                    <a:pt x="2593" y="1497"/>
                  </a:lnTo>
                  <a:lnTo>
                    <a:pt x="2576" y="1534"/>
                  </a:lnTo>
                  <a:lnTo>
                    <a:pt x="2469" y="1534"/>
                  </a:lnTo>
                  <a:lnTo>
                    <a:pt x="2438" y="1515"/>
                  </a:lnTo>
                  <a:lnTo>
                    <a:pt x="2407" y="1493"/>
                  </a:lnTo>
                  <a:lnTo>
                    <a:pt x="2381" y="1468"/>
                  </a:lnTo>
                  <a:lnTo>
                    <a:pt x="2358" y="1439"/>
                  </a:lnTo>
                  <a:lnTo>
                    <a:pt x="2337" y="1406"/>
                  </a:lnTo>
                  <a:lnTo>
                    <a:pt x="2321" y="1370"/>
                  </a:lnTo>
                  <a:lnTo>
                    <a:pt x="2309" y="1331"/>
                  </a:lnTo>
                  <a:lnTo>
                    <a:pt x="2229" y="956"/>
                  </a:lnTo>
                  <a:lnTo>
                    <a:pt x="2195" y="989"/>
                  </a:lnTo>
                  <a:lnTo>
                    <a:pt x="2156" y="1019"/>
                  </a:lnTo>
                  <a:lnTo>
                    <a:pt x="2114" y="1045"/>
                  </a:lnTo>
                  <a:lnTo>
                    <a:pt x="2067" y="1068"/>
                  </a:lnTo>
                  <a:lnTo>
                    <a:pt x="2015" y="1087"/>
                  </a:lnTo>
                  <a:lnTo>
                    <a:pt x="1959" y="1104"/>
                  </a:lnTo>
                  <a:lnTo>
                    <a:pt x="1897" y="1117"/>
                  </a:lnTo>
                  <a:lnTo>
                    <a:pt x="1830" y="1128"/>
                  </a:lnTo>
                  <a:lnTo>
                    <a:pt x="1758" y="1136"/>
                  </a:lnTo>
                  <a:lnTo>
                    <a:pt x="1679" y="1143"/>
                  </a:lnTo>
                  <a:lnTo>
                    <a:pt x="1667" y="1168"/>
                  </a:lnTo>
                  <a:lnTo>
                    <a:pt x="1650" y="1192"/>
                  </a:lnTo>
                  <a:lnTo>
                    <a:pt x="1630" y="1211"/>
                  </a:lnTo>
                  <a:lnTo>
                    <a:pt x="1607" y="1228"/>
                  </a:lnTo>
                  <a:lnTo>
                    <a:pt x="1582" y="1240"/>
                  </a:lnTo>
                  <a:lnTo>
                    <a:pt x="1554" y="1248"/>
                  </a:lnTo>
                  <a:lnTo>
                    <a:pt x="1525" y="1250"/>
                  </a:lnTo>
                  <a:lnTo>
                    <a:pt x="1502" y="1249"/>
                  </a:lnTo>
                  <a:lnTo>
                    <a:pt x="1411" y="1234"/>
                  </a:lnTo>
                  <a:lnTo>
                    <a:pt x="1327" y="1220"/>
                  </a:lnTo>
                  <a:lnTo>
                    <a:pt x="1250" y="1202"/>
                  </a:lnTo>
                  <a:lnTo>
                    <a:pt x="1179" y="1184"/>
                  </a:lnTo>
                  <a:lnTo>
                    <a:pt x="1115" y="1162"/>
                  </a:lnTo>
                  <a:lnTo>
                    <a:pt x="1057" y="1139"/>
                  </a:lnTo>
                  <a:lnTo>
                    <a:pt x="1004" y="1114"/>
                  </a:lnTo>
                  <a:lnTo>
                    <a:pt x="956" y="1085"/>
                  </a:lnTo>
                  <a:lnTo>
                    <a:pt x="914" y="1054"/>
                  </a:lnTo>
                  <a:lnTo>
                    <a:pt x="875" y="1022"/>
                  </a:lnTo>
                  <a:lnTo>
                    <a:pt x="841" y="985"/>
                  </a:lnTo>
                  <a:lnTo>
                    <a:pt x="767" y="1330"/>
                  </a:lnTo>
                  <a:lnTo>
                    <a:pt x="755" y="1370"/>
                  </a:lnTo>
                  <a:lnTo>
                    <a:pt x="739" y="1406"/>
                  </a:lnTo>
                  <a:lnTo>
                    <a:pt x="719" y="1439"/>
                  </a:lnTo>
                  <a:lnTo>
                    <a:pt x="696" y="1468"/>
                  </a:lnTo>
                  <a:lnTo>
                    <a:pt x="668" y="1493"/>
                  </a:lnTo>
                  <a:lnTo>
                    <a:pt x="639" y="1516"/>
                  </a:lnTo>
                  <a:lnTo>
                    <a:pt x="606" y="1534"/>
                  </a:lnTo>
                  <a:lnTo>
                    <a:pt x="572" y="1550"/>
                  </a:lnTo>
                  <a:lnTo>
                    <a:pt x="571" y="2882"/>
                  </a:lnTo>
                  <a:lnTo>
                    <a:pt x="567" y="2922"/>
                  </a:lnTo>
                  <a:lnTo>
                    <a:pt x="558" y="2960"/>
                  </a:lnTo>
                  <a:lnTo>
                    <a:pt x="541" y="2995"/>
                  </a:lnTo>
                  <a:lnTo>
                    <a:pt x="519" y="3026"/>
                  </a:lnTo>
                  <a:lnTo>
                    <a:pt x="491" y="3053"/>
                  </a:lnTo>
                  <a:lnTo>
                    <a:pt x="461" y="3076"/>
                  </a:lnTo>
                  <a:lnTo>
                    <a:pt x="425" y="3092"/>
                  </a:lnTo>
                  <a:lnTo>
                    <a:pt x="387" y="3102"/>
                  </a:lnTo>
                  <a:lnTo>
                    <a:pt x="347" y="3106"/>
                  </a:lnTo>
                  <a:lnTo>
                    <a:pt x="307" y="3102"/>
                  </a:lnTo>
                  <a:lnTo>
                    <a:pt x="269" y="3092"/>
                  </a:lnTo>
                  <a:lnTo>
                    <a:pt x="234" y="3076"/>
                  </a:lnTo>
                  <a:lnTo>
                    <a:pt x="202" y="3053"/>
                  </a:lnTo>
                  <a:lnTo>
                    <a:pt x="176" y="3026"/>
                  </a:lnTo>
                  <a:lnTo>
                    <a:pt x="153" y="2995"/>
                  </a:lnTo>
                  <a:lnTo>
                    <a:pt x="137" y="2960"/>
                  </a:lnTo>
                  <a:lnTo>
                    <a:pt x="126" y="2922"/>
                  </a:lnTo>
                  <a:lnTo>
                    <a:pt x="122" y="2882"/>
                  </a:lnTo>
                  <a:lnTo>
                    <a:pt x="124" y="1474"/>
                  </a:lnTo>
                  <a:lnTo>
                    <a:pt x="92" y="1444"/>
                  </a:lnTo>
                  <a:lnTo>
                    <a:pt x="64" y="1411"/>
                  </a:lnTo>
                  <a:lnTo>
                    <a:pt x="41" y="1376"/>
                  </a:lnTo>
                  <a:lnTo>
                    <a:pt x="22" y="1338"/>
                  </a:lnTo>
                  <a:lnTo>
                    <a:pt x="8" y="1299"/>
                  </a:lnTo>
                  <a:lnTo>
                    <a:pt x="1" y="1256"/>
                  </a:lnTo>
                  <a:lnTo>
                    <a:pt x="0" y="1213"/>
                  </a:lnTo>
                  <a:lnTo>
                    <a:pt x="6" y="1168"/>
                  </a:lnTo>
                  <a:lnTo>
                    <a:pt x="202" y="255"/>
                  </a:lnTo>
                  <a:lnTo>
                    <a:pt x="215" y="215"/>
                  </a:lnTo>
                  <a:lnTo>
                    <a:pt x="232" y="178"/>
                  </a:lnTo>
                  <a:lnTo>
                    <a:pt x="253" y="144"/>
                  </a:lnTo>
                  <a:lnTo>
                    <a:pt x="279" y="115"/>
                  </a:lnTo>
                  <a:lnTo>
                    <a:pt x="308" y="88"/>
                  </a:lnTo>
                  <a:lnTo>
                    <a:pt x="339" y="65"/>
                  </a:lnTo>
                  <a:lnTo>
                    <a:pt x="373" y="46"/>
                  </a:lnTo>
                  <a:lnTo>
                    <a:pt x="410" y="30"/>
                  </a:lnTo>
                  <a:lnTo>
                    <a:pt x="446" y="18"/>
                  </a:lnTo>
                  <a:lnTo>
                    <a:pt x="484" y="8"/>
                  </a:lnTo>
                  <a:lnTo>
                    <a:pt x="521" y="2"/>
                  </a:lnTo>
                  <a:lnTo>
                    <a:pt x="559" y="0"/>
                  </a:lnTo>
                  <a:close/>
                </a:path>
              </a:pathLst>
            </a:custGeom>
            <a:grpFill/>
            <a:ln w="0">
              <a:solidFill>
                <a:schemeClr val="accent1">
                  <a:shade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49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898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48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797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46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6960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6453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5947" algn="l" defTabSz="1218987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95" name="Freeform 5">
            <a:extLst>
              <a:ext uri="{FF2B5EF4-FFF2-40B4-BE49-F238E27FC236}">
                <a16:creationId xmlns:a16="http://schemas.microsoft.com/office/drawing/2014/main" id="{9B63E58C-5E8F-40FF-A92E-641FBC09D659}"/>
              </a:ext>
            </a:extLst>
          </p:cNvPr>
          <p:cNvSpPr>
            <a:spLocks noEditPoints="1"/>
          </p:cNvSpPr>
          <p:nvPr/>
        </p:nvSpPr>
        <p:spPr bwMode="auto">
          <a:xfrm>
            <a:off x="383160" y="4357135"/>
            <a:ext cx="294332" cy="430858"/>
          </a:xfrm>
          <a:custGeom>
            <a:avLst/>
            <a:gdLst>
              <a:gd name="T0" fmla="*/ 151 w 247"/>
              <a:gd name="T1" fmla="*/ 259 h 347"/>
              <a:gd name="T2" fmla="*/ 92 w 247"/>
              <a:gd name="T3" fmla="*/ 259 h 347"/>
              <a:gd name="T4" fmla="*/ 91 w 247"/>
              <a:gd name="T5" fmla="*/ 243 h 347"/>
              <a:gd name="T6" fmla="*/ 101 w 247"/>
              <a:gd name="T7" fmla="*/ 195 h 347"/>
              <a:gd name="T8" fmla="*/ 139 w 247"/>
              <a:gd name="T9" fmla="*/ 153 h 347"/>
              <a:gd name="T10" fmla="*/ 174 w 247"/>
              <a:gd name="T11" fmla="*/ 122 h 347"/>
              <a:gd name="T12" fmla="*/ 183 w 247"/>
              <a:gd name="T13" fmla="*/ 97 h 347"/>
              <a:gd name="T14" fmla="*/ 167 w 247"/>
              <a:gd name="T15" fmla="*/ 64 h 347"/>
              <a:gd name="T16" fmla="*/ 126 w 247"/>
              <a:gd name="T17" fmla="*/ 50 h 347"/>
              <a:gd name="T18" fmla="*/ 84 w 247"/>
              <a:gd name="T19" fmla="*/ 65 h 347"/>
              <a:gd name="T20" fmla="*/ 61 w 247"/>
              <a:gd name="T21" fmla="*/ 108 h 347"/>
              <a:gd name="T22" fmla="*/ 0 w 247"/>
              <a:gd name="T23" fmla="*/ 101 h 347"/>
              <a:gd name="T24" fmla="*/ 36 w 247"/>
              <a:gd name="T25" fmla="*/ 30 h 347"/>
              <a:gd name="T26" fmla="*/ 123 w 247"/>
              <a:gd name="T27" fmla="*/ 0 h 347"/>
              <a:gd name="T28" fmla="*/ 213 w 247"/>
              <a:gd name="T29" fmla="*/ 30 h 347"/>
              <a:gd name="T30" fmla="*/ 247 w 247"/>
              <a:gd name="T31" fmla="*/ 99 h 347"/>
              <a:gd name="T32" fmla="*/ 235 w 247"/>
              <a:gd name="T33" fmla="*/ 140 h 347"/>
              <a:gd name="T34" fmla="*/ 182 w 247"/>
              <a:gd name="T35" fmla="*/ 193 h 347"/>
              <a:gd name="T36" fmla="*/ 156 w 247"/>
              <a:gd name="T37" fmla="*/ 221 h 347"/>
              <a:gd name="T38" fmla="*/ 151 w 247"/>
              <a:gd name="T39" fmla="*/ 259 h 347"/>
              <a:gd name="T40" fmla="*/ 92 w 247"/>
              <a:gd name="T41" fmla="*/ 347 h 347"/>
              <a:gd name="T42" fmla="*/ 92 w 247"/>
              <a:gd name="T43" fmla="*/ 282 h 347"/>
              <a:gd name="T44" fmla="*/ 158 w 247"/>
              <a:gd name="T45" fmla="*/ 282 h 347"/>
              <a:gd name="T46" fmla="*/ 158 w 247"/>
              <a:gd name="T47" fmla="*/ 347 h 347"/>
              <a:gd name="T48" fmla="*/ 92 w 247"/>
              <a:gd name="T49" fmla="*/ 347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47" h="347">
                <a:moveTo>
                  <a:pt x="151" y="259"/>
                </a:moveTo>
                <a:cubicBezTo>
                  <a:pt x="92" y="259"/>
                  <a:pt x="92" y="259"/>
                  <a:pt x="92" y="259"/>
                </a:cubicBezTo>
                <a:cubicBezTo>
                  <a:pt x="92" y="250"/>
                  <a:pt x="91" y="245"/>
                  <a:pt x="91" y="243"/>
                </a:cubicBezTo>
                <a:cubicBezTo>
                  <a:pt x="91" y="224"/>
                  <a:pt x="95" y="208"/>
                  <a:pt x="101" y="195"/>
                </a:cubicBezTo>
                <a:cubicBezTo>
                  <a:pt x="107" y="183"/>
                  <a:pt x="120" y="169"/>
                  <a:pt x="139" y="153"/>
                </a:cubicBezTo>
                <a:cubicBezTo>
                  <a:pt x="159" y="137"/>
                  <a:pt x="170" y="127"/>
                  <a:pt x="174" y="122"/>
                </a:cubicBezTo>
                <a:cubicBezTo>
                  <a:pt x="180" y="115"/>
                  <a:pt x="183" y="106"/>
                  <a:pt x="183" y="97"/>
                </a:cubicBezTo>
                <a:cubicBezTo>
                  <a:pt x="183" y="84"/>
                  <a:pt x="177" y="73"/>
                  <a:pt x="167" y="64"/>
                </a:cubicBezTo>
                <a:cubicBezTo>
                  <a:pt x="157" y="55"/>
                  <a:pt x="143" y="50"/>
                  <a:pt x="126" y="50"/>
                </a:cubicBezTo>
                <a:cubicBezTo>
                  <a:pt x="109" y="50"/>
                  <a:pt x="95" y="55"/>
                  <a:pt x="84" y="65"/>
                </a:cubicBezTo>
                <a:cubicBezTo>
                  <a:pt x="73" y="74"/>
                  <a:pt x="65" y="89"/>
                  <a:pt x="61" y="108"/>
                </a:cubicBezTo>
                <a:cubicBezTo>
                  <a:pt x="0" y="101"/>
                  <a:pt x="0" y="101"/>
                  <a:pt x="0" y="101"/>
                </a:cubicBezTo>
                <a:cubicBezTo>
                  <a:pt x="2" y="73"/>
                  <a:pt x="14" y="49"/>
                  <a:pt x="36" y="30"/>
                </a:cubicBezTo>
                <a:cubicBezTo>
                  <a:pt x="58" y="10"/>
                  <a:pt x="87" y="0"/>
                  <a:pt x="123" y="0"/>
                </a:cubicBezTo>
                <a:cubicBezTo>
                  <a:pt x="161" y="0"/>
                  <a:pt x="191" y="10"/>
                  <a:pt x="213" y="30"/>
                </a:cubicBezTo>
                <a:cubicBezTo>
                  <a:pt x="236" y="50"/>
                  <a:pt x="247" y="73"/>
                  <a:pt x="247" y="99"/>
                </a:cubicBezTo>
                <a:cubicBezTo>
                  <a:pt x="247" y="113"/>
                  <a:pt x="243" y="127"/>
                  <a:pt x="235" y="140"/>
                </a:cubicBezTo>
                <a:cubicBezTo>
                  <a:pt x="226" y="153"/>
                  <a:pt x="209" y="171"/>
                  <a:pt x="182" y="193"/>
                </a:cubicBezTo>
                <a:cubicBezTo>
                  <a:pt x="168" y="205"/>
                  <a:pt x="159" y="214"/>
                  <a:pt x="156" y="221"/>
                </a:cubicBezTo>
                <a:cubicBezTo>
                  <a:pt x="153" y="228"/>
                  <a:pt x="151" y="241"/>
                  <a:pt x="151" y="259"/>
                </a:cubicBezTo>
                <a:close/>
                <a:moveTo>
                  <a:pt x="92" y="347"/>
                </a:moveTo>
                <a:cubicBezTo>
                  <a:pt x="92" y="282"/>
                  <a:pt x="92" y="282"/>
                  <a:pt x="92" y="282"/>
                </a:cubicBezTo>
                <a:cubicBezTo>
                  <a:pt x="158" y="282"/>
                  <a:pt x="158" y="282"/>
                  <a:pt x="158" y="282"/>
                </a:cubicBezTo>
                <a:cubicBezTo>
                  <a:pt x="158" y="347"/>
                  <a:pt x="158" y="347"/>
                  <a:pt x="158" y="347"/>
                </a:cubicBezTo>
                <a:lnTo>
                  <a:pt x="92" y="347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A3EBF39C-B816-4EC5-9F8D-4C9F19FAA31E}"/>
              </a:ext>
            </a:extLst>
          </p:cNvPr>
          <p:cNvGrpSpPr/>
          <p:nvPr/>
        </p:nvGrpSpPr>
        <p:grpSpPr>
          <a:xfrm>
            <a:off x="243928" y="3485960"/>
            <a:ext cx="643348" cy="604282"/>
            <a:chOff x="5965826" y="1566863"/>
            <a:chExt cx="4140200" cy="3486150"/>
          </a:xfrm>
        </p:grpSpPr>
        <p:sp>
          <p:nvSpPr>
            <p:cNvPr id="97" name="Freeform 8">
              <a:extLst>
                <a:ext uri="{FF2B5EF4-FFF2-40B4-BE49-F238E27FC236}">
                  <a16:creationId xmlns:a16="http://schemas.microsoft.com/office/drawing/2014/main" id="{1A986578-4D3D-48CA-BA87-B7BF12502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3176" y="4522788"/>
              <a:ext cx="1211263" cy="530225"/>
            </a:xfrm>
            <a:custGeom>
              <a:avLst/>
              <a:gdLst>
                <a:gd name="T0" fmla="*/ 368 w 1524"/>
                <a:gd name="T1" fmla="*/ 0 h 669"/>
                <a:gd name="T2" fmla="*/ 1154 w 1524"/>
                <a:gd name="T3" fmla="*/ 0 h 669"/>
                <a:gd name="T4" fmla="*/ 1524 w 1524"/>
                <a:gd name="T5" fmla="*/ 669 h 669"/>
                <a:gd name="T6" fmla="*/ 0 w 1524"/>
                <a:gd name="T7" fmla="*/ 669 h 669"/>
                <a:gd name="T8" fmla="*/ 368 w 1524"/>
                <a:gd name="T9" fmla="*/ 0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4" h="669">
                  <a:moveTo>
                    <a:pt x="368" y="0"/>
                  </a:moveTo>
                  <a:lnTo>
                    <a:pt x="1154" y="0"/>
                  </a:lnTo>
                  <a:lnTo>
                    <a:pt x="1524" y="669"/>
                  </a:lnTo>
                  <a:lnTo>
                    <a:pt x="0" y="669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solidFill>
                  <a:prstClr val="black"/>
                </a:solidFill>
              </a:endParaRPr>
            </a:p>
          </p:txBody>
        </p:sp>
        <p:sp>
          <p:nvSpPr>
            <p:cNvPr id="98" name="Freeform 9">
              <a:extLst>
                <a:ext uri="{FF2B5EF4-FFF2-40B4-BE49-F238E27FC236}">
                  <a16:creationId xmlns:a16="http://schemas.microsoft.com/office/drawing/2014/main" id="{3935313C-0850-45D8-BF2F-930F4DA7B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5588" y="2232026"/>
              <a:ext cx="3244850" cy="2425700"/>
            </a:xfrm>
            <a:custGeom>
              <a:avLst/>
              <a:gdLst>
                <a:gd name="T0" fmla="*/ 190 w 4088"/>
                <a:gd name="T1" fmla="*/ 0 h 3056"/>
                <a:gd name="T2" fmla="*/ 3898 w 4088"/>
                <a:gd name="T3" fmla="*/ 0 h 3056"/>
                <a:gd name="T4" fmla="*/ 3943 w 4088"/>
                <a:gd name="T5" fmla="*/ 6 h 3056"/>
                <a:gd name="T6" fmla="*/ 3982 w 4088"/>
                <a:gd name="T7" fmla="*/ 19 h 3056"/>
                <a:gd name="T8" fmla="*/ 4018 w 4088"/>
                <a:gd name="T9" fmla="*/ 41 h 3056"/>
                <a:gd name="T10" fmla="*/ 4046 w 4088"/>
                <a:gd name="T11" fmla="*/ 71 h 3056"/>
                <a:gd name="T12" fmla="*/ 4069 w 4088"/>
                <a:gd name="T13" fmla="*/ 107 h 3056"/>
                <a:gd name="T14" fmla="*/ 4084 w 4088"/>
                <a:gd name="T15" fmla="*/ 147 h 3056"/>
                <a:gd name="T16" fmla="*/ 4088 w 4088"/>
                <a:gd name="T17" fmla="*/ 190 h 3056"/>
                <a:gd name="T18" fmla="*/ 4088 w 4088"/>
                <a:gd name="T19" fmla="*/ 2865 h 3056"/>
                <a:gd name="T20" fmla="*/ 4084 w 4088"/>
                <a:gd name="T21" fmla="*/ 2909 h 3056"/>
                <a:gd name="T22" fmla="*/ 4069 w 4088"/>
                <a:gd name="T23" fmla="*/ 2948 h 3056"/>
                <a:gd name="T24" fmla="*/ 4046 w 4088"/>
                <a:gd name="T25" fmla="*/ 2984 h 3056"/>
                <a:gd name="T26" fmla="*/ 4018 w 4088"/>
                <a:gd name="T27" fmla="*/ 3014 h 3056"/>
                <a:gd name="T28" fmla="*/ 3982 w 4088"/>
                <a:gd name="T29" fmla="*/ 3037 h 3056"/>
                <a:gd name="T30" fmla="*/ 3943 w 4088"/>
                <a:gd name="T31" fmla="*/ 3050 h 3056"/>
                <a:gd name="T32" fmla="*/ 3898 w 4088"/>
                <a:gd name="T33" fmla="*/ 3056 h 3056"/>
                <a:gd name="T34" fmla="*/ 190 w 4088"/>
                <a:gd name="T35" fmla="*/ 3056 h 3056"/>
                <a:gd name="T36" fmla="*/ 147 w 4088"/>
                <a:gd name="T37" fmla="*/ 3050 h 3056"/>
                <a:gd name="T38" fmla="*/ 106 w 4088"/>
                <a:gd name="T39" fmla="*/ 3037 h 3056"/>
                <a:gd name="T40" fmla="*/ 72 w 4088"/>
                <a:gd name="T41" fmla="*/ 3014 h 3056"/>
                <a:gd name="T42" fmla="*/ 42 w 4088"/>
                <a:gd name="T43" fmla="*/ 2984 h 3056"/>
                <a:gd name="T44" fmla="*/ 19 w 4088"/>
                <a:gd name="T45" fmla="*/ 2948 h 3056"/>
                <a:gd name="T46" fmla="*/ 6 w 4088"/>
                <a:gd name="T47" fmla="*/ 2909 h 3056"/>
                <a:gd name="T48" fmla="*/ 0 w 4088"/>
                <a:gd name="T49" fmla="*/ 2865 h 3056"/>
                <a:gd name="T50" fmla="*/ 0 w 4088"/>
                <a:gd name="T51" fmla="*/ 190 h 3056"/>
                <a:gd name="T52" fmla="*/ 6 w 4088"/>
                <a:gd name="T53" fmla="*/ 147 h 3056"/>
                <a:gd name="T54" fmla="*/ 19 w 4088"/>
                <a:gd name="T55" fmla="*/ 107 h 3056"/>
                <a:gd name="T56" fmla="*/ 42 w 4088"/>
                <a:gd name="T57" fmla="*/ 71 h 3056"/>
                <a:gd name="T58" fmla="*/ 72 w 4088"/>
                <a:gd name="T59" fmla="*/ 41 h 3056"/>
                <a:gd name="T60" fmla="*/ 106 w 4088"/>
                <a:gd name="T61" fmla="*/ 19 h 3056"/>
                <a:gd name="T62" fmla="*/ 147 w 4088"/>
                <a:gd name="T63" fmla="*/ 6 h 3056"/>
                <a:gd name="T64" fmla="*/ 190 w 4088"/>
                <a:gd name="T65" fmla="*/ 0 h 3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88" h="3056">
                  <a:moveTo>
                    <a:pt x="190" y="0"/>
                  </a:moveTo>
                  <a:lnTo>
                    <a:pt x="3898" y="0"/>
                  </a:lnTo>
                  <a:lnTo>
                    <a:pt x="3943" y="6"/>
                  </a:lnTo>
                  <a:lnTo>
                    <a:pt x="3982" y="19"/>
                  </a:lnTo>
                  <a:lnTo>
                    <a:pt x="4018" y="41"/>
                  </a:lnTo>
                  <a:lnTo>
                    <a:pt x="4046" y="71"/>
                  </a:lnTo>
                  <a:lnTo>
                    <a:pt x="4069" y="107"/>
                  </a:lnTo>
                  <a:lnTo>
                    <a:pt x="4084" y="147"/>
                  </a:lnTo>
                  <a:lnTo>
                    <a:pt x="4088" y="190"/>
                  </a:lnTo>
                  <a:lnTo>
                    <a:pt x="4088" y="2865"/>
                  </a:lnTo>
                  <a:lnTo>
                    <a:pt x="4084" y="2909"/>
                  </a:lnTo>
                  <a:lnTo>
                    <a:pt x="4069" y="2948"/>
                  </a:lnTo>
                  <a:lnTo>
                    <a:pt x="4046" y="2984"/>
                  </a:lnTo>
                  <a:lnTo>
                    <a:pt x="4018" y="3014"/>
                  </a:lnTo>
                  <a:lnTo>
                    <a:pt x="3982" y="3037"/>
                  </a:lnTo>
                  <a:lnTo>
                    <a:pt x="3943" y="3050"/>
                  </a:lnTo>
                  <a:lnTo>
                    <a:pt x="3898" y="3056"/>
                  </a:lnTo>
                  <a:lnTo>
                    <a:pt x="190" y="3056"/>
                  </a:lnTo>
                  <a:lnTo>
                    <a:pt x="147" y="3050"/>
                  </a:lnTo>
                  <a:lnTo>
                    <a:pt x="106" y="3037"/>
                  </a:lnTo>
                  <a:lnTo>
                    <a:pt x="72" y="3014"/>
                  </a:lnTo>
                  <a:lnTo>
                    <a:pt x="42" y="2984"/>
                  </a:lnTo>
                  <a:lnTo>
                    <a:pt x="19" y="2948"/>
                  </a:lnTo>
                  <a:lnTo>
                    <a:pt x="6" y="2909"/>
                  </a:lnTo>
                  <a:lnTo>
                    <a:pt x="0" y="2865"/>
                  </a:lnTo>
                  <a:lnTo>
                    <a:pt x="0" y="190"/>
                  </a:lnTo>
                  <a:lnTo>
                    <a:pt x="6" y="147"/>
                  </a:lnTo>
                  <a:lnTo>
                    <a:pt x="19" y="107"/>
                  </a:lnTo>
                  <a:lnTo>
                    <a:pt x="42" y="71"/>
                  </a:lnTo>
                  <a:lnTo>
                    <a:pt x="72" y="41"/>
                  </a:lnTo>
                  <a:lnTo>
                    <a:pt x="106" y="19"/>
                  </a:lnTo>
                  <a:lnTo>
                    <a:pt x="147" y="6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solidFill>
                  <a:prstClr val="black"/>
                </a:solidFill>
              </a:endParaRPr>
            </a:p>
          </p:txBody>
        </p:sp>
        <p:sp>
          <p:nvSpPr>
            <p:cNvPr id="99" name="Freeform 10">
              <a:extLst>
                <a:ext uri="{FF2B5EF4-FFF2-40B4-BE49-F238E27FC236}">
                  <a16:creationId xmlns:a16="http://schemas.microsoft.com/office/drawing/2014/main" id="{30CABE5B-BD17-454C-ADD1-4D0F1B21D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8826" y="4505326"/>
              <a:ext cx="38100" cy="38100"/>
            </a:xfrm>
            <a:custGeom>
              <a:avLst/>
              <a:gdLst>
                <a:gd name="T0" fmla="*/ 24 w 49"/>
                <a:gd name="T1" fmla="*/ 0 h 49"/>
                <a:gd name="T2" fmla="*/ 32 w 49"/>
                <a:gd name="T3" fmla="*/ 0 h 49"/>
                <a:gd name="T4" fmla="*/ 39 w 49"/>
                <a:gd name="T5" fmla="*/ 3 h 49"/>
                <a:gd name="T6" fmla="*/ 43 w 49"/>
                <a:gd name="T7" fmla="*/ 9 h 49"/>
                <a:gd name="T8" fmla="*/ 47 w 49"/>
                <a:gd name="T9" fmla="*/ 17 h 49"/>
                <a:gd name="T10" fmla="*/ 49 w 49"/>
                <a:gd name="T11" fmla="*/ 24 h 49"/>
                <a:gd name="T12" fmla="*/ 47 w 49"/>
                <a:gd name="T13" fmla="*/ 32 h 49"/>
                <a:gd name="T14" fmla="*/ 43 w 49"/>
                <a:gd name="T15" fmla="*/ 37 h 49"/>
                <a:gd name="T16" fmla="*/ 39 w 49"/>
                <a:gd name="T17" fmla="*/ 43 h 49"/>
                <a:gd name="T18" fmla="*/ 32 w 49"/>
                <a:gd name="T19" fmla="*/ 47 h 49"/>
                <a:gd name="T20" fmla="*/ 24 w 49"/>
                <a:gd name="T21" fmla="*/ 49 h 49"/>
                <a:gd name="T22" fmla="*/ 17 w 49"/>
                <a:gd name="T23" fmla="*/ 47 h 49"/>
                <a:gd name="T24" fmla="*/ 9 w 49"/>
                <a:gd name="T25" fmla="*/ 43 h 49"/>
                <a:gd name="T26" fmla="*/ 4 w 49"/>
                <a:gd name="T27" fmla="*/ 37 h 49"/>
                <a:gd name="T28" fmla="*/ 0 w 49"/>
                <a:gd name="T29" fmla="*/ 32 h 49"/>
                <a:gd name="T30" fmla="*/ 0 w 49"/>
                <a:gd name="T31" fmla="*/ 24 h 49"/>
                <a:gd name="T32" fmla="*/ 0 w 49"/>
                <a:gd name="T33" fmla="*/ 17 h 49"/>
                <a:gd name="T34" fmla="*/ 4 w 49"/>
                <a:gd name="T35" fmla="*/ 9 h 49"/>
                <a:gd name="T36" fmla="*/ 9 w 49"/>
                <a:gd name="T37" fmla="*/ 3 h 49"/>
                <a:gd name="T38" fmla="*/ 17 w 49"/>
                <a:gd name="T39" fmla="*/ 0 h 49"/>
                <a:gd name="T40" fmla="*/ 24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4" y="0"/>
                  </a:moveTo>
                  <a:lnTo>
                    <a:pt x="32" y="0"/>
                  </a:lnTo>
                  <a:lnTo>
                    <a:pt x="39" y="3"/>
                  </a:lnTo>
                  <a:lnTo>
                    <a:pt x="43" y="9"/>
                  </a:lnTo>
                  <a:lnTo>
                    <a:pt x="47" y="17"/>
                  </a:lnTo>
                  <a:lnTo>
                    <a:pt x="49" y="24"/>
                  </a:lnTo>
                  <a:lnTo>
                    <a:pt x="47" y="32"/>
                  </a:lnTo>
                  <a:lnTo>
                    <a:pt x="43" y="37"/>
                  </a:lnTo>
                  <a:lnTo>
                    <a:pt x="39" y="43"/>
                  </a:lnTo>
                  <a:lnTo>
                    <a:pt x="32" y="47"/>
                  </a:lnTo>
                  <a:lnTo>
                    <a:pt x="24" y="49"/>
                  </a:lnTo>
                  <a:lnTo>
                    <a:pt x="17" y="47"/>
                  </a:lnTo>
                  <a:lnTo>
                    <a:pt x="9" y="43"/>
                  </a:lnTo>
                  <a:lnTo>
                    <a:pt x="4" y="37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4" y="9"/>
                  </a:lnTo>
                  <a:lnTo>
                    <a:pt x="9" y="3"/>
                  </a:lnTo>
                  <a:lnTo>
                    <a:pt x="17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solidFill>
                  <a:prstClr val="black"/>
                </a:solidFill>
              </a:endParaRPr>
            </a:p>
          </p:txBody>
        </p:sp>
        <p:sp>
          <p:nvSpPr>
            <p:cNvPr id="100" name="Freeform 11">
              <a:extLst>
                <a:ext uri="{FF2B5EF4-FFF2-40B4-BE49-F238E27FC236}">
                  <a16:creationId xmlns:a16="http://schemas.microsoft.com/office/drawing/2014/main" id="{4C8A2129-DDA8-4481-B723-3B6E6D277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2626" y="4505326"/>
              <a:ext cx="38100" cy="38100"/>
            </a:xfrm>
            <a:custGeom>
              <a:avLst/>
              <a:gdLst>
                <a:gd name="T0" fmla="*/ 24 w 49"/>
                <a:gd name="T1" fmla="*/ 0 h 49"/>
                <a:gd name="T2" fmla="*/ 32 w 49"/>
                <a:gd name="T3" fmla="*/ 0 h 49"/>
                <a:gd name="T4" fmla="*/ 38 w 49"/>
                <a:gd name="T5" fmla="*/ 3 h 49"/>
                <a:gd name="T6" fmla="*/ 43 w 49"/>
                <a:gd name="T7" fmla="*/ 9 h 49"/>
                <a:gd name="T8" fmla="*/ 47 w 49"/>
                <a:gd name="T9" fmla="*/ 17 h 49"/>
                <a:gd name="T10" fmla="*/ 49 w 49"/>
                <a:gd name="T11" fmla="*/ 24 h 49"/>
                <a:gd name="T12" fmla="*/ 47 w 49"/>
                <a:gd name="T13" fmla="*/ 32 h 49"/>
                <a:gd name="T14" fmla="*/ 43 w 49"/>
                <a:gd name="T15" fmla="*/ 37 h 49"/>
                <a:gd name="T16" fmla="*/ 38 w 49"/>
                <a:gd name="T17" fmla="*/ 43 h 49"/>
                <a:gd name="T18" fmla="*/ 32 w 49"/>
                <a:gd name="T19" fmla="*/ 47 h 49"/>
                <a:gd name="T20" fmla="*/ 24 w 49"/>
                <a:gd name="T21" fmla="*/ 49 h 49"/>
                <a:gd name="T22" fmla="*/ 17 w 49"/>
                <a:gd name="T23" fmla="*/ 47 h 49"/>
                <a:gd name="T24" fmla="*/ 9 w 49"/>
                <a:gd name="T25" fmla="*/ 43 h 49"/>
                <a:gd name="T26" fmla="*/ 4 w 49"/>
                <a:gd name="T27" fmla="*/ 37 h 49"/>
                <a:gd name="T28" fmla="*/ 0 w 49"/>
                <a:gd name="T29" fmla="*/ 32 h 49"/>
                <a:gd name="T30" fmla="*/ 0 w 49"/>
                <a:gd name="T31" fmla="*/ 24 h 49"/>
                <a:gd name="T32" fmla="*/ 0 w 49"/>
                <a:gd name="T33" fmla="*/ 17 h 49"/>
                <a:gd name="T34" fmla="*/ 4 w 49"/>
                <a:gd name="T35" fmla="*/ 9 h 49"/>
                <a:gd name="T36" fmla="*/ 9 w 49"/>
                <a:gd name="T37" fmla="*/ 3 h 49"/>
                <a:gd name="T38" fmla="*/ 17 w 49"/>
                <a:gd name="T39" fmla="*/ 0 h 49"/>
                <a:gd name="T40" fmla="*/ 24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4" y="0"/>
                  </a:moveTo>
                  <a:lnTo>
                    <a:pt x="32" y="0"/>
                  </a:lnTo>
                  <a:lnTo>
                    <a:pt x="38" y="3"/>
                  </a:lnTo>
                  <a:lnTo>
                    <a:pt x="43" y="9"/>
                  </a:lnTo>
                  <a:lnTo>
                    <a:pt x="47" y="17"/>
                  </a:lnTo>
                  <a:lnTo>
                    <a:pt x="49" y="24"/>
                  </a:lnTo>
                  <a:lnTo>
                    <a:pt x="47" y="32"/>
                  </a:lnTo>
                  <a:lnTo>
                    <a:pt x="43" y="37"/>
                  </a:lnTo>
                  <a:lnTo>
                    <a:pt x="38" y="43"/>
                  </a:lnTo>
                  <a:lnTo>
                    <a:pt x="32" y="47"/>
                  </a:lnTo>
                  <a:lnTo>
                    <a:pt x="24" y="49"/>
                  </a:lnTo>
                  <a:lnTo>
                    <a:pt x="17" y="47"/>
                  </a:lnTo>
                  <a:lnTo>
                    <a:pt x="9" y="43"/>
                  </a:lnTo>
                  <a:lnTo>
                    <a:pt x="4" y="37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4" y="9"/>
                  </a:lnTo>
                  <a:lnTo>
                    <a:pt x="9" y="3"/>
                  </a:lnTo>
                  <a:lnTo>
                    <a:pt x="17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solidFill>
                  <a:prstClr val="black"/>
                </a:solidFill>
              </a:endParaRPr>
            </a:p>
          </p:txBody>
        </p:sp>
        <p:sp>
          <p:nvSpPr>
            <p:cNvPr id="101" name="Freeform 12">
              <a:extLst>
                <a:ext uri="{FF2B5EF4-FFF2-40B4-BE49-F238E27FC236}">
                  <a16:creationId xmlns:a16="http://schemas.microsoft.com/office/drawing/2014/main" id="{C2B6E3DB-AF8E-4C02-BC9A-D90875F58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4838" y="4505326"/>
              <a:ext cx="39688" cy="38100"/>
            </a:xfrm>
            <a:custGeom>
              <a:avLst/>
              <a:gdLst>
                <a:gd name="T0" fmla="*/ 25 w 51"/>
                <a:gd name="T1" fmla="*/ 0 h 49"/>
                <a:gd name="T2" fmla="*/ 34 w 51"/>
                <a:gd name="T3" fmla="*/ 0 h 49"/>
                <a:gd name="T4" fmla="*/ 40 w 51"/>
                <a:gd name="T5" fmla="*/ 3 h 49"/>
                <a:gd name="T6" fmla="*/ 45 w 51"/>
                <a:gd name="T7" fmla="*/ 9 h 49"/>
                <a:gd name="T8" fmla="*/ 49 w 51"/>
                <a:gd name="T9" fmla="*/ 17 h 49"/>
                <a:gd name="T10" fmla="*/ 51 w 51"/>
                <a:gd name="T11" fmla="*/ 24 h 49"/>
                <a:gd name="T12" fmla="*/ 49 w 51"/>
                <a:gd name="T13" fmla="*/ 32 h 49"/>
                <a:gd name="T14" fmla="*/ 45 w 51"/>
                <a:gd name="T15" fmla="*/ 37 h 49"/>
                <a:gd name="T16" fmla="*/ 40 w 51"/>
                <a:gd name="T17" fmla="*/ 43 h 49"/>
                <a:gd name="T18" fmla="*/ 34 w 51"/>
                <a:gd name="T19" fmla="*/ 47 h 49"/>
                <a:gd name="T20" fmla="*/ 25 w 51"/>
                <a:gd name="T21" fmla="*/ 49 h 49"/>
                <a:gd name="T22" fmla="*/ 17 w 51"/>
                <a:gd name="T23" fmla="*/ 47 h 49"/>
                <a:gd name="T24" fmla="*/ 11 w 51"/>
                <a:gd name="T25" fmla="*/ 43 h 49"/>
                <a:gd name="T26" fmla="*/ 6 w 51"/>
                <a:gd name="T27" fmla="*/ 37 h 49"/>
                <a:gd name="T28" fmla="*/ 2 w 51"/>
                <a:gd name="T29" fmla="*/ 32 h 49"/>
                <a:gd name="T30" fmla="*/ 0 w 51"/>
                <a:gd name="T31" fmla="*/ 24 h 49"/>
                <a:gd name="T32" fmla="*/ 2 w 51"/>
                <a:gd name="T33" fmla="*/ 17 h 49"/>
                <a:gd name="T34" fmla="*/ 6 w 51"/>
                <a:gd name="T35" fmla="*/ 9 h 49"/>
                <a:gd name="T36" fmla="*/ 11 w 51"/>
                <a:gd name="T37" fmla="*/ 3 h 49"/>
                <a:gd name="T38" fmla="*/ 17 w 51"/>
                <a:gd name="T39" fmla="*/ 0 h 49"/>
                <a:gd name="T40" fmla="*/ 25 w 51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" h="49">
                  <a:moveTo>
                    <a:pt x="25" y="0"/>
                  </a:moveTo>
                  <a:lnTo>
                    <a:pt x="34" y="0"/>
                  </a:lnTo>
                  <a:lnTo>
                    <a:pt x="40" y="3"/>
                  </a:lnTo>
                  <a:lnTo>
                    <a:pt x="45" y="9"/>
                  </a:lnTo>
                  <a:lnTo>
                    <a:pt x="49" y="17"/>
                  </a:lnTo>
                  <a:lnTo>
                    <a:pt x="51" y="24"/>
                  </a:lnTo>
                  <a:lnTo>
                    <a:pt x="49" y="32"/>
                  </a:lnTo>
                  <a:lnTo>
                    <a:pt x="45" y="37"/>
                  </a:lnTo>
                  <a:lnTo>
                    <a:pt x="40" y="43"/>
                  </a:lnTo>
                  <a:lnTo>
                    <a:pt x="34" y="47"/>
                  </a:lnTo>
                  <a:lnTo>
                    <a:pt x="25" y="49"/>
                  </a:lnTo>
                  <a:lnTo>
                    <a:pt x="17" y="47"/>
                  </a:lnTo>
                  <a:lnTo>
                    <a:pt x="11" y="43"/>
                  </a:lnTo>
                  <a:lnTo>
                    <a:pt x="6" y="37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2" y="17"/>
                  </a:lnTo>
                  <a:lnTo>
                    <a:pt x="6" y="9"/>
                  </a:lnTo>
                  <a:lnTo>
                    <a:pt x="11" y="3"/>
                  </a:lnTo>
                  <a:lnTo>
                    <a:pt x="17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solidFill>
                  <a:prstClr val="black"/>
                </a:solidFill>
              </a:endParaRPr>
            </a:p>
          </p:txBody>
        </p:sp>
        <p:sp>
          <p:nvSpPr>
            <p:cNvPr id="102" name="Freeform 13">
              <a:extLst>
                <a:ext uri="{FF2B5EF4-FFF2-40B4-BE49-F238E27FC236}">
                  <a16:creationId xmlns:a16="http://schemas.microsoft.com/office/drawing/2014/main" id="{EB260117-834E-40EB-B7AE-8C2CAD8CB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1588" y="4894263"/>
              <a:ext cx="3754438" cy="158750"/>
            </a:xfrm>
            <a:custGeom>
              <a:avLst/>
              <a:gdLst>
                <a:gd name="T0" fmla="*/ 100 w 4728"/>
                <a:gd name="T1" fmla="*/ 0 h 202"/>
                <a:gd name="T2" fmla="*/ 4627 w 4728"/>
                <a:gd name="T3" fmla="*/ 0 h 202"/>
                <a:gd name="T4" fmla="*/ 4659 w 4728"/>
                <a:gd name="T5" fmla="*/ 6 h 202"/>
                <a:gd name="T6" fmla="*/ 4687 w 4728"/>
                <a:gd name="T7" fmla="*/ 19 h 202"/>
                <a:gd name="T8" fmla="*/ 4707 w 4728"/>
                <a:gd name="T9" fmla="*/ 41 h 202"/>
                <a:gd name="T10" fmla="*/ 4722 w 4728"/>
                <a:gd name="T11" fmla="*/ 70 h 202"/>
                <a:gd name="T12" fmla="*/ 4728 w 4728"/>
                <a:gd name="T13" fmla="*/ 102 h 202"/>
                <a:gd name="T14" fmla="*/ 4722 w 4728"/>
                <a:gd name="T15" fmla="*/ 132 h 202"/>
                <a:gd name="T16" fmla="*/ 4707 w 4728"/>
                <a:gd name="T17" fmla="*/ 160 h 202"/>
                <a:gd name="T18" fmla="*/ 4687 w 4728"/>
                <a:gd name="T19" fmla="*/ 183 h 202"/>
                <a:gd name="T20" fmla="*/ 4659 w 4728"/>
                <a:gd name="T21" fmla="*/ 196 h 202"/>
                <a:gd name="T22" fmla="*/ 4627 w 4728"/>
                <a:gd name="T23" fmla="*/ 202 h 202"/>
                <a:gd name="T24" fmla="*/ 100 w 4728"/>
                <a:gd name="T25" fmla="*/ 202 h 202"/>
                <a:gd name="T26" fmla="*/ 68 w 4728"/>
                <a:gd name="T27" fmla="*/ 196 h 202"/>
                <a:gd name="T28" fmla="*/ 41 w 4728"/>
                <a:gd name="T29" fmla="*/ 183 h 202"/>
                <a:gd name="T30" fmla="*/ 19 w 4728"/>
                <a:gd name="T31" fmla="*/ 160 h 202"/>
                <a:gd name="T32" fmla="*/ 4 w 4728"/>
                <a:gd name="T33" fmla="*/ 132 h 202"/>
                <a:gd name="T34" fmla="*/ 0 w 4728"/>
                <a:gd name="T35" fmla="*/ 102 h 202"/>
                <a:gd name="T36" fmla="*/ 4 w 4728"/>
                <a:gd name="T37" fmla="*/ 70 h 202"/>
                <a:gd name="T38" fmla="*/ 19 w 4728"/>
                <a:gd name="T39" fmla="*/ 41 h 202"/>
                <a:gd name="T40" fmla="*/ 41 w 4728"/>
                <a:gd name="T41" fmla="*/ 19 h 202"/>
                <a:gd name="T42" fmla="*/ 68 w 4728"/>
                <a:gd name="T43" fmla="*/ 6 h 202"/>
                <a:gd name="T44" fmla="*/ 100 w 4728"/>
                <a:gd name="T4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28" h="202">
                  <a:moveTo>
                    <a:pt x="100" y="0"/>
                  </a:moveTo>
                  <a:lnTo>
                    <a:pt x="4627" y="0"/>
                  </a:lnTo>
                  <a:lnTo>
                    <a:pt x="4659" y="6"/>
                  </a:lnTo>
                  <a:lnTo>
                    <a:pt x="4687" y="19"/>
                  </a:lnTo>
                  <a:lnTo>
                    <a:pt x="4707" y="41"/>
                  </a:lnTo>
                  <a:lnTo>
                    <a:pt x="4722" y="70"/>
                  </a:lnTo>
                  <a:lnTo>
                    <a:pt x="4728" y="102"/>
                  </a:lnTo>
                  <a:lnTo>
                    <a:pt x="4722" y="132"/>
                  </a:lnTo>
                  <a:lnTo>
                    <a:pt x="4707" y="160"/>
                  </a:lnTo>
                  <a:lnTo>
                    <a:pt x="4687" y="183"/>
                  </a:lnTo>
                  <a:lnTo>
                    <a:pt x="4659" y="196"/>
                  </a:lnTo>
                  <a:lnTo>
                    <a:pt x="4627" y="202"/>
                  </a:lnTo>
                  <a:lnTo>
                    <a:pt x="100" y="202"/>
                  </a:lnTo>
                  <a:lnTo>
                    <a:pt x="68" y="196"/>
                  </a:lnTo>
                  <a:lnTo>
                    <a:pt x="41" y="183"/>
                  </a:lnTo>
                  <a:lnTo>
                    <a:pt x="19" y="160"/>
                  </a:lnTo>
                  <a:lnTo>
                    <a:pt x="4" y="132"/>
                  </a:lnTo>
                  <a:lnTo>
                    <a:pt x="0" y="102"/>
                  </a:lnTo>
                  <a:lnTo>
                    <a:pt x="4" y="70"/>
                  </a:lnTo>
                  <a:lnTo>
                    <a:pt x="19" y="41"/>
                  </a:lnTo>
                  <a:lnTo>
                    <a:pt x="41" y="19"/>
                  </a:lnTo>
                  <a:lnTo>
                    <a:pt x="68" y="6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solidFill>
                  <a:prstClr val="black"/>
                </a:solidFill>
              </a:endParaRPr>
            </a:p>
          </p:txBody>
        </p:sp>
        <p:sp>
          <p:nvSpPr>
            <p:cNvPr id="103" name="Freeform 14">
              <a:extLst>
                <a:ext uri="{FF2B5EF4-FFF2-40B4-BE49-F238E27FC236}">
                  <a16:creationId xmlns:a16="http://schemas.microsoft.com/office/drawing/2014/main" id="{7D815BD6-C746-443F-AF64-B2A24DAA33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1588" y="4973638"/>
              <a:ext cx="3754438" cy="79375"/>
            </a:xfrm>
            <a:custGeom>
              <a:avLst/>
              <a:gdLst>
                <a:gd name="T0" fmla="*/ 0 w 4728"/>
                <a:gd name="T1" fmla="*/ 0 h 100"/>
                <a:gd name="T2" fmla="*/ 4728 w 4728"/>
                <a:gd name="T3" fmla="*/ 0 h 100"/>
                <a:gd name="T4" fmla="*/ 4722 w 4728"/>
                <a:gd name="T5" fmla="*/ 30 h 100"/>
                <a:gd name="T6" fmla="*/ 4707 w 4728"/>
                <a:gd name="T7" fmla="*/ 58 h 100"/>
                <a:gd name="T8" fmla="*/ 4687 w 4728"/>
                <a:gd name="T9" fmla="*/ 81 h 100"/>
                <a:gd name="T10" fmla="*/ 4659 w 4728"/>
                <a:gd name="T11" fmla="*/ 94 h 100"/>
                <a:gd name="T12" fmla="*/ 4627 w 4728"/>
                <a:gd name="T13" fmla="*/ 100 h 100"/>
                <a:gd name="T14" fmla="*/ 100 w 4728"/>
                <a:gd name="T15" fmla="*/ 100 h 100"/>
                <a:gd name="T16" fmla="*/ 68 w 4728"/>
                <a:gd name="T17" fmla="*/ 94 h 100"/>
                <a:gd name="T18" fmla="*/ 41 w 4728"/>
                <a:gd name="T19" fmla="*/ 81 h 100"/>
                <a:gd name="T20" fmla="*/ 19 w 4728"/>
                <a:gd name="T21" fmla="*/ 58 h 100"/>
                <a:gd name="T22" fmla="*/ 4 w 4728"/>
                <a:gd name="T23" fmla="*/ 30 h 100"/>
                <a:gd name="T24" fmla="*/ 0 w 4728"/>
                <a:gd name="T2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28" h="100">
                  <a:moveTo>
                    <a:pt x="0" y="0"/>
                  </a:moveTo>
                  <a:lnTo>
                    <a:pt x="4728" y="0"/>
                  </a:lnTo>
                  <a:lnTo>
                    <a:pt x="4722" y="30"/>
                  </a:lnTo>
                  <a:lnTo>
                    <a:pt x="4707" y="58"/>
                  </a:lnTo>
                  <a:lnTo>
                    <a:pt x="4687" y="81"/>
                  </a:lnTo>
                  <a:lnTo>
                    <a:pt x="4659" y="94"/>
                  </a:lnTo>
                  <a:lnTo>
                    <a:pt x="4627" y="100"/>
                  </a:lnTo>
                  <a:lnTo>
                    <a:pt x="100" y="100"/>
                  </a:lnTo>
                  <a:lnTo>
                    <a:pt x="68" y="94"/>
                  </a:lnTo>
                  <a:lnTo>
                    <a:pt x="41" y="81"/>
                  </a:lnTo>
                  <a:lnTo>
                    <a:pt x="19" y="58"/>
                  </a:lnTo>
                  <a:lnTo>
                    <a:pt x="4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solidFill>
                  <a:prstClr val="black"/>
                </a:solidFill>
              </a:endParaRPr>
            </a:p>
          </p:txBody>
        </p:sp>
        <p:sp>
          <p:nvSpPr>
            <p:cNvPr id="104" name="Rectangle 15">
              <a:extLst>
                <a:ext uri="{FF2B5EF4-FFF2-40B4-BE49-F238E27FC236}">
                  <a16:creationId xmlns:a16="http://schemas.microsoft.com/office/drawing/2014/main" id="{BB469381-A75D-4A00-8370-BCA894CC9A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5601" y="2320926"/>
              <a:ext cx="3044825" cy="2066925"/>
            </a:xfrm>
            <a:prstGeom prst="rect">
              <a:avLst/>
            </a:prstGeom>
            <a:solidFill>
              <a:schemeClr val="bg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solidFill>
                  <a:prstClr val="black"/>
                </a:solidFill>
              </a:endParaRPr>
            </a:p>
          </p:txBody>
        </p:sp>
        <p:sp>
          <p:nvSpPr>
            <p:cNvPr id="105" name="Freeform 16">
              <a:extLst>
                <a:ext uri="{FF2B5EF4-FFF2-40B4-BE49-F238E27FC236}">
                  <a16:creationId xmlns:a16="http://schemas.microsoft.com/office/drawing/2014/main" id="{9239DF77-FBD2-4F99-B4BF-F7406751C0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70776" y="2516188"/>
              <a:ext cx="1458913" cy="1462088"/>
            </a:xfrm>
            <a:custGeom>
              <a:avLst/>
              <a:gdLst>
                <a:gd name="T0" fmla="*/ 844 w 1839"/>
                <a:gd name="T1" fmla="*/ 340 h 1843"/>
                <a:gd name="T2" fmla="*/ 701 w 1839"/>
                <a:gd name="T3" fmla="*/ 376 h 1843"/>
                <a:gd name="T4" fmla="*/ 573 w 1839"/>
                <a:gd name="T5" fmla="*/ 448 h 1843"/>
                <a:gd name="T6" fmla="*/ 466 w 1839"/>
                <a:gd name="T7" fmla="*/ 549 h 1843"/>
                <a:gd name="T8" fmla="*/ 385 w 1839"/>
                <a:gd name="T9" fmla="*/ 677 h 1843"/>
                <a:gd name="T10" fmla="*/ 342 w 1839"/>
                <a:gd name="T11" fmla="*/ 822 h 1843"/>
                <a:gd name="T12" fmla="*/ 335 w 1839"/>
                <a:gd name="T13" fmla="*/ 965 h 1843"/>
                <a:gd name="T14" fmla="*/ 361 w 1839"/>
                <a:gd name="T15" fmla="*/ 1103 h 1843"/>
                <a:gd name="T16" fmla="*/ 419 w 1839"/>
                <a:gd name="T17" fmla="*/ 1227 h 1843"/>
                <a:gd name="T18" fmla="*/ 506 w 1839"/>
                <a:gd name="T19" fmla="*/ 1336 h 1843"/>
                <a:gd name="T20" fmla="*/ 617 w 1839"/>
                <a:gd name="T21" fmla="*/ 1423 h 1843"/>
                <a:gd name="T22" fmla="*/ 748 w 1839"/>
                <a:gd name="T23" fmla="*/ 1483 h 1843"/>
                <a:gd name="T24" fmla="*/ 919 w 1839"/>
                <a:gd name="T25" fmla="*/ 1508 h 1843"/>
                <a:gd name="T26" fmla="*/ 1066 w 1839"/>
                <a:gd name="T27" fmla="*/ 1489 h 1843"/>
                <a:gd name="T28" fmla="*/ 1203 w 1839"/>
                <a:gd name="T29" fmla="*/ 1434 h 1843"/>
                <a:gd name="T30" fmla="*/ 1322 w 1839"/>
                <a:gd name="T31" fmla="*/ 1348 h 1843"/>
                <a:gd name="T32" fmla="*/ 1416 w 1839"/>
                <a:gd name="T33" fmla="*/ 1233 h 1843"/>
                <a:gd name="T34" fmla="*/ 1480 w 1839"/>
                <a:gd name="T35" fmla="*/ 1092 h 1843"/>
                <a:gd name="T36" fmla="*/ 1504 w 1839"/>
                <a:gd name="T37" fmla="*/ 949 h 1843"/>
                <a:gd name="T38" fmla="*/ 1495 w 1839"/>
                <a:gd name="T39" fmla="*/ 809 h 1843"/>
                <a:gd name="T40" fmla="*/ 1451 w 1839"/>
                <a:gd name="T41" fmla="*/ 676 h 1843"/>
                <a:gd name="T42" fmla="*/ 1380 w 1839"/>
                <a:gd name="T43" fmla="*/ 559 h 1843"/>
                <a:gd name="T44" fmla="*/ 1280 w 1839"/>
                <a:gd name="T45" fmla="*/ 459 h 1843"/>
                <a:gd name="T46" fmla="*/ 1158 w 1839"/>
                <a:gd name="T47" fmla="*/ 386 h 1843"/>
                <a:gd name="T48" fmla="*/ 1004 w 1839"/>
                <a:gd name="T49" fmla="*/ 340 h 1843"/>
                <a:gd name="T50" fmla="*/ 1047 w 1839"/>
                <a:gd name="T51" fmla="*/ 0 h 1843"/>
                <a:gd name="T52" fmla="*/ 1284 w 1839"/>
                <a:gd name="T53" fmla="*/ 216 h 1843"/>
                <a:gd name="T54" fmla="*/ 1423 w 1839"/>
                <a:gd name="T55" fmla="*/ 308 h 1843"/>
                <a:gd name="T56" fmla="*/ 1540 w 1839"/>
                <a:gd name="T57" fmla="*/ 425 h 1843"/>
                <a:gd name="T58" fmla="*/ 1797 w 1839"/>
                <a:gd name="T59" fmla="*/ 617 h 1843"/>
                <a:gd name="T60" fmla="*/ 1696 w 1839"/>
                <a:gd name="T61" fmla="*/ 760 h 1843"/>
                <a:gd name="T62" fmla="*/ 1713 w 1839"/>
                <a:gd name="T63" fmla="*/ 926 h 1843"/>
                <a:gd name="T64" fmla="*/ 1839 w 1839"/>
                <a:gd name="T65" fmla="*/ 1050 h 1843"/>
                <a:gd name="T66" fmla="*/ 1622 w 1839"/>
                <a:gd name="T67" fmla="*/ 1287 h 1843"/>
                <a:gd name="T68" fmla="*/ 1530 w 1839"/>
                <a:gd name="T69" fmla="*/ 1427 h 1843"/>
                <a:gd name="T70" fmla="*/ 1414 w 1839"/>
                <a:gd name="T71" fmla="*/ 1542 h 1843"/>
                <a:gd name="T72" fmla="*/ 1224 w 1839"/>
                <a:gd name="T73" fmla="*/ 1800 h 1843"/>
                <a:gd name="T74" fmla="*/ 1079 w 1839"/>
                <a:gd name="T75" fmla="*/ 1700 h 1843"/>
                <a:gd name="T76" fmla="*/ 919 w 1839"/>
                <a:gd name="T77" fmla="*/ 1717 h 1843"/>
                <a:gd name="T78" fmla="*/ 791 w 1839"/>
                <a:gd name="T79" fmla="*/ 1843 h 1843"/>
                <a:gd name="T80" fmla="*/ 553 w 1839"/>
                <a:gd name="T81" fmla="*/ 1626 h 1843"/>
                <a:gd name="T82" fmla="*/ 414 w 1839"/>
                <a:gd name="T83" fmla="*/ 1534 h 1843"/>
                <a:gd name="T84" fmla="*/ 299 w 1839"/>
                <a:gd name="T85" fmla="*/ 1417 h 1843"/>
                <a:gd name="T86" fmla="*/ 41 w 1839"/>
                <a:gd name="T87" fmla="*/ 1225 h 1843"/>
                <a:gd name="T88" fmla="*/ 141 w 1839"/>
                <a:gd name="T89" fmla="*/ 1082 h 1843"/>
                <a:gd name="T90" fmla="*/ 126 w 1839"/>
                <a:gd name="T91" fmla="*/ 917 h 1843"/>
                <a:gd name="T92" fmla="*/ 0 w 1839"/>
                <a:gd name="T93" fmla="*/ 794 h 1843"/>
                <a:gd name="T94" fmla="*/ 214 w 1839"/>
                <a:gd name="T95" fmla="*/ 555 h 1843"/>
                <a:gd name="T96" fmla="*/ 306 w 1839"/>
                <a:gd name="T97" fmla="*/ 416 h 1843"/>
                <a:gd name="T98" fmla="*/ 423 w 1839"/>
                <a:gd name="T99" fmla="*/ 301 h 1843"/>
                <a:gd name="T100" fmla="*/ 615 w 1839"/>
                <a:gd name="T101" fmla="*/ 43 h 1843"/>
                <a:gd name="T102" fmla="*/ 758 w 1839"/>
                <a:gd name="T103" fmla="*/ 145 h 1843"/>
                <a:gd name="T104" fmla="*/ 919 w 1839"/>
                <a:gd name="T105" fmla="*/ 128 h 1843"/>
                <a:gd name="T106" fmla="*/ 1047 w 1839"/>
                <a:gd name="T107" fmla="*/ 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39" h="1843">
                  <a:moveTo>
                    <a:pt x="919" y="335"/>
                  </a:moveTo>
                  <a:lnTo>
                    <a:pt x="844" y="340"/>
                  </a:lnTo>
                  <a:lnTo>
                    <a:pt x="771" y="354"/>
                  </a:lnTo>
                  <a:lnTo>
                    <a:pt x="701" y="376"/>
                  </a:lnTo>
                  <a:lnTo>
                    <a:pt x="635" y="408"/>
                  </a:lnTo>
                  <a:lnTo>
                    <a:pt x="573" y="448"/>
                  </a:lnTo>
                  <a:lnTo>
                    <a:pt x="517" y="495"/>
                  </a:lnTo>
                  <a:lnTo>
                    <a:pt x="466" y="549"/>
                  </a:lnTo>
                  <a:lnTo>
                    <a:pt x="423" y="610"/>
                  </a:lnTo>
                  <a:lnTo>
                    <a:pt x="385" y="677"/>
                  </a:lnTo>
                  <a:lnTo>
                    <a:pt x="359" y="751"/>
                  </a:lnTo>
                  <a:lnTo>
                    <a:pt x="342" y="822"/>
                  </a:lnTo>
                  <a:lnTo>
                    <a:pt x="333" y="894"/>
                  </a:lnTo>
                  <a:lnTo>
                    <a:pt x="335" y="965"/>
                  </a:lnTo>
                  <a:lnTo>
                    <a:pt x="344" y="1035"/>
                  </a:lnTo>
                  <a:lnTo>
                    <a:pt x="361" y="1103"/>
                  </a:lnTo>
                  <a:lnTo>
                    <a:pt x="387" y="1167"/>
                  </a:lnTo>
                  <a:lnTo>
                    <a:pt x="419" y="1227"/>
                  </a:lnTo>
                  <a:lnTo>
                    <a:pt x="459" y="1286"/>
                  </a:lnTo>
                  <a:lnTo>
                    <a:pt x="506" y="1336"/>
                  </a:lnTo>
                  <a:lnTo>
                    <a:pt x="558" y="1383"/>
                  </a:lnTo>
                  <a:lnTo>
                    <a:pt x="617" y="1423"/>
                  </a:lnTo>
                  <a:lnTo>
                    <a:pt x="681" y="1457"/>
                  </a:lnTo>
                  <a:lnTo>
                    <a:pt x="748" y="1483"/>
                  </a:lnTo>
                  <a:lnTo>
                    <a:pt x="835" y="1502"/>
                  </a:lnTo>
                  <a:lnTo>
                    <a:pt x="919" y="1508"/>
                  </a:lnTo>
                  <a:lnTo>
                    <a:pt x="995" y="1504"/>
                  </a:lnTo>
                  <a:lnTo>
                    <a:pt x="1066" y="1489"/>
                  </a:lnTo>
                  <a:lnTo>
                    <a:pt x="1136" y="1466"/>
                  </a:lnTo>
                  <a:lnTo>
                    <a:pt x="1203" y="1434"/>
                  </a:lnTo>
                  <a:lnTo>
                    <a:pt x="1265" y="1395"/>
                  </a:lnTo>
                  <a:lnTo>
                    <a:pt x="1322" y="1348"/>
                  </a:lnTo>
                  <a:lnTo>
                    <a:pt x="1372" y="1293"/>
                  </a:lnTo>
                  <a:lnTo>
                    <a:pt x="1416" y="1233"/>
                  </a:lnTo>
                  <a:lnTo>
                    <a:pt x="1451" y="1165"/>
                  </a:lnTo>
                  <a:lnTo>
                    <a:pt x="1480" y="1092"/>
                  </a:lnTo>
                  <a:lnTo>
                    <a:pt x="1496" y="1020"/>
                  </a:lnTo>
                  <a:lnTo>
                    <a:pt x="1504" y="949"/>
                  </a:lnTo>
                  <a:lnTo>
                    <a:pt x="1504" y="877"/>
                  </a:lnTo>
                  <a:lnTo>
                    <a:pt x="1495" y="809"/>
                  </a:lnTo>
                  <a:lnTo>
                    <a:pt x="1476" y="741"/>
                  </a:lnTo>
                  <a:lnTo>
                    <a:pt x="1451" y="676"/>
                  </a:lnTo>
                  <a:lnTo>
                    <a:pt x="1419" y="615"/>
                  </a:lnTo>
                  <a:lnTo>
                    <a:pt x="1380" y="559"/>
                  </a:lnTo>
                  <a:lnTo>
                    <a:pt x="1333" y="506"/>
                  </a:lnTo>
                  <a:lnTo>
                    <a:pt x="1280" y="459"/>
                  </a:lnTo>
                  <a:lnTo>
                    <a:pt x="1222" y="420"/>
                  </a:lnTo>
                  <a:lnTo>
                    <a:pt x="1158" y="386"/>
                  </a:lnTo>
                  <a:lnTo>
                    <a:pt x="1089" y="361"/>
                  </a:lnTo>
                  <a:lnTo>
                    <a:pt x="1004" y="340"/>
                  </a:lnTo>
                  <a:lnTo>
                    <a:pt x="919" y="335"/>
                  </a:lnTo>
                  <a:close/>
                  <a:moveTo>
                    <a:pt x="1047" y="0"/>
                  </a:moveTo>
                  <a:lnTo>
                    <a:pt x="1324" y="84"/>
                  </a:lnTo>
                  <a:lnTo>
                    <a:pt x="1284" y="216"/>
                  </a:lnTo>
                  <a:lnTo>
                    <a:pt x="1357" y="259"/>
                  </a:lnTo>
                  <a:lnTo>
                    <a:pt x="1423" y="308"/>
                  </a:lnTo>
                  <a:lnTo>
                    <a:pt x="1485" y="365"/>
                  </a:lnTo>
                  <a:lnTo>
                    <a:pt x="1540" y="425"/>
                  </a:lnTo>
                  <a:lnTo>
                    <a:pt x="1660" y="361"/>
                  </a:lnTo>
                  <a:lnTo>
                    <a:pt x="1797" y="617"/>
                  </a:lnTo>
                  <a:lnTo>
                    <a:pt x="1675" y="681"/>
                  </a:lnTo>
                  <a:lnTo>
                    <a:pt x="1696" y="760"/>
                  </a:lnTo>
                  <a:lnTo>
                    <a:pt x="1709" y="843"/>
                  </a:lnTo>
                  <a:lnTo>
                    <a:pt x="1713" y="926"/>
                  </a:lnTo>
                  <a:lnTo>
                    <a:pt x="1707" y="1011"/>
                  </a:lnTo>
                  <a:lnTo>
                    <a:pt x="1839" y="1050"/>
                  </a:lnTo>
                  <a:lnTo>
                    <a:pt x="1754" y="1327"/>
                  </a:lnTo>
                  <a:lnTo>
                    <a:pt x="1622" y="1287"/>
                  </a:lnTo>
                  <a:lnTo>
                    <a:pt x="1581" y="1361"/>
                  </a:lnTo>
                  <a:lnTo>
                    <a:pt x="1530" y="1427"/>
                  </a:lnTo>
                  <a:lnTo>
                    <a:pt x="1476" y="1489"/>
                  </a:lnTo>
                  <a:lnTo>
                    <a:pt x="1414" y="1542"/>
                  </a:lnTo>
                  <a:lnTo>
                    <a:pt x="1480" y="1664"/>
                  </a:lnTo>
                  <a:lnTo>
                    <a:pt x="1224" y="1800"/>
                  </a:lnTo>
                  <a:lnTo>
                    <a:pt x="1158" y="1679"/>
                  </a:lnTo>
                  <a:lnTo>
                    <a:pt x="1079" y="1700"/>
                  </a:lnTo>
                  <a:lnTo>
                    <a:pt x="1000" y="1713"/>
                  </a:lnTo>
                  <a:lnTo>
                    <a:pt x="919" y="1717"/>
                  </a:lnTo>
                  <a:lnTo>
                    <a:pt x="831" y="1711"/>
                  </a:lnTo>
                  <a:lnTo>
                    <a:pt x="791" y="1843"/>
                  </a:lnTo>
                  <a:lnTo>
                    <a:pt x="513" y="1758"/>
                  </a:lnTo>
                  <a:lnTo>
                    <a:pt x="553" y="1626"/>
                  </a:lnTo>
                  <a:lnTo>
                    <a:pt x="481" y="1585"/>
                  </a:lnTo>
                  <a:lnTo>
                    <a:pt x="414" y="1534"/>
                  </a:lnTo>
                  <a:lnTo>
                    <a:pt x="353" y="1479"/>
                  </a:lnTo>
                  <a:lnTo>
                    <a:pt x="299" y="1417"/>
                  </a:lnTo>
                  <a:lnTo>
                    <a:pt x="179" y="1481"/>
                  </a:lnTo>
                  <a:lnTo>
                    <a:pt x="41" y="1225"/>
                  </a:lnTo>
                  <a:lnTo>
                    <a:pt x="164" y="1161"/>
                  </a:lnTo>
                  <a:lnTo>
                    <a:pt x="141" y="1082"/>
                  </a:lnTo>
                  <a:lnTo>
                    <a:pt x="130" y="1001"/>
                  </a:lnTo>
                  <a:lnTo>
                    <a:pt x="126" y="917"/>
                  </a:lnTo>
                  <a:lnTo>
                    <a:pt x="130" y="834"/>
                  </a:lnTo>
                  <a:lnTo>
                    <a:pt x="0" y="794"/>
                  </a:lnTo>
                  <a:lnTo>
                    <a:pt x="83" y="516"/>
                  </a:lnTo>
                  <a:lnTo>
                    <a:pt x="214" y="555"/>
                  </a:lnTo>
                  <a:lnTo>
                    <a:pt x="258" y="484"/>
                  </a:lnTo>
                  <a:lnTo>
                    <a:pt x="306" y="416"/>
                  </a:lnTo>
                  <a:lnTo>
                    <a:pt x="363" y="355"/>
                  </a:lnTo>
                  <a:lnTo>
                    <a:pt x="423" y="301"/>
                  </a:lnTo>
                  <a:lnTo>
                    <a:pt x="359" y="180"/>
                  </a:lnTo>
                  <a:lnTo>
                    <a:pt x="615" y="43"/>
                  </a:lnTo>
                  <a:lnTo>
                    <a:pt x="679" y="163"/>
                  </a:lnTo>
                  <a:lnTo>
                    <a:pt x="758" y="145"/>
                  </a:lnTo>
                  <a:lnTo>
                    <a:pt x="837" y="131"/>
                  </a:lnTo>
                  <a:lnTo>
                    <a:pt x="919" y="128"/>
                  </a:lnTo>
                  <a:lnTo>
                    <a:pt x="1008" y="131"/>
                  </a:lnTo>
                  <a:lnTo>
                    <a:pt x="1047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solidFill>
                  <a:prstClr val="black"/>
                </a:solidFill>
              </a:endParaRPr>
            </a:p>
          </p:txBody>
        </p:sp>
        <p:sp>
          <p:nvSpPr>
            <p:cNvPr id="106" name="Freeform 17">
              <a:extLst>
                <a:ext uri="{FF2B5EF4-FFF2-40B4-BE49-F238E27FC236}">
                  <a16:creationId xmlns:a16="http://schemas.microsoft.com/office/drawing/2014/main" id="{8A3B3CA8-A7A6-4688-89A0-21C8C184A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5826" y="1566863"/>
              <a:ext cx="2724150" cy="2174875"/>
            </a:xfrm>
            <a:custGeom>
              <a:avLst/>
              <a:gdLst>
                <a:gd name="T0" fmla="*/ 675 w 3433"/>
                <a:gd name="T1" fmla="*/ 2 h 2739"/>
                <a:gd name="T2" fmla="*/ 831 w 3433"/>
                <a:gd name="T3" fmla="*/ 34 h 2739"/>
                <a:gd name="T4" fmla="*/ 978 w 3433"/>
                <a:gd name="T5" fmla="*/ 109 h 2739"/>
                <a:gd name="T6" fmla="*/ 1088 w 3433"/>
                <a:gd name="T7" fmla="*/ 205 h 2739"/>
                <a:gd name="T8" fmla="*/ 1173 w 3433"/>
                <a:gd name="T9" fmla="*/ 322 h 2739"/>
                <a:gd name="T10" fmla="*/ 1226 w 3433"/>
                <a:gd name="T11" fmla="*/ 454 h 2739"/>
                <a:gd name="T12" fmla="*/ 1250 w 3433"/>
                <a:gd name="T13" fmla="*/ 591 h 2739"/>
                <a:gd name="T14" fmla="*/ 1241 w 3433"/>
                <a:gd name="T15" fmla="*/ 733 h 2739"/>
                <a:gd name="T16" fmla="*/ 2551 w 3433"/>
                <a:gd name="T17" fmla="*/ 1542 h 2739"/>
                <a:gd name="T18" fmla="*/ 2702 w 3433"/>
                <a:gd name="T19" fmla="*/ 1497 h 2739"/>
                <a:gd name="T20" fmla="*/ 2858 w 3433"/>
                <a:gd name="T21" fmla="*/ 1489 h 2739"/>
                <a:gd name="T22" fmla="*/ 3012 w 3433"/>
                <a:gd name="T23" fmla="*/ 1521 h 2739"/>
                <a:gd name="T24" fmla="*/ 3158 w 3433"/>
                <a:gd name="T25" fmla="*/ 1595 h 2739"/>
                <a:gd name="T26" fmla="*/ 3269 w 3433"/>
                <a:gd name="T27" fmla="*/ 1691 h 2739"/>
                <a:gd name="T28" fmla="*/ 3354 w 3433"/>
                <a:gd name="T29" fmla="*/ 1808 h 2739"/>
                <a:gd name="T30" fmla="*/ 3407 w 3433"/>
                <a:gd name="T31" fmla="*/ 1936 h 2739"/>
                <a:gd name="T32" fmla="*/ 3431 w 3433"/>
                <a:gd name="T33" fmla="*/ 2073 h 2739"/>
                <a:gd name="T34" fmla="*/ 3140 w 3433"/>
                <a:gd name="T35" fmla="*/ 1945 h 2739"/>
                <a:gd name="T36" fmla="*/ 2814 w 3433"/>
                <a:gd name="T37" fmla="*/ 1921 h 2739"/>
                <a:gd name="T38" fmla="*/ 2645 w 3433"/>
                <a:gd name="T39" fmla="*/ 2003 h 2739"/>
                <a:gd name="T40" fmla="*/ 2617 w 3433"/>
                <a:gd name="T41" fmla="*/ 2378 h 2739"/>
                <a:gd name="T42" fmla="*/ 3064 w 3433"/>
                <a:gd name="T43" fmla="*/ 2683 h 2739"/>
                <a:gd name="T44" fmla="*/ 2916 w 3433"/>
                <a:gd name="T45" fmla="*/ 2730 h 2739"/>
                <a:gd name="T46" fmla="*/ 2758 w 3433"/>
                <a:gd name="T47" fmla="*/ 2738 h 2739"/>
                <a:gd name="T48" fmla="*/ 2602 w 3433"/>
                <a:gd name="T49" fmla="*/ 2706 h 2739"/>
                <a:gd name="T50" fmla="*/ 2455 w 3433"/>
                <a:gd name="T51" fmla="*/ 2630 h 2739"/>
                <a:gd name="T52" fmla="*/ 2344 w 3433"/>
                <a:gd name="T53" fmla="*/ 2534 h 2739"/>
                <a:gd name="T54" fmla="*/ 2260 w 3433"/>
                <a:gd name="T55" fmla="*/ 2418 h 2739"/>
                <a:gd name="T56" fmla="*/ 2207 w 3433"/>
                <a:gd name="T57" fmla="*/ 2286 h 2739"/>
                <a:gd name="T58" fmla="*/ 2183 w 3433"/>
                <a:gd name="T59" fmla="*/ 2148 h 2739"/>
                <a:gd name="T60" fmla="*/ 2192 w 3433"/>
                <a:gd name="T61" fmla="*/ 2005 h 2739"/>
                <a:gd name="T62" fmla="*/ 882 w 3433"/>
                <a:gd name="T63" fmla="*/ 1198 h 2739"/>
                <a:gd name="T64" fmla="*/ 731 w 3433"/>
                <a:gd name="T65" fmla="*/ 1243 h 2739"/>
                <a:gd name="T66" fmla="*/ 575 w 3433"/>
                <a:gd name="T67" fmla="*/ 1250 h 2739"/>
                <a:gd name="T68" fmla="*/ 419 w 3433"/>
                <a:gd name="T69" fmla="*/ 1218 h 2739"/>
                <a:gd name="T70" fmla="*/ 273 w 3433"/>
                <a:gd name="T71" fmla="*/ 1145 h 2739"/>
                <a:gd name="T72" fmla="*/ 162 w 3433"/>
                <a:gd name="T73" fmla="*/ 1047 h 2739"/>
                <a:gd name="T74" fmla="*/ 79 w 3433"/>
                <a:gd name="T75" fmla="*/ 932 h 2739"/>
                <a:gd name="T76" fmla="*/ 26 w 3433"/>
                <a:gd name="T77" fmla="*/ 802 h 2739"/>
                <a:gd name="T78" fmla="*/ 2 w 3433"/>
                <a:gd name="T79" fmla="*/ 665 h 2739"/>
                <a:gd name="T80" fmla="*/ 293 w 3433"/>
                <a:gd name="T81" fmla="*/ 795 h 2739"/>
                <a:gd name="T82" fmla="*/ 618 w 3433"/>
                <a:gd name="T83" fmla="*/ 819 h 2739"/>
                <a:gd name="T84" fmla="*/ 801 w 3433"/>
                <a:gd name="T85" fmla="*/ 548 h 2739"/>
                <a:gd name="T86" fmla="*/ 660 w 3433"/>
                <a:gd name="T87" fmla="*/ 254 h 2739"/>
                <a:gd name="T88" fmla="*/ 442 w 3433"/>
                <a:gd name="T89" fmla="*/ 28 h 2739"/>
                <a:gd name="T90" fmla="*/ 596 w 3433"/>
                <a:gd name="T91" fmla="*/ 0 h 2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33" h="2739">
                  <a:moveTo>
                    <a:pt x="596" y="0"/>
                  </a:moveTo>
                  <a:lnTo>
                    <a:pt x="675" y="2"/>
                  </a:lnTo>
                  <a:lnTo>
                    <a:pt x="752" y="13"/>
                  </a:lnTo>
                  <a:lnTo>
                    <a:pt x="831" y="34"/>
                  </a:lnTo>
                  <a:lnTo>
                    <a:pt x="906" y="66"/>
                  </a:lnTo>
                  <a:lnTo>
                    <a:pt x="978" y="109"/>
                  </a:lnTo>
                  <a:lnTo>
                    <a:pt x="1036" y="155"/>
                  </a:lnTo>
                  <a:lnTo>
                    <a:pt x="1088" y="205"/>
                  </a:lnTo>
                  <a:lnTo>
                    <a:pt x="1134" y="262"/>
                  </a:lnTo>
                  <a:lnTo>
                    <a:pt x="1173" y="322"/>
                  </a:lnTo>
                  <a:lnTo>
                    <a:pt x="1203" y="386"/>
                  </a:lnTo>
                  <a:lnTo>
                    <a:pt x="1226" y="454"/>
                  </a:lnTo>
                  <a:lnTo>
                    <a:pt x="1243" y="522"/>
                  </a:lnTo>
                  <a:lnTo>
                    <a:pt x="1250" y="591"/>
                  </a:lnTo>
                  <a:lnTo>
                    <a:pt x="1250" y="663"/>
                  </a:lnTo>
                  <a:lnTo>
                    <a:pt x="1241" y="733"/>
                  </a:lnTo>
                  <a:lnTo>
                    <a:pt x="2482" y="1578"/>
                  </a:lnTo>
                  <a:lnTo>
                    <a:pt x="2551" y="1542"/>
                  </a:lnTo>
                  <a:lnTo>
                    <a:pt x="2624" y="1514"/>
                  </a:lnTo>
                  <a:lnTo>
                    <a:pt x="2702" y="1497"/>
                  </a:lnTo>
                  <a:lnTo>
                    <a:pt x="2779" y="1487"/>
                  </a:lnTo>
                  <a:lnTo>
                    <a:pt x="2858" y="1489"/>
                  </a:lnTo>
                  <a:lnTo>
                    <a:pt x="2937" y="1501"/>
                  </a:lnTo>
                  <a:lnTo>
                    <a:pt x="3012" y="1521"/>
                  </a:lnTo>
                  <a:lnTo>
                    <a:pt x="3087" y="1553"/>
                  </a:lnTo>
                  <a:lnTo>
                    <a:pt x="3158" y="1595"/>
                  </a:lnTo>
                  <a:lnTo>
                    <a:pt x="3219" y="1640"/>
                  </a:lnTo>
                  <a:lnTo>
                    <a:pt x="3269" y="1691"/>
                  </a:lnTo>
                  <a:lnTo>
                    <a:pt x="3314" y="1747"/>
                  </a:lnTo>
                  <a:lnTo>
                    <a:pt x="3354" y="1808"/>
                  </a:lnTo>
                  <a:lnTo>
                    <a:pt x="3384" y="1870"/>
                  </a:lnTo>
                  <a:lnTo>
                    <a:pt x="3407" y="1936"/>
                  </a:lnTo>
                  <a:lnTo>
                    <a:pt x="3423" y="2005"/>
                  </a:lnTo>
                  <a:lnTo>
                    <a:pt x="3431" y="2073"/>
                  </a:lnTo>
                  <a:lnTo>
                    <a:pt x="3433" y="2145"/>
                  </a:lnTo>
                  <a:lnTo>
                    <a:pt x="3140" y="1945"/>
                  </a:lnTo>
                  <a:lnTo>
                    <a:pt x="2984" y="1840"/>
                  </a:lnTo>
                  <a:lnTo>
                    <a:pt x="2814" y="1921"/>
                  </a:lnTo>
                  <a:lnTo>
                    <a:pt x="2645" y="2003"/>
                  </a:lnTo>
                  <a:lnTo>
                    <a:pt x="2645" y="2003"/>
                  </a:lnTo>
                  <a:lnTo>
                    <a:pt x="2632" y="2190"/>
                  </a:lnTo>
                  <a:lnTo>
                    <a:pt x="2617" y="2378"/>
                  </a:lnTo>
                  <a:lnTo>
                    <a:pt x="2773" y="2485"/>
                  </a:lnTo>
                  <a:lnTo>
                    <a:pt x="3064" y="2683"/>
                  </a:lnTo>
                  <a:lnTo>
                    <a:pt x="2991" y="2711"/>
                  </a:lnTo>
                  <a:lnTo>
                    <a:pt x="2916" y="2730"/>
                  </a:lnTo>
                  <a:lnTo>
                    <a:pt x="2837" y="2739"/>
                  </a:lnTo>
                  <a:lnTo>
                    <a:pt x="2758" y="2738"/>
                  </a:lnTo>
                  <a:lnTo>
                    <a:pt x="2681" y="2726"/>
                  </a:lnTo>
                  <a:lnTo>
                    <a:pt x="2602" y="2706"/>
                  </a:lnTo>
                  <a:lnTo>
                    <a:pt x="2527" y="2674"/>
                  </a:lnTo>
                  <a:lnTo>
                    <a:pt x="2455" y="2630"/>
                  </a:lnTo>
                  <a:lnTo>
                    <a:pt x="2397" y="2585"/>
                  </a:lnTo>
                  <a:lnTo>
                    <a:pt x="2344" y="2534"/>
                  </a:lnTo>
                  <a:lnTo>
                    <a:pt x="2299" y="2478"/>
                  </a:lnTo>
                  <a:lnTo>
                    <a:pt x="2260" y="2418"/>
                  </a:lnTo>
                  <a:lnTo>
                    <a:pt x="2230" y="2354"/>
                  </a:lnTo>
                  <a:lnTo>
                    <a:pt x="2207" y="2286"/>
                  </a:lnTo>
                  <a:lnTo>
                    <a:pt x="2190" y="2218"/>
                  </a:lnTo>
                  <a:lnTo>
                    <a:pt x="2183" y="2148"/>
                  </a:lnTo>
                  <a:lnTo>
                    <a:pt x="2183" y="2077"/>
                  </a:lnTo>
                  <a:lnTo>
                    <a:pt x="2192" y="2005"/>
                  </a:lnTo>
                  <a:lnTo>
                    <a:pt x="951" y="1162"/>
                  </a:lnTo>
                  <a:lnTo>
                    <a:pt x="882" y="1198"/>
                  </a:lnTo>
                  <a:lnTo>
                    <a:pt x="808" y="1226"/>
                  </a:lnTo>
                  <a:lnTo>
                    <a:pt x="731" y="1243"/>
                  </a:lnTo>
                  <a:lnTo>
                    <a:pt x="654" y="1252"/>
                  </a:lnTo>
                  <a:lnTo>
                    <a:pt x="575" y="1250"/>
                  </a:lnTo>
                  <a:lnTo>
                    <a:pt x="496" y="1239"/>
                  </a:lnTo>
                  <a:lnTo>
                    <a:pt x="419" y="1218"/>
                  </a:lnTo>
                  <a:lnTo>
                    <a:pt x="346" y="1186"/>
                  </a:lnTo>
                  <a:lnTo>
                    <a:pt x="273" y="1145"/>
                  </a:lnTo>
                  <a:lnTo>
                    <a:pt x="214" y="1098"/>
                  </a:lnTo>
                  <a:lnTo>
                    <a:pt x="162" y="1047"/>
                  </a:lnTo>
                  <a:lnTo>
                    <a:pt x="118" y="992"/>
                  </a:lnTo>
                  <a:lnTo>
                    <a:pt x="79" y="932"/>
                  </a:lnTo>
                  <a:lnTo>
                    <a:pt x="49" y="870"/>
                  </a:lnTo>
                  <a:lnTo>
                    <a:pt x="26" y="802"/>
                  </a:lnTo>
                  <a:lnTo>
                    <a:pt x="9" y="734"/>
                  </a:lnTo>
                  <a:lnTo>
                    <a:pt x="2" y="665"/>
                  </a:lnTo>
                  <a:lnTo>
                    <a:pt x="0" y="595"/>
                  </a:lnTo>
                  <a:lnTo>
                    <a:pt x="293" y="795"/>
                  </a:lnTo>
                  <a:lnTo>
                    <a:pt x="449" y="900"/>
                  </a:lnTo>
                  <a:lnTo>
                    <a:pt x="618" y="819"/>
                  </a:lnTo>
                  <a:lnTo>
                    <a:pt x="788" y="736"/>
                  </a:lnTo>
                  <a:lnTo>
                    <a:pt x="801" y="548"/>
                  </a:lnTo>
                  <a:lnTo>
                    <a:pt x="816" y="362"/>
                  </a:lnTo>
                  <a:lnTo>
                    <a:pt x="660" y="254"/>
                  </a:lnTo>
                  <a:lnTo>
                    <a:pt x="367" y="55"/>
                  </a:lnTo>
                  <a:lnTo>
                    <a:pt x="442" y="28"/>
                  </a:lnTo>
                  <a:lnTo>
                    <a:pt x="517" y="10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chemeClr val="accent5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solidFill>
                  <a:prstClr val="black"/>
                </a:solidFill>
              </a:endParaRPr>
            </a:p>
          </p:txBody>
        </p:sp>
        <p:sp>
          <p:nvSpPr>
            <p:cNvPr id="107" name="Freeform 18">
              <a:extLst>
                <a:ext uri="{FF2B5EF4-FFF2-40B4-BE49-F238E27FC236}">
                  <a16:creationId xmlns:a16="http://schemas.microsoft.com/office/drawing/2014/main" id="{D1AB7745-787F-4EF0-B943-81E6075B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2513" y="3159126"/>
              <a:ext cx="1077913" cy="1228725"/>
            </a:xfrm>
            <a:custGeom>
              <a:avLst/>
              <a:gdLst>
                <a:gd name="T0" fmla="*/ 920 w 1358"/>
                <a:gd name="T1" fmla="*/ 0 h 1550"/>
                <a:gd name="T2" fmla="*/ 993 w 1358"/>
                <a:gd name="T3" fmla="*/ 172 h 1550"/>
                <a:gd name="T4" fmla="*/ 1083 w 1358"/>
                <a:gd name="T5" fmla="*/ 155 h 1550"/>
                <a:gd name="T6" fmla="*/ 1173 w 1358"/>
                <a:gd name="T7" fmla="*/ 145 h 1550"/>
                <a:gd name="T8" fmla="*/ 1266 w 1358"/>
                <a:gd name="T9" fmla="*/ 145 h 1550"/>
                <a:gd name="T10" fmla="*/ 1358 w 1358"/>
                <a:gd name="T11" fmla="*/ 153 h 1550"/>
                <a:gd name="T12" fmla="*/ 1358 w 1358"/>
                <a:gd name="T13" fmla="*/ 437 h 1550"/>
                <a:gd name="T14" fmla="*/ 1275 w 1358"/>
                <a:gd name="T15" fmla="*/ 428 h 1550"/>
                <a:gd name="T16" fmla="*/ 1192 w 1358"/>
                <a:gd name="T17" fmla="*/ 428 h 1550"/>
                <a:gd name="T18" fmla="*/ 1111 w 1358"/>
                <a:gd name="T19" fmla="*/ 435 h 1550"/>
                <a:gd name="T20" fmla="*/ 1031 w 1358"/>
                <a:gd name="T21" fmla="*/ 452 h 1550"/>
                <a:gd name="T22" fmla="*/ 953 w 1358"/>
                <a:gd name="T23" fmla="*/ 477 h 1550"/>
                <a:gd name="T24" fmla="*/ 878 w 1358"/>
                <a:gd name="T25" fmla="*/ 509 h 1550"/>
                <a:gd name="T26" fmla="*/ 809 w 1358"/>
                <a:gd name="T27" fmla="*/ 548 h 1550"/>
                <a:gd name="T28" fmla="*/ 741 w 1358"/>
                <a:gd name="T29" fmla="*/ 595 h 1550"/>
                <a:gd name="T30" fmla="*/ 679 w 1358"/>
                <a:gd name="T31" fmla="*/ 650 h 1550"/>
                <a:gd name="T32" fmla="*/ 623 w 1358"/>
                <a:gd name="T33" fmla="*/ 710 h 1550"/>
                <a:gd name="T34" fmla="*/ 572 w 1358"/>
                <a:gd name="T35" fmla="*/ 776 h 1550"/>
                <a:gd name="T36" fmla="*/ 529 w 1358"/>
                <a:gd name="T37" fmla="*/ 849 h 1550"/>
                <a:gd name="T38" fmla="*/ 491 w 1358"/>
                <a:gd name="T39" fmla="*/ 928 h 1550"/>
                <a:gd name="T40" fmla="*/ 463 w 1358"/>
                <a:gd name="T41" fmla="*/ 1019 h 1550"/>
                <a:gd name="T42" fmla="*/ 444 w 1358"/>
                <a:gd name="T43" fmla="*/ 1109 h 1550"/>
                <a:gd name="T44" fmla="*/ 435 w 1358"/>
                <a:gd name="T45" fmla="*/ 1200 h 1550"/>
                <a:gd name="T46" fmla="*/ 438 w 1358"/>
                <a:gd name="T47" fmla="*/ 1290 h 1550"/>
                <a:gd name="T48" fmla="*/ 451 w 1358"/>
                <a:gd name="T49" fmla="*/ 1380 h 1550"/>
                <a:gd name="T50" fmla="*/ 472 w 1358"/>
                <a:gd name="T51" fmla="*/ 1465 h 1550"/>
                <a:gd name="T52" fmla="*/ 504 w 1358"/>
                <a:gd name="T53" fmla="*/ 1550 h 1550"/>
                <a:gd name="T54" fmla="*/ 15 w 1358"/>
                <a:gd name="T55" fmla="*/ 1550 h 1550"/>
                <a:gd name="T56" fmla="*/ 8 w 1358"/>
                <a:gd name="T57" fmla="*/ 1535 h 1550"/>
                <a:gd name="T58" fmla="*/ 181 w 1358"/>
                <a:gd name="T59" fmla="*/ 1461 h 1550"/>
                <a:gd name="T60" fmla="*/ 160 w 1358"/>
                <a:gd name="T61" fmla="*/ 1352 h 1550"/>
                <a:gd name="T62" fmla="*/ 153 w 1358"/>
                <a:gd name="T63" fmla="*/ 1239 h 1550"/>
                <a:gd name="T64" fmla="*/ 158 w 1358"/>
                <a:gd name="T65" fmla="*/ 1126 h 1550"/>
                <a:gd name="T66" fmla="*/ 173 w 1358"/>
                <a:gd name="T67" fmla="*/ 1013 h 1550"/>
                <a:gd name="T68" fmla="*/ 0 w 1358"/>
                <a:gd name="T69" fmla="*/ 943 h 1550"/>
                <a:gd name="T70" fmla="*/ 147 w 1358"/>
                <a:gd name="T71" fmla="*/ 578 h 1550"/>
                <a:gd name="T72" fmla="*/ 320 w 1358"/>
                <a:gd name="T73" fmla="*/ 648 h 1550"/>
                <a:gd name="T74" fmla="*/ 373 w 1358"/>
                <a:gd name="T75" fmla="*/ 573 h 1550"/>
                <a:gd name="T76" fmla="*/ 429 w 1358"/>
                <a:gd name="T77" fmla="*/ 501 h 1550"/>
                <a:gd name="T78" fmla="*/ 493 w 1358"/>
                <a:gd name="T79" fmla="*/ 437 h 1550"/>
                <a:gd name="T80" fmla="*/ 561 w 1358"/>
                <a:gd name="T81" fmla="*/ 379 h 1550"/>
                <a:gd name="T82" fmla="*/ 632 w 1358"/>
                <a:gd name="T83" fmla="*/ 326 h 1550"/>
                <a:gd name="T84" fmla="*/ 559 w 1358"/>
                <a:gd name="T85" fmla="*/ 155 h 1550"/>
                <a:gd name="T86" fmla="*/ 920 w 1358"/>
                <a:gd name="T87" fmla="*/ 0 h 1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8" h="1550">
                  <a:moveTo>
                    <a:pt x="920" y="0"/>
                  </a:moveTo>
                  <a:lnTo>
                    <a:pt x="993" y="172"/>
                  </a:lnTo>
                  <a:lnTo>
                    <a:pt x="1083" y="155"/>
                  </a:lnTo>
                  <a:lnTo>
                    <a:pt x="1173" y="145"/>
                  </a:lnTo>
                  <a:lnTo>
                    <a:pt x="1266" y="145"/>
                  </a:lnTo>
                  <a:lnTo>
                    <a:pt x="1358" y="153"/>
                  </a:lnTo>
                  <a:lnTo>
                    <a:pt x="1358" y="437"/>
                  </a:lnTo>
                  <a:lnTo>
                    <a:pt x="1275" y="428"/>
                  </a:lnTo>
                  <a:lnTo>
                    <a:pt x="1192" y="428"/>
                  </a:lnTo>
                  <a:lnTo>
                    <a:pt x="1111" y="435"/>
                  </a:lnTo>
                  <a:lnTo>
                    <a:pt x="1031" y="452"/>
                  </a:lnTo>
                  <a:lnTo>
                    <a:pt x="953" y="477"/>
                  </a:lnTo>
                  <a:lnTo>
                    <a:pt x="878" y="509"/>
                  </a:lnTo>
                  <a:lnTo>
                    <a:pt x="809" y="548"/>
                  </a:lnTo>
                  <a:lnTo>
                    <a:pt x="741" y="595"/>
                  </a:lnTo>
                  <a:lnTo>
                    <a:pt x="679" y="650"/>
                  </a:lnTo>
                  <a:lnTo>
                    <a:pt x="623" y="710"/>
                  </a:lnTo>
                  <a:lnTo>
                    <a:pt x="572" y="776"/>
                  </a:lnTo>
                  <a:lnTo>
                    <a:pt x="529" y="849"/>
                  </a:lnTo>
                  <a:lnTo>
                    <a:pt x="491" y="928"/>
                  </a:lnTo>
                  <a:lnTo>
                    <a:pt x="463" y="1019"/>
                  </a:lnTo>
                  <a:lnTo>
                    <a:pt x="444" y="1109"/>
                  </a:lnTo>
                  <a:lnTo>
                    <a:pt x="435" y="1200"/>
                  </a:lnTo>
                  <a:lnTo>
                    <a:pt x="438" y="1290"/>
                  </a:lnTo>
                  <a:lnTo>
                    <a:pt x="451" y="1380"/>
                  </a:lnTo>
                  <a:lnTo>
                    <a:pt x="472" y="1465"/>
                  </a:lnTo>
                  <a:lnTo>
                    <a:pt x="504" y="1550"/>
                  </a:lnTo>
                  <a:lnTo>
                    <a:pt x="15" y="1550"/>
                  </a:lnTo>
                  <a:lnTo>
                    <a:pt x="8" y="1535"/>
                  </a:lnTo>
                  <a:lnTo>
                    <a:pt x="181" y="1461"/>
                  </a:lnTo>
                  <a:lnTo>
                    <a:pt x="160" y="1352"/>
                  </a:lnTo>
                  <a:lnTo>
                    <a:pt x="153" y="1239"/>
                  </a:lnTo>
                  <a:lnTo>
                    <a:pt x="158" y="1126"/>
                  </a:lnTo>
                  <a:lnTo>
                    <a:pt x="173" y="1013"/>
                  </a:lnTo>
                  <a:lnTo>
                    <a:pt x="0" y="943"/>
                  </a:lnTo>
                  <a:lnTo>
                    <a:pt x="147" y="578"/>
                  </a:lnTo>
                  <a:lnTo>
                    <a:pt x="320" y="648"/>
                  </a:lnTo>
                  <a:lnTo>
                    <a:pt x="373" y="573"/>
                  </a:lnTo>
                  <a:lnTo>
                    <a:pt x="429" y="501"/>
                  </a:lnTo>
                  <a:lnTo>
                    <a:pt x="493" y="437"/>
                  </a:lnTo>
                  <a:lnTo>
                    <a:pt x="561" y="379"/>
                  </a:lnTo>
                  <a:lnTo>
                    <a:pt x="632" y="326"/>
                  </a:lnTo>
                  <a:lnTo>
                    <a:pt x="559" y="155"/>
                  </a:lnTo>
                  <a:lnTo>
                    <a:pt x="920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solidFill>
                  <a:prstClr val="black"/>
                </a:solidFill>
              </a:endParaRPr>
            </a:p>
          </p:txBody>
        </p:sp>
        <p:sp>
          <p:nvSpPr>
            <p:cNvPr id="108" name="Freeform 19">
              <a:extLst>
                <a:ext uri="{FF2B5EF4-FFF2-40B4-BE49-F238E27FC236}">
                  <a16:creationId xmlns:a16="http://schemas.microsoft.com/office/drawing/2014/main" id="{5EB138E0-DE4B-4168-9BF5-E97A6F3E7D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5601" y="3440113"/>
              <a:ext cx="1123950" cy="947738"/>
            </a:xfrm>
            <a:custGeom>
              <a:avLst/>
              <a:gdLst>
                <a:gd name="T0" fmla="*/ 625 w 1416"/>
                <a:gd name="T1" fmla="*/ 0 h 1196"/>
                <a:gd name="T2" fmla="*/ 901 w 1416"/>
                <a:gd name="T3" fmla="*/ 85 h 1196"/>
                <a:gd name="T4" fmla="*/ 861 w 1416"/>
                <a:gd name="T5" fmla="*/ 217 h 1196"/>
                <a:gd name="T6" fmla="*/ 935 w 1416"/>
                <a:gd name="T7" fmla="*/ 258 h 1196"/>
                <a:gd name="T8" fmla="*/ 1001 w 1416"/>
                <a:gd name="T9" fmla="*/ 309 h 1196"/>
                <a:gd name="T10" fmla="*/ 1063 w 1416"/>
                <a:gd name="T11" fmla="*/ 364 h 1196"/>
                <a:gd name="T12" fmla="*/ 1117 w 1416"/>
                <a:gd name="T13" fmla="*/ 426 h 1196"/>
                <a:gd name="T14" fmla="*/ 1237 w 1416"/>
                <a:gd name="T15" fmla="*/ 360 h 1196"/>
                <a:gd name="T16" fmla="*/ 1375 w 1416"/>
                <a:gd name="T17" fmla="*/ 616 h 1196"/>
                <a:gd name="T18" fmla="*/ 1253 w 1416"/>
                <a:gd name="T19" fmla="*/ 682 h 1196"/>
                <a:gd name="T20" fmla="*/ 1273 w 1416"/>
                <a:gd name="T21" fmla="*/ 761 h 1196"/>
                <a:gd name="T22" fmla="*/ 1286 w 1416"/>
                <a:gd name="T23" fmla="*/ 842 h 1196"/>
                <a:gd name="T24" fmla="*/ 1290 w 1416"/>
                <a:gd name="T25" fmla="*/ 925 h 1196"/>
                <a:gd name="T26" fmla="*/ 1284 w 1416"/>
                <a:gd name="T27" fmla="*/ 1009 h 1196"/>
                <a:gd name="T28" fmla="*/ 1416 w 1416"/>
                <a:gd name="T29" fmla="*/ 1049 h 1196"/>
                <a:gd name="T30" fmla="*/ 1373 w 1416"/>
                <a:gd name="T31" fmla="*/ 1196 h 1196"/>
                <a:gd name="T32" fmla="*/ 1014 w 1416"/>
                <a:gd name="T33" fmla="*/ 1196 h 1196"/>
                <a:gd name="T34" fmla="*/ 1038 w 1416"/>
                <a:gd name="T35" fmla="*/ 1145 h 1196"/>
                <a:gd name="T36" fmla="*/ 1057 w 1416"/>
                <a:gd name="T37" fmla="*/ 1092 h 1196"/>
                <a:gd name="T38" fmla="*/ 1074 w 1416"/>
                <a:gd name="T39" fmla="*/ 1021 h 1196"/>
                <a:gd name="T40" fmla="*/ 1081 w 1416"/>
                <a:gd name="T41" fmla="*/ 949 h 1196"/>
                <a:gd name="T42" fmla="*/ 1081 w 1416"/>
                <a:gd name="T43" fmla="*/ 878 h 1196"/>
                <a:gd name="T44" fmla="*/ 1072 w 1416"/>
                <a:gd name="T45" fmla="*/ 808 h 1196"/>
                <a:gd name="T46" fmla="*/ 1053 w 1416"/>
                <a:gd name="T47" fmla="*/ 740 h 1196"/>
                <a:gd name="T48" fmla="*/ 1029 w 1416"/>
                <a:gd name="T49" fmla="*/ 676 h 1196"/>
                <a:gd name="T50" fmla="*/ 997 w 1416"/>
                <a:gd name="T51" fmla="*/ 614 h 1196"/>
                <a:gd name="T52" fmla="*/ 957 w 1416"/>
                <a:gd name="T53" fmla="*/ 557 h 1196"/>
                <a:gd name="T54" fmla="*/ 910 w 1416"/>
                <a:gd name="T55" fmla="*/ 505 h 1196"/>
                <a:gd name="T56" fmla="*/ 858 w 1416"/>
                <a:gd name="T57" fmla="*/ 460 h 1196"/>
                <a:gd name="T58" fmla="*/ 799 w 1416"/>
                <a:gd name="T59" fmla="*/ 418 h 1196"/>
                <a:gd name="T60" fmla="*/ 736 w 1416"/>
                <a:gd name="T61" fmla="*/ 386 h 1196"/>
                <a:gd name="T62" fmla="*/ 666 w 1416"/>
                <a:gd name="T63" fmla="*/ 360 h 1196"/>
                <a:gd name="T64" fmla="*/ 589 w 1416"/>
                <a:gd name="T65" fmla="*/ 341 h 1196"/>
                <a:gd name="T66" fmla="*/ 512 w 1416"/>
                <a:gd name="T67" fmla="*/ 333 h 1196"/>
                <a:gd name="T68" fmla="*/ 435 w 1416"/>
                <a:gd name="T69" fmla="*/ 337 h 1196"/>
                <a:gd name="T70" fmla="*/ 360 w 1416"/>
                <a:gd name="T71" fmla="*/ 350 h 1196"/>
                <a:gd name="T72" fmla="*/ 288 w 1416"/>
                <a:gd name="T73" fmla="*/ 373 h 1196"/>
                <a:gd name="T74" fmla="*/ 219 w 1416"/>
                <a:gd name="T75" fmla="*/ 405 h 1196"/>
                <a:gd name="T76" fmla="*/ 156 w 1416"/>
                <a:gd name="T77" fmla="*/ 445 h 1196"/>
                <a:gd name="T78" fmla="*/ 96 w 1416"/>
                <a:gd name="T79" fmla="*/ 492 h 1196"/>
                <a:gd name="T80" fmla="*/ 46 w 1416"/>
                <a:gd name="T81" fmla="*/ 546 h 1196"/>
                <a:gd name="T82" fmla="*/ 0 w 1416"/>
                <a:gd name="T83" fmla="*/ 608 h 1196"/>
                <a:gd name="T84" fmla="*/ 0 w 1416"/>
                <a:gd name="T85" fmla="*/ 301 h 1196"/>
                <a:gd name="T86" fmla="*/ 0 w 1416"/>
                <a:gd name="T87" fmla="*/ 300 h 1196"/>
                <a:gd name="T88" fmla="*/ 0 w 1416"/>
                <a:gd name="T89" fmla="*/ 298 h 1196"/>
                <a:gd name="T90" fmla="*/ 0 w 1416"/>
                <a:gd name="T91" fmla="*/ 145 h 1196"/>
                <a:gd name="T92" fmla="*/ 192 w 1416"/>
                <a:gd name="T93" fmla="*/ 42 h 1196"/>
                <a:gd name="T94" fmla="*/ 256 w 1416"/>
                <a:gd name="T95" fmla="*/ 164 h 1196"/>
                <a:gd name="T96" fmla="*/ 337 w 1416"/>
                <a:gd name="T97" fmla="*/ 143 h 1196"/>
                <a:gd name="T98" fmla="*/ 418 w 1416"/>
                <a:gd name="T99" fmla="*/ 130 h 1196"/>
                <a:gd name="T100" fmla="*/ 501 w 1416"/>
                <a:gd name="T101" fmla="*/ 126 h 1196"/>
                <a:gd name="T102" fmla="*/ 585 w 1416"/>
                <a:gd name="T103" fmla="*/ 132 h 1196"/>
                <a:gd name="T104" fmla="*/ 625 w 1416"/>
                <a:gd name="T105" fmla="*/ 0 h 1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16" h="1196">
                  <a:moveTo>
                    <a:pt x="625" y="0"/>
                  </a:moveTo>
                  <a:lnTo>
                    <a:pt x="901" y="85"/>
                  </a:lnTo>
                  <a:lnTo>
                    <a:pt x="861" y="217"/>
                  </a:lnTo>
                  <a:lnTo>
                    <a:pt x="935" y="258"/>
                  </a:lnTo>
                  <a:lnTo>
                    <a:pt x="1001" y="309"/>
                  </a:lnTo>
                  <a:lnTo>
                    <a:pt x="1063" y="364"/>
                  </a:lnTo>
                  <a:lnTo>
                    <a:pt x="1117" y="426"/>
                  </a:lnTo>
                  <a:lnTo>
                    <a:pt x="1237" y="360"/>
                  </a:lnTo>
                  <a:lnTo>
                    <a:pt x="1375" y="616"/>
                  </a:lnTo>
                  <a:lnTo>
                    <a:pt x="1253" y="682"/>
                  </a:lnTo>
                  <a:lnTo>
                    <a:pt x="1273" y="761"/>
                  </a:lnTo>
                  <a:lnTo>
                    <a:pt x="1286" y="842"/>
                  </a:lnTo>
                  <a:lnTo>
                    <a:pt x="1290" y="925"/>
                  </a:lnTo>
                  <a:lnTo>
                    <a:pt x="1284" y="1009"/>
                  </a:lnTo>
                  <a:lnTo>
                    <a:pt x="1416" y="1049"/>
                  </a:lnTo>
                  <a:lnTo>
                    <a:pt x="1373" y="1196"/>
                  </a:lnTo>
                  <a:lnTo>
                    <a:pt x="1014" y="1196"/>
                  </a:lnTo>
                  <a:lnTo>
                    <a:pt x="1038" y="1145"/>
                  </a:lnTo>
                  <a:lnTo>
                    <a:pt x="1057" y="1092"/>
                  </a:lnTo>
                  <a:lnTo>
                    <a:pt x="1074" y="1021"/>
                  </a:lnTo>
                  <a:lnTo>
                    <a:pt x="1081" y="949"/>
                  </a:lnTo>
                  <a:lnTo>
                    <a:pt x="1081" y="878"/>
                  </a:lnTo>
                  <a:lnTo>
                    <a:pt x="1072" y="808"/>
                  </a:lnTo>
                  <a:lnTo>
                    <a:pt x="1053" y="740"/>
                  </a:lnTo>
                  <a:lnTo>
                    <a:pt x="1029" y="676"/>
                  </a:lnTo>
                  <a:lnTo>
                    <a:pt x="997" y="614"/>
                  </a:lnTo>
                  <a:lnTo>
                    <a:pt x="957" y="557"/>
                  </a:lnTo>
                  <a:lnTo>
                    <a:pt x="910" y="505"/>
                  </a:lnTo>
                  <a:lnTo>
                    <a:pt x="858" y="460"/>
                  </a:lnTo>
                  <a:lnTo>
                    <a:pt x="799" y="418"/>
                  </a:lnTo>
                  <a:lnTo>
                    <a:pt x="736" y="386"/>
                  </a:lnTo>
                  <a:lnTo>
                    <a:pt x="666" y="360"/>
                  </a:lnTo>
                  <a:lnTo>
                    <a:pt x="589" y="341"/>
                  </a:lnTo>
                  <a:lnTo>
                    <a:pt x="512" y="333"/>
                  </a:lnTo>
                  <a:lnTo>
                    <a:pt x="435" y="337"/>
                  </a:lnTo>
                  <a:lnTo>
                    <a:pt x="360" y="350"/>
                  </a:lnTo>
                  <a:lnTo>
                    <a:pt x="288" y="373"/>
                  </a:lnTo>
                  <a:lnTo>
                    <a:pt x="219" y="405"/>
                  </a:lnTo>
                  <a:lnTo>
                    <a:pt x="156" y="445"/>
                  </a:lnTo>
                  <a:lnTo>
                    <a:pt x="96" y="492"/>
                  </a:lnTo>
                  <a:lnTo>
                    <a:pt x="46" y="546"/>
                  </a:lnTo>
                  <a:lnTo>
                    <a:pt x="0" y="608"/>
                  </a:lnTo>
                  <a:lnTo>
                    <a:pt x="0" y="301"/>
                  </a:lnTo>
                  <a:lnTo>
                    <a:pt x="0" y="300"/>
                  </a:lnTo>
                  <a:lnTo>
                    <a:pt x="0" y="298"/>
                  </a:lnTo>
                  <a:lnTo>
                    <a:pt x="0" y="145"/>
                  </a:lnTo>
                  <a:lnTo>
                    <a:pt x="192" y="42"/>
                  </a:lnTo>
                  <a:lnTo>
                    <a:pt x="256" y="164"/>
                  </a:lnTo>
                  <a:lnTo>
                    <a:pt x="337" y="143"/>
                  </a:lnTo>
                  <a:lnTo>
                    <a:pt x="418" y="130"/>
                  </a:lnTo>
                  <a:lnTo>
                    <a:pt x="501" y="126"/>
                  </a:lnTo>
                  <a:lnTo>
                    <a:pt x="585" y="132"/>
                  </a:lnTo>
                  <a:lnTo>
                    <a:pt x="625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solidFill>
                  <a:prstClr val="black"/>
                </a:solidFill>
              </a:endParaRPr>
            </a:p>
          </p:txBody>
        </p:sp>
        <p:sp>
          <p:nvSpPr>
            <p:cNvPr id="109" name="Freeform 20">
              <a:extLst>
                <a:ext uri="{FF2B5EF4-FFF2-40B4-BE49-F238E27FC236}">
                  <a16:creationId xmlns:a16="http://schemas.microsoft.com/office/drawing/2014/main" id="{1563F989-E502-40C1-A722-6ABA0799BF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70888" y="3157538"/>
              <a:ext cx="1155700" cy="1157288"/>
            </a:xfrm>
            <a:custGeom>
              <a:avLst/>
              <a:gdLst>
                <a:gd name="T0" fmla="*/ 665 w 1455"/>
                <a:gd name="T1" fmla="*/ 273 h 1459"/>
                <a:gd name="T2" fmla="*/ 543 w 1455"/>
                <a:gd name="T3" fmla="*/ 309 h 1459"/>
                <a:gd name="T4" fmla="*/ 434 w 1455"/>
                <a:gd name="T5" fmla="*/ 375 h 1459"/>
                <a:gd name="T6" fmla="*/ 345 w 1455"/>
                <a:gd name="T7" fmla="*/ 475 h 1459"/>
                <a:gd name="T8" fmla="*/ 287 w 1455"/>
                <a:gd name="T9" fmla="*/ 595 h 1459"/>
                <a:gd name="T10" fmla="*/ 268 w 1455"/>
                <a:gd name="T11" fmla="*/ 723 h 1459"/>
                <a:gd name="T12" fmla="*/ 283 w 1455"/>
                <a:gd name="T13" fmla="*/ 851 h 1459"/>
                <a:gd name="T14" fmla="*/ 334 w 1455"/>
                <a:gd name="T15" fmla="*/ 970 h 1459"/>
                <a:gd name="T16" fmla="*/ 419 w 1455"/>
                <a:gd name="T17" fmla="*/ 1072 h 1459"/>
                <a:gd name="T18" fmla="*/ 533 w 1455"/>
                <a:gd name="T19" fmla="*/ 1147 h 1459"/>
                <a:gd name="T20" fmla="*/ 661 w 1455"/>
                <a:gd name="T21" fmla="*/ 1185 h 1459"/>
                <a:gd name="T22" fmla="*/ 791 w 1455"/>
                <a:gd name="T23" fmla="*/ 1186 h 1459"/>
                <a:gd name="T24" fmla="*/ 913 w 1455"/>
                <a:gd name="T25" fmla="*/ 1151 h 1459"/>
                <a:gd name="T26" fmla="*/ 1020 w 1455"/>
                <a:gd name="T27" fmla="*/ 1085 h 1459"/>
                <a:gd name="T28" fmla="*/ 1111 w 1455"/>
                <a:gd name="T29" fmla="*/ 985 h 1459"/>
                <a:gd name="T30" fmla="*/ 1167 w 1455"/>
                <a:gd name="T31" fmla="*/ 865 h 1459"/>
                <a:gd name="T32" fmla="*/ 1188 w 1455"/>
                <a:gd name="T33" fmla="*/ 736 h 1459"/>
                <a:gd name="T34" fmla="*/ 1171 w 1455"/>
                <a:gd name="T35" fmla="*/ 608 h 1459"/>
                <a:gd name="T36" fmla="*/ 1120 w 1455"/>
                <a:gd name="T37" fmla="*/ 490 h 1459"/>
                <a:gd name="T38" fmla="*/ 1037 w 1455"/>
                <a:gd name="T39" fmla="*/ 388 h 1459"/>
                <a:gd name="T40" fmla="*/ 923 w 1455"/>
                <a:gd name="T41" fmla="*/ 313 h 1459"/>
                <a:gd name="T42" fmla="*/ 793 w 1455"/>
                <a:gd name="T43" fmla="*/ 273 h 1459"/>
                <a:gd name="T44" fmla="*/ 699 w 1455"/>
                <a:gd name="T45" fmla="*/ 0 h 1459"/>
                <a:gd name="T46" fmla="*/ 727 w 1455"/>
                <a:gd name="T47" fmla="*/ 106 h 1459"/>
                <a:gd name="T48" fmla="*/ 893 w 1455"/>
                <a:gd name="T49" fmla="*/ 128 h 1459"/>
                <a:gd name="T50" fmla="*/ 1034 w 1455"/>
                <a:gd name="T51" fmla="*/ 68 h 1459"/>
                <a:gd name="T52" fmla="*/ 1161 w 1455"/>
                <a:gd name="T53" fmla="*/ 283 h 1459"/>
                <a:gd name="T54" fmla="*/ 1246 w 1455"/>
                <a:gd name="T55" fmla="*/ 384 h 1459"/>
                <a:gd name="T56" fmla="*/ 1306 w 1455"/>
                <a:gd name="T57" fmla="*/ 499 h 1459"/>
                <a:gd name="T58" fmla="*/ 1455 w 1455"/>
                <a:gd name="T59" fmla="*/ 701 h 1459"/>
                <a:gd name="T60" fmla="*/ 1347 w 1455"/>
                <a:gd name="T61" fmla="*/ 785 h 1459"/>
                <a:gd name="T62" fmla="*/ 1323 w 1455"/>
                <a:gd name="T63" fmla="*/ 913 h 1459"/>
                <a:gd name="T64" fmla="*/ 1389 w 1455"/>
                <a:gd name="T65" fmla="*/ 1036 h 1459"/>
                <a:gd name="T66" fmla="*/ 1173 w 1455"/>
                <a:gd name="T67" fmla="*/ 1166 h 1459"/>
                <a:gd name="T68" fmla="*/ 1073 w 1455"/>
                <a:gd name="T69" fmla="*/ 1249 h 1459"/>
                <a:gd name="T70" fmla="*/ 958 w 1455"/>
                <a:gd name="T71" fmla="*/ 1309 h 1459"/>
                <a:gd name="T72" fmla="*/ 757 w 1455"/>
                <a:gd name="T73" fmla="*/ 1459 h 1459"/>
                <a:gd name="T74" fmla="*/ 727 w 1455"/>
                <a:gd name="T75" fmla="*/ 1354 h 1459"/>
                <a:gd name="T76" fmla="*/ 562 w 1455"/>
                <a:gd name="T77" fmla="*/ 1331 h 1459"/>
                <a:gd name="T78" fmla="*/ 423 w 1455"/>
                <a:gd name="T79" fmla="*/ 1392 h 1459"/>
                <a:gd name="T80" fmla="*/ 293 w 1455"/>
                <a:gd name="T81" fmla="*/ 1177 h 1459"/>
                <a:gd name="T82" fmla="*/ 210 w 1455"/>
                <a:gd name="T83" fmla="*/ 1075 h 1459"/>
                <a:gd name="T84" fmla="*/ 150 w 1455"/>
                <a:gd name="T85" fmla="*/ 961 h 1459"/>
                <a:gd name="T86" fmla="*/ 0 w 1455"/>
                <a:gd name="T87" fmla="*/ 759 h 1459"/>
                <a:gd name="T88" fmla="*/ 107 w 1455"/>
                <a:gd name="T89" fmla="*/ 674 h 1459"/>
                <a:gd name="T90" fmla="*/ 133 w 1455"/>
                <a:gd name="T91" fmla="*/ 546 h 1459"/>
                <a:gd name="T92" fmla="*/ 65 w 1455"/>
                <a:gd name="T93" fmla="*/ 424 h 1459"/>
                <a:gd name="T94" fmla="*/ 282 w 1455"/>
                <a:gd name="T95" fmla="*/ 294 h 1459"/>
                <a:gd name="T96" fmla="*/ 383 w 1455"/>
                <a:gd name="T97" fmla="*/ 211 h 1459"/>
                <a:gd name="T98" fmla="*/ 496 w 1455"/>
                <a:gd name="T99" fmla="*/ 151 h 1459"/>
                <a:gd name="T100" fmla="*/ 699 w 1455"/>
                <a:gd name="T101" fmla="*/ 0 h 1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55" h="1459">
                  <a:moveTo>
                    <a:pt x="727" y="270"/>
                  </a:moveTo>
                  <a:lnTo>
                    <a:pt x="665" y="273"/>
                  </a:lnTo>
                  <a:lnTo>
                    <a:pt x="603" y="287"/>
                  </a:lnTo>
                  <a:lnTo>
                    <a:pt x="543" y="309"/>
                  </a:lnTo>
                  <a:lnTo>
                    <a:pt x="486" y="337"/>
                  </a:lnTo>
                  <a:lnTo>
                    <a:pt x="434" y="375"/>
                  </a:lnTo>
                  <a:lnTo>
                    <a:pt x="387" y="420"/>
                  </a:lnTo>
                  <a:lnTo>
                    <a:pt x="345" y="475"/>
                  </a:lnTo>
                  <a:lnTo>
                    <a:pt x="312" y="533"/>
                  </a:lnTo>
                  <a:lnTo>
                    <a:pt x="287" y="595"/>
                  </a:lnTo>
                  <a:lnTo>
                    <a:pt x="274" y="659"/>
                  </a:lnTo>
                  <a:lnTo>
                    <a:pt x="268" y="723"/>
                  </a:lnTo>
                  <a:lnTo>
                    <a:pt x="272" y="787"/>
                  </a:lnTo>
                  <a:lnTo>
                    <a:pt x="283" y="851"/>
                  </a:lnTo>
                  <a:lnTo>
                    <a:pt x="306" y="912"/>
                  </a:lnTo>
                  <a:lnTo>
                    <a:pt x="334" y="970"/>
                  </a:lnTo>
                  <a:lnTo>
                    <a:pt x="372" y="1023"/>
                  </a:lnTo>
                  <a:lnTo>
                    <a:pt x="419" y="1072"/>
                  </a:lnTo>
                  <a:lnTo>
                    <a:pt x="471" y="1113"/>
                  </a:lnTo>
                  <a:lnTo>
                    <a:pt x="533" y="1147"/>
                  </a:lnTo>
                  <a:lnTo>
                    <a:pt x="595" y="1171"/>
                  </a:lnTo>
                  <a:lnTo>
                    <a:pt x="661" y="1185"/>
                  </a:lnTo>
                  <a:lnTo>
                    <a:pt x="727" y="1190"/>
                  </a:lnTo>
                  <a:lnTo>
                    <a:pt x="791" y="1186"/>
                  </a:lnTo>
                  <a:lnTo>
                    <a:pt x="853" y="1173"/>
                  </a:lnTo>
                  <a:lnTo>
                    <a:pt x="913" y="1151"/>
                  </a:lnTo>
                  <a:lnTo>
                    <a:pt x="970" y="1122"/>
                  </a:lnTo>
                  <a:lnTo>
                    <a:pt x="1020" y="1085"/>
                  </a:lnTo>
                  <a:lnTo>
                    <a:pt x="1069" y="1038"/>
                  </a:lnTo>
                  <a:lnTo>
                    <a:pt x="1111" y="985"/>
                  </a:lnTo>
                  <a:lnTo>
                    <a:pt x="1143" y="927"/>
                  </a:lnTo>
                  <a:lnTo>
                    <a:pt x="1167" y="865"/>
                  </a:lnTo>
                  <a:lnTo>
                    <a:pt x="1182" y="801"/>
                  </a:lnTo>
                  <a:lnTo>
                    <a:pt x="1188" y="736"/>
                  </a:lnTo>
                  <a:lnTo>
                    <a:pt x="1184" y="672"/>
                  </a:lnTo>
                  <a:lnTo>
                    <a:pt x="1171" y="608"/>
                  </a:lnTo>
                  <a:lnTo>
                    <a:pt x="1150" y="548"/>
                  </a:lnTo>
                  <a:lnTo>
                    <a:pt x="1120" y="490"/>
                  </a:lnTo>
                  <a:lnTo>
                    <a:pt x="1082" y="437"/>
                  </a:lnTo>
                  <a:lnTo>
                    <a:pt x="1037" y="388"/>
                  </a:lnTo>
                  <a:lnTo>
                    <a:pt x="983" y="347"/>
                  </a:lnTo>
                  <a:lnTo>
                    <a:pt x="923" y="313"/>
                  </a:lnTo>
                  <a:lnTo>
                    <a:pt x="859" y="288"/>
                  </a:lnTo>
                  <a:lnTo>
                    <a:pt x="793" y="273"/>
                  </a:lnTo>
                  <a:lnTo>
                    <a:pt x="727" y="270"/>
                  </a:lnTo>
                  <a:close/>
                  <a:moveTo>
                    <a:pt x="699" y="0"/>
                  </a:moveTo>
                  <a:lnTo>
                    <a:pt x="720" y="106"/>
                  </a:lnTo>
                  <a:lnTo>
                    <a:pt x="727" y="106"/>
                  </a:lnTo>
                  <a:lnTo>
                    <a:pt x="810" y="111"/>
                  </a:lnTo>
                  <a:lnTo>
                    <a:pt x="893" y="128"/>
                  </a:lnTo>
                  <a:lnTo>
                    <a:pt x="973" y="157"/>
                  </a:lnTo>
                  <a:lnTo>
                    <a:pt x="1034" y="68"/>
                  </a:lnTo>
                  <a:lnTo>
                    <a:pt x="1222" y="194"/>
                  </a:lnTo>
                  <a:lnTo>
                    <a:pt x="1161" y="283"/>
                  </a:lnTo>
                  <a:lnTo>
                    <a:pt x="1206" y="332"/>
                  </a:lnTo>
                  <a:lnTo>
                    <a:pt x="1246" y="384"/>
                  </a:lnTo>
                  <a:lnTo>
                    <a:pt x="1278" y="441"/>
                  </a:lnTo>
                  <a:lnTo>
                    <a:pt x="1306" y="499"/>
                  </a:lnTo>
                  <a:lnTo>
                    <a:pt x="1411" y="477"/>
                  </a:lnTo>
                  <a:lnTo>
                    <a:pt x="1455" y="701"/>
                  </a:lnTo>
                  <a:lnTo>
                    <a:pt x="1349" y="721"/>
                  </a:lnTo>
                  <a:lnTo>
                    <a:pt x="1347" y="785"/>
                  </a:lnTo>
                  <a:lnTo>
                    <a:pt x="1338" y="849"/>
                  </a:lnTo>
                  <a:lnTo>
                    <a:pt x="1323" y="913"/>
                  </a:lnTo>
                  <a:lnTo>
                    <a:pt x="1299" y="976"/>
                  </a:lnTo>
                  <a:lnTo>
                    <a:pt x="1389" y="1036"/>
                  </a:lnTo>
                  <a:lnTo>
                    <a:pt x="1263" y="1224"/>
                  </a:lnTo>
                  <a:lnTo>
                    <a:pt x="1173" y="1166"/>
                  </a:lnTo>
                  <a:lnTo>
                    <a:pt x="1126" y="1209"/>
                  </a:lnTo>
                  <a:lnTo>
                    <a:pt x="1073" y="1249"/>
                  </a:lnTo>
                  <a:lnTo>
                    <a:pt x="1017" y="1282"/>
                  </a:lnTo>
                  <a:lnTo>
                    <a:pt x="958" y="1309"/>
                  </a:lnTo>
                  <a:lnTo>
                    <a:pt x="979" y="1414"/>
                  </a:lnTo>
                  <a:lnTo>
                    <a:pt x="757" y="1459"/>
                  </a:lnTo>
                  <a:lnTo>
                    <a:pt x="735" y="1354"/>
                  </a:lnTo>
                  <a:lnTo>
                    <a:pt x="727" y="1354"/>
                  </a:lnTo>
                  <a:lnTo>
                    <a:pt x="644" y="1348"/>
                  </a:lnTo>
                  <a:lnTo>
                    <a:pt x="562" y="1331"/>
                  </a:lnTo>
                  <a:lnTo>
                    <a:pt x="483" y="1303"/>
                  </a:lnTo>
                  <a:lnTo>
                    <a:pt x="423" y="1392"/>
                  </a:lnTo>
                  <a:lnTo>
                    <a:pt x="233" y="1266"/>
                  </a:lnTo>
                  <a:lnTo>
                    <a:pt x="293" y="1177"/>
                  </a:lnTo>
                  <a:lnTo>
                    <a:pt x="248" y="1128"/>
                  </a:lnTo>
                  <a:lnTo>
                    <a:pt x="210" y="1075"/>
                  </a:lnTo>
                  <a:lnTo>
                    <a:pt x="176" y="1019"/>
                  </a:lnTo>
                  <a:lnTo>
                    <a:pt x="150" y="961"/>
                  </a:lnTo>
                  <a:lnTo>
                    <a:pt x="45" y="983"/>
                  </a:lnTo>
                  <a:lnTo>
                    <a:pt x="0" y="759"/>
                  </a:lnTo>
                  <a:lnTo>
                    <a:pt x="105" y="738"/>
                  </a:lnTo>
                  <a:lnTo>
                    <a:pt x="107" y="674"/>
                  </a:lnTo>
                  <a:lnTo>
                    <a:pt x="116" y="610"/>
                  </a:lnTo>
                  <a:lnTo>
                    <a:pt x="133" y="546"/>
                  </a:lnTo>
                  <a:lnTo>
                    <a:pt x="156" y="484"/>
                  </a:lnTo>
                  <a:lnTo>
                    <a:pt x="65" y="424"/>
                  </a:lnTo>
                  <a:lnTo>
                    <a:pt x="191" y="236"/>
                  </a:lnTo>
                  <a:lnTo>
                    <a:pt x="282" y="294"/>
                  </a:lnTo>
                  <a:lnTo>
                    <a:pt x="330" y="251"/>
                  </a:lnTo>
                  <a:lnTo>
                    <a:pt x="383" y="211"/>
                  </a:lnTo>
                  <a:lnTo>
                    <a:pt x="438" y="177"/>
                  </a:lnTo>
                  <a:lnTo>
                    <a:pt x="496" y="151"/>
                  </a:lnTo>
                  <a:lnTo>
                    <a:pt x="475" y="46"/>
                  </a:lnTo>
                  <a:lnTo>
                    <a:pt x="69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0532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3" descr="INTERIOR 2.jpg">
            <a:extLst>
              <a:ext uri="{FF2B5EF4-FFF2-40B4-BE49-F238E27FC236}">
                <a16:creationId xmlns:a16="http://schemas.microsoft.com/office/drawing/2014/main" id="{7EF98374-0D4F-488D-BF95-4DA7F9C8B90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76180" y="-99392"/>
            <a:ext cx="9143980" cy="68579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224" name="Group 223"/>
          <p:cNvGrpSpPr/>
          <p:nvPr/>
        </p:nvGrpSpPr>
        <p:grpSpPr>
          <a:xfrm>
            <a:off x="1535677" y="3924006"/>
            <a:ext cx="1012110" cy="1450308"/>
            <a:chOff x="2699666" y="3425371"/>
            <a:chExt cx="1132114" cy="2191658"/>
          </a:xfrm>
        </p:grpSpPr>
        <p:sp>
          <p:nvSpPr>
            <p:cNvPr id="204" name="Right Triangle 203"/>
            <p:cNvSpPr/>
            <p:nvPr/>
          </p:nvSpPr>
          <p:spPr>
            <a:xfrm>
              <a:off x="3265723" y="3425371"/>
              <a:ext cx="566057" cy="2191658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595"/>
              <a:endParaRPr lang="en-US" sz="1349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5" name="Right Triangle 204"/>
            <p:cNvSpPr/>
            <p:nvPr/>
          </p:nvSpPr>
          <p:spPr>
            <a:xfrm flipH="1">
              <a:off x="2699666" y="3425371"/>
              <a:ext cx="566057" cy="2191658"/>
            </a:xfrm>
            <a:prstGeom prst="rtTriangle">
              <a:avLst/>
            </a:prstGeom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595"/>
              <a:endParaRPr lang="en-US" sz="1349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5" name="Group 224"/>
          <p:cNvGrpSpPr/>
          <p:nvPr/>
        </p:nvGrpSpPr>
        <p:grpSpPr>
          <a:xfrm>
            <a:off x="2547789" y="3098004"/>
            <a:ext cx="1012111" cy="2276311"/>
            <a:chOff x="3831780" y="2177143"/>
            <a:chExt cx="1132115" cy="3439886"/>
          </a:xfrm>
        </p:grpSpPr>
        <p:sp>
          <p:nvSpPr>
            <p:cNvPr id="206" name="Right Triangle 205"/>
            <p:cNvSpPr/>
            <p:nvPr/>
          </p:nvSpPr>
          <p:spPr>
            <a:xfrm>
              <a:off x="4397838" y="2177143"/>
              <a:ext cx="566057" cy="3439886"/>
            </a:xfrm>
            <a:prstGeom prst="rt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595"/>
              <a:endParaRPr lang="en-US" sz="1349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7" name="Right Triangle 206"/>
            <p:cNvSpPr/>
            <p:nvPr/>
          </p:nvSpPr>
          <p:spPr>
            <a:xfrm flipH="1">
              <a:off x="3831780" y="2177143"/>
              <a:ext cx="566057" cy="3439886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595"/>
              <a:endParaRPr lang="en-US" sz="1349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6" name="Group 225"/>
          <p:cNvGrpSpPr/>
          <p:nvPr/>
        </p:nvGrpSpPr>
        <p:grpSpPr>
          <a:xfrm>
            <a:off x="3559896" y="4183335"/>
            <a:ext cx="1012112" cy="1190981"/>
            <a:chOff x="4963893" y="3817257"/>
            <a:chExt cx="1132116" cy="1799772"/>
          </a:xfrm>
        </p:grpSpPr>
        <p:sp>
          <p:nvSpPr>
            <p:cNvPr id="208" name="Right Triangle 207"/>
            <p:cNvSpPr/>
            <p:nvPr/>
          </p:nvSpPr>
          <p:spPr>
            <a:xfrm>
              <a:off x="5529952" y="3817257"/>
              <a:ext cx="566057" cy="1799772"/>
            </a:xfrm>
            <a:prstGeom prst="rtTriangl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595"/>
              <a:endParaRPr lang="en-US" sz="1349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Right Triangle 208"/>
            <p:cNvSpPr/>
            <p:nvPr/>
          </p:nvSpPr>
          <p:spPr>
            <a:xfrm flipH="1">
              <a:off x="4963893" y="3817257"/>
              <a:ext cx="566057" cy="179977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595"/>
              <a:endParaRPr lang="en-US" sz="1349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7" name="Group 226"/>
          <p:cNvGrpSpPr/>
          <p:nvPr/>
        </p:nvGrpSpPr>
        <p:grpSpPr>
          <a:xfrm>
            <a:off x="4572005" y="3549423"/>
            <a:ext cx="1012112" cy="1824891"/>
            <a:chOff x="6096004" y="2859314"/>
            <a:chExt cx="1132117" cy="2757715"/>
          </a:xfrm>
        </p:grpSpPr>
        <p:sp>
          <p:nvSpPr>
            <p:cNvPr id="210" name="Right Triangle 209"/>
            <p:cNvSpPr/>
            <p:nvPr/>
          </p:nvSpPr>
          <p:spPr>
            <a:xfrm>
              <a:off x="6662064" y="2859314"/>
              <a:ext cx="566057" cy="2757715"/>
            </a:xfrm>
            <a:prstGeom prst="rtTriangl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595"/>
              <a:endParaRPr lang="en-US" sz="1349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" name="Right Triangle 210"/>
            <p:cNvSpPr/>
            <p:nvPr/>
          </p:nvSpPr>
          <p:spPr>
            <a:xfrm flipH="1">
              <a:off x="6096004" y="2859314"/>
              <a:ext cx="566057" cy="2757715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595"/>
              <a:endParaRPr lang="en-US" sz="1349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8" name="Group 227"/>
          <p:cNvGrpSpPr/>
          <p:nvPr/>
        </p:nvGrpSpPr>
        <p:grpSpPr>
          <a:xfrm>
            <a:off x="5584109" y="4010451"/>
            <a:ext cx="1012113" cy="1363865"/>
            <a:chOff x="7228112" y="3556000"/>
            <a:chExt cx="1132118" cy="2061029"/>
          </a:xfrm>
        </p:grpSpPr>
        <p:sp>
          <p:nvSpPr>
            <p:cNvPr id="212" name="Right Triangle 211"/>
            <p:cNvSpPr/>
            <p:nvPr/>
          </p:nvSpPr>
          <p:spPr>
            <a:xfrm>
              <a:off x="7794173" y="3556000"/>
              <a:ext cx="566057" cy="2061029"/>
            </a:xfrm>
            <a:prstGeom prst="rtTriangl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595"/>
              <a:endParaRPr lang="en-US" sz="1349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Right Triangle 212"/>
            <p:cNvSpPr/>
            <p:nvPr/>
          </p:nvSpPr>
          <p:spPr>
            <a:xfrm flipH="1">
              <a:off x="7228112" y="3556000"/>
              <a:ext cx="566057" cy="2061029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595"/>
              <a:endParaRPr lang="en-US" sz="1349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9" name="Group 228"/>
          <p:cNvGrpSpPr/>
          <p:nvPr/>
        </p:nvGrpSpPr>
        <p:grpSpPr>
          <a:xfrm>
            <a:off x="6596209" y="4490684"/>
            <a:ext cx="1012115" cy="883631"/>
            <a:chOff x="8360216" y="4281714"/>
            <a:chExt cx="1132119" cy="1335315"/>
          </a:xfrm>
        </p:grpSpPr>
        <p:sp>
          <p:nvSpPr>
            <p:cNvPr id="214" name="Right Triangle 213"/>
            <p:cNvSpPr/>
            <p:nvPr/>
          </p:nvSpPr>
          <p:spPr>
            <a:xfrm>
              <a:off x="8926278" y="4281714"/>
              <a:ext cx="566057" cy="1335315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595"/>
              <a:endParaRPr lang="en-US" sz="1349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Right Triangle 214"/>
            <p:cNvSpPr/>
            <p:nvPr/>
          </p:nvSpPr>
          <p:spPr>
            <a:xfrm flipH="1">
              <a:off x="8360216" y="4281714"/>
              <a:ext cx="566057" cy="1335315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595"/>
              <a:endParaRPr lang="en-US" sz="1349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8" name="Rounded Rectangle 217"/>
          <p:cNvSpPr/>
          <p:nvPr/>
        </p:nvSpPr>
        <p:spPr>
          <a:xfrm>
            <a:off x="2826767" y="2437035"/>
            <a:ext cx="411373" cy="411373"/>
          </a:xfrm>
          <a:prstGeom prst="roundRect">
            <a:avLst/>
          </a:prstGeom>
          <a:solidFill>
            <a:schemeClr val="accent2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595"/>
            <a:endParaRPr lang="en-US" sz="1349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9" name="Rounded Rectangle 218"/>
          <p:cNvSpPr/>
          <p:nvPr/>
        </p:nvSpPr>
        <p:spPr>
          <a:xfrm>
            <a:off x="3838877" y="3512759"/>
            <a:ext cx="411373" cy="411373"/>
          </a:xfrm>
          <a:prstGeom prst="roundRect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595"/>
            <a:endParaRPr lang="en-US" sz="1349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0" name="Rounded Rectangle 219"/>
          <p:cNvSpPr/>
          <p:nvPr/>
        </p:nvSpPr>
        <p:spPr>
          <a:xfrm>
            <a:off x="4850984" y="2917269"/>
            <a:ext cx="411373" cy="411373"/>
          </a:xfrm>
          <a:prstGeom prst="roundRect">
            <a:avLst/>
          </a:prstGeom>
          <a:solidFill>
            <a:schemeClr val="accent4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595"/>
            <a:endParaRPr lang="en-US" sz="1349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2" name="Rounded Rectangle 221"/>
          <p:cNvSpPr/>
          <p:nvPr/>
        </p:nvSpPr>
        <p:spPr>
          <a:xfrm>
            <a:off x="6875191" y="3815307"/>
            <a:ext cx="411373" cy="411373"/>
          </a:xfrm>
          <a:prstGeom prst="roundRect">
            <a:avLst/>
          </a:prstGeom>
          <a:solidFill>
            <a:schemeClr val="accent6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595"/>
            <a:endParaRPr lang="en-US" sz="1349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7" name="Rounded Rectangle 216"/>
          <p:cNvSpPr/>
          <p:nvPr/>
        </p:nvSpPr>
        <p:spPr>
          <a:xfrm>
            <a:off x="1788705" y="3263038"/>
            <a:ext cx="411373" cy="411373"/>
          </a:xfrm>
          <a:prstGeom prst="round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595"/>
            <a:endParaRPr lang="en-US" sz="1349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2" name="Rectangle 231"/>
          <p:cNvSpPr/>
          <p:nvPr/>
        </p:nvSpPr>
        <p:spPr>
          <a:xfrm>
            <a:off x="1344828" y="2674002"/>
            <a:ext cx="126512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595"/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Clarity on objectives </a:t>
            </a:r>
          </a:p>
        </p:txBody>
      </p:sp>
      <p:sp>
        <p:nvSpPr>
          <p:cNvPr id="233" name="Rectangle 232"/>
          <p:cNvSpPr/>
          <p:nvPr/>
        </p:nvSpPr>
        <p:spPr>
          <a:xfrm>
            <a:off x="2378211" y="1968880"/>
            <a:ext cx="13084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595"/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Transparency</a:t>
            </a:r>
          </a:p>
        </p:txBody>
      </p:sp>
      <p:sp>
        <p:nvSpPr>
          <p:cNvPr id="234" name="Rectangle 233"/>
          <p:cNvSpPr/>
          <p:nvPr/>
        </p:nvSpPr>
        <p:spPr>
          <a:xfrm>
            <a:off x="3482531" y="2855693"/>
            <a:ext cx="11240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595"/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Conflicts of interest</a:t>
            </a:r>
          </a:p>
        </p:txBody>
      </p:sp>
      <p:sp>
        <p:nvSpPr>
          <p:cNvPr id="235" name="Rectangle 234"/>
          <p:cNvSpPr/>
          <p:nvPr/>
        </p:nvSpPr>
        <p:spPr>
          <a:xfrm>
            <a:off x="4360908" y="2257746"/>
            <a:ext cx="138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595"/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 &amp; controls</a:t>
            </a:r>
          </a:p>
        </p:txBody>
      </p:sp>
      <p:sp>
        <p:nvSpPr>
          <p:cNvPr id="236" name="Rectangle 235"/>
          <p:cNvSpPr/>
          <p:nvPr/>
        </p:nvSpPr>
        <p:spPr>
          <a:xfrm>
            <a:off x="5506746" y="2677507"/>
            <a:ext cx="11240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595"/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coverage</a:t>
            </a:r>
          </a:p>
        </p:txBody>
      </p:sp>
      <p:sp>
        <p:nvSpPr>
          <p:cNvPr id="237" name="Rectangle 236"/>
          <p:cNvSpPr/>
          <p:nvPr/>
        </p:nvSpPr>
        <p:spPr>
          <a:xfrm>
            <a:off x="6315735" y="3218196"/>
            <a:ext cx="15100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595"/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Little communication </a:t>
            </a:r>
          </a:p>
        </p:txBody>
      </p:sp>
      <p:grpSp>
        <p:nvGrpSpPr>
          <p:cNvPr id="239" name="Group 4"/>
          <p:cNvGrpSpPr>
            <a:grpSpLocks noChangeAspect="1"/>
          </p:cNvGrpSpPr>
          <p:nvPr/>
        </p:nvGrpSpPr>
        <p:grpSpPr bwMode="auto">
          <a:xfrm>
            <a:off x="1929519" y="3378856"/>
            <a:ext cx="129745" cy="179738"/>
            <a:chOff x="556" y="579"/>
            <a:chExt cx="109" cy="151"/>
          </a:xfrm>
          <a:solidFill>
            <a:schemeClr val="bg1"/>
          </a:solidFill>
        </p:grpSpPr>
        <p:sp>
          <p:nvSpPr>
            <p:cNvPr id="242" name="Freeform 6"/>
            <p:cNvSpPr>
              <a:spLocks noEditPoints="1"/>
            </p:cNvSpPr>
            <p:nvPr/>
          </p:nvSpPr>
          <p:spPr bwMode="auto">
            <a:xfrm>
              <a:off x="556" y="579"/>
              <a:ext cx="109" cy="151"/>
            </a:xfrm>
            <a:custGeom>
              <a:avLst/>
              <a:gdLst>
                <a:gd name="T0" fmla="*/ 1101 w 2296"/>
                <a:gd name="T1" fmla="*/ 2503 h 3171"/>
                <a:gd name="T2" fmla="*/ 936 w 2296"/>
                <a:gd name="T3" fmla="*/ 2512 h 3171"/>
                <a:gd name="T4" fmla="*/ 911 w 2296"/>
                <a:gd name="T5" fmla="*/ 2640 h 3171"/>
                <a:gd name="T6" fmla="*/ 809 w 2296"/>
                <a:gd name="T7" fmla="*/ 2755 h 3171"/>
                <a:gd name="T8" fmla="*/ 658 w 2296"/>
                <a:gd name="T9" fmla="*/ 2800 h 3171"/>
                <a:gd name="T10" fmla="*/ 506 w 2296"/>
                <a:gd name="T11" fmla="*/ 2755 h 3171"/>
                <a:gd name="T12" fmla="*/ 405 w 2296"/>
                <a:gd name="T13" fmla="*/ 2640 h 3171"/>
                <a:gd name="T14" fmla="*/ 382 w 2296"/>
                <a:gd name="T15" fmla="*/ 2481 h 3171"/>
                <a:gd name="T16" fmla="*/ 451 w 2296"/>
                <a:gd name="T17" fmla="*/ 2338 h 3171"/>
                <a:gd name="T18" fmla="*/ 249 w 2296"/>
                <a:gd name="T19" fmla="*/ 1995 h 3171"/>
                <a:gd name="T20" fmla="*/ 1413 w 2296"/>
                <a:gd name="T21" fmla="*/ 1848 h 3171"/>
                <a:gd name="T22" fmla="*/ 1333 w 2296"/>
                <a:gd name="T23" fmla="*/ 1902 h 3171"/>
                <a:gd name="T24" fmla="*/ 1210 w 2296"/>
                <a:gd name="T25" fmla="*/ 1991 h 3171"/>
                <a:gd name="T26" fmla="*/ 1063 w 2296"/>
                <a:gd name="T27" fmla="*/ 2098 h 3171"/>
                <a:gd name="T28" fmla="*/ 909 w 2296"/>
                <a:gd name="T29" fmla="*/ 2213 h 3171"/>
                <a:gd name="T30" fmla="*/ 763 w 2296"/>
                <a:gd name="T31" fmla="*/ 2323 h 3171"/>
                <a:gd name="T32" fmla="*/ 672 w 2296"/>
                <a:gd name="T33" fmla="*/ 2366 h 3171"/>
                <a:gd name="T34" fmla="*/ 577 w 2296"/>
                <a:gd name="T35" fmla="*/ 2386 h 3171"/>
                <a:gd name="T36" fmla="*/ 508 w 2296"/>
                <a:gd name="T37" fmla="*/ 2468 h 3171"/>
                <a:gd name="T38" fmla="*/ 508 w 2296"/>
                <a:gd name="T39" fmla="*/ 2578 h 3171"/>
                <a:gd name="T40" fmla="*/ 577 w 2296"/>
                <a:gd name="T41" fmla="*/ 2660 h 3171"/>
                <a:gd name="T42" fmla="*/ 686 w 2296"/>
                <a:gd name="T43" fmla="*/ 2678 h 3171"/>
                <a:gd name="T44" fmla="*/ 779 w 2296"/>
                <a:gd name="T45" fmla="*/ 2625 h 3171"/>
                <a:gd name="T46" fmla="*/ 817 w 2296"/>
                <a:gd name="T47" fmla="*/ 2522 h 3171"/>
                <a:gd name="T48" fmla="*/ 870 w 2296"/>
                <a:gd name="T49" fmla="*/ 2444 h 3171"/>
                <a:gd name="T50" fmla="*/ 996 w 2296"/>
                <a:gd name="T51" fmla="*/ 2312 h 3171"/>
                <a:gd name="T52" fmla="*/ 1130 w 2296"/>
                <a:gd name="T53" fmla="*/ 2173 h 3171"/>
                <a:gd name="T54" fmla="*/ 1255 w 2296"/>
                <a:gd name="T55" fmla="*/ 2040 h 3171"/>
                <a:gd name="T56" fmla="*/ 1357 w 2296"/>
                <a:gd name="T57" fmla="*/ 1930 h 3171"/>
                <a:gd name="T58" fmla="*/ 1421 w 2296"/>
                <a:gd name="T59" fmla="*/ 1858 h 3171"/>
                <a:gd name="T60" fmla="*/ 1146 w 2296"/>
                <a:gd name="T61" fmla="*/ 269 h 3171"/>
                <a:gd name="T62" fmla="*/ 848 w 2296"/>
                <a:gd name="T63" fmla="*/ 317 h 3171"/>
                <a:gd name="T64" fmla="*/ 588 w 2296"/>
                <a:gd name="T65" fmla="*/ 450 h 3171"/>
                <a:gd name="T66" fmla="*/ 383 w 2296"/>
                <a:gd name="T67" fmla="*/ 654 h 3171"/>
                <a:gd name="T68" fmla="*/ 249 w 2296"/>
                <a:gd name="T69" fmla="*/ 913 h 3171"/>
                <a:gd name="T70" fmla="*/ 200 w 2296"/>
                <a:gd name="T71" fmla="*/ 1210 h 3171"/>
                <a:gd name="T72" fmla="*/ 248 w 2296"/>
                <a:gd name="T73" fmla="*/ 1504 h 3171"/>
                <a:gd name="T74" fmla="*/ 378 w 2296"/>
                <a:gd name="T75" fmla="*/ 1760 h 3171"/>
                <a:gd name="T76" fmla="*/ 578 w 2296"/>
                <a:gd name="T77" fmla="*/ 1962 h 3171"/>
                <a:gd name="T78" fmla="*/ 832 w 2296"/>
                <a:gd name="T79" fmla="*/ 2098 h 3171"/>
                <a:gd name="T80" fmla="*/ 1096 w 2296"/>
                <a:gd name="T81" fmla="*/ 1974 h 3171"/>
                <a:gd name="T82" fmla="*/ 1264 w 2296"/>
                <a:gd name="T83" fmla="*/ 1850 h 3171"/>
                <a:gd name="T84" fmla="*/ 1376 w 2296"/>
                <a:gd name="T85" fmla="*/ 1772 h 3171"/>
                <a:gd name="T86" fmla="*/ 1447 w 2296"/>
                <a:gd name="T87" fmla="*/ 1731 h 3171"/>
                <a:gd name="T88" fmla="*/ 1488 w 2296"/>
                <a:gd name="T89" fmla="*/ 1719 h 3171"/>
                <a:gd name="T90" fmla="*/ 1515 w 2296"/>
                <a:gd name="T91" fmla="*/ 1731 h 3171"/>
                <a:gd name="T92" fmla="*/ 1536 w 2296"/>
                <a:gd name="T93" fmla="*/ 1752 h 3171"/>
                <a:gd name="T94" fmla="*/ 1545 w 2296"/>
                <a:gd name="T95" fmla="*/ 1770 h 3171"/>
                <a:gd name="T96" fmla="*/ 1541 w 2296"/>
                <a:gd name="T97" fmla="*/ 1804 h 3171"/>
                <a:gd name="T98" fmla="*/ 1511 w 2296"/>
                <a:gd name="T99" fmla="*/ 1864 h 3171"/>
                <a:gd name="T100" fmla="*/ 1443 w 2296"/>
                <a:gd name="T101" fmla="*/ 1958 h 3171"/>
                <a:gd name="T102" fmla="*/ 1323 w 2296"/>
                <a:gd name="T103" fmla="*/ 2098 h 3171"/>
                <a:gd name="T104" fmla="*/ 1504 w 2296"/>
                <a:gd name="T105" fmla="*/ 2081 h 3171"/>
                <a:gd name="T106" fmla="*/ 1756 w 2296"/>
                <a:gd name="T107" fmla="*/ 1931 h 3171"/>
                <a:gd name="T108" fmla="*/ 1948 w 2296"/>
                <a:gd name="T109" fmla="*/ 1711 h 3171"/>
                <a:gd name="T110" fmla="*/ 2064 w 2296"/>
                <a:gd name="T111" fmla="*/ 1439 h 3171"/>
                <a:gd name="T112" fmla="*/ 2089 w 2296"/>
                <a:gd name="T113" fmla="*/ 1134 h 3171"/>
                <a:gd name="T114" fmla="*/ 2019 w 2296"/>
                <a:gd name="T115" fmla="*/ 844 h 3171"/>
                <a:gd name="T116" fmla="*/ 1865 w 2296"/>
                <a:gd name="T117" fmla="*/ 598 h 3171"/>
                <a:gd name="T118" fmla="*/ 1645 w 2296"/>
                <a:gd name="T119" fmla="*/ 410 h 3171"/>
                <a:gd name="T120" fmla="*/ 1374 w 2296"/>
                <a:gd name="T121" fmla="*/ 297 h 3171"/>
                <a:gd name="T122" fmla="*/ 0 w 2296"/>
                <a:gd name="T123" fmla="*/ 0 h 3171"/>
                <a:gd name="T124" fmla="*/ 0 w 2296"/>
                <a:gd name="T125" fmla="*/ 0 h 3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96" h="3171">
                  <a:moveTo>
                    <a:pt x="249" y="1995"/>
                  </a:moveTo>
                  <a:lnTo>
                    <a:pt x="249" y="2887"/>
                  </a:lnTo>
                  <a:lnTo>
                    <a:pt x="1101" y="2887"/>
                  </a:lnTo>
                  <a:lnTo>
                    <a:pt x="1101" y="2503"/>
                  </a:lnTo>
                  <a:lnTo>
                    <a:pt x="935" y="2500"/>
                  </a:lnTo>
                  <a:lnTo>
                    <a:pt x="935" y="2500"/>
                  </a:lnTo>
                  <a:lnTo>
                    <a:pt x="934" y="2501"/>
                  </a:lnTo>
                  <a:lnTo>
                    <a:pt x="936" y="2512"/>
                  </a:lnTo>
                  <a:lnTo>
                    <a:pt x="937" y="2522"/>
                  </a:lnTo>
                  <a:lnTo>
                    <a:pt x="934" y="2564"/>
                  </a:lnTo>
                  <a:lnTo>
                    <a:pt x="924" y="2603"/>
                  </a:lnTo>
                  <a:lnTo>
                    <a:pt x="911" y="2640"/>
                  </a:lnTo>
                  <a:lnTo>
                    <a:pt x="891" y="2674"/>
                  </a:lnTo>
                  <a:lnTo>
                    <a:pt x="868" y="2705"/>
                  </a:lnTo>
                  <a:lnTo>
                    <a:pt x="840" y="2732"/>
                  </a:lnTo>
                  <a:lnTo>
                    <a:pt x="809" y="2755"/>
                  </a:lnTo>
                  <a:lnTo>
                    <a:pt x="775" y="2774"/>
                  </a:lnTo>
                  <a:lnTo>
                    <a:pt x="738" y="2788"/>
                  </a:lnTo>
                  <a:lnTo>
                    <a:pt x="700" y="2797"/>
                  </a:lnTo>
                  <a:lnTo>
                    <a:pt x="658" y="2800"/>
                  </a:lnTo>
                  <a:lnTo>
                    <a:pt x="617" y="2797"/>
                  </a:lnTo>
                  <a:lnTo>
                    <a:pt x="577" y="2788"/>
                  </a:lnTo>
                  <a:lnTo>
                    <a:pt x="540" y="2774"/>
                  </a:lnTo>
                  <a:lnTo>
                    <a:pt x="506" y="2755"/>
                  </a:lnTo>
                  <a:lnTo>
                    <a:pt x="475" y="2732"/>
                  </a:lnTo>
                  <a:lnTo>
                    <a:pt x="448" y="2705"/>
                  </a:lnTo>
                  <a:lnTo>
                    <a:pt x="424" y="2674"/>
                  </a:lnTo>
                  <a:lnTo>
                    <a:pt x="405" y="2640"/>
                  </a:lnTo>
                  <a:lnTo>
                    <a:pt x="391" y="2603"/>
                  </a:lnTo>
                  <a:lnTo>
                    <a:pt x="382" y="2564"/>
                  </a:lnTo>
                  <a:lnTo>
                    <a:pt x="379" y="2522"/>
                  </a:lnTo>
                  <a:lnTo>
                    <a:pt x="382" y="2481"/>
                  </a:lnTo>
                  <a:lnTo>
                    <a:pt x="392" y="2441"/>
                  </a:lnTo>
                  <a:lnTo>
                    <a:pt x="406" y="2404"/>
                  </a:lnTo>
                  <a:lnTo>
                    <a:pt x="426" y="2370"/>
                  </a:lnTo>
                  <a:lnTo>
                    <a:pt x="451" y="2338"/>
                  </a:lnTo>
                  <a:lnTo>
                    <a:pt x="479" y="2311"/>
                  </a:lnTo>
                  <a:lnTo>
                    <a:pt x="511" y="2287"/>
                  </a:lnTo>
                  <a:lnTo>
                    <a:pt x="546" y="2269"/>
                  </a:lnTo>
                  <a:lnTo>
                    <a:pt x="249" y="1995"/>
                  </a:lnTo>
                  <a:close/>
                  <a:moveTo>
                    <a:pt x="1435" y="1837"/>
                  </a:moveTo>
                  <a:lnTo>
                    <a:pt x="1432" y="1838"/>
                  </a:lnTo>
                  <a:lnTo>
                    <a:pt x="1425" y="1841"/>
                  </a:lnTo>
                  <a:lnTo>
                    <a:pt x="1413" y="1848"/>
                  </a:lnTo>
                  <a:lnTo>
                    <a:pt x="1398" y="1858"/>
                  </a:lnTo>
                  <a:lnTo>
                    <a:pt x="1379" y="1870"/>
                  </a:lnTo>
                  <a:lnTo>
                    <a:pt x="1358" y="1885"/>
                  </a:lnTo>
                  <a:lnTo>
                    <a:pt x="1333" y="1902"/>
                  </a:lnTo>
                  <a:lnTo>
                    <a:pt x="1306" y="1921"/>
                  </a:lnTo>
                  <a:lnTo>
                    <a:pt x="1276" y="1943"/>
                  </a:lnTo>
                  <a:lnTo>
                    <a:pt x="1244" y="1966"/>
                  </a:lnTo>
                  <a:lnTo>
                    <a:pt x="1210" y="1991"/>
                  </a:lnTo>
                  <a:lnTo>
                    <a:pt x="1175" y="2015"/>
                  </a:lnTo>
                  <a:lnTo>
                    <a:pt x="1139" y="2042"/>
                  </a:lnTo>
                  <a:lnTo>
                    <a:pt x="1102" y="2070"/>
                  </a:lnTo>
                  <a:lnTo>
                    <a:pt x="1063" y="2098"/>
                  </a:lnTo>
                  <a:lnTo>
                    <a:pt x="1025" y="2127"/>
                  </a:lnTo>
                  <a:lnTo>
                    <a:pt x="986" y="2155"/>
                  </a:lnTo>
                  <a:lnTo>
                    <a:pt x="947" y="2184"/>
                  </a:lnTo>
                  <a:lnTo>
                    <a:pt x="909" y="2213"/>
                  </a:lnTo>
                  <a:lnTo>
                    <a:pt x="871" y="2242"/>
                  </a:lnTo>
                  <a:lnTo>
                    <a:pt x="833" y="2270"/>
                  </a:lnTo>
                  <a:lnTo>
                    <a:pt x="797" y="2298"/>
                  </a:lnTo>
                  <a:lnTo>
                    <a:pt x="763" y="2323"/>
                  </a:lnTo>
                  <a:lnTo>
                    <a:pt x="730" y="2349"/>
                  </a:lnTo>
                  <a:lnTo>
                    <a:pt x="699" y="2373"/>
                  </a:lnTo>
                  <a:lnTo>
                    <a:pt x="685" y="2369"/>
                  </a:lnTo>
                  <a:lnTo>
                    <a:pt x="672" y="2366"/>
                  </a:lnTo>
                  <a:lnTo>
                    <a:pt x="658" y="2365"/>
                  </a:lnTo>
                  <a:lnTo>
                    <a:pt x="629" y="2367"/>
                  </a:lnTo>
                  <a:lnTo>
                    <a:pt x="602" y="2374"/>
                  </a:lnTo>
                  <a:lnTo>
                    <a:pt x="577" y="2386"/>
                  </a:lnTo>
                  <a:lnTo>
                    <a:pt x="555" y="2402"/>
                  </a:lnTo>
                  <a:lnTo>
                    <a:pt x="536" y="2420"/>
                  </a:lnTo>
                  <a:lnTo>
                    <a:pt x="520" y="2443"/>
                  </a:lnTo>
                  <a:lnTo>
                    <a:pt x="508" y="2468"/>
                  </a:lnTo>
                  <a:lnTo>
                    <a:pt x="501" y="2495"/>
                  </a:lnTo>
                  <a:lnTo>
                    <a:pt x="498" y="2522"/>
                  </a:lnTo>
                  <a:lnTo>
                    <a:pt x="501" y="2551"/>
                  </a:lnTo>
                  <a:lnTo>
                    <a:pt x="508" y="2578"/>
                  </a:lnTo>
                  <a:lnTo>
                    <a:pt x="520" y="2603"/>
                  </a:lnTo>
                  <a:lnTo>
                    <a:pt x="536" y="2625"/>
                  </a:lnTo>
                  <a:lnTo>
                    <a:pt x="555" y="2644"/>
                  </a:lnTo>
                  <a:lnTo>
                    <a:pt x="577" y="2660"/>
                  </a:lnTo>
                  <a:lnTo>
                    <a:pt x="602" y="2671"/>
                  </a:lnTo>
                  <a:lnTo>
                    <a:pt x="629" y="2678"/>
                  </a:lnTo>
                  <a:lnTo>
                    <a:pt x="658" y="2681"/>
                  </a:lnTo>
                  <a:lnTo>
                    <a:pt x="686" y="2678"/>
                  </a:lnTo>
                  <a:lnTo>
                    <a:pt x="713" y="2671"/>
                  </a:lnTo>
                  <a:lnTo>
                    <a:pt x="738" y="2660"/>
                  </a:lnTo>
                  <a:lnTo>
                    <a:pt x="761" y="2644"/>
                  </a:lnTo>
                  <a:lnTo>
                    <a:pt x="779" y="2625"/>
                  </a:lnTo>
                  <a:lnTo>
                    <a:pt x="795" y="2603"/>
                  </a:lnTo>
                  <a:lnTo>
                    <a:pt x="807" y="2578"/>
                  </a:lnTo>
                  <a:lnTo>
                    <a:pt x="815" y="2551"/>
                  </a:lnTo>
                  <a:lnTo>
                    <a:pt x="817" y="2522"/>
                  </a:lnTo>
                  <a:lnTo>
                    <a:pt x="816" y="2512"/>
                  </a:lnTo>
                  <a:lnTo>
                    <a:pt x="813" y="2502"/>
                  </a:lnTo>
                  <a:lnTo>
                    <a:pt x="840" y="2474"/>
                  </a:lnTo>
                  <a:lnTo>
                    <a:pt x="870" y="2444"/>
                  </a:lnTo>
                  <a:lnTo>
                    <a:pt x="900" y="2412"/>
                  </a:lnTo>
                  <a:lnTo>
                    <a:pt x="931" y="2380"/>
                  </a:lnTo>
                  <a:lnTo>
                    <a:pt x="963" y="2346"/>
                  </a:lnTo>
                  <a:lnTo>
                    <a:pt x="996" y="2312"/>
                  </a:lnTo>
                  <a:lnTo>
                    <a:pt x="1029" y="2278"/>
                  </a:lnTo>
                  <a:lnTo>
                    <a:pt x="1062" y="2243"/>
                  </a:lnTo>
                  <a:lnTo>
                    <a:pt x="1096" y="2208"/>
                  </a:lnTo>
                  <a:lnTo>
                    <a:pt x="1130" y="2173"/>
                  </a:lnTo>
                  <a:lnTo>
                    <a:pt x="1162" y="2138"/>
                  </a:lnTo>
                  <a:lnTo>
                    <a:pt x="1194" y="2105"/>
                  </a:lnTo>
                  <a:lnTo>
                    <a:pt x="1225" y="2072"/>
                  </a:lnTo>
                  <a:lnTo>
                    <a:pt x="1255" y="2040"/>
                  </a:lnTo>
                  <a:lnTo>
                    <a:pt x="1283" y="2010"/>
                  </a:lnTo>
                  <a:lnTo>
                    <a:pt x="1310" y="1981"/>
                  </a:lnTo>
                  <a:lnTo>
                    <a:pt x="1335" y="1954"/>
                  </a:lnTo>
                  <a:lnTo>
                    <a:pt x="1357" y="1930"/>
                  </a:lnTo>
                  <a:lnTo>
                    <a:pt x="1377" y="1908"/>
                  </a:lnTo>
                  <a:lnTo>
                    <a:pt x="1395" y="1888"/>
                  </a:lnTo>
                  <a:lnTo>
                    <a:pt x="1409" y="1871"/>
                  </a:lnTo>
                  <a:lnTo>
                    <a:pt x="1421" y="1858"/>
                  </a:lnTo>
                  <a:lnTo>
                    <a:pt x="1430" y="1847"/>
                  </a:lnTo>
                  <a:lnTo>
                    <a:pt x="1434" y="1840"/>
                  </a:lnTo>
                  <a:lnTo>
                    <a:pt x="1435" y="1837"/>
                  </a:lnTo>
                  <a:close/>
                  <a:moveTo>
                    <a:pt x="1146" y="269"/>
                  </a:moveTo>
                  <a:lnTo>
                    <a:pt x="1068" y="272"/>
                  </a:lnTo>
                  <a:lnTo>
                    <a:pt x="993" y="281"/>
                  </a:lnTo>
                  <a:lnTo>
                    <a:pt x="919" y="297"/>
                  </a:lnTo>
                  <a:lnTo>
                    <a:pt x="848" y="317"/>
                  </a:lnTo>
                  <a:lnTo>
                    <a:pt x="778" y="343"/>
                  </a:lnTo>
                  <a:lnTo>
                    <a:pt x="712" y="374"/>
                  </a:lnTo>
                  <a:lnTo>
                    <a:pt x="649" y="410"/>
                  </a:lnTo>
                  <a:lnTo>
                    <a:pt x="588" y="450"/>
                  </a:lnTo>
                  <a:lnTo>
                    <a:pt x="531" y="496"/>
                  </a:lnTo>
                  <a:lnTo>
                    <a:pt x="478" y="545"/>
                  </a:lnTo>
                  <a:lnTo>
                    <a:pt x="428" y="598"/>
                  </a:lnTo>
                  <a:lnTo>
                    <a:pt x="383" y="654"/>
                  </a:lnTo>
                  <a:lnTo>
                    <a:pt x="342" y="714"/>
                  </a:lnTo>
                  <a:lnTo>
                    <a:pt x="306" y="778"/>
                  </a:lnTo>
                  <a:lnTo>
                    <a:pt x="275" y="844"/>
                  </a:lnTo>
                  <a:lnTo>
                    <a:pt x="249" y="913"/>
                  </a:lnTo>
                  <a:lnTo>
                    <a:pt x="228" y="984"/>
                  </a:lnTo>
                  <a:lnTo>
                    <a:pt x="212" y="1058"/>
                  </a:lnTo>
                  <a:lnTo>
                    <a:pt x="203" y="1134"/>
                  </a:lnTo>
                  <a:lnTo>
                    <a:pt x="200" y="1210"/>
                  </a:lnTo>
                  <a:lnTo>
                    <a:pt x="203" y="1286"/>
                  </a:lnTo>
                  <a:lnTo>
                    <a:pt x="212" y="1361"/>
                  </a:lnTo>
                  <a:lnTo>
                    <a:pt x="227" y="1434"/>
                  </a:lnTo>
                  <a:lnTo>
                    <a:pt x="248" y="1504"/>
                  </a:lnTo>
                  <a:lnTo>
                    <a:pt x="273" y="1572"/>
                  </a:lnTo>
                  <a:lnTo>
                    <a:pt x="304" y="1637"/>
                  </a:lnTo>
                  <a:lnTo>
                    <a:pt x="339" y="1700"/>
                  </a:lnTo>
                  <a:lnTo>
                    <a:pt x="378" y="1760"/>
                  </a:lnTo>
                  <a:lnTo>
                    <a:pt x="423" y="1815"/>
                  </a:lnTo>
                  <a:lnTo>
                    <a:pt x="471" y="1868"/>
                  </a:lnTo>
                  <a:lnTo>
                    <a:pt x="523" y="1917"/>
                  </a:lnTo>
                  <a:lnTo>
                    <a:pt x="578" y="1962"/>
                  </a:lnTo>
                  <a:lnTo>
                    <a:pt x="637" y="2003"/>
                  </a:lnTo>
                  <a:lnTo>
                    <a:pt x="700" y="2039"/>
                  </a:lnTo>
                  <a:lnTo>
                    <a:pt x="765" y="2071"/>
                  </a:lnTo>
                  <a:lnTo>
                    <a:pt x="832" y="2098"/>
                  </a:lnTo>
                  <a:lnTo>
                    <a:pt x="903" y="2118"/>
                  </a:lnTo>
                  <a:lnTo>
                    <a:pt x="988" y="2055"/>
                  </a:lnTo>
                  <a:lnTo>
                    <a:pt x="1044" y="2013"/>
                  </a:lnTo>
                  <a:lnTo>
                    <a:pt x="1096" y="1974"/>
                  </a:lnTo>
                  <a:lnTo>
                    <a:pt x="1144" y="1939"/>
                  </a:lnTo>
                  <a:lnTo>
                    <a:pt x="1188" y="1906"/>
                  </a:lnTo>
                  <a:lnTo>
                    <a:pt x="1228" y="1877"/>
                  </a:lnTo>
                  <a:lnTo>
                    <a:pt x="1264" y="1850"/>
                  </a:lnTo>
                  <a:lnTo>
                    <a:pt x="1296" y="1827"/>
                  </a:lnTo>
                  <a:lnTo>
                    <a:pt x="1327" y="1806"/>
                  </a:lnTo>
                  <a:lnTo>
                    <a:pt x="1352" y="1787"/>
                  </a:lnTo>
                  <a:lnTo>
                    <a:pt x="1376" y="1772"/>
                  </a:lnTo>
                  <a:lnTo>
                    <a:pt x="1398" y="1759"/>
                  </a:lnTo>
                  <a:lnTo>
                    <a:pt x="1416" y="1747"/>
                  </a:lnTo>
                  <a:lnTo>
                    <a:pt x="1432" y="1738"/>
                  </a:lnTo>
                  <a:lnTo>
                    <a:pt x="1447" y="1731"/>
                  </a:lnTo>
                  <a:lnTo>
                    <a:pt x="1459" y="1726"/>
                  </a:lnTo>
                  <a:lnTo>
                    <a:pt x="1471" y="1721"/>
                  </a:lnTo>
                  <a:lnTo>
                    <a:pt x="1480" y="1719"/>
                  </a:lnTo>
                  <a:lnTo>
                    <a:pt x="1488" y="1719"/>
                  </a:lnTo>
                  <a:lnTo>
                    <a:pt x="1497" y="1720"/>
                  </a:lnTo>
                  <a:lnTo>
                    <a:pt x="1503" y="1722"/>
                  </a:lnTo>
                  <a:lnTo>
                    <a:pt x="1509" y="1726"/>
                  </a:lnTo>
                  <a:lnTo>
                    <a:pt x="1515" y="1731"/>
                  </a:lnTo>
                  <a:lnTo>
                    <a:pt x="1521" y="1736"/>
                  </a:lnTo>
                  <a:lnTo>
                    <a:pt x="1527" y="1742"/>
                  </a:lnTo>
                  <a:lnTo>
                    <a:pt x="1533" y="1748"/>
                  </a:lnTo>
                  <a:lnTo>
                    <a:pt x="1536" y="1752"/>
                  </a:lnTo>
                  <a:lnTo>
                    <a:pt x="1539" y="1755"/>
                  </a:lnTo>
                  <a:lnTo>
                    <a:pt x="1542" y="1760"/>
                  </a:lnTo>
                  <a:lnTo>
                    <a:pt x="1544" y="1765"/>
                  </a:lnTo>
                  <a:lnTo>
                    <a:pt x="1545" y="1770"/>
                  </a:lnTo>
                  <a:lnTo>
                    <a:pt x="1546" y="1777"/>
                  </a:lnTo>
                  <a:lnTo>
                    <a:pt x="1546" y="1784"/>
                  </a:lnTo>
                  <a:lnTo>
                    <a:pt x="1544" y="1794"/>
                  </a:lnTo>
                  <a:lnTo>
                    <a:pt x="1541" y="1804"/>
                  </a:lnTo>
                  <a:lnTo>
                    <a:pt x="1537" y="1816"/>
                  </a:lnTo>
                  <a:lnTo>
                    <a:pt x="1531" y="1830"/>
                  </a:lnTo>
                  <a:lnTo>
                    <a:pt x="1522" y="1845"/>
                  </a:lnTo>
                  <a:lnTo>
                    <a:pt x="1511" y="1864"/>
                  </a:lnTo>
                  <a:lnTo>
                    <a:pt x="1499" y="1883"/>
                  </a:lnTo>
                  <a:lnTo>
                    <a:pt x="1483" y="1906"/>
                  </a:lnTo>
                  <a:lnTo>
                    <a:pt x="1464" y="1931"/>
                  </a:lnTo>
                  <a:lnTo>
                    <a:pt x="1443" y="1958"/>
                  </a:lnTo>
                  <a:lnTo>
                    <a:pt x="1419" y="1988"/>
                  </a:lnTo>
                  <a:lnTo>
                    <a:pt x="1391" y="2021"/>
                  </a:lnTo>
                  <a:lnTo>
                    <a:pt x="1359" y="2058"/>
                  </a:lnTo>
                  <a:lnTo>
                    <a:pt x="1323" y="2098"/>
                  </a:lnTo>
                  <a:lnTo>
                    <a:pt x="1284" y="2141"/>
                  </a:lnTo>
                  <a:lnTo>
                    <a:pt x="1360" y="2127"/>
                  </a:lnTo>
                  <a:lnTo>
                    <a:pt x="1433" y="2107"/>
                  </a:lnTo>
                  <a:lnTo>
                    <a:pt x="1504" y="2081"/>
                  </a:lnTo>
                  <a:lnTo>
                    <a:pt x="1571" y="2051"/>
                  </a:lnTo>
                  <a:lnTo>
                    <a:pt x="1635" y="2015"/>
                  </a:lnTo>
                  <a:lnTo>
                    <a:pt x="1698" y="1975"/>
                  </a:lnTo>
                  <a:lnTo>
                    <a:pt x="1756" y="1931"/>
                  </a:lnTo>
                  <a:lnTo>
                    <a:pt x="1809" y="1881"/>
                  </a:lnTo>
                  <a:lnTo>
                    <a:pt x="1860" y="1828"/>
                  </a:lnTo>
                  <a:lnTo>
                    <a:pt x="1906" y="1771"/>
                  </a:lnTo>
                  <a:lnTo>
                    <a:pt x="1948" y="1711"/>
                  </a:lnTo>
                  <a:lnTo>
                    <a:pt x="1985" y="1647"/>
                  </a:lnTo>
                  <a:lnTo>
                    <a:pt x="2017" y="1580"/>
                  </a:lnTo>
                  <a:lnTo>
                    <a:pt x="2044" y="1511"/>
                  </a:lnTo>
                  <a:lnTo>
                    <a:pt x="2064" y="1439"/>
                  </a:lnTo>
                  <a:lnTo>
                    <a:pt x="2080" y="1365"/>
                  </a:lnTo>
                  <a:lnTo>
                    <a:pt x="2089" y="1288"/>
                  </a:lnTo>
                  <a:lnTo>
                    <a:pt x="2092" y="1210"/>
                  </a:lnTo>
                  <a:lnTo>
                    <a:pt x="2089" y="1134"/>
                  </a:lnTo>
                  <a:lnTo>
                    <a:pt x="2080" y="1058"/>
                  </a:lnTo>
                  <a:lnTo>
                    <a:pt x="2065" y="984"/>
                  </a:lnTo>
                  <a:lnTo>
                    <a:pt x="2045" y="913"/>
                  </a:lnTo>
                  <a:lnTo>
                    <a:pt x="2019" y="844"/>
                  </a:lnTo>
                  <a:lnTo>
                    <a:pt x="1987" y="778"/>
                  </a:lnTo>
                  <a:lnTo>
                    <a:pt x="1951" y="714"/>
                  </a:lnTo>
                  <a:lnTo>
                    <a:pt x="1910" y="654"/>
                  </a:lnTo>
                  <a:lnTo>
                    <a:pt x="1865" y="598"/>
                  </a:lnTo>
                  <a:lnTo>
                    <a:pt x="1816" y="545"/>
                  </a:lnTo>
                  <a:lnTo>
                    <a:pt x="1762" y="496"/>
                  </a:lnTo>
                  <a:lnTo>
                    <a:pt x="1706" y="450"/>
                  </a:lnTo>
                  <a:lnTo>
                    <a:pt x="1645" y="410"/>
                  </a:lnTo>
                  <a:lnTo>
                    <a:pt x="1581" y="374"/>
                  </a:lnTo>
                  <a:lnTo>
                    <a:pt x="1515" y="343"/>
                  </a:lnTo>
                  <a:lnTo>
                    <a:pt x="1446" y="317"/>
                  </a:lnTo>
                  <a:lnTo>
                    <a:pt x="1374" y="297"/>
                  </a:lnTo>
                  <a:lnTo>
                    <a:pt x="1300" y="281"/>
                  </a:lnTo>
                  <a:lnTo>
                    <a:pt x="1224" y="272"/>
                  </a:lnTo>
                  <a:lnTo>
                    <a:pt x="1146" y="269"/>
                  </a:lnTo>
                  <a:close/>
                  <a:moveTo>
                    <a:pt x="0" y="0"/>
                  </a:moveTo>
                  <a:lnTo>
                    <a:pt x="2296" y="0"/>
                  </a:lnTo>
                  <a:lnTo>
                    <a:pt x="2296" y="3171"/>
                  </a:lnTo>
                  <a:lnTo>
                    <a:pt x="0" y="317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defTabSz="685595"/>
              <a:endParaRPr lang="en-US" sz="1349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3" name="Freeform 7"/>
            <p:cNvSpPr>
              <a:spLocks/>
            </p:cNvSpPr>
            <p:nvPr/>
          </p:nvSpPr>
          <p:spPr bwMode="auto">
            <a:xfrm>
              <a:off x="597" y="623"/>
              <a:ext cx="27" cy="27"/>
            </a:xfrm>
            <a:custGeom>
              <a:avLst/>
              <a:gdLst>
                <a:gd name="T0" fmla="*/ 281 w 562"/>
                <a:gd name="T1" fmla="*/ 0 h 560"/>
                <a:gd name="T2" fmla="*/ 323 w 562"/>
                <a:gd name="T3" fmla="*/ 3 h 560"/>
                <a:gd name="T4" fmla="*/ 362 w 562"/>
                <a:gd name="T5" fmla="*/ 11 h 560"/>
                <a:gd name="T6" fmla="*/ 400 w 562"/>
                <a:gd name="T7" fmla="*/ 26 h 560"/>
                <a:gd name="T8" fmla="*/ 435 w 562"/>
                <a:gd name="T9" fmla="*/ 45 h 560"/>
                <a:gd name="T10" fmla="*/ 466 w 562"/>
                <a:gd name="T11" fmla="*/ 69 h 560"/>
                <a:gd name="T12" fmla="*/ 494 w 562"/>
                <a:gd name="T13" fmla="*/ 96 h 560"/>
                <a:gd name="T14" fmla="*/ 518 w 562"/>
                <a:gd name="T15" fmla="*/ 128 h 560"/>
                <a:gd name="T16" fmla="*/ 536 w 562"/>
                <a:gd name="T17" fmla="*/ 162 h 560"/>
                <a:gd name="T18" fmla="*/ 551 w 562"/>
                <a:gd name="T19" fmla="*/ 199 h 560"/>
                <a:gd name="T20" fmla="*/ 559 w 562"/>
                <a:gd name="T21" fmla="*/ 238 h 560"/>
                <a:gd name="T22" fmla="*/ 562 w 562"/>
                <a:gd name="T23" fmla="*/ 279 h 560"/>
                <a:gd name="T24" fmla="*/ 559 w 562"/>
                <a:gd name="T25" fmla="*/ 321 h 560"/>
                <a:gd name="T26" fmla="*/ 551 w 562"/>
                <a:gd name="T27" fmla="*/ 361 h 560"/>
                <a:gd name="T28" fmla="*/ 536 w 562"/>
                <a:gd name="T29" fmla="*/ 398 h 560"/>
                <a:gd name="T30" fmla="*/ 518 w 562"/>
                <a:gd name="T31" fmla="*/ 432 h 560"/>
                <a:gd name="T32" fmla="*/ 494 w 562"/>
                <a:gd name="T33" fmla="*/ 463 h 560"/>
                <a:gd name="T34" fmla="*/ 466 w 562"/>
                <a:gd name="T35" fmla="*/ 490 h 560"/>
                <a:gd name="T36" fmla="*/ 435 w 562"/>
                <a:gd name="T37" fmla="*/ 514 h 560"/>
                <a:gd name="T38" fmla="*/ 400 w 562"/>
                <a:gd name="T39" fmla="*/ 533 h 560"/>
                <a:gd name="T40" fmla="*/ 362 w 562"/>
                <a:gd name="T41" fmla="*/ 547 h 560"/>
                <a:gd name="T42" fmla="*/ 323 w 562"/>
                <a:gd name="T43" fmla="*/ 556 h 560"/>
                <a:gd name="T44" fmla="*/ 281 w 562"/>
                <a:gd name="T45" fmla="*/ 560 h 560"/>
                <a:gd name="T46" fmla="*/ 240 w 562"/>
                <a:gd name="T47" fmla="*/ 556 h 560"/>
                <a:gd name="T48" fmla="*/ 200 w 562"/>
                <a:gd name="T49" fmla="*/ 547 h 560"/>
                <a:gd name="T50" fmla="*/ 163 w 562"/>
                <a:gd name="T51" fmla="*/ 533 h 560"/>
                <a:gd name="T52" fmla="*/ 128 w 562"/>
                <a:gd name="T53" fmla="*/ 514 h 560"/>
                <a:gd name="T54" fmla="*/ 97 w 562"/>
                <a:gd name="T55" fmla="*/ 490 h 560"/>
                <a:gd name="T56" fmla="*/ 69 w 562"/>
                <a:gd name="T57" fmla="*/ 463 h 560"/>
                <a:gd name="T58" fmla="*/ 46 w 562"/>
                <a:gd name="T59" fmla="*/ 432 h 560"/>
                <a:gd name="T60" fmla="*/ 26 w 562"/>
                <a:gd name="T61" fmla="*/ 398 h 560"/>
                <a:gd name="T62" fmla="*/ 12 w 562"/>
                <a:gd name="T63" fmla="*/ 361 h 560"/>
                <a:gd name="T64" fmla="*/ 3 w 562"/>
                <a:gd name="T65" fmla="*/ 321 h 560"/>
                <a:gd name="T66" fmla="*/ 0 w 562"/>
                <a:gd name="T67" fmla="*/ 279 h 560"/>
                <a:gd name="T68" fmla="*/ 3 w 562"/>
                <a:gd name="T69" fmla="*/ 238 h 560"/>
                <a:gd name="T70" fmla="*/ 12 w 562"/>
                <a:gd name="T71" fmla="*/ 199 h 560"/>
                <a:gd name="T72" fmla="*/ 26 w 562"/>
                <a:gd name="T73" fmla="*/ 162 h 560"/>
                <a:gd name="T74" fmla="*/ 46 w 562"/>
                <a:gd name="T75" fmla="*/ 128 h 560"/>
                <a:gd name="T76" fmla="*/ 69 w 562"/>
                <a:gd name="T77" fmla="*/ 96 h 560"/>
                <a:gd name="T78" fmla="*/ 97 w 562"/>
                <a:gd name="T79" fmla="*/ 69 h 560"/>
                <a:gd name="T80" fmla="*/ 128 w 562"/>
                <a:gd name="T81" fmla="*/ 45 h 560"/>
                <a:gd name="T82" fmla="*/ 163 w 562"/>
                <a:gd name="T83" fmla="*/ 26 h 560"/>
                <a:gd name="T84" fmla="*/ 200 w 562"/>
                <a:gd name="T85" fmla="*/ 11 h 560"/>
                <a:gd name="T86" fmla="*/ 240 w 562"/>
                <a:gd name="T87" fmla="*/ 3 h 560"/>
                <a:gd name="T88" fmla="*/ 281 w 562"/>
                <a:gd name="T89" fmla="*/ 0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2" h="560">
                  <a:moveTo>
                    <a:pt x="281" y="0"/>
                  </a:moveTo>
                  <a:lnTo>
                    <a:pt x="323" y="3"/>
                  </a:lnTo>
                  <a:lnTo>
                    <a:pt x="362" y="11"/>
                  </a:lnTo>
                  <a:lnTo>
                    <a:pt x="400" y="26"/>
                  </a:lnTo>
                  <a:lnTo>
                    <a:pt x="435" y="45"/>
                  </a:lnTo>
                  <a:lnTo>
                    <a:pt x="466" y="69"/>
                  </a:lnTo>
                  <a:lnTo>
                    <a:pt x="494" y="96"/>
                  </a:lnTo>
                  <a:lnTo>
                    <a:pt x="518" y="128"/>
                  </a:lnTo>
                  <a:lnTo>
                    <a:pt x="536" y="162"/>
                  </a:lnTo>
                  <a:lnTo>
                    <a:pt x="551" y="199"/>
                  </a:lnTo>
                  <a:lnTo>
                    <a:pt x="559" y="238"/>
                  </a:lnTo>
                  <a:lnTo>
                    <a:pt x="562" y="279"/>
                  </a:lnTo>
                  <a:lnTo>
                    <a:pt x="559" y="321"/>
                  </a:lnTo>
                  <a:lnTo>
                    <a:pt x="551" y="361"/>
                  </a:lnTo>
                  <a:lnTo>
                    <a:pt x="536" y="398"/>
                  </a:lnTo>
                  <a:lnTo>
                    <a:pt x="518" y="432"/>
                  </a:lnTo>
                  <a:lnTo>
                    <a:pt x="494" y="463"/>
                  </a:lnTo>
                  <a:lnTo>
                    <a:pt x="466" y="490"/>
                  </a:lnTo>
                  <a:lnTo>
                    <a:pt x="435" y="514"/>
                  </a:lnTo>
                  <a:lnTo>
                    <a:pt x="400" y="533"/>
                  </a:lnTo>
                  <a:lnTo>
                    <a:pt x="362" y="547"/>
                  </a:lnTo>
                  <a:lnTo>
                    <a:pt x="323" y="556"/>
                  </a:lnTo>
                  <a:lnTo>
                    <a:pt x="281" y="560"/>
                  </a:lnTo>
                  <a:lnTo>
                    <a:pt x="240" y="556"/>
                  </a:lnTo>
                  <a:lnTo>
                    <a:pt x="200" y="547"/>
                  </a:lnTo>
                  <a:lnTo>
                    <a:pt x="163" y="533"/>
                  </a:lnTo>
                  <a:lnTo>
                    <a:pt x="128" y="514"/>
                  </a:lnTo>
                  <a:lnTo>
                    <a:pt x="97" y="490"/>
                  </a:lnTo>
                  <a:lnTo>
                    <a:pt x="69" y="463"/>
                  </a:lnTo>
                  <a:lnTo>
                    <a:pt x="46" y="432"/>
                  </a:lnTo>
                  <a:lnTo>
                    <a:pt x="26" y="398"/>
                  </a:lnTo>
                  <a:lnTo>
                    <a:pt x="12" y="361"/>
                  </a:lnTo>
                  <a:lnTo>
                    <a:pt x="3" y="321"/>
                  </a:lnTo>
                  <a:lnTo>
                    <a:pt x="0" y="279"/>
                  </a:lnTo>
                  <a:lnTo>
                    <a:pt x="3" y="238"/>
                  </a:lnTo>
                  <a:lnTo>
                    <a:pt x="12" y="199"/>
                  </a:lnTo>
                  <a:lnTo>
                    <a:pt x="26" y="162"/>
                  </a:lnTo>
                  <a:lnTo>
                    <a:pt x="46" y="128"/>
                  </a:lnTo>
                  <a:lnTo>
                    <a:pt x="69" y="96"/>
                  </a:lnTo>
                  <a:lnTo>
                    <a:pt x="97" y="69"/>
                  </a:lnTo>
                  <a:lnTo>
                    <a:pt x="128" y="45"/>
                  </a:lnTo>
                  <a:lnTo>
                    <a:pt x="163" y="26"/>
                  </a:lnTo>
                  <a:lnTo>
                    <a:pt x="200" y="11"/>
                  </a:lnTo>
                  <a:lnTo>
                    <a:pt x="240" y="3"/>
                  </a:lnTo>
                  <a:lnTo>
                    <a:pt x="28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defTabSz="685595"/>
              <a:endParaRPr lang="en-US" sz="1349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48" name="Freeform 12"/>
          <p:cNvSpPr>
            <a:spLocks noEditPoints="1"/>
          </p:cNvSpPr>
          <p:nvPr/>
        </p:nvSpPr>
        <p:spPr bwMode="auto">
          <a:xfrm>
            <a:off x="2928685" y="2525134"/>
            <a:ext cx="246824" cy="247951"/>
          </a:xfrm>
          <a:custGeom>
            <a:avLst/>
            <a:gdLst>
              <a:gd name="T0" fmla="*/ 300 w 3642"/>
              <a:gd name="T1" fmla="*/ 2114 h 3222"/>
              <a:gd name="T2" fmla="*/ 1370 w 3642"/>
              <a:gd name="T3" fmla="*/ 3076 h 3222"/>
              <a:gd name="T4" fmla="*/ 3506 w 3642"/>
              <a:gd name="T5" fmla="*/ 3076 h 3222"/>
              <a:gd name="T6" fmla="*/ 3353 w 3642"/>
              <a:gd name="T7" fmla="*/ 1855 h 3222"/>
              <a:gd name="T8" fmla="*/ 3547 w 3642"/>
              <a:gd name="T9" fmla="*/ 1733 h 3222"/>
              <a:gd name="T10" fmla="*/ 3639 w 3642"/>
              <a:gd name="T11" fmla="*/ 1846 h 3222"/>
              <a:gd name="T12" fmla="*/ 3615 w 3642"/>
              <a:gd name="T13" fmla="*/ 3152 h 3222"/>
              <a:gd name="T14" fmla="*/ 3485 w 3642"/>
              <a:gd name="T15" fmla="*/ 3222 h 3222"/>
              <a:gd name="T16" fmla="*/ 1278 w 3642"/>
              <a:gd name="T17" fmla="*/ 3176 h 3222"/>
              <a:gd name="T18" fmla="*/ 1232 w 3642"/>
              <a:gd name="T19" fmla="*/ 1878 h 3222"/>
              <a:gd name="T20" fmla="*/ 1301 w 3642"/>
              <a:gd name="T21" fmla="*/ 1747 h 3222"/>
              <a:gd name="T22" fmla="*/ 1652 w 3642"/>
              <a:gd name="T23" fmla="*/ 1508 h 3222"/>
              <a:gd name="T24" fmla="*/ 1176 w 3642"/>
              <a:gd name="T25" fmla="*/ 1603 h 3222"/>
              <a:gd name="T26" fmla="*/ 1099 w 3642"/>
              <a:gd name="T27" fmla="*/ 1738 h 3222"/>
              <a:gd name="T28" fmla="*/ 1560 w 3642"/>
              <a:gd name="T29" fmla="*/ 1032 h 3222"/>
              <a:gd name="T30" fmla="*/ 1652 w 3642"/>
              <a:gd name="T31" fmla="*/ 1123 h 3222"/>
              <a:gd name="T32" fmla="*/ 1774 w 3642"/>
              <a:gd name="T33" fmla="*/ 1246 h 3222"/>
              <a:gd name="T34" fmla="*/ 2500 w 3642"/>
              <a:gd name="T35" fmla="*/ 709 h 3222"/>
              <a:gd name="T36" fmla="*/ 2416 w 3642"/>
              <a:gd name="T37" fmla="*/ 969 h 3222"/>
              <a:gd name="T38" fmla="*/ 2564 w 3642"/>
              <a:gd name="T39" fmla="*/ 970 h 3222"/>
              <a:gd name="T40" fmla="*/ 2657 w 3642"/>
              <a:gd name="T41" fmla="*/ 978 h 3222"/>
              <a:gd name="T42" fmla="*/ 2847 w 3642"/>
              <a:gd name="T43" fmla="*/ 1040 h 3222"/>
              <a:gd name="T44" fmla="*/ 3032 w 3642"/>
              <a:gd name="T45" fmla="*/ 1206 h 3222"/>
              <a:gd name="T46" fmla="*/ 3114 w 3642"/>
              <a:gd name="T47" fmla="*/ 1462 h 3222"/>
              <a:gd name="T48" fmla="*/ 2871 w 3642"/>
              <a:gd name="T49" fmla="*/ 1386 h 3222"/>
              <a:gd name="T50" fmla="*/ 2752 w 3642"/>
              <a:gd name="T51" fmla="*/ 1246 h 3222"/>
              <a:gd name="T52" fmla="*/ 2613 w 3642"/>
              <a:gd name="T53" fmla="*/ 1199 h 3222"/>
              <a:gd name="T54" fmla="*/ 2511 w 3642"/>
              <a:gd name="T55" fmla="*/ 1441 h 3222"/>
              <a:gd name="T56" fmla="*/ 2480 w 3642"/>
              <a:gd name="T57" fmla="*/ 1455 h 3222"/>
              <a:gd name="T58" fmla="*/ 2010 w 3642"/>
              <a:gd name="T59" fmla="*/ 1082 h 3222"/>
              <a:gd name="T60" fmla="*/ 2480 w 3642"/>
              <a:gd name="T61" fmla="*/ 711 h 3222"/>
              <a:gd name="T62" fmla="*/ 1505 w 3642"/>
              <a:gd name="T63" fmla="*/ 326 h 3222"/>
              <a:gd name="T64" fmla="*/ 1560 w 3642"/>
              <a:gd name="T65" fmla="*/ 396 h 3222"/>
              <a:gd name="T66" fmla="*/ 1505 w 3642"/>
              <a:gd name="T67" fmla="*/ 468 h 3222"/>
              <a:gd name="T68" fmla="*/ 1421 w 3642"/>
              <a:gd name="T69" fmla="*/ 435 h 3222"/>
              <a:gd name="T70" fmla="*/ 1434 w 3642"/>
              <a:gd name="T71" fmla="*/ 345 h 3222"/>
              <a:gd name="T72" fmla="*/ 1024 w 3642"/>
              <a:gd name="T73" fmla="*/ 326 h 3222"/>
              <a:gd name="T74" fmla="*/ 1077 w 3642"/>
              <a:gd name="T75" fmla="*/ 396 h 3222"/>
              <a:gd name="T76" fmla="*/ 1024 w 3642"/>
              <a:gd name="T77" fmla="*/ 468 h 3222"/>
              <a:gd name="T78" fmla="*/ 940 w 3642"/>
              <a:gd name="T79" fmla="*/ 435 h 3222"/>
              <a:gd name="T80" fmla="*/ 951 w 3642"/>
              <a:gd name="T81" fmla="*/ 345 h 3222"/>
              <a:gd name="T82" fmla="*/ 1450 w 3642"/>
              <a:gd name="T83" fmla="*/ 203 h 3222"/>
              <a:gd name="T84" fmla="*/ 1316 w 3642"/>
              <a:gd name="T85" fmla="*/ 297 h 3222"/>
              <a:gd name="T86" fmla="*/ 1303 w 3642"/>
              <a:gd name="T87" fmla="*/ 465 h 3222"/>
              <a:gd name="T88" fmla="*/ 1418 w 3642"/>
              <a:gd name="T89" fmla="*/ 581 h 3222"/>
              <a:gd name="T90" fmla="*/ 1585 w 3642"/>
              <a:gd name="T91" fmla="*/ 567 h 3222"/>
              <a:gd name="T92" fmla="*/ 1679 w 3642"/>
              <a:gd name="T93" fmla="*/ 432 h 3222"/>
              <a:gd name="T94" fmla="*/ 1635 w 3642"/>
              <a:gd name="T95" fmla="*/ 270 h 3222"/>
              <a:gd name="T96" fmla="*/ 1486 w 3642"/>
              <a:gd name="T97" fmla="*/ 201 h 3222"/>
              <a:gd name="T98" fmla="*/ 877 w 3642"/>
              <a:gd name="T99" fmla="*/ 247 h 3222"/>
              <a:gd name="T100" fmla="*/ 808 w 3642"/>
              <a:gd name="T101" fmla="*/ 396 h 3222"/>
              <a:gd name="T102" fmla="*/ 877 w 3642"/>
              <a:gd name="T103" fmla="*/ 547 h 3222"/>
              <a:gd name="T104" fmla="*/ 1038 w 3642"/>
              <a:gd name="T105" fmla="*/ 591 h 3222"/>
              <a:gd name="T106" fmla="*/ 1173 w 3642"/>
              <a:gd name="T107" fmla="*/ 497 h 3222"/>
              <a:gd name="T108" fmla="*/ 1187 w 3642"/>
              <a:gd name="T109" fmla="*/ 329 h 3222"/>
              <a:gd name="T110" fmla="*/ 1072 w 3642"/>
              <a:gd name="T111" fmla="*/ 213 h 3222"/>
              <a:gd name="T112" fmla="*/ 1933 w 3642"/>
              <a:gd name="T113" fmla="*/ 1576 h 3222"/>
              <a:gd name="T114" fmla="*/ 1098 w 3642"/>
              <a:gd name="T115" fmla="*/ 1860 h 3222"/>
              <a:gd name="T116" fmla="*/ 1098 w 3642"/>
              <a:gd name="T117" fmla="*/ 2726 h 3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42" h="3222">
                <a:moveTo>
                  <a:pt x="300" y="2114"/>
                </a:moveTo>
                <a:lnTo>
                  <a:pt x="1098" y="2114"/>
                </a:lnTo>
                <a:lnTo>
                  <a:pt x="1098" y="2344"/>
                </a:lnTo>
                <a:lnTo>
                  <a:pt x="300" y="2344"/>
                </a:lnTo>
                <a:lnTo>
                  <a:pt x="300" y="2114"/>
                </a:lnTo>
                <a:close/>
                <a:moveTo>
                  <a:pt x="3508" y="1913"/>
                </a:moveTo>
                <a:lnTo>
                  <a:pt x="2445" y="2657"/>
                </a:lnTo>
                <a:lnTo>
                  <a:pt x="1366" y="1941"/>
                </a:lnTo>
                <a:lnTo>
                  <a:pt x="1366" y="3064"/>
                </a:lnTo>
                <a:lnTo>
                  <a:pt x="1370" y="3076"/>
                </a:lnTo>
                <a:lnTo>
                  <a:pt x="1378" y="3083"/>
                </a:lnTo>
                <a:lnTo>
                  <a:pt x="1389" y="3087"/>
                </a:lnTo>
                <a:lnTo>
                  <a:pt x="3485" y="3087"/>
                </a:lnTo>
                <a:lnTo>
                  <a:pt x="3497" y="3083"/>
                </a:lnTo>
                <a:lnTo>
                  <a:pt x="3506" y="3076"/>
                </a:lnTo>
                <a:lnTo>
                  <a:pt x="3508" y="3064"/>
                </a:lnTo>
                <a:lnTo>
                  <a:pt x="3508" y="1913"/>
                </a:lnTo>
                <a:close/>
                <a:moveTo>
                  <a:pt x="1483" y="1855"/>
                </a:moveTo>
                <a:lnTo>
                  <a:pt x="2443" y="2494"/>
                </a:lnTo>
                <a:lnTo>
                  <a:pt x="3353" y="1855"/>
                </a:lnTo>
                <a:lnTo>
                  <a:pt x="1483" y="1855"/>
                </a:lnTo>
                <a:close/>
                <a:moveTo>
                  <a:pt x="1389" y="1720"/>
                </a:moveTo>
                <a:lnTo>
                  <a:pt x="3485" y="1720"/>
                </a:lnTo>
                <a:lnTo>
                  <a:pt x="3517" y="1724"/>
                </a:lnTo>
                <a:lnTo>
                  <a:pt x="3547" y="1733"/>
                </a:lnTo>
                <a:lnTo>
                  <a:pt x="3573" y="1747"/>
                </a:lnTo>
                <a:lnTo>
                  <a:pt x="3596" y="1766"/>
                </a:lnTo>
                <a:lnTo>
                  <a:pt x="3615" y="1790"/>
                </a:lnTo>
                <a:lnTo>
                  <a:pt x="3630" y="1817"/>
                </a:lnTo>
                <a:lnTo>
                  <a:pt x="3639" y="1846"/>
                </a:lnTo>
                <a:lnTo>
                  <a:pt x="3642" y="1878"/>
                </a:lnTo>
                <a:lnTo>
                  <a:pt x="3642" y="3064"/>
                </a:lnTo>
                <a:lnTo>
                  <a:pt x="3639" y="3096"/>
                </a:lnTo>
                <a:lnTo>
                  <a:pt x="3630" y="3125"/>
                </a:lnTo>
                <a:lnTo>
                  <a:pt x="3615" y="3152"/>
                </a:lnTo>
                <a:lnTo>
                  <a:pt x="3596" y="3176"/>
                </a:lnTo>
                <a:lnTo>
                  <a:pt x="3573" y="3195"/>
                </a:lnTo>
                <a:lnTo>
                  <a:pt x="3547" y="3209"/>
                </a:lnTo>
                <a:lnTo>
                  <a:pt x="3517" y="3218"/>
                </a:lnTo>
                <a:lnTo>
                  <a:pt x="3485" y="3222"/>
                </a:lnTo>
                <a:lnTo>
                  <a:pt x="1389" y="3222"/>
                </a:lnTo>
                <a:lnTo>
                  <a:pt x="1357" y="3218"/>
                </a:lnTo>
                <a:lnTo>
                  <a:pt x="1328" y="3209"/>
                </a:lnTo>
                <a:lnTo>
                  <a:pt x="1301" y="3195"/>
                </a:lnTo>
                <a:lnTo>
                  <a:pt x="1278" y="3176"/>
                </a:lnTo>
                <a:lnTo>
                  <a:pt x="1259" y="3152"/>
                </a:lnTo>
                <a:lnTo>
                  <a:pt x="1244" y="3125"/>
                </a:lnTo>
                <a:lnTo>
                  <a:pt x="1235" y="3096"/>
                </a:lnTo>
                <a:lnTo>
                  <a:pt x="1232" y="3064"/>
                </a:lnTo>
                <a:lnTo>
                  <a:pt x="1232" y="1878"/>
                </a:lnTo>
                <a:lnTo>
                  <a:pt x="1235" y="1846"/>
                </a:lnTo>
                <a:lnTo>
                  <a:pt x="1244" y="1817"/>
                </a:lnTo>
                <a:lnTo>
                  <a:pt x="1259" y="1790"/>
                </a:lnTo>
                <a:lnTo>
                  <a:pt x="1278" y="1766"/>
                </a:lnTo>
                <a:lnTo>
                  <a:pt x="1301" y="1747"/>
                </a:lnTo>
                <a:lnTo>
                  <a:pt x="1328" y="1733"/>
                </a:lnTo>
                <a:lnTo>
                  <a:pt x="1357" y="1724"/>
                </a:lnTo>
                <a:lnTo>
                  <a:pt x="1389" y="1720"/>
                </a:lnTo>
                <a:close/>
                <a:moveTo>
                  <a:pt x="300" y="1508"/>
                </a:moveTo>
                <a:lnTo>
                  <a:pt x="1652" y="1508"/>
                </a:lnTo>
                <a:lnTo>
                  <a:pt x="1652" y="1576"/>
                </a:lnTo>
                <a:lnTo>
                  <a:pt x="1268" y="1576"/>
                </a:lnTo>
                <a:lnTo>
                  <a:pt x="1234" y="1580"/>
                </a:lnTo>
                <a:lnTo>
                  <a:pt x="1204" y="1589"/>
                </a:lnTo>
                <a:lnTo>
                  <a:pt x="1176" y="1603"/>
                </a:lnTo>
                <a:lnTo>
                  <a:pt x="1151" y="1623"/>
                </a:lnTo>
                <a:lnTo>
                  <a:pt x="1130" y="1647"/>
                </a:lnTo>
                <a:lnTo>
                  <a:pt x="1114" y="1675"/>
                </a:lnTo>
                <a:lnTo>
                  <a:pt x="1103" y="1706"/>
                </a:lnTo>
                <a:lnTo>
                  <a:pt x="1099" y="1738"/>
                </a:lnTo>
                <a:lnTo>
                  <a:pt x="300" y="1738"/>
                </a:lnTo>
                <a:lnTo>
                  <a:pt x="300" y="1508"/>
                </a:lnTo>
                <a:close/>
                <a:moveTo>
                  <a:pt x="1375" y="967"/>
                </a:moveTo>
                <a:lnTo>
                  <a:pt x="1375" y="1032"/>
                </a:lnTo>
                <a:lnTo>
                  <a:pt x="1560" y="1032"/>
                </a:lnTo>
                <a:lnTo>
                  <a:pt x="1560" y="967"/>
                </a:lnTo>
                <a:lnTo>
                  <a:pt x="1375" y="967"/>
                </a:lnTo>
                <a:close/>
                <a:moveTo>
                  <a:pt x="300" y="892"/>
                </a:moveTo>
                <a:lnTo>
                  <a:pt x="1652" y="892"/>
                </a:lnTo>
                <a:lnTo>
                  <a:pt x="1652" y="1123"/>
                </a:lnTo>
                <a:lnTo>
                  <a:pt x="300" y="1123"/>
                </a:lnTo>
                <a:lnTo>
                  <a:pt x="300" y="892"/>
                </a:lnTo>
                <a:close/>
                <a:moveTo>
                  <a:pt x="179" y="770"/>
                </a:moveTo>
                <a:lnTo>
                  <a:pt x="179" y="1246"/>
                </a:lnTo>
                <a:lnTo>
                  <a:pt x="1774" y="1246"/>
                </a:lnTo>
                <a:lnTo>
                  <a:pt x="1774" y="770"/>
                </a:lnTo>
                <a:lnTo>
                  <a:pt x="179" y="770"/>
                </a:lnTo>
                <a:close/>
                <a:moveTo>
                  <a:pt x="2492" y="707"/>
                </a:moveTo>
                <a:lnTo>
                  <a:pt x="2495" y="708"/>
                </a:lnTo>
                <a:lnTo>
                  <a:pt x="2500" y="709"/>
                </a:lnTo>
                <a:lnTo>
                  <a:pt x="2503" y="711"/>
                </a:lnTo>
                <a:lnTo>
                  <a:pt x="2509" y="717"/>
                </a:lnTo>
                <a:lnTo>
                  <a:pt x="2511" y="725"/>
                </a:lnTo>
                <a:lnTo>
                  <a:pt x="2509" y="733"/>
                </a:lnTo>
                <a:lnTo>
                  <a:pt x="2416" y="969"/>
                </a:lnTo>
                <a:lnTo>
                  <a:pt x="2536" y="969"/>
                </a:lnTo>
                <a:lnTo>
                  <a:pt x="2539" y="970"/>
                </a:lnTo>
                <a:lnTo>
                  <a:pt x="2549" y="970"/>
                </a:lnTo>
                <a:lnTo>
                  <a:pt x="2564" y="971"/>
                </a:lnTo>
                <a:lnTo>
                  <a:pt x="2564" y="970"/>
                </a:lnTo>
                <a:lnTo>
                  <a:pt x="2569" y="970"/>
                </a:lnTo>
                <a:lnTo>
                  <a:pt x="2583" y="970"/>
                </a:lnTo>
                <a:lnTo>
                  <a:pt x="2602" y="971"/>
                </a:lnTo>
                <a:lnTo>
                  <a:pt x="2628" y="973"/>
                </a:lnTo>
                <a:lnTo>
                  <a:pt x="2657" y="978"/>
                </a:lnTo>
                <a:lnTo>
                  <a:pt x="2690" y="984"/>
                </a:lnTo>
                <a:lnTo>
                  <a:pt x="2726" y="993"/>
                </a:lnTo>
                <a:lnTo>
                  <a:pt x="2765" y="1005"/>
                </a:lnTo>
                <a:lnTo>
                  <a:pt x="2806" y="1021"/>
                </a:lnTo>
                <a:lnTo>
                  <a:pt x="2847" y="1040"/>
                </a:lnTo>
                <a:lnTo>
                  <a:pt x="2887" y="1063"/>
                </a:lnTo>
                <a:lnTo>
                  <a:pt x="2928" y="1093"/>
                </a:lnTo>
                <a:lnTo>
                  <a:pt x="2966" y="1126"/>
                </a:lnTo>
                <a:lnTo>
                  <a:pt x="3002" y="1165"/>
                </a:lnTo>
                <a:lnTo>
                  <a:pt x="3032" y="1206"/>
                </a:lnTo>
                <a:lnTo>
                  <a:pt x="3058" y="1251"/>
                </a:lnTo>
                <a:lnTo>
                  <a:pt x="3079" y="1298"/>
                </a:lnTo>
                <a:lnTo>
                  <a:pt x="3095" y="1350"/>
                </a:lnTo>
                <a:lnTo>
                  <a:pt x="3107" y="1404"/>
                </a:lnTo>
                <a:lnTo>
                  <a:pt x="3114" y="1462"/>
                </a:lnTo>
                <a:lnTo>
                  <a:pt x="3116" y="1522"/>
                </a:lnTo>
                <a:lnTo>
                  <a:pt x="2891" y="1522"/>
                </a:lnTo>
                <a:lnTo>
                  <a:pt x="2888" y="1473"/>
                </a:lnTo>
                <a:lnTo>
                  <a:pt x="2882" y="1428"/>
                </a:lnTo>
                <a:lnTo>
                  <a:pt x="2871" y="1386"/>
                </a:lnTo>
                <a:lnTo>
                  <a:pt x="2854" y="1350"/>
                </a:lnTo>
                <a:lnTo>
                  <a:pt x="2834" y="1316"/>
                </a:lnTo>
                <a:lnTo>
                  <a:pt x="2808" y="1287"/>
                </a:lnTo>
                <a:lnTo>
                  <a:pt x="2781" y="1265"/>
                </a:lnTo>
                <a:lnTo>
                  <a:pt x="2752" y="1246"/>
                </a:lnTo>
                <a:lnTo>
                  <a:pt x="2722" y="1230"/>
                </a:lnTo>
                <a:lnTo>
                  <a:pt x="2691" y="1219"/>
                </a:lnTo>
                <a:lnTo>
                  <a:pt x="2663" y="1210"/>
                </a:lnTo>
                <a:lnTo>
                  <a:pt x="2636" y="1204"/>
                </a:lnTo>
                <a:lnTo>
                  <a:pt x="2613" y="1199"/>
                </a:lnTo>
                <a:lnTo>
                  <a:pt x="2593" y="1197"/>
                </a:lnTo>
                <a:lnTo>
                  <a:pt x="2578" y="1196"/>
                </a:lnTo>
                <a:lnTo>
                  <a:pt x="2416" y="1196"/>
                </a:lnTo>
                <a:lnTo>
                  <a:pt x="2509" y="1432"/>
                </a:lnTo>
                <a:lnTo>
                  <a:pt x="2511" y="1441"/>
                </a:lnTo>
                <a:lnTo>
                  <a:pt x="2509" y="1448"/>
                </a:lnTo>
                <a:lnTo>
                  <a:pt x="2503" y="1455"/>
                </a:lnTo>
                <a:lnTo>
                  <a:pt x="2495" y="1458"/>
                </a:lnTo>
                <a:lnTo>
                  <a:pt x="2488" y="1458"/>
                </a:lnTo>
                <a:lnTo>
                  <a:pt x="2480" y="1455"/>
                </a:lnTo>
                <a:lnTo>
                  <a:pt x="2018" y="1098"/>
                </a:lnTo>
                <a:lnTo>
                  <a:pt x="2015" y="1095"/>
                </a:lnTo>
                <a:lnTo>
                  <a:pt x="2013" y="1091"/>
                </a:lnTo>
                <a:lnTo>
                  <a:pt x="2012" y="1087"/>
                </a:lnTo>
                <a:lnTo>
                  <a:pt x="2010" y="1082"/>
                </a:lnTo>
                <a:lnTo>
                  <a:pt x="2012" y="1078"/>
                </a:lnTo>
                <a:lnTo>
                  <a:pt x="2013" y="1075"/>
                </a:lnTo>
                <a:lnTo>
                  <a:pt x="2015" y="1071"/>
                </a:lnTo>
                <a:lnTo>
                  <a:pt x="2018" y="1068"/>
                </a:lnTo>
                <a:lnTo>
                  <a:pt x="2480" y="711"/>
                </a:lnTo>
                <a:lnTo>
                  <a:pt x="2484" y="709"/>
                </a:lnTo>
                <a:lnTo>
                  <a:pt x="2488" y="708"/>
                </a:lnTo>
                <a:lnTo>
                  <a:pt x="2492" y="707"/>
                </a:lnTo>
                <a:close/>
                <a:moveTo>
                  <a:pt x="1486" y="322"/>
                </a:moveTo>
                <a:lnTo>
                  <a:pt x="1505" y="326"/>
                </a:lnTo>
                <a:lnTo>
                  <a:pt x="1523" y="332"/>
                </a:lnTo>
                <a:lnTo>
                  <a:pt x="1539" y="345"/>
                </a:lnTo>
                <a:lnTo>
                  <a:pt x="1550" y="359"/>
                </a:lnTo>
                <a:lnTo>
                  <a:pt x="1558" y="377"/>
                </a:lnTo>
                <a:lnTo>
                  <a:pt x="1560" y="396"/>
                </a:lnTo>
                <a:lnTo>
                  <a:pt x="1558" y="417"/>
                </a:lnTo>
                <a:lnTo>
                  <a:pt x="1550" y="435"/>
                </a:lnTo>
                <a:lnTo>
                  <a:pt x="1539" y="449"/>
                </a:lnTo>
                <a:lnTo>
                  <a:pt x="1523" y="462"/>
                </a:lnTo>
                <a:lnTo>
                  <a:pt x="1505" y="468"/>
                </a:lnTo>
                <a:lnTo>
                  <a:pt x="1486" y="472"/>
                </a:lnTo>
                <a:lnTo>
                  <a:pt x="1466" y="468"/>
                </a:lnTo>
                <a:lnTo>
                  <a:pt x="1448" y="462"/>
                </a:lnTo>
                <a:lnTo>
                  <a:pt x="1434" y="449"/>
                </a:lnTo>
                <a:lnTo>
                  <a:pt x="1421" y="435"/>
                </a:lnTo>
                <a:lnTo>
                  <a:pt x="1415" y="417"/>
                </a:lnTo>
                <a:lnTo>
                  <a:pt x="1411" y="396"/>
                </a:lnTo>
                <a:lnTo>
                  <a:pt x="1415" y="377"/>
                </a:lnTo>
                <a:lnTo>
                  <a:pt x="1421" y="359"/>
                </a:lnTo>
                <a:lnTo>
                  <a:pt x="1434" y="345"/>
                </a:lnTo>
                <a:lnTo>
                  <a:pt x="1448" y="332"/>
                </a:lnTo>
                <a:lnTo>
                  <a:pt x="1466" y="326"/>
                </a:lnTo>
                <a:lnTo>
                  <a:pt x="1486" y="322"/>
                </a:lnTo>
                <a:close/>
                <a:moveTo>
                  <a:pt x="1004" y="322"/>
                </a:moveTo>
                <a:lnTo>
                  <a:pt x="1024" y="326"/>
                </a:lnTo>
                <a:lnTo>
                  <a:pt x="1040" y="332"/>
                </a:lnTo>
                <a:lnTo>
                  <a:pt x="1056" y="345"/>
                </a:lnTo>
                <a:lnTo>
                  <a:pt x="1067" y="359"/>
                </a:lnTo>
                <a:lnTo>
                  <a:pt x="1075" y="377"/>
                </a:lnTo>
                <a:lnTo>
                  <a:pt x="1077" y="396"/>
                </a:lnTo>
                <a:lnTo>
                  <a:pt x="1075" y="417"/>
                </a:lnTo>
                <a:lnTo>
                  <a:pt x="1067" y="435"/>
                </a:lnTo>
                <a:lnTo>
                  <a:pt x="1056" y="449"/>
                </a:lnTo>
                <a:lnTo>
                  <a:pt x="1040" y="462"/>
                </a:lnTo>
                <a:lnTo>
                  <a:pt x="1024" y="468"/>
                </a:lnTo>
                <a:lnTo>
                  <a:pt x="1004" y="472"/>
                </a:lnTo>
                <a:lnTo>
                  <a:pt x="983" y="468"/>
                </a:lnTo>
                <a:lnTo>
                  <a:pt x="967" y="462"/>
                </a:lnTo>
                <a:lnTo>
                  <a:pt x="951" y="449"/>
                </a:lnTo>
                <a:lnTo>
                  <a:pt x="940" y="435"/>
                </a:lnTo>
                <a:lnTo>
                  <a:pt x="932" y="417"/>
                </a:lnTo>
                <a:lnTo>
                  <a:pt x="930" y="396"/>
                </a:lnTo>
                <a:lnTo>
                  <a:pt x="932" y="377"/>
                </a:lnTo>
                <a:lnTo>
                  <a:pt x="940" y="359"/>
                </a:lnTo>
                <a:lnTo>
                  <a:pt x="951" y="345"/>
                </a:lnTo>
                <a:lnTo>
                  <a:pt x="967" y="332"/>
                </a:lnTo>
                <a:lnTo>
                  <a:pt x="983" y="326"/>
                </a:lnTo>
                <a:lnTo>
                  <a:pt x="1004" y="322"/>
                </a:lnTo>
                <a:close/>
                <a:moveTo>
                  <a:pt x="1486" y="201"/>
                </a:moveTo>
                <a:lnTo>
                  <a:pt x="1450" y="203"/>
                </a:lnTo>
                <a:lnTo>
                  <a:pt x="1418" y="213"/>
                </a:lnTo>
                <a:lnTo>
                  <a:pt x="1387" y="228"/>
                </a:lnTo>
                <a:lnTo>
                  <a:pt x="1360" y="247"/>
                </a:lnTo>
                <a:lnTo>
                  <a:pt x="1336" y="270"/>
                </a:lnTo>
                <a:lnTo>
                  <a:pt x="1316" y="297"/>
                </a:lnTo>
                <a:lnTo>
                  <a:pt x="1303" y="329"/>
                </a:lnTo>
                <a:lnTo>
                  <a:pt x="1292" y="362"/>
                </a:lnTo>
                <a:lnTo>
                  <a:pt x="1290" y="396"/>
                </a:lnTo>
                <a:lnTo>
                  <a:pt x="1292" y="432"/>
                </a:lnTo>
                <a:lnTo>
                  <a:pt x="1303" y="465"/>
                </a:lnTo>
                <a:lnTo>
                  <a:pt x="1316" y="497"/>
                </a:lnTo>
                <a:lnTo>
                  <a:pt x="1336" y="523"/>
                </a:lnTo>
                <a:lnTo>
                  <a:pt x="1360" y="547"/>
                </a:lnTo>
                <a:lnTo>
                  <a:pt x="1387" y="567"/>
                </a:lnTo>
                <a:lnTo>
                  <a:pt x="1418" y="581"/>
                </a:lnTo>
                <a:lnTo>
                  <a:pt x="1450" y="591"/>
                </a:lnTo>
                <a:lnTo>
                  <a:pt x="1486" y="593"/>
                </a:lnTo>
                <a:lnTo>
                  <a:pt x="1521" y="591"/>
                </a:lnTo>
                <a:lnTo>
                  <a:pt x="1555" y="581"/>
                </a:lnTo>
                <a:lnTo>
                  <a:pt x="1585" y="567"/>
                </a:lnTo>
                <a:lnTo>
                  <a:pt x="1612" y="547"/>
                </a:lnTo>
                <a:lnTo>
                  <a:pt x="1635" y="523"/>
                </a:lnTo>
                <a:lnTo>
                  <a:pt x="1655" y="497"/>
                </a:lnTo>
                <a:lnTo>
                  <a:pt x="1670" y="465"/>
                </a:lnTo>
                <a:lnTo>
                  <a:pt x="1679" y="432"/>
                </a:lnTo>
                <a:lnTo>
                  <a:pt x="1682" y="396"/>
                </a:lnTo>
                <a:lnTo>
                  <a:pt x="1679" y="362"/>
                </a:lnTo>
                <a:lnTo>
                  <a:pt x="1670" y="329"/>
                </a:lnTo>
                <a:lnTo>
                  <a:pt x="1655" y="297"/>
                </a:lnTo>
                <a:lnTo>
                  <a:pt x="1635" y="270"/>
                </a:lnTo>
                <a:lnTo>
                  <a:pt x="1612" y="247"/>
                </a:lnTo>
                <a:lnTo>
                  <a:pt x="1585" y="228"/>
                </a:lnTo>
                <a:lnTo>
                  <a:pt x="1555" y="213"/>
                </a:lnTo>
                <a:lnTo>
                  <a:pt x="1521" y="203"/>
                </a:lnTo>
                <a:lnTo>
                  <a:pt x="1486" y="201"/>
                </a:lnTo>
                <a:close/>
                <a:moveTo>
                  <a:pt x="1004" y="201"/>
                </a:moveTo>
                <a:lnTo>
                  <a:pt x="968" y="203"/>
                </a:lnTo>
                <a:lnTo>
                  <a:pt x="935" y="213"/>
                </a:lnTo>
                <a:lnTo>
                  <a:pt x="905" y="228"/>
                </a:lnTo>
                <a:lnTo>
                  <a:pt x="877" y="247"/>
                </a:lnTo>
                <a:lnTo>
                  <a:pt x="853" y="270"/>
                </a:lnTo>
                <a:lnTo>
                  <a:pt x="834" y="297"/>
                </a:lnTo>
                <a:lnTo>
                  <a:pt x="820" y="329"/>
                </a:lnTo>
                <a:lnTo>
                  <a:pt x="811" y="362"/>
                </a:lnTo>
                <a:lnTo>
                  <a:pt x="808" y="396"/>
                </a:lnTo>
                <a:lnTo>
                  <a:pt x="811" y="432"/>
                </a:lnTo>
                <a:lnTo>
                  <a:pt x="820" y="465"/>
                </a:lnTo>
                <a:lnTo>
                  <a:pt x="834" y="497"/>
                </a:lnTo>
                <a:lnTo>
                  <a:pt x="853" y="523"/>
                </a:lnTo>
                <a:lnTo>
                  <a:pt x="877" y="547"/>
                </a:lnTo>
                <a:lnTo>
                  <a:pt x="905" y="567"/>
                </a:lnTo>
                <a:lnTo>
                  <a:pt x="935" y="581"/>
                </a:lnTo>
                <a:lnTo>
                  <a:pt x="968" y="591"/>
                </a:lnTo>
                <a:lnTo>
                  <a:pt x="1004" y="593"/>
                </a:lnTo>
                <a:lnTo>
                  <a:pt x="1038" y="591"/>
                </a:lnTo>
                <a:lnTo>
                  <a:pt x="1072" y="581"/>
                </a:lnTo>
                <a:lnTo>
                  <a:pt x="1102" y="567"/>
                </a:lnTo>
                <a:lnTo>
                  <a:pt x="1130" y="547"/>
                </a:lnTo>
                <a:lnTo>
                  <a:pt x="1154" y="523"/>
                </a:lnTo>
                <a:lnTo>
                  <a:pt x="1173" y="497"/>
                </a:lnTo>
                <a:lnTo>
                  <a:pt x="1187" y="465"/>
                </a:lnTo>
                <a:lnTo>
                  <a:pt x="1196" y="432"/>
                </a:lnTo>
                <a:lnTo>
                  <a:pt x="1200" y="396"/>
                </a:lnTo>
                <a:lnTo>
                  <a:pt x="1196" y="362"/>
                </a:lnTo>
                <a:lnTo>
                  <a:pt x="1187" y="329"/>
                </a:lnTo>
                <a:lnTo>
                  <a:pt x="1173" y="297"/>
                </a:lnTo>
                <a:lnTo>
                  <a:pt x="1154" y="270"/>
                </a:lnTo>
                <a:lnTo>
                  <a:pt x="1130" y="247"/>
                </a:lnTo>
                <a:lnTo>
                  <a:pt x="1102" y="228"/>
                </a:lnTo>
                <a:lnTo>
                  <a:pt x="1072" y="213"/>
                </a:lnTo>
                <a:lnTo>
                  <a:pt x="1038" y="203"/>
                </a:lnTo>
                <a:lnTo>
                  <a:pt x="1004" y="201"/>
                </a:lnTo>
                <a:close/>
                <a:moveTo>
                  <a:pt x="0" y="0"/>
                </a:moveTo>
                <a:lnTo>
                  <a:pt x="1933" y="2"/>
                </a:lnTo>
                <a:lnTo>
                  <a:pt x="1933" y="1576"/>
                </a:lnTo>
                <a:lnTo>
                  <a:pt x="1774" y="1576"/>
                </a:lnTo>
                <a:lnTo>
                  <a:pt x="1774" y="1385"/>
                </a:lnTo>
                <a:lnTo>
                  <a:pt x="179" y="1385"/>
                </a:lnTo>
                <a:lnTo>
                  <a:pt x="179" y="1860"/>
                </a:lnTo>
                <a:lnTo>
                  <a:pt x="1098" y="1860"/>
                </a:lnTo>
                <a:lnTo>
                  <a:pt x="1098" y="1991"/>
                </a:lnTo>
                <a:lnTo>
                  <a:pt x="179" y="1991"/>
                </a:lnTo>
                <a:lnTo>
                  <a:pt x="179" y="2467"/>
                </a:lnTo>
                <a:lnTo>
                  <a:pt x="1098" y="2467"/>
                </a:lnTo>
                <a:lnTo>
                  <a:pt x="1098" y="2726"/>
                </a:lnTo>
                <a:lnTo>
                  <a:pt x="0" y="2726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defTabSz="685595"/>
            <a:endParaRPr lang="en-US" sz="1349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3" name="Freeform 17"/>
          <p:cNvSpPr>
            <a:spLocks noEditPoints="1"/>
          </p:cNvSpPr>
          <p:nvPr/>
        </p:nvSpPr>
        <p:spPr bwMode="auto">
          <a:xfrm>
            <a:off x="3946956" y="3600605"/>
            <a:ext cx="195212" cy="235682"/>
          </a:xfrm>
          <a:custGeom>
            <a:avLst/>
            <a:gdLst>
              <a:gd name="T0" fmla="*/ 1828 w 2787"/>
              <a:gd name="T1" fmla="*/ 1485 h 3365"/>
              <a:gd name="T2" fmla="*/ 1228 w 2787"/>
              <a:gd name="T3" fmla="*/ 2079 h 3365"/>
              <a:gd name="T4" fmla="*/ 1051 w 2787"/>
              <a:gd name="T5" fmla="*/ 1923 h 3365"/>
              <a:gd name="T6" fmla="*/ 1025 w 2787"/>
              <a:gd name="T7" fmla="*/ 1918 h 3365"/>
              <a:gd name="T8" fmla="*/ 998 w 2787"/>
              <a:gd name="T9" fmla="*/ 1926 h 3365"/>
              <a:gd name="T10" fmla="*/ 846 w 2787"/>
              <a:gd name="T11" fmla="*/ 2096 h 3365"/>
              <a:gd name="T12" fmla="*/ 834 w 2787"/>
              <a:gd name="T13" fmla="*/ 2120 h 3365"/>
              <a:gd name="T14" fmla="*/ 835 w 2787"/>
              <a:gd name="T15" fmla="*/ 2148 h 3365"/>
              <a:gd name="T16" fmla="*/ 850 w 2787"/>
              <a:gd name="T17" fmla="*/ 2171 h 3365"/>
              <a:gd name="T18" fmla="*/ 1217 w 2787"/>
              <a:gd name="T19" fmla="*/ 2495 h 3365"/>
              <a:gd name="T20" fmla="*/ 1249 w 2787"/>
              <a:gd name="T21" fmla="*/ 2498 h 3365"/>
              <a:gd name="T22" fmla="*/ 1276 w 2787"/>
              <a:gd name="T23" fmla="*/ 2484 h 3365"/>
              <a:gd name="T24" fmla="*/ 2048 w 2787"/>
              <a:gd name="T25" fmla="*/ 1711 h 3365"/>
              <a:gd name="T26" fmla="*/ 2055 w 2787"/>
              <a:gd name="T27" fmla="*/ 1685 h 3365"/>
              <a:gd name="T28" fmla="*/ 2048 w 2787"/>
              <a:gd name="T29" fmla="*/ 1658 h 3365"/>
              <a:gd name="T30" fmla="*/ 1890 w 2787"/>
              <a:gd name="T31" fmla="*/ 1495 h 3365"/>
              <a:gd name="T32" fmla="*/ 1860 w 2787"/>
              <a:gd name="T33" fmla="*/ 1479 h 3365"/>
              <a:gd name="T34" fmla="*/ 1018 w 2787"/>
              <a:gd name="T35" fmla="*/ 283 h 3365"/>
              <a:gd name="T36" fmla="*/ 990 w 2787"/>
              <a:gd name="T37" fmla="*/ 292 h 3365"/>
              <a:gd name="T38" fmla="*/ 974 w 2787"/>
              <a:gd name="T39" fmla="*/ 315 h 3365"/>
              <a:gd name="T40" fmla="*/ 971 w 2787"/>
              <a:gd name="T41" fmla="*/ 709 h 3365"/>
              <a:gd name="T42" fmla="*/ 1816 w 2787"/>
              <a:gd name="T43" fmla="*/ 330 h 3365"/>
              <a:gd name="T44" fmla="*/ 1807 w 2787"/>
              <a:gd name="T45" fmla="*/ 303 h 3365"/>
              <a:gd name="T46" fmla="*/ 1783 w 2787"/>
              <a:gd name="T47" fmla="*/ 285 h 3365"/>
              <a:gd name="T48" fmla="*/ 1018 w 2787"/>
              <a:gd name="T49" fmla="*/ 283 h 3365"/>
              <a:gd name="T50" fmla="*/ 1769 w 2787"/>
              <a:gd name="T51" fmla="*/ 0 h 3365"/>
              <a:gd name="T52" fmla="*/ 1856 w 2787"/>
              <a:gd name="T53" fmla="*/ 13 h 3365"/>
              <a:gd name="T54" fmla="*/ 1935 w 2787"/>
              <a:gd name="T55" fmla="*/ 45 h 3365"/>
              <a:gd name="T56" fmla="*/ 2001 w 2787"/>
              <a:gd name="T57" fmla="*/ 97 h 3365"/>
              <a:gd name="T58" fmla="*/ 2053 w 2787"/>
              <a:gd name="T59" fmla="*/ 164 h 3365"/>
              <a:gd name="T60" fmla="*/ 2086 w 2787"/>
              <a:gd name="T61" fmla="*/ 242 h 3365"/>
              <a:gd name="T62" fmla="*/ 2098 w 2787"/>
              <a:gd name="T63" fmla="*/ 330 h 3365"/>
              <a:gd name="T64" fmla="*/ 2534 w 2787"/>
              <a:gd name="T65" fmla="*/ 709 h 3365"/>
              <a:gd name="T66" fmla="*/ 2587 w 2787"/>
              <a:gd name="T67" fmla="*/ 719 h 3365"/>
              <a:gd name="T68" fmla="*/ 2631 w 2787"/>
              <a:gd name="T69" fmla="*/ 748 h 3365"/>
              <a:gd name="T70" fmla="*/ 2661 w 2787"/>
              <a:gd name="T71" fmla="*/ 790 h 3365"/>
              <a:gd name="T72" fmla="*/ 2675 w 2787"/>
              <a:gd name="T73" fmla="*/ 843 h 3365"/>
              <a:gd name="T74" fmla="*/ 2787 w 2787"/>
              <a:gd name="T75" fmla="*/ 3240 h 3365"/>
              <a:gd name="T76" fmla="*/ 2775 w 2787"/>
              <a:gd name="T77" fmla="*/ 3283 h 3365"/>
              <a:gd name="T78" fmla="*/ 2748 w 2787"/>
              <a:gd name="T79" fmla="*/ 3321 h 3365"/>
              <a:gd name="T80" fmla="*/ 2712 w 2787"/>
              <a:gd name="T81" fmla="*/ 3348 h 3365"/>
              <a:gd name="T82" fmla="*/ 2670 w 2787"/>
              <a:gd name="T83" fmla="*/ 3363 h 3365"/>
              <a:gd name="T84" fmla="*/ 140 w 2787"/>
              <a:gd name="T85" fmla="*/ 3365 h 3365"/>
              <a:gd name="T86" fmla="*/ 95 w 2787"/>
              <a:gd name="T87" fmla="*/ 3357 h 3365"/>
              <a:gd name="T88" fmla="*/ 55 w 2787"/>
              <a:gd name="T89" fmla="*/ 3336 h 3365"/>
              <a:gd name="T90" fmla="*/ 23 w 2787"/>
              <a:gd name="T91" fmla="*/ 3302 h 3365"/>
              <a:gd name="T92" fmla="*/ 5 w 2787"/>
              <a:gd name="T93" fmla="*/ 3261 h 3365"/>
              <a:gd name="T94" fmla="*/ 0 w 2787"/>
              <a:gd name="T95" fmla="*/ 3216 h 3365"/>
              <a:gd name="T96" fmla="*/ 116 w 2787"/>
              <a:gd name="T97" fmla="*/ 815 h 3365"/>
              <a:gd name="T98" fmla="*/ 139 w 2787"/>
              <a:gd name="T99" fmla="*/ 767 h 3365"/>
              <a:gd name="T100" fmla="*/ 177 w 2787"/>
              <a:gd name="T101" fmla="*/ 731 h 3365"/>
              <a:gd name="T102" fmla="*/ 226 w 2787"/>
              <a:gd name="T103" fmla="*/ 711 h 3365"/>
              <a:gd name="T104" fmla="*/ 689 w 2787"/>
              <a:gd name="T105" fmla="*/ 709 h 3365"/>
              <a:gd name="T106" fmla="*/ 692 w 2787"/>
              <a:gd name="T107" fmla="*/ 285 h 3365"/>
              <a:gd name="T108" fmla="*/ 716 w 2787"/>
              <a:gd name="T109" fmla="*/ 202 h 3365"/>
              <a:gd name="T110" fmla="*/ 759 w 2787"/>
              <a:gd name="T111" fmla="*/ 128 h 3365"/>
              <a:gd name="T112" fmla="*/ 818 w 2787"/>
              <a:gd name="T113" fmla="*/ 69 h 3365"/>
              <a:gd name="T114" fmla="*/ 890 w 2787"/>
              <a:gd name="T115" fmla="*/ 26 h 3365"/>
              <a:gd name="T116" fmla="*/ 974 w 2787"/>
              <a:gd name="T117" fmla="*/ 3 h 3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787" h="3365">
                <a:moveTo>
                  <a:pt x="1844" y="1479"/>
                </a:moveTo>
                <a:lnTo>
                  <a:pt x="1828" y="1485"/>
                </a:lnTo>
                <a:lnTo>
                  <a:pt x="1814" y="1495"/>
                </a:lnTo>
                <a:lnTo>
                  <a:pt x="1228" y="2079"/>
                </a:lnTo>
                <a:lnTo>
                  <a:pt x="1064" y="1932"/>
                </a:lnTo>
                <a:lnTo>
                  <a:pt x="1051" y="1923"/>
                </a:lnTo>
                <a:lnTo>
                  <a:pt x="1039" y="1919"/>
                </a:lnTo>
                <a:lnTo>
                  <a:pt x="1025" y="1918"/>
                </a:lnTo>
                <a:lnTo>
                  <a:pt x="1012" y="1920"/>
                </a:lnTo>
                <a:lnTo>
                  <a:pt x="998" y="1926"/>
                </a:lnTo>
                <a:lnTo>
                  <a:pt x="988" y="1936"/>
                </a:lnTo>
                <a:lnTo>
                  <a:pt x="846" y="2096"/>
                </a:lnTo>
                <a:lnTo>
                  <a:pt x="838" y="2108"/>
                </a:lnTo>
                <a:lnTo>
                  <a:pt x="834" y="2120"/>
                </a:lnTo>
                <a:lnTo>
                  <a:pt x="833" y="2135"/>
                </a:lnTo>
                <a:lnTo>
                  <a:pt x="835" y="2148"/>
                </a:lnTo>
                <a:lnTo>
                  <a:pt x="841" y="2160"/>
                </a:lnTo>
                <a:lnTo>
                  <a:pt x="850" y="2171"/>
                </a:lnTo>
                <a:lnTo>
                  <a:pt x="1204" y="2486"/>
                </a:lnTo>
                <a:lnTo>
                  <a:pt x="1217" y="2495"/>
                </a:lnTo>
                <a:lnTo>
                  <a:pt x="1233" y="2500"/>
                </a:lnTo>
                <a:lnTo>
                  <a:pt x="1249" y="2498"/>
                </a:lnTo>
                <a:lnTo>
                  <a:pt x="1263" y="2493"/>
                </a:lnTo>
                <a:lnTo>
                  <a:pt x="1276" y="2484"/>
                </a:lnTo>
                <a:lnTo>
                  <a:pt x="2040" y="1722"/>
                </a:lnTo>
                <a:lnTo>
                  <a:pt x="2048" y="1711"/>
                </a:lnTo>
                <a:lnTo>
                  <a:pt x="2054" y="1699"/>
                </a:lnTo>
                <a:lnTo>
                  <a:pt x="2055" y="1685"/>
                </a:lnTo>
                <a:lnTo>
                  <a:pt x="2054" y="1671"/>
                </a:lnTo>
                <a:lnTo>
                  <a:pt x="2048" y="1658"/>
                </a:lnTo>
                <a:lnTo>
                  <a:pt x="2040" y="1647"/>
                </a:lnTo>
                <a:lnTo>
                  <a:pt x="1890" y="1495"/>
                </a:lnTo>
                <a:lnTo>
                  <a:pt x="1876" y="1485"/>
                </a:lnTo>
                <a:lnTo>
                  <a:pt x="1860" y="1479"/>
                </a:lnTo>
                <a:lnTo>
                  <a:pt x="1844" y="1479"/>
                </a:lnTo>
                <a:close/>
                <a:moveTo>
                  <a:pt x="1018" y="283"/>
                </a:moveTo>
                <a:lnTo>
                  <a:pt x="1004" y="285"/>
                </a:lnTo>
                <a:lnTo>
                  <a:pt x="990" y="292"/>
                </a:lnTo>
                <a:lnTo>
                  <a:pt x="980" y="303"/>
                </a:lnTo>
                <a:lnTo>
                  <a:pt x="974" y="315"/>
                </a:lnTo>
                <a:lnTo>
                  <a:pt x="971" y="330"/>
                </a:lnTo>
                <a:lnTo>
                  <a:pt x="971" y="709"/>
                </a:lnTo>
                <a:lnTo>
                  <a:pt x="1816" y="709"/>
                </a:lnTo>
                <a:lnTo>
                  <a:pt x="1816" y="330"/>
                </a:lnTo>
                <a:lnTo>
                  <a:pt x="1813" y="315"/>
                </a:lnTo>
                <a:lnTo>
                  <a:pt x="1807" y="303"/>
                </a:lnTo>
                <a:lnTo>
                  <a:pt x="1797" y="292"/>
                </a:lnTo>
                <a:lnTo>
                  <a:pt x="1783" y="285"/>
                </a:lnTo>
                <a:lnTo>
                  <a:pt x="1769" y="283"/>
                </a:lnTo>
                <a:lnTo>
                  <a:pt x="1018" y="283"/>
                </a:lnTo>
                <a:close/>
                <a:moveTo>
                  <a:pt x="1018" y="0"/>
                </a:moveTo>
                <a:lnTo>
                  <a:pt x="1769" y="0"/>
                </a:lnTo>
                <a:lnTo>
                  <a:pt x="1813" y="3"/>
                </a:lnTo>
                <a:lnTo>
                  <a:pt x="1856" y="13"/>
                </a:lnTo>
                <a:lnTo>
                  <a:pt x="1897" y="26"/>
                </a:lnTo>
                <a:lnTo>
                  <a:pt x="1935" y="45"/>
                </a:lnTo>
                <a:lnTo>
                  <a:pt x="1969" y="69"/>
                </a:lnTo>
                <a:lnTo>
                  <a:pt x="2001" y="97"/>
                </a:lnTo>
                <a:lnTo>
                  <a:pt x="2028" y="128"/>
                </a:lnTo>
                <a:lnTo>
                  <a:pt x="2053" y="164"/>
                </a:lnTo>
                <a:lnTo>
                  <a:pt x="2071" y="202"/>
                </a:lnTo>
                <a:lnTo>
                  <a:pt x="2086" y="242"/>
                </a:lnTo>
                <a:lnTo>
                  <a:pt x="2095" y="285"/>
                </a:lnTo>
                <a:lnTo>
                  <a:pt x="2098" y="330"/>
                </a:lnTo>
                <a:lnTo>
                  <a:pt x="2098" y="709"/>
                </a:lnTo>
                <a:lnTo>
                  <a:pt x="2534" y="709"/>
                </a:lnTo>
                <a:lnTo>
                  <a:pt x="2561" y="711"/>
                </a:lnTo>
                <a:lnTo>
                  <a:pt x="2587" y="719"/>
                </a:lnTo>
                <a:lnTo>
                  <a:pt x="2610" y="731"/>
                </a:lnTo>
                <a:lnTo>
                  <a:pt x="2631" y="748"/>
                </a:lnTo>
                <a:lnTo>
                  <a:pt x="2648" y="767"/>
                </a:lnTo>
                <a:lnTo>
                  <a:pt x="2661" y="790"/>
                </a:lnTo>
                <a:lnTo>
                  <a:pt x="2671" y="815"/>
                </a:lnTo>
                <a:lnTo>
                  <a:pt x="2675" y="843"/>
                </a:lnTo>
                <a:lnTo>
                  <a:pt x="2787" y="3216"/>
                </a:lnTo>
                <a:lnTo>
                  <a:pt x="2787" y="3240"/>
                </a:lnTo>
                <a:lnTo>
                  <a:pt x="2782" y="3261"/>
                </a:lnTo>
                <a:lnTo>
                  <a:pt x="2775" y="3283"/>
                </a:lnTo>
                <a:lnTo>
                  <a:pt x="2763" y="3302"/>
                </a:lnTo>
                <a:lnTo>
                  <a:pt x="2748" y="3321"/>
                </a:lnTo>
                <a:lnTo>
                  <a:pt x="2732" y="3336"/>
                </a:lnTo>
                <a:lnTo>
                  <a:pt x="2712" y="3348"/>
                </a:lnTo>
                <a:lnTo>
                  <a:pt x="2692" y="3357"/>
                </a:lnTo>
                <a:lnTo>
                  <a:pt x="2670" y="3363"/>
                </a:lnTo>
                <a:lnTo>
                  <a:pt x="2647" y="3365"/>
                </a:lnTo>
                <a:lnTo>
                  <a:pt x="140" y="3365"/>
                </a:lnTo>
                <a:lnTo>
                  <a:pt x="117" y="3363"/>
                </a:lnTo>
                <a:lnTo>
                  <a:pt x="95" y="3357"/>
                </a:lnTo>
                <a:lnTo>
                  <a:pt x="75" y="3348"/>
                </a:lnTo>
                <a:lnTo>
                  <a:pt x="55" y="3336"/>
                </a:lnTo>
                <a:lnTo>
                  <a:pt x="39" y="3321"/>
                </a:lnTo>
                <a:lnTo>
                  <a:pt x="23" y="3302"/>
                </a:lnTo>
                <a:lnTo>
                  <a:pt x="12" y="3283"/>
                </a:lnTo>
                <a:lnTo>
                  <a:pt x="5" y="3261"/>
                </a:lnTo>
                <a:lnTo>
                  <a:pt x="0" y="3240"/>
                </a:lnTo>
                <a:lnTo>
                  <a:pt x="0" y="3216"/>
                </a:lnTo>
                <a:lnTo>
                  <a:pt x="112" y="843"/>
                </a:lnTo>
                <a:lnTo>
                  <a:pt x="116" y="815"/>
                </a:lnTo>
                <a:lnTo>
                  <a:pt x="126" y="790"/>
                </a:lnTo>
                <a:lnTo>
                  <a:pt x="139" y="767"/>
                </a:lnTo>
                <a:lnTo>
                  <a:pt x="156" y="748"/>
                </a:lnTo>
                <a:lnTo>
                  <a:pt x="177" y="731"/>
                </a:lnTo>
                <a:lnTo>
                  <a:pt x="200" y="719"/>
                </a:lnTo>
                <a:lnTo>
                  <a:pt x="226" y="711"/>
                </a:lnTo>
                <a:lnTo>
                  <a:pt x="253" y="709"/>
                </a:lnTo>
                <a:lnTo>
                  <a:pt x="689" y="709"/>
                </a:lnTo>
                <a:lnTo>
                  <a:pt x="689" y="330"/>
                </a:lnTo>
                <a:lnTo>
                  <a:pt x="692" y="285"/>
                </a:lnTo>
                <a:lnTo>
                  <a:pt x="701" y="242"/>
                </a:lnTo>
                <a:lnTo>
                  <a:pt x="716" y="202"/>
                </a:lnTo>
                <a:lnTo>
                  <a:pt x="734" y="164"/>
                </a:lnTo>
                <a:lnTo>
                  <a:pt x="759" y="128"/>
                </a:lnTo>
                <a:lnTo>
                  <a:pt x="786" y="97"/>
                </a:lnTo>
                <a:lnTo>
                  <a:pt x="818" y="69"/>
                </a:lnTo>
                <a:lnTo>
                  <a:pt x="852" y="45"/>
                </a:lnTo>
                <a:lnTo>
                  <a:pt x="890" y="26"/>
                </a:lnTo>
                <a:lnTo>
                  <a:pt x="931" y="13"/>
                </a:lnTo>
                <a:lnTo>
                  <a:pt x="974" y="3"/>
                </a:lnTo>
                <a:lnTo>
                  <a:pt x="101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defTabSz="685595"/>
            <a:endParaRPr lang="en-US" sz="1349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55" name="Group 20"/>
          <p:cNvGrpSpPr>
            <a:grpSpLocks noChangeAspect="1"/>
          </p:cNvGrpSpPr>
          <p:nvPr/>
        </p:nvGrpSpPr>
        <p:grpSpPr bwMode="auto">
          <a:xfrm>
            <a:off x="4975910" y="3022222"/>
            <a:ext cx="205050" cy="223232"/>
            <a:chOff x="5510" y="341"/>
            <a:chExt cx="203" cy="221"/>
          </a:xfrm>
          <a:solidFill>
            <a:schemeClr val="bg1"/>
          </a:solidFill>
        </p:grpSpPr>
        <p:sp>
          <p:nvSpPr>
            <p:cNvPr id="258" name="Freeform 22"/>
            <p:cNvSpPr>
              <a:spLocks/>
            </p:cNvSpPr>
            <p:nvPr/>
          </p:nvSpPr>
          <p:spPr bwMode="auto">
            <a:xfrm>
              <a:off x="5510" y="341"/>
              <a:ext cx="167" cy="220"/>
            </a:xfrm>
            <a:custGeom>
              <a:avLst/>
              <a:gdLst>
                <a:gd name="T0" fmla="*/ 193 w 2499"/>
                <a:gd name="T1" fmla="*/ 0 h 3301"/>
                <a:gd name="T2" fmla="*/ 1886 w 2499"/>
                <a:gd name="T3" fmla="*/ 0 h 3301"/>
                <a:gd name="T4" fmla="*/ 1904 w 2499"/>
                <a:gd name="T5" fmla="*/ 3 h 3301"/>
                <a:gd name="T6" fmla="*/ 1919 w 2499"/>
                <a:gd name="T7" fmla="*/ 9 h 3301"/>
                <a:gd name="T8" fmla="*/ 1932 w 2499"/>
                <a:gd name="T9" fmla="*/ 19 h 3301"/>
                <a:gd name="T10" fmla="*/ 2480 w 2499"/>
                <a:gd name="T11" fmla="*/ 566 h 3301"/>
                <a:gd name="T12" fmla="*/ 2490 w 2499"/>
                <a:gd name="T13" fmla="*/ 579 h 3301"/>
                <a:gd name="T14" fmla="*/ 2497 w 2499"/>
                <a:gd name="T15" fmla="*/ 594 h 3301"/>
                <a:gd name="T16" fmla="*/ 2499 w 2499"/>
                <a:gd name="T17" fmla="*/ 612 h 3301"/>
                <a:gd name="T18" fmla="*/ 2499 w 2499"/>
                <a:gd name="T19" fmla="*/ 2198 h 3301"/>
                <a:gd name="T20" fmla="*/ 2447 w 2499"/>
                <a:gd name="T21" fmla="*/ 2181 h 3301"/>
                <a:gd name="T22" fmla="*/ 2394 w 2499"/>
                <a:gd name="T23" fmla="*/ 2169 h 3301"/>
                <a:gd name="T24" fmla="*/ 2339 w 2499"/>
                <a:gd name="T25" fmla="*/ 2160 h 3301"/>
                <a:gd name="T26" fmla="*/ 2285 w 2499"/>
                <a:gd name="T27" fmla="*/ 2156 h 3301"/>
                <a:gd name="T28" fmla="*/ 2284 w 2499"/>
                <a:gd name="T29" fmla="*/ 730 h 3301"/>
                <a:gd name="T30" fmla="*/ 1861 w 2499"/>
                <a:gd name="T31" fmla="*/ 730 h 3301"/>
                <a:gd name="T32" fmla="*/ 1840 w 2499"/>
                <a:gd name="T33" fmla="*/ 727 h 3301"/>
                <a:gd name="T34" fmla="*/ 1821 w 2499"/>
                <a:gd name="T35" fmla="*/ 718 h 3301"/>
                <a:gd name="T36" fmla="*/ 1804 w 2499"/>
                <a:gd name="T37" fmla="*/ 706 h 3301"/>
                <a:gd name="T38" fmla="*/ 1791 w 2499"/>
                <a:gd name="T39" fmla="*/ 690 h 3301"/>
                <a:gd name="T40" fmla="*/ 1783 w 2499"/>
                <a:gd name="T41" fmla="*/ 671 h 3301"/>
                <a:gd name="T42" fmla="*/ 1781 w 2499"/>
                <a:gd name="T43" fmla="*/ 650 h 3301"/>
                <a:gd name="T44" fmla="*/ 1781 w 2499"/>
                <a:gd name="T45" fmla="*/ 215 h 3301"/>
                <a:gd name="T46" fmla="*/ 215 w 2499"/>
                <a:gd name="T47" fmla="*/ 215 h 3301"/>
                <a:gd name="T48" fmla="*/ 215 w 2499"/>
                <a:gd name="T49" fmla="*/ 3087 h 3301"/>
                <a:gd name="T50" fmla="*/ 1667 w 2499"/>
                <a:gd name="T51" fmla="*/ 3087 h 3301"/>
                <a:gd name="T52" fmla="*/ 1691 w 2499"/>
                <a:gd name="T53" fmla="*/ 3134 h 3301"/>
                <a:gd name="T54" fmla="*/ 1720 w 2499"/>
                <a:gd name="T55" fmla="*/ 3180 h 3301"/>
                <a:gd name="T56" fmla="*/ 1751 w 2499"/>
                <a:gd name="T57" fmla="*/ 3223 h 3301"/>
                <a:gd name="T58" fmla="*/ 1785 w 2499"/>
                <a:gd name="T59" fmla="*/ 3263 h 3301"/>
                <a:gd name="T60" fmla="*/ 1823 w 2499"/>
                <a:gd name="T61" fmla="*/ 3301 h 3301"/>
                <a:gd name="T62" fmla="*/ 193 w 2499"/>
                <a:gd name="T63" fmla="*/ 3301 h 3301"/>
                <a:gd name="T64" fmla="*/ 159 w 2499"/>
                <a:gd name="T65" fmla="*/ 3298 h 3301"/>
                <a:gd name="T66" fmla="*/ 126 w 2499"/>
                <a:gd name="T67" fmla="*/ 3289 h 3301"/>
                <a:gd name="T68" fmla="*/ 96 w 2499"/>
                <a:gd name="T69" fmla="*/ 3275 h 3301"/>
                <a:gd name="T70" fmla="*/ 69 w 2499"/>
                <a:gd name="T71" fmla="*/ 3255 h 3301"/>
                <a:gd name="T72" fmla="*/ 45 w 2499"/>
                <a:gd name="T73" fmla="*/ 3232 h 3301"/>
                <a:gd name="T74" fmla="*/ 26 w 2499"/>
                <a:gd name="T75" fmla="*/ 3205 h 3301"/>
                <a:gd name="T76" fmla="*/ 12 w 2499"/>
                <a:gd name="T77" fmla="*/ 3176 h 3301"/>
                <a:gd name="T78" fmla="*/ 3 w 2499"/>
                <a:gd name="T79" fmla="*/ 3142 h 3301"/>
                <a:gd name="T80" fmla="*/ 0 w 2499"/>
                <a:gd name="T81" fmla="*/ 3108 h 3301"/>
                <a:gd name="T82" fmla="*/ 0 w 2499"/>
                <a:gd name="T83" fmla="*/ 193 h 3301"/>
                <a:gd name="T84" fmla="*/ 3 w 2499"/>
                <a:gd name="T85" fmla="*/ 158 h 3301"/>
                <a:gd name="T86" fmla="*/ 12 w 2499"/>
                <a:gd name="T87" fmla="*/ 126 h 3301"/>
                <a:gd name="T88" fmla="*/ 26 w 2499"/>
                <a:gd name="T89" fmla="*/ 96 h 3301"/>
                <a:gd name="T90" fmla="*/ 45 w 2499"/>
                <a:gd name="T91" fmla="*/ 69 h 3301"/>
                <a:gd name="T92" fmla="*/ 69 w 2499"/>
                <a:gd name="T93" fmla="*/ 45 h 3301"/>
                <a:gd name="T94" fmla="*/ 96 w 2499"/>
                <a:gd name="T95" fmla="*/ 26 h 3301"/>
                <a:gd name="T96" fmla="*/ 126 w 2499"/>
                <a:gd name="T97" fmla="*/ 12 h 3301"/>
                <a:gd name="T98" fmla="*/ 159 w 2499"/>
                <a:gd name="T99" fmla="*/ 3 h 3301"/>
                <a:gd name="T100" fmla="*/ 193 w 2499"/>
                <a:gd name="T101" fmla="*/ 0 h 3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99" h="3301">
                  <a:moveTo>
                    <a:pt x="193" y="0"/>
                  </a:moveTo>
                  <a:lnTo>
                    <a:pt x="1886" y="0"/>
                  </a:lnTo>
                  <a:lnTo>
                    <a:pt x="1904" y="3"/>
                  </a:lnTo>
                  <a:lnTo>
                    <a:pt x="1919" y="9"/>
                  </a:lnTo>
                  <a:lnTo>
                    <a:pt x="1932" y="19"/>
                  </a:lnTo>
                  <a:lnTo>
                    <a:pt x="2480" y="566"/>
                  </a:lnTo>
                  <a:lnTo>
                    <a:pt x="2490" y="579"/>
                  </a:lnTo>
                  <a:lnTo>
                    <a:pt x="2497" y="594"/>
                  </a:lnTo>
                  <a:lnTo>
                    <a:pt x="2499" y="612"/>
                  </a:lnTo>
                  <a:lnTo>
                    <a:pt x="2499" y="2198"/>
                  </a:lnTo>
                  <a:lnTo>
                    <a:pt x="2447" y="2181"/>
                  </a:lnTo>
                  <a:lnTo>
                    <a:pt x="2394" y="2169"/>
                  </a:lnTo>
                  <a:lnTo>
                    <a:pt x="2339" y="2160"/>
                  </a:lnTo>
                  <a:lnTo>
                    <a:pt x="2285" y="2156"/>
                  </a:lnTo>
                  <a:lnTo>
                    <a:pt x="2284" y="730"/>
                  </a:lnTo>
                  <a:lnTo>
                    <a:pt x="1861" y="730"/>
                  </a:lnTo>
                  <a:lnTo>
                    <a:pt x="1840" y="727"/>
                  </a:lnTo>
                  <a:lnTo>
                    <a:pt x="1821" y="718"/>
                  </a:lnTo>
                  <a:lnTo>
                    <a:pt x="1804" y="706"/>
                  </a:lnTo>
                  <a:lnTo>
                    <a:pt x="1791" y="690"/>
                  </a:lnTo>
                  <a:lnTo>
                    <a:pt x="1783" y="671"/>
                  </a:lnTo>
                  <a:lnTo>
                    <a:pt x="1781" y="650"/>
                  </a:lnTo>
                  <a:lnTo>
                    <a:pt x="1781" y="215"/>
                  </a:lnTo>
                  <a:lnTo>
                    <a:pt x="215" y="215"/>
                  </a:lnTo>
                  <a:lnTo>
                    <a:pt x="215" y="3087"/>
                  </a:lnTo>
                  <a:lnTo>
                    <a:pt x="1667" y="3087"/>
                  </a:lnTo>
                  <a:lnTo>
                    <a:pt x="1691" y="3134"/>
                  </a:lnTo>
                  <a:lnTo>
                    <a:pt x="1720" y="3180"/>
                  </a:lnTo>
                  <a:lnTo>
                    <a:pt x="1751" y="3223"/>
                  </a:lnTo>
                  <a:lnTo>
                    <a:pt x="1785" y="3263"/>
                  </a:lnTo>
                  <a:lnTo>
                    <a:pt x="1823" y="3301"/>
                  </a:lnTo>
                  <a:lnTo>
                    <a:pt x="193" y="3301"/>
                  </a:lnTo>
                  <a:lnTo>
                    <a:pt x="159" y="3298"/>
                  </a:lnTo>
                  <a:lnTo>
                    <a:pt x="126" y="3289"/>
                  </a:lnTo>
                  <a:lnTo>
                    <a:pt x="96" y="3275"/>
                  </a:lnTo>
                  <a:lnTo>
                    <a:pt x="69" y="3255"/>
                  </a:lnTo>
                  <a:lnTo>
                    <a:pt x="45" y="3232"/>
                  </a:lnTo>
                  <a:lnTo>
                    <a:pt x="26" y="3205"/>
                  </a:lnTo>
                  <a:lnTo>
                    <a:pt x="12" y="3176"/>
                  </a:lnTo>
                  <a:lnTo>
                    <a:pt x="3" y="3142"/>
                  </a:lnTo>
                  <a:lnTo>
                    <a:pt x="0" y="3108"/>
                  </a:lnTo>
                  <a:lnTo>
                    <a:pt x="0" y="193"/>
                  </a:lnTo>
                  <a:lnTo>
                    <a:pt x="3" y="158"/>
                  </a:lnTo>
                  <a:lnTo>
                    <a:pt x="12" y="126"/>
                  </a:lnTo>
                  <a:lnTo>
                    <a:pt x="26" y="96"/>
                  </a:lnTo>
                  <a:lnTo>
                    <a:pt x="45" y="69"/>
                  </a:lnTo>
                  <a:lnTo>
                    <a:pt x="69" y="45"/>
                  </a:lnTo>
                  <a:lnTo>
                    <a:pt x="96" y="26"/>
                  </a:lnTo>
                  <a:lnTo>
                    <a:pt x="126" y="12"/>
                  </a:lnTo>
                  <a:lnTo>
                    <a:pt x="159" y="3"/>
                  </a:lnTo>
                  <a:lnTo>
                    <a:pt x="1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defTabSz="685595"/>
              <a:endParaRPr lang="en-US" sz="1349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9" name="Freeform 23"/>
            <p:cNvSpPr>
              <a:spLocks noEditPoints="1"/>
            </p:cNvSpPr>
            <p:nvPr/>
          </p:nvSpPr>
          <p:spPr bwMode="auto">
            <a:xfrm>
              <a:off x="5628" y="489"/>
              <a:ext cx="85" cy="73"/>
            </a:xfrm>
            <a:custGeom>
              <a:avLst/>
              <a:gdLst>
                <a:gd name="T0" fmla="*/ 1036 w 1282"/>
                <a:gd name="T1" fmla="*/ 131 h 1103"/>
                <a:gd name="T2" fmla="*/ 1012 w 1282"/>
                <a:gd name="T3" fmla="*/ 145 h 1103"/>
                <a:gd name="T4" fmla="*/ 467 w 1282"/>
                <a:gd name="T5" fmla="*/ 405 h 1103"/>
                <a:gd name="T6" fmla="*/ 443 w 1282"/>
                <a:gd name="T7" fmla="*/ 390 h 1103"/>
                <a:gd name="T8" fmla="*/ 416 w 1282"/>
                <a:gd name="T9" fmla="*/ 390 h 1103"/>
                <a:gd name="T10" fmla="*/ 390 w 1282"/>
                <a:gd name="T11" fmla="*/ 405 h 1103"/>
                <a:gd name="T12" fmla="*/ 339 w 1282"/>
                <a:gd name="T13" fmla="*/ 459 h 1103"/>
                <a:gd name="T14" fmla="*/ 332 w 1282"/>
                <a:gd name="T15" fmla="*/ 485 h 1103"/>
                <a:gd name="T16" fmla="*/ 339 w 1282"/>
                <a:gd name="T17" fmla="*/ 513 h 1103"/>
                <a:gd name="T18" fmla="*/ 571 w 1282"/>
                <a:gd name="T19" fmla="*/ 748 h 1103"/>
                <a:gd name="T20" fmla="*/ 595 w 1282"/>
                <a:gd name="T21" fmla="*/ 762 h 1103"/>
                <a:gd name="T22" fmla="*/ 610 w 1282"/>
                <a:gd name="T23" fmla="*/ 764 h 1103"/>
                <a:gd name="T24" fmla="*/ 637 w 1282"/>
                <a:gd name="T25" fmla="*/ 757 h 1103"/>
                <a:gd name="T26" fmla="*/ 1132 w 1282"/>
                <a:gd name="T27" fmla="*/ 265 h 1103"/>
                <a:gd name="T28" fmla="*/ 1146 w 1282"/>
                <a:gd name="T29" fmla="*/ 241 h 1103"/>
                <a:gd name="T30" fmla="*/ 1146 w 1282"/>
                <a:gd name="T31" fmla="*/ 213 h 1103"/>
                <a:gd name="T32" fmla="*/ 1132 w 1282"/>
                <a:gd name="T33" fmla="*/ 189 h 1103"/>
                <a:gd name="T34" fmla="*/ 1078 w 1282"/>
                <a:gd name="T35" fmla="*/ 136 h 1103"/>
                <a:gd name="T36" fmla="*/ 1050 w 1282"/>
                <a:gd name="T37" fmla="*/ 129 h 1103"/>
                <a:gd name="T38" fmla="*/ 1072 w 1282"/>
                <a:gd name="T39" fmla="*/ 2 h 1103"/>
                <a:gd name="T40" fmla="*/ 1120 w 1282"/>
                <a:gd name="T41" fmla="*/ 22 h 1103"/>
                <a:gd name="T42" fmla="*/ 1241 w 1282"/>
                <a:gd name="T43" fmla="*/ 140 h 1103"/>
                <a:gd name="T44" fmla="*/ 1271 w 1282"/>
                <a:gd name="T45" fmla="*/ 184 h 1103"/>
                <a:gd name="T46" fmla="*/ 1282 w 1282"/>
                <a:gd name="T47" fmla="*/ 235 h 1103"/>
                <a:gd name="T48" fmla="*/ 1271 w 1282"/>
                <a:gd name="T49" fmla="*/ 288 h 1103"/>
                <a:gd name="T50" fmla="*/ 1241 w 1282"/>
                <a:gd name="T51" fmla="*/ 331 h 1103"/>
                <a:gd name="T52" fmla="*/ 1006 w 1282"/>
                <a:gd name="T53" fmla="*/ 601 h 1103"/>
                <a:gd name="T54" fmla="*/ 994 w 1282"/>
                <a:gd name="T55" fmla="*/ 709 h 1103"/>
                <a:gd name="T56" fmla="*/ 960 w 1282"/>
                <a:gd name="T57" fmla="*/ 808 h 1103"/>
                <a:gd name="T58" fmla="*/ 909 w 1282"/>
                <a:gd name="T59" fmla="*/ 898 h 1103"/>
                <a:gd name="T60" fmla="*/ 839 w 1282"/>
                <a:gd name="T61" fmla="*/ 974 h 1103"/>
                <a:gd name="T62" fmla="*/ 756 w 1282"/>
                <a:gd name="T63" fmla="*/ 1034 h 1103"/>
                <a:gd name="T64" fmla="*/ 661 w 1282"/>
                <a:gd name="T65" fmla="*/ 1078 h 1103"/>
                <a:gd name="T66" fmla="*/ 557 w 1282"/>
                <a:gd name="T67" fmla="*/ 1100 h 1103"/>
                <a:gd name="T68" fmla="*/ 448 w 1282"/>
                <a:gd name="T69" fmla="*/ 1100 h 1103"/>
                <a:gd name="T70" fmla="*/ 344 w 1282"/>
                <a:gd name="T71" fmla="*/ 1078 h 1103"/>
                <a:gd name="T72" fmla="*/ 249 w 1282"/>
                <a:gd name="T73" fmla="*/ 1034 h 1103"/>
                <a:gd name="T74" fmla="*/ 166 w 1282"/>
                <a:gd name="T75" fmla="*/ 974 h 1103"/>
                <a:gd name="T76" fmla="*/ 97 w 1282"/>
                <a:gd name="T77" fmla="*/ 898 h 1103"/>
                <a:gd name="T78" fmla="*/ 45 w 1282"/>
                <a:gd name="T79" fmla="*/ 808 h 1103"/>
                <a:gd name="T80" fmla="*/ 11 w 1282"/>
                <a:gd name="T81" fmla="*/ 709 h 1103"/>
                <a:gd name="T82" fmla="*/ 0 w 1282"/>
                <a:gd name="T83" fmla="*/ 601 h 1103"/>
                <a:gd name="T84" fmla="*/ 11 w 1282"/>
                <a:gd name="T85" fmla="*/ 493 h 1103"/>
                <a:gd name="T86" fmla="*/ 45 w 1282"/>
                <a:gd name="T87" fmla="*/ 394 h 1103"/>
                <a:gd name="T88" fmla="*/ 97 w 1282"/>
                <a:gd name="T89" fmla="*/ 305 h 1103"/>
                <a:gd name="T90" fmla="*/ 166 w 1282"/>
                <a:gd name="T91" fmla="*/ 229 h 1103"/>
                <a:gd name="T92" fmla="*/ 249 w 1282"/>
                <a:gd name="T93" fmla="*/ 167 h 1103"/>
                <a:gd name="T94" fmla="*/ 344 w 1282"/>
                <a:gd name="T95" fmla="*/ 125 h 1103"/>
                <a:gd name="T96" fmla="*/ 448 w 1282"/>
                <a:gd name="T97" fmla="*/ 102 h 1103"/>
                <a:gd name="T98" fmla="*/ 556 w 1282"/>
                <a:gd name="T99" fmla="*/ 102 h 1103"/>
                <a:gd name="T100" fmla="*/ 659 w 1282"/>
                <a:gd name="T101" fmla="*/ 124 h 1103"/>
                <a:gd name="T102" fmla="*/ 752 w 1282"/>
                <a:gd name="T103" fmla="*/ 165 h 1103"/>
                <a:gd name="T104" fmla="*/ 949 w 1282"/>
                <a:gd name="T105" fmla="*/ 39 h 1103"/>
                <a:gd name="T106" fmla="*/ 994 w 1282"/>
                <a:gd name="T107" fmla="*/ 10 h 1103"/>
                <a:gd name="T108" fmla="*/ 1045 w 1282"/>
                <a:gd name="T109" fmla="*/ 0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2" h="1103">
                  <a:moveTo>
                    <a:pt x="1050" y="129"/>
                  </a:moveTo>
                  <a:lnTo>
                    <a:pt x="1036" y="131"/>
                  </a:lnTo>
                  <a:lnTo>
                    <a:pt x="1023" y="136"/>
                  </a:lnTo>
                  <a:lnTo>
                    <a:pt x="1012" y="145"/>
                  </a:lnTo>
                  <a:lnTo>
                    <a:pt x="610" y="546"/>
                  </a:lnTo>
                  <a:lnTo>
                    <a:pt x="467" y="405"/>
                  </a:lnTo>
                  <a:lnTo>
                    <a:pt x="456" y="396"/>
                  </a:lnTo>
                  <a:lnTo>
                    <a:pt x="443" y="390"/>
                  </a:lnTo>
                  <a:lnTo>
                    <a:pt x="429" y="388"/>
                  </a:lnTo>
                  <a:lnTo>
                    <a:pt x="416" y="390"/>
                  </a:lnTo>
                  <a:lnTo>
                    <a:pt x="402" y="396"/>
                  </a:lnTo>
                  <a:lnTo>
                    <a:pt x="390" y="405"/>
                  </a:lnTo>
                  <a:lnTo>
                    <a:pt x="348" y="447"/>
                  </a:lnTo>
                  <a:lnTo>
                    <a:pt x="339" y="459"/>
                  </a:lnTo>
                  <a:lnTo>
                    <a:pt x="334" y="472"/>
                  </a:lnTo>
                  <a:lnTo>
                    <a:pt x="332" y="485"/>
                  </a:lnTo>
                  <a:lnTo>
                    <a:pt x="334" y="499"/>
                  </a:lnTo>
                  <a:lnTo>
                    <a:pt x="339" y="513"/>
                  </a:lnTo>
                  <a:lnTo>
                    <a:pt x="348" y="524"/>
                  </a:lnTo>
                  <a:lnTo>
                    <a:pt x="571" y="748"/>
                  </a:lnTo>
                  <a:lnTo>
                    <a:pt x="583" y="757"/>
                  </a:lnTo>
                  <a:lnTo>
                    <a:pt x="595" y="762"/>
                  </a:lnTo>
                  <a:lnTo>
                    <a:pt x="610" y="764"/>
                  </a:lnTo>
                  <a:lnTo>
                    <a:pt x="610" y="764"/>
                  </a:lnTo>
                  <a:lnTo>
                    <a:pt x="624" y="762"/>
                  </a:lnTo>
                  <a:lnTo>
                    <a:pt x="637" y="757"/>
                  </a:lnTo>
                  <a:lnTo>
                    <a:pt x="648" y="748"/>
                  </a:lnTo>
                  <a:lnTo>
                    <a:pt x="1132" y="265"/>
                  </a:lnTo>
                  <a:lnTo>
                    <a:pt x="1141" y="254"/>
                  </a:lnTo>
                  <a:lnTo>
                    <a:pt x="1146" y="241"/>
                  </a:lnTo>
                  <a:lnTo>
                    <a:pt x="1148" y="227"/>
                  </a:lnTo>
                  <a:lnTo>
                    <a:pt x="1146" y="213"/>
                  </a:lnTo>
                  <a:lnTo>
                    <a:pt x="1141" y="201"/>
                  </a:lnTo>
                  <a:lnTo>
                    <a:pt x="1132" y="189"/>
                  </a:lnTo>
                  <a:lnTo>
                    <a:pt x="1089" y="145"/>
                  </a:lnTo>
                  <a:lnTo>
                    <a:pt x="1078" y="136"/>
                  </a:lnTo>
                  <a:lnTo>
                    <a:pt x="1065" y="131"/>
                  </a:lnTo>
                  <a:lnTo>
                    <a:pt x="1050" y="129"/>
                  </a:lnTo>
                  <a:close/>
                  <a:moveTo>
                    <a:pt x="1045" y="0"/>
                  </a:moveTo>
                  <a:lnTo>
                    <a:pt x="1072" y="2"/>
                  </a:lnTo>
                  <a:lnTo>
                    <a:pt x="1097" y="10"/>
                  </a:lnTo>
                  <a:lnTo>
                    <a:pt x="1120" y="22"/>
                  </a:lnTo>
                  <a:lnTo>
                    <a:pt x="1140" y="39"/>
                  </a:lnTo>
                  <a:lnTo>
                    <a:pt x="1241" y="140"/>
                  </a:lnTo>
                  <a:lnTo>
                    <a:pt x="1259" y="160"/>
                  </a:lnTo>
                  <a:lnTo>
                    <a:pt x="1271" y="184"/>
                  </a:lnTo>
                  <a:lnTo>
                    <a:pt x="1279" y="209"/>
                  </a:lnTo>
                  <a:lnTo>
                    <a:pt x="1282" y="235"/>
                  </a:lnTo>
                  <a:lnTo>
                    <a:pt x="1279" y="262"/>
                  </a:lnTo>
                  <a:lnTo>
                    <a:pt x="1271" y="288"/>
                  </a:lnTo>
                  <a:lnTo>
                    <a:pt x="1259" y="310"/>
                  </a:lnTo>
                  <a:lnTo>
                    <a:pt x="1241" y="331"/>
                  </a:lnTo>
                  <a:lnTo>
                    <a:pt x="1004" y="568"/>
                  </a:lnTo>
                  <a:lnTo>
                    <a:pt x="1006" y="601"/>
                  </a:lnTo>
                  <a:lnTo>
                    <a:pt x="1003" y="656"/>
                  </a:lnTo>
                  <a:lnTo>
                    <a:pt x="994" y="709"/>
                  </a:lnTo>
                  <a:lnTo>
                    <a:pt x="980" y="760"/>
                  </a:lnTo>
                  <a:lnTo>
                    <a:pt x="960" y="808"/>
                  </a:lnTo>
                  <a:lnTo>
                    <a:pt x="937" y="855"/>
                  </a:lnTo>
                  <a:lnTo>
                    <a:pt x="909" y="898"/>
                  </a:lnTo>
                  <a:lnTo>
                    <a:pt x="876" y="937"/>
                  </a:lnTo>
                  <a:lnTo>
                    <a:pt x="839" y="974"/>
                  </a:lnTo>
                  <a:lnTo>
                    <a:pt x="800" y="1006"/>
                  </a:lnTo>
                  <a:lnTo>
                    <a:pt x="756" y="1034"/>
                  </a:lnTo>
                  <a:lnTo>
                    <a:pt x="711" y="1059"/>
                  </a:lnTo>
                  <a:lnTo>
                    <a:pt x="661" y="1078"/>
                  </a:lnTo>
                  <a:lnTo>
                    <a:pt x="611" y="1092"/>
                  </a:lnTo>
                  <a:lnTo>
                    <a:pt x="557" y="1100"/>
                  </a:lnTo>
                  <a:lnTo>
                    <a:pt x="502" y="1103"/>
                  </a:lnTo>
                  <a:lnTo>
                    <a:pt x="448" y="1100"/>
                  </a:lnTo>
                  <a:lnTo>
                    <a:pt x="395" y="1092"/>
                  </a:lnTo>
                  <a:lnTo>
                    <a:pt x="344" y="1078"/>
                  </a:lnTo>
                  <a:lnTo>
                    <a:pt x="295" y="1059"/>
                  </a:lnTo>
                  <a:lnTo>
                    <a:pt x="249" y="1034"/>
                  </a:lnTo>
                  <a:lnTo>
                    <a:pt x="205" y="1006"/>
                  </a:lnTo>
                  <a:lnTo>
                    <a:pt x="166" y="974"/>
                  </a:lnTo>
                  <a:lnTo>
                    <a:pt x="129" y="937"/>
                  </a:lnTo>
                  <a:lnTo>
                    <a:pt x="97" y="898"/>
                  </a:lnTo>
                  <a:lnTo>
                    <a:pt x="69" y="855"/>
                  </a:lnTo>
                  <a:lnTo>
                    <a:pt x="45" y="808"/>
                  </a:lnTo>
                  <a:lnTo>
                    <a:pt x="25" y="760"/>
                  </a:lnTo>
                  <a:lnTo>
                    <a:pt x="11" y="709"/>
                  </a:lnTo>
                  <a:lnTo>
                    <a:pt x="3" y="656"/>
                  </a:lnTo>
                  <a:lnTo>
                    <a:pt x="0" y="601"/>
                  </a:lnTo>
                  <a:lnTo>
                    <a:pt x="3" y="547"/>
                  </a:lnTo>
                  <a:lnTo>
                    <a:pt x="11" y="493"/>
                  </a:lnTo>
                  <a:lnTo>
                    <a:pt x="25" y="443"/>
                  </a:lnTo>
                  <a:lnTo>
                    <a:pt x="45" y="394"/>
                  </a:lnTo>
                  <a:lnTo>
                    <a:pt x="69" y="348"/>
                  </a:lnTo>
                  <a:lnTo>
                    <a:pt x="97" y="305"/>
                  </a:lnTo>
                  <a:lnTo>
                    <a:pt x="129" y="265"/>
                  </a:lnTo>
                  <a:lnTo>
                    <a:pt x="166" y="229"/>
                  </a:lnTo>
                  <a:lnTo>
                    <a:pt x="205" y="196"/>
                  </a:lnTo>
                  <a:lnTo>
                    <a:pt x="249" y="167"/>
                  </a:lnTo>
                  <a:lnTo>
                    <a:pt x="295" y="144"/>
                  </a:lnTo>
                  <a:lnTo>
                    <a:pt x="344" y="125"/>
                  </a:lnTo>
                  <a:lnTo>
                    <a:pt x="395" y="111"/>
                  </a:lnTo>
                  <a:lnTo>
                    <a:pt x="448" y="102"/>
                  </a:lnTo>
                  <a:lnTo>
                    <a:pt x="502" y="99"/>
                  </a:lnTo>
                  <a:lnTo>
                    <a:pt x="556" y="102"/>
                  </a:lnTo>
                  <a:lnTo>
                    <a:pt x="609" y="111"/>
                  </a:lnTo>
                  <a:lnTo>
                    <a:pt x="659" y="124"/>
                  </a:lnTo>
                  <a:lnTo>
                    <a:pt x="707" y="142"/>
                  </a:lnTo>
                  <a:lnTo>
                    <a:pt x="752" y="165"/>
                  </a:lnTo>
                  <a:lnTo>
                    <a:pt x="796" y="193"/>
                  </a:lnTo>
                  <a:lnTo>
                    <a:pt x="949" y="39"/>
                  </a:lnTo>
                  <a:lnTo>
                    <a:pt x="971" y="22"/>
                  </a:lnTo>
                  <a:lnTo>
                    <a:pt x="994" y="10"/>
                  </a:lnTo>
                  <a:lnTo>
                    <a:pt x="1019" y="2"/>
                  </a:lnTo>
                  <a:lnTo>
                    <a:pt x="104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defTabSz="685595"/>
              <a:endParaRPr lang="en-US" sz="1349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0" name="Freeform 24"/>
            <p:cNvSpPr>
              <a:spLocks/>
            </p:cNvSpPr>
            <p:nvPr/>
          </p:nvSpPr>
          <p:spPr bwMode="auto">
            <a:xfrm>
              <a:off x="5537" y="374"/>
              <a:ext cx="64" cy="64"/>
            </a:xfrm>
            <a:custGeom>
              <a:avLst/>
              <a:gdLst>
                <a:gd name="T0" fmla="*/ 502 w 961"/>
                <a:gd name="T1" fmla="*/ 0 h 959"/>
                <a:gd name="T2" fmla="*/ 550 w 961"/>
                <a:gd name="T3" fmla="*/ 6 h 959"/>
                <a:gd name="T4" fmla="*/ 598 w 961"/>
                <a:gd name="T5" fmla="*/ 15 h 959"/>
                <a:gd name="T6" fmla="*/ 495 w 961"/>
                <a:gd name="T7" fmla="*/ 466 h 959"/>
                <a:gd name="T8" fmla="*/ 946 w 961"/>
                <a:gd name="T9" fmla="*/ 363 h 959"/>
                <a:gd name="T10" fmla="*/ 956 w 961"/>
                <a:gd name="T11" fmla="*/ 410 h 959"/>
                <a:gd name="T12" fmla="*/ 961 w 961"/>
                <a:gd name="T13" fmla="*/ 459 h 959"/>
                <a:gd name="T14" fmla="*/ 961 w 961"/>
                <a:gd name="T15" fmla="*/ 507 h 959"/>
                <a:gd name="T16" fmla="*/ 955 w 961"/>
                <a:gd name="T17" fmla="*/ 555 h 959"/>
                <a:gd name="T18" fmla="*/ 944 w 961"/>
                <a:gd name="T19" fmla="*/ 604 h 959"/>
                <a:gd name="T20" fmla="*/ 929 w 961"/>
                <a:gd name="T21" fmla="*/ 650 h 959"/>
                <a:gd name="T22" fmla="*/ 910 w 961"/>
                <a:gd name="T23" fmla="*/ 696 h 959"/>
                <a:gd name="T24" fmla="*/ 885 w 961"/>
                <a:gd name="T25" fmla="*/ 739 h 959"/>
                <a:gd name="T26" fmla="*/ 856 w 961"/>
                <a:gd name="T27" fmla="*/ 781 h 959"/>
                <a:gd name="T28" fmla="*/ 820 w 961"/>
                <a:gd name="T29" fmla="*/ 819 h 959"/>
                <a:gd name="T30" fmla="*/ 784 w 961"/>
                <a:gd name="T31" fmla="*/ 852 h 959"/>
                <a:gd name="T32" fmla="*/ 745 w 961"/>
                <a:gd name="T33" fmla="*/ 880 h 959"/>
                <a:gd name="T34" fmla="*/ 704 w 961"/>
                <a:gd name="T35" fmla="*/ 905 h 959"/>
                <a:gd name="T36" fmla="*/ 661 w 961"/>
                <a:gd name="T37" fmla="*/ 924 h 959"/>
                <a:gd name="T38" fmla="*/ 617 w 961"/>
                <a:gd name="T39" fmla="*/ 940 h 959"/>
                <a:gd name="T40" fmla="*/ 572 w 961"/>
                <a:gd name="T41" fmla="*/ 950 h 959"/>
                <a:gd name="T42" fmla="*/ 527 w 961"/>
                <a:gd name="T43" fmla="*/ 957 h 959"/>
                <a:gd name="T44" fmla="*/ 480 w 961"/>
                <a:gd name="T45" fmla="*/ 959 h 959"/>
                <a:gd name="T46" fmla="*/ 435 w 961"/>
                <a:gd name="T47" fmla="*/ 957 h 959"/>
                <a:gd name="T48" fmla="*/ 388 w 961"/>
                <a:gd name="T49" fmla="*/ 950 h 959"/>
                <a:gd name="T50" fmla="*/ 344 w 961"/>
                <a:gd name="T51" fmla="*/ 940 h 959"/>
                <a:gd name="T52" fmla="*/ 300 w 961"/>
                <a:gd name="T53" fmla="*/ 924 h 959"/>
                <a:gd name="T54" fmla="*/ 257 w 961"/>
                <a:gd name="T55" fmla="*/ 905 h 959"/>
                <a:gd name="T56" fmla="*/ 217 w 961"/>
                <a:gd name="T57" fmla="*/ 880 h 959"/>
                <a:gd name="T58" fmla="*/ 177 w 961"/>
                <a:gd name="T59" fmla="*/ 852 h 959"/>
                <a:gd name="T60" fmla="*/ 141 w 961"/>
                <a:gd name="T61" fmla="*/ 819 h 959"/>
                <a:gd name="T62" fmla="*/ 107 w 961"/>
                <a:gd name="T63" fmla="*/ 783 h 959"/>
                <a:gd name="T64" fmla="*/ 79 w 961"/>
                <a:gd name="T65" fmla="*/ 743 h 959"/>
                <a:gd name="T66" fmla="*/ 55 w 961"/>
                <a:gd name="T67" fmla="*/ 703 h 959"/>
                <a:gd name="T68" fmla="*/ 36 w 961"/>
                <a:gd name="T69" fmla="*/ 660 h 959"/>
                <a:gd name="T70" fmla="*/ 20 w 961"/>
                <a:gd name="T71" fmla="*/ 616 h 959"/>
                <a:gd name="T72" fmla="*/ 9 w 961"/>
                <a:gd name="T73" fmla="*/ 572 h 959"/>
                <a:gd name="T74" fmla="*/ 2 w 961"/>
                <a:gd name="T75" fmla="*/ 525 h 959"/>
                <a:gd name="T76" fmla="*/ 0 w 961"/>
                <a:gd name="T77" fmla="*/ 480 h 959"/>
                <a:gd name="T78" fmla="*/ 2 w 961"/>
                <a:gd name="T79" fmla="*/ 433 h 959"/>
                <a:gd name="T80" fmla="*/ 9 w 961"/>
                <a:gd name="T81" fmla="*/ 388 h 959"/>
                <a:gd name="T82" fmla="*/ 20 w 961"/>
                <a:gd name="T83" fmla="*/ 344 h 959"/>
                <a:gd name="T84" fmla="*/ 36 w 961"/>
                <a:gd name="T85" fmla="*/ 299 h 959"/>
                <a:gd name="T86" fmla="*/ 55 w 961"/>
                <a:gd name="T87" fmla="*/ 257 h 959"/>
                <a:gd name="T88" fmla="*/ 79 w 961"/>
                <a:gd name="T89" fmla="*/ 215 h 959"/>
                <a:gd name="T90" fmla="*/ 107 w 961"/>
                <a:gd name="T91" fmla="*/ 177 h 959"/>
                <a:gd name="T92" fmla="*/ 141 w 961"/>
                <a:gd name="T93" fmla="*/ 141 h 959"/>
                <a:gd name="T94" fmla="*/ 179 w 961"/>
                <a:gd name="T95" fmla="*/ 105 h 959"/>
                <a:gd name="T96" fmla="*/ 221 w 961"/>
                <a:gd name="T97" fmla="*/ 76 h 959"/>
                <a:gd name="T98" fmla="*/ 264 w 961"/>
                <a:gd name="T99" fmla="*/ 51 h 959"/>
                <a:gd name="T100" fmla="*/ 310 w 961"/>
                <a:gd name="T101" fmla="*/ 32 h 959"/>
                <a:gd name="T102" fmla="*/ 356 w 961"/>
                <a:gd name="T103" fmla="*/ 17 h 959"/>
                <a:gd name="T104" fmla="*/ 405 w 961"/>
                <a:gd name="T105" fmla="*/ 7 h 959"/>
                <a:gd name="T106" fmla="*/ 453 w 961"/>
                <a:gd name="T107" fmla="*/ 0 h 959"/>
                <a:gd name="T108" fmla="*/ 502 w 961"/>
                <a:gd name="T109" fmla="*/ 0 h 9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61" h="959">
                  <a:moveTo>
                    <a:pt x="502" y="0"/>
                  </a:moveTo>
                  <a:lnTo>
                    <a:pt x="550" y="6"/>
                  </a:lnTo>
                  <a:lnTo>
                    <a:pt x="598" y="15"/>
                  </a:lnTo>
                  <a:lnTo>
                    <a:pt x="495" y="466"/>
                  </a:lnTo>
                  <a:lnTo>
                    <a:pt x="946" y="363"/>
                  </a:lnTo>
                  <a:lnTo>
                    <a:pt x="956" y="410"/>
                  </a:lnTo>
                  <a:lnTo>
                    <a:pt x="961" y="459"/>
                  </a:lnTo>
                  <a:lnTo>
                    <a:pt x="961" y="507"/>
                  </a:lnTo>
                  <a:lnTo>
                    <a:pt x="955" y="555"/>
                  </a:lnTo>
                  <a:lnTo>
                    <a:pt x="944" y="604"/>
                  </a:lnTo>
                  <a:lnTo>
                    <a:pt x="929" y="650"/>
                  </a:lnTo>
                  <a:lnTo>
                    <a:pt x="910" y="696"/>
                  </a:lnTo>
                  <a:lnTo>
                    <a:pt x="885" y="739"/>
                  </a:lnTo>
                  <a:lnTo>
                    <a:pt x="856" y="781"/>
                  </a:lnTo>
                  <a:lnTo>
                    <a:pt x="820" y="819"/>
                  </a:lnTo>
                  <a:lnTo>
                    <a:pt x="784" y="852"/>
                  </a:lnTo>
                  <a:lnTo>
                    <a:pt x="745" y="880"/>
                  </a:lnTo>
                  <a:lnTo>
                    <a:pt x="704" y="905"/>
                  </a:lnTo>
                  <a:lnTo>
                    <a:pt x="661" y="924"/>
                  </a:lnTo>
                  <a:lnTo>
                    <a:pt x="617" y="940"/>
                  </a:lnTo>
                  <a:lnTo>
                    <a:pt x="572" y="950"/>
                  </a:lnTo>
                  <a:lnTo>
                    <a:pt x="527" y="957"/>
                  </a:lnTo>
                  <a:lnTo>
                    <a:pt x="480" y="959"/>
                  </a:lnTo>
                  <a:lnTo>
                    <a:pt x="435" y="957"/>
                  </a:lnTo>
                  <a:lnTo>
                    <a:pt x="388" y="950"/>
                  </a:lnTo>
                  <a:lnTo>
                    <a:pt x="344" y="940"/>
                  </a:lnTo>
                  <a:lnTo>
                    <a:pt x="300" y="924"/>
                  </a:lnTo>
                  <a:lnTo>
                    <a:pt x="257" y="905"/>
                  </a:lnTo>
                  <a:lnTo>
                    <a:pt x="217" y="880"/>
                  </a:lnTo>
                  <a:lnTo>
                    <a:pt x="177" y="852"/>
                  </a:lnTo>
                  <a:lnTo>
                    <a:pt x="141" y="819"/>
                  </a:lnTo>
                  <a:lnTo>
                    <a:pt x="107" y="783"/>
                  </a:lnTo>
                  <a:lnTo>
                    <a:pt x="79" y="743"/>
                  </a:lnTo>
                  <a:lnTo>
                    <a:pt x="55" y="703"/>
                  </a:lnTo>
                  <a:lnTo>
                    <a:pt x="36" y="660"/>
                  </a:lnTo>
                  <a:lnTo>
                    <a:pt x="20" y="616"/>
                  </a:lnTo>
                  <a:lnTo>
                    <a:pt x="9" y="572"/>
                  </a:lnTo>
                  <a:lnTo>
                    <a:pt x="2" y="525"/>
                  </a:lnTo>
                  <a:lnTo>
                    <a:pt x="0" y="480"/>
                  </a:lnTo>
                  <a:lnTo>
                    <a:pt x="2" y="433"/>
                  </a:lnTo>
                  <a:lnTo>
                    <a:pt x="9" y="388"/>
                  </a:lnTo>
                  <a:lnTo>
                    <a:pt x="20" y="344"/>
                  </a:lnTo>
                  <a:lnTo>
                    <a:pt x="36" y="299"/>
                  </a:lnTo>
                  <a:lnTo>
                    <a:pt x="55" y="257"/>
                  </a:lnTo>
                  <a:lnTo>
                    <a:pt x="79" y="215"/>
                  </a:lnTo>
                  <a:lnTo>
                    <a:pt x="107" y="177"/>
                  </a:lnTo>
                  <a:lnTo>
                    <a:pt x="141" y="141"/>
                  </a:lnTo>
                  <a:lnTo>
                    <a:pt x="179" y="105"/>
                  </a:lnTo>
                  <a:lnTo>
                    <a:pt x="221" y="76"/>
                  </a:lnTo>
                  <a:lnTo>
                    <a:pt x="264" y="51"/>
                  </a:lnTo>
                  <a:lnTo>
                    <a:pt x="310" y="32"/>
                  </a:lnTo>
                  <a:lnTo>
                    <a:pt x="356" y="17"/>
                  </a:lnTo>
                  <a:lnTo>
                    <a:pt x="405" y="7"/>
                  </a:lnTo>
                  <a:lnTo>
                    <a:pt x="453" y="0"/>
                  </a:lnTo>
                  <a:lnTo>
                    <a:pt x="50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defTabSz="685595"/>
              <a:endParaRPr lang="en-US" sz="1349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1" name="Freeform 25"/>
            <p:cNvSpPr>
              <a:spLocks/>
            </p:cNvSpPr>
            <p:nvPr/>
          </p:nvSpPr>
          <p:spPr bwMode="auto">
            <a:xfrm>
              <a:off x="5578" y="366"/>
              <a:ext cx="30" cy="30"/>
            </a:xfrm>
            <a:custGeom>
              <a:avLst/>
              <a:gdLst>
                <a:gd name="T0" fmla="*/ 103 w 452"/>
                <a:gd name="T1" fmla="*/ 0 h 451"/>
                <a:gd name="T2" fmla="*/ 144 w 452"/>
                <a:gd name="T3" fmla="*/ 13 h 451"/>
                <a:gd name="T4" fmla="*/ 183 w 452"/>
                <a:gd name="T5" fmla="*/ 28 h 451"/>
                <a:gd name="T6" fmla="*/ 221 w 452"/>
                <a:gd name="T7" fmla="*/ 47 h 451"/>
                <a:gd name="T8" fmla="*/ 258 w 452"/>
                <a:gd name="T9" fmla="*/ 70 h 451"/>
                <a:gd name="T10" fmla="*/ 293 w 452"/>
                <a:gd name="T11" fmla="*/ 96 h 451"/>
                <a:gd name="T12" fmla="*/ 326 w 452"/>
                <a:gd name="T13" fmla="*/ 127 h 451"/>
                <a:gd name="T14" fmla="*/ 356 w 452"/>
                <a:gd name="T15" fmla="*/ 159 h 451"/>
                <a:gd name="T16" fmla="*/ 382 w 452"/>
                <a:gd name="T17" fmla="*/ 194 h 451"/>
                <a:gd name="T18" fmla="*/ 405 w 452"/>
                <a:gd name="T19" fmla="*/ 231 h 451"/>
                <a:gd name="T20" fmla="*/ 425 w 452"/>
                <a:gd name="T21" fmla="*/ 269 h 451"/>
                <a:gd name="T22" fmla="*/ 440 w 452"/>
                <a:gd name="T23" fmla="*/ 308 h 451"/>
                <a:gd name="T24" fmla="*/ 452 w 452"/>
                <a:gd name="T25" fmla="*/ 349 h 451"/>
                <a:gd name="T26" fmla="*/ 0 w 452"/>
                <a:gd name="T27" fmla="*/ 451 h 451"/>
                <a:gd name="T28" fmla="*/ 103 w 452"/>
                <a:gd name="T29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2" h="451">
                  <a:moveTo>
                    <a:pt x="103" y="0"/>
                  </a:moveTo>
                  <a:lnTo>
                    <a:pt x="144" y="13"/>
                  </a:lnTo>
                  <a:lnTo>
                    <a:pt x="183" y="28"/>
                  </a:lnTo>
                  <a:lnTo>
                    <a:pt x="221" y="47"/>
                  </a:lnTo>
                  <a:lnTo>
                    <a:pt x="258" y="70"/>
                  </a:lnTo>
                  <a:lnTo>
                    <a:pt x="293" y="96"/>
                  </a:lnTo>
                  <a:lnTo>
                    <a:pt x="326" y="127"/>
                  </a:lnTo>
                  <a:lnTo>
                    <a:pt x="356" y="159"/>
                  </a:lnTo>
                  <a:lnTo>
                    <a:pt x="382" y="194"/>
                  </a:lnTo>
                  <a:lnTo>
                    <a:pt x="405" y="231"/>
                  </a:lnTo>
                  <a:lnTo>
                    <a:pt x="425" y="269"/>
                  </a:lnTo>
                  <a:lnTo>
                    <a:pt x="440" y="308"/>
                  </a:lnTo>
                  <a:lnTo>
                    <a:pt x="452" y="349"/>
                  </a:lnTo>
                  <a:lnTo>
                    <a:pt x="0" y="451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defTabSz="685595"/>
              <a:endParaRPr lang="en-US" sz="1349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2" name="Freeform 26"/>
            <p:cNvSpPr>
              <a:spLocks/>
            </p:cNvSpPr>
            <p:nvPr/>
          </p:nvSpPr>
          <p:spPr bwMode="auto">
            <a:xfrm>
              <a:off x="5542" y="461"/>
              <a:ext cx="22" cy="11"/>
            </a:xfrm>
            <a:custGeom>
              <a:avLst/>
              <a:gdLst>
                <a:gd name="T0" fmla="*/ 83 w 332"/>
                <a:gd name="T1" fmla="*/ 0 h 166"/>
                <a:gd name="T2" fmla="*/ 249 w 332"/>
                <a:gd name="T3" fmla="*/ 0 h 166"/>
                <a:gd name="T4" fmla="*/ 271 w 332"/>
                <a:gd name="T5" fmla="*/ 3 h 166"/>
                <a:gd name="T6" fmla="*/ 290 w 332"/>
                <a:gd name="T7" fmla="*/ 11 h 166"/>
                <a:gd name="T8" fmla="*/ 308 w 332"/>
                <a:gd name="T9" fmla="*/ 24 h 166"/>
                <a:gd name="T10" fmla="*/ 321 w 332"/>
                <a:gd name="T11" fmla="*/ 41 h 166"/>
                <a:gd name="T12" fmla="*/ 329 w 332"/>
                <a:gd name="T13" fmla="*/ 61 h 166"/>
                <a:gd name="T14" fmla="*/ 332 w 332"/>
                <a:gd name="T15" fmla="*/ 83 h 166"/>
                <a:gd name="T16" fmla="*/ 329 w 332"/>
                <a:gd name="T17" fmla="*/ 104 h 166"/>
                <a:gd name="T18" fmla="*/ 321 w 332"/>
                <a:gd name="T19" fmla="*/ 124 h 166"/>
                <a:gd name="T20" fmla="*/ 308 w 332"/>
                <a:gd name="T21" fmla="*/ 142 h 166"/>
                <a:gd name="T22" fmla="*/ 290 w 332"/>
                <a:gd name="T23" fmla="*/ 155 h 166"/>
                <a:gd name="T24" fmla="*/ 271 w 332"/>
                <a:gd name="T25" fmla="*/ 163 h 166"/>
                <a:gd name="T26" fmla="*/ 249 w 332"/>
                <a:gd name="T27" fmla="*/ 166 h 166"/>
                <a:gd name="T28" fmla="*/ 83 w 332"/>
                <a:gd name="T29" fmla="*/ 166 h 166"/>
                <a:gd name="T30" fmla="*/ 61 w 332"/>
                <a:gd name="T31" fmla="*/ 163 h 166"/>
                <a:gd name="T32" fmla="*/ 42 w 332"/>
                <a:gd name="T33" fmla="*/ 155 h 166"/>
                <a:gd name="T34" fmla="*/ 24 w 332"/>
                <a:gd name="T35" fmla="*/ 142 h 166"/>
                <a:gd name="T36" fmla="*/ 11 w 332"/>
                <a:gd name="T37" fmla="*/ 124 h 166"/>
                <a:gd name="T38" fmla="*/ 3 w 332"/>
                <a:gd name="T39" fmla="*/ 104 h 166"/>
                <a:gd name="T40" fmla="*/ 0 w 332"/>
                <a:gd name="T41" fmla="*/ 83 h 166"/>
                <a:gd name="T42" fmla="*/ 3 w 332"/>
                <a:gd name="T43" fmla="*/ 61 h 166"/>
                <a:gd name="T44" fmla="*/ 11 w 332"/>
                <a:gd name="T45" fmla="*/ 41 h 166"/>
                <a:gd name="T46" fmla="*/ 24 w 332"/>
                <a:gd name="T47" fmla="*/ 24 h 166"/>
                <a:gd name="T48" fmla="*/ 42 w 332"/>
                <a:gd name="T49" fmla="*/ 11 h 166"/>
                <a:gd name="T50" fmla="*/ 61 w 332"/>
                <a:gd name="T51" fmla="*/ 3 h 166"/>
                <a:gd name="T52" fmla="*/ 83 w 332"/>
                <a:gd name="T5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2" h="166">
                  <a:moveTo>
                    <a:pt x="83" y="0"/>
                  </a:moveTo>
                  <a:lnTo>
                    <a:pt x="249" y="0"/>
                  </a:lnTo>
                  <a:lnTo>
                    <a:pt x="271" y="3"/>
                  </a:lnTo>
                  <a:lnTo>
                    <a:pt x="290" y="11"/>
                  </a:lnTo>
                  <a:lnTo>
                    <a:pt x="308" y="24"/>
                  </a:lnTo>
                  <a:lnTo>
                    <a:pt x="321" y="41"/>
                  </a:lnTo>
                  <a:lnTo>
                    <a:pt x="329" y="61"/>
                  </a:lnTo>
                  <a:lnTo>
                    <a:pt x="332" y="83"/>
                  </a:lnTo>
                  <a:lnTo>
                    <a:pt x="329" y="104"/>
                  </a:lnTo>
                  <a:lnTo>
                    <a:pt x="321" y="124"/>
                  </a:lnTo>
                  <a:lnTo>
                    <a:pt x="308" y="142"/>
                  </a:lnTo>
                  <a:lnTo>
                    <a:pt x="290" y="155"/>
                  </a:lnTo>
                  <a:lnTo>
                    <a:pt x="271" y="163"/>
                  </a:lnTo>
                  <a:lnTo>
                    <a:pt x="249" y="166"/>
                  </a:lnTo>
                  <a:lnTo>
                    <a:pt x="83" y="166"/>
                  </a:lnTo>
                  <a:lnTo>
                    <a:pt x="61" y="163"/>
                  </a:lnTo>
                  <a:lnTo>
                    <a:pt x="42" y="155"/>
                  </a:lnTo>
                  <a:lnTo>
                    <a:pt x="24" y="142"/>
                  </a:lnTo>
                  <a:lnTo>
                    <a:pt x="11" y="124"/>
                  </a:lnTo>
                  <a:lnTo>
                    <a:pt x="3" y="104"/>
                  </a:lnTo>
                  <a:lnTo>
                    <a:pt x="0" y="83"/>
                  </a:lnTo>
                  <a:lnTo>
                    <a:pt x="3" y="61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2" y="11"/>
                  </a:lnTo>
                  <a:lnTo>
                    <a:pt x="61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defTabSz="685595"/>
              <a:endParaRPr lang="en-US" sz="1349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3" name="Freeform 27"/>
            <p:cNvSpPr>
              <a:spLocks/>
            </p:cNvSpPr>
            <p:nvPr/>
          </p:nvSpPr>
          <p:spPr bwMode="auto">
            <a:xfrm>
              <a:off x="5542" y="481"/>
              <a:ext cx="54" cy="12"/>
            </a:xfrm>
            <a:custGeom>
              <a:avLst/>
              <a:gdLst>
                <a:gd name="T0" fmla="*/ 83 w 804"/>
                <a:gd name="T1" fmla="*/ 0 h 166"/>
                <a:gd name="T2" fmla="*/ 721 w 804"/>
                <a:gd name="T3" fmla="*/ 0 h 166"/>
                <a:gd name="T4" fmla="*/ 743 w 804"/>
                <a:gd name="T5" fmla="*/ 3 h 166"/>
                <a:gd name="T6" fmla="*/ 762 w 804"/>
                <a:gd name="T7" fmla="*/ 12 h 166"/>
                <a:gd name="T8" fmla="*/ 780 w 804"/>
                <a:gd name="T9" fmla="*/ 24 h 166"/>
                <a:gd name="T10" fmla="*/ 793 w 804"/>
                <a:gd name="T11" fmla="*/ 41 h 166"/>
                <a:gd name="T12" fmla="*/ 801 w 804"/>
                <a:gd name="T13" fmla="*/ 62 h 166"/>
                <a:gd name="T14" fmla="*/ 804 w 804"/>
                <a:gd name="T15" fmla="*/ 83 h 166"/>
                <a:gd name="T16" fmla="*/ 801 w 804"/>
                <a:gd name="T17" fmla="*/ 105 h 166"/>
                <a:gd name="T18" fmla="*/ 793 w 804"/>
                <a:gd name="T19" fmla="*/ 125 h 166"/>
                <a:gd name="T20" fmla="*/ 780 w 804"/>
                <a:gd name="T21" fmla="*/ 141 h 166"/>
                <a:gd name="T22" fmla="*/ 762 w 804"/>
                <a:gd name="T23" fmla="*/ 154 h 166"/>
                <a:gd name="T24" fmla="*/ 743 w 804"/>
                <a:gd name="T25" fmla="*/ 163 h 166"/>
                <a:gd name="T26" fmla="*/ 721 w 804"/>
                <a:gd name="T27" fmla="*/ 166 h 166"/>
                <a:gd name="T28" fmla="*/ 83 w 804"/>
                <a:gd name="T29" fmla="*/ 166 h 166"/>
                <a:gd name="T30" fmla="*/ 61 w 804"/>
                <a:gd name="T31" fmla="*/ 163 h 166"/>
                <a:gd name="T32" fmla="*/ 42 w 804"/>
                <a:gd name="T33" fmla="*/ 154 h 166"/>
                <a:gd name="T34" fmla="*/ 24 w 804"/>
                <a:gd name="T35" fmla="*/ 141 h 166"/>
                <a:gd name="T36" fmla="*/ 11 w 804"/>
                <a:gd name="T37" fmla="*/ 125 h 166"/>
                <a:gd name="T38" fmla="*/ 3 w 804"/>
                <a:gd name="T39" fmla="*/ 105 h 166"/>
                <a:gd name="T40" fmla="*/ 0 w 804"/>
                <a:gd name="T41" fmla="*/ 83 h 166"/>
                <a:gd name="T42" fmla="*/ 3 w 804"/>
                <a:gd name="T43" fmla="*/ 62 h 166"/>
                <a:gd name="T44" fmla="*/ 11 w 804"/>
                <a:gd name="T45" fmla="*/ 41 h 166"/>
                <a:gd name="T46" fmla="*/ 24 w 804"/>
                <a:gd name="T47" fmla="*/ 24 h 166"/>
                <a:gd name="T48" fmla="*/ 42 w 804"/>
                <a:gd name="T49" fmla="*/ 12 h 166"/>
                <a:gd name="T50" fmla="*/ 61 w 804"/>
                <a:gd name="T51" fmla="*/ 3 h 166"/>
                <a:gd name="T52" fmla="*/ 83 w 804"/>
                <a:gd name="T5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04" h="166">
                  <a:moveTo>
                    <a:pt x="83" y="0"/>
                  </a:moveTo>
                  <a:lnTo>
                    <a:pt x="721" y="0"/>
                  </a:lnTo>
                  <a:lnTo>
                    <a:pt x="743" y="3"/>
                  </a:lnTo>
                  <a:lnTo>
                    <a:pt x="762" y="12"/>
                  </a:lnTo>
                  <a:lnTo>
                    <a:pt x="780" y="24"/>
                  </a:lnTo>
                  <a:lnTo>
                    <a:pt x="793" y="41"/>
                  </a:lnTo>
                  <a:lnTo>
                    <a:pt x="801" y="62"/>
                  </a:lnTo>
                  <a:lnTo>
                    <a:pt x="804" y="83"/>
                  </a:lnTo>
                  <a:lnTo>
                    <a:pt x="801" y="105"/>
                  </a:lnTo>
                  <a:lnTo>
                    <a:pt x="793" y="125"/>
                  </a:lnTo>
                  <a:lnTo>
                    <a:pt x="780" y="141"/>
                  </a:lnTo>
                  <a:lnTo>
                    <a:pt x="762" y="154"/>
                  </a:lnTo>
                  <a:lnTo>
                    <a:pt x="743" y="163"/>
                  </a:lnTo>
                  <a:lnTo>
                    <a:pt x="721" y="166"/>
                  </a:lnTo>
                  <a:lnTo>
                    <a:pt x="83" y="166"/>
                  </a:lnTo>
                  <a:lnTo>
                    <a:pt x="61" y="163"/>
                  </a:lnTo>
                  <a:lnTo>
                    <a:pt x="42" y="154"/>
                  </a:lnTo>
                  <a:lnTo>
                    <a:pt x="24" y="141"/>
                  </a:lnTo>
                  <a:lnTo>
                    <a:pt x="11" y="125"/>
                  </a:lnTo>
                  <a:lnTo>
                    <a:pt x="3" y="105"/>
                  </a:lnTo>
                  <a:lnTo>
                    <a:pt x="0" y="83"/>
                  </a:lnTo>
                  <a:lnTo>
                    <a:pt x="3" y="62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2" y="12"/>
                  </a:lnTo>
                  <a:lnTo>
                    <a:pt x="61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defTabSz="685595"/>
              <a:endParaRPr lang="en-US" sz="1349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4" name="Freeform 28"/>
            <p:cNvSpPr>
              <a:spLocks/>
            </p:cNvSpPr>
            <p:nvPr/>
          </p:nvSpPr>
          <p:spPr bwMode="auto">
            <a:xfrm>
              <a:off x="5542" y="502"/>
              <a:ext cx="47" cy="11"/>
            </a:xfrm>
            <a:custGeom>
              <a:avLst/>
              <a:gdLst>
                <a:gd name="T0" fmla="*/ 83 w 710"/>
                <a:gd name="T1" fmla="*/ 0 h 165"/>
                <a:gd name="T2" fmla="*/ 627 w 710"/>
                <a:gd name="T3" fmla="*/ 0 h 165"/>
                <a:gd name="T4" fmla="*/ 648 w 710"/>
                <a:gd name="T5" fmla="*/ 3 h 165"/>
                <a:gd name="T6" fmla="*/ 668 w 710"/>
                <a:gd name="T7" fmla="*/ 11 h 165"/>
                <a:gd name="T8" fmla="*/ 686 w 710"/>
                <a:gd name="T9" fmla="*/ 24 h 165"/>
                <a:gd name="T10" fmla="*/ 698 w 710"/>
                <a:gd name="T11" fmla="*/ 41 h 165"/>
                <a:gd name="T12" fmla="*/ 707 w 710"/>
                <a:gd name="T13" fmla="*/ 60 h 165"/>
                <a:gd name="T14" fmla="*/ 710 w 710"/>
                <a:gd name="T15" fmla="*/ 82 h 165"/>
                <a:gd name="T16" fmla="*/ 707 w 710"/>
                <a:gd name="T17" fmla="*/ 105 h 165"/>
                <a:gd name="T18" fmla="*/ 698 w 710"/>
                <a:gd name="T19" fmla="*/ 125 h 165"/>
                <a:gd name="T20" fmla="*/ 686 w 710"/>
                <a:gd name="T21" fmla="*/ 141 h 165"/>
                <a:gd name="T22" fmla="*/ 668 w 710"/>
                <a:gd name="T23" fmla="*/ 154 h 165"/>
                <a:gd name="T24" fmla="*/ 648 w 710"/>
                <a:gd name="T25" fmla="*/ 162 h 165"/>
                <a:gd name="T26" fmla="*/ 627 w 710"/>
                <a:gd name="T27" fmla="*/ 165 h 165"/>
                <a:gd name="T28" fmla="*/ 83 w 710"/>
                <a:gd name="T29" fmla="*/ 165 h 165"/>
                <a:gd name="T30" fmla="*/ 61 w 710"/>
                <a:gd name="T31" fmla="*/ 162 h 165"/>
                <a:gd name="T32" fmla="*/ 42 w 710"/>
                <a:gd name="T33" fmla="*/ 154 h 165"/>
                <a:gd name="T34" fmla="*/ 24 w 710"/>
                <a:gd name="T35" fmla="*/ 141 h 165"/>
                <a:gd name="T36" fmla="*/ 11 w 710"/>
                <a:gd name="T37" fmla="*/ 125 h 165"/>
                <a:gd name="T38" fmla="*/ 3 w 710"/>
                <a:gd name="T39" fmla="*/ 105 h 165"/>
                <a:gd name="T40" fmla="*/ 0 w 710"/>
                <a:gd name="T41" fmla="*/ 82 h 165"/>
                <a:gd name="T42" fmla="*/ 3 w 710"/>
                <a:gd name="T43" fmla="*/ 60 h 165"/>
                <a:gd name="T44" fmla="*/ 11 w 710"/>
                <a:gd name="T45" fmla="*/ 41 h 165"/>
                <a:gd name="T46" fmla="*/ 24 w 710"/>
                <a:gd name="T47" fmla="*/ 24 h 165"/>
                <a:gd name="T48" fmla="*/ 42 w 710"/>
                <a:gd name="T49" fmla="*/ 11 h 165"/>
                <a:gd name="T50" fmla="*/ 61 w 710"/>
                <a:gd name="T51" fmla="*/ 3 h 165"/>
                <a:gd name="T52" fmla="*/ 83 w 710"/>
                <a:gd name="T53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0" h="165">
                  <a:moveTo>
                    <a:pt x="83" y="0"/>
                  </a:moveTo>
                  <a:lnTo>
                    <a:pt x="627" y="0"/>
                  </a:lnTo>
                  <a:lnTo>
                    <a:pt x="648" y="3"/>
                  </a:lnTo>
                  <a:lnTo>
                    <a:pt x="668" y="11"/>
                  </a:lnTo>
                  <a:lnTo>
                    <a:pt x="686" y="24"/>
                  </a:lnTo>
                  <a:lnTo>
                    <a:pt x="698" y="41"/>
                  </a:lnTo>
                  <a:lnTo>
                    <a:pt x="707" y="60"/>
                  </a:lnTo>
                  <a:lnTo>
                    <a:pt x="710" y="82"/>
                  </a:lnTo>
                  <a:lnTo>
                    <a:pt x="707" y="105"/>
                  </a:lnTo>
                  <a:lnTo>
                    <a:pt x="698" y="125"/>
                  </a:lnTo>
                  <a:lnTo>
                    <a:pt x="686" y="141"/>
                  </a:lnTo>
                  <a:lnTo>
                    <a:pt x="668" y="154"/>
                  </a:lnTo>
                  <a:lnTo>
                    <a:pt x="648" y="162"/>
                  </a:lnTo>
                  <a:lnTo>
                    <a:pt x="627" y="165"/>
                  </a:lnTo>
                  <a:lnTo>
                    <a:pt x="83" y="165"/>
                  </a:lnTo>
                  <a:lnTo>
                    <a:pt x="61" y="162"/>
                  </a:lnTo>
                  <a:lnTo>
                    <a:pt x="42" y="154"/>
                  </a:lnTo>
                  <a:lnTo>
                    <a:pt x="24" y="141"/>
                  </a:lnTo>
                  <a:lnTo>
                    <a:pt x="11" y="125"/>
                  </a:lnTo>
                  <a:lnTo>
                    <a:pt x="3" y="105"/>
                  </a:lnTo>
                  <a:lnTo>
                    <a:pt x="0" y="82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4" y="24"/>
                  </a:lnTo>
                  <a:lnTo>
                    <a:pt x="42" y="11"/>
                  </a:lnTo>
                  <a:lnTo>
                    <a:pt x="61" y="3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defTabSz="685595"/>
              <a:endParaRPr lang="en-US" sz="1349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74" name="Group 273"/>
          <p:cNvGrpSpPr/>
          <p:nvPr/>
        </p:nvGrpSpPr>
        <p:grpSpPr>
          <a:xfrm>
            <a:off x="5863090" y="3349479"/>
            <a:ext cx="411373" cy="411373"/>
            <a:chOff x="7817900" y="3322943"/>
            <a:chExt cx="548640" cy="548640"/>
          </a:xfrm>
        </p:grpSpPr>
        <p:sp>
          <p:nvSpPr>
            <p:cNvPr id="221" name="Rounded Rectangle 220"/>
            <p:cNvSpPr/>
            <p:nvPr/>
          </p:nvSpPr>
          <p:spPr>
            <a:xfrm>
              <a:off x="7817900" y="3322943"/>
              <a:ext cx="548640" cy="548640"/>
            </a:xfrm>
            <a:prstGeom prst="roundRect">
              <a:avLst/>
            </a:prstGeom>
            <a:solidFill>
              <a:schemeClr val="accent5"/>
            </a:solidFill>
            <a:ln w="3810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595"/>
              <a:endParaRPr lang="en-US" sz="1349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66" name="Group 31"/>
            <p:cNvGrpSpPr>
              <a:grpSpLocks noChangeAspect="1"/>
            </p:cNvGrpSpPr>
            <p:nvPr/>
          </p:nvGrpSpPr>
          <p:grpSpPr bwMode="auto">
            <a:xfrm>
              <a:off x="7944583" y="3451592"/>
              <a:ext cx="295275" cy="291342"/>
              <a:chOff x="134" y="126"/>
              <a:chExt cx="2853" cy="2815"/>
            </a:xfrm>
            <a:solidFill>
              <a:schemeClr val="bg1"/>
            </a:solidFill>
          </p:grpSpPr>
          <p:sp>
            <p:nvSpPr>
              <p:cNvPr id="269" name="Freeform 33"/>
              <p:cNvSpPr>
                <a:spLocks/>
              </p:cNvSpPr>
              <p:nvPr/>
            </p:nvSpPr>
            <p:spPr bwMode="auto">
              <a:xfrm>
                <a:off x="1346" y="959"/>
                <a:ext cx="473" cy="568"/>
              </a:xfrm>
              <a:custGeom>
                <a:avLst/>
                <a:gdLst>
                  <a:gd name="T0" fmla="*/ 471 w 947"/>
                  <a:gd name="T1" fmla="*/ 0 h 1135"/>
                  <a:gd name="T2" fmla="*/ 473 w 947"/>
                  <a:gd name="T3" fmla="*/ 0 h 1135"/>
                  <a:gd name="T4" fmla="*/ 473 w 947"/>
                  <a:gd name="T5" fmla="*/ 0 h 1135"/>
                  <a:gd name="T6" fmla="*/ 473 w 947"/>
                  <a:gd name="T7" fmla="*/ 0 h 1135"/>
                  <a:gd name="T8" fmla="*/ 475 w 947"/>
                  <a:gd name="T9" fmla="*/ 0 h 1135"/>
                  <a:gd name="T10" fmla="*/ 475 w 947"/>
                  <a:gd name="T11" fmla="*/ 0 h 1135"/>
                  <a:gd name="T12" fmla="*/ 475 w 947"/>
                  <a:gd name="T13" fmla="*/ 0 h 1135"/>
                  <a:gd name="T14" fmla="*/ 475 w 947"/>
                  <a:gd name="T15" fmla="*/ 0 h 1135"/>
                  <a:gd name="T16" fmla="*/ 546 w 947"/>
                  <a:gd name="T17" fmla="*/ 6 h 1135"/>
                  <a:gd name="T18" fmla="*/ 613 w 947"/>
                  <a:gd name="T19" fmla="*/ 18 h 1135"/>
                  <a:gd name="T20" fmla="*/ 674 w 947"/>
                  <a:gd name="T21" fmla="*/ 35 h 1135"/>
                  <a:gd name="T22" fmla="*/ 729 w 947"/>
                  <a:gd name="T23" fmla="*/ 59 h 1135"/>
                  <a:gd name="T24" fmla="*/ 779 w 947"/>
                  <a:gd name="T25" fmla="*/ 90 h 1135"/>
                  <a:gd name="T26" fmla="*/ 822 w 947"/>
                  <a:gd name="T27" fmla="*/ 127 h 1135"/>
                  <a:gd name="T28" fmla="*/ 861 w 947"/>
                  <a:gd name="T29" fmla="*/ 168 h 1135"/>
                  <a:gd name="T30" fmla="*/ 892 w 947"/>
                  <a:gd name="T31" fmla="*/ 217 h 1135"/>
                  <a:gd name="T32" fmla="*/ 916 w 947"/>
                  <a:gd name="T33" fmla="*/ 270 h 1135"/>
                  <a:gd name="T34" fmla="*/ 933 w 947"/>
                  <a:gd name="T35" fmla="*/ 331 h 1135"/>
                  <a:gd name="T36" fmla="*/ 944 w 947"/>
                  <a:gd name="T37" fmla="*/ 395 h 1135"/>
                  <a:gd name="T38" fmla="*/ 947 w 947"/>
                  <a:gd name="T39" fmla="*/ 466 h 1135"/>
                  <a:gd name="T40" fmla="*/ 942 w 947"/>
                  <a:gd name="T41" fmla="*/ 559 h 1135"/>
                  <a:gd name="T42" fmla="*/ 933 w 947"/>
                  <a:gd name="T43" fmla="*/ 647 h 1135"/>
                  <a:gd name="T44" fmla="*/ 918 w 947"/>
                  <a:gd name="T45" fmla="*/ 729 h 1135"/>
                  <a:gd name="T46" fmla="*/ 895 w 947"/>
                  <a:gd name="T47" fmla="*/ 803 h 1135"/>
                  <a:gd name="T48" fmla="*/ 869 w 947"/>
                  <a:gd name="T49" fmla="*/ 871 h 1135"/>
                  <a:gd name="T50" fmla="*/ 836 w 947"/>
                  <a:gd name="T51" fmla="*/ 931 h 1135"/>
                  <a:gd name="T52" fmla="*/ 798 w 947"/>
                  <a:gd name="T53" fmla="*/ 985 h 1135"/>
                  <a:gd name="T54" fmla="*/ 757 w 947"/>
                  <a:gd name="T55" fmla="*/ 1031 h 1135"/>
                  <a:gd name="T56" fmla="*/ 708 w 947"/>
                  <a:gd name="T57" fmla="*/ 1068 h 1135"/>
                  <a:gd name="T58" fmla="*/ 656 w 947"/>
                  <a:gd name="T59" fmla="*/ 1097 h 1135"/>
                  <a:gd name="T60" fmla="*/ 601 w 947"/>
                  <a:gd name="T61" fmla="*/ 1120 h 1135"/>
                  <a:gd name="T62" fmla="*/ 540 w 947"/>
                  <a:gd name="T63" fmla="*/ 1132 h 1135"/>
                  <a:gd name="T64" fmla="*/ 475 w 947"/>
                  <a:gd name="T65" fmla="*/ 1135 h 1135"/>
                  <a:gd name="T66" fmla="*/ 475 w 947"/>
                  <a:gd name="T67" fmla="*/ 1135 h 1135"/>
                  <a:gd name="T68" fmla="*/ 471 w 947"/>
                  <a:gd name="T69" fmla="*/ 1135 h 1135"/>
                  <a:gd name="T70" fmla="*/ 471 w 947"/>
                  <a:gd name="T71" fmla="*/ 1135 h 1135"/>
                  <a:gd name="T72" fmla="*/ 407 w 947"/>
                  <a:gd name="T73" fmla="*/ 1132 h 1135"/>
                  <a:gd name="T74" fmla="*/ 346 w 947"/>
                  <a:gd name="T75" fmla="*/ 1120 h 1135"/>
                  <a:gd name="T76" fmla="*/ 289 w 947"/>
                  <a:gd name="T77" fmla="*/ 1097 h 1135"/>
                  <a:gd name="T78" fmla="*/ 237 w 947"/>
                  <a:gd name="T79" fmla="*/ 1068 h 1135"/>
                  <a:gd name="T80" fmla="*/ 191 w 947"/>
                  <a:gd name="T81" fmla="*/ 1031 h 1135"/>
                  <a:gd name="T82" fmla="*/ 147 w 947"/>
                  <a:gd name="T83" fmla="*/ 985 h 1135"/>
                  <a:gd name="T84" fmla="*/ 109 w 947"/>
                  <a:gd name="T85" fmla="*/ 931 h 1135"/>
                  <a:gd name="T86" fmla="*/ 78 w 947"/>
                  <a:gd name="T87" fmla="*/ 871 h 1135"/>
                  <a:gd name="T88" fmla="*/ 50 w 947"/>
                  <a:gd name="T89" fmla="*/ 803 h 1135"/>
                  <a:gd name="T90" fmla="*/ 30 w 947"/>
                  <a:gd name="T91" fmla="*/ 729 h 1135"/>
                  <a:gd name="T92" fmla="*/ 14 w 947"/>
                  <a:gd name="T93" fmla="*/ 647 h 1135"/>
                  <a:gd name="T94" fmla="*/ 4 w 947"/>
                  <a:gd name="T95" fmla="*/ 559 h 1135"/>
                  <a:gd name="T96" fmla="*/ 0 w 947"/>
                  <a:gd name="T97" fmla="*/ 466 h 1135"/>
                  <a:gd name="T98" fmla="*/ 2 w 947"/>
                  <a:gd name="T99" fmla="*/ 395 h 1135"/>
                  <a:gd name="T100" fmla="*/ 12 w 947"/>
                  <a:gd name="T101" fmla="*/ 331 h 1135"/>
                  <a:gd name="T102" fmla="*/ 30 w 947"/>
                  <a:gd name="T103" fmla="*/ 270 h 1135"/>
                  <a:gd name="T104" fmla="*/ 56 w 947"/>
                  <a:gd name="T105" fmla="*/ 217 h 1135"/>
                  <a:gd name="T106" fmla="*/ 87 w 947"/>
                  <a:gd name="T107" fmla="*/ 168 h 1135"/>
                  <a:gd name="T108" fmla="*/ 123 w 947"/>
                  <a:gd name="T109" fmla="*/ 127 h 1135"/>
                  <a:gd name="T110" fmla="*/ 168 w 947"/>
                  <a:gd name="T111" fmla="*/ 90 h 1135"/>
                  <a:gd name="T112" fmla="*/ 217 w 947"/>
                  <a:gd name="T113" fmla="*/ 59 h 1135"/>
                  <a:gd name="T114" fmla="*/ 274 w 947"/>
                  <a:gd name="T115" fmla="*/ 35 h 1135"/>
                  <a:gd name="T116" fmla="*/ 334 w 947"/>
                  <a:gd name="T117" fmla="*/ 18 h 1135"/>
                  <a:gd name="T118" fmla="*/ 400 w 947"/>
                  <a:gd name="T119" fmla="*/ 6 h 1135"/>
                  <a:gd name="T120" fmla="*/ 471 w 947"/>
                  <a:gd name="T121" fmla="*/ 0 h 1135"/>
                  <a:gd name="T122" fmla="*/ 471 w 947"/>
                  <a:gd name="T123" fmla="*/ 0 h 1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47" h="1135">
                    <a:moveTo>
                      <a:pt x="471" y="0"/>
                    </a:moveTo>
                    <a:lnTo>
                      <a:pt x="473" y="0"/>
                    </a:lnTo>
                    <a:lnTo>
                      <a:pt x="473" y="0"/>
                    </a:lnTo>
                    <a:lnTo>
                      <a:pt x="473" y="0"/>
                    </a:lnTo>
                    <a:lnTo>
                      <a:pt x="475" y="0"/>
                    </a:lnTo>
                    <a:lnTo>
                      <a:pt x="475" y="0"/>
                    </a:lnTo>
                    <a:lnTo>
                      <a:pt x="475" y="0"/>
                    </a:lnTo>
                    <a:lnTo>
                      <a:pt x="475" y="0"/>
                    </a:lnTo>
                    <a:lnTo>
                      <a:pt x="546" y="6"/>
                    </a:lnTo>
                    <a:lnTo>
                      <a:pt x="613" y="18"/>
                    </a:lnTo>
                    <a:lnTo>
                      <a:pt x="674" y="35"/>
                    </a:lnTo>
                    <a:lnTo>
                      <a:pt x="729" y="59"/>
                    </a:lnTo>
                    <a:lnTo>
                      <a:pt x="779" y="90"/>
                    </a:lnTo>
                    <a:lnTo>
                      <a:pt x="822" y="127"/>
                    </a:lnTo>
                    <a:lnTo>
                      <a:pt x="861" y="168"/>
                    </a:lnTo>
                    <a:lnTo>
                      <a:pt x="892" y="217"/>
                    </a:lnTo>
                    <a:lnTo>
                      <a:pt x="916" y="270"/>
                    </a:lnTo>
                    <a:lnTo>
                      <a:pt x="933" y="331"/>
                    </a:lnTo>
                    <a:lnTo>
                      <a:pt x="944" y="395"/>
                    </a:lnTo>
                    <a:lnTo>
                      <a:pt x="947" y="466"/>
                    </a:lnTo>
                    <a:lnTo>
                      <a:pt x="942" y="559"/>
                    </a:lnTo>
                    <a:lnTo>
                      <a:pt x="933" y="647"/>
                    </a:lnTo>
                    <a:lnTo>
                      <a:pt x="918" y="729"/>
                    </a:lnTo>
                    <a:lnTo>
                      <a:pt x="895" y="803"/>
                    </a:lnTo>
                    <a:lnTo>
                      <a:pt x="869" y="871"/>
                    </a:lnTo>
                    <a:lnTo>
                      <a:pt x="836" y="931"/>
                    </a:lnTo>
                    <a:lnTo>
                      <a:pt x="798" y="985"/>
                    </a:lnTo>
                    <a:lnTo>
                      <a:pt x="757" y="1031"/>
                    </a:lnTo>
                    <a:lnTo>
                      <a:pt x="708" y="1068"/>
                    </a:lnTo>
                    <a:lnTo>
                      <a:pt x="656" y="1097"/>
                    </a:lnTo>
                    <a:lnTo>
                      <a:pt x="601" y="1120"/>
                    </a:lnTo>
                    <a:lnTo>
                      <a:pt x="540" y="1132"/>
                    </a:lnTo>
                    <a:lnTo>
                      <a:pt x="475" y="1135"/>
                    </a:lnTo>
                    <a:lnTo>
                      <a:pt x="475" y="1135"/>
                    </a:lnTo>
                    <a:lnTo>
                      <a:pt x="471" y="1135"/>
                    </a:lnTo>
                    <a:lnTo>
                      <a:pt x="471" y="1135"/>
                    </a:lnTo>
                    <a:lnTo>
                      <a:pt x="407" y="1132"/>
                    </a:lnTo>
                    <a:lnTo>
                      <a:pt x="346" y="1120"/>
                    </a:lnTo>
                    <a:lnTo>
                      <a:pt x="289" y="1097"/>
                    </a:lnTo>
                    <a:lnTo>
                      <a:pt x="237" y="1068"/>
                    </a:lnTo>
                    <a:lnTo>
                      <a:pt x="191" y="1031"/>
                    </a:lnTo>
                    <a:lnTo>
                      <a:pt x="147" y="985"/>
                    </a:lnTo>
                    <a:lnTo>
                      <a:pt x="109" y="931"/>
                    </a:lnTo>
                    <a:lnTo>
                      <a:pt x="78" y="871"/>
                    </a:lnTo>
                    <a:lnTo>
                      <a:pt x="50" y="803"/>
                    </a:lnTo>
                    <a:lnTo>
                      <a:pt x="30" y="729"/>
                    </a:lnTo>
                    <a:lnTo>
                      <a:pt x="14" y="647"/>
                    </a:lnTo>
                    <a:lnTo>
                      <a:pt x="4" y="559"/>
                    </a:lnTo>
                    <a:lnTo>
                      <a:pt x="0" y="466"/>
                    </a:lnTo>
                    <a:lnTo>
                      <a:pt x="2" y="395"/>
                    </a:lnTo>
                    <a:lnTo>
                      <a:pt x="12" y="331"/>
                    </a:lnTo>
                    <a:lnTo>
                      <a:pt x="30" y="270"/>
                    </a:lnTo>
                    <a:lnTo>
                      <a:pt x="56" y="217"/>
                    </a:lnTo>
                    <a:lnTo>
                      <a:pt x="87" y="168"/>
                    </a:lnTo>
                    <a:lnTo>
                      <a:pt x="123" y="127"/>
                    </a:lnTo>
                    <a:lnTo>
                      <a:pt x="168" y="90"/>
                    </a:lnTo>
                    <a:lnTo>
                      <a:pt x="217" y="59"/>
                    </a:lnTo>
                    <a:lnTo>
                      <a:pt x="274" y="35"/>
                    </a:lnTo>
                    <a:lnTo>
                      <a:pt x="334" y="18"/>
                    </a:lnTo>
                    <a:lnTo>
                      <a:pt x="400" y="6"/>
                    </a:lnTo>
                    <a:lnTo>
                      <a:pt x="471" y="0"/>
                    </a:lnTo>
                    <a:lnTo>
                      <a:pt x="4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pPr defTabSz="685595"/>
                <a:endParaRPr lang="en-US" sz="1349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0" name="Freeform 34"/>
              <p:cNvSpPr>
                <a:spLocks/>
              </p:cNvSpPr>
              <p:nvPr/>
            </p:nvSpPr>
            <p:spPr bwMode="auto">
              <a:xfrm>
                <a:off x="658" y="2367"/>
                <a:ext cx="206" cy="350"/>
              </a:xfrm>
              <a:custGeom>
                <a:avLst/>
                <a:gdLst>
                  <a:gd name="T0" fmla="*/ 265 w 414"/>
                  <a:gd name="T1" fmla="*/ 0 h 699"/>
                  <a:gd name="T2" fmla="*/ 310 w 414"/>
                  <a:gd name="T3" fmla="*/ 3 h 699"/>
                  <a:gd name="T4" fmla="*/ 355 w 414"/>
                  <a:gd name="T5" fmla="*/ 14 h 699"/>
                  <a:gd name="T6" fmla="*/ 397 w 414"/>
                  <a:gd name="T7" fmla="*/ 29 h 699"/>
                  <a:gd name="T8" fmla="*/ 409 w 414"/>
                  <a:gd name="T9" fmla="*/ 38 h 699"/>
                  <a:gd name="T10" fmla="*/ 414 w 414"/>
                  <a:gd name="T11" fmla="*/ 52 h 699"/>
                  <a:gd name="T12" fmla="*/ 414 w 414"/>
                  <a:gd name="T13" fmla="*/ 67 h 699"/>
                  <a:gd name="T14" fmla="*/ 391 w 414"/>
                  <a:gd name="T15" fmla="*/ 145 h 699"/>
                  <a:gd name="T16" fmla="*/ 388 w 414"/>
                  <a:gd name="T17" fmla="*/ 152 h 699"/>
                  <a:gd name="T18" fmla="*/ 383 w 414"/>
                  <a:gd name="T19" fmla="*/ 159 h 699"/>
                  <a:gd name="T20" fmla="*/ 376 w 414"/>
                  <a:gd name="T21" fmla="*/ 164 h 699"/>
                  <a:gd name="T22" fmla="*/ 367 w 414"/>
                  <a:gd name="T23" fmla="*/ 168 h 699"/>
                  <a:gd name="T24" fmla="*/ 358 w 414"/>
                  <a:gd name="T25" fmla="*/ 168 h 699"/>
                  <a:gd name="T26" fmla="*/ 350 w 414"/>
                  <a:gd name="T27" fmla="*/ 166 h 699"/>
                  <a:gd name="T28" fmla="*/ 327 w 414"/>
                  <a:gd name="T29" fmla="*/ 161 h 699"/>
                  <a:gd name="T30" fmla="*/ 308 w 414"/>
                  <a:gd name="T31" fmla="*/ 157 h 699"/>
                  <a:gd name="T32" fmla="*/ 307 w 414"/>
                  <a:gd name="T33" fmla="*/ 157 h 699"/>
                  <a:gd name="T34" fmla="*/ 289 w 414"/>
                  <a:gd name="T35" fmla="*/ 161 h 699"/>
                  <a:gd name="T36" fmla="*/ 275 w 414"/>
                  <a:gd name="T37" fmla="*/ 169 h 699"/>
                  <a:gd name="T38" fmla="*/ 268 w 414"/>
                  <a:gd name="T39" fmla="*/ 187 h 699"/>
                  <a:gd name="T40" fmla="*/ 267 w 414"/>
                  <a:gd name="T41" fmla="*/ 209 h 699"/>
                  <a:gd name="T42" fmla="*/ 267 w 414"/>
                  <a:gd name="T43" fmla="*/ 284 h 699"/>
                  <a:gd name="T44" fmla="*/ 378 w 414"/>
                  <a:gd name="T45" fmla="*/ 284 h 699"/>
                  <a:gd name="T46" fmla="*/ 393 w 414"/>
                  <a:gd name="T47" fmla="*/ 289 h 699"/>
                  <a:gd name="T48" fmla="*/ 405 w 414"/>
                  <a:gd name="T49" fmla="*/ 299 h 699"/>
                  <a:gd name="T50" fmla="*/ 409 w 414"/>
                  <a:gd name="T51" fmla="*/ 317 h 699"/>
                  <a:gd name="T52" fmla="*/ 409 w 414"/>
                  <a:gd name="T53" fmla="*/ 384 h 699"/>
                  <a:gd name="T54" fmla="*/ 405 w 414"/>
                  <a:gd name="T55" fmla="*/ 400 h 699"/>
                  <a:gd name="T56" fmla="*/ 393 w 414"/>
                  <a:gd name="T57" fmla="*/ 412 h 699"/>
                  <a:gd name="T58" fmla="*/ 378 w 414"/>
                  <a:gd name="T59" fmla="*/ 415 h 699"/>
                  <a:gd name="T60" fmla="*/ 267 w 414"/>
                  <a:gd name="T61" fmla="*/ 415 h 699"/>
                  <a:gd name="T62" fmla="*/ 267 w 414"/>
                  <a:gd name="T63" fmla="*/ 666 h 699"/>
                  <a:gd name="T64" fmla="*/ 262 w 414"/>
                  <a:gd name="T65" fmla="*/ 683 h 699"/>
                  <a:gd name="T66" fmla="*/ 251 w 414"/>
                  <a:gd name="T67" fmla="*/ 694 h 699"/>
                  <a:gd name="T68" fmla="*/ 234 w 414"/>
                  <a:gd name="T69" fmla="*/ 699 h 699"/>
                  <a:gd name="T70" fmla="*/ 108 w 414"/>
                  <a:gd name="T71" fmla="*/ 699 h 699"/>
                  <a:gd name="T72" fmla="*/ 92 w 414"/>
                  <a:gd name="T73" fmla="*/ 694 h 699"/>
                  <a:gd name="T74" fmla="*/ 80 w 414"/>
                  <a:gd name="T75" fmla="*/ 683 h 699"/>
                  <a:gd name="T76" fmla="*/ 76 w 414"/>
                  <a:gd name="T77" fmla="*/ 666 h 699"/>
                  <a:gd name="T78" fmla="*/ 76 w 414"/>
                  <a:gd name="T79" fmla="*/ 415 h 699"/>
                  <a:gd name="T80" fmla="*/ 31 w 414"/>
                  <a:gd name="T81" fmla="*/ 415 h 699"/>
                  <a:gd name="T82" fmla="*/ 16 w 414"/>
                  <a:gd name="T83" fmla="*/ 410 h 699"/>
                  <a:gd name="T84" fmla="*/ 4 w 414"/>
                  <a:gd name="T85" fmla="*/ 398 h 699"/>
                  <a:gd name="T86" fmla="*/ 0 w 414"/>
                  <a:gd name="T87" fmla="*/ 382 h 699"/>
                  <a:gd name="T88" fmla="*/ 0 w 414"/>
                  <a:gd name="T89" fmla="*/ 317 h 699"/>
                  <a:gd name="T90" fmla="*/ 4 w 414"/>
                  <a:gd name="T91" fmla="*/ 299 h 699"/>
                  <a:gd name="T92" fmla="*/ 16 w 414"/>
                  <a:gd name="T93" fmla="*/ 289 h 699"/>
                  <a:gd name="T94" fmla="*/ 31 w 414"/>
                  <a:gd name="T95" fmla="*/ 284 h 699"/>
                  <a:gd name="T96" fmla="*/ 76 w 414"/>
                  <a:gd name="T97" fmla="*/ 284 h 699"/>
                  <a:gd name="T98" fmla="*/ 76 w 414"/>
                  <a:gd name="T99" fmla="*/ 182 h 699"/>
                  <a:gd name="T100" fmla="*/ 80 w 414"/>
                  <a:gd name="T101" fmla="*/ 142 h 699"/>
                  <a:gd name="T102" fmla="*/ 88 w 414"/>
                  <a:gd name="T103" fmla="*/ 107 h 699"/>
                  <a:gd name="T104" fmla="*/ 104 w 414"/>
                  <a:gd name="T105" fmla="*/ 76 h 699"/>
                  <a:gd name="T106" fmla="*/ 127 w 414"/>
                  <a:gd name="T107" fmla="*/ 50 h 699"/>
                  <a:gd name="T108" fmla="*/ 154 w 414"/>
                  <a:gd name="T109" fmla="*/ 29 h 699"/>
                  <a:gd name="T110" fmla="*/ 187 w 414"/>
                  <a:gd name="T111" fmla="*/ 14 h 699"/>
                  <a:gd name="T112" fmla="*/ 223 w 414"/>
                  <a:gd name="T113" fmla="*/ 3 h 699"/>
                  <a:gd name="T114" fmla="*/ 265 w 414"/>
                  <a:gd name="T115" fmla="*/ 0 h 6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14" h="699">
                    <a:moveTo>
                      <a:pt x="265" y="0"/>
                    </a:moveTo>
                    <a:lnTo>
                      <a:pt x="310" y="3"/>
                    </a:lnTo>
                    <a:lnTo>
                      <a:pt x="355" y="14"/>
                    </a:lnTo>
                    <a:lnTo>
                      <a:pt x="397" y="29"/>
                    </a:lnTo>
                    <a:lnTo>
                      <a:pt x="409" y="38"/>
                    </a:lnTo>
                    <a:lnTo>
                      <a:pt x="414" y="52"/>
                    </a:lnTo>
                    <a:lnTo>
                      <a:pt x="414" y="67"/>
                    </a:lnTo>
                    <a:lnTo>
                      <a:pt x="391" y="145"/>
                    </a:lnTo>
                    <a:lnTo>
                      <a:pt x="388" y="152"/>
                    </a:lnTo>
                    <a:lnTo>
                      <a:pt x="383" y="159"/>
                    </a:lnTo>
                    <a:lnTo>
                      <a:pt x="376" y="164"/>
                    </a:lnTo>
                    <a:lnTo>
                      <a:pt x="367" y="168"/>
                    </a:lnTo>
                    <a:lnTo>
                      <a:pt x="358" y="168"/>
                    </a:lnTo>
                    <a:lnTo>
                      <a:pt x="350" y="166"/>
                    </a:lnTo>
                    <a:lnTo>
                      <a:pt x="327" y="161"/>
                    </a:lnTo>
                    <a:lnTo>
                      <a:pt x="308" y="157"/>
                    </a:lnTo>
                    <a:lnTo>
                      <a:pt x="307" y="157"/>
                    </a:lnTo>
                    <a:lnTo>
                      <a:pt x="289" y="161"/>
                    </a:lnTo>
                    <a:lnTo>
                      <a:pt x="275" y="169"/>
                    </a:lnTo>
                    <a:lnTo>
                      <a:pt x="268" y="187"/>
                    </a:lnTo>
                    <a:lnTo>
                      <a:pt x="267" y="209"/>
                    </a:lnTo>
                    <a:lnTo>
                      <a:pt x="267" y="284"/>
                    </a:lnTo>
                    <a:lnTo>
                      <a:pt x="378" y="284"/>
                    </a:lnTo>
                    <a:lnTo>
                      <a:pt x="393" y="289"/>
                    </a:lnTo>
                    <a:lnTo>
                      <a:pt x="405" y="299"/>
                    </a:lnTo>
                    <a:lnTo>
                      <a:pt x="409" y="317"/>
                    </a:lnTo>
                    <a:lnTo>
                      <a:pt x="409" y="384"/>
                    </a:lnTo>
                    <a:lnTo>
                      <a:pt x="405" y="400"/>
                    </a:lnTo>
                    <a:lnTo>
                      <a:pt x="393" y="412"/>
                    </a:lnTo>
                    <a:lnTo>
                      <a:pt x="378" y="415"/>
                    </a:lnTo>
                    <a:lnTo>
                      <a:pt x="267" y="415"/>
                    </a:lnTo>
                    <a:lnTo>
                      <a:pt x="267" y="666"/>
                    </a:lnTo>
                    <a:lnTo>
                      <a:pt x="262" y="683"/>
                    </a:lnTo>
                    <a:lnTo>
                      <a:pt x="251" y="694"/>
                    </a:lnTo>
                    <a:lnTo>
                      <a:pt x="234" y="699"/>
                    </a:lnTo>
                    <a:lnTo>
                      <a:pt x="108" y="699"/>
                    </a:lnTo>
                    <a:lnTo>
                      <a:pt x="92" y="694"/>
                    </a:lnTo>
                    <a:lnTo>
                      <a:pt x="80" y="683"/>
                    </a:lnTo>
                    <a:lnTo>
                      <a:pt x="76" y="666"/>
                    </a:lnTo>
                    <a:lnTo>
                      <a:pt x="76" y="415"/>
                    </a:lnTo>
                    <a:lnTo>
                      <a:pt x="31" y="415"/>
                    </a:lnTo>
                    <a:lnTo>
                      <a:pt x="16" y="410"/>
                    </a:lnTo>
                    <a:lnTo>
                      <a:pt x="4" y="398"/>
                    </a:lnTo>
                    <a:lnTo>
                      <a:pt x="0" y="382"/>
                    </a:lnTo>
                    <a:lnTo>
                      <a:pt x="0" y="317"/>
                    </a:lnTo>
                    <a:lnTo>
                      <a:pt x="4" y="299"/>
                    </a:lnTo>
                    <a:lnTo>
                      <a:pt x="16" y="289"/>
                    </a:lnTo>
                    <a:lnTo>
                      <a:pt x="31" y="284"/>
                    </a:lnTo>
                    <a:lnTo>
                      <a:pt x="76" y="284"/>
                    </a:lnTo>
                    <a:lnTo>
                      <a:pt x="76" y="182"/>
                    </a:lnTo>
                    <a:lnTo>
                      <a:pt x="80" y="142"/>
                    </a:lnTo>
                    <a:lnTo>
                      <a:pt x="88" y="107"/>
                    </a:lnTo>
                    <a:lnTo>
                      <a:pt x="104" y="76"/>
                    </a:lnTo>
                    <a:lnTo>
                      <a:pt x="127" y="50"/>
                    </a:lnTo>
                    <a:lnTo>
                      <a:pt x="154" y="29"/>
                    </a:lnTo>
                    <a:lnTo>
                      <a:pt x="187" y="14"/>
                    </a:lnTo>
                    <a:lnTo>
                      <a:pt x="223" y="3"/>
                    </a:lnTo>
                    <a:lnTo>
                      <a:pt x="26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pPr defTabSz="685595"/>
                <a:endParaRPr lang="en-US" sz="1349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1" name="Freeform 35"/>
              <p:cNvSpPr>
                <a:spLocks noEditPoints="1"/>
              </p:cNvSpPr>
              <p:nvPr/>
            </p:nvSpPr>
            <p:spPr bwMode="auto">
              <a:xfrm>
                <a:off x="134" y="126"/>
                <a:ext cx="2853" cy="2815"/>
              </a:xfrm>
              <a:custGeom>
                <a:avLst/>
                <a:gdLst>
                  <a:gd name="T0" fmla="*/ 791 w 5705"/>
                  <a:gd name="T1" fmla="*/ 4474 h 5630"/>
                  <a:gd name="T2" fmla="*/ 715 w 5705"/>
                  <a:gd name="T3" fmla="*/ 5061 h 5630"/>
                  <a:gd name="T4" fmla="*/ 1177 w 5705"/>
                  <a:gd name="T5" fmla="*/ 5415 h 5630"/>
                  <a:gd name="T6" fmla="*/ 1722 w 5705"/>
                  <a:gd name="T7" fmla="*/ 5192 h 5630"/>
                  <a:gd name="T8" fmla="*/ 1798 w 5705"/>
                  <a:gd name="T9" fmla="*/ 4604 h 5630"/>
                  <a:gd name="T10" fmla="*/ 1336 w 5705"/>
                  <a:gd name="T11" fmla="*/ 4251 h 5630"/>
                  <a:gd name="T12" fmla="*/ 2283 w 5705"/>
                  <a:gd name="T13" fmla="*/ 1668 h 5630"/>
                  <a:gd name="T14" fmla="*/ 1757 w 5705"/>
                  <a:gd name="T15" fmla="*/ 2294 h 5630"/>
                  <a:gd name="T16" fmla="*/ 1764 w 5705"/>
                  <a:gd name="T17" fmla="*/ 3159 h 5630"/>
                  <a:gd name="T18" fmla="*/ 1978 w 5705"/>
                  <a:gd name="T19" fmla="*/ 3220 h 5630"/>
                  <a:gd name="T20" fmla="*/ 2683 w 5705"/>
                  <a:gd name="T21" fmla="*/ 2820 h 5630"/>
                  <a:gd name="T22" fmla="*/ 3110 w 5705"/>
                  <a:gd name="T23" fmla="*/ 2820 h 5630"/>
                  <a:gd name="T24" fmla="*/ 3815 w 5705"/>
                  <a:gd name="T25" fmla="*/ 3220 h 5630"/>
                  <a:gd name="T26" fmla="*/ 4028 w 5705"/>
                  <a:gd name="T27" fmla="*/ 3159 h 5630"/>
                  <a:gd name="T28" fmla="*/ 4035 w 5705"/>
                  <a:gd name="T29" fmla="*/ 2294 h 5630"/>
                  <a:gd name="T30" fmla="*/ 3509 w 5705"/>
                  <a:gd name="T31" fmla="*/ 1668 h 5630"/>
                  <a:gd name="T32" fmla="*/ 718 w 5705"/>
                  <a:gd name="T33" fmla="*/ 367 h 5630"/>
                  <a:gd name="T34" fmla="*/ 256 w 5705"/>
                  <a:gd name="T35" fmla="*/ 722 h 5630"/>
                  <a:gd name="T36" fmla="*/ 332 w 5705"/>
                  <a:gd name="T37" fmla="*/ 1308 h 5630"/>
                  <a:gd name="T38" fmla="*/ 878 w 5705"/>
                  <a:gd name="T39" fmla="*/ 1531 h 5630"/>
                  <a:gd name="T40" fmla="*/ 1340 w 5705"/>
                  <a:gd name="T41" fmla="*/ 1178 h 5630"/>
                  <a:gd name="T42" fmla="*/ 1264 w 5705"/>
                  <a:gd name="T43" fmla="*/ 590 h 5630"/>
                  <a:gd name="T44" fmla="*/ 4909 w 5705"/>
                  <a:gd name="T45" fmla="*/ 210 h 5630"/>
                  <a:gd name="T46" fmla="*/ 4400 w 5705"/>
                  <a:gd name="T47" fmla="*/ 502 h 5630"/>
                  <a:gd name="T48" fmla="*/ 4400 w 5705"/>
                  <a:gd name="T49" fmla="*/ 1094 h 5630"/>
                  <a:gd name="T50" fmla="*/ 4909 w 5705"/>
                  <a:gd name="T51" fmla="*/ 1386 h 5630"/>
                  <a:gd name="T52" fmla="*/ 5416 w 5705"/>
                  <a:gd name="T53" fmla="*/ 1094 h 5630"/>
                  <a:gd name="T54" fmla="*/ 5416 w 5705"/>
                  <a:gd name="T55" fmla="*/ 502 h 5630"/>
                  <a:gd name="T56" fmla="*/ 4909 w 5705"/>
                  <a:gd name="T57" fmla="*/ 210 h 5630"/>
                  <a:gd name="T58" fmla="*/ 5471 w 5705"/>
                  <a:gd name="T59" fmla="*/ 234 h 5630"/>
                  <a:gd name="T60" fmla="*/ 5700 w 5705"/>
                  <a:gd name="T61" fmla="*/ 891 h 5630"/>
                  <a:gd name="T62" fmla="*/ 5336 w 5705"/>
                  <a:gd name="T63" fmla="*/ 1471 h 5630"/>
                  <a:gd name="T64" fmla="*/ 4642 w 5705"/>
                  <a:gd name="T65" fmla="*/ 1549 h 5630"/>
                  <a:gd name="T66" fmla="*/ 4282 w 5705"/>
                  <a:gd name="T67" fmla="*/ 2159 h 5630"/>
                  <a:gd name="T68" fmla="*/ 4341 w 5705"/>
                  <a:gd name="T69" fmla="*/ 3094 h 5630"/>
                  <a:gd name="T70" fmla="*/ 3817 w 5705"/>
                  <a:gd name="T71" fmla="*/ 3893 h 5630"/>
                  <a:gd name="T72" fmla="*/ 2896 w 5705"/>
                  <a:gd name="T73" fmla="*/ 4211 h 5630"/>
                  <a:gd name="T74" fmla="*/ 1876 w 5705"/>
                  <a:gd name="T75" fmla="*/ 4331 h 5630"/>
                  <a:gd name="T76" fmla="*/ 2034 w 5705"/>
                  <a:gd name="T77" fmla="*/ 5016 h 5630"/>
                  <a:gd name="T78" fmla="*/ 1606 w 5705"/>
                  <a:gd name="T79" fmla="*/ 5549 h 5630"/>
                  <a:gd name="T80" fmla="*/ 905 w 5705"/>
                  <a:gd name="T81" fmla="*/ 5549 h 5630"/>
                  <a:gd name="T82" fmla="*/ 479 w 5705"/>
                  <a:gd name="T83" fmla="*/ 5016 h 5630"/>
                  <a:gd name="T84" fmla="*/ 635 w 5705"/>
                  <a:gd name="T85" fmla="*/ 4334 h 5630"/>
                  <a:gd name="T86" fmla="*/ 1257 w 5705"/>
                  <a:gd name="T87" fmla="*/ 4035 h 5630"/>
                  <a:gd name="T88" fmla="*/ 1873 w 5705"/>
                  <a:gd name="T89" fmla="*/ 3805 h 5630"/>
                  <a:gd name="T90" fmla="*/ 1423 w 5705"/>
                  <a:gd name="T91" fmla="*/ 2969 h 5630"/>
                  <a:gd name="T92" fmla="*/ 1572 w 5705"/>
                  <a:gd name="T93" fmla="*/ 2026 h 5630"/>
                  <a:gd name="T94" fmla="*/ 971 w 5705"/>
                  <a:gd name="T95" fmla="*/ 1729 h 5630"/>
                  <a:gd name="T96" fmla="*/ 299 w 5705"/>
                  <a:gd name="T97" fmla="*/ 1571 h 5630"/>
                  <a:gd name="T98" fmla="*/ 0 w 5705"/>
                  <a:gd name="T99" fmla="*/ 950 h 5630"/>
                  <a:gd name="T100" fmla="*/ 299 w 5705"/>
                  <a:gd name="T101" fmla="*/ 327 h 5630"/>
                  <a:gd name="T102" fmla="*/ 980 w 5705"/>
                  <a:gd name="T103" fmla="*/ 173 h 5630"/>
                  <a:gd name="T104" fmla="*/ 1515 w 5705"/>
                  <a:gd name="T105" fmla="*/ 599 h 5630"/>
                  <a:gd name="T106" fmla="*/ 1523 w 5705"/>
                  <a:gd name="T107" fmla="*/ 1282 h 5630"/>
                  <a:gd name="T108" fmla="*/ 2428 w 5705"/>
                  <a:gd name="T109" fmla="*/ 1300 h 5630"/>
                  <a:gd name="T110" fmla="*/ 3386 w 5705"/>
                  <a:gd name="T111" fmla="*/ 1306 h 5630"/>
                  <a:gd name="T112" fmla="*/ 4178 w 5705"/>
                  <a:gd name="T113" fmla="*/ 1118 h 5630"/>
                  <a:gd name="T114" fmla="*/ 4192 w 5705"/>
                  <a:gd name="T115" fmla="*/ 447 h 5630"/>
                  <a:gd name="T116" fmla="*/ 4725 w 5705"/>
                  <a:gd name="T117" fmla="*/ 21 h 5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705" h="5630">
                    <a:moveTo>
                      <a:pt x="1257" y="4244"/>
                    </a:moveTo>
                    <a:lnTo>
                      <a:pt x="1177" y="4251"/>
                    </a:lnTo>
                    <a:lnTo>
                      <a:pt x="1101" y="4267"/>
                    </a:lnTo>
                    <a:lnTo>
                      <a:pt x="1028" y="4291"/>
                    </a:lnTo>
                    <a:lnTo>
                      <a:pt x="961" y="4326"/>
                    </a:lnTo>
                    <a:lnTo>
                      <a:pt x="897" y="4367"/>
                    </a:lnTo>
                    <a:lnTo>
                      <a:pt x="841" y="4417"/>
                    </a:lnTo>
                    <a:lnTo>
                      <a:pt x="791" y="4474"/>
                    </a:lnTo>
                    <a:lnTo>
                      <a:pt x="749" y="4537"/>
                    </a:lnTo>
                    <a:lnTo>
                      <a:pt x="715" y="4604"/>
                    </a:lnTo>
                    <a:lnTo>
                      <a:pt x="689" y="4677"/>
                    </a:lnTo>
                    <a:lnTo>
                      <a:pt x="673" y="4753"/>
                    </a:lnTo>
                    <a:lnTo>
                      <a:pt x="668" y="4832"/>
                    </a:lnTo>
                    <a:lnTo>
                      <a:pt x="673" y="4912"/>
                    </a:lnTo>
                    <a:lnTo>
                      <a:pt x="689" y="4988"/>
                    </a:lnTo>
                    <a:lnTo>
                      <a:pt x="715" y="5061"/>
                    </a:lnTo>
                    <a:lnTo>
                      <a:pt x="749" y="5128"/>
                    </a:lnTo>
                    <a:lnTo>
                      <a:pt x="791" y="5192"/>
                    </a:lnTo>
                    <a:lnTo>
                      <a:pt x="841" y="5248"/>
                    </a:lnTo>
                    <a:lnTo>
                      <a:pt x="897" y="5298"/>
                    </a:lnTo>
                    <a:lnTo>
                      <a:pt x="961" y="5339"/>
                    </a:lnTo>
                    <a:lnTo>
                      <a:pt x="1028" y="5374"/>
                    </a:lnTo>
                    <a:lnTo>
                      <a:pt x="1101" y="5400"/>
                    </a:lnTo>
                    <a:lnTo>
                      <a:pt x="1177" y="5415"/>
                    </a:lnTo>
                    <a:lnTo>
                      <a:pt x="1257" y="5421"/>
                    </a:lnTo>
                    <a:lnTo>
                      <a:pt x="1336" y="5415"/>
                    </a:lnTo>
                    <a:lnTo>
                      <a:pt x="1412" y="5400"/>
                    </a:lnTo>
                    <a:lnTo>
                      <a:pt x="1485" y="5374"/>
                    </a:lnTo>
                    <a:lnTo>
                      <a:pt x="1553" y="5339"/>
                    </a:lnTo>
                    <a:lnTo>
                      <a:pt x="1615" y="5298"/>
                    </a:lnTo>
                    <a:lnTo>
                      <a:pt x="1672" y="5248"/>
                    </a:lnTo>
                    <a:lnTo>
                      <a:pt x="1722" y="5192"/>
                    </a:lnTo>
                    <a:lnTo>
                      <a:pt x="1764" y="5128"/>
                    </a:lnTo>
                    <a:lnTo>
                      <a:pt x="1798" y="5061"/>
                    </a:lnTo>
                    <a:lnTo>
                      <a:pt x="1824" y="4988"/>
                    </a:lnTo>
                    <a:lnTo>
                      <a:pt x="1840" y="4912"/>
                    </a:lnTo>
                    <a:lnTo>
                      <a:pt x="1845" y="4832"/>
                    </a:lnTo>
                    <a:lnTo>
                      <a:pt x="1840" y="4753"/>
                    </a:lnTo>
                    <a:lnTo>
                      <a:pt x="1824" y="4677"/>
                    </a:lnTo>
                    <a:lnTo>
                      <a:pt x="1798" y="4604"/>
                    </a:lnTo>
                    <a:lnTo>
                      <a:pt x="1764" y="4537"/>
                    </a:lnTo>
                    <a:lnTo>
                      <a:pt x="1722" y="4474"/>
                    </a:lnTo>
                    <a:lnTo>
                      <a:pt x="1672" y="4417"/>
                    </a:lnTo>
                    <a:lnTo>
                      <a:pt x="1615" y="4367"/>
                    </a:lnTo>
                    <a:lnTo>
                      <a:pt x="1553" y="4326"/>
                    </a:lnTo>
                    <a:lnTo>
                      <a:pt x="1485" y="4291"/>
                    </a:lnTo>
                    <a:lnTo>
                      <a:pt x="1412" y="4267"/>
                    </a:lnTo>
                    <a:lnTo>
                      <a:pt x="1336" y="4251"/>
                    </a:lnTo>
                    <a:lnTo>
                      <a:pt x="1257" y="4244"/>
                    </a:lnTo>
                    <a:close/>
                    <a:moveTo>
                      <a:pt x="2896" y="1502"/>
                    </a:moveTo>
                    <a:lnTo>
                      <a:pt x="2785" y="1507"/>
                    </a:lnTo>
                    <a:lnTo>
                      <a:pt x="2678" y="1523"/>
                    </a:lnTo>
                    <a:lnTo>
                      <a:pt x="2574" y="1547"/>
                    </a:lnTo>
                    <a:lnTo>
                      <a:pt x="2472" y="1578"/>
                    </a:lnTo>
                    <a:lnTo>
                      <a:pt x="2377" y="1620"/>
                    </a:lnTo>
                    <a:lnTo>
                      <a:pt x="2283" y="1668"/>
                    </a:lnTo>
                    <a:lnTo>
                      <a:pt x="2197" y="1725"/>
                    </a:lnTo>
                    <a:lnTo>
                      <a:pt x="2113" y="1789"/>
                    </a:lnTo>
                    <a:lnTo>
                      <a:pt x="2037" y="1858"/>
                    </a:lnTo>
                    <a:lnTo>
                      <a:pt x="1966" y="1935"/>
                    </a:lnTo>
                    <a:lnTo>
                      <a:pt x="1904" y="2018"/>
                    </a:lnTo>
                    <a:lnTo>
                      <a:pt x="1847" y="2104"/>
                    </a:lnTo>
                    <a:lnTo>
                      <a:pt x="1798" y="2197"/>
                    </a:lnTo>
                    <a:lnTo>
                      <a:pt x="1757" y="2294"/>
                    </a:lnTo>
                    <a:lnTo>
                      <a:pt x="1724" y="2395"/>
                    </a:lnTo>
                    <a:lnTo>
                      <a:pt x="1700" y="2500"/>
                    </a:lnTo>
                    <a:lnTo>
                      <a:pt x="1686" y="2608"/>
                    </a:lnTo>
                    <a:lnTo>
                      <a:pt x="1681" y="2718"/>
                    </a:lnTo>
                    <a:lnTo>
                      <a:pt x="1686" y="2832"/>
                    </a:lnTo>
                    <a:lnTo>
                      <a:pt x="1703" y="2945"/>
                    </a:lnTo>
                    <a:lnTo>
                      <a:pt x="1729" y="3054"/>
                    </a:lnTo>
                    <a:lnTo>
                      <a:pt x="1764" y="3159"/>
                    </a:lnTo>
                    <a:lnTo>
                      <a:pt x="1809" y="3260"/>
                    </a:lnTo>
                    <a:lnTo>
                      <a:pt x="1862" y="3355"/>
                    </a:lnTo>
                    <a:lnTo>
                      <a:pt x="1923" y="3445"/>
                    </a:lnTo>
                    <a:lnTo>
                      <a:pt x="1932" y="3396"/>
                    </a:lnTo>
                    <a:lnTo>
                      <a:pt x="1940" y="3348"/>
                    </a:lnTo>
                    <a:lnTo>
                      <a:pt x="1951" y="3301"/>
                    </a:lnTo>
                    <a:lnTo>
                      <a:pt x="1963" y="3258"/>
                    </a:lnTo>
                    <a:lnTo>
                      <a:pt x="1978" y="3220"/>
                    </a:lnTo>
                    <a:lnTo>
                      <a:pt x="1994" y="3185"/>
                    </a:lnTo>
                    <a:lnTo>
                      <a:pt x="2013" y="3156"/>
                    </a:lnTo>
                    <a:lnTo>
                      <a:pt x="2034" y="3133"/>
                    </a:lnTo>
                    <a:lnTo>
                      <a:pt x="2058" y="3120"/>
                    </a:lnTo>
                    <a:lnTo>
                      <a:pt x="2531" y="2931"/>
                    </a:lnTo>
                    <a:lnTo>
                      <a:pt x="2641" y="2838"/>
                    </a:lnTo>
                    <a:lnTo>
                      <a:pt x="2660" y="2826"/>
                    </a:lnTo>
                    <a:lnTo>
                      <a:pt x="2683" y="2820"/>
                    </a:lnTo>
                    <a:lnTo>
                      <a:pt x="2704" y="2822"/>
                    </a:lnTo>
                    <a:lnTo>
                      <a:pt x="2724" y="2829"/>
                    </a:lnTo>
                    <a:lnTo>
                      <a:pt x="2742" y="2841"/>
                    </a:lnTo>
                    <a:lnTo>
                      <a:pt x="2896" y="2995"/>
                    </a:lnTo>
                    <a:lnTo>
                      <a:pt x="3050" y="2841"/>
                    </a:lnTo>
                    <a:lnTo>
                      <a:pt x="3069" y="2829"/>
                    </a:lnTo>
                    <a:lnTo>
                      <a:pt x="3088" y="2822"/>
                    </a:lnTo>
                    <a:lnTo>
                      <a:pt x="3110" y="2820"/>
                    </a:lnTo>
                    <a:lnTo>
                      <a:pt x="3131" y="2826"/>
                    </a:lnTo>
                    <a:lnTo>
                      <a:pt x="3150" y="2838"/>
                    </a:lnTo>
                    <a:lnTo>
                      <a:pt x="3261" y="2931"/>
                    </a:lnTo>
                    <a:lnTo>
                      <a:pt x="3734" y="3120"/>
                    </a:lnTo>
                    <a:lnTo>
                      <a:pt x="3758" y="3133"/>
                    </a:lnTo>
                    <a:lnTo>
                      <a:pt x="3779" y="3156"/>
                    </a:lnTo>
                    <a:lnTo>
                      <a:pt x="3798" y="3185"/>
                    </a:lnTo>
                    <a:lnTo>
                      <a:pt x="3815" y="3220"/>
                    </a:lnTo>
                    <a:lnTo>
                      <a:pt x="3829" y="3258"/>
                    </a:lnTo>
                    <a:lnTo>
                      <a:pt x="3841" y="3301"/>
                    </a:lnTo>
                    <a:lnTo>
                      <a:pt x="3851" y="3348"/>
                    </a:lnTo>
                    <a:lnTo>
                      <a:pt x="3862" y="3396"/>
                    </a:lnTo>
                    <a:lnTo>
                      <a:pt x="3869" y="3445"/>
                    </a:lnTo>
                    <a:lnTo>
                      <a:pt x="3931" y="3355"/>
                    </a:lnTo>
                    <a:lnTo>
                      <a:pt x="3983" y="3260"/>
                    </a:lnTo>
                    <a:lnTo>
                      <a:pt x="4028" y="3159"/>
                    </a:lnTo>
                    <a:lnTo>
                      <a:pt x="4064" y="3054"/>
                    </a:lnTo>
                    <a:lnTo>
                      <a:pt x="4090" y="2945"/>
                    </a:lnTo>
                    <a:lnTo>
                      <a:pt x="4106" y="2832"/>
                    </a:lnTo>
                    <a:lnTo>
                      <a:pt x="4111" y="2718"/>
                    </a:lnTo>
                    <a:lnTo>
                      <a:pt x="4106" y="2608"/>
                    </a:lnTo>
                    <a:lnTo>
                      <a:pt x="4092" y="2500"/>
                    </a:lnTo>
                    <a:lnTo>
                      <a:pt x="4068" y="2395"/>
                    </a:lnTo>
                    <a:lnTo>
                      <a:pt x="4035" y="2294"/>
                    </a:lnTo>
                    <a:lnTo>
                      <a:pt x="3995" y="2197"/>
                    </a:lnTo>
                    <a:lnTo>
                      <a:pt x="3945" y="2106"/>
                    </a:lnTo>
                    <a:lnTo>
                      <a:pt x="3889" y="2018"/>
                    </a:lnTo>
                    <a:lnTo>
                      <a:pt x="3825" y="1935"/>
                    </a:lnTo>
                    <a:lnTo>
                      <a:pt x="3754" y="1858"/>
                    </a:lnTo>
                    <a:lnTo>
                      <a:pt x="3678" y="1789"/>
                    </a:lnTo>
                    <a:lnTo>
                      <a:pt x="3597" y="1725"/>
                    </a:lnTo>
                    <a:lnTo>
                      <a:pt x="3509" y="1668"/>
                    </a:lnTo>
                    <a:lnTo>
                      <a:pt x="3417" y="1620"/>
                    </a:lnTo>
                    <a:lnTo>
                      <a:pt x="3320" y="1578"/>
                    </a:lnTo>
                    <a:lnTo>
                      <a:pt x="3219" y="1547"/>
                    </a:lnTo>
                    <a:lnTo>
                      <a:pt x="3114" y="1523"/>
                    </a:lnTo>
                    <a:lnTo>
                      <a:pt x="3007" y="1507"/>
                    </a:lnTo>
                    <a:lnTo>
                      <a:pt x="2896" y="1502"/>
                    </a:lnTo>
                    <a:close/>
                    <a:moveTo>
                      <a:pt x="798" y="362"/>
                    </a:moveTo>
                    <a:lnTo>
                      <a:pt x="718" y="367"/>
                    </a:lnTo>
                    <a:lnTo>
                      <a:pt x="642" y="383"/>
                    </a:lnTo>
                    <a:lnTo>
                      <a:pt x="569" y="409"/>
                    </a:lnTo>
                    <a:lnTo>
                      <a:pt x="500" y="441"/>
                    </a:lnTo>
                    <a:lnTo>
                      <a:pt x="438" y="485"/>
                    </a:lnTo>
                    <a:lnTo>
                      <a:pt x="383" y="535"/>
                    </a:lnTo>
                    <a:lnTo>
                      <a:pt x="332" y="590"/>
                    </a:lnTo>
                    <a:lnTo>
                      <a:pt x="289" y="653"/>
                    </a:lnTo>
                    <a:lnTo>
                      <a:pt x="256" y="722"/>
                    </a:lnTo>
                    <a:lnTo>
                      <a:pt x="230" y="794"/>
                    </a:lnTo>
                    <a:lnTo>
                      <a:pt x="215" y="871"/>
                    </a:lnTo>
                    <a:lnTo>
                      <a:pt x="209" y="950"/>
                    </a:lnTo>
                    <a:lnTo>
                      <a:pt x="215" y="1030"/>
                    </a:lnTo>
                    <a:lnTo>
                      <a:pt x="230" y="1106"/>
                    </a:lnTo>
                    <a:lnTo>
                      <a:pt x="256" y="1178"/>
                    </a:lnTo>
                    <a:lnTo>
                      <a:pt x="289" y="1246"/>
                    </a:lnTo>
                    <a:lnTo>
                      <a:pt x="332" y="1308"/>
                    </a:lnTo>
                    <a:lnTo>
                      <a:pt x="383" y="1365"/>
                    </a:lnTo>
                    <a:lnTo>
                      <a:pt x="438" y="1415"/>
                    </a:lnTo>
                    <a:lnTo>
                      <a:pt x="500" y="1457"/>
                    </a:lnTo>
                    <a:lnTo>
                      <a:pt x="569" y="1492"/>
                    </a:lnTo>
                    <a:lnTo>
                      <a:pt x="642" y="1516"/>
                    </a:lnTo>
                    <a:lnTo>
                      <a:pt x="718" y="1531"/>
                    </a:lnTo>
                    <a:lnTo>
                      <a:pt x="798" y="1538"/>
                    </a:lnTo>
                    <a:lnTo>
                      <a:pt x="878" y="1531"/>
                    </a:lnTo>
                    <a:lnTo>
                      <a:pt x="954" y="1516"/>
                    </a:lnTo>
                    <a:lnTo>
                      <a:pt x="1026" y="1492"/>
                    </a:lnTo>
                    <a:lnTo>
                      <a:pt x="1094" y="1457"/>
                    </a:lnTo>
                    <a:lnTo>
                      <a:pt x="1156" y="1415"/>
                    </a:lnTo>
                    <a:lnTo>
                      <a:pt x="1213" y="1365"/>
                    </a:lnTo>
                    <a:lnTo>
                      <a:pt x="1264" y="1308"/>
                    </a:lnTo>
                    <a:lnTo>
                      <a:pt x="1305" y="1246"/>
                    </a:lnTo>
                    <a:lnTo>
                      <a:pt x="1340" y="1178"/>
                    </a:lnTo>
                    <a:lnTo>
                      <a:pt x="1364" y="1106"/>
                    </a:lnTo>
                    <a:lnTo>
                      <a:pt x="1380" y="1030"/>
                    </a:lnTo>
                    <a:lnTo>
                      <a:pt x="1386" y="950"/>
                    </a:lnTo>
                    <a:lnTo>
                      <a:pt x="1380" y="871"/>
                    </a:lnTo>
                    <a:lnTo>
                      <a:pt x="1364" y="794"/>
                    </a:lnTo>
                    <a:lnTo>
                      <a:pt x="1340" y="722"/>
                    </a:lnTo>
                    <a:lnTo>
                      <a:pt x="1305" y="653"/>
                    </a:lnTo>
                    <a:lnTo>
                      <a:pt x="1264" y="590"/>
                    </a:lnTo>
                    <a:lnTo>
                      <a:pt x="1213" y="535"/>
                    </a:lnTo>
                    <a:lnTo>
                      <a:pt x="1156" y="485"/>
                    </a:lnTo>
                    <a:lnTo>
                      <a:pt x="1094" y="441"/>
                    </a:lnTo>
                    <a:lnTo>
                      <a:pt x="1026" y="409"/>
                    </a:lnTo>
                    <a:lnTo>
                      <a:pt x="954" y="383"/>
                    </a:lnTo>
                    <a:lnTo>
                      <a:pt x="878" y="367"/>
                    </a:lnTo>
                    <a:lnTo>
                      <a:pt x="798" y="362"/>
                    </a:lnTo>
                    <a:close/>
                    <a:moveTo>
                      <a:pt x="4909" y="210"/>
                    </a:moveTo>
                    <a:lnTo>
                      <a:pt x="4829" y="215"/>
                    </a:lnTo>
                    <a:lnTo>
                      <a:pt x="4751" y="230"/>
                    </a:lnTo>
                    <a:lnTo>
                      <a:pt x="4680" y="256"/>
                    </a:lnTo>
                    <a:lnTo>
                      <a:pt x="4611" y="291"/>
                    </a:lnTo>
                    <a:lnTo>
                      <a:pt x="4549" y="332"/>
                    </a:lnTo>
                    <a:lnTo>
                      <a:pt x="4493" y="383"/>
                    </a:lnTo>
                    <a:lnTo>
                      <a:pt x="4443" y="438"/>
                    </a:lnTo>
                    <a:lnTo>
                      <a:pt x="4400" y="502"/>
                    </a:lnTo>
                    <a:lnTo>
                      <a:pt x="4367" y="569"/>
                    </a:lnTo>
                    <a:lnTo>
                      <a:pt x="4341" y="642"/>
                    </a:lnTo>
                    <a:lnTo>
                      <a:pt x="4326" y="718"/>
                    </a:lnTo>
                    <a:lnTo>
                      <a:pt x="4320" y="798"/>
                    </a:lnTo>
                    <a:lnTo>
                      <a:pt x="4326" y="877"/>
                    </a:lnTo>
                    <a:lnTo>
                      <a:pt x="4341" y="954"/>
                    </a:lnTo>
                    <a:lnTo>
                      <a:pt x="4367" y="1026"/>
                    </a:lnTo>
                    <a:lnTo>
                      <a:pt x="4400" y="1094"/>
                    </a:lnTo>
                    <a:lnTo>
                      <a:pt x="4443" y="1156"/>
                    </a:lnTo>
                    <a:lnTo>
                      <a:pt x="4493" y="1213"/>
                    </a:lnTo>
                    <a:lnTo>
                      <a:pt x="4549" y="1263"/>
                    </a:lnTo>
                    <a:lnTo>
                      <a:pt x="4611" y="1305"/>
                    </a:lnTo>
                    <a:lnTo>
                      <a:pt x="4680" y="1339"/>
                    </a:lnTo>
                    <a:lnTo>
                      <a:pt x="4751" y="1364"/>
                    </a:lnTo>
                    <a:lnTo>
                      <a:pt x="4829" y="1379"/>
                    </a:lnTo>
                    <a:lnTo>
                      <a:pt x="4909" y="1386"/>
                    </a:lnTo>
                    <a:lnTo>
                      <a:pt x="4988" y="1379"/>
                    </a:lnTo>
                    <a:lnTo>
                      <a:pt x="5065" y="1364"/>
                    </a:lnTo>
                    <a:lnTo>
                      <a:pt x="5137" y="1339"/>
                    </a:lnTo>
                    <a:lnTo>
                      <a:pt x="5205" y="1305"/>
                    </a:lnTo>
                    <a:lnTo>
                      <a:pt x="5267" y="1263"/>
                    </a:lnTo>
                    <a:lnTo>
                      <a:pt x="5324" y="1213"/>
                    </a:lnTo>
                    <a:lnTo>
                      <a:pt x="5374" y="1156"/>
                    </a:lnTo>
                    <a:lnTo>
                      <a:pt x="5416" y="1094"/>
                    </a:lnTo>
                    <a:lnTo>
                      <a:pt x="5451" y="1026"/>
                    </a:lnTo>
                    <a:lnTo>
                      <a:pt x="5475" y="954"/>
                    </a:lnTo>
                    <a:lnTo>
                      <a:pt x="5490" y="877"/>
                    </a:lnTo>
                    <a:lnTo>
                      <a:pt x="5496" y="798"/>
                    </a:lnTo>
                    <a:lnTo>
                      <a:pt x="5490" y="718"/>
                    </a:lnTo>
                    <a:lnTo>
                      <a:pt x="5475" y="642"/>
                    </a:lnTo>
                    <a:lnTo>
                      <a:pt x="5451" y="569"/>
                    </a:lnTo>
                    <a:lnTo>
                      <a:pt x="5416" y="502"/>
                    </a:lnTo>
                    <a:lnTo>
                      <a:pt x="5374" y="438"/>
                    </a:lnTo>
                    <a:lnTo>
                      <a:pt x="5324" y="383"/>
                    </a:lnTo>
                    <a:lnTo>
                      <a:pt x="5267" y="332"/>
                    </a:lnTo>
                    <a:lnTo>
                      <a:pt x="5205" y="291"/>
                    </a:lnTo>
                    <a:lnTo>
                      <a:pt x="5137" y="256"/>
                    </a:lnTo>
                    <a:lnTo>
                      <a:pt x="5065" y="230"/>
                    </a:lnTo>
                    <a:lnTo>
                      <a:pt x="4988" y="215"/>
                    </a:lnTo>
                    <a:lnTo>
                      <a:pt x="4909" y="210"/>
                    </a:lnTo>
                    <a:close/>
                    <a:moveTo>
                      <a:pt x="4909" y="0"/>
                    </a:moveTo>
                    <a:lnTo>
                      <a:pt x="5001" y="5"/>
                    </a:lnTo>
                    <a:lnTo>
                      <a:pt x="5091" y="21"/>
                    </a:lnTo>
                    <a:lnTo>
                      <a:pt x="5177" y="47"/>
                    </a:lnTo>
                    <a:lnTo>
                      <a:pt x="5259" y="82"/>
                    </a:lnTo>
                    <a:lnTo>
                      <a:pt x="5336" y="125"/>
                    </a:lnTo>
                    <a:lnTo>
                      <a:pt x="5407" y="175"/>
                    </a:lnTo>
                    <a:lnTo>
                      <a:pt x="5471" y="234"/>
                    </a:lnTo>
                    <a:lnTo>
                      <a:pt x="5530" y="300"/>
                    </a:lnTo>
                    <a:lnTo>
                      <a:pt x="5582" y="371"/>
                    </a:lnTo>
                    <a:lnTo>
                      <a:pt x="5625" y="447"/>
                    </a:lnTo>
                    <a:lnTo>
                      <a:pt x="5660" y="530"/>
                    </a:lnTo>
                    <a:lnTo>
                      <a:pt x="5684" y="614"/>
                    </a:lnTo>
                    <a:lnTo>
                      <a:pt x="5700" y="704"/>
                    </a:lnTo>
                    <a:lnTo>
                      <a:pt x="5705" y="798"/>
                    </a:lnTo>
                    <a:lnTo>
                      <a:pt x="5700" y="891"/>
                    </a:lnTo>
                    <a:lnTo>
                      <a:pt x="5684" y="980"/>
                    </a:lnTo>
                    <a:lnTo>
                      <a:pt x="5660" y="1066"/>
                    </a:lnTo>
                    <a:lnTo>
                      <a:pt x="5625" y="1147"/>
                    </a:lnTo>
                    <a:lnTo>
                      <a:pt x="5582" y="1225"/>
                    </a:lnTo>
                    <a:lnTo>
                      <a:pt x="5530" y="1296"/>
                    </a:lnTo>
                    <a:lnTo>
                      <a:pt x="5471" y="1362"/>
                    </a:lnTo>
                    <a:lnTo>
                      <a:pt x="5407" y="1419"/>
                    </a:lnTo>
                    <a:lnTo>
                      <a:pt x="5336" y="1471"/>
                    </a:lnTo>
                    <a:lnTo>
                      <a:pt x="5259" y="1514"/>
                    </a:lnTo>
                    <a:lnTo>
                      <a:pt x="5177" y="1549"/>
                    </a:lnTo>
                    <a:lnTo>
                      <a:pt x="5091" y="1575"/>
                    </a:lnTo>
                    <a:lnTo>
                      <a:pt x="5001" y="1590"/>
                    </a:lnTo>
                    <a:lnTo>
                      <a:pt x="4909" y="1595"/>
                    </a:lnTo>
                    <a:lnTo>
                      <a:pt x="4817" y="1590"/>
                    </a:lnTo>
                    <a:lnTo>
                      <a:pt x="4727" y="1575"/>
                    </a:lnTo>
                    <a:lnTo>
                      <a:pt x="4642" y="1549"/>
                    </a:lnTo>
                    <a:lnTo>
                      <a:pt x="4561" y="1516"/>
                    </a:lnTo>
                    <a:lnTo>
                      <a:pt x="4485" y="1473"/>
                    </a:lnTo>
                    <a:lnTo>
                      <a:pt x="4414" y="1422"/>
                    </a:lnTo>
                    <a:lnTo>
                      <a:pt x="4057" y="1779"/>
                    </a:lnTo>
                    <a:lnTo>
                      <a:pt x="4123" y="1867"/>
                    </a:lnTo>
                    <a:lnTo>
                      <a:pt x="4184" y="1960"/>
                    </a:lnTo>
                    <a:lnTo>
                      <a:pt x="4236" y="2057"/>
                    </a:lnTo>
                    <a:lnTo>
                      <a:pt x="4282" y="2159"/>
                    </a:lnTo>
                    <a:lnTo>
                      <a:pt x="4320" y="2265"/>
                    </a:lnTo>
                    <a:lnTo>
                      <a:pt x="4350" y="2374"/>
                    </a:lnTo>
                    <a:lnTo>
                      <a:pt x="4372" y="2486"/>
                    </a:lnTo>
                    <a:lnTo>
                      <a:pt x="4386" y="2601"/>
                    </a:lnTo>
                    <a:lnTo>
                      <a:pt x="4390" y="2718"/>
                    </a:lnTo>
                    <a:lnTo>
                      <a:pt x="4384" y="2846"/>
                    </a:lnTo>
                    <a:lnTo>
                      <a:pt x="4369" y="2973"/>
                    </a:lnTo>
                    <a:lnTo>
                      <a:pt x="4341" y="3094"/>
                    </a:lnTo>
                    <a:lnTo>
                      <a:pt x="4307" y="3213"/>
                    </a:lnTo>
                    <a:lnTo>
                      <a:pt x="4260" y="3326"/>
                    </a:lnTo>
                    <a:lnTo>
                      <a:pt x="4206" y="3436"/>
                    </a:lnTo>
                    <a:lnTo>
                      <a:pt x="4144" y="3540"/>
                    </a:lnTo>
                    <a:lnTo>
                      <a:pt x="4073" y="3637"/>
                    </a:lnTo>
                    <a:lnTo>
                      <a:pt x="3993" y="3729"/>
                    </a:lnTo>
                    <a:lnTo>
                      <a:pt x="3908" y="3815"/>
                    </a:lnTo>
                    <a:lnTo>
                      <a:pt x="3817" y="3893"/>
                    </a:lnTo>
                    <a:lnTo>
                      <a:pt x="3718" y="3964"/>
                    </a:lnTo>
                    <a:lnTo>
                      <a:pt x="3614" y="4026"/>
                    </a:lnTo>
                    <a:lnTo>
                      <a:pt x="3505" y="4082"/>
                    </a:lnTo>
                    <a:lnTo>
                      <a:pt x="3391" y="4127"/>
                    </a:lnTo>
                    <a:lnTo>
                      <a:pt x="3273" y="4163"/>
                    </a:lnTo>
                    <a:lnTo>
                      <a:pt x="3150" y="4189"/>
                    </a:lnTo>
                    <a:lnTo>
                      <a:pt x="3026" y="4204"/>
                    </a:lnTo>
                    <a:lnTo>
                      <a:pt x="2896" y="4211"/>
                    </a:lnTo>
                    <a:lnTo>
                      <a:pt x="2782" y="4206"/>
                    </a:lnTo>
                    <a:lnTo>
                      <a:pt x="2669" y="4194"/>
                    </a:lnTo>
                    <a:lnTo>
                      <a:pt x="2560" y="4173"/>
                    </a:lnTo>
                    <a:lnTo>
                      <a:pt x="2453" y="4144"/>
                    </a:lnTo>
                    <a:lnTo>
                      <a:pt x="2351" y="4108"/>
                    </a:lnTo>
                    <a:lnTo>
                      <a:pt x="2250" y="4064"/>
                    </a:lnTo>
                    <a:lnTo>
                      <a:pt x="2155" y="4014"/>
                    </a:lnTo>
                    <a:lnTo>
                      <a:pt x="1876" y="4331"/>
                    </a:lnTo>
                    <a:lnTo>
                      <a:pt x="1928" y="4402"/>
                    </a:lnTo>
                    <a:lnTo>
                      <a:pt x="1972" y="4479"/>
                    </a:lnTo>
                    <a:lnTo>
                      <a:pt x="2006" y="4563"/>
                    </a:lnTo>
                    <a:lnTo>
                      <a:pt x="2032" y="4649"/>
                    </a:lnTo>
                    <a:lnTo>
                      <a:pt x="2049" y="4739"/>
                    </a:lnTo>
                    <a:lnTo>
                      <a:pt x="2055" y="4832"/>
                    </a:lnTo>
                    <a:lnTo>
                      <a:pt x="2049" y="4926"/>
                    </a:lnTo>
                    <a:lnTo>
                      <a:pt x="2034" y="5016"/>
                    </a:lnTo>
                    <a:lnTo>
                      <a:pt x="2008" y="5101"/>
                    </a:lnTo>
                    <a:lnTo>
                      <a:pt x="1973" y="5184"/>
                    </a:lnTo>
                    <a:lnTo>
                      <a:pt x="1930" y="5260"/>
                    </a:lnTo>
                    <a:lnTo>
                      <a:pt x="1878" y="5331"/>
                    </a:lnTo>
                    <a:lnTo>
                      <a:pt x="1821" y="5396"/>
                    </a:lnTo>
                    <a:lnTo>
                      <a:pt x="1755" y="5455"/>
                    </a:lnTo>
                    <a:lnTo>
                      <a:pt x="1684" y="5505"/>
                    </a:lnTo>
                    <a:lnTo>
                      <a:pt x="1606" y="5549"/>
                    </a:lnTo>
                    <a:lnTo>
                      <a:pt x="1525" y="5583"/>
                    </a:lnTo>
                    <a:lnTo>
                      <a:pt x="1438" y="5609"/>
                    </a:lnTo>
                    <a:lnTo>
                      <a:pt x="1350" y="5625"/>
                    </a:lnTo>
                    <a:lnTo>
                      <a:pt x="1257" y="5630"/>
                    </a:lnTo>
                    <a:lnTo>
                      <a:pt x="1163" y="5625"/>
                    </a:lnTo>
                    <a:lnTo>
                      <a:pt x="1073" y="5609"/>
                    </a:lnTo>
                    <a:lnTo>
                      <a:pt x="988" y="5583"/>
                    </a:lnTo>
                    <a:lnTo>
                      <a:pt x="905" y="5549"/>
                    </a:lnTo>
                    <a:lnTo>
                      <a:pt x="829" y="5505"/>
                    </a:lnTo>
                    <a:lnTo>
                      <a:pt x="758" y="5455"/>
                    </a:lnTo>
                    <a:lnTo>
                      <a:pt x="692" y="5396"/>
                    </a:lnTo>
                    <a:lnTo>
                      <a:pt x="635" y="5331"/>
                    </a:lnTo>
                    <a:lnTo>
                      <a:pt x="583" y="5260"/>
                    </a:lnTo>
                    <a:lnTo>
                      <a:pt x="540" y="5184"/>
                    </a:lnTo>
                    <a:lnTo>
                      <a:pt x="505" y="5101"/>
                    </a:lnTo>
                    <a:lnTo>
                      <a:pt x="479" y="5016"/>
                    </a:lnTo>
                    <a:lnTo>
                      <a:pt x="464" y="4926"/>
                    </a:lnTo>
                    <a:lnTo>
                      <a:pt x="459" y="4832"/>
                    </a:lnTo>
                    <a:lnTo>
                      <a:pt x="464" y="4739"/>
                    </a:lnTo>
                    <a:lnTo>
                      <a:pt x="479" y="4651"/>
                    </a:lnTo>
                    <a:lnTo>
                      <a:pt x="505" y="4564"/>
                    </a:lnTo>
                    <a:lnTo>
                      <a:pt x="540" y="4483"/>
                    </a:lnTo>
                    <a:lnTo>
                      <a:pt x="583" y="4405"/>
                    </a:lnTo>
                    <a:lnTo>
                      <a:pt x="635" y="4334"/>
                    </a:lnTo>
                    <a:lnTo>
                      <a:pt x="692" y="4268"/>
                    </a:lnTo>
                    <a:lnTo>
                      <a:pt x="758" y="4211"/>
                    </a:lnTo>
                    <a:lnTo>
                      <a:pt x="829" y="4159"/>
                    </a:lnTo>
                    <a:lnTo>
                      <a:pt x="905" y="4116"/>
                    </a:lnTo>
                    <a:lnTo>
                      <a:pt x="988" y="4082"/>
                    </a:lnTo>
                    <a:lnTo>
                      <a:pt x="1073" y="4056"/>
                    </a:lnTo>
                    <a:lnTo>
                      <a:pt x="1163" y="4040"/>
                    </a:lnTo>
                    <a:lnTo>
                      <a:pt x="1257" y="4035"/>
                    </a:lnTo>
                    <a:lnTo>
                      <a:pt x="1340" y="4040"/>
                    </a:lnTo>
                    <a:lnTo>
                      <a:pt x="1419" y="4052"/>
                    </a:lnTo>
                    <a:lnTo>
                      <a:pt x="1496" y="4073"/>
                    </a:lnTo>
                    <a:lnTo>
                      <a:pt x="1570" y="4099"/>
                    </a:lnTo>
                    <a:lnTo>
                      <a:pt x="1641" y="4133"/>
                    </a:lnTo>
                    <a:lnTo>
                      <a:pt x="1707" y="4175"/>
                    </a:lnTo>
                    <a:lnTo>
                      <a:pt x="1963" y="3883"/>
                    </a:lnTo>
                    <a:lnTo>
                      <a:pt x="1873" y="3805"/>
                    </a:lnTo>
                    <a:lnTo>
                      <a:pt x="1790" y="3720"/>
                    </a:lnTo>
                    <a:lnTo>
                      <a:pt x="1714" y="3628"/>
                    </a:lnTo>
                    <a:lnTo>
                      <a:pt x="1644" y="3531"/>
                    </a:lnTo>
                    <a:lnTo>
                      <a:pt x="1582" y="3428"/>
                    </a:lnTo>
                    <a:lnTo>
                      <a:pt x="1528" y="3320"/>
                    </a:lnTo>
                    <a:lnTo>
                      <a:pt x="1485" y="3206"/>
                    </a:lnTo>
                    <a:lnTo>
                      <a:pt x="1449" y="3090"/>
                    </a:lnTo>
                    <a:lnTo>
                      <a:pt x="1423" y="2969"/>
                    </a:lnTo>
                    <a:lnTo>
                      <a:pt x="1407" y="2845"/>
                    </a:lnTo>
                    <a:lnTo>
                      <a:pt x="1402" y="2718"/>
                    </a:lnTo>
                    <a:lnTo>
                      <a:pt x="1407" y="2594"/>
                    </a:lnTo>
                    <a:lnTo>
                      <a:pt x="1423" y="2473"/>
                    </a:lnTo>
                    <a:lnTo>
                      <a:pt x="1447" y="2357"/>
                    </a:lnTo>
                    <a:lnTo>
                      <a:pt x="1480" y="2242"/>
                    </a:lnTo>
                    <a:lnTo>
                      <a:pt x="1521" y="2132"/>
                    </a:lnTo>
                    <a:lnTo>
                      <a:pt x="1572" y="2026"/>
                    </a:lnTo>
                    <a:lnTo>
                      <a:pt x="1631" y="1926"/>
                    </a:lnTo>
                    <a:lnTo>
                      <a:pt x="1696" y="1829"/>
                    </a:lnTo>
                    <a:lnTo>
                      <a:pt x="1340" y="1535"/>
                    </a:lnTo>
                    <a:lnTo>
                      <a:pt x="1276" y="1587"/>
                    </a:lnTo>
                    <a:lnTo>
                      <a:pt x="1206" y="1633"/>
                    </a:lnTo>
                    <a:lnTo>
                      <a:pt x="1132" y="1673"/>
                    </a:lnTo>
                    <a:lnTo>
                      <a:pt x="1054" y="1704"/>
                    </a:lnTo>
                    <a:lnTo>
                      <a:pt x="971" y="1729"/>
                    </a:lnTo>
                    <a:lnTo>
                      <a:pt x="886" y="1742"/>
                    </a:lnTo>
                    <a:lnTo>
                      <a:pt x="798" y="1748"/>
                    </a:lnTo>
                    <a:lnTo>
                      <a:pt x="704" y="1742"/>
                    </a:lnTo>
                    <a:lnTo>
                      <a:pt x="614" y="1725"/>
                    </a:lnTo>
                    <a:lnTo>
                      <a:pt x="530" y="1701"/>
                    </a:lnTo>
                    <a:lnTo>
                      <a:pt x="447" y="1666"/>
                    </a:lnTo>
                    <a:lnTo>
                      <a:pt x="370" y="1623"/>
                    </a:lnTo>
                    <a:lnTo>
                      <a:pt x="299" y="1571"/>
                    </a:lnTo>
                    <a:lnTo>
                      <a:pt x="234" y="1512"/>
                    </a:lnTo>
                    <a:lnTo>
                      <a:pt x="175" y="1448"/>
                    </a:lnTo>
                    <a:lnTo>
                      <a:pt x="125" y="1377"/>
                    </a:lnTo>
                    <a:lnTo>
                      <a:pt x="81" y="1300"/>
                    </a:lnTo>
                    <a:lnTo>
                      <a:pt x="47" y="1218"/>
                    </a:lnTo>
                    <a:lnTo>
                      <a:pt x="21" y="1132"/>
                    </a:lnTo>
                    <a:lnTo>
                      <a:pt x="5" y="1042"/>
                    </a:lnTo>
                    <a:lnTo>
                      <a:pt x="0" y="950"/>
                    </a:lnTo>
                    <a:lnTo>
                      <a:pt x="5" y="857"/>
                    </a:lnTo>
                    <a:lnTo>
                      <a:pt x="21" y="767"/>
                    </a:lnTo>
                    <a:lnTo>
                      <a:pt x="47" y="682"/>
                    </a:lnTo>
                    <a:lnTo>
                      <a:pt x="81" y="599"/>
                    </a:lnTo>
                    <a:lnTo>
                      <a:pt x="125" y="523"/>
                    </a:lnTo>
                    <a:lnTo>
                      <a:pt x="175" y="452"/>
                    </a:lnTo>
                    <a:lnTo>
                      <a:pt x="234" y="386"/>
                    </a:lnTo>
                    <a:lnTo>
                      <a:pt x="299" y="327"/>
                    </a:lnTo>
                    <a:lnTo>
                      <a:pt x="370" y="277"/>
                    </a:lnTo>
                    <a:lnTo>
                      <a:pt x="447" y="234"/>
                    </a:lnTo>
                    <a:lnTo>
                      <a:pt x="530" y="199"/>
                    </a:lnTo>
                    <a:lnTo>
                      <a:pt x="614" y="173"/>
                    </a:lnTo>
                    <a:lnTo>
                      <a:pt x="704" y="158"/>
                    </a:lnTo>
                    <a:lnTo>
                      <a:pt x="798" y="153"/>
                    </a:lnTo>
                    <a:lnTo>
                      <a:pt x="890" y="158"/>
                    </a:lnTo>
                    <a:lnTo>
                      <a:pt x="980" y="173"/>
                    </a:lnTo>
                    <a:lnTo>
                      <a:pt x="1066" y="199"/>
                    </a:lnTo>
                    <a:lnTo>
                      <a:pt x="1148" y="234"/>
                    </a:lnTo>
                    <a:lnTo>
                      <a:pt x="1225" y="277"/>
                    </a:lnTo>
                    <a:lnTo>
                      <a:pt x="1296" y="327"/>
                    </a:lnTo>
                    <a:lnTo>
                      <a:pt x="1362" y="386"/>
                    </a:lnTo>
                    <a:lnTo>
                      <a:pt x="1419" y="452"/>
                    </a:lnTo>
                    <a:lnTo>
                      <a:pt x="1471" y="523"/>
                    </a:lnTo>
                    <a:lnTo>
                      <a:pt x="1515" y="599"/>
                    </a:lnTo>
                    <a:lnTo>
                      <a:pt x="1549" y="682"/>
                    </a:lnTo>
                    <a:lnTo>
                      <a:pt x="1573" y="767"/>
                    </a:lnTo>
                    <a:lnTo>
                      <a:pt x="1591" y="857"/>
                    </a:lnTo>
                    <a:lnTo>
                      <a:pt x="1596" y="950"/>
                    </a:lnTo>
                    <a:lnTo>
                      <a:pt x="1591" y="1037"/>
                    </a:lnTo>
                    <a:lnTo>
                      <a:pt x="1577" y="1123"/>
                    </a:lnTo>
                    <a:lnTo>
                      <a:pt x="1554" y="1204"/>
                    </a:lnTo>
                    <a:lnTo>
                      <a:pt x="1523" y="1282"/>
                    </a:lnTo>
                    <a:lnTo>
                      <a:pt x="1483" y="1355"/>
                    </a:lnTo>
                    <a:lnTo>
                      <a:pt x="1847" y="1656"/>
                    </a:lnTo>
                    <a:lnTo>
                      <a:pt x="1932" y="1578"/>
                    </a:lnTo>
                    <a:lnTo>
                      <a:pt x="2020" y="1509"/>
                    </a:lnTo>
                    <a:lnTo>
                      <a:pt x="2115" y="1445"/>
                    </a:lnTo>
                    <a:lnTo>
                      <a:pt x="2216" y="1390"/>
                    </a:lnTo>
                    <a:lnTo>
                      <a:pt x="2319" y="1339"/>
                    </a:lnTo>
                    <a:lnTo>
                      <a:pt x="2428" y="1300"/>
                    </a:lnTo>
                    <a:lnTo>
                      <a:pt x="2541" y="1267"/>
                    </a:lnTo>
                    <a:lnTo>
                      <a:pt x="2657" y="1244"/>
                    </a:lnTo>
                    <a:lnTo>
                      <a:pt x="2775" y="1229"/>
                    </a:lnTo>
                    <a:lnTo>
                      <a:pt x="2896" y="1225"/>
                    </a:lnTo>
                    <a:lnTo>
                      <a:pt x="3024" y="1230"/>
                    </a:lnTo>
                    <a:lnTo>
                      <a:pt x="3149" y="1246"/>
                    </a:lnTo>
                    <a:lnTo>
                      <a:pt x="3270" y="1272"/>
                    </a:lnTo>
                    <a:lnTo>
                      <a:pt x="3386" y="1306"/>
                    </a:lnTo>
                    <a:lnTo>
                      <a:pt x="3500" y="1351"/>
                    </a:lnTo>
                    <a:lnTo>
                      <a:pt x="3607" y="1405"/>
                    </a:lnTo>
                    <a:lnTo>
                      <a:pt x="3711" y="1466"/>
                    </a:lnTo>
                    <a:lnTo>
                      <a:pt x="3808" y="1535"/>
                    </a:lnTo>
                    <a:lnTo>
                      <a:pt x="3900" y="1613"/>
                    </a:lnTo>
                    <a:lnTo>
                      <a:pt x="4256" y="1256"/>
                    </a:lnTo>
                    <a:lnTo>
                      <a:pt x="4213" y="1189"/>
                    </a:lnTo>
                    <a:lnTo>
                      <a:pt x="4178" y="1118"/>
                    </a:lnTo>
                    <a:lnTo>
                      <a:pt x="4149" y="1042"/>
                    </a:lnTo>
                    <a:lnTo>
                      <a:pt x="4128" y="964"/>
                    </a:lnTo>
                    <a:lnTo>
                      <a:pt x="4114" y="883"/>
                    </a:lnTo>
                    <a:lnTo>
                      <a:pt x="4111" y="798"/>
                    </a:lnTo>
                    <a:lnTo>
                      <a:pt x="4116" y="704"/>
                    </a:lnTo>
                    <a:lnTo>
                      <a:pt x="4132" y="614"/>
                    </a:lnTo>
                    <a:lnTo>
                      <a:pt x="4158" y="530"/>
                    </a:lnTo>
                    <a:lnTo>
                      <a:pt x="4192" y="447"/>
                    </a:lnTo>
                    <a:lnTo>
                      <a:pt x="4236" y="371"/>
                    </a:lnTo>
                    <a:lnTo>
                      <a:pt x="4286" y="300"/>
                    </a:lnTo>
                    <a:lnTo>
                      <a:pt x="4345" y="234"/>
                    </a:lnTo>
                    <a:lnTo>
                      <a:pt x="4410" y="175"/>
                    </a:lnTo>
                    <a:lnTo>
                      <a:pt x="4481" y="125"/>
                    </a:lnTo>
                    <a:lnTo>
                      <a:pt x="4557" y="82"/>
                    </a:lnTo>
                    <a:lnTo>
                      <a:pt x="4639" y="47"/>
                    </a:lnTo>
                    <a:lnTo>
                      <a:pt x="4725" y="21"/>
                    </a:lnTo>
                    <a:lnTo>
                      <a:pt x="4815" y="5"/>
                    </a:lnTo>
                    <a:lnTo>
                      <a:pt x="490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pPr defTabSz="685595"/>
                <a:endParaRPr lang="en-US" sz="1349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2" name="Freeform 36"/>
              <p:cNvSpPr>
                <a:spLocks/>
              </p:cNvSpPr>
              <p:nvPr/>
            </p:nvSpPr>
            <p:spPr bwMode="auto">
              <a:xfrm>
                <a:off x="2483" y="350"/>
                <a:ext cx="208" cy="350"/>
              </a:xfrm>
              <a:custGeom>
                <a:avLst/>
                <a:gdLst>
                  <a:gd name="T0" fmla="*/ 109 w 415"/>
                  <a:gd name="T1" fmla="*/ 0 h 699"/>
                  <a:gd name="T2" fmla="*/ 235 w 415"/>
                  <a:gd name="T3" fmla="*/ 0 h 699"/>
                  <a:gd name="T4" fmla="*/ 251 w 415"/>
                  <a:gd name="T5" fmla="*/ 6 h 699"/>
                  <a:gd name="T6" fmla="*/ 263 w 415"/>
                  <a:gd name="T7" fmla="*/ 16 h 699"/>
                  <a:gd name="T8" fmla="*/ 268 w 415"/>
                  <a:gd name="T9" fmla="*/ 33 h 699"/>
                  <a:gd name="T10" fmla="*/ 268 w 415"/>
                  <a:gd name="T11" fmla="*/ 153 h 699"/>
                  <a:gd name="T12" fmla="*/ 379 w 415"/>
                  <a:gd name="T13" fmla="*/ 153 h 699"/>
                  <a:gd name="T14" fmla="*/ 394 w 415"/>
                  <a:gd name="T15" fmla="*/ 156 h 699"/>
                  <a:gd name="T16" fmla="*/ 406 w 415"/>
                  <a:gd name="T17" fmla="*/ 168 h 699"/>
                  <a:gd name="T18" fmla="*/ 410 w 415"/>
                  <a:gd name="T19" fmla="*/ 184 h 699"/>
                  <a:gd name="T20" fmla="*/ 410 w 415"/>
                  <a:gd name="T21" fmla="*/ 251 h 699"/>
                  <a:gd name="T22" fmla="*/ 406 w 415"/>
                  <a:gd name="T23" fmla="*/ 269 h 699"/>
                  <a:gd name="T24" fmla="*/ 394 w 415"/>
                  <a:gd name="T25" fmla="*/ 279 h 699"/>
                  <a:gd name="T26" fmla="*/ 379 w 415"/>
                  <a:gd name="T27" fmla="*/ 284 h 699"/>
                  <a:gd name="T28" fmla="*/ 268 w 415"/>
                  <a:gd name="T29" fmla="*/ 284 h 699"/>
                  <a:gd name="T30" fmla="*/ 268 w 415"/>
                  <a:gd name="T31" fmla="*/ 490 h 699"/>
                  <a:gd name="T32" fmla="*/ 270 w 415"/>
                  <a:gd name="T33" fmla="*/ 512 h 699"/>
                  <a:gd name="T34" fmla="*/ 277 w 415"/>
                  <a:gd name="T35" fmla="*/ 530 h 699"/>
                  <a:gd name="T36" fmla="*/ 289 w 415"/>
                  <a:gd name="T37" fmla="*/ 538 h 699"/>
                  <a:gd name="T38" fmla="*/ 308 w 415"/>
                  <a:gd name="T39" fmla="*/ 542 h 699"/>
                  <a:gd name="T40" fmla="*/ 310 w 415"/>
                  <a:gd name="T41" fmla="*/ 542 h 699"/>
                  <a:gd name="T42" fmla="*/ 329 w 415"/>
                  <a:gd name="T43" fmla="*/ 538 h 699"/>
                  <a:gd name="T44" fmla="*/ 351 w 415"/>
                  <a:gd name="T45" fmla="*/ 533 h 699"/>
                  <a:gd name="T46" fmla="*/ 360 w 415"/>
                  <a:gd name="T47" fmla="*/ 532 h 699"/>
                  <a:gd name="T48" fmla="*/ 368 w 415"/>
                  <a:gd name="T49" fmla="*/ 532 h 699"/>
                  <a:gd name="T50" fmla="*/ 377 w 415"/>
                  <a:gd name="T51" fmla="*/ 535 h 699"/>
                  <a:gd name="T52" fmla="*/ 384 w 415"/>
                  <a:gd name="T53" fmla="*/ 540 h 699"/>
                  <a:gd name="T54" fmla="*/ 389 w 415"/>
                  <a:gd name="T55" fmla="*/ 547 h 699"/>
                  <a:gd name="T56" fmla="*/ 393 w 415"/>
                  <a:gd name="T57" fmla="*/ 554 h 699"/>
                  <a:gd name="T58" fmla="*/ 415 w 415"/>
                  <a:gd name="T59" fmla="*/ 632 h 699"/>
                  <a:gd name="T60" fmla="*/ 415 w 415"/>
                  <a:gd name="T61" fmla="*/ 647 h 699"/>
                  <a:gd name="T62" fmla="*/ 410 w 415"/>
                  <a:gd name="T63" fmla="*/ 661 h 699"/>
                  <a:gd name="T64" fmla="*/ 398 w 415"/>
                  <a:gd name="T65" fmla="*/ 670 h 699"/>
                  <a:gd name="T66" fmla="*/ 356 w 415"/>
                  <a:gd name="T67" fmla="*/ 685 h 699"/>
                  <a:gd name="T68" fmla="*/ 311 w 415"/>
                  <a:gd name="T69" fmla="*/ 696 h 699"/>
                  <a:gd name="T70" fmla="*/ 266 w 415"/>
                  <a:gd name="T71" fmla="*/ 699 h 699"/>
                  <a:gd name="T72" fmla="*/ 225 w 415"/>
                  <a:gd name="T73" fmla="*/ 696 h 699"/>
                  <a:gd name="T74" fmla="*/ 187 w 415"/>
                  <a:gd name="T75" fmla="*/ 685 h 699"/>
                  <a:gd name="T76" fmla="*/ 155 w 415"/>
                  <a:gd name="T77" fmla="*/ 670 h 699"/>
                  <a:gd name="T78" fmla="*/ 128 w 415"/>
                  <a:gd name="T79" fmla="*/ 649 h 699"/>
                  <a:gd name="T80" fmla="*/ 105 w 415"/>
                  <a:gd name="T81" fmla="*/ 623 h 699"/>
                  <a:gd name="T82" fmla="*/ 90 w 415"/>
                  <a:gd name="T83" fmla="*/ 592 h 699"/>
                  <a:gd name="T84" fmla="*/ 79 w 415"/>
                  <a:gd name="T85" fmla="*/ 557 h 699"/>
                  <a:gd name="T86" fmla="*/ 76 w 415"/>
                  <a:gd name="T87" fmla="*/ 518 h 699"/>
                  <a:gd name="T88" fmla="*/ 76 w 415"/>
                  <a:gd name="T89" fmla="*/ 284 h 699"/>
                  <a:gd name="T90" fmla="*/ 33 w 415"/>
                  <a:gd name="T91" fmla="*/ 284 h 699"/>
                  <a:gd name="T92" fmla="*/ 17 w 415"/>
                  <a:gd name="T93" fmla="*/ 279 h 699"/>
                  <a:gd name="T94" fmla="*/ 5 w 415"/>
                  <a:gd name="T95" fmla="*/ 267 h 699"/>
                  <a:gd name="T96" fmla="*/ 0 w 415"/>
                  <a:gd name="T97" fmla="*/ 251 h 699"/>
                  <a:gd name="T98" fmla="*/ 0 w 415"/>
                  <a:gd name="T99" fmla="*/ 185 h 699"/>
                  <a:gd name="T100" fmla="*/ 5 w 415"/>
                  <a:gd name="T101" fmla="*/ 168 h 699"/>
                  <a:gd name="T102" fmla="*/ 17 w 415"/>
                  <a:gd name="T103" fmla="*/ 158 h 699"/>
                  <a:gd name="T104" fmla="*/ 33 w 415"/>
                  <a:gd name="T105" fmla="*/ 153 h 699"/>
                  <a:gd name="T106" fmla="*/ 76 w 415"/>
                  <a:gd name="T107" fmla="*/ 153 h 699"/>
                  <a:gd name="T108" fmla="*/ 76 w 415"/>
                  <a:gd name="T109" fmla="*/ 33 h 699"/>
                  <a:gd name="T110" fmla="*/ 81 w 415"/>
                  <a:gd name="T111" fmla="*/ 16 h 699"/>
                  <a:gd name="T112" fmla="*/ 93 w 415"/>
                  <a:gd name="T113" fmla="*/ 6 h 699"/>
                  <a:gd name="T114" fmla="*/ 109 w 415"/>
                  <a:gd name="T115" fmla="*/ 0 h 6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15" h="699">
                    <a:moveTo>
                      <a:pt x="109" y="0"/>
                    </a:moveTo>
                    <a:lnTo>
                      <a:pt x="235" y="0"/>
                    </a:lnTo>
                    <a:lnTo>
                      <a:pt x="251" y="6"/>
                    </a:lnTo>
                    <a:lnTo>
                      <a:pt x="263" y="16"/>
                    </a:lnTo>
                    <a:lnTo>
                      <a:pt x="268" y="33"/>
                    </a:lnTo>
                    <a:lnTo>
                      <a:pt x="268" y="153"/>
                    </a:lnTo>
                    <a:lnTo>
                      <a:pt x="379" y="153"/>
                    </a:lnTo>
                    <a:lnTo>
                      <a:pt x="394" y="156"/>
                    </a:lnTo>
                    <a:lnTo>
                      <a:pt x="406" y="168"/>
                    </a:lnTo>
                    <a:lnTo>
                      <a:pt x="410" y="184"/>
                    </a:lnTo>
                    <a:lnTo>
                      <a:pt x="410" y="251"/>
                    </a:lnTo>
                    <a:lnTo>
                      <a:pt x="406" y="269"/>
                    </a:lnTo>
                    <a:lnTo>
                      <a:pt x="394" y="279"/>
                    </a:lnTo>
                    <a:lnTo>
                      <a:pt x="379" y="284"/>
                    </a:lnTo>
                    <a:lnTo>
                      <a:pt x="268" y="284"/>
                    </a:lnTo>
                    <a:lnTo>
                      <a:pt x="268" y="490"/>
                    </a:lnTo>
                    <a:lnTo>
                      <a:pt x="270" y="512"/>
                    </a:lnTo>
                    <a:lnTo>
                      <a:pt x="277" y="530"/>
                    </a:lnTo>
                    <a:lnTo>
                      <a:pt x="289" y="538"/>
                    </a:lnTo>
                    <a:lnTo>
                      <a:pt x="308" y="542"/>
                    </a:lnTo>
                    <a:lnTo>
                      <a:pt x="310" y="542"/>
                    </a:lnTo>
                    <a:lnTo>
                      <a:pt x="329" y="538"/>
                    </a:lnTo>
                    <a:lnTo>
                      <a:pt x="351" y="533"/>
                    </a:lnTo>
                    <a:lnTo>
                      <a:pt x="360" y="532"/>
                    </a:lnTo>
                    <a:lnTo>
                      <a:pt x="368" y="532"/>
                    </a:lnTo>
                    <a:lnTo>
                      <a:pt x="377" y="535"/>
                    </a:lnTo>
                    <a:lnTo>
                      <a:pt x="384" y="540"/>
                    </a:lnTo>
                    <a:lnTo>
                      <a:pt x="389" y="547"/>
                    </a:lnTo>
                    <a:lnTo>
                      <a:pt x="393" y="554"/>
                    </a:lnTo>
                    <a:lnTo>
                      <a:pt x="415" y="632"/>
                    </a:lnTo>
                    <a:lnTo>
                      <a:pt x="415" y="647"/>
                    </a:lnTo>
                    <a:lnTo>
                      <a:pt x="410" y="661"/>
                    </a:lnTo>
                    <a:lnTo>
                      <a:pt x="398" y="670"/>
                    </a:lnTo>
                    <a:lnTo>
                      <a:pt x="356" y="685"/>
                    </a:lnTo>
                    <a:lnTo>
                      <a:pt x="311" y="696"/>
                    </a:lnTo>
                    <a:lnTo>
                      <a:pt x="266" y="699"/>
                    </a:lnTo>
                    <a:lnTo>
                      <a:pt x="225" y="696"/>
                    </a:lnTo>
                    <a:lnTo>
                      <a:pt x="187" y="685"/>
                    </a:lnTo>
                    <a:lnTo>
                      <a:pt x="155" y="670"/>
                    </a:lnTo>
                    <a:lnTo>
                      <a:pt x="128" y="649"/>
                    </a:lnTo>
                    <a:lnTo>
                      <a:pt x="105" y="623"/>
                    </a:lnTo>
                    <a:lnTo>
                      <a:pt x="90" y="592"/>
                    </a:lnTo>
                    <a:lnTo>
                      <a:pt x="79" y="557"/>
                    </a:lnTo>
                    <a:lnTo>
                      <a:pt x="76" y="518"/>
                    </a:lnTo>
                    <a:lnTo>
                      <a:pt x="76" y="284"/>
                    </a:lnTo>
                    <a:lnTo>
                      <a:pt x="33" y="284"/>
                    </a:lnTo>
                    <a:lnTo>
                      <a:pt x="17" y="279"/>
                    </a:lnTo>
                    <a:lnTo>
                      <a:pt x="5" y="267"/>
                    </a:lnTo>
                    <a:lnTo>
                      <a:pt x="0" y="251"/>
                    </a:lnTo>
                    <a:lnTo>
                      <a:pt x="0" y="185"/>
                    </a:lnTo>
                    <a:lnTo>
                      <a:pt x="5" y="168"/>
                    </a:lnTo>
                    <a:lnTo>
                      <a:pt x="17" y="158"/>
                    </a:lnTo>
                    <a:lnTo>
                      <a:pt x="33" y="153"/>
                    </a:lnTo>
                    <a:lnTo>
                      <a:pt x="76" y="153"/>
                    </a:lnTo>
                    <a:lnTo>
                      <a:pt x="76" y="33"/>
                    </a:lnTo>
                    <a:lnTo>
                      <a:pt x="81" y="16"/>
                    </a:lnTo>
                    <a:lnTo>
                      <a:pt x="93" y="6"/>
                    </a:lnTo>
                    <a:lnTo>
                      <a:pt x="10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pPr defTabSz="685595"/>
                <a:endParaRPr lang="en-US" sz="1349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3" name="Freeform 37"/>
              <p:cNvSpPr>
                <a:spLocks noEditPoints="1"/>
              </p:cNvSpPr>
              <p:nvPr/>
            </p:nvSpPr>
            <p:spPr bwMode="auto">
              <a:xfrm>
                <a:off x="401" y="425"/>
                <a:ext cx="264" cy="351"/>
              </a:xfrm>
              <a:custGeom>
                <a:avLst/>
                <a:gdLst>
                  <a:gd name="T0" fmla="*/ 234 w 530"/>
                  <a:gd name="T1" fmla="*/ 138 h 701"/>
                  <a:gd name="T2" fmla="*/ 191 w 530"/>
                  <a:gd name="T3" fmla="*/ 164 h 701"/>
                  <a:gd name="T4" fmla="*/ 166 w 530"/>
                  <a:gd name="T5" fmla="*/ 214 h 701"/>
                  <a:gd name="T6" fmla="*/ 166 w 530"/>
                  <a:gd name="T7" fmla="*/ 278 h 701"/>
                  <a:gd name="T8" fmla="*/ 191 w 530"/>
                  <a:gd name="T9" fmla="*/ 329 h 701"/>
                  <a:gd name="T10" fmla="*/ 234 w 530"/>
                  <a:gd name="T11" fmla="*/ 356 h 701"/>
                  <a:gd name="T12" fmla="*/ 287 w 530"/>
                  <a:gd name="T13" fmla="*/ 356 h 701"/>
                  <a:gd name="T14" fmla="*/ 329 w 530"/>
                  <a:gd name="T15" fmla="*/ 329 h 701"/>
                  <a:gd name="T16" fmla="*/ 351 w 530"/>
                  <a:gd name="T17" fmla="*/ 278 h 701"/>
                  <a:gd name="T18" fmla="*/ 351 w 530"/>
                  <a:gd name="T19" fmla="*/ 214 h 701"/>
                  <a:gd name="T20" fmla="*/ 329 w 530"/>
                  <a:gd name="T21" fmla="*/ 164 h 701"/>
                  <a:gd name="T22" fmla="*/ 287 w 530"/>
                  <a:gd name="T23" fmla="*/ 138 h 701"/>
                  <a:gd name="T24" fmla="*/ 218 w 530"/>
                  <a:gd name="T25" fmla="*/ 0 h 701"/>
                  <a:gd name="T26" fmla="*/ 260 w 530"/>
                  <a:gd name="T27" fmla="*/ 3 h 701"/>
                  <a:gd name="T28" fmla="*/ 327 w 530"/>
                  <a:gd name="T29" fmla="*/ 29 h 701"/>
                  <a:gd name="T30" fmla="*/ 355 w 530"/>
                  <a:gd name="T31" fmla="*/ 38 h 701"/>
                  <a:gd name="T32" fmla="*/ 371 w 530"/>
                  <a:gd name="T33" fmla="*/ 10 h 701"/>
                  <a:gd name="T34" fmla="*/ 497 w 530"/>
                  <a:gd name="T35" fmla="*/ 5 h 701"/>
                  <a:gd name="T36" fmla="*/ 525 w 530"/>
                  <a:gd name="T37" fmla="*/ 22 h 701"/>
                  <a:gd name="T38" fmla="*/ 530 w 530"/>
                  <a:gd name="T39" fmla="*/ 464 h 701"/>
                  <a:gd name="T40" fmla="*/ 514 w 530"/>
                  <a:gd name="T41" fmla="*/ 552 h 701"/>
                  <a:gd name="T42" fmla="*/ 469 w 530"/>
                  <a:gd name="T43" fmla="*/ 621 h 701"/>
                  <a:gd name="T44" fmla="*/ 398 w 530"/>
                  <a:gd name="T45" fmla="*/ 671 h 701"/>
                  <a:gd name="T46" fmla="*/ 306 w 530"/>
                  <a:gd name="T47" fmla="*/ 697 h 701"/>
                  <a:gd name="T48" fmla="*/ 199 w 530"/>
                  <a:gd name="T49" fmla="*/ 697 h 701"/>
                  <a:gd name="T50" fmla="*/ 95 w 530"/>
                  <a:gd name="T51" fmla="*/ 671 h 701"/>
                  <a:gd name="T52" fmla="*/ 36 w 530"/>
                  <a:gd name="T53" fmla="*/ 635 h 701"/>
                  <a:gd name="T54" fmla="*/ 36 w 530"/>
                  <a:gd name="T55" fmla="*/ 604 h 701"/>
                  <a:gd name="T56" fmla="*/ 73 w 530"/>
                  <a:gd name="T57" fmla="*/ 533 h 701"/>
                  <a:gd name="T58" fmla="*/ 88 w 530"/>
                  <a:gd name="T59" fmla="*/ 524 h 701"/>
                  <a:gd name="T60" fmla="*/ 106 w 530"/>
                  <a:gd name="T61" fmla="*/ 524 h 701"/>
                  <a:gd name="T62" fmla="*/ 154 w 530"/>
                  <a:gd name="T63" fmla="*/ 547 h 701"/>
                  <a:gd name="T64" fmla="*/ 241 w 530"/>
                  <a:gd name="T65" fmla="*/ 562 h 701"/>
                  <a:gd name="T66" fmla="*/ 303 w 530"/>
                  <a:gd name="T67" fmla="*/ 550 h 701"/>
                  <a:gd name="T68" fmla="*/ 341 w 530"/>
                  <a:gd name="T69" fmla="*/ 519 h 701"/>
                  <a:gd name="T70" fmla="*/ 355 w 530"/>
                  <a:gd name="T71" fmla="*/ 469 h 701"/>
                  <a:gd name="T72" fmla="*/ 327 w 530"/>
                  <a:gd name="T73" fmla="*/ 460 h 701"/>
                  <a:gd name="T74" fmla="*/ 260 w 530"/>
                  <a:gd name="T75" fmla="*/ 486 h 701"/>
                  <a:gd name="T76" fmla="*/ 173 w 530"/>
                  <a:gd name="T77" fmla="*/ 486 h 701"/>
                  <a:gd name="T78" fmla="*/ 94 w 530"/>
                  <a:gd name="T79" fmla="*/ 450 h 701"/>
                  <a:gd name="T80" fmla="*/ 35 w 530"/>
                  <a:gd name="T81" fmla="*/ 386 h 701"/>
                  <a:gd name="T82" fmla="*/ 4 w 530"/>
                  <a:gd name="T83" fmla="*/ 296 h 701"/>
                  <a:gd name="T84" fmla="*/ 4 w 530"/>
                  <a:gd name="T85" fmla="*/ 192 h 701"/>
                  <a:gd name="T86" fmla="*/ 35 w 530"/>
                  <a:gd name="T87" fmla="*/ 104 h 701"/>
                  <a:gd name="T88" fmla="*/ 92 w 530"/>
                  <a:gd name="T89" fmla="*/ 40 h 701"/>
                  <a:gd name="T90" fmla="*/ 171 w 530"/>
                  <a:gd name="T91" fmla="*/ 5 h 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30" h="701">
                    <a:moveTo>
                      <a:pt x="260" y="133"/>
                    </a:moveTo>
                    <a:lnTo>
                      <a:pt x="234" y="138"/>
                    </a:lnTo>
                    <a:lnTo>
                      <a:pt x="210" y="149"/>
                    </a:lnTo>
                    <a:lnTo>
                      <a:pt x="191" y="164"/>
                    </a:lnTo>
                    <a:lnTo>
                      <a:pt x="177" y="187"/>
                    </a:lnTo>
                    <a:lnTo>
                      <a:pt x="166" y="214"/>
                    </a:lnTo>
                    <a:lnTo>
                      <a:pt x="165" y="247"/>
                    </a:lnTo>
                    <a:lnTo>
                      <a:pt x="166" y="278"/>
                    </a:lnTo>
                    <a:lnTo>
                      <a:pt x="177" y="306"/>
                    </a:lnTo>
                    <a:lnTo>
                      <a:pt x="191" y="329"/>
                    </a:lnTo>
                    <a:lnTo>
                      <a:pt x="210" y="346"/>
                    </a:lnTo>
                    <a:lnTo>
                      <a:pt x="234" y="356"/>
                    </a:lnTo>
                    <a:lnTo>
                      <a:pt x="260" y="360"/>
                    </a:lnTo>
                    <a:lnTo>
                      <a:pt x="287" y="356"/>
                    </a:lnTo>
                    <a:lnTo>
                      <a:pt x="310" y="346"/>
                    </a:lnTo>
                    <a:lnTo>
                      <a:pt x="329" y="329"/>
                    </a:lnTo>
                    <a:lnTo>
                      <a:pt x="343" y="306"/>
                    </a:lnTo>
                    <a:lnTo>
                      <a:pt x="351" y="278"/>
                    </a:lnTo>
                    <a:lnTo>
                      <a:pt x="355" y="247"/>
                    </a:lnTo>
                    <a:lnTo>
                      <a:pt x="351" y="214"/>
                    </a:lnTo>
                    <a:lnTo>
                      <a:pt x="343" y="187"/>
                    </a:lnTo>
                    <a:lnTo>
                      <a:pt x="329" y="164"/>
                    </a:lnTo>
                    <a:lnTo>
                      <a:pt x="310" y="149"/>
                    </a:lnTo>
                    <a:lnTo>
                      <a:pt x="287" y="138"/>
                    </a:lnTo>
                    <a:lnTo>
                      <a:pt x="260" y="133"/>
                    </a:lnTo>
                    <a:close/>
                    <a:moveTo>
                      <a:pt x="218" y="0"/>
                    </a:moveTo>
                    <a:lnTo>
                      <a:pt x="220" y="0"/>
                    </a:lnTo>
                    <a:lnTo>
                      <a:pt x="260" y="3"/>
                    </a:lnTo>
                    <a:lnTo>
                      <a:pt x="296" y="14"/>
                    </a:lnTo>
                    <a:lnTo>
                      <a:pt x="327" y="29"/>
                    </a:lnTo>
                    <a:lnTo>
                      <a:pt x="355" y="54"/>
                    </a:lnTo>
                    <a:lnTo>
                      <a:pt x="355" y="38"/>
                    </a:lnTo>
                    <a:lnTo>
                      <a:pt x="360" y="22"/>
                    </a:lnTo>
                    <a:lnTo>
                      <a:pt x="371" y="10"/>
                    </a:lnTo>
                    <a:lnTo>
                      <a:pt x="388" y="5"/>
                    </a:lnTo>
                    <a:lnTo>
                      <a:pt x="497" y="5"/>
                    </a:lnTo>
                    <a:lnTo>
                      <a:pt x="514" y="10"/>
                    </a:lnTo>
                    <a:lnTo>
                      <a:pt x="525" y="22"/>
                    </a:lnTo>
                    <a:lnTo>
                      <a:pt x="530" y="38"/>
                    </a:lnTo>
                    <a:lnTo>
                      <a:pt x="530" y="464"/>
                    </a:lnTo>
                    <a:lnTo>
                      <a:pt x="525" y="509"/>
                    </a:lnTo>
                    <a:lnTo>
                      <a:pt x="514" y="552"/>
                    </a:lnTo>
                    <a:lnTo>
                      <a:pt x="495" y="588"/>
                    </a:lnTo>
                    <a:lnTo>
                      <a:pt x="469" y="621"/>
                    </a:lnTo>
                    <a:lnTo>
                      <a:pt x="436" y="649"/>
                    </a:lnTo>
                    <a:lnTo>
                      <a:pt x="398" y="671"/>
                    </a:lnTo>
                    <a:lnTo>
                      <a:pt x="355" y="688"/>
                    </a:lnTo>
                    <a:lnTo>
                      <a:pt x="306" y="697"/>
                    </a:lnTo>
                    <a:lnTo>
                      <a:pt x="253" y="701"/>
                    </a:lnTo>
                    <a:lnTo>
                      <a:pt x="199" y="697"/>
                    </a:lnTo>
                    <a:lnTo>
                      <a:pt x="146" y="687"/>
                    </a:lnTo>
                    <a:lnTo>
                      <a:pt x="95" y="671"/>
                    </a:lnTo>
                    <a:lnTo>
                      <a:pt x="49" y="647"/>
                    </a:lnTo>
                    <a:lnTo>
                      <a:pt x="36" y="635"/>
                    </a:lnTo>
                    <a:lnTo>
                      <a:pt x="31" y="621"/>
                    </a:lnTo>
                    <a:lnTo>
                      <a:pt x="36" y="604"/>
                    </a:lnTo>
                    <a:lnTo>
                      <a:pt x="69" y="540"/>
                    </a:lnTo>
                    <a:lnTo>
                      <a:pt x="73" y="533"/>
                    </a:lnTo>
                    <a:lnTo>
                      <a:pt x="80" y="528"/>
                    </a:lnTo>
                    <a:lnTo>
                      <a:pt x="88" y="524"/>
                    </a:lnTo>
                    <a:lnTo>
                      <a:pt x="97" y="522"/>
                    </a:lnTo>
                    <a:lnTo>
                      <a:pt x="106" y="524"/>
                    </a:lnTo>
                    <a:lnTo>
                      <a:pt x="113" y="528"/>
                    </a:lnTo>
                    <a:lnTo>
                      <a:pt x="154" y="547"/>
                    </a:lnTo>
                    <a:lnTo>
                      <a:pt x="197" y="559"/>
                    </a:lnTo>
                    <a:lnTo>
                      <a:pt x="241" y="562"/>
                    </a:lnTo>
                    <a:lnTo>
                      <a:pt x="274" y="559"/>
                    </a:lnTo>
                    <a:lnTo>
                      <a:pt x="303" y="550"/>
                    </a:lnTo>
                    <a:lnTo>
                      <a:pt x="326" y="538"/>
                    </a:lnTo>
                    <a:lnTo>
                      <a:pt x="341" y="519"/>
                    </a:lnTo>
                    <a:lnTo>
                      <a:pt x="351" y="496"/>
                    </a:lnTo>
                    <a:lnTo>
                      <a:pt x="355" y="469"/>
                    </a:lnTo>
                    <a:lnTo>
                      <a:pt x="355" y="438"/>
                    </a:lnTo>
                    <a:lnTo>
                      <a:pt x="327" y="460"/>
                    </a:lnTo>
                    <a:lnTo>
                      <a:pt x="296" y="477"/>
                    </a:lnTo>
                    <a:lnTo>
                      <a:pt x="260" y="486"/>
                    </a:lnTo>
                    <a:lnTo>
                      <a:pt x="222" y="489"/>
                    </a:lnTo>
                    <a:lnTo>
                      <a:pt x="173" y="486"/>
                    </a:lnTo>
                    <a:lnTo>
                      <a:pt x="132" y="472"/>
                    </a:lnTo>
                    <a:lnTo>
                      <a:pt x="94" y="450"/>
                    </a:lnTo>
                    <a:lnTo>
                      <a:pt x="61" y="420"/>
                    </a:lnTo>
                    <a:lnTo>
                      <a:pt x="35" y="386"/>
                    </a:lnTo>
                    <a:lnTo>
                      <a:pt x="16" y="342"/>
                    </a:lnTo>
                    <a:lnTo>
                      <a:pt x="4" y="296"/>
                    </a:lnTo>
                    <a:lnTo>
                      <a:pt x="0" y="242"/>
                    </a:lnTo>
                    <a:lnTo>
                      <a:pt x="4" y="192"/>
                    </a:lnTo>
                    <a:lnTo>
                      <a:pt x="16" y="145"/>
                    </a:lnTo>
                    <a:lnTo>
                      <a:pt x="35" y="104"/>
                    </a:lnTo>
                    <a:lnTo>
                      <a:pt x="61" y="67"/>
                    </a:lnTo>
                    <a:lnTo>
                      <a:pt x="92" y="40"/>
                    </a:lnTo>
                    <a:lnTo>
                      <a:pt x="130" y="17"/>
                    </a:lnTo>
                    <a:lnTo>
                      <a:pt x="171" y="5"/>
                    </a:lnTo>
                    <a:lnTo>
                      <a:pt x="2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62" tIns="34281" rIns="68562" bIns="34281" numCol="1" anchor="t" anchorCtr="0" compatLnSpc="1">
                <a:prstTxWarp prst="textNoShape">
                  <a:avLst/>
                </a:prstTxWarp>
              </a:bodyPr>
              <a:lstStyle/>
              <a:p>
                <a:pPr defTabSz="685595"/>
                <a:endParaRPr lang="en-US" sz="1349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76" name="Group 40"/>
          <p:cNvGrpSpPr>
            <a:grpSpLocks noChangeAspect="1"/>
          </p:cNvGrpSpPr>
          <p:nvPr/>
        </p:nvGrpSpPr>
        <p:grpSpPr bwMode="auto">
          <a:xfrm>
            <a:off x="6996704" y="3916336"/>
            <a:ext cx="168345" cy="209315"/>
            <a:chOff x="270" y="295"/>
            <a:chExt cx="2112" cy="2626"/>
          </a:xfrm>
          <a:solidFill>
            <a:schemeClr val="bg1"/>
          </a:solidFill>
        </p:grpSpPr>
        <p:sp>
          <p:nvSpPr>
            <p:cNvPr id="279" name="Freeform 42"/>
            <p:cNvSpPr>
              <a:spLocks noEditPoints="1"/>
            </p:cNvSpPr>
            <p:nvPr/>
          </p:nvSpPr>
          <p:spPr bwMode="auto">
            <a:xfrm>
              <a:off x="270" y="295"/>
              <a:ext cx="2112" cy="2626"/>
            </a:xfrm>
            <a:custGeom>
              <a:avLst/>
              <a:gdLst>
                <a:gd name="T0" fmla="*/ 3522 w 4224"/>
                <a:gd name="T1" fmla="*/ 3248 h 5251"/>
                <a:gd name="T2" fmla="*/ 2112 w 4224"/>
                <a:gd name="T3" fmla="*/ 0 h 5251"/>
                <a:gd name="T4" fmla="*/ 2229 w 4224"/>
                <a:gd name="T5" fmla="*/ 35 h 5251"/>
                <a:gd name="T6" fmla="*/ 2304 w 4224"/>
                <a:gd name="T7" fmla="*/ 128 h 5251"/>
                <a:gd name="T8" fmla="*/ 2320 w 4224"/>
                <a:gd name="T9" fmla="*/ 435 h 5251"/>
                <a:gd name="T10" fmla="*/ 4085 w 4224"/>
                <a:gd name="T11" fmla="*/ 453 h 5251"/>
                <a:gd name="T12" fmla="*/ 4186 w 4224"/>
                <a:gd name="T13" fmla="*/ 536 h 5251"/>
                <a:gd name="T14" fmla="*/ 4224 w 4224"/>
                <a:gd name="T15" fmla="*/ 662 h 5251"/>
                <a:gd name="T16" fmla="*/ 4186 w 4224"/>
                <a:gd name="T17" fmla="*/ 790 h 5251"/>
                <a:gd name="T18" fmla="*/ 4085 w 4224"/>
                <a:gd name="T19" fmla="*/ 873 h 5251"/>
                <a:gd name="T20" fmla="*/ 3938 w 4224"/>
                <a:gd name="T21" fmla="*/ 891 h 5251"/>
                <a:gd name="T22" fmla="*/ 4042 w 4224"/>
                <a:gd name="T23" fmla="*/ 3253 h 5251"/>
                <a:gd name="T24" fmla="*/ 4157 w 4224"/>
                <a:gd name="T25" fmla="*/ 3315 h 5251"/>
                <a:gd name="T26" fmla="*/ 4219 w 4224"/>
                <a:gd name="T27" fmla="*/ 3430 h 5251"/>
                <a:gd name="T28" fmla="*/ 4206 w 4224"/>
                <a:gd name="T29" fmla="*/ 3565 h 5251"/>
                <a:gd name="T30" fmla="*/ 4123 w 4224"/>
                <a:gd name="T31" fmla="*/ 3665 h 5251"/>
                <a:gd name="T32" fmla="*/ 3995 w 4224"/>
                <a:gd name="T33" fmla="*/ 3705 h 5251"/>
                <a:gd name="T34" fmla="*/ 2973 w 4224"/>
                <a:gd name="T35" fmla="*/ 5001 h 5251"/>
                <a:gd name="T36" fmla="*/ 2962 w 4224"/>
                <a:gd name="T37" fmla="*/ 5120 h 5251"/>
                <a:gd name="T38" fmla="*/ 2888 w 4224"/>
                <a:gd name="T39" fmla="*/ 5214 h 5251"/>
                <a:gd name="T40" fmla="*/ 2770 w 4224"/>
                <a:gd name="T41" fmla="*/ 5251 h 5251"/>
                <a:gd name="T42" fmla="*/ 2656 w 4224"/>
                <a:gd name="T43" fmla="*/ 5217 h 5251"/>
                <a:gd name="T44" fmla="*/ 2578 w 4224"/>
                <a:gd name="T45" fmla="*/ 5125 h 5251"/>
                <a:gd name="T46" fmla="*/ 1626 w 4224"/>
                <a:gd name="T47" fmla="*/ 5161 h 5251"/>
                <a:gd name="T48" fmla="*/ 1533 w 4224"/>
                <a:gd name="T49" fmla="*/ 5237 h 5251"/>
                <a:gd name="T50" fmla="*/ 1414 w 4224"/>
                <a:gd name="T51" fmla="*/ 5246 h 5251"/>
                <a:gd name="T52" fmla="*/ 1306 w 4224"/>
                <a:gd name="T53" fmla="*/ 5187 h 5251"/>
                <a:gd name="T54" fmla="*/ 1251 w 4224"/>
                <a:gd name="T55" fmla="*/ 5083 h 5251"/>
                <a:gd name="T56" fmla="*/ 1264 w 4224"/>
                <a:gd name="T57" fmla="*/ 4961 h 5251"/>
                <a:gd name="T58" fmla="*/ 182 w 4224"/>
                <a:gd name="T59" fmla="*/ 3701 h 5251"/>
                <a:gd name="T60" fmla="*/ 67 w 4224"/>
                <a:gd name="T61" fmla="*/ 3638 h 5251"/>
                <a:gd name="T62" fmla="*/ 5 w 4224"/>
                <a:gd name="T63" fmla="*/ 3521 h 5251"/>
                <a:gd name="T64" fmla="*/ 18 w 4224"/>
                <a:gd name="T65" fmla="*/ 3387 h 5251"/>
                <a:gd name="T66" fmla="*/ 101 w 4224"/>
                <a:gd name="T67" fmla="*/ 3286 h 5251"/>
                <a:gd name="T68" fmla="*/ 229 w 4224"/>
                <a:gd name="T69" fmla="*/ 3248 h 5251"/>
                <a:gd name="T70" fmla="*/ 229 w 4224"/>
                <a:gd name="T71" fmla="*/ 891 h 5251"/>
                <a:gd name="T72" fmla="*/ 101 w 4224"/>
                <a:gd name="T73" fmla="*/ 853 h 5251"/>
                <a:gd name="T74" fmla="*/ 18 w 4224"/>
                <a:gd name="T75" fmla="*/ 752 h 5251"/>
                <a:gd name="T76" fmla="*/ 5 w 4224"/>
                <a:gd name="T77" fmla="*/ 617 h 5251"/>
                <a:gd name="T78" fmla="*/ 67 w 4224"/>
                <a:gd name="T79" fmla="*/ 501 h 5251"/>
                <a:gd name="T80" fmla="*/ 182 w 4224"/>
                <a:gd name="T81" fmla="*/ 440 h 5251"/>
                <a:gd name="T82" fmla="*/ 1904 w 4224"/>
                <a:gd name="T83" fmla="*/ 208 h 5251"/>
                <a:gd name="T84" fmla="*/ 1939 w 4224"/>
                <a:gd name="T85" fmla="*/ 93 h 5251"/>
                <a:gd name="T86" fmla="*/ 2030 w 4224"/>
                <a:gd name="T87" fmla="*/ 16 h 5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224" h="5251">
                  <a:moveTo>
                    <a:pt x="702" y="891"/>
                  </a:moveTo>
                  <a:lnTo>
                    <a:pt x="702" y="3248"/>
                  </a:lnTo>
                  <a:lnTo>
                    <a:pt x="3522" y="3248"/>
                  </a:lnTo>
                  <a:lnTo>
                    <a:pt x="3522" y="891"/>
                  </a:lnTo>
                  <a:lnTo>
                    <a:pt x="702" y="891"/>
                  </a:lnTo>
                  <a:close/>
                  <a:moveTo>
                    <a:pt x="2112" y="0"/>
                  </a:moveTo>
                  <a:lnTo>
                    <a:pt x="2154" y="5"/>
                  </a:lnTo>
                  <a:lnTo>
                    <a:pt x="2194" y="16"/>
                  </a:lnTo>
                  <a:lnTo>
                    <a:pt x="2229" y="35"/>
                  </a:lnTo>
                  <a:lnTo>
                    <a:pt x="2259" y="61"/>
                  </a:lnTo>
                  <a:lnTo>
                    <a:pt x="2285" y="93"/>
                  </a:lnTo>
                  <a:lnTo>
                    <a:pt x="2304" y="128"/>
                  </a:lnTo>
                  <a:lnTo>
                    <a:pt x="2317" y="166"/>
                  </a:lnTo>
                  <a:lnTo>
                    <a:pt x="2320" y="208"/>
                  </a:lnTo>
                  <a:lnTo>
                    <a:pt x="2320" y="435"/>
                  </a:lnTo>
                  <a:lnTo>
                    <a:pt x="3995" y="435"/>
                  </a:lnTo>
                  <a:lnTo>
                    <a:pt x="4042" y="440"/>
                  </a:lnTo>
                  <a:lnTo>
                    <a:pt x="4085" y="453"/>
                  </a:lnTo>
                  <a:lnTo>
                    <a:pt x="4123" y="473"/>
                  </a:lnTo>
                  <a:lnTo>
                    <a:pt x="4157" y="501"/>
                  </a:lnTo>
                  <a:lnTo>
                    <a:pt x="4186" y="536"/>
                  </a:lnTo>
                  <a:lnTo>
                    <a:pt x="4206" y="574"/>
                  </a:lnTo>
                  <a:lnTo>
                    <a:pt x="4219" y="617"/>
                  </a:lnTo>
                  <a:lnTo>
                    <a:pt x="4224" y="662"/>
                  </a:lnTo>
                  <a:lnTo>
                    <a:pt x="4219" y="709"/>
                  </a:lnTo>
                  <a:lnTo>
                    <a:pt x="4206" y="752"/>
                  </a:lnTo>
                  <a:lnTo>
                    <a:pt x="4186" y="790"/>
                  </a:lnTo>
                  <a:lnTo>
                    <a:pt x="4157" y="824"/>
                  </a:lnTo>
                  <a:lnTo>
                    <a:pt x="4123" y="853"/>
                  </a:lnTo>
                  <a:lnTo>
                    <a:pt x="4085" y="873"/>
                  </a:lnTo>
                  <a:lnTo>
                    <a:pt x="4042" y="886"/>
                  </a:lnTo>
                  <a:lnTo>
                    <a:pt x="3995" y="891"/>
                  </a:lnTo>
                  <a:lnTo>
                    <a:pt x="3938" y="891"/>
                  </a:lnTo>
                  <a:lnTo>
                    <a:pt x="3938" y="3248"/>
                  </a:lnTo>
                  <a:lnTo>
                    <a:pt x="3995" y="3248"/>
                  </a:lnTo>
                  <a:lnTo>
                    <a:pt x="4042" y="3253"/>
                  </a:lnTo>
                  <a:lnTo>
                    <a:pt x="4085" y="3265"/>
                  </a:lnTo>
                  <a:lnTo>
                    <a:pt x="4123" y="3286"/>
                  </a:lnTo>
                  <a:lnTo>
                    <a:pt x="4157" y="3315"/>
                  </a:lnTo>
                  <a:lnTo>
                    <a:pt x="4186" y="3349"/>
                  </a:lnTo>
                  <a:lnTo>
                    <a:pt x="4206" y="3387"/>
                  </a:lnTo>
                  <a:lnTo>
                    <a:pt x="4219" y="3430"/>
                  </a:lnTo>
                  <a:lnTo>
                    <a:pt x="4224" y="3477"/>
                  </a:lnTo>
                  <a:lnTo>
                    <a:pt x="4219" y="3521"/>
                  </a:lnTo>
                  <a:lnTo>
                    <a:pt x="4206" y="3565"/>
                  </a:lnTo>
                  <a:lnTo>
                    <a:pt x="4186" y="3605"/>
                  </a:lnTo>
                  <a:lnTo>
                    <a:pt x="4157" y="3638"/>
                  </a:lnTo>
                  <a:lnTo>
                    <a:pt x="4123" y="3665"/>
                  </a:lnTo>
                  <a:lnTo>
                    <a:pt x="4085" y="3686"/>
                  </a:lnTo>
                  <a:lnTo>
                    <a:pt x="4042" y="3701"/>
                  </a:lnTo>
                  <a:lnTo>
                    <a:pt x="3995" y="3705"/>
                  </a:lnTo>
                  <a:lnTo>
                    <a:pt x="2427" y="3705"/>
                  </a:lnTo>
                  <a:lnTo>
                    <a:pt x="2960" y="4961"/>
                  </a:lnTo>
                  <a:lnTo>
                    <a:pt x="2973" y="5001"/>
                  </a:lnTo>
                  <a:lnTo>
                    <a:pt x="2978" y="5043"/>
                  </a:lnTo>
                  <a:lnTo>
                    <a:pt x="2973" y="5083"/>
                  </a:lnTo>
                  <a:lnTo>
                    <a:pt x="2962" y="5120"/>
                  </a:lnTo>
                  <a:lnTo>
                    <a:pt x="2944" y="5157"/>
                  </a:lnTo>
                  <a:lnTo>
                    <a:pt x="2918" y="5187"/>
                  </a:lnTo>
                  <a:lnTo>
                    <a:pt x="2888" y="5214"/>
                  </a:lnTo>
                  <a:lnTo>
                    <a:pt x="2851" y="5235"/>
                  </a:lnTo>
                  <a:lnTo>
                    <a:pt x="2810" y="5246"/>
                  </a:lnTo>
                  <a:lnTo>
                    <a:pt x="2770" y="5251"/>
                  </a:lnTo>
                  <a:lnTo>
                    <a:pt x="2730" y="5248"/>
                  </a:lnTo>
                  <a:lnTo>
                    <a:pt x="2691" y="5235"/>
                  </a:lnTo>
                  <a:lnTo>
                    <a:pt x="2656" y="5217"/>
                  </a:lnTo>
                  <a:lnTo>
                    <a:pt x="2624" y="5192"/>
                  </a:lnTo>
                  <a:lnTo>
                    <a:pt x="2597" y="5161"/>
                  </a:lnTo>
                  <a:lnTo>
                    <a:pt x="2578" y="5125"/>
                  </a:lnTo>
                  <a:lnTo>
                    <a:pt x="2112" y="4030"/>
                  </a:lnTo>
                  <a:lnTo>
                    <a:pt x="1646" y="5125"/>
                  </a:lnTo>
                  <a:lnTo>
                    <a:pt x="1626" y="5161"/>
                  </a:lnTo>
                  <a:lnTo>
                    <a:pt x="1600" y="5192"/>
                  </a:lnTo>
                  <a:lnTo>
                    <a:pt x="1568" y="5217"/>
                  </a:lnTo>
                  <a:lnTo>
                    <a:pt x="1533" y="5237"/>
                  </a:lnTo>
                  <a:lnTo>
                    <a:pt x="1494" y="5248"/>
                  </a:lnTo>
                  <a:lnTo>
                    <a:pt x="1454" y="5251"/>
                  </a:lnTo>
                  <a:lnTo>
                    <a:pt x="1414" y="5246"/>
                  </a:lnTo>
                  <a:lnTo>
                    <a:pt x="1373" y="5235"/>
                  </a:lnTo>
                  <a:lnTo>
                    <a:pt x="1336" y="5214"/>
                  </a:lnTo>
                  <a:lnTo>
                    <a:pt x="1306" y="5187"/>
                  </a:lnTo>
                  <a:lnTo>
                    <a:pt x="1280" y="5157"/>
                  </a:lnTo>
                  <a:lnTo>
                    <a:pt x="1262" y="5120"/>
                  </a:lnTo>
                  <a:lnTo>
                    <a:pt x="1251" y="5083"/>
                  </a:lnTo>
                  <a:lnTo>
                    <a:pt x="1246" y="5043"/>
                  </a:lnTo>
                  <a:lnTo>
                    <a:pt x="1251" y="5001"/>
                  </a:lnTo>
                  <a:lnTo>
                    <a:pt x="1264" y="4961"/>
                  </a:lnTo>
                  <a:lnTo>
                    <a:pt x="1797" y="3705"/>
                  </a:lnTo>
                  <a:lnTo>
                    <a:pt x="229" y="3705"/>
                  </a:lnTo>
                  <a:lnTo>
                    <a:pt x="182" y="3701"/>
                  </a:lnTo>
                  <a:lnTo>
                    <a:pt x="139" y="3686"/>
                  </a:lnTo>
                  <a:lnTo>
                    <a:pt x="101" y="3665"/>
                  </a:lnTo>
                  <a:lnTo>
                    <a:pt x="67" y="3638"/>
                  </a:lnTo>
                  <a:lnTo>
                    <a:pt x="38" y="3605"/>
                  </a:lnTo>
                  <a:lnTo>
                    <a:pt x="18" y="3565"/>
                  </a:lnTo>
                  <a:lnTo>
                    <a:pt x="5" y="3521"/>
                  </a:lnTo>
                  <a:lnTo>
                    <a:pt x="0" y="3477"/>
                  </a:lnTo>
                  <a:lnTo>
                    <a:pt x="5" y="3430"/>
                  </a:lnTo>
                  <a:lnTo>
                    <a:pt x="18" y="3387"/>
                  </a:lnTo>
                  <a:lnTo>
                    <a:pt x="38" y="3349"/>
                  </a:lnTo>
                  <a:lnTo>
                    <a:pt x="67" y="3315"/>
                  </a:lnTo>
                  <a:lnTo>
                    <a:pt x="101" y="3286"/>
                  </a:lnTo>
                  <a:lnTo>
                    <a:pt x="139" y="3265"/>
                  </a:lnTo>
                  <a:lnTo>
                    <a:pt x="182" y="3253"/>
                  </a:lnTo>
                  <a:lnTo>
                    <a:pt x="229" y="3248"/>
                  </a:lnTo>
                  <a:lnTo>
                    <a:pt x="286" y="3248"/>
                  </a:lnTo>
                  <a:lnTo>
                    <a:pt x="286" y="891"/>
                  </a:lnTo>
                  <a:lnTo>
                    <a:pt x="229" y="891"/>
                  </a:lnTo>
                  <a:lnTo>
                    <a:pt x="182" y="886"/>
                  </a:lnTo>
                  <a:lnTo>
                    <a:pt x="139" y="873"/>
                  </a:lnTo>
                  <a:lnTo>
                    <a:pt x="101" y="853"/>
                  </a:lnTo>
                  <a:lnTo>
                    <a:pt x="67" y="824"/>
                  </a:lnTo>
                  <a:lnTo>
                    <a:pt x="38" y="790"/>
                  </a:lnTo>
                  <a:lnTo>
                    <a:pt x="18" y="752"/>
                  </a:lnTo>
                  <a:lnTo>
                    <a:pt x="5" y="709"/>
                  </a:lnTo>
                  <a:lnTo>
                    <a:pt x="0" y="662"/>
                  </a:lnTo>
                  <a:lnTo>
                    <a:pt x="5" y="617"/>
                  </a:lnTo>
                  <a:lnTo>
                    <a:pt x="18" y="574"/>
                  </a:lnTo>
                  <a:lnTo>
                    <a:pt x="38" y="536"/>
                  </a:lnTo>
                  <a:lnTo>
                    <a:pt x="67" y="501"/>
                  </a:lnTo>
                  <a:lnTo>
                    <a:pt x="101" y="473"/>
                  </a:lnTo>
                  <a:lnTo>
                    <a:pt x="139" y="453"/>
                  </a:lnTo>
                  <a:lnTo>
                    <a:pt x="182" y="440"/>
                  </a:lnTo>
                  <a:lnTo>
                    <a:pt x="229" y="435"/>
                  </a:lnTo>
                  <a:lnTo>
                    <a:pt x="1904" y="435"/>
                  </a:lnTo>
                  <a:lnTo>
                    <a:pt x="1904" y="208"/>
                  </a:lnTo>
                  <a:lnTo>
                    <a:pt x="1907" y="166"/>
                  </a:lnTo>
                  <a:lnTo>
                    <a:pt x="1920" y="128"/>
                  </a:lnTo>
                  <a:lnTo>
                    <a:pt x="1939" y="93"/>
                  </a:lnTo>
                  <a:lnTo>
                    <a:pt x="1965" y="61"/>
                  </a:lnTo>
                  <a:lnTo>
                    <a:pt x="1995" y="35"/>
                  </a:lnTo>
                  <a:lnTo>
                    <a:pt x="2030" y="16"/>
                  </a:lnTo>
                  <a:lnTo>
                    <a:pt x="2070" y="5"/>
                  </a:lnTo>
                  <a:lnTo>
                    <a:pt x="21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defTabSz="685595"/>
              <a:endParaRPr lang="en-US" sz="1349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0" name="Freeform 43"/>
            <p:cNvSpPr>
              <a:spLocks/>
            </p:cNvSpPr>
            <p:nvPr/>
          </p:nvSpPr>
          <p:spPr bwMode="auto">
            <a:xfrm>
              <a:off x="838" y="1186"/>
              <a:ext cx="156" cy="527"/>
            </a:xfrm>
            <a:custGeom>
              <a:avLst/>
              <a:gdLst>
                <a:gd name="T0" fmla="*/ 155 w 312"/>
                <a:gd name="T1" fmla="*/ 0 h 1054"/>
                <a:gd name="T2" fmla="*/ 192 w 312"/>
                <a:gd name="T3" fmla="*/ 3 h 1054"/>
                <a:gd name="T4" fmla="*/ 224 w 312"/>
                <a:gd name="T5" fmla="*/ 16 h 1054"/>
                <a:gd name="T6" fmla="*/ 253 w 312"/>
                <a:gd name="T7" fmla="*/ 33 h 1054"/>
                <a:gd name="T8" fmla="*/ 278 w 312"/>
                <a:gd name="T9" fmla="*/ 57 h 1054"/>
                <a:gd name="T10" fmla="*/ 296 w 312"/>
                <a:gd name="T11" fmla="*/ 86 h 1054"/>
                <a:gd name="T12" fmla="*/ 307 w 312"/>
                <a:gd name="T13" fmla="*/ 120 h 1054"/>
                <a:gd name="T14" fmla="*/ 312 w 312"/>
                <a:gd name="T15" fmla="*/ 155 h 1054"/>
                <a:gd name="T16" fmla="*/ 312 w 312"/>
                <a:gd name="T17" fmla="*/ 899 h 1054"/>
                <a:gd name="T18" fmla="*/ 307 w 312"/>
                <a:gd name="T19" fmla="*/ 934 h 1054"/>
                <a:gd name="T20" fmla="*/ 296 w 312"/>
                <a:gd name="T21" fmla="*/ 968 h 1054"/>
                <a:gd name="T22" fmla="*/ 278 w 312"/>
                <a:gd name="T23" fmla="*/ 996 h 1054"/>
                <a:gd name="T24" fmla="*/ 253 w 312"/>
                <a:gd name="T25" fmla="*/ 1020 h 1054"/>
                <a:gd name="T26" fmla="*/ 224 w 312"/>
                <a:gd name="T27" fmla="*/ 1038 h 1054"/>
                <a:gd name="T28" fmla="*/ 192 w 312"/>
                <a:gd name="T29" fmla="*/ 1051 h 1054"/>
                <a:gd name="T30" fmla="*/ 155 w 312"/>
                <a:gd name="T31" fmla="*/ 1054 h 1054"/>
                <a:gd name="T32" fmla="*/ 120 w 312"/>
                <a:gd name="T33" fmla="*/ 1051 h 1054"/>
                <a:gd name="T34" fmla="*/ 86 w 312"/>
                <a:gd name="T35" fmla="*/ 1038 h 1054"/>
                <a:gd name="T36" fmla="*/ 58 w 312"/>
                <a:gd name="T37" fmla="*/ 1020 h 1054"/>
                <a:gd name="T38" fmla="*/ 34 w 312"/>
                <a:gd name="T39" fmla="*/ 996 h 1054"/>
                <a:gd name="T40" fmla="*/ 16 w 312"/>
                <a:gd name="T41" fmla="*/ 968 h 1054"/>
                <a:gd name="T42" fmla="*/ 3 w 312"/>
                <a:gd name="T43" fmla="*/ 934 h 1054"/>
                <a:gd name="T44" fmla="*/ 0 w 312"/>
                <a:gd name="T45" fmla="*/ 899 h 1054"/>
                <a:gd name="T46" fmla="*/ 0 w 312"/>
                <a:gd name="T47" fmla="*/ 155 h 1054"/>
                <a:gd name="T48" fmla="*/ 3 w 312"/>
                <a:gd name="T49" fmla="*/ 120 h 1054"/>
                <a:gd name="T50" fmla="*/ 16 w 312"/>
                <a:gd name="T51" fmla="*/ 86 h 1054"/>
                <a:gd name="T52" fmla="*/ 34 w 312"/>
                <a:gd name="T53" fmla="*/ 57 h 1054"/>
                <a:gd name="T54" fmla="*/ 58 w 312"/>
                <a:gd name="T55" fmla="*/ 33 h 1054"/>
                <a:gd name="T56" fmla="*/ 86 w 312"/>
                <a:gd name="T57" fmla="*/ 16 h 1054"/>
                <a:gd name="T58" fmla="*/ 120 w 312"/>
                <a:gd name="T59" fmla="*/ 3 h 1054"/>
                <a:gd name="T60" fmla="*/ 155 w 312"/>
                <a:gd name="T61" fmla="*/ 0 h 1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2" h="1054">
                  <a:moveTo>
                    <a:pt x="155" y="0"/>
                  </a:moveTo>
                  <a:lnTo>
                    <a:pt x="192" y="3"/>
                  </a:lnTo>
                  <a:lnTo>
                    <a:pt x="224" y="16"/>
                  </a:lnTo>
                  <a:lnTo>
                    <a:pt x="253" y="33"/>
                  </a:lnTo>
                  <a:lnTo>
                    <a:pt x="278" y="57"/>
                  </a:lnTo>
                  <a:lnTo>
                    <a:pt x="296" y="86"/>
                  </a:lnTo>
                  <a:lnTo>
                    <a:pt x="307" y="120"/>
                  </a:lnTo>
                  <a:lnTo>
                    <a:pt x="312" y="155"/>
                  </a:lnTo>
                  <a:lnTo>
                    <a:pt x="312" y="899"/>
                  </a:lnTo>
                  <a:lnTo>
                    <a:pt x="307" y="934"/>
                  </a:lnTo>
                  <a:lnTo>
                    <a:pt x="296" y="968"/>
                  </a:lnTo>
                  <a:lnTo>
                    <a:pt x="278" y="996"/>
                  </a:lnTo>
                  <a:lnTo>
                    <a:pt x="253" y="1020"/>
                  </a:lnTo>
                  <a:lnTo>
                    <a:pt x="224" y="1038"/>
                  </a:lnTo>
                  <a:lnTo>
                    <a:pt x="192" y="1051"/>
                  </a:lnTo>
                  <a:lnTo>
                    <a:pt x="155" y="1054"/>
                  </a:lnTo>
                  <a:lnTo>
                    <a:pt x="120" y="1051"/>
                  </a:lnTo>
                  <a:lnTo>
                    <a:pt x="86" y="1038"/>
                  </a:lnTo>
                  <a:lnTo>
                    <a:pt x="58" y="1020"/>
                  </a:lnTo>
                  <a:lnTo>
                    <a:pt x="34" y="996"/>
                  </a:lnTo>
                  <a:lnTo>
                    <a:pt x="16" y="968"/>
                  </a:lnTo>
                  <a:lnTo>
                    <a:pt x="3" y="934"/>
                  </a:lnTo>
                  <a:lnTo>
                    <a:pt x="0" y="899"/>
                  </a:lnTo>
                  <a:lnTo>
                    <a:pt x="0" y="155"/>
                  </a:lnTo>
                  <a:lnTo>
                    <a:pt x="3" y="120"/>
                  </a:lnTo>
                  <a:lnTo>
                    <a:pt x="16" y="86"/>
                  </a:lnTo>
                  <a:lnTo>
                    <a:pt x="34" y="57"/>
                  </a:lnTo>
                  <a:lnTo>
                    <a:pt x="58" y="33"/>
                  </a:lnTo>
                  <a:lnTo>
                    <a:pt x="86" y="16"/>
                  </a:lnTo>
                  <a:lnTo>
                    <a:pt x="120" y="3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defTabSz="685595"/>
              <a:endParaRPr lang="en-US" sz="1349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1" name="Freeform 44"/>
            <p:cNvSpPr>
              <a:spLocks/>
            </p:cNvSpPr>
            <p:nvPr/>
          </p:nvSpPr>
          <p:spPr bwMode="auto">
            <a:xfrm>
              <a:off x="1111" y="912"/>
              <a:ext cx="157" cy="801"/>
            </a:xfrm>
            <a:custGeom>
              <a:avLst/>
              <a:gdLst>
                <a:gd name="T0" fmla="*/ 156 w 313"/>
                <a:gd name="T1" fmla="*/ 0 h 1602"/>
                <a:gd name="T2" fmla="*/ 193 w 313"/>
                <a:gd name="T3" fmla="*/ 4 h 1602"/>
                <a:gd name="T4" fmla="*/ 225 w 313"/>
                <a:gd name="T5" fmla="*/ 16 h 1602"/>
                <a:gd name="T6" fmla="*/ 254 w 313"/>
                <a:gd name="T7" fmla="*/ 34 h 1602"/>
                <a:gd name="T8" fmla="*/ 278 w 313"/>
                <a:gd name="T9" fmla="*/ 58 h 1602"/>
                <a:gd name="T10" fmla="*/ 297 w 313"/>
                <a:gd name="T11" fmla="*/ 88 h 1602"/>
                <a:gd name="T12" fmla="*/ 308 w 313"/>
                <a:gd name="T13" fmla="*/ 120 h 1602"/>
                <a:gd name="T14" fmla="*/ 313 w 313"/>
                <a:gd name="T15" fmla="*/ 157 h 1602"/>
                <a:gd name="T16" fmla="*/ 313 w 313"/>
                <a:gd name="T17" fmla="*/ 1447 h 1602"/>
                <a:gd name="T18" fmla="*/ 308 w 313"/>
                <a:gd name="T19" fmla="*/ 1482 h 1602"/>
                <a:gd name="T20" fmla="*/ 297 w 313"/>
                <a:gd name="T21" fmla="*/ 1516 h 1602"/>
                <a:gd name="T22" fmla="*/ 278 w 313"/>
                <a:gd name="T23" fmla="*/ 1544 h 1602"/>
                <a:gd name="T24" fmla="*/ 254 w 313"/>
                <a:gd name="T25" fmla="*/ 1568 h 1602"/>
                <a:gd name="T26" fmla="*/ 225 w 313"/>
                <a:gd name="T27" fmla="*/ 1586 h 1602"/>
                <a:gd name="T28" fmla="*/ 193 w 313"/>
                <a:gd name="T29" fmla="*/ 1599 h 1602"/>
                <a:gd name="T30" fmla="*/ 156 w 313"/>
                <a:gd name="T31" fmla="*/ 1602 h 1602"/>
                <a:gd name="T32" fmla="*/ 121 w 313"/>
                <a:gd name="T33" fmla="*/ 1599 h 1602"/>
                <a:gd name="T34" fmla="*/ 88 w 313"/>
                <a:gd name="T35" fmla="*/ 1586 h 1602"/>
                <a:gd name="T36" fmla="*/ 59 w 313"/>
                <a:gd name="T37" fmla="*/ 1568 h 1602"/>
                <a:gd name="T38" fmla="*/ 35 w 313"/>
                <a:gd name="T39" fmla="*/ 1544 h 1602"/>
                <a:gd name="T40" fmla="*/ 16 w 313"/>
                <a:gd name="T41" fmla="*/ 1516 h 1602"/>
                <a:gd name="T42" fmla="*/ 4 w 313"/>
                <a:gd name="T43" fmla="*/ 1482 h 1602"/>
                <a:gd name="T44" fmla="*/ 0 w 313"/>
                <a:gd name="T45" fmla="*/ 1447 h 1602"/>
                <a:gd name="T46" fmla="*/ 0 w 313"/>
                <a:gd name="T47" fmla="*/ 157 h 1602"/>
                <a:gd name="T48" fmla="*/ 4 w 313"/>
                <a:gd name="T49" fmla="*/ 120 h 1602"/>
                <a:gd name="T50" fmla="*/ 16 w 313"/>
                <a:gd name="T51" fmla="*/ 88 h 1602"/>
                <a:gd name="T52" fmla="*/ 35 w 313"/>
                <a:gd name="T53" fmla="*/ 58 h 1602"/>
                <a:gd name="T54" fmla="*/ 59 w 313"/>
                <a:gd name="T55" fmla="*/ 34 h 1602"/>
                <a:gd name="T56" fmla="*/ 88 w 313"/>
                <a:gd name="T57" fmla="*/ 16 h 1602"/>
                <a:gd name="T58" fmla="*/ 121 w 313"/>
                <a:gd name="T59" fmla="*/ 4 h 1602"/>
                <a:gd name="T60" fmla="*/ 156 w 313"/>
                <a:gd name="T61" fmla="*/ 0 h 1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3" h="1602">
                  <a:moveTo>
                    <a:pt x="156" y="0"/>
                  </a:moveTo>
                  <a:lnTo>
                    <a:pt x="193" y="4"/>
                  </a:lnTo>
                  <a:lnTo>
                    <a:pt x="225" y="16"/>
                  </a:lnTo>
                  <a:lnTo>
                    <a:pt x="254" y="34"/>
                  </a:lnTo>
                  <a:lnTo>
                    <a:pt x="278" y="58"/>
                  </a:lnTo>
                  <a:lnTo>
                    <a:pt x="297" y="88"/>
                  </a:lnTo>
                  <a:lnTo>
                    <a:pt x="308" y="120"/>
                  </a:lnTo>
                  <a:lnTo>
                    <a:pt x="313" y="157"/>
                  </a:lnTo>
                  <a:lnTo>
                    <a:pt x="313" y="1447"/>
                  </a:lnTo>
                  <a:lnTo>
                    <a:pt x="308" y="1482"/>
                  </a:lnTo>
                  <a:lnTo>
                    <a:pt x="297" y="1516"/>
                  </a:lnTo>
                  <a:lnTo>
                    <a:pt x="278" y="1544"/>
                  </a:lnTo>
                  <a:lnTo>
                    <a:pt x="254" y="1568"/>
                  </a:lnTo>
                  <a:lnTo>
                    <a:pt x="225" y="1586"/>
                  </a:lnTo>
                  <a:lnTo>
                    <a:pt x="193" y="1599"/>
                  </a:lnTo>
                  <a:lnTo>
                    <a:pt x="156" y="1602"/>
                  </a:lnTo>
                  <a:lnTo>
                    <a:pt x="121" y="1599"/>
                  </a:lnTo>
                  <a:lnTo>
                    <a:pt x="88" y="1586"/>
                  </a:lnTo>
                  <a:lnTo>
                    <a:pt x="59" y="1568"/>
                  </a:lnTo>
                  <a:lnTo>
                    <a:pt x="35" y="1544"/>
                  </a:lnTo>
                  <a:lnTo>
                    <a:pt x="16" y="1516"/>
                  </a:lnTo>
                  <a:lnTo>
                    <a:pt x="4" y="1482"/>
                  </a:lnTo>
                  <a:lnTo>
                    <a:pt x="0" y="1447"/>
                  </a:lnTo>
                  <a:lnTo>
                    <a:pt x="0" y="157"/>
                  </a:lnTo>
                  <a:lnTo>
                    <a:pt x="4" y="120"/>
                  </a:lnTo>
                  <a:lnTo>
                    <a:pt x="16" y="88"/>
                  </a:lnTo>
                  <a:lnTo>
                    <a:pt x="35" y="58"/>
                  </a:lnTo>
                  <a:lnTo>
                    <a:pt x="59" y="34"/>
                  </a:lnTo>
                  <a:lnTo>
                    <a:pt x="88" y="16"/>
                  </a:lnTo>
                  <a:lnTo>
                    <a:pt x="121" y="4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defTabSz="685595"/>
              <a:endParaRPr lang="en-US" sz="1349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2" name="Freeform 45"/>
            <p:cNvSpPr>
              <a:spLocks/>
            </p:cNvSpPr>
            <p:nvPr/>
          </p:nvSpPr>
          <p:spPr bwMode="auto">
            <a:xfrm>
              <a:off x="1384" y="1076"/>
              <a:ext cx="157" cy="637"/>
            </a:xfrm>
            <a:custGeom>
              <a:avLst/>
              <a:gdLst>
                <a:gd name="T0" fmla="*/ 157 w 313"/>
                <a:gd name="T1" fmla="*/ 0 h 1274"/>
                <a:gd name="T2" fmla="*/ 192 w 313"/>
                <a:gd name="T3" fmla="*/ 5 h 1274"/>
                <a:gd name="T4" fmla="*/ 225 w 313"/>
                <a:gd name="T5" fmla="*/ 16 h 1274"/>
                <a:gd name="T6" fmla="*/ 254 w 313"/>
                <a:gd name="T7" fmla="*/ 34 h 1274"/>
                <a:gd name="T8" fmla="*/ 278 w 313"/>
                <a:gd name="T9" fmla="*/ 60 h 1274"/>
                <a:gd name="T10" fmla="*/ 297 w 313"/>
                <a:gd name="T11" fmla="*/ 88 h 1274"/>
                <a:gd name="T12" fmla="*/ 309 w 313"/>
                <a:gd name="T13" fmla="*/ 120 h 1274"/>
                <a:gd name="T14" fmla="*/ 313 w 313"/>
                <a:gd name="T15" fmla="*/ 157 h 1274"/>
                <a:gd name="T16" fmla="*/ 313 w 313"/>
                <a:gd name="T17" fmla="*/ 1119 h 1274"/>
                <a:gd name="T18" fmla="*/ 309 w 313"/>
                <a:gd name="T19" fmla="*/ 1154 h 1274"/>
                <a:gd name="T20" fmla="*/ 297 w 313"/>
                <a:gd name="T21" fmla="*/ 1188 h 1274"/>
                <a:gd name="T22" fmla="*/ 278 w 313"/>
                <a:gd name="T23" fmla="*/ 1216 h 1274"/>
                <a:gd name="T24" fmla="*/ 254 w 313"/>
                <a:gd name="T25" fmla="*/ 1240 h 1274"/>
                <a:gd name="T26" fmla="*/ 225 w 313"/>
                <a:gd name="T27" fmla="*/ 1258 h 1274"/>
                <a:gd name="T28" fmla="*/ 192 w 313"/>
                <a:gd name="T29" fmla="*/ 1271 h 1274"/>
                <a:gd name="T30" fmla="*/ 157 w 313"/>
                <a:gd name="T31" fmla="*/ 1274 h 1274"/>
                <a:gd name="T32" fmla="*/ 120 w 313"/>
                <a:gd name="T33" fmla="*/ 1271 h 1274"/>
                <a:gd name="T34" fmla="*/ 88 w 313"/>
                <a:gd name="T35" fmla="*/ 1258 h 1274"/>
                <a:gd name="T36" fmla="*/ 59 w 313"/>
                <a:gd name="T37" fmla="*/ 1240 h 1274"/>
                <a:gd name="T38" fmla="*/ 35 w 313"/>
                <a:gd name="T39" fmla="*/ 1216 h 1274"/>
                <a:gd name="T40" fmla="*/ 16 w 313"/>
                <a:gd name="T41" fmla="*/ 1188 h 1274"/>
                <a:gd name="T42" fmla="*/ 5 w 313"/>
                <a:gd name="T43" fmla="*/ 1154 h 1274"/>
                <a:gd name="T44" fmla="*/ 0 w 313"/>
                <a:gd name="T45" fmla="*/ 1119 h 1274"/>
                <a:gd name="T46" fmla="*/ 0 w 313"/>
                <a:gd name="T47" fmla="*/ 157 h 1274"/>
                <a:gd name="T48" fmla="*/ 5 w 313"/>
                <a:gd name="T49" fmla="*/ 120 h 1274"/>
                <a:gd name="T50" fmla="*/ 16 w 313"/>
                <a:gd name="T51" fmla="*/ 88 h 1274"/>
                <a:gd name="T52" fmla="*/ 35 w 313"/>
                <a:gd name="T53" fmla="*/ 60 h 1274"/>
                <a:gd name="T54" fmla="*/ 59 w 313"/>
                <a:gd name="T55" fmla="*/ 34 h 1274"/>
                <a:gd name="T56" fmla="*/ 88 w 313"/>
                <a:gd name="T57" fmla="*/ 16 h 1274"/>
                <a:gd name="T58" fmla="*/ 120 w 313"/>
                <a:gd name="T59" fmla="*/ 5 h 1274"/>
                <a:gd name="T60" fmla="*/ 157 w 313"/>
                <a:gd name="T61" fmla="*/ 0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3" h="1274">
                  <a:moveTo>
                    <a:pt x="157" y="0"/>
                  </a:moveTo>
                  <a:lnTo>
                    <a:pt x="192" y="5"/>
                  </a:lnTo>
                  <a:lnTo>
                    <a:pt x="225" y="16"/>
                  </a:lnTo>
                  <a:lnTo>
                    <a:pt x="254" y="34"/>
                  </a:lnTo>
                  <a:lnTo>
                    <a:pt x="278" y="60"/>
                  </a:lnTo>
                  <a:lnTo>
                    <a:pt x="297" y="88"/>
                  </a:lnTo>
                  <a:lnTo>
                    <a:pt x="309" y="120"/>
                  </a:lnTo>
                  <a:lnTo>
                    <a:pt x="313" y="157"/>
                  </a:lnTo>
                  <a:lnTo>
                    <a:pt x="313" y="1119"/>
                  </a:lnTo>
                  <a:lnTo>
                    <a:pt x="309" y="1154"/>
                  </a:lnTo>
                  <a:lnTo>
                    <a:pt x="297" y="1188"/>
                  </a:lnTo>
                  <a:lnTo>
                    <a:pt x="278" y="1216"/>
                  </a:lnTo>
                  <a:lnTo>
                    <a:pt x="254" y="1240"/>
                  </a:lnTo>
                  <a:lnTo>
                    <a:pt x="225" y="1258"/>
                  </a:lnTo>
                  <a:lnTo>
                    <a:pt x="192" y="1271"/>
                  </a:lnTo>
                  <a:lnTo>
                    <a:pt x="157" y="1274"/>
                  </a:lnTo>
                  <a:lnTo>
                    <a:pt x="120" y="1271"/>
                  </a:lnTo>
                  <a:lnTo>
                    <a:pt x="88" y="1258"/>
                  </a:lnTo>
                  <a:lnTo>
                    <a:pt x="59" y="1240"/>
                  </a:lnTo>
                  <a:lnTo>
                    <a:pt x="35" y="1216"/>
                  </a:lnTo>
                  <a:lnTo>
                    <a:pt x="16" y="1188"/>
                  </a:lnTo>
                  <a:lnTo>
                    <a:pt x="5" y="1154"/>
                  </a:lnTo>
                  <a:lnTo>
                    <a:pt x="0" y="1119"/>
                  </a:lnTo>
                  <a:lnTo>
                    <a:pt x="0" y="157"/>
                  </a:lnTo>
                  <a:lnTo>
                    <a:pt x="5" y="120"/>
                  </a:lnTo>
                  <a:lnTo>
                    <a:pt x="16" y="88"/>
                  </a:lnTo>
                  <a:lnTo>
                    <a:pt x="35" y="60"/>
                  </a:lnTo>
                  <a:lnTo>
                    <a:pt x="59" y="34"/>
                  </a:lnTo>
                  <a:lnTo>
                    <a:pt x="88" y="16"/>
                  </a:lnTo>
                  <a:lnTo>
                    <a:pt x="120" y="5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defTabSz="685595"/>
              <a:endParaRPr lang="en-US" sz="1349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3" name="Freeform 46"/>
            <p:cNvSpPr>
              <a:spLocks/>
            </p:cNvSpPr>
            <p:nvPr/>
          </p:nvSpPr>
          <p:spPr bwMode="auto">
            <a:xfrm>
              <a:off x="1658" y="994"/>
              <a:ext cx="156" cy="719"/>
            </a:xfrm>
            <a:custGeom>
              <a:avLst/>
              <a:gdLst>
                <a:gd name="T0" fmla="*/ 157 w 312"/>
                <a:gd name="T1" fmla="*/ 0 h 1438"/>
                <a:gd name="T2" fmla="*/ 192 w 312"/>
                <a:gd name="T3" fmla="*/ 4 h 1438"/>
                <a:gd name="T4" fmla="*/ 226 w 312"/>
                <a:gd name="T5" fmla="*/ 16 h 1438"/>
                <a:gd name="T6" fmla="*/ 254 w 312"/>
                <a:gd name="T7" fmla="*/ 35 h 1438"/>
                <a:gd name="T8" fmla="*/ 278 w 312"/>
                <a:gd name="T9" fmla="*/ 59 h 1438"/>
                <a:gd name="T10" fmla="*/ 296 w 312"/>
                <a:gd name="T11" fmla="*/ 88 h 1438"/>
                <a:gd name="T12" fmla="*/ 309 w 312"/>
                <a:gd name="T13" fmla="*/ 121 h 1438"/>
                <a:gd name="T14" fmla="*/ 312 w 312"/>
                <a:gd name="T15" fmla="*/ 156 h 1438"/>
                <a:gd name="T16" fmla="*/ 312 w 312"/>
                <a:gd name="T17" fmla="*/ 1283 h 1438"/>
                <a:gd name="T18" fmla="*/ 309 w 312"/>
                <a:gd name="T19" fmla="*/ 1318 h 1438"/>
                <a:gd name="T20" fmla="*/ 296 w 312"/>
                <a:gd name="T21" fmla="*/ 1352 h 1438"/>
                <a:gd name="T22" fmla="*/ 278 w 312"/>
                <a:gd name="T23" fmla="*/ 1380 h 1438"/>
                <a:gd name="T24" fmla="*/ 254 w 312"/>
                <a:gd name="T25" fmla="*/ 1404 h 1438"/>
                <a:gd name="T26" fmla="*/ 226 w 312"/>
                <a:gd name="T27" fmla="*/ 1422 h 1438"/>
                <a:gd name="T28" fmla="*/ 192 w 312"/>
                <a:gd name="T29" fmla="*/ 1435 h 1438"/>
                <a:gd name="T30" fmla="*/ 157 w 312"/>
                <a:gd name="T31" fmla="*/ 1438 h 1438"/>
                <a:gd name="T32" fmla="*/ 120 w 312"/>
                <a:gd name="T33" fmla="*/ 1435 h 1438"/>
                <a:gd name="T34" fmla="*/ 88 w 312"/>
                <a:gd name="T35" fmla="*/ 1422 h 1438"/>
                <a:gd name="T36" fmla="*/ 59 w 312"/>
                <a:gd name="T37" fmla="*/ 1404 h 1438"/>
                <a:gd name="T38" fmla="*/ 34 w 312"/>
                <a:gd name="T39" fmla="*/ 1380 h 1438"/>
                <a:gd name="T40" fmla="*/ 16 w 312"/>
                <a:gd name="T41" fmla="*/ 1352 h 1438"/>
                <a:gd name="T42" fmla="*/ 5 w 312"/>
                <a:gd name="T43" fmla="*/ 1318 h 1438"/>
                <a:gd name="T44" fmla="*/ 0 w 312"/>
                <a:gd name="T45" fmla="*/ 1283 h 1438"/>
                <a:gd name="T46" fmla="*/ 0 w 312"/>
                <a:gd name="T47" fmla="*/ 156 h 1438"/>
                <a:gd name="T48" fmla="*/ 5 w 312"/>
                <a:gd name="T49" fmla="*/ 121 h 1438"/>
                <a:gd name="T50" fmla="*/ 16 w 312"/>
                <a:gd name="T51" fmla="*/ 88 h 1438"/>
                <a:gd name="T52" fmla="*/ 34 w 312"/>
                <a:gd name="T53" fmla="*/ 59 h 1438"/>
                <a:gd name="T54" fmla="*/ 59 w 312"/>
                <a:gd name="T55" fmla="*/ 35 h 1438"/>
                <a:gd name="T56" fmla="*/ 88 w 312"/>
                <a:gd name="T57" fmla="*/ 16 h 1438"/>
                <a:gd name="T58" fmla="*/ 120 w 312"/>
                <a:gd name="T59" fmla="*/ 4 h 1438"/>
                <a:gd name="T60" fmla="*/ 157 w 312"/>
                <a:gd name="T61" fmla="*/ 0 h 1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2" h="1438">
                  <a:moveTo>
                    <a:pt x="157" y="0"/>
                  </a:moveTo>
                  <a:lnTo>
                    <a:pt x="192" y="4"/>
                  </a:lnTo>
                  <a:lnTo>
                    <a:pt x="226" y="16"/>
                  </a:lnTo>
                  <a:lnTo>
                    <a:pt x="254" y="35"/>
                  </a:lnTo>
                  <a:lnTo>
                    <a:pt x="278" y="59"/>
                  </a:lnTo>
                  <a:lnTo>
                    <a:pt x="296" y="88"/>
                  </a:lnTo>
                  <a:lnTo>
                    <a:pt x="309" y="121"/>
                  </a:lnTo>
                  <a:lnTo>
                    <a:pt x="312" y="156"/>
                  </a:lnTo>
                  <a:lnTo>
                    <a:pt x="312" y="1283"/>
                  </a:lnTo>
                  <a:lnTo>
                    <a:pt x="309" y="1318"/>
                  </a:lnTo>
                  <a:lnTo>
                    <a:pt x="296" y="1352"/>
                  </a:lnTo>
                  <a:lnTo>
                    <a:pt x="278" y="1380"/>
                  </a:lnTo>
                  <a:lnTo>
                    <a:pt x="254" y="1404"/>
                  </a:lnTo>
                  <a:lnTo>
                    <a:pt x="226" y="1422"/>
                  </a:lnTo>
                  <a:lnTo>
                    <a:pt x="192" y="1435"/>
                  </a:lnTo>
                  <a:lnTo>
                    <a:pt x="157" y="1438"/>
                  </a:lnTo>
                  <a:lnTo>
                    <a:pt x="120" y="1435"/>
                  </a:lnTo>
                  <a:lnTo>
                    <a:pt x="88" y="1422"/>
                  </a:lnTo>
                  <a:lnTo>
                    <a:pt x="59" y="1404"/>
                  </a:lnTo>
                  <a:lnTo>
                    <a:pt x="34" y="1380"/>
                  </a:lnTo>
                  <a:lnTo>
                    <a:pt x="16" y="1352"/>
                  </a:lnTo>
                  <a:lnTo>
                    <a:pt x="5" y="1318"/>
                  </a:lnTo>
                  <a:lnTo>
                    <a:pt x="0" y="1283"/>
                  </a:lnTo>
                  <a:lnTo>
                    <a:pt x="0" y="156"/>
                  </a:lnTo>
                  <a:lnTo>
                    <a:pt x="5" y="121"/>
                  </a:lnTo>
                  <a:lnTo>
                    <a:pt x="16" y="88"/>
                  </a:lnTo>
                  <a:lnTo>
                    <a:pt x="34" y="59"/>
                  </a:lnTo>
                  <a:lnTo>
                    <a:pt x="59" y="35"/>
                  </a:lnTo>
                  <a:lnTo>
                    <a:pt x="88" y="16"/>
                  </a:lnTo>
                  <a:lnTo>
                    <a:pt x="120" y="4"/>
                  </a:lnTo>
                  <a:lnTo>
                    <a:pt x="1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pPr defTabSz="685595"/>
              <a:endParaRPr lang="en-US" sz="1349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EAE61C1A-7CEF-4D01-AF01-D4BB2A538364}"/>
              </a:ext>
            </a:extLst>
          </p:cNvPr>
          <p:cNvSpPr txBox="1"/>
          <p:nvPr/>
        </p:nvSpPr>
        <p:spPr>
          <a:xfrm>
            <a:off x="204636" y="1156317"/>
            <a:ext cx="53021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ESG Ratings and Data </a:t>
            </a:r>
            <a:r>
              <a:rPr lang="es-ES" sz="18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Providers</a:t>
            </a:r>
            <a:r>
              <a:rPr lang="es-ES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s-ES" sz="18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emerging</a:t>
            </a:r>
            <a:r>
              <a:rPr lang="es-ES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8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risks</a:t>
            </a:r>
            <a:r>
              <a:rPr lang="es-ES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GB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E3142C8-1978-480D-9542-E0C24A16ABCE}"/>
              </a:ext>
            </a:extLst>
          </p:cNvPr>
          <p:cNvSpPr txBox="1"/>
          <p:nvPr/>
        </p:nvSpPr>
        <p:spPr>
          <a:xfrm>
            <a:off x="204636" y="6119997"/>
            <a:ext cx="83574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 err="1">
                <a:solidFill>
                  <a:srgbClr val="4A4A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</a:t>
            </a:r>
            <a:r>
              <a:rPr lang="fr-FR" b="1" dirty="0">
                <a:solidFill>
                  <a:srgbClr val="4A4A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dirty="0" err="1">
                <a:solidFill>
                  <a:srgbClr val="4A4A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lang="fr-FR" b="1" dirty="0">
                <a:solidFill>
                  <a:srgbClr val="4A4A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FR" b="1" dirty="0" err="1">
                <a:solidFill>
                  <a:srgbClr val="4A4A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misleading</a:t>
            </a:r>
            <a:r>
              <a:rPr lang="fr-FR" b="1" dirty="0">
                <a:solidFill>
                  <a:srgbClr val="4A4A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information to </a:t>
            </a:r>
            <a:r>
              <a:rPr lang="fr-FR" b="1" dirty="0" err="1">
                <a:solidFill>
                  <a:srgbClr val="4A4A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investors</a:t>
            </a:r>
            <a:r>
              <a:rPr lang="fr-FR" b="1" dirty="0">
                <a:solidFill>
                  <a:srgbClr val="4A4A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b="1" dirty="0" err="1">
                <a:solidFill>
                  <a:srgbClr val="4A4A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increasing</a:t>
            </a:r>
            <a:r>
              <a:rPr lang="fr-FR" b="1" dirty="0">
                <a:solidFill>
                  <a:srgbClr val="4A4A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greenwashing </a:t>
            </a:r>
            <a:r>
              <a:rPr lang="fr-FR" b="1" dirty="0" err="1">
                <a:solidFill>
                  <a:srgbClr val="4A4A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risk</a:t>
            </a:r>
            <a:r>
              <a:rPr lang="fr-FR" b="1" dirty="0">
                <a:solidFill>
                  <a:srgbClr val="4A4A4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GB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42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INTERIOR 2.jpg">
            <a:extLst>
              <a:ext uri="{FF2B5EF4-FFF2-40B4-BE49-F238E27FC236}">
                <a16:creationId xmlns:a16="http://schemas.microsoft.com/office/drawing/2014/main" id="{62297AF9-1EB3-44F4-B8A3-E78C0296BAC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55" y="174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Placeholder 44" descr="A picture containing traveling&#10;&#10;Description automatically generated">
            <a:extLst>
              <a:ext uri="{FF2B5EF4-FFF2-40B4-BE49-F238E27FC236}">
                <a16:creationId xmlns:a16="http://schemas.microsoft.com/office/drawing/2014/main" id="{5FDC657A-4943-45BF-BA03-32577A8C808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52" y="1471212"/>
            <a:ext cx="3604147" cy="5231059"/>
          </a:xfr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C898A44-651D-4590-A724-3CBC73F1490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-3343" y="692696"/>
            <a:ext cx="4834345" cy="863947"/>
          </a:xfrm>
        </p:spPr>
        <p:txBody>
          <a:bodyPr/>
          <a:lstStyle/>
          <a:p>
            <a:r>
              <a:rPr lang="en-IN" sz="1800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Asset Management 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8AEC7CD-1B61-499B-9EAD-1B01ED563E43}"/>
              </a:ext>
            </a:extLst>
          </p:cNvPr>
          <p:cNvGrpSpPr/>
          <p:nvPr/>
        </p:nvGrpSpPr>
        <p:grpSpPr>
          <a:xfrm>
            <a:off x="5227320" y="2701800"/>
            <a:ext cx="667862" cy="597275"/>
            <a:chOff x="6456363" y="2208213"/>
            <a:chExt cx="2733675" cy="2444750"/>
          </a:xfrm>
          <a:solidFill>
            <a:schemeClr val="accent1"/>
          </a:solidFill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7A474319-9093-4577-9B86-4DF244FDB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2601913"/>
              <a:ext cx="1477963" cy="2051050"/>
            </a:xfrm>
            <a:custGeom>
              <a:avLst/>
              <a:gdLst>
                <a:gd name="T0" fmla="*/ 852 w 1107"/>
                <a:gd name="T1" fmla="*/ 1022 h 1535"/>
                <a:gd name="T2" fmla="*/ 1107 w 1107"/>
                <a:gd name="T3" fmla="*/ 767 h 1535"/>
                <a:gd name="T4" fmla="*/ 852 w 1107"/>
                <a:gd name="T5" fmla="*/ 512 h 1535"/>
                <a:gd name="T6" fmla="*/ 893 w 1107"/>
                <a:gd name="T7" fmla="*/ 471 h 1535"/>
                <a:gd name="T8" fmla="*/ 893 w 1107"/>
                <a:gd name="T9" fmla="*/ 214 h 1535"/>
                <a:gd name="T10" fmla="*/ 764 w 1107"/>
                <a:gd name="T11" fmla="*/ 160 h 1535"/>
                <a:gd name="T12" fmla="*/ 636 w 1107"/>
                <a:gd name="T13" fmla="*/ 214 h 1535"/>
                <a:gd name="T14" fmla="*/ 594 w 1107"/>
                <a:gd name="T15" fmla="*/ 255 h 1535"/>
                <a:gd name="T16" fmla="*/ 340 w 1107"/>
                <a:gd name="T17" fmla="*/ 0 h 1535"/>
                <a:gd name="T18" fmla="*/ 264 w 1107"/>
                <a:gd name="T19" fmla="*/ 75 h 1535"/>
                <a:gd name="T20" fmla="*/ 264 w 1107"/>
                <a:gd name="T21" fmla="*/ 194 h 1535"/>
                <a:gd name="T22" fmla="*/ 497 w 1107"/>
                <a:gd name="T23" fmla="*/ 488 h 1535"/>
                <a:gd name="T24" fmla="*/ 264 w 1107"/>
                <a:gd name="T25" fmla="*/ 782 h 1535"/>
                <a:gd name="T26" fmla="*/ 264 w 1107"/>
                <a:gd name="T27" fmla="*/ 1151 h 1535"/>
                <a:gd name="T28" fmla="*/ 44 w 1107"/>
                <a:gd name="T29" fmla="*/ 1151 h 1535"/>
                <a:gd name="T30" fmla="*/ 0 w 1107"/>
                <a:gd name="T31" fmla="*/ 1195 h 1535"/>
                <a:gd name="T32" fmla="*/ 340 w 1107"/>
                <a:gd name="T33" fmla="*/ 1535 h 1535"/>
                <a:gd name="T34" fmla="*/ 594 w 1107"/>
                <a:gd name="T35" fmla="*/ 1280 h 1535"/>
                <a:gd name="T36" fmla="*/ 630 w 1107"/>
                <a:gd name="T37" fmla="*/ 1315 h 1535"/>
                <a:gd name="T38" fmla="*/ 888 w 1107"/>
                <a:gd name="T39" fmla="*/ 1315 h 1535"/>
                <a:gd name="T40" fmla="*/ 888 w 1107"/>
                <a:gd name="T41" fmla="*/ 1058 h 1535"/>
                <a:gd name="T42" fmla="*/ 852 w 1107"/>
                <a:gd name="T43" fmla="*/ 1022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07" h="1535">
                  <a:moveTo>
                    <a:pt x="852" y="1022"/>
                  </a:moveTo>
                  <a:cubicBezTo>
                    <a:pt x="1107" y="767"/>
                    <a:pt x="1107" y="767"/>
                    <a:pt x="1107" y="767"/>
                  </a:cubicBezTo>
                  <a:cubicBezTo>
                    <a:pt x="852" y="512"/>
                    <a:pt x="852" y="512"/>
                    <a:pt x="852" y="512"/>
                  </a:cubicBezTo>
                  <a:cubicBezTo>
                    <a:pt x="893" y="471"/>
                    <a:pt x="893" y="471"/>
                    <a:pt x="893" y="471"/>
                  </a:cubicBezTo>
                  <a:cubicBezTo>
                    <a:pt x="964" y="400"/>
                    <a:pt x="964" y="285"/>
                    <a:pt x="893" y="214"/>
                  </a:cubicBezTo>
                  <a:cubicBezTo>
                    <a:pt x="859" y="179"/>
                    <a:pt x="813" y="160"/>
                    <a:pt x="764" y="160"/>
                  </a:cubicBezTo>
                  <a:cubicBezTo>
                    <a:pt x="716" y="160"/>
                    <a:pt x="670" y="179"/>
                    <a:pt x="636" y="214"/>
                  </a:cubicBezTo>
                  <a:cubicBezTo>
                    <a:pt x="594" y="255"/>
                    <a:pt x="594" y="255"/>
                    <a:pt x="594" y="255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264" y="75"/>
                    <a:pt x="264" y="75"/>
                    <a:pt x="264" y="75"/>
                  </a:cubicBezTo>
                  <a:cubicBezTo>
                    <a:pt x="264" y="194"/>
                    <a:pt x="264" y="194"/>
                    <a:pt x="264" y="194"/>
                  </a:cubicBezTo>
                  <a:cubicBezTo>
                    <a:pt x="397" y="226"/>
                    <a:pt x="497" y="346"/>
                    <a:pt x="497" y="488"/>
                  </a:cubicBezTo>
                  <a:cubicBezTo>
                    <a:pt x="497" y="631"/>
                    <a:pt x="397" y="751"/>
                    <a:pt x="264" y="782"/>
                  </a:cubicBezTo>
                  <a:cubicBezTo>
                    <a:pt x="264" y="1151"/>
                    <a:pt x="264" y="1151"/>
                    <a:pt x="264" y="1151"/>
                  </a:cubicBezTo>
                  <a:cubicBezTo>
                    <a:pt x="44" y="1151"/>
                    <a:pt x="44" y="1151"/>
                    <a:pt x="44" y="1151"/>
                  </a:cubicBezTo>
                  <a:cubicBezTo>
                    <a:pt x="0" y="1195"/>
                    <a:pt x="0" y="1195"/>
                    <a:pt x="0" y="1195"/>
                  </a:cubicBezTo>
                  <a:cubicBezTo>
                    <a:pt x="340" y="1535"/>
                    <a:pt x="340" y="1535"/>
                    <a:pt x="340" y="1535"/>
                  </a:cubicBezTo>
                  <a:cubicBezTo>
                    <a:pt x="594" y="1280"/>
                    <a:pt x="594" y="1280"/>
                    <a:pt x="594" y="1280"/>
                  </a:cubicBezTo>
                  <a:cubicBezTo>
                    <a:pt x="630" y="1315"/>
                    <a:pt x="630" y="1315"/>
                    <a:pt x="630" y="1315"/>
                  </a:cubicBezTo>
                  <a:cubicBezTo>
                    <a:pt x="701" y="1386"/>
                    <a:pt x="817" y="1386"/>
                    <a:pt x="888" y="1315"/>
                  </a:cubicBezTo>
                  <a:cubicBezTo>
                    <a:pt x="959" y="1244"/>
                    <a:pt x="959" y="1129"/>
                    <a:pt x="888" y="1058"/>
                  </a:cubicBezTo>
                  <a:lnTo>
                    <a:pt x="852" y="10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C26DAAD5-07A6-4C2A-ADDF-6C63AA1A6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6363" y="2208213"/>
              <a:ext cx="1758950" cy="1771650"/>
            </a:xfrm>
            <a:custGeom>
              <a:avLst/>
              <a:gdLst>
                <a:gd name="T0" fmla="*/ 1085 w 1318"/>
                <a:gd name="T1" fmla="*/ 1326 h 1326"/>
                <a:gd name="T2" fmla="*/ 1085 w 1318"/>
                <a:gd name="T3" fmla="*/ 965 h 1326"/>
                <a:gd name="T4" fmla="*/ 1135 w 1318"/>
                <a:gd name="T5" fmla="*/ 965 h 1326"/>
                <a:gd name="T6" fmla="*/ 1318 w 1318"/>
                <a:gd name="T7" fmla="*/ 783 h 1326"/>
                <a:gd name="T8" fmla="*/ 1135 w 1318"/>
                <a:gd name="T9" fmla="*/ 601 h 1326"/>
                <a:gd name="T10" fmla="*/ 1085 w 1318"/>
                <a:gd name="T11" fmla="*/ 601 h 1326"/>
                <a:gd name="T12" fmla="*/ 1085 w 1318"/>
                <a:gd name="T13" fmla="*/ 241 h 1326"/>
                <a:gd name="T14" fmla="*/ 725 w 1318"/>
                <a:gd name="T15" fmla="*/ 241 h 1326"/>
                <a:gd name="T16" fmla="*/ 725 w 1318"/>
                <a:gd name="T17" fmla="*/ 182 h 1326"/>
                <a:gd name="T18" fmla="*/ 543 w 1318"/>
                <a:gd name="T19" fmla="*/ 0 h 1326"/>
                <a:gd name="T20" fmla="*/ 360 w 1318"/>
                <a:gd name="T21" fmla="*/ 182 h 1326"/>
                <a:gd name="T22" fmla="*/ 360 w 1318"/>
                <a:gd name="T23" fmla="*/ 241 h 1326"/>
                <a:gd name="T24" fmla="*/ 0 w 1318"/>
                <a:gd name="T25" fmla="*/ 241 h 1326"/>
                <a:gd name="T26" fmla="*/ 0 w 1318"/>
                <a:gd name="T27" fmla="*/ 601 h 1326"/>
                <a:gd name="T28" fmla="*/ 50 w 1318"/>
                <a:gd name="T29" fmla="*/ 601 h 1326"/>
                <a:gd name="T30" fmla="*/ 229 w 1318"/>
                <a:gd name="T31" fmla="*/ 747 h 1326"/>
                <a:gd name="T32" fmla="*/ 240 w 1318"/>
                <a:gd name="T33" fmla="*/ 783 h 1326"/>
                <a:gd name="T34" fmla="*/ 229 w 1318"/>
                <a:gd name="T35" fmla="*/ 819 h 1326"/>
                <a:gd name="T36" fmla="*/ 50 w 1318"/>
                <a:gd name="T37" fmla="*/ 965 h 1326"/>
                <a:gd name="T38" fmla="*/ 0 w 1318"/>
                <a:gd name="T39" fmla="*/ 965 h 1326"/>
                <a:gd name="T40" fmla="*/ 0 w 1318"/>
                <a:gd name="T41" fmla="*/ 1326 h 1326"/>
                <a:gd name="T42" fmla="*/ 360 w 1318"/>
                <a:gd name="T43" fmla="*/ 1326 h 1326"/>
                <a:gd name="T44" fmla="*/ 360 w 1318"/>
                <a:gd name="T45" fmla="*/ 1268 h 1326"/>
                <a:gd name="T46" fmla="*/ 543 w 1318"/>
                <a:gd name="T47" fmla="*/ 1086 h 1326"/>
                <a:gd name="T48" fmla="*/ 725 w 1318"/>
                <a:gd name="T49" fmla="*/ 1268 h 1326"/>
                <a:gd name="T50" fmla="*/ 725 w 1318"/>
                <a:gd name="T51" fmla="*/ 1326 h 1326"/>
                <a:gd name="T52" fmla="*/ 1085 w 1318"/>
                <a:gd name="T53" fmla="*/ 1326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8" h="1326">
                  <a:moveTo>
                    <a:pt x="1085" y="1326"/>
                  </a:moveTo>
                  <a:cubicBezTo>
                    <a:pt x="1085" y="965"/>
                    <a:pt x="1085" y="965"/>
                    <a:pt x="1085" y="965"/>
                  </a:cubicBezTo>
                  <a:cubicBezTo>
                    <a:pt x="1135" y="965"/>
                    <a:pt x="1135" y="965"/>
                    <a:pt x="1135" y="965"/>
                  </a:cubicBezTo>
                  <a:cubicBezTo>
                    <a:pt x="1236" y="965"/>
                    <a:pt x="1318" y="884"/>
                    <a:pt x="1318" y="783"/>
                  </a:cubicBezTo>
                  <a:cubicBezTo>
                    <a:pt x="1318" y="683"/>
                    <a:pt x="1236" y="601"/>
                    <a:pt x="1135" y="601"/>
                  </a:cubicBezTo>
                  <a:cubicBezTo>
                    <a:pt x="1085" y="601"/>
                    <a:pt x="1085" y="601"/>
                    <a:pt x="1085" y="601"/>
                  </a:cubicBezTo>
                  <a:cubicBezTo>
                    <a:pt x="1085" y="241"/>
                    <a:pt x="1085" y="241"/>
                    <a:pt x="1085" y="241"/>
                  </a:cubicBezTo>
                  <a:cubicBezTo>
                    <a:pt x="725" y="241"/>
                    <a:pt x="725" y="241"/>
                    <a:pt x="725" y="241"/>
                  </a:cubicBezTo>
                  <a:cubicBezTo>
                    <a:pt x="725" y="182"/>
                    <a:pt x="725" y="182"/>
                    <a:pt x="725" y="182"/>
                  </a:cubicBezTo>
                  <a:cubicBezTo>
                    <a:pt x="725" y="82"/>
                    <a:pt x="643" y="0"/>
                    <a:pt x="543" y="0"/>
                  </a:cubicBezTo>
                  <a:cubicBezTo>
                    <a:pt x="442" y="0"/>
                    <a:pt x="360" y="82"/>
                    <a:pt x="360" y="182"/>
                  </a:cubicBezTo>
                  <a:cubicBezTo>
                    <a:pt x="360" y="241"/>
                    <a:pt x="360" y="241"/>
                    <a:pt x="360" y="241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601"/>
                    <a:pt x="0" y="601"/>
                    <a:pt x="0" y="601"/>
                  </a:cubicBezTo>
                  <a:cubicBezTo>
                    <a:pt x="50" y="601"/>
                    <a:pt x="50" y="601"/>
                    <a:pt x="50" y="601"/>
                  </a:cubicBezTo>
                  <a:cubicBezTo>
                    <a:pt x="138" y="601"/>
                    <a:pt x="212" y="664"/>
                    <a:pt x="229" y="747"/>
                  </a:cubicBezTo>
                  <a:cubicBezTo>
                    <a:pt x="236" y="757"/>
                    <a:pt x="240" y="770"/>
                    <a:pt x="240" y="783"/>
                  </a:cubicBezTo>
                  <a:cubicBezTo>
                    <a:pt x="240" y="797"/>
                    <a:pt x="236" y="809"/>
                    <a:pt x="229" y="819"/>
                  </a:cubicBezTo>
                  <a:cubicBezTo>
                    <a:pt x="212" y="902"/>
                    <a:pt x="138" y="965"/>
                    <a:pt x="50" y="965"/>
                  </a:cubicBezTo>
                  <a:cubicBezTo>
                    <a:pt x="0" y="965"/>
                    <a:pt x="0" y="965"/>
                    <a:pt x="0" y="965"/>
                  </a:cubicBezTo>
                  <a:cubicBezTo>
                    <a:pt x="0" y="1326"/>
                    <a:pt x="0" y="1326"/>
                    <a:pt x="0" y="1326"/>
                  </a:cubicBezTo>
                  <a:cubicBezTo>
                    <a:pt x="360" y="1326"/>
                    <a:pt x="360" y="1326"/>
                    <a:pt x="360" y="1326"/>
                  </a:cubicBezTo>
                  <a:cubicBezTo>
                    <a:pt x="360" y="1268"/>
                    <a:pt x="360" y="1268"/>
                    <a:pt x="360" y="1268"/>
                  </a:cubicBezTo>
                  <a:cubicBezTo>
                    <a:pt x="360" y="1167"/>
                    <a:pt x="442" y="1086"/>
                    <a:pt x="543" y="1086"/>
                  </a:cubicBezTo>
                  <a:cubicBezTo>
                    <a:pt x="643" y="1086"/>
                    <a:pt x="725" y="1167"/>
                    <a:pt x="725" y="1268"/>
                  </a:cubicBezTo>
                  <a:cubicBezTo>
                    <a:pt x="725" y="1326"/>
                    <a:pt x="725" y="1326"/>
                    <a:pt x="725" y="1326"/>
                  </a:cubicBezTo>
                  <a:lnTo>
                    <a:pt x="1085" y="13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A10EC40-B1BF-4C71-8E5E-84513CAE080D}"/>
              </a:ext>
            </a:extLst>
          </p:cNvPr>
          <p:cNvGrpSpPr/>
          <p:nvPr/>
        </p:nvGrpSpPr>
        <p:grpSpPr>
          <a:xfrm>
            <a:off x="3600301" y="4580942"/>
            <a:ext cx="620149" cy="554029"/>
            <a:chOff x="8405813" y="1198563"/>
            <a:chExt cx="8129587" cy="7262812"/>
          </a:xfrm>
          <a:solidFill>
            <a:schemeClr val="accent1"/>
          </a:solidFill>
        </p:grpSpPr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5455372C-A437-4926-994F-A77FC57D2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0550" y="4843463"/>
              <a:ext cx="1541463" cy="1541463"/>
            </a:xfrm>
            <a:custGeom>
              <a:avLst/>
              <a:gdLst>
                <a:gd name="T0" fmla="*/ 247 w 409"/>
                <a:gd name="T1" fmla="*/ 35 h 409"/>
                <a:gd name="T2" fmla="*/ 35 w 409"/>
                <a:gd name="T3" fmla="*/ 247 h 409"/>
                <a:gd name="T4" fmla="*/ 35 w 409"/>
                <a:gd name="T5" fmla="*/ 374 h 409"/>
                <a:gd name="T6" fmla="*/ 162 w 409"/>
                <a:gd name="T7" fmla="*/ 374 h 409"/>
                <a:gd name="T8" fmla="*/ 374 w 409"/>
                <a:gd name="T9" fmla="*/ 162 h 409"/>
                <a:gd name="T10" fmla="*/ 374 w 409"/>
                <a:gd name="T11" fmla="*/ 35 h 409"/>
                <a:gd name="T12" fmla="*/ 247 w 409"/>
                <a:gd name="T13" fmla="*/ 35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409">
                  <a:moveTo>
                    <a:pt x="247" y="35"/>
                  </a:moveTo>
                  <a:cubicBezTo>
                    <a:pt x="35" y="247"/>
                    <a:pt x="35" y="247"/>
                    <a:pt x="35" y="247"/>
                  </a:cubicBezTo>
                  <a:cubicBezTo>
                    <a:pt x="0" y="282"/>
                    <a:pt x="0" y="339"/>
                    <a:pt x="35" y="374"/>
                  </a:cubicBezTo>
                  <a:cubicBezTo>
                    <a:pt x="70" y="409"/>
                    <a:pt x="127" y="409"/>
                    <a:pt x="162" y="374"/>
                  </a:cubicBezTo>
                  <a:cubicBezTo>
                    <a:pt x="374" y="162"/>
                    <a:pt x="374" y="162"/>
                    <a:pt x="374" y="162"/>
                  </a:cubicBezTo>
                  <a:cubicBezTo>
                    <a:pt x="409" y="127"/>
                    <a:pt x="409" y="70"/>
                    <a:pt x="374" y="35"/>
                  </a:cubicBezTo>
                  <a:cubicBezTo>
                    <a:pt x="339" y="0"/>
                    <a:pt x="282" y="0"/>
                    <a:pt x="247" y="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46173365-7003-420B-B9E3-965B89FB3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9063" y="5638800"/>
              <a:ext cx="1541463" cy="1544638"/>
            </a:xfrm>
            <a:custGeom>
              <a:avLst/>
              <a:gdLst>
                <a:gd name="T0" fmla="*/ 247 w 409"/>
                <a:gd name="T1" fmla="*/ 36 h 410"/>
                <a:gd name="T2" fmla="*/ 35 w 409"/>
                <a:gd name="T3" fmla="*/ 247 h 410"/>
                <a:gd name="T4" fmla="*/ 35 w 409"/>
                <a:gd name="T5" fmla="*/ 374 h 410"/>
                <a:gd name="T6" fmla="*/ 162 w 409"/>
                <a:gd name="T7" fmla="*/ 374 h 410"/>
                <a:gd name="T8" fmla="*/ 374 w 409"/>
                <a:gd name="T9" fmla="*/ 163 h 410"/>
                <a:gd name="T10" fmla="*/ 374 w 409"/>
                <a:gd name="T11" fmla="*/ 36 h 410"/>
                <a:gd name="T12" fmla="*/ 247 w 409"/>
                <a:gd name="T13" fmla="*/ 36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410">
                  <a:moveTo>
                    <a:pt x="247" y="36"/>
                  </a:moveTo>
                  <a:cubicBezTo>
                    <a:pt x="35" y="247"/>
                    <a:pt x="35" y="247"/>
                    <a:pt x="35" y="247"/>
                  </a:cubicBezTo>
                  <a:cubicBezTo>
                    <a:pt x="0" y="282"/>
                    <a:pt x="0" y="339"/>
                    <a:pt x="35" y="374"/>
                  </a:cubicBezTo>
                  <a:cubicBezTo>
                    <a:pt x="70" y="410"/>
                    <a:pt x="127" y="410"/>
                    <a:pt x="162" y="374"/>
                  </a:cubicBezTo>
                  <a:cubicBezTo>
                    <a:pt x="374" y="163"/>
                    <a:pt x="374" y="163"/>
                    <a:pt x="374" y="163"/>
                  </a:cubicBezTo>
                  <a:cubicBezTo>
                    <a:pt x="409" y="128"/>
                    <a:pt x="409" y="71"/>
                    <a:pt x="374" y="36"/>
                  </a:cubicBezTo>
                  <a:cubicBezTo>
                    <a:pt x="339" y="0"/>
                    <a:pt x="282" y="0"/>
                    <a:pt x="247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4C16B664-3A93-4AAD-84C6-55FF44EE1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7575" y="6437313"/>
              <a:ext cx="1541463" cy="1541463"/>
            </a:xfrm>
            <a:custGeom>
              <a:avLst/>
              <a:gdLst>
                <a:gd name="T0" fmla="*/ 247 w 409"/>
                <a:gd name="T1" fmla="*/ 35 h 409"/>
                <a:gd name="T2" fmla="*/ 35 w 409"/>
                <a:gd name="T3" fmla="*/ 247 h 409"/>
                <a:gd name="T4" fmla="*/ 35 w 409"/>
                <a:gd name="T5" fmla="*/ 374 h 409"/>
                <a:gd name="T6" fmla="*/ 162 w 409"/>
                <a:gd name="T7" fmla="*/ 374 h 409"/>
                <a:gd name="T8" fmla="*/ 374 w 409"/>
                <a:gd name="T9" fmla="*/ 162 h 409"/>
                <a:gd name="T10" fmla="*/ 374 w 409"/>
                <a:gd name="T11" fmla="*/ 35 h 409"/>
                <a:gd name="T12" fmla="*/ 247 w 409"/>
                <a:gd name="T13" fmla="*/ 35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409">
                  <a:moveTo>
                    <a:pt x="247" y="35"/>
                  </a:moveTo>
                  <a:cubicBezTo>
                    <a:pt x="35" y="247"/>
                    <a:pt x="35" y="247"/>
                    <a:pt x="35" y="247"/>
                  </a:cubicBezTo>
                  <a:cubicBezTo>
                    <a:pt x="0" y="282"/>
                    <a:pt x="0" y="339"/>
                    <a:pt x="35" y="374"/>
                  </a:cubicBezTo>
                  <a:cubicBezTo>
                    <a:pt x="70" y="409"/>
                    <a:pt x="127" y="409"/>
                    <a:pt x="162" y="374"/>
                  </a:cubicBezTo>
                  <a:cubicBezTo>
                    <a:pt x="374" y="162"/>
                    <a:pt x="374" y="162"/>
                    <a:pt x="374" y="162"/>
                  </a:cubicBezTo>
                  <a:cubicBezTo>
                    <a:pt x="409" y="127"/>
                    <a:pt x="409" y="70"/>
                    <a:pt x="374" y="35"/>
                  </a:cubicBezTo>
                  <a:cubicBezTo>
                    <a:pt x="339" y="0"/>
                    <a:pt x="282" y="0"/>
                    <a:pt x="247" y="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136CBEE6-9659-423D-93CD-2F2559CBB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96763" y="7235825"/>
              <a:ext cx="1222375" cy="1225550"/>
            </a:xfrm>
            <a:custGeom>
              <a:avLst/>
              <a:gdLst>
                <a:gd name="T0" fmla="*/ 35 w 324"/>
                <a:gd name="T1" fmla="*/ 289 h 325"/>
                <a:gd name="T2" fmla="*/ 162 w 324"/>
                <a:gd name="T3" fmla="*/ 289 h 325"/>
                <a:gd name="T4" fmla="*/ 289 w 324"/>
                <a:gd name="T5" fmla="*/ 162 h 325"/>
                <a:gd name="T6" fmla="*/ 289 w 324"/>
                <a:gd name="T7" fmla="*/ 35 h 325"/>
                <a:gd name="T8" fmla="*/ 162 w 324"/>
                <a:gd name="T9" fmla="*/ 35 h 325"/>
                <a:gd name="T10" fmla="*/ 35 w 324"/>
                <a:gd name="T11" fmla="*/ 162 h 325"/>
                <a:gd name="T12" fmla="*/ 35 w 324"/>
                <a:gd name="T13" fmla="*/ 289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325">
                  <a:moveTo>
                    <a:pt x="35" y="289"/>
                  </a:moveTo>
                  <a:cubicBezTo>
                    <a:pt x="70" y="325"/>
                    <a:pt x="127" y="325"/>
                    <a:pt x="162" y="289"/>
                  </a:cubicBezTo>
                  <a:cubicBezTo>
                    <a:pt x="289" y="162"/>
                    <a:pt x="289" y="162"/>
                    <a:pt x="289" y="162"/>
                  </a:cubicBezTo>
                  <a:cubicBezTo>
                    <a:pt x="324" y="127"/>
                    <a:pt x="324" y="70"/>
                    <a:pt x="289" y="35"/>
                  </a:cubicBezTo>
                  <a:cubicBezTo>
                    <a:pt x="254" y="0"/>
                    <a:pt x="197" y="0"/>
                    <a:pt x="162" y="35"/>
                  </a:cubicBezTo>
                  <a:cubicBezTo>
                    <a:pt x="35" y="162"/>
                    <a:pt x="35" y="162"/>
                    <a:pt x="35" y="162"/>
                  </a:cubicBezTo>
                  <a:cubicBezTo>
                    <a:pt x="0" y="197"/>
                    <a:pt x="0" y="254"/>
                    <a:pt x="35" y="28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14A215D8-0E95-4EBB-B34C-F9E60ADDF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0150" y="1198563"/>
              <a:ext cx="5175250" cy="3497263"/>
            </a:xfrm>
            <a:custGeom>
              <a:avLst/>
              <a:gdLst>
                <a:gd name="T0" fmla="*/ 913 w 1373"/>
                <a:gd name="T1" fmla="*/ 599 h 928"/>
                <a:gd name="T2" fmla="*/ 1242 w 1373"/>
                <a:gd name="T3" fmla="*/ 928 h 928"/>
                <a:gd name="T4" fmla="*/ 1186 w 1373"/>
                <a:gd name="T5" fmla="*/ 254 h 928"/>
                <a:gd name="T6" fmla="*/ 1143 w 1373"/>
                <a:gd name="T7" fmla="*/ 212 h 928"/>
                <a:gd name="T8" fmla="*/ 363 w 1373"/>
                <a:gd name="T9" fmla="*/ 218 h 928"/>
                <a:gd name="T10" fmla="*/ 24 w 1373"/>
                <a:gd name="T11" fmla="*/ 557 h 928"/>
                <a:gd name="T12" fmla="*/ 24 w 1373"/>
                <a:gd name="T13" fmla="*/ 641 h 928"/>
                <a:gd name="T14" fmla="*/ 300 w 1373"/>
                <a:gd name="T15" fmla="*/ 669 h 928"/>
                <a:gd name="T16" fmla="*/ 659 w 1373"/>
                <a:gd name="T17" fmla="*/ 430 h 928"/>
                <a:gd name="T18" fmla="*/ 744 w 1373"/>
                <a:gd name="T19" fmla="*/ 430 h 928"/>
                <a:gd name="T20" fmla="*/ 813 w 1373"/>
                <a:gd name="T21" fmla="*/ 471 h 928"/>
                <a:gd name="T22" fmla="*/ 998 w 1373"/>
                <a:gd name="T23" fmla="*/ 430 h 928"/>
                <a:gd name="T24" fmla="*/ 1083 w 1373"/>
                <a:gd name="T25" fmla="*/ 430 h 928"/>
                <a:gd name="T26" fmla="*/ 1083 w 1373"/>
                <a:gd name="T27" fmla="*/ 514 h 928"/>
                <a:gd name="T28" fmla="*/ 913 w 1373"/>
                <a:gd name="T29" fmla="*/ 599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73" h="928">
                  <a:moveTo>
                    <a:pt x="913" y="599"/>
                  </a:moveTo>
                  <a:cubicBezTo>
                    <a:pt x="1242" y="928"/>
                    <a:pt x="1242" y="928"/>
                    <a:pt x="1242" y="928"/>
                  </a:cubicBezTo>
                  <a:cubicBezTo>
                    <a:pt x="1373" y="719"/>
                    <a:pt x="1367" y="436"/>
                    <a:pt x="1186" y="254"/>
                  </a:cubicBezTo>
                  <a:cubicBezTo>
                    <a:pt x="1143" y="212"/>
                    <a:pt x="1143" y="212"/>
                    <a:pt x="1143" y="212"/>
                  </a:cubicBezTo>
                  <a:cubicBezTo>
                    <a:pt x="931" y="0"/>
                    <a:pt x="571" y="9"/>
                    <a:pt x="363" y="218"/>
                  </a:cubicBezTo>
                  <a:cubicBezTo>
                    <a:pt x="24" y="557"/>
                    <a:pt x="24" y="557"/>
                    <a:pt x="24" y="557"/>
                  </a:cubicBezTo>
                  <a:cubicBezTo>
                    <a:pt x="0" y="580"/>
                    <a:pt x="0" y="618"/>
                    <a:pt x="24" y="641"/>
                  </a:cubicBezTo>
                  <a:cubicBezTo>
                    <a:pt x="97" y="715"/>
                    <a:pt x="213" y="726"/>
                    <a:pt x="300" y="669"/>
                  </a:cubicBezTo>
                  <a:cubicBezTo>
                    <a:pt x="659" y="430"/>
                    <a:pt x="659" y="430"/>
                    <a:pt x="659" y="430"/>
                  </a:cubicBezTo>
                  <a:cubicBezTo>
                    <a:pt x="683" y="406"/>
                    <a:pt x="720" y="406"/>
                    <a:pt x="744" y="430"/>
                  </a:cubicBezTo>
                  <a:cubicBezTo>
                    <a:pt x="763" y="449"/>
                    <a:pt x="786" y="464"/>
                    <a:pt x="813" y="471"/>
                  </a:cubicBezTo>
                  <a:cubicBezTo>
                    <a:pt x="874" y="494"/>
                    <a:pt x="947" y="480"/>
                    <a:pt x="998" y="430"/>
                  </a:cubicBezTo>
                  <a:cubicBezTo>
                    <a:pt x="1022" y="406"/>
                    <a:pt x="1059" y="406"/>
                    <a:pt x="1083" y="430"/>
                  </a:cubicBezTo>
                  <a:cubicBezTo>
                    <a:pt x="1107" y="453"/>
                    <a:pt x="1107" y="491"/>
                    <a:pt x="1083" y="514"/>
                  </a:cubicBezTo>
                  <a:cubicBezTo>
                    <a:pt x="1035" y="562"/>
                    <a:pt x="974" y="591"/>
                    <a:pt x="913" y="59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6984E7BB-A20D-4616-8527-96863048C0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5813" y="1239838"/>
              <a:ext cx="7408863" cy="5943600"/>
            </a:xfrm>
            <a:custGeom>
              <a:avLst/>
              <a:gdLst>
                <a:gd name="T0" fmla="*/ 337 w 1966"/>
                <a:gd name="T1" fmla="*/ 245 h 1577"/>
                <a:gd name="T2" fmla="*/ 253 w 1966"/>
                <a:gd name="T3" fmla="*/ 330 h 1577"/>
                <a:gd name="T4" fmla="*/ 210 w 1966"/>
                <a:gd name="T5" fmla="*/ 1050 h 1577"/>
                <a:gd name="T6" fmla="*/ 257 w 1966"/>
                <a:gd name="T7" fmla="*/ 1097 h 1577"/>
                <a:gd name="T8" fmla="*/ 447 w 1966"/>
                <a:gd name="T9" fmla="*/ 906 h 1577"/>
                <a:gd name="T10" fmla="*/ 744 w 1966"/>
                <a:gd name="T11" fmla="*/ 906 h 1577"/>
                <a:gd name="T12" fmla="*/ 805 w 1966"/>
                <a:gd name="T13" fmla="*/ 1057 h 1577"/>
                <a:gd name="T14" fmla="*/ 956 w 1966"/>
                <a:gd name="T15" fmla="*/ 1118 h 1577"/>
                <a:gd name="T16" fmla="*/ 1380 w 1966"/>
                <a:gd name="T17" fmla="*/ 1541 h 1577"/>
                <a:gd name="T18" fmla="*/ 1507 w 1966"/>
                <a:gd name="T19" fmla="*/ 1541 h 1577"/>
                <a:gd name="T20" fmla="*/ 1507 w 1966"/>
                <a:gd name="T21" fmla="*/ 1414 h 1577"/>
                <a:gd name="T22" fmla="*/ 1104 w 1966"/>
                <a:gd name="T23" fmla="*/ 1012 h 1577"/>
                <a:gd name="T24" fmla="*/ 1104 w 1966"/>
                <a:gd name="T25" fmla="*/ 927 h 1577"/>
                <a:gd name="T26" fmla="*/ 1189 w 1966"/>
                <a:gd name="T27" fmla="*/ 927 h 1577"/>
                <a:gd name="T28" fmla="*/ 1591 w 1966"/>
                <a:gd name="T29" fmla="*/ 1330 h 1577"/>
                <a:gd name="T30" fmla="*/ 1719 w 1966"/>
                <a:gd name="T31" fmla="*/ 1330 h 1577"/>
                <a:gd name="T32" fmla="*/ 1719 w 1966"/>
                <a:gd name="T33" fmla="*/ 1203 h 1577"/>
                <a:gd name="T34" fmla="*/ 1316 w 1966"/>
                <a:gd name="T35" fmla="*/ 800 h 1577"/>
                <a:gd name="T36" fmla="*/ 1316 w 1966"/>
                <a:gd name="T37" fmla="*/ 715 h 1577"/>
                <a:gd name="T38" fmla="*/ 1401 w 1966"/>
                <a:gd name="T39" fmla="*/ 715 h 1577"/>
                <a:gd name="T40" fmla="*/ 1803 w 1966"/>
                <a:gd name="T41" fmla="*/ 1118 h 1577"/>
                <a:gd name="T42" fmla="*/ 1930 w 1966"/>
                <a:gd name="T43" fmla="*/ 1118 h 1577"/>
                <a:gd name="T44" fmla="*/ 1930 w 1966"/>
                <a:gd name="T45" fmla="*/ 991 h 1577"/>
                <a:gd name="T46" fmla="*/ 1479 w 1966"/>
                <a:gd name="T47" fmla="*/ 539 h 1577"/>
                <a:gd name="T48" fmla="*/ 1150 w 1966"/>
                <a:gd name="T49" fmla="*/ 757 h 1577"/>
                <a:gd name="T50" fmla="*/ 723 w 1966"/>
                <a:gd name="T51" fmla="*/ 715 h 1577"/>
                <a:gd name="T52" fmla="*/ 723 w 1966"/>
                <a:gd name="T53" fmla="*/ 461 h 1577"/>
                <a:gd name="T54" fmla="*/ 1015 w 1966"/>
                <a:gd name="T55" fmla="*/ 169 h 1577"/>
                <a:gd name="T56" fmla="*/ 337 w 1966"/>
                <a:gd name="T57" fmla="*/ 245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6" h="1577">
                  <a:moveTo>
                    <a:pt x="337" y="245"/>
                  </a:moveTo>
                  <a:cubicBezTo>
                    <a:pt x="253" y="330"/>
                    <a:pt x="253" y="330"/>
                    <a:pt x="253" y="330"/>
                  </a:cubicBezTo>
                  <a:cubicBezTo>
                    <a:pt x="42" y="541"/>
                    <a:pt x="0" y="840"/>
                    <a:pt x="210" y="1050"/>
                  </a:cubicBezTo>
                  <a:cubicBezTo>
                    <a:pt x="257" y="1097"/>
                    <a:pt x="257" y="1097"/>
                    <a:pt x="257" y="1097"/>
                  </a:cubicBezTo>
                  <a:cubicBezTo>
                    <a:pt x="447" y="906"/>
                    <a:pt x="447" y="906"/>
                    <a:pt x="447" y="906"/>
                  </a:cubicBezTo>
                  <a:cubicBezTo>
                    <a:pt x="529" y="824"/>
                    <a:pt x="662" y="824"/>
                    <a:pt x="744" y="906"/>
                  </a:cubicBezTo>
                  <a:cubicBezTo>
                    <a:pt x="786" y="947"/>
                    <a:pt x="806" y="1002"/>
                    <a:pt x="805" y="1057"/>
                  </a:cubicBezTo>
                  <a:cubicBezTo>
                    <a:pt x="860" y="1056"/>
                    <a:pt x="914" y="1076"/>
                    <a:pt x="956" y="1118"/>
                  </a:cubicBezTo>
                  <a:cubicBezTo>
                    <a:pt x="963" y="1125"/>
                    <a:pt x="1397" y="1558"/>
                    <a:pt x="1380" y="1541"/>
                  </a:cubicBezTo>
                  <a:cubicBezTo>
                    <a:pt x="1415" y="1577"/>
                    <a:pt x="1472" y="1577"/>
                    <a:pt x="1507" y="1541"/>
                  </a:cubicBezTo>
                  <a:cubicBezTo>
                    <a:pt x="1542" y="1506"/>
                    <a:pt x="1542" y="1449"/>
                    <a:pt x="1507" y="1414"/>
                  </a:cubicBezTo>
                  <a:cubicBezTo>
                    <a:pt x="1104" y="1012"/>
                    <a:pt x="1104" y="1012"/>
                    <a:pt x="1104" y="1012"/>
                  </a:cubicBezTo>
                  <a:cubicBezTo>
                    <a:pt x="1081" y="988"/>
                    <a:pt x="1081" y="951"/>
                    <a:pt x="1104" y="927"/>
                  </a:cubicBezTo>
                  <a:cubicBezTo>
                    <a:pt x="1128" y="904"/>
                    <a:pt x="1166" y="904"/>
                    <a:pt x="1189" y="927"/>
                  </a:cubicBezTo>
                  <a:cubicBezTo>
                    <a:pt x="1591" y="1330"/>
                    <a:pt x="1591" y="1330"/>
                    <a:pt x="1591" y="1330"/>
                  </a:cubicBezTo>
                  <a:cubicBezTo>
                    <a:pt x="1627" y="1365"/>
                    <a:pt x="1683" y="1365"/>
                    <a:pt x="1719" y="1330"/>
                  </a:cubicBezTo>
                  <a:cubicBezTo>
                    <a:pt x="1754" y="1295"/>
                    <a:pt x="1754" y="1238"/>
                    <a:pt x="1719" y="1203"/>
                  </a:cubicBezTo>
                  <a:cubicBezTo>
                    <a:pt x="1316" y="800"/>
                    <a:pt x="1316" y="800"/>
                    <a:pt x="1316" y="800"/>
                  </a:cubicBezTo>
                  <a:cubicBezTo>
                    <a:pt x="1293" y="777"/>
                    <a:pt x="1293" y="739"/>
                    <a:pt x="1316" y="715"/>
                  </a:cubicBezTo>
                  <a:cubicBezTo>
                    <a:pt x="1339" y="692"/>
                    <a:pt x="1377" y="692"/>
                    <a:pt x="1401" y="715"/>
                  </a:cubicBezTo>
                  <a:cubicBezTo>
                    <a:pt x="1803" y="1118"/>
                    <a:pt x="1803" y="1118"/>
                    <a:pt x="1803" y="1118"/>
                  </a:cubicBezTo>
                  <a:cubicBezTo>
                    <a:pt x="1838" y="1153"/>
                    <a:pt x="1895" y="1153"/>
                    <a:pt x="1930" y="1118"/>
                  </a:cubicBezTo>
                  <a:cubicBezTo>
                    <a:pt x="1966" y="1083"/>
                    <a:pt x="1966" y="1026"/>
                    <a:pt x="1930" y="991"/>
                  </a:cubicBezTo>
                  <a:cubicBezTo>
                    <a:pt x="1479" y="539"/>
                    <a:pt x="1479" y="539"/>
                    <a:pt x="1479" y="539"/>
                  </a:cubicBezTo>
                  <a:cubicBezTo>
                    <a:pt x="1150" y="757"/>
                    <a:pt x="1150" y="757"/>
                    <a:pt x="1150" y="757"/>
                  </a:cubicBezTo>
                  <a:cubicBezTo>
                    <a:pt x="1014" y="849"/>
                    <a:pt x="832" y="824"/>
                    <a:pt x="723" y="715"/>
                  </a:cubicBezTo>
                  <a:cubicBezTo>
                    <a:pt x="652" y="645"/>
                    <a:pt x="652" y="531"/>
                    <a:pt x="723" y="461"/>
                  </a:cubicBezTo>
                  <a:cubicBezTo>
                    <a:pt x="1015" y="169"/>
                    <a:pt x="1015" y="169"/>
                    <a:pt x="1015" y="169"/>
                  </a:cubicBezTo>
                  <a:cubicBezTo>
                    <a:pt x="803" y="0"/>
                    <a:pt x="534" y="49"/>
                    <a:pt x="337" y="24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FCF1895-F721-4CA2-AC4E-376ED902B9D9}"/>
              </a:ext>
            </a:extLst>
          </p:cNvPr>
          <p:cNvGrpSpPr/>
          <p:nvPr/>
        </p:nvGrpSpPr>
        <p:grpSpPr>
          <a:xfrm>
            <a:off x="4557745" y="3582943"/>
            <a:ext cx="546514" cy="546514"/>
            <a:chOff x="11617325" y="-1900238"/>
            <a:chExt cx="7718425" cy="7718426"/>
          </a:xfrm>
          <a:solidFill>
            <a:schemeClr val="accent1"/>
          </a:solidFill>
        </p:grpSpPr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818FA46A-D38E-496E-830F-C7D836709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85638" y="-1900238"/>
              <a:ext cx="6783388" cy="4522788"/>
            </a:xfrm>
            <a:custGeom>
              <a:avLst/>
              <a:gdLst>
                <a:gd name="T0" fmla="*/ 180 w 1800"/>
                <a:gd name="T1" fmla="*/ 960 h 1200"/>
                <a:gd name="T2" fmla="*/ 305 w 1800"/>
                <a:gd name="T3" fmla="*/ 909 h 1200"/>
                <a:gd name="T4" fmla="*/ 482 w 1800"/>
                <a:gd name="T5" fmla="*/ 998 h 1200"/>
                <a:gd name="T6" fmla="*/ 480 w 1800"/>
                <a:gd name="T7" fmla="*/ 1020 h 1200"/>
                <a:gd name="T8" fmla="*/ 660 w 1800"/>
                <a:gd name="T9" fmla="*/ 1200 h 1200"/>
                <a:gd name="T10" fmla="*/ 840 w 1800"/>
                <a:gd name="T11" fmla="*/ 1020 h 1200"/>
                <a:gd name="T12" fmla="*/ 822 w 1800"/>
                <a:gd name="T13" fmla="*/ 943 h 1200"/>
                <a:gd name="T14" fmla="*/ 1063 w 1800"/>
                <a:gd name="T15" fmla="*/ 702 h 1200"/>
                <a:gd name="T16" fmla="*/ 1140 w 1800"/>
                <a:gd name="T17" fmla="*/ 720 h 1200"/>
                <a:gd name="T18" fmla="*/ 1320 w 1800"/>
                <a:gd name="T19" fmla="*/ 540 h 1200"/>
                <a:gd name="T20" fmla="*/ 1311 w 1800"/>
                <a:gd name="T21" fmla="*/ 487 h 1200"/>
                <a:gd name="T22" fmla="*/ 1520 w 1800"/>
                <a:gd name="T23" fmla="*/ 330 h 1200"/>
                <a:gd name="T24" fmla="*/ 1620 w 1800"/>
                <a:gd name="T25" fmla="*/ 360 h 1200"/>
                <a:gd name="T26" fmla="*/ 1800 w 1800"/>
                <a:gd name="T27" fmla="*/ 180 h 1200"/>
                <a:gd name="T28" fmla="*/ 1620 w 1800"/>
                <a:gd name="T29" fmla="*/ 0 h 1200"/>
                <a:gd name="T30" fmla="*/ 1440 w 1800"/>
                <a:gd name="T31" fmla="*/ 180 h 1200"/>
                <a:gd name="T32" fmla="*/ 1449 w 1800"/>
                <a:gd name="T33" fmla="*/ 233 h 1200"/>
                <a:gd name="T34" fmla="*/ 1240 w 1800"/>
                <a:gd name="T35" fmla="*/ 390 h 1200"/>
                <a:gd name="T36" fmla="*/ 1140 w 1800"/>
                <a:gd name="T37" fmla="*/ 360 h 1200"/>
                <a:gd name="T38" fmla="*/ 960 w 1800"/>
                <a:gd name="T39" fmla="*/ 540 h 1200"/>
                <a:gd name="T40" fmla="*/ 978 w 1800"/>
                <a:gd name="T41" fmla="*/ 617 h 1200"/>
                <a:gd name="T42" fmla="*/ 737 w 1800"/>
                <a:gd name="T43" fmla="*/ 858 h 1200"/>
                <a:gd name="T44" fmla="*/ 660 w 1800"/>
                <a:gd name="T45" fmla="*/ 840 h 1200"/>
                <a:gd name="T46" fmla="*/ 535 w 1800"/>
                <a:gd name="T47" fmla="*/ 891 h 1200"/>
                <a:gd name="T48" fmla="*/ 358 w 1800"/>
                <a:gd name="T49" fmla="*/ 802 h 1200"/>
                <a:gd name="T50" fmla="*/ 360 w 1800"/>
                <a:gd name="T51" fmla="*/ 780 h 1200"/>
                <a:gd name="T52" fmla="*/ 180 w 1800"/>
                <a:gd name="T53" fmla="*/ 600 h 1200"/>
                <a:gd name="T54" fmla="*/ 0 w 1800"/>
                <a:gd name="T55" fmla="*/ 780 h 1200"/>
                <a:gd name="T56" fmla="*/ 180 w 1800"/>
                <a:gd name="T57" fmla="*/ 960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00" h="1200">
                  <a:moveTo>
                    <a:pt x="180" y="960"/>
                  </a:moveTo>
                  <a:cubicBezTo>
                    <a:pt x="228" y="960"/>
                    <a:pt x="272" y="941"/>
                    <a:pt x="305" y="909"/>
                  </a:cubicBezTo>
                  <a:cubicBezTo>
                    <a:pt x="482" y="998"/>
                    <a:pt x="482" y="998"/>
                    <a:pt x="482" y="998"/>
                  </a:cubicBezTo>
                  <a:cubicBezTo>
                    <a:pt x="481" y="1005"/>
                    <a:pt x="480" y="1013"/>
                    <a:pt x="480" y="1020"/>
                  </a:cubicBezTo>
                  <a:cubicBezTo>
                    <a:pt x="480" y="1119"/>
                    <a:pt x="561" y="1200"/>
                    <a:pt x="660" y="1200"/>
                  </a:cubicBezTo>
                  <a:cubicBezTo>
                    <a:pt x="759" y="1200"/>
                    <a:pt x="840" y="1119"/>
                    <a:pt x="840" y="1020"/>
                  </a:cubicBezTo>
                  <a:cubicBezTo>
                    <a:pt x="840" y="992"/>
                    <a:pt x="833" y="966"/>
                    <a:pt x="822" y="943"/>
                  </a:cubicBezTo>
                  <a:cubicBezTo>
                    <a:pt x="1063" y="702"/>
                    <a:pt x="1063" y="702"/>
                    <a:pt x="1063" y="702"/>
                  </a:cubicBezTo>
                  <a:cubicBezTo>
                    <a:pt x="1086" y="713"/>
                    <a:pt x="1112" y="720"/>
                    <a:pt x="1140" y="720"/>
                  </a:cubicBezTo>
                  <a:cubicBezTo>
                    <a:pt x="1239" y="720"/>
                    <a:pt x="1320" y="639"/>
                    <a:pt x="1320" y="540"/>
                  </a:cubicBezTo>
                  <a:cubicBezTo>
                    <a:pt x="1320" y="521"/>
                    <a:pt x="1316" y="504"/>
                    <a:pt x="1311" y="487"/>
                  </a:cubicBezTo>
                  <a:cubicBezTo>
                    <a:pt x="1520" y="330"/>
                    <a:pt x="1520" y="330"/>
                    <a:pt x="1520" y="330"/>
                  </a:cubicBezTo>
                  <a:cubicBezTo>
                    <a:pt x="1549" y="349"/>
                    <a:pt x="1583" y="360"/>
                    <a:pt x="1620" y="360"/>
                  </a:cubicBezTo>
                  <a:cubicBezTo>
                    <a:pt x="1719" y="360"/>
                    <a:pt x="1800" y="279"/>
                    <a:pt x="1800" y="180"/>
                  </a:cubicBezTo>
                  <a:cubicBezTo>
                    <a:pt x="1800" y="81"/>
                    <a:pt x="1719" y="0"/>
                    <a:pt x="1620" y="0"/>
                  </a:cubicBezTo>
                  <a:cubicBezTo>
                    <a:pt x="1521" y="0"/>
                    <a:pt x="1440" y="81"/>
                    <a:pt x="1440" y="180"/>
                  </a:cubicBezTo>
                  <a:cubicBezTo>
                    <a:pt x="1440" y="199"/>
                    <a:pt x="1444" y="216"/>
                    <a:pt x="1449" y="233"/>
                  </a:cubicBezTo>
                  <a:cubicBezTo>
                    <a:pt x="1240" y="390"/>
                    <a:pt x="1240" y="390"/>
                    <a:pt x="1240" y="390"/>
                  </a:cubicBezTo>
                  <a:cubicBezTo>
                    <a:pt x="1211" y="371"/>
                    <a:pt x="1177" y="360"/>
                    <a:pt x="1140" y="360"/>
                  </a:cubicBezTo>
                  <a:cubicBezTo>
                    <a:pt x="1041" y="360"/>
                    <a:pt x="960" y="441"/>
                    <a:pt x="960" y="540"/>
                  </a:cubicBezTo>
                  <a:cubicBezTo>
                    <a:pt x="960" y="568"/>
                    <a:pt x="967" y="594"/>
                    <a:pt x="978" y="617"/>
                  </a:cubicBezTo>
                  <a:cubicBezTo>
                    <a:pt x="737" y="858"/>
                    <a:pt x="737" y="858"/>
                    <a:pt x="737" y="858"/>
                  </a:cubicBezTo>
                  <a:cubicBezTo>
                    <a:pt x="714" y="847"/>
                    <a:pt x="688" y="840"/>
                    <a:pt x="660" y="840"/>
                  </a:cubicBezTo>
                  <a:cubicBezTo>
                    <a:pt x="612" y="840"/>
                    <a:pt x="568" y="859"/>
                    <a:pt x="535" y="891"/>
                  </a:cubicBezTo>
                  <a:cubicBezTo>
                    <a:pt x="358" y="802"/>
                    <a:pt x="358" y="802"/>
                    <a:pt x="358" y="802"/>
                  </a:cubicBezTo>
                  <a:cubicBezTo>
                    <a:pt x="359" y="795"/>
                    <a:pt x="360" y="787"/>
                    <a:pt x="360" y="780"/>
                  </a:cubicBezTo>
                  <a:cubicBezTo>
                    <a:pt x="360" y="681"/>
                    <a:pt x="279" y="600"/>
                    <a:pt x="180" y="600"/>
                  </a:cubicBezTo>
                  <a:cubicBezTo>
                    <a:pt x="81" y="600"/>
                    <a:pt x="0" y="681"/>
                    <a:pt x="0" y="780"/>
                  </a:cubicBezTo>
                  <a:cubicBezTo>
                    <a:pt x="0" y="879"/>
                    <a:pt x="81" y="960"/>
                    <a:pt x="180" y="9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D6E018D0-7335-4290-A98C-27E2C28CA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17325" y="360362"/>
              <a:ext cx="7718425" cy="5457826"/>
            </a:xfrm>
            <a:custGeom>
              <a:avLst/>
              <a:gdLst>
                <a:gd name="T0" fmla="*/ 1988 w 2048"/>
                <a:gd name="T1" fmla="*/ 1328 h 1448"/>
                <a:gd name="T2" fmla="*/ 1924 w 2048"/>
                <a:gd name="T3" fmla="*/ 1328 h 1448"/>
                <a:gd name="T4" fmla="*/ 1924 w 2048"/>
                <a:gd name="T5" fmla="*/ 60 h 1448"/>
                <a:gd name="T6" fmla="*/ 1864 w 2048"/>
                <a:gd name="T7" fmla="*/ 0 h 1448"/>
                <a:gd name="T8" fmla="*/ 1624 w 2048"/>
                <a:gd name="T9" fmla="*/ 0 h 1448"/>
                <a:gd name="T10" fmla="*/ 1564 w 2048"/>
                <a:gd name="T11" fmla="*/ 60 h 1448"/>
                <a:gd name="T12" fmla="*/ 1564 w 2048"/>
                <a:gd name="T13" fmla="*/ 1328 h 1448"/>
                <a:gd name="T14" fmla="*/ 1444 w 2048"/>
                <a:gd name="T15" fmla="*/ 1328 h 1448"/>
                <a:gd name="T16" fmla="*/ 1444 w 2048"/>
                <a:gd name="T17" fmla="*/ 420 h 1448"/>
                <a:gd name="T18" fmla="*/ 1384 w 2048"/>
                <a:gd name="T19" fmla="*/ 360 h 1448"/>
                <a:gd name="T20" fmla="*/ 1144 w 2048"/>
                <a:gd name="T21" fmla="*/ 360 h 1448"/>
                <a:gd name="T22" fmla="*/ 1084 w 2048"/>
                <a:gd name="T23" fmla="*/ 420 h 1448"/>
                <a:gd name="T24" fmla="*/ 1084 w 2048"/>
                <a:gd name="T25" fmla="*/ 1328 h 1448"/>
                <a:gd name="T26" fmla="*/ 964 w 2048"/>
                <a:gd name="T27" fmla="*/ 1328 h 1448"/>
                <a:gd name="T28" fmla="*/ 964 w 2048"/>
                <a:gd name="T29" fmla="*/ 900 h 1448"/>
                <a:gd name="T30" fmla="*/ 904 w 2048"/>
                <a:gd name="T31" fmla="*/ 840 h 1448"/>
                <a:gd name="T32" fmla="*/ 664 w 2048"/>
                <a:gd name="T33" fmla="*/ 840 h 1448"/>
                <a:gd name="T34" fmla="*/ 604 w 2048"/>
                <a:gd name="T35" fmla="*/ 900 h 1448"/>
                <a:gd name="T36" fmla="*/ 604 w 2048"/>
                <a:gd name="T37" fmla="*/ 1328 h 1448"/>
                <a:gd name="T38" fmla="*/ 484 w 2048"/>
                <a:gd name="T39" fmla="*/ 1328 h 1448"/>
                <a:gd name="T40" fmla="*/ 484 w 2048"/>
                <a:gd name="T41" fmla="*/ 660 h 1448"/>
                <a:gd name="T42" fmla="*/ 424 w 2048"/>
                <a:gd name="T43" fmla="*/ 600 h 1448"/>
                <a:gd name="T44" fmla="*/ 184 w 2048"/>
                <a:gd name="T45" fmla="*/ 600 h 1448"/>
                <a:gd name="T46" fmla="*/ 124 w 2048"/>
                <a:gd name="T47" fmla="*/ 660 h 1448"/>
                <a:gd name="T48" fmla="*/ 124 w 2048"/>
                <a:gd name="T49" fmla="*/ 1328 h 1448"/>
                <a:gd name="T50" fmla="*/ 60 w 2048"/>
                <a:gd name="T51" fmla="*/ 1328 h 1448"/>
                <a:gd name="T52" fmla="*/ 0 w 2048"/>
                <a:gd name="T53" fmla="*/ 1388 h 1448"/>
                <a:gd name="T54" fmla="*/ 60 w 2048"/>
                <a:gd name="T55" fmla="*/ 1448 h 1448"/>
                <a:gd name="T56" fmla="*/ 1988 w 2048"/>
                <a:gd name="T57" fmla="*/ 1448 h 1448"/>
                <a:gd name="T58" fmla="*/ 2048 w 2048"/>
                <a:gd name="T59" fmla="*/ 1388 h 1448"/>
                <a:gd name="T60" fmla="*/ 1988 w 2048"/>
                <a:gd name="T61" fmla="*/ 1328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48" h="1448">
                  <a:moveTo>
                    <a:pt x="1988" y="1328"/>
                  </a:moveTo>
                  <a:cubicBezTo>
                    <a:pt x="1924" y="1328"/>
                    <a:pt x="1924" y="1328"/>
                    <a:pt x="1924" y="1328"/>
                  </a:cubicBezTo>
                  <a:cubicBezTo>
                    <a:pt x="1924" y="60"/>
                    <a:pt x="1924" y="60"/>
                    <a:pt x="1924" y="60"/>
                  </a:cubicBezTo>
                  <a:cubicBezTo>
                    <a:pt x="1924" y="27"/>
                    <a:pt x="1897" y="0"/>
                    <a:pt x="1864" y="0"/>
                  </a:cubicBezTo>
                  <a:cubicBezTo>
                    <a:pt x="1624" y="0"/>
                    <a:pt x="1624" y="0"/>
                    <a:pt x="1624" y="0"/>
                  </a:cubicBezTo>
                  <a:cubicBezTo>
                    <a:pt x="1591" y="0"/>
                    <a:pt x="1564" y="27"/>
                    <a:pt x="1564" y="60"/>
                  </a:cubicBezTo>
                  <a:cubicBezTo>
                    <a:pt x="1564" y="1328"/>
                    <a:pt x="1564" y="1328"/>
                    <a:pt x="1564" y="1328"/>
                  </a:cubicBezTo>
                  <a:cubicBezTo>
                    <a:pt x="1444" y="1328"/>
                    <a:pt x="1444" y="1328"/>
                    <a:pt x="1444" y="1328"/>
                  </a:cubicBezTo>
                  <a:cubicBezTo>
                    <a:pt x="1444" y="420"/>
                    <a:pt x="1444" y="420"/>
                    <a:pt x="1444" y="420"/>
                  </a:cubicBezTo>
                  <a:cubicBezTo>
                    <a:pt x="1444" y="387"/>
                    <a:pt x="1417" y="360"/>
                    <a:pt x="1384" y="360"/>
                  </a:cubicBezTo>
                  <a:cubicBezTo>
                    <a:pt x="1144" y="360"/>
                    <a:pt x="1144" y="360"/>
                    <a:pt x="1144" y="360"/>
                  </a:cubicBezTo>
                  <a:cubicBezTo>
                    <a:pt x="1111" y="360"/>
                    <a:pt x="1084" y="387"/>
                    <a:pt x="1084" y="420"/>
                  </a:cubicBezTo>
                  <a:cubicBezTo>
                    <a:pt x="1084" y="1328"/>
                    <a:pt x="1084" y="1328"/>
                    <a:pt x="1084" y="1328"/>
                  </a:cubicBezTo>
                  <a:cubicBezTo>
                    <a:pt x="964" y="1328"/>
                    <a:pt x="964" y="1328"/>
                    <a:pt x="964" y="1328"/>
                  </a:cubicBezTo>
                  <a:cubicBezTo>
                    <a:pt x="964" y="900"/>
                    <a:pt x="964" y="900"/>
                    <a:pt x="964" y="900"/>
                  </a:cubicBezTo>
                  <a:cubicBezTo>
                    <a:pt x="964" y="867"/>
                    <a:pt x="937" y="840"/>
                    <a:pt x="904" y="840"/>
                  </a:cubicBezTo>
                  <a:cubicBezTo>
                    <a:pt x="664" y="840"/>
                    <a:pt x="664" y="840"/>
                    <a:pt x="664" y="840"/>
                  </a:cubicBezTo>
                  <a:cubicBezTo>
                    <a:pt x="631" y="840"/>
                    <a:pt x="604" y="867"/>
                    <a:pt x="604" y="900"/>
                  </a:cubicBezTo>
                  <a:cubicBezTo>
                    <a:pt x="604" y="1328"/>
                    <a:pt x="604" y="1328"/>
                    <a:pt x="604" y="1328"/>
                  </a:cubicBezTo>
                  <a:cubicBezTo>
                    <a:pt x="484" y="1328"/>
                    <a:pt x="484" y="1328"/>
                    <a:pt x="484" y="1328"/>
                  </a:cubicBezTo>
                  <a:cubicBezTo>
                    <a:pt x="484" y="660"/>
                    <a:pt x="484" y="660"/>
                    <a:pt x="484" y="660"/>
                  </a:cubicBezTo>
                  <a:cubicBezTo>
                    <a:pt x="484" y="627"/>
                    <a:pt x="457" y="600"/>
                    <a:pt x="424" y="600"/>
                  </a:cubicBezTo>
                  <a:cubicBezTo>
                    <a:pt x="184" y="600"/>
                    <a:pt x="184" y="600"/>
                    <a:pt x="184" y="600"/>
                  </a:cubicBezTo>
                  <a:cubicBezTo>
                    <a:pt x="151" y="600"/>
                    <a:pt x="124" y="627"/>
                    <a:pt x="124" y="660"/>
                  </a:cubicBezTo>
                  <a:cubicBezTo>
                    <a:pt x="124" y="1328"/>
                    <a:pt x="124" y="1328"/>
                    <a:pt x="124" y="1328"/>
                  </a:cubicBezTo>
                  <a:cubicBezTo>
                    <a:pt x="60" y="1328"/>
                    <a:pt x="60" y="1328"/>
                    <a:pt x="60" y="1328"/>
                  </a:cubicBezTo>
                  <a:cubicBezTo>
                    <a:pt x="27" y="1328"/>
                    <a:pt x="0" y="1355"/>
                    <a:pt x="0" y="1388"/>
                  </a:cubicBezTo>
                  <a:cubicBezTo>
                    <a:pt x="0" y="1421"/>
                    <a:pt x="27" y="1448"/>
                    <a:pt x="60" y="1448"/>
                  </a:cubicBezTo>
                  <a:cubicBezTo>
                    <a:pt x="1988" y="1448"/>
                    <a:pt x="1988" y="1448"/>
                    <a:pt x="1988" y="1448"/>
                  </a:cubicBezTo>
                  <a:cubicBezTo>
                    <a:pt x="2021" y="1448"/>
                    <a:pt x="2048" y="1421"/>
                    <a:pt x="2048" y="1388"/>
                  </a:cubicBezTo>
                  <a:cubicBezTo>
                    <a:pt x="2048" y="1355"/>
                    <a:pt x="2021" y="1328"/>
                    <a:pt x="1988" y="13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2D1D6E3A-421A-4409-95F9-A7846B3CE752}"/>
              </a:ext>
            </a:extLst>
          </p:cNvPr>
          <p:cNvSpPr txBox="1"/>
          <p:nvPr/>
        </p:nvSpPr>
        <p:spPr>
          <a:xfrm>
            <a:off x="6116307" y="2926821"/>
            <a:ext cx="174942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Risk Management </a:t>
            </a:r>
            <a:endParaRPr lang="en-IN" sz="1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AC73B62-3FCC-4161-9826-3DD2D13A876F}"/>
              </a:ext>
            </a:extLst>
          </p:cNvPr>
          <p:cNvGrpSpPr/>
          <p:nvPr/>
        </p:nvGrpSpPr>
        <p:grpSpPr>
          <a:xfrm>
            <a:off x="5329790" y="3743007"/>
            <a:ext cx="2621601" cy="317350"/>
            <a:chOff x="2854052" y="1997808"/>
            <a:chExt cx="2261122" cy="423024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C91BCAC-B985-40E4-9379-594DBEA988C4}"/>
                </a:ext>
              </a:extLst>
            </p:cNvPr>
            <p:cNvSpPr txBox="1"/>
            <p:nvPr/>
          </p:nvSpPr>
          <p:spPr>
            <a:xfrm>
              <a:off x="2854052" y="2205444"/>
              <a:ext cx="2261122" cy="2153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endParaRPr lang="en-IN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6422058-2C7F-4DC9-8AB1-3CE4C89999B0}"/>
                </a:ext>
              </a:extLst>
            </p:cNvPr>
            <p:cNvSpPr txBox="1"/>
            <p:nvPr/>
          </p:nvSpPr>
          <p:spPr>
            <a:xfrm>
              <a:off x="2854052" y="1997808"/>
              <a:ext cx="2261122" cy="3282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Investment decision making </a:t>
              </a:r>
              <a:endParaRPr lang="en-IN" sz="1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7F6468ED-6AA3-4E6D-B16D-F23054B75316}"/>
              </a:ext>
            </a:extLst>
          </p:cNvPr>
          <p:cNvSpPr txBox="1"/>
          <p:nvPr/>
        </p:nvSpPr>
        <p:spPr>
          <a:xfrm>
            <a:off x="4381239" y="4716197"/>
            <a:ext cx="2621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Marketing &amp; disclosures</a:t>
            </a:r>
            <a:endParaRPr lang="en-IN" sz="1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238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INTERIOR 2.jpg">
            <a:extLst>
              <a:ext uri="{FF2B5EF4-FFF2-40B4-BE49-F238E27FC236}">
                <a16:creationId xmlns:a16="http://schemas.microsoft.com/office/drawing/2014/main" id="{62297AF9-1EB3-44F4-B8A3-E78C0296BAC5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55" y="174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5FDC657A-4943-45BF-BA03-32577A8C808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lasticWrap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846" y="1781109"/>
            <a:ext cx="3604147" cy="2377397"/>
          </a:xfrm>
          <a:noFill/>
          <a:effectLst>
            <a:innerShdw blurRad="63500" dist="50800" dir="16200000">
              <a:prstClr val="black">
                <a:alpha val="50000"/>
              </a:prstClr>
            </a:innerShdw>
            <a:reflection stA="45000" endPos="65000" dist="50800" dir="5400000" sy="-100000" algn="bl" rotWithShape="0"/>
          </a:effectLst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C898A44-651D-4590-A724-3CBC73F1490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-3343" y="692696"/>
            <a:ext cx="4834345" cy="863947"/>
          </a:xfrm>
        </p:spPr>
        <p:txBody>
          <a:bodyPr/>
          <a:lstStyle/>
          <a:p>
            <a:r>
              <a:rPr lang="en-IN" sz="1800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Carbon Markets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8AEC7CD-1B61-499B-9EAD-1B01ED563E43}"/>
              </a:ext>
            </a:extLst>
          </p:cNvPr>
          <p:cNvGrpSpPr/>
          <p:nvPr/>
        </p:nvGrpSpPr>
        <p:grpSpPr>
          <a:xfrm>
            <a:off x="5227320" y="2701800"/>
            <a:ext cx="667862" cy="597275"/>
            <a:chOff x="6456363" y="2208213"/>
            <a:chExt cx="2733675" cy="2444750"/>
          </a:xfrm>
          <a:solidFill>
            <a:schemeClr val="accent1"/>
          </a:solidFill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7A474319-9093-4577-9B86-4DF244FDB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2075" y="2601913"/>
              <a:ext cx="1477963" cy="2051050"/>
            </a:xfrm>
            <a:custGeom>
              <a:avLst/>
              <a:gdLst>
                <a:gd name="T0" fmla="*/ 852 w 1107"/>
                <a:gd name="T1" fmla="*/ 1022 h 1535"/>
                <a:gd name="T2" fmla="*/ 1107 w 1107"/>
                <a:gd name="T3" fmla="*/ 767 h 1535"/>
                <a:gd name="T4" fmla="*/ 852 w 1107"/>
                <a:gd name="T5" fmla="*/ 512 h 1535"/>
                <a:gd name="T6" fmla="*/ 893 w 1107"/>
                <a:gd name="T7" fmla="*/ 471 h 1535"/>
                <a:gd name="T8" fmla="*/ 893 w 1107"/>
                <a:gd name="T9" fmla="*/ 214 h 1535"/>
                <a:gd name="T10" fmla="*/ 764 w 1107"/>
                <a:gd name="T11" fmla="*/ 160 h 1535"/>
                <a:gd name="T12" fmla="*/ 636 w 1107"/>
                <a:gd name="T13" fmla="*/ 214 h 1535"/>
                <a:gd name="T14" fmla="*/ 594 w 1107"/>
                <a:gd name="T15" fmla="*/ 255 h 1535"/>
                <a:gd name="T16" fmla="*/ 340 w 1107"/>
                <a:gd name="T17" fmla="*/ 0 h 1535"/>
                <a:gd name="T18" fmla="*/ 264 w 1107"/>
                <a:gd name="T19" fmla="*/ 75 h 1535"/>
                <a:gd name="T20" fmla="*/ 264 w 1107"/>
                <a:gd name="T21" fmla="*/ 194 h 1535"/>
                <a:gd name="T22" fmla="*/ 497 w 1107"/>
                <a:gd name="T23" fmla="*/ 488 h 1535"/>
                <a:gd name="T24" fmla="*/ 264 w 1107"/>
                <a:gd name="T25" fmla="*/ 782 h 1535"/>
                <a:gd name="T26" fmla="*/ 264 w 1107"/>
                <a:gd name="T27" fmla="*/ 1151 h 1535"/>
                <a:gd name="T28" fmla="*/ 44 w 1107"/>
                <a:gd name="T29" fmla="*/ 1151 h 1535"/>
                <a:gd name="T30" fmla="*/ 0 w 1107"/>
                <a:gd name="T31" fmla="*/ 1195 h 1535"/>
                <a:gd name="T32" fmla="*/ 340 w 1107"/>
                <a:gd name="T33" fmla="*/ 1535 h 1535"/>
                <a:gd name="T34" fmla="*/ 594 w 1107"/>
                <a:gd name="T35" fmla="*/ 1280 h 1535"/>
                <a:gd name="T36" fmla="*/ 630 w 1107"/>
                <a:gd name="T37" fmla="*/ 1315 h 1535"/>
                <a:gd name="T38" fmla="*/ 888 w 1107"/>
                <a:gd name="T39" fmla="*/ 1315 h 1535"/>
                <a:gd name="T40" fmla="*/ 888 w 1107"/>
                <a:gd name="T41" fmla="*/ 1058 h 1535"/>
                <a:gd name="T42" fmla="*/ 852 w 1107"/>
                <a:gd name="T43" fmla="*/ 1022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07" h="1535">
                  <a:moveTo>
                    <a:pt x="852" y="1022"/>
                  </a:moveTo>
                  <a:cubicBezTo>
                    <a:pt x="1107" y="767"/>
                    <a:pt x="1107" y="767"/>
                    <a:pt x="1107" y="767"/>
                  </a:cubicBezTo>
                  <a:cubicBezTo>
                    <a:pt x="852" y="512"/>
                    <a:pt x="852" y="512"/>
                    <a:pt x="852" y="512"/>
                  </a:cubicBezTo>
                  <a:cubicBezTo>
                    <a:pt x="893" y="471"/>
                    <a:pt x="893" y="471"/>
                    <a:pt x="893" y="471"/>
                  </a:cubicBezTo>
                  <a:cubicBezTo>
                    <a:pt x="964" y="400"/>
                    <a:pt x="964" y="285"/>
                    <a:pt x="893" y="214"/>
                  </a:cubicBezTo>
                  <a:cubicBezTo>
                    <a:pt x="859" y="179"/>
                    <a:pt x="813" y="160"/>
                    <a:pt x="764" y="160"/>
                  </a:cubicBezTo>
                  <a:cubicBezTo>
                    <a:pt x="716" y="160"/>
                    <a:pt x="670" y="179"/>
                    <a:pt x="636" y="214"/>
                  </a:cubicBezTo>
                  <a:cubicBezTo>
                    <a:pt x="594" y="255"/>
                    <a:pt x="594" y="255"/>
                    <a:pt x="594" y="255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264" y="75"/>
                    <a:pt x="264" y="75"/>
                    <a:pt x="264" y="75"/>
                  </a:cubicBezTo>
                  <a:cubicBezTo>
                    <a:pt x="264" y="194"/>
                    <a:pt x="264" y="194"/>
                    <a:pt x="264" y="194"/>
                  </a:cubicBezTo>
                  <a:cubicBezTo>
                    <a:pt x="397" y="226"/>
                    <a:pt x="497" y="346"/>
                    <a:pt x="497" y="488"/>
                  </a:cubicBezTo>
                  <a:cubicBezTo>
                    <a:pt x="497" y="631"/>
                    <a:pt x="397" y="751"/>
                    <a:pt x="264" y="782"/>
                  </a:cubicBezTo>
                  <a:cubicBezTo>
                    <a:pt x="264" y="1151"/>
                    <a:pt x="264" y="1151"/>
                    <a:pt x="264" y="1151"/>
                  </a:cubicBezTo>
                  <a:cubicBezTo>
                    <a:pt x="44" y="1151"/>
                    <a:pt x="44" y="1151"/>
                    <a:pt x="44" y="1151"/>
                  </a:cubicBezTo>
                  <a:cubicBezTo>
                    <a:pt x="0" y="1195"/>
                    <a:pt x="0" y="1195"/>
                    <a:pt x="0" y="1195"/>
                  </a:cubicBezTo>
                  <a:cubicBezTo>
                    <a:pt x="340" y="1535"/>
                    <a:pt x="340" y="1535"/>
                    <a:pt x="340" y="1535"/>
                  </a:cubicBezTo>
                  <a:cubicBezTo>
                    <a:pt x="594" y="1280"/>
                    <a:pt x="594" y="1280"/>
                    <a:pt x="594" y="1280"/>
                  </a:cubicBezTo>
                  <a:cubicBezTo>
                    <a:pt x="630" y="1315"/>
                    <a:pt x="630" y="1315"/>
                    <a:pt x="630" y="1315"/>
                  </a:cubicBezTo>
                  <a:cubicBezTo>
                    <a:pt x="701" y="1386"/>
                    <a:pt x="817" y="1386"/>
                    <a:pt x="888" y="1315"/>
                  </a:cubicBezTo>
                  <a:cubicBezTo>
                    <a:pt x="959" y="1244"/>
                    <a:pt x="959" y="1129"/>
                    <a:pt x="888" y="1058"/>
                  </a:cubicBezTo>
                  <a:lnTo>
                    <a:pt x="852" y="10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C26DAAD5-07A6-4C2A-ADDF-6C63AA1A6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6363" y="2208213"/>
              <a:ext cx="1758950" cy="1771650"/>
            </a:xfrm>
            <a:custGeom>
              <a:avLst/>
              <a:gdLst>
                <a:gd name="T0" fmla="*/ 1085 w 1318"/>
                <a:gd name="T1" fmla="*/ 1326 h 1326"/>
                <a:gd name="T2" fmla="*/ 1085 w 1318"/>
                <a:gd name="T3" fmla="*/ 965 h 1326"/>
                <a:gd name="T4" fmla="*/ 1135 w 1318"/>
                <a:gd name="T5" fmla="*/ 965 h 1326"/>
                <a:gd name="T6" fmla="*/ 1318 w 1318"/>
                <a:gd name="T7" fmla="*/ 783 h 1326"/>
                <a:gd name="T8" fmla="*/ 1135 w 1318"/>
                <a:gd name="T9" fmla="*/ 601 h 1326"/>
                <a:gd name="T10" fmla="*/ 1085 w 1318"/>
                <a:gd name="T11" fmla="*/ 601 h 1326"/>
                <a:gd name="T12" fmla="*/ 1085 w 1318"/>
                <a:gd name="T13" fmla="*/ 241 h 1326"/>
                <a:gd name="T14" fmla="*/ 725 w 1318"/>
                <a:gd name="T15" fmla="*/ 241 h 1326"/>
                <a:gd name="T16" fmla="*/ 725 w 1318"/>
                <a:gd name="T17" fmla="*/ 182 h 1326"/>
                <a:gd name="T18" fmla="*/ 543 w 1318"/>
                <a:gd name="T19" fmla="*/ 0 h 1326"/>
                <a:gd name="T20" fmla="*/ 360 w 1318"/>
                <a:gd name="T21" fmla="*/ 182 h 1326"/>
                <a:gd name="T22" fmla="*/ 360 w 1318"/>
                <a:gd name="T23" fmla="*/ 241 h 1326"/>
                <a:gd name="T24" fmla="*/ 0 w 1318"/>
                <a:gd name="T25" fmla="*/ 241 h 1326"/>
                <a:gd name="T26" fmla="*/ 0 w 1318"/>
                <a:gd name="T27" fmla="*/ 601 h 1326"/>
                <a:gd name="T28" fmla="*/ 50 w 1318"/>
                <a:gd name="T29" fmla="*/ 601 h 1326"/>
                <a:gd name="T30" fmla="*/ 229 w 1318"/>
                <a:gd name="T31" fmla="*/ 747 h 1326"/>
                <a:gd name="T32" fmla="*/ 240 w 1318"/>
                <a:gd name="T33" fmla="*/ 783 h 1326"/>
                <a:gd name="T34" fmla="*/ 229 w 1318"/>
                <a:gd name="T35" fmla="*/ 819 h 1326"/>
                <a:gd name="T36" fmla="*/ 50 w 1318"/>
                <a:gd name="T37" fmla="*/ 965 h 1326"/>
                <a:gd name="T38" fmla="*/ 0 w 1318"/>
                <a:gd name="T39" fmla="*/ 965 h 1326"/>
                <a:gd name="T40" fmla="*/ 0 w 1318"/>
                <a:gd name="T41" fmla="*/ 1326 h 1326"/>
                <a:gd name="T42" fmla="*/ 360 w 1318"/>
                <a:gd name="T43" fmla="*/ 1326 h 1326"/>
                <a:gd name="T44" fmla="*/ 360 w 1318"/>
                <a:gd name="T45" fmla="*/ 1268 h 1326"/>
                <a:gd name="T46" fmla="*/ 543 w 1318"/>
                <a:gd name="T47" fmla="*/ 1086 h 1326"/>
                <a:gd name="T48" fmla="*/ 725 w 1318"/>
                <a:gd name="T49" fmla="*/ 1268 h 1326"/>
                <a:gd name="T50" fmla="*/ 725 w 1318"/>
                <a:gd name="T51" fmla="*/ 1326 h 1326"/>
                <a:gd name="T52" fmla="*/ 1085 w 1318"/>
                <a:gd name="T53" fmla="*/ 1326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8" h="1326">
                  <a:moveTo>
                    <a:pt x="1085" y="1326"/>
                  </a:moveTo>
                  <a:cubicBezTo>
                    <a:pt x="1085" y="965"/>
                    <a:pt x="1085" y="965"/>
                    <a:pt x="1085" y="965"/>
                  </a:cubicBezTo>
                  <a:cubicBezTo>
                    <a:pt x="1135" y="965"/>
                    <a:pt x="1135" y="965"/>
                    <a:pt x="1135" y="965"/>
                  </a:cubicBezTo>
                  <a:cubicBezTo>
                    <a:pt x="1236" y="965"/>
                    <a:pt x="1318" y="884"/>
                    <a:pt x="1318" y="783"/>
                  </a:cubicBezTo>
                  <a:cubicBezTo>
                    <a:pt x="1318" y="683"/>
                    <a:pt x="1236" y="601"/>
                    <a:pt x="1135" y="601"/>
                  </a:cubicBezTo>
                  <a:cubicBezTo>
                    <a:pt x="1085" y="601"/>
                    <a:pt x="1085" y="601"/>
                    <a:pt x="1085" y="601"/>
                  </a:cubicBezTo>
                  <a:cubicBezTo>
                    <a:pt x="1085" y="241"/>
                    <a:pt x="1085" y="241"/>
                    <a:pt x="1085" y="241"/>
                  </a:cubicBezTo>
                  <a:cubicBezTo>
                    <a:pt x="725" y="241"/>
                    <a:pt x="725" y="241"/>
                    <a:pt x="725" y="241"/>
                  </a:cubicBezTo>
                  <a:cubicBezTo>
                    <a:pt x="725" y="182"/>
                    <a:pt x="725" y="182"/>
                    <a:pt x="725" y="182"/>
                  </a:cubicBezTo>
                  <a:cubicBezTo>
                    <a:pt x="725" y="82"/>
                    <a:pt x="643" y="0"/>
                    <a:pt x="543" y="0"/>
                  </a:cubicBezTo>
                  <a:cubicBezTo>
                    <a:pt x="442" y="0"/>
                    <a:pt x="360" y="82"/>
                    <a:pt x="360" y="182"/>
                  </a:cubicBezTo>
                  <a:cubicBezTo>
                    <a:pt x="360" y="241"/>
                    <a:pt x="360" y="241"/>
                    <a:pt x="360" y="241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601"/>
                    <a:pt x="0" y="601"/>
                    <a:pt x="0" y="601"/>
                  </a:cubicBezTo>
                  <a:cubicBezTo>
                    <a:pt x="50" y="601"/>
                    <a:pt x="50" y="601"/>
                    <a:pt x="50" y="601"/>
                  </a:cubicBezTo>
                  <a:cubicBezTo>
                    <a:pt x="138" y="601"/>
                    <a:pt x="212" y="664"/>
                    <a:pt x="229" y="747"/>
                  </a:cubicBezTo>
                  <a:cubicBezTo>
                    <a:pt x="236" y="757"/>
                    <a:pt x="240" y="770"/>
                    <a:pt x="240" y="783"/>
                  </a:cubicBezTo>
                  <a:cubicBezTo>
                    <a:pt x="240" y="797"/>
                    <a:pt x="236" y="809"/>
                    <a:pt x="229" y="819"/>
                  </a:cubicBezTo>
                  <a:cubicBezTo>
                    <a:pt x="212" y="902"/>
                    <a:pt x="138" y="965"/>
                    <a:pt x="50" y="965"/>
                  </a:cubicBezTo>
                  <a:cubicBezTo>
                    <a:pt x="0" y="965"/>
                    <a:pt x="0" y="965"/>
                    <a:pt x="0" y="965"/>
                  </a:cubicBezTo>
                  <a:cubicBezTo>
                    <a:pt x="0" y="1326"/>
                    <a:pt x="0" y="1326"/>
                    <a:pt x="0" y="1326"/>
                  </a:cubicBezTo>
                  <a:cubicBezTo>
                    <a:pt x="360" y="1326"/>
                    <a:pt x="360" y="1326"/>
                    <a:pt x="360" y="1326"/>
                  </a:cubicBezTo>
                  <a:cubicBezTo>
                    <a:pt x="360" y="1268"/>
                    <a:pt x="360" y="1268"/>
                    <a:pt x="360" y="1268"/>
                  </a:cubicBezTo>
                  <a:cubicBezTo>
                    <a:pt x="360" y="1167"/>
                    <a:pt x="442" y="1086"/>
                    <a:pt x="543" y="1086"/>
                  </a:cubicBezTo>
                  <a:cubicBezTo>
                    <a:pt x="643" y="1086"/>
                    <a:pt x="725" y="1167"/>
                    <a:pt x="725" y="1268"/>
                  </a:cubicBezTo>
                  <a:cubicBezTo>
                    <a:pt x="725" y="1326"/>
                    <a:pt x="725" y="1326"/>
                    <a:pt x="725" y="1326"/>
                  </a:cubicBezTo>
                  <a:lnTo>
                    <a:pt x="1085" y="13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A10EC40-B1BF-4C71-8E5E-84513CAE080D}"/>
              </a:ext>
            </a:extLst>
          </p:cNvPr>
          <p:cNvGrpSpPr/>
          <p:nvPr/>
        </p:nvGrpSpPr>
        <p:grpSpPr>
          <a:xfrm>
            <a:off x="3600301" y="4580942"/>
            <a:ext cx="620149" cy="554029"/>
            <a:chOff x="8405813" y="1198563"/>
            <a:chExt cx="8129587" cy="7262812"/>
          </a:xfrm>
          <a:solidFill>
            <a:schemeClr val="accent1"/>
          </a:solidFill>
        </p:grpSpPr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5455372C-A437-4926-994F-A77FC57D2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0550" y="4843463"/>
              <a:ext cx="1541463" cy="1541463"/>
            </a:xfrm>
            <a:custGeom>
              <a:avLst/>
              <a:gdLst>
                <a:gd name="T0" fmla="*/ 247 w 409"/>
                <a:gd name="T1" fmla="*/ 35 h 409"/>
                <a:gd name="T2" fmla="*/ 35 w 409"/>
                <a:gd name="T3" fmla="*/ 247 h 409"/>
                <a:gd name="T4" fmla="*/ 35 w 409"/>
                <a:gd name="T5" fmla="*/ 374 h 409"/>
                <a:gd name="T6" fmla="*/ 162 w 409"/>
                <a:gd name="T7" fmla="*/ 374 h 409"/>
                <a:gd name="T8" fmla="*/ 374 w 409"/>
                <a:gd name="T9" fmla="*/ 162 h 409"/>
                <a:gd name="T10" fmla="*/ 374 w 409"/>
                <a:gd name="T11" fmla="*/ 35 h 409"/>
                <a:gd name="T12" fmla="*/ 247 w 409"/>
                <a:gd name="T13" fmla="*/ 35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409">
                  <a:moveTo>
                    <a:pt x="247" y="35"/>
                  </a:moveTo>
                  <a:cubicBezTo>
                    <a:pt x="35" y="247"/>
                    <a:pt x="35" y="247"/>
                    <a:pt x="35" y="247"/>
                  </a:cubicBezTo>
                  <a:cubicBezTo>
                    <a:pt x="0" y="282"/>
                    <a:pt x="0" y="339"/>
                    <a:pt x="35" y="374"/>
                  </a:cubicBezTo>
                  <a:cubicBezTo>
                    <a:pt x="70" y="409"/>
                    <a:pt x="127" y="409"/>
                    <a:pt x="162" y="374"/>
                  </a:cubicBezTo>
                  <a:cubicBezTo>
                    <a:pt x="374" y="162"/>
                    <a:pt x="374" y="162"/>
                    <a:pt x="374" y="162"/>
                  </a:cubicBezTo>
                  <a:cubicBezTo>
                    <a:pt x="409" y="127"/>
                    <a:pt x="409" y="70"/>
                    <a:pt x="374" y="35"/>
                  </a:cubicBezTo>
                  <a:cubicBezTo>
                    <a:pt x="339" y="0"/>
                    <a:pt x="282" y="0"/>
                    <a:pt x="247" y="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46173365-7003-420B-B9E3-965B89FB3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9063" y="5638800"/>
              <a:ext cx="1541463" cy="1544638"/>
            </a:xfrm>
            <a:custGeom>
              <a:avLst/>
              <a:gdLst>
                <a:gd name="T0" fmla="*/ 247 w 409"/>
                <a:gd name="T1" fmla="*/ 36 h 410"/>
                <a:gd name="T2" fmla="*/ 35 w 409"/>
                <a:gd name="T3" fmla="*/ 247 h 410"/>
                <a:gd name="T4" fmla="*/ 35 w 409"/>
                <a:gd name="T5" fmla="*/ 374 h 410"/>
                <a:gd name="T6" fmla="*/ 162 w 409"/>
                <a:gd name="T7" fmla="*/ 374 h 410"/>
                <a:gd name="T8" fmla="*/ 374 w 409"/>
                <a:gd name="T9" fmla="*/ 163 h 410"/>
                <a:gd name="T10" fmla="*/ 374 w 409"/>
                <a:gd name="T11" fmla="*/ 36 h 410"/>
                <a:gd name="T12" fmla="*/ 247 w 409"/>
                <a:gd name="T13" fmla="*/ 36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410">
                  <a:moveTo>
                    <a:pt x="247" y="36"/>
                  </a:moveTo>
                  <a:cubicBezTo>
                    <a:pt x="35" y="247"/>
                    <a:pt x="35" y="247"/>
                    <a:pt x="35" y="247"/>
                  </a:cubicBezTo>
                  <a:cubicBezTo>
                    <a:pt x="0" y="282"/>
                    <a:pt x="0" y="339"/>
                    <a:pt x="35" y="374"/>
                  </a:cubicBezTo>
                  <a:cubicBezTo>
                    <a:pt x="70" y="410"/>
                    <a:pt x="127" y="410"/>
                    <a:pt x="162" y="374"/>
                  </a:cubicBezTo>
                  <a:cubicBezTo>
                    <a:pt x="374" y="163"/>
                    <a:pt x="374" y="163"/>
                    <a:pt x="374" y="163"/>
                  </a:cubicBezTo>
                  <a:cubicBezTo>
                    <a:pt x="409" y="128"/>
                    <a:pt x="409" y="71"/>
                    <a:pt x="374" y="36"/>
                  </a:cubicBezTo>
                  <a:cubicBezTo>
                    <a:pt x="339" y="0"/>
                    <a:pt x="282" y="0"/>
                    <a:pt x="247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4C16B664-3A93-4AAD-84C6-55FF44EE13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7575" y="6437313"/>
              <a:ext cx="1541463" cy="1541463"/>
            </a:xfrm>
            <a:custGeom>
              <a:avLst/>
              <a:gdLst>
                <a:gd name="T0" fmla="*/ 247 w 409"/>
                <a:gd name="T1" fmla="*/ 35 h 409"/>
                <a:gd name="T2" fmla="*/ 35 w 409"/>
                <a:gd name="T3" fmla="*/ 247 h 409"/>
                <a:gd name="T4" fmla="*/ 35 w 409"/>
                <a:gd name="T5" fmla="*/ 374 h 409"/>
                <a:gd name="T6" fmla="*/ 162 w 409"/>
                <a:gd name="T7" fmla="*/ 374 h 409"/>
                <a:gd name="T8" fmla="*/ 374 w 409"/>
                <a:gd name="T9" fmla="*/ 162 h 409"/>
                <a:gd name="T10" fmla="*/ 374 w 409"/>
                <a:gd name="T11" fmla="*/ 35 h 409"/>
                <a:gd name="T12" fmla="*/ 247 w 409"/>
                <a:gd name="T13" fmla="*/ 35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409">
                  <a:moveTo>
                    <a:pt x="247" y="35"/>
                  </a:moveTo>
                  <a:cubicBezTo>
                    <a:pt x="35" y="247"/>
                    <a:pt x="35" y="247"/>
                    <a:pt x="35" y="247"/>
                  </a:cubicBezTo>
                  <a:cubicBezTo>
                    <a:pt x="0" y="282"/>
                    <a:pt x="0" y="339"/>
                    <a:pt x="35" y="374"/>
                  </a:cubicBezTo>
                  <a:cubicBezTo>
                    <a:pt x="70" y="409"/>
                    <a:pt x="127" y="409"/>
                    <a:pt x="162" y="374"/>
                  </a:cubicBezTo>
                  <a:cubicBezTo>
                    <a:pt x="374" y="162"/>
                    <a:pt x="374" y="162"/>
                    <a:pt x="374" y="162"/>
                  </a:cubicBezTo>
                  <a:cubicBezTo>
                    <a:pt x="409" y="127"/>
                    <a:pt x="409" y="70"/>
                    <a:pt x="374" y="35"/>
                  </a:cubicBezTo>
                  <a:cubicBezTo>
                    <a:pt x="339" y="0"/>
                    <a:pt x="282" y="0"/>
                    <a:pt x="247" y="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136CBEE6-9659-423D-93CD-2F2559CBB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96763" y="7235825"/>
              <a:ext cx="1222375" cy="1225550"/>
            </a:xfrm>
            <a:custGeom>
              <a:avLst/>
              <a:gdLst>
                <a:gd name="T0" fmla="*/ 35 w 324"/>
                <a:gd name="T1" fmla="*/ 289 h 325"/>
                <a:gd name="T2" fmla="*/ 162 w 324"/>
                <a:gd name="T3" fmla="*/ 289 h 325"/>
                <a:gd name="T4" fmla="*/ 289 w 324"/>
                <a:gd name="T5" fmla="*/ 162 h 325"/>
                <a:gd name="T6" fmla="*/ 289 w 324"/>
                <a:gd name="T7" fmla="*/ 35 h 325"/>
                <a:gd name="T8" fmla="*/ 162 w 324"/>
                <a:gd name="T9" fmla="*/ 35 h 325"/>
                <a:gd name="T10" fmla="*/ 35 w 324"/>
                <a:gd name="T11" fmla="*/ 162 h 325"/>
                <a:gd name="T12" fmla="*/ 35 w 324"/>
                <a:gd name="T13" fmla="*/ 289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325">
                  <a:moveTo>
                    <a:pt x="35" y="289"/>
                  </a:moveTo>
                  <a:cubicBezTo>
                    <a:pt x="70" y="325"/>
                    <a:pt x="127" y="325"/>
                    <a:pt x="162" y="289"/>
                  </a:cubicBezTo>
                  <a:cubicBezTo>
                    <a:pt x="289" y="162"/>
                    <a:pt x="289" y="162"/>
                    <a:pt x="289" y="162"/>
                  </a:cubicBezTo>
                  <a:cubicBezTo>
                    <a:pt x="324" y="127"/>
                    <a:pt x="324" y="70"/>
                    <a:pt x="289" y="35"/>
                  </a:cubicBezTo>
                  <a:cubicBezTo>
                    <a:pt x="254" y="0"/>
                    <a:pt x="197" y="0"/>
                    <a:pt x="162" y="35"/>
                  </a:cubicBezTo>
                  <a:cubicBezTo>
                    <a:pt x="35" y="162"/>
                    <a:pt x="35" y="162"/>
                    <a:pt x="35" y="162"/>
                  </a:cubicBezTo>
                  <a:cubicBezTo>
                    <a:pt x="0" y="197"/>
                    <a:pt x="0" y="254"/>
                    <a:pt x="35" y="28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14A215D8-0E95-4EBB-B34C-F9E60ADDF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0150" y="1198563"/>
              <a:ext cx="5175250" cy="3497263"/>
            </a:xfrm>
            <a:custGeom>
              <a:avLst/>
              <a:gdLst>
                <a:gd name="T0" fmla="*/ 913 w 1373"/>
                <a:gd name="T1" fmla="*/ 599 h 928"/>
                <a:gd name="T2" fmla="*/ 1242 w 1373"/>
                <a:gd name="T3" fmla="*/ 928 h 928"/>
                <a:gd name="T4" fmla="*/ 1186 w 1373"/>
                <a:gd name="T5" fmla="*/ 254 h 928"/>
                <a:gd name="T6" fmla="*/ 1143 w 1373"/>
                <a:gd name="T7" fmla="*/ 212 h 928"/>
                <a:gd name="T8" fmla="*/ 363 w 1373"/>
                <a:gd name="T9" fmla="*/ 218 h 928"/>
                <a:gd name="T10" fmla="*/ 24 w 1373"/>
                <a:gd name="T11" fmla="*/ 557 h 928"/>
                <a:gd name="T12" fmla="*/ 24 w 1373"/>
                <a:gd name="T13" fmla="*/ 641 h 928"/>
                <a:gd name="T14" fmla="*/ 300 w 1373"/>
                <a:gd name="T15" fmla="*/ 669 h 928"/>
                <a:gd name="T16" fmla="*/ 659 w 1373"/>
                <a:gd name="T17" fmla="*/ 430 h 928"/>
                <a:gd name="T18" fmla="*/ 744 w 1373"/>
                <a:gd name="T19" fmla="*/ 430 h 928"/>
                <a:gd name="T20" fmla="*/ 813 w 1373"/>
                <a:gd name="T21" fmla="*/ 471 h 928"/>
                <a:gd name="T22" fmla="*/ 998 w 1373"/>
                <a:gd name="T23" fmla="*/ 430 h 928"/>
                <a:gd name="T24" fmla="*/ 1083 w 1373"/>
                <a:gd name="T25" fmla="*/ 430 h 928"/>
                <a:gd name="T26" fmla="*/ 1083 w 1373"/>
                <a:gd name="T27" fmla="*/ 514 h 928"/>
                <a:gd name="T28" fmla="*/ 913 w 1373"/>
                <a:gd name="T29" fmla="*/ 599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73" h="928">
                  <a:moveTo>
                    <a:pt x="913" y="599"/>
                  </a:moveTo>
                  <a:cubicBezTo>
                    <a:pt x="1242" y="928"/>
                    <a:pt x="1242" y="928"/>
                    <a:pt x="1242" y="928"/>
                  </a:cubicBezTo>
                  <a:cubicBezTo>
                    <a:pt x="1373" y="719"/>
                    <a:pt x="1367" y="436"/>
                    <a:pt x="1186" y="254"/>
                  </a:cubicBezTo>
                  <a:cubicBezTo>
                    <a:pt x="1143" y="212"/>
                    <a:pt x="1143" y="212"/>
                    <a:pt x="1143" y="212"/>
                  </a:cubicBezTo>
                  <a:cubicBezTo>
                    <a:pt x="931" y="0"/>
                    <a:pt x="571" y="9"/>
                    <a:pt x="363" y="218"/>
                  </a:cubicBezTo>
                  <a:cubicBezTo>
                    <a:pt x="24" y="557"/>
                    <a:pt x="24" y="557"/>
                    <a:pt x="24" y="557"/>
                  </a:cubicBezTo>
                  <a:cubicBezTo>
                    <a:pt x="0" y="580"/>
                    <a:pt x="0" y="618"/>
                    <a:pt x="24" y="641"/>
                  </a:cubicBezTo>
                  <a:cubicBezTo>
                    <a:pt x="97" y="715"/>
                    <a:pt x="213" y="726"/>
                    <a:pt x="300" y="669"/>
                  </a:cubicBezTo>
                  <a:cubicBezTo>
                    <a:pt x="659" y="430"/>
                    <a:pt x="659" y="430"/>
                    <a:pt x="659" y="430"/>
                  </a:cubicBezTo>
                  <a:cubicBezTo>
                    <a:pt x="683" y="406"/>
                    <a:pt x="720" y="406"/>
                    <a:pt x="744" y="430"/>
                  </a:cubicBezTo>
                  <a:cubicBezTo>
                    <a:pt x="763" y="449"/>
                    <a:pt x="786" y="464"/>
                    <a:pt x="813" y="471"/>
                  </a:cubicBezTo>
                  <a:cubicBezTo>
                    <a:pt x="874" y="494"/>
                    <a:pt x="947" y="480"/>
                    <a:pt x="998" y="430"/>
                  </a:cubicBezTo>
                  <a:cubicBezTo>
                    <a:pt x="1022" y="406"/>
                    <a:pt x="1059" y="406"/>
                    <a:pt x="1083" y="430"/>
                  </a:cubicBezTo>
                  <a:cubicBezTo>
                    <a:pt x="1107" y="453"/>
                    <a:pt x="1107" y="491"/>
                    <a:pt x="1083" y="514"/>
                  </a:cubicBezTo>
                  <a:cubicBezTo>
                    <a:pt x="1035" y="562"/>
                    <a:pt x="974" y="591"/>
                    <a:pt x="913" y="59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6984E7BB-A20D-4616-8527-96863048C0D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5813" y="1239838"/>
              <a:ext cx="7408863" cy="5943600"/>
            </a:xfrm>
            <a:custGeom>
              <a:avLst/>
              <a:gdLst>
                <a:gd name="T0" fmla="*/ 337 w 1966"/>
                <a:gd name="T1" fmla="*/ 245 h 1577"/>
                <a:gd name="T2" fmla="*/ 253 w 1966"/>
                <a:gd name="T3" fmla="*/ 330 h 1577"/>
                <a:gd name="T4" fmla="*/ 210 w 1966"/>
                <a:gd name="T5" fmla="*/ 1050 h 1577"/>
                <a:gd name="T6" fmla="*/ 257 w 1966"/>
                <a:gd name="T7" fmla="*/ 1097 h 1577"/>
                <a:gd name="T8" fmla="*/ 447 w 1966"/>
                <a:gd name="T9" fmla="*/ 906 h 1577"/>
                <a:gd name="T10" fmla="*/ 744 w 1966"/>
                <a:gd name="T11" fmla="*/ 906 h 1577"/>
                <a:gd name="T12" fmla="*/ 805 w 1966"/>
                <a:gd name="T13" fmla="*/ 1057 h 1577"/>
                <a:gd name="T14" fmla="*/ 956 w 1966"/>
                <a:gd name="T15" fmla="*/ 1118 h 1577"/>
                <a:gd name="T16" fmla="*/ 1380 w 1966"/>
                <a:gd name="T17" fmla="*/ 1541 h 1577"/>
                <a:gd name="T18" fmla="*/ 1507 w 1966"/>
                <a:gd name="T19" fmla="*/ 1541 h 1577"/>
                <a:gd name="T20" fmla="*/ 1507 w 1966"/>
                <a:gd name="T21" fmla="*/ 1414 h 1577"/>
                <a:gd name="T22" fmla="*/ 1104 w 1966"/>
                <a:gd name="T23" fmla="*/ 1012 h 1577"/>
                <a:gd name="T24" fmla="*/ 1104 w 1966"/>
                <a:gd name="T25" fmla="*/ 927 h 1577"/>
                <a:gd name="T26" fmla="*/ 1189 w 1966"/>
                <a:gd name="T27" fmla="*/ 927 h 1577"/>
                <a:gd name="T28" fmla="*/ 1591 w 1966"/>
                <a:gd name="T29" fmla="*/ 1330 h 1577"/>
                <a:gd name="T30" fmla="*/ 1719 w 1966"/>
                <a:gd name="T31" fmla="*/ 1330 h 1577"/>
                <a:gd name="T32" fmla="*/ 1719 w 1966"/>
                <a:gd name="T33" fmla="*/ 1203 h 1577"/>
                <a:gd name="T34" fmla="*/ 1316 w 1966"/>
                <a:gd name="T35" fmla="*/ 800 h 1577"/>
                <a:gd name="T36" fmla="*/ 1316 w 1966"/>
                <a:gd name="T37" fmla="*/ 715 h 1577"/>
                <a:gd name="T38" fmla="*/ 1401 w 1966"/>
                <a:gd name="T39" fmla="*/ 715 h 1577"/>
                <a:gd name="T40" fmla="*/ 1803 w 1966"/>
                <a:gd name="T41" fmla="*/ 1118 h 1577"/>
                <a:gd name="T42" fmla="*/ 1930 w 1966"/>
                <a:gd name="T43" fmla="*/ 1118 h 1577"/>
                <a:gd name="T44" fmla="*/ 1930 w 1966"/>
                <a:gd name="T45" fmla="*/ 991 h 1577"/>
                <a:gd name="T46" fmla="*/ 1479 w 1966"/>
                <a:gd name="T47" fmla="*/ 539 h 1577"/>
                <a:gd name="T48" fmla="*/ 1150 w 1966"/>
                <a:gd name="T49" fmla="*/ 757 h 1577"/>
                <a:gd name="T50" fmla="*/ 723 w 1966"/>
                <a:gd name="T51" fmla="*/ 715 h 1577"/>
                <a:gd name="T52" fmla="*/ 723 w 1966"/>
                <a:gd name="T53" fmla="*/ 461 h 1577"/>
                <a:gd name="T54" fmla="*/ 1015 w 1966"/>
                <a:gd name="T55" fmla="*/ 169 h 1577"/>
                <a:gd name="T56" fmla="*/ 337 w 1966"/>
                <a:gd name="T57" fmla="*/ 245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6" h="1577">
                  <a:moveTo>
                    <a:pt x="337" y="245"/>
                  </a:moveTo>
                  <a:cubicBezTo>
                    <a:pt x="253" y="330"/>
                    <a:pt x="253" y="330"/>
                    <a:pt x="253" y="330"/>
                  </a:cubicBezTo>
                  <a:cubicBezTo>
                    <a:pt x="42" y="541"/>
                    <a:pt x="0" y="840"/>
                    <a:pt x="210" y="1050"/>
                  </a:cubicBezTo>
                  <a:cubicBezTo>
                    <a:pt x="257" y="1097"/>
                    <a:pt x="257" y="1097"/>
                    <a:pt x="257" y="1097"/>
                  </a:cubicBezTo>
                  <a:cubicBezTo>
                    <a:pt x="447" y="906"/>
                    <a:pt x="447" y="906"/>
                    <a:pt x="447" y="906"/>
                  </a:cubicBezTo>
                  <a:cubicBezTo>
                    <a:pt x="529" y="824"/>
                    <a:pt x="662" y="824"/>
                    <a:pt x="744" y="906"/>
                  </a:cubicBezTo>
                  <a:cubicBezTo>
                    <a:pt x="786" y="947"/>
                    <a:pt x="806" y="1002"/>
                    <a:pt x="805" y="1057"/>
                  </a:cubicBezTo>
                  <a:cubicBezTo>
                    <a:pt x="860" y="1056"/>
                    <a:pt x="914" y="1076"/>
                    <a:pt x="956" y="1118"/>
                  </a:cubicBezTo>
                  <a:cubicBezTo>
                    <a:pt x="963" y="1125"/>
                    <a:pt x="1397" y="1558"/>
                    <a:pt x="1380" y="1541"/>
                  </a:cubicBezTo>
                  <a:cubicBezTo>
                    <a:pt x="1415" y="1577"/>
                    <a:pt x="1472" y="1577"/>
                    <a:pt x="1507" y="1541"/>
                  </a:cubicBezTo>
                  <a:cubicBezTo>
                    <a:pt x="1542" y="1506"/>
                    <a:pt x="1542" y="1449"/>
                    <a:pt x="1507" y="1414"/>
                  </a:cubicBezTo>
                  <a:cubicBezTo>
                    <a:pt x="1104" y="1012"/>
                    <a:pt x="1104" y="1012"/>
                    <a:pt x="1104" y="1012"/>
                  </a:cubicBezTo>
                  <a:cubicBezTo>
                    <a:pt x="1081" y="988"/>
                    <a:pt x="1081" y="951"/>
                    <a:pt x="1104" y="927"/>
                  </a:cubicBezTo>
                  <a:cubicBezTo>
                    <a:pt x="1128" y="904"/>
                    <a:pt x="1166" y="904"/>
                    <a:pt x="1189" y="927"/>
                  </a:cubicBezTo>
                  <a:cubicBezTo>
                    <a:pt x="1591" y="1330"/>
                    <a:pt x="1591" y="1330"/>
                    <a:pt x="1591" y="1330"/>
                  </a:cubicBezTo>
                  <a:cubicBezTo>
                    <a:pt x="1627" y="1365"/>
                    <a:pt x="1683" y="1365"/>
                    <a:pt x="1719" y="1330"/>
                  </a:cubicBezTo>
                  <a:cubicBezTo>
                    <a:pt x="1754" y="1295"/>
                    <a:pt x="1754" y="1238"/>
                    <a:pt x="1719" y="1203"/>
                  </a:cubicBezTo>
                  <a:cubicBezTo>
                    <a:pt x="1316" y="800"/>
                    <a:pt x="1316" y="800"/>
                    <a:pt x="1316" y="800"/>
                  </a:cubicBezTo>
                  <a:cubicBezTo>
                    <a:pt x="1293" y="777"/>
                    <a:pt x="1293" y="739"/>
                    <a:pt x="1316" y="715"/>
                  </a:cubicBezTo>
                  <a:cubicBezTo>
                    <a:pt x="1339" y="692"/>
                    <a:pt x="1377" y="692"/>
                    <a:pt x="1401" y="715"/>
                  </a:cubicBezTo>
                  <a:cubicBezTo>
                    <a:pt x="1803" y="1118"/>
                    <a:pt x="1803" y="1118"/>
                    <a:pt x="1803" y="1118"/>
                  </a:cubicBezTo>
                  <a:cubicBezTo>
                    <a:pt x="1838" y="1153"/>
                    <a:pt x="1895" y="1153"/>
                    <a:pt x="1930" y="1118"/>
                  </a:cubicBezTo>
                  <a:cubicBezTo>
                    <a:pt x="1966" y="1083"/>
                    <a:pt x="1966" y="1026"/>
                    <a:pt x="1930" y="991"/>
                  </a:cubicBezTo>
                  <a:cubicBezTo>
                    <a:pt x="1479" y="539"/>
                    <a:pt x="1479" y="539"/>
                    <a:pt x="1479" y="539"/>
                  </a:cubicBezTo>
                  <a:cubicBezTo>
                    <a:pt x="1150" y="757"/>
                    <a:pt x="1150" y="757"/>
                    <a:pt x="1150" y="757"/>
                  </a:cubicBezTo>
                  <a:cubicBezTo>
                    <a:pt x="1014" y="849"/>
                    <a:pt x="832" y="824"/>
                    <a:pt x="723" y="715"/>
                  </a:cubicBezTo>
                  <a:cubicBezTo>
                    <a:pt x="652" y="645"/>
                    <a:pt x="652" y="531"/>
                    <a:pt x="723" y="461"/>
                  </a:cubicBezTo>
                  <a:cubicBezTo>
                    <a:pt x="1015" y="169"/>
                    <a:pt x="1015" y="169"/>
                    <a:pt x="1015" y="169"/>
                  </a:cubicBezTo>
                  <a:cubicBezTo>
                    <a:pt x="803" y="0"/>
                    <a:pt x="534" y="49"/>
                    <a:pt x="337" y="24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FCF1895-F721-4CA2-AC4E-376ED902B9D9}"/>
              </a:ext>
            </a:extLst>
          </p:cNvPr>
          <p:cNvGrpSpPr/>
          <p:nvPr/>
        </p:nvGrpSpPr>
        <p:grpSpPr>
          <a:xfrm>
            <a:off x="4557745" y="3582943"/>
            <a:ext cx="546514" cy="546514"/>
            <a:chOff x="11617325" y="-1900238"/>
            <a:chExt cx="7718425" cy="7718426"/>
          </a:xfrm>
          <a:solidFill>
            <a:schemeClr val="accent1"/>
          </a:solidFill>
        </p:grpSpPr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818FA46A-D38E-496E-830F-C7D836709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85638" y="-1900238"/>
              <a:ext cx="6783388" cy="4522788"/>
            </a:xfrm>
            <a:custGeom>
              <a:avLst/>
              <a:gdLst>
                <a:gd name="T0" fmla="*/ 180 w 1800"/>
                <a:gd name="T1" fmla="*/ 960 h 1200"/>
                <a:gd name="T2" fmla="*/ 305 w 1800"/>
                <a:gd name="T3" fmla="*/ 909 h 1200"/>
                <a:gd name="T4" fmla="*/ 482 w 1800"/>
                <a:gd name="T5" fmla="*/ 998 h 1200"/>
                <a:gd name="T6" fmla="*/ 480 w 1800"/>
                <a:gd name="T7" fmla="*/ 1020 h 1200"/>
                <a:gd name="T8" fmla="*/ 660 w 1800"/>
                <a:gd name="T9" fmla="*/ 1200 h 1200"/>
                <a:gd name="T10" fmla="*/ 840 w 1800"/>
                <a:gd name="T11" fmla="*/ 1020 h 1200"/>
                <a:gd name="T12" fmla="*/ 822 w 1800"/>
                <a:gd name="T13" fmla="*/ 943 h 1200"/>
                <a:gd name="T14" fmla="*/ 1063 w 1800"/>
                <a:gd name="T15" fmla="*/ 702 h 1200"/>
                <a:gd name="T16" fmla="*/ 1140 w 1800"/>
                <a:gd name="T17" fmla="*/ 720 h 1200"/>
                <a:gd name="T18" fmla="*/ 1320 w 1800"/>
                <a:gd name="T19" fmla="*/ 540 h 1200"/>
                <a:gd name="T20" fmla="*/ 1311 w 1800"/>
                <a:gd name="T21" fmla="*/ 487 h 1200"/>
                <a:gd name="T22" fmla="*/ 1520 w 1800"/>
                <a:gd name="T23" fmla="*/ 330 h 1200"/>
                <a:gd name="T24" fmla="*/ 1620 w 1800"/>
                <a:gd name="T25" fmla="*/ 360 h 1200"/>
                <a:gd name="T26" fmla="*/ 1800 w 1800"/>
                <a:gd name="T27" fmla="*/ 180 h 1200"/>
                <a:gd name="T28" fmla="*/ 1620 w 1800"/>
                <a:gd name="T29" fmla="*/ 0 h 1200"/>
                <a:gd name="T30" fmla="*/ 1440 w 1800"/>
                <a:gd name="T31" fmla="*/ 180 h 1200"/>
                <a:gd name="T32" fmla="*/ 1449 w 1800"/>
                <a:gd name="T33" fmla="*/ 233 h 1200"/>
                <a:gd name="T34" fmla="*/ 1240 w 1800"/>
                <a:gd name="T35" fmla="*/ 390 h 1200"/>
                <a:gd name="T36" fmla="*/ 1140 w 1800"/>
                <a:gd name="T37" fmla="*/ 360 h 1200"/>
                <a:gd name="T38" fmla="*/ 960 w 1800"/>
                <a:gd name="T39" fmla="*/ 540 h 1200"/>
                <a:gd name="T40" fmla="*/ 978 w 1800"/>
                <a:gd name="T41" fmla="*/ 617 h 1200"/>
                <a:gd name="T42" fmla="*/ 737 w 1800"/>
                <a:gd name="T43" fmla="*/ 858 h 1200"/>
                <a:gd name="T44" fmla="*/ 660 w 1800"/>
                <a:gd name="T45" fmla="*/ 840 h 1200"/>
                <a:gd name="T46" fmla="*/ 535 w 1800"/>
                <a:gd name="T47" fmla="*/ 891 h 1200"/>
                <a:gd name="T48" fmla="*/ 358 w 1800"/>
                <a:gd name="T49" fmla="*/ 802 h 1200"/>
                <a:gd name="T50" fmla="*/ 360 w 1800"/>
                <a:gd name="T51" fmla="*/ 780 h 1200"/>
                <a:gd name="T52" fmla="*/ 180 w 1800"/>
                <a:gd name="T53" fmla="*/ 600 h 1200"/>
                <a:gd name="T54" fmla="*/ 0 w 1800"/>
                <a:gd name="T55" fmla="*/ 780 h 1200"/>
                <a:gd name="T56" fmla="*/ 180 w 1800"/>
                <a:gd name="T57" fmla="*/ 960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00" h="1200">
                  <a:moveTo>
                    <a:pt x="180" y="960"/>
                  </a:moveTo>
                  <a:cubicBezTo>
                    <a:pt x="228" y="960"/>
                    <a:pt x="272" y="941"/>
                    <a:pt x="305" y="909"/>
                  </a:cubicBezTo>
                  <a:cubicBezTo>
                    <a:pt x="482" y="998"/>
                    <a:pt x="482" y="998"/>
                    <a:pt x="482" y="998"/>
                  </a:cubicBezTo>
                  <a:cubicBezTo>
                    <a:pt x="481" y="1005"/>
                    <a:pt x="480" y="1013"/>
                    <a:pt x="480" y="1020"/>
                  </a:cubicBezTo>
                  <a:cubicBezTo>
                    <a:pt x="480" y="1119"/>
                    <a:pt x="561" y="1200"/>
                    <a:pt x="660" y="1200"/>
                  </a:cubicBezTo>
                  <a:cubicBezTo>
                    <a:pt x="759" y="1200"/>
                    <a:pt x="840" y="1119"/>
                    <a:pt x="840" y="1020"/>
                  </a:cubicBezTo>
                  <a:cubicBezTo>
                    <a:pt x="840" y="992"/>
                    <a:pt x="833" y="966"/>
                    <a:pt x="822" y="943"/>
                  </a:cubicBezTo>
                  <a:cubicBezTo>
                    <a:pt x="1063" y="702"/>
                    <a:pt x="1063" y="702"/>
                    <a:pt x="1063" y="702"/>
                  </a:cubicBezTo>
                  <a:cubicBezTo>
                    <a:pt x="1086" y="713"/>
                    <a:pt x="1112" y="720"/>
                    <a:pt x="1140" y="720"/>
                  </a:cubicBezTo>
                  <a:cubicBezTo>
                    <a:pt x="1239" y="720"/>
                    <a:pt x="1320" y="639"/>
                    <a:pt x="1320" y="540"/>
                  </a:cubicBezTo>
                  <a:cubicBezTo>
                    <a:pt x="1320" y="521"/>
                    <a:pt x="1316" y="504"/>
                    <a:pt x="1311" y="487"/>
                  </a:cubicBezTo>
                  <a:cubicBezTo>
                    <a:pt x="1520" y="330"/>
                    <a:pt x="1520" y="330"/>
                    <a:pt x="1520" y="330"/>
                  </a:cubicBezTo>
                  <a:cubicBezTo>
                    <a:pt x="1549" y="349"/>
                    <a:pt x="1583" y="360"/>
                    <a:pt x="1620" y="360"/>
                  </a:cubicBezTo>
                  <a:cubicBezTo>
                    <a:pt x="1719" y="360"/>
                    <a:pt x="1800" y="279"/>
                    <a:pt x="1800" y="180"/>
                  </a:cubicBezTo>
                  <a:cubicBezTo>
                    <a:pt x="1800" y="81"/>
                    <a:pt x="1719" y="0"/>
                    <a:pt x="1620" y="0"/>
                  </a:cubicBezTo>
                  <a:cubicBezTo>
                    <a:pt x="1521" y="0"/>
                    <a:pt x="1440" y="81"/>
                    <a:pt x="1440" y="180"/>
                  </a:cubicBezTo>
                  <a:cubicBezTo>
                    <a:pt x="1440" y="199"/>
                    <a:pt x="1444" y="216"/>
                    <a:pt x="1449" y="233"/>
                  </a:cubicBezTo>
                  <a:cubicBezTo>
                    <a:pt x="1240" y="390"/>
                    <a:pt x="1240" y="390"/>
                    <a:pt x="1240" y="390"/>
                  </a:cubicBezTo>
                  <a:cubicBezTo>
                    <a:pt x="1211" y="371"/>
                    <a:pt x="1177" y="360"/>
                    <a:pt x="1140" y="360"/>
                  </a:cubicBezTo>
                  <a:cubicBezTo>
                    <a:pt x="1041" y="360"/>
                    <a:pt x="960" y="441"/>
                    <a:pt x="960" y="540"/>
                  </a:cubicBezTo>
                  <a:cubicBezTo>
                    <a:pt x="960" y="568"/>
                    <a:pt x="967" y="594"/>
                    <a:pt x="978" y="617"/>
                  </a:cubicBezTo>
                  <a:cubicBezTo>
                    <a:pt x="737" y="858"/>
                    <a:pt x="737" y="858"/>
                    <a:pt x="737" y="858"/>
                  </a:cubicBezTo>
                  <a:cubicBezTo>
                    <a:pt x="714" y="847"/>
                    <a:pt x="688" y="840"/>
                    <a:pt x="660" y="840"/>
                  </a:cubicBezTo>
                  <a:cubicBezTo>
                    <a:pt x="612" y="840"/>
                    <a:pt x="568" y="859"/>
                    <a:pt x="535" y="891"/>
                  </a:cubicBezTo>
                  <a:cubicBezTo>
                    <a:pt x="358" y="802"/>
                    <a:pt x="358" y="802"/>
                    <a:pt x="358" y="802"/>
                  </a:cubicBezTo>
                  <a:cubicBezTo>
                    <a:pt x="359" y="795"/>
                    <a:pt x="360" y="787"/>
                    <a:pt x="360" y="780"/>
                  </a:cubicBezTo>
                  <a:cubicBezTo>
                    <a:pt x="360" y="681"/>
                    <a:pt x="279" y="600"/>
                    <a:pt x="180" y="600"/>
                  </a:cubicBezTo>
                  <a:cubicBezTo>
                    <a:pt x="81" y="600"/>
                    <a:pt x="0" y="681"/>
                    <a:pt x="0" y="780"/>
                  </a:cubicBezTo>
                  <a:cubicBezTo>
                    <a:pt x="0" y="879"/>
                    <a:pt x="81" y="960"/>
                    <a:pt x="180" y="9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  <p:sp>
          <p:nvSpPr>
            <p:cNvPr id="33" name="Freeform 20">
              <a:extLst>
                <a:ext uri="{FF2B5EF4-FFF2-40B4-BE49-F238E27FC236}">
                  <a16:creationId xmlns:a16="http://schemas.microsoft.com/office/drawing/2014/main" id="{D6E018D0-7335-4290-A98C-27E2C28CA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17325" y="360362"/>
              <a:ext cx="7718425" cy="5457826"/>
            </a:xfrm>
            <a:custGeom>
              <a:avLst/>
              <a:gdLst>
                <a:gd name="T0" fmla="*/ 1988 w 2048"/>
                <a:gd name="T1" fmla="*/ 1328 h 1448"/>
                <a:gd name="T2" fmla="*/ 1924 w 2048"/>
                <a:gd name="T3" fmla="*/ 1328 h 1448"/>
                <a:gd name="T4" fmla="*/ 1924 w 2048"/>
                <a:gd name="T5" fmla="*/ 60 h 1448"/>
                <a:gd name="T6" fmla="*/ 1864 w 2048"/>
                <a:gd name="T7" fmla="*/ 0 h 1448"/>
                <a:gd name="T8" fmla="*/ 1624 w 2048"/>
                <a:gd name="T9" fmla="*/ 0 h 1448"/>
                <a:gd name="T10" fmla="*/ 1564 w 2048"/>
                <a:gd name="T11" fmla="*/ 60 h 1448"/>
                <a:gd name="T12" fmla="*/ 1564 w 2048"/>
                <a:gd name="T13" fmla="*/ 1328 h 1448"/>
                <a:gd name="T14" fmla="*/ 1444 w 2048"/>
                <a:gd name="T15" fmla="*/ 1328 h 1448"/>
                <a:gd name="T16" fmla="*/ 1444 w 2048"/>
                <a:gd name="T17" fmla="*/ 420 h 1448"/>
                <a:gd name="T18" fmla="*/ 1384 w 2048"/>
                <a:gd name="T19" fmla="*/ 360 h 1448"/>
                <a:gd name="T20" fmla="*/ 1144 w 2048"/>
                <a:gd name="T21" fmla="*/ 360 h 1448"/>
                <a:gd name="T22" fmla="*/ 1084 w 2048"/>
                <a:gd name="T23" fmla="*/ 420 h 1448"/>
                <a:gd name="T24" fmla="*/ 1084 w 2048"/>
                <a:gd name="T25" fmla="*/ 1328 h 1448"/>
                <a:gd name="T26" fmla="*/ 964 w 2048"/>
                <a:gd name="T27" fmla="*/ 1328 h 1448"/>
                <a:gd name="T28" fmla="*/ 964 w 2048"/>
                <a:gd name="T29" fmla="*/ 900 h 1448"/>
                <a:gd name="T30" fmla="*/ 904 w 2048"/>
                <a:gd name="T31" fmla="*/ 840 h 1448"/>
                <a:gd name="T32" fmla="*/ 664 w 2048"/>
                <a:gd name="T33" fmla="*/ 840 h 1448"/>
                <a:gd name="T34" fmla="*/ 604 w 2048"/>
                <a:gd name="T35" fmla="*/ 900 h 1448"/>
                <a:gd name="T36" fmla="*/ 604 w 2048"/>
                <a:gd name="T37" fmla="*/ 1328 h 1448"/>
                <a:gd name="T38" fmla="*/ 484 w 2048"/>
                <a:gd name="T39" fmla="*/ 1328 h 1448"/>
                <a:gd name="T40" fmla="*/ 484 w 2048"/>
                <a:gd name="T41" fmla="*/ 660 h 1448"/>
                <a:gd name="T42" fmla="*/ 424 w 2048"/>
                <a:gd name="T43" fmla="*/ 600 h 1448"/>
                <a:gd name="T44" fmla="*/ 184 w 2048"/>
                <a:gd name="T45" fmla="*/ 600 h 1448"/>
                <a:gd name="T46" fmla="*/ 124 w 2048"/>
                <a:gd name="T47" fmla="*/ 660 h 1448"/>
                <a:gd name="T48" fmla="*/ 124 w 2048"/>
                <a:gd name="T49" fmla="*/ 1328 h 1448"/>
                <a:gd name="T50" fmla="*/ 60 w 2048"/>
                <a:gd name="T51" fmla="*/ 1328 h 1448"/>
                <a:gd name="T52" fmla="*/ 0 w 2048"/>
                <a:gd name="T53" fmla="*/ 1388 h 1448"/>
                <a:gd name="T54" fmla="*/ 60 w 2048"/>
                <a:gd name="T55" fmla="*/ 1448 h 1448"/>
                <a:gd name="T56" fmla="*/ 1988 w 2048"/>
                <a:gd name="T57" fmla="*/ 1448 h 1448"/>
                <a:gd name="T58" fmla="*/ 2048 w 2048"/>
                <a:gd name="T59" fmla="*/ 1388 h 1448"/>
                <a:gd name="T60" fmla="*/ 1988 w 2048"/>
                <a:gd name="T61" fmla="*/ 1328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48" h="1448">
                  <a:moveTo>
                    <a:pt x="1988" y="1328"/>
                  </a:moveTo>
                  <a:cubicBezTo>
                    <a:pt x="1924" y="1328"/>
                    <a:pt x="1924" y="1328"/>
                    <a:pt x="1924" y="1328"/>
                  </a:cubicBezTo>
                  <a:cubicBezTo>
                    <a:pt x="1924" y="60"/>
                    <a:pt x="1924" y="60"/>
                    <a:pt x="1924" y="60"/>
                  </a:cubicBezTo>
                  <a:cubicBezTo>
                    <a:pt x="1924" y="27"/>
                    <a:pt x="1897" y="0"/>
                    <a:pt x="1864" y="0"/>
                  </a:cubicBezTo>
                  <a:cubicBezTo>
                    <a:pt x="1624" y="0"/>
                    <a:pt x="1624" y="0"/>
                    <a:pt x="1624" y="0"/>
                  </a:cubicBezTo>
                  <a:cubicBezTo>
                    <a:pt x="1591" y="0"/>
                    <a:pt x="1564" y="27"/>
                    <a:pt x="1564" y="60"/>
                  </a:cubicBezTo>
                  <a:cubicBezTo>
                    <a:pt x="1564" y="1328"/>
                    <a:pt x="1564" y="1328"/>
                    <a:pt x="1564" y="1328"/>
                  </a:cubicBezTo>
                  <a:cubicBezTo>
                    <a:pt x="1444" y="1328"/>
                    <a:pt x="1444" y="1328"/>
                    <a:pt x="1444" y="1328"/>
                  </a:cubicBezTo>
                  <a:cubicBezTo>
                    <a:pt x="1444" y="420"/>
                    <a:pt x="1444" y="420"/>
                    <a:pt x="1444" y="420"/>
                  </a:cubicBezTo>
                  <a:cubicBezTo>
                    <a:pt x="1444" y="387"/>
                    <a:pt x="1417" y="360"/>
                    <a:pt x="1384" y="360"/>
                  </a:cubicBezTo>
                  <a:cubicBezTo>
                    <a:pt x="1144" y="360"/>
                    <a:pt x="1144" y="360"/>
                    <a:pt x="1144" y="360"/>
                  </a:cubicBezTo>
                  <a:cubicBezTo>
                    <a:pt x="1111" y="360"/>
                    <a:pt x="1084" y="387"/>
                    <a:pt x="1084" y="420"/>
                  </a:cubicBezTo>
                  <a:cubicBezTo>
                    <a:pt x="1084" y="1328"/>
                    <a:pt x="1084" y="1328"/>
                    <a:pt x="1084" y="1328"/>
                  </a:cubicBezTo>
                  <a:cubicBezTo>
                    <a:pt x="964" y="1328"/>
                    <a:pt x="964" y="1328"/>
                    <a:pt x="964" y="1328"/>
                  </a:cubicBezTo>
                  <a:cubicBezTo>
                    <a:pt x="964" y="900"/>
                    <a:pt x="964" y="900"/>
                    <a:pt x="964" y="900"/>
                  </a:cubicBezTo>
                  <a:cubicBezTo>
                    <a:pt x="964" y="867"/>
                    <a:pt x="937" y="840"/>
                    <a:pt x="904" y="840"/>
                  </a:cubicBezTo>
                  <a:cubicBezTo>
                    <a:pt x="664" y="840"/>
                    <a:pt x="664" y="840"/>
                    <a:pt x="664" y="840"/>
                  </a:cubicBezTo>
                  <a:cubicBezTo>
                    <a:pt x="631" y="840"/>
                    <a:pt x="604" y="867"/>
                    <a:pt x="604" y="900"/>
                  </a:cubicBezTo>
                  <a:cubicBezTo>
                    <a:pt x="604" y="1328"/>
                    <a:pt x="604" y="1328"/>
                    <a:pt x="604" y="1328"/>
                  </a:cubicBezTo>
                  <a:cubicBezTo>
                    <a:pt x="484" y="1328"/>
                    <a:pt x="484" y="1328"/>
                    <a:pt x="484" y="1328"/>
                  </a:cubicBezTo>
                  <a:cubicBezTo>
                    <a:pt x="484" y="660"/>
                    <a:pt x="484" y="660"/>
                    <a:pt x="484" y="660"/>
                  </a:cubicBezTo>
                  <a:cubicBezTo>
                    <a:pt x="484" y="627"/>
                    <a:pt x="457" y="600"/>
                    <a:pt x="424" y="600"/>
                  </a:cubicBezTo>
                  <a:cubicBezTo>
                    <a:pt x="184" y="600"/>
                    <a:pt x="184" y="600"/>
                    <a:pt x="184" y="600"/>
                  </a:cubicBezTo>
                  <a:cubicBezTo>
                    <a:pt x="151" y="600"/>
                    <a:pt x="124" y="627"/>
                    <a:pt x="124" y="660"/>
                  </a:cubicBezTo>
                  <a:cubicBezTo>
                    <a:pt x="124" y="1328"/>
                    <a:pt x="124" y="1328"/>
                    <a:pt x="124" y="1328"/>
                  </a:cubicBezTo>
                  <a:cubicBezTo>
                    <a:pt x="60" y="1328"/>
                    <a:pt x="60" y="1328"/>
                    <a:pt x="60" y="1328"/>
                  </a:cubicBezTo>
                  <a:cubicBezTo>
                    <a:pt x="27" y="1328"/>
                    <a:pt x="0" y="1355"/>
                    <a:pt x="0" y="1388"/>
                  </a:cubicBezTo>
                  <a:cubicBezTo>
                    <a:pt x="0" y="1421"/>
                    <a:pt x="27" y="1448"/>
                    <a:pt x="60" y="1448"/>
                  </a:cubicBezTo>
                  <a:cubicBezTo>
                    <a:pt x="1988" y="1448"/>
                    <a:pt x="1988" y="1448"/>
                    <a:pt x="1988" y="1448"/>
                  </a:cubicBezTo>
                  <a:cubicBezTo>
                    <a:pt x="2021" y="1448"/>
                    <a:pt x="2048" y="1421"/>
                    <a:pt x="2048" y="1388"/>
                  </a:cubicBezTo>
                  <a:cubicBezTo>
                    <a:pt x="2048" y="1355"/>
                    <a:pt x="2021" y="1328"/>
                    <a:pt x="1988" y="13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68598" tIns="34299" rIns="68598" bIns="34299" numCol="1" anchor="t" anchorCtr="0" compatLnSpc="1">
              <a:prstTxWarp prst="textNoShape">
                <a:avLst/>
              </a:prstTxWarp>
            </a:bodyPr>
            <a:lstStyle/>
            <a:p>
              <a:endParaRPr lang="en-IN" sz="135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2D1D6E3A-421A-4409-95F9-A7846B3CE752}"/>
              </a:ext>
            </a:extLst>
          </p:cNvPr>
          <p:cNvSpPr txBox="1"/>
          <p:nvPr/>
        </p:nvSpPr>
        <p:spPr>
          <a:xfrm>
            <a:off x="6201962" y="2797985"/>
            <a:ext cx="276252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Secondary Market Structures  </a:t>
            </a:r>
            <a:endParaRPr lang="en-IN" sz="1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AC73B62-3FCC-4161-9826-3DD2D13A876F}"/>
              </a:ext>
            </a:extLst>
          </p:cNvPr>
          <p:cNvGrpSpPr/>
          <p:nvPr/>
        </p:nvGrpSpPr>
        <p:grpSpPr>
          <a:xfrm>
            <a:off x="5329790" y="3743008"/>
            <a:ext cx="3604147" cy="317350"/>
            <a:chOff x="2854052" y="1997808"/>
            <a:chExt cx="3108565" cy="423024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C91BCAC-B985-40E4-9379-594DBEA988C4}"/>
                </a:ext>
              </a:extLst>
            </p:cNvPr>
            <p:cNvSpPr txBox="1"/>
            <p:nvPr/>
          </p:nvSpPr>
          <p:spPr>
            <a:xfrm>
              <a:off x="2854052" y="2205444"/>
              <a:ext cx="2261122" cy="2153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endParaRPr lang="en-IN" sz="10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6422058-2C7F-4DC9-8AB1-3CE4C89999B0}"/>
                </a:ext>
              </a:extLst>
            </p:cNvPr>
            <p:cNvSpPr txBox="1"/>
            <p:nvPr/>
          </p:nvSpPr>
          <p:spPr>
            <a:xfrm>
              <a:off x="2854052" y="1997808"/>
              <a:ext cx="3108565" cy="3282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Interlinkages with derivatives markets </a:t>
              </a:r>
              <a:endParaRPr lang="en-IN" sz="1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7F6468ED-6AA3-4E6D-B16D-F23054B75316}"/>
              </a:ext>
            </a:extLst>
          </p:cNvPr>
          <p:cNvSpPr txBox="1"/>
          <p:nvPr/>
        </p:nvSpPr>
        <p:spPr>
          <a:xfrm>
            <a:off x="4381239" y="4716197"/>
            <a:ext cx="2621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 Participants </a:t>
            </a:r>
            <a:endParaRPr lang="en-IN" sz="16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563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onstantia"/>
        <a:ea typeface=""/>
        <a:cs typeface=""/>
      </a:majorFont>
      <a:minorFont>
        <a:latin typeface="Constant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D0E9C778ABE64281BB5DAD247DE49B" ma:contentTypeVersion="13" ma:contentTypeDescription="Create a new document." ma:contentTypeScope="" ma:versionID="c5a731d30b88e1d485d48da260fb1a5b">
  <xsd:schema xmlns:xsd="http://www.w3.org/2001/XMLSchema" xmlns:xs="http://www.w3.org/2001/XMLSchema" xmlns:p="http://schemas.microsoft.com/office/2006/metadata/properties" xmlns:ns3="8960e098-9b97-41b7-b7cb-40f3b950a47b" xmlns:ns4="16fb5529-5772-458a-b817-bb17e0ca79a4" targetNamespace="http://schemas.microsoft.com/office/2006/metadata/properties" ma:root="true" ma:fieldsID="906fb94216efce600e547b2eb87c8856" ns3:_="" ns4:_="">
    <xsd:import namespace="8960e098-9b97-41b7-b7cb-40f3b950a47b"/>
    <xsd:import namespace="16fb5529-5772-458a-b817-bb17e0ca79a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60e098-9b97-41b7-b7cb-40f3b950a4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fb5529-5772-458a-b817-bb17e0ca79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62EC761-66A2-4468-930A-26812AEF042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8630DC9-CDAA-4CA1-B771-C45B7AD237B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FFC542C-7F34-4F60-B93B-3B2F953D7E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60e098-9b97-41b7-b7cb-40f3b950a47b"/>
    <ds:schemaRef ds:uri="16fb5529-5772-458a-b817-bb17e0ca79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</Words>
  <Application>Microsoft Office PowerPoint</Application>
  <PresentationFormat>On-screen Show (4:3)</PresentationFormat>
  <Paragraphs>68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Constantia</vt:lpstr>
      <vt:lpstr>Segoe UI Black</vt:lpstr>
      <vt:lpstr>Times New Roman</vt:lpstr>
      <vt:lpstr>Office Theme</vt:lpstr>
      <vt:lpstr>PowerPoint Presentation</vt:lpstr>
      <vt:lpstr>PowerPoint Presentation</vt:lpstr>
      <vt:lpstr>Corporate Reporting – Towards International Sustainability Standards</vt:lpstr>
      <vt:lpstr>Corporate Reporting: Pathway towards IOSCO’s potential  endorsement… </vt:lpstr>
      <vt:lpstr>Corporate Reporting –  The importance of Audit &amp; Assurance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 Nathanail-Brighton</dc:creator>
  <cp:lastModifiedBy>Kris Nathanail-Brighton</cp:lastModifiedBy>
  <cp:revision>20</cp:revision>
  <dcterms:created xsi:type="dcterms:W3CDTF">2022-01-10T18:08:10Z</dcterms:created>
  <dcterms:modified xsi:type="dcterms:W3CDTF">2022-03-12T14:14:28Z</dcterms:modified>
</cp:coreProperties>
</file>