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1" r:id="rId5"/>
    <p:sldMasterId id="2147483714" r:id="rId6"/>
  </p:sldMasterIdLst>
  <p:notesMasterIdLst>
    <p:notesMasterId r:id="rId23"/>
  </p:notesMasterIdLst>
  <p:handoutMasterIdLst>
    <p:handoutMasterId r:id="rId24"/>
  </p:handoutMasterIdLst>
  <p:sldIdLst>
    <p:sldId id="277" r:id="rId7"/>
    <p:sldId id="850" r:id="rId8"/>
    <p:sldId id="862" r:id="rId9"/>
    <p:sldId id="861" r:id="rId10"/>
    <p:sldId id="851" r:id="rId11"/>
    <p:sldId id="860" r:id="rId12"/>
    <p:sldId id="859" r:id="rId13"/>
    <p:sldId id="857" r:id="rId14"/>
    <p:sldId id="837" r:id="rId15"/>
    <p:sldId id="849" r:id="rId16"/>
    <p:sldId id="833" r:id="rId17"/>
    <p:sldId id="845" r:id="rId18"/>
    <p:sldId id="858" r:id="rId19"/>
    <p:sldId id="853" r:id="rId20"/>
    <p:sldId id="836" r:id="rId21"/>
    <p:sldId id="542" r:id="rId22"/>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2" userDrawn="1">
          <p15:clr>
            <a:srgbClr val="A4A3A4"/>
          </p15:clr>
        </p15:guide>
        <p15:guide id="2" pos="352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ane Jules" initials="DJ" lastIdx="67" clrIdx="0"/>
  <p:cmAuthor id="2" name="Fleck, Richard" initials="FR" lastIdx="3" clrIdx="1"/>
  <p:cmAuthor id="3" name="Szilvia Sramko" initials="SS" lastIdx="12" clrIdx="2">
    <p:extLst>
      <p:ext uri="{19B8F6BF-5375-455C-9EA6-DF929625EA0E}">
        <p15:presenceInfo xmlns:p15="http://schemas.microsoft.com/office/powerpoint/2012/main" userId="S::SzilviaSramko@ethicsboard.org::ea6f34b9-fe87-46d6-b158-703cc6b3cc9d" providerId="AD"/>
      </p:ext>
    </p:extLst>
  </p:cmAuthor>
  <p:cmAuthor id="4" name="Brian Friedrich" initials="BF" lastIdx="1" clrIdx="3">
    <p:extLst>
      <p:ext uri="{19B8F6BF-5375-455C-9EA6-DF929625EA0E}">
        <p15:presenceInfo xmlns:p15="http://schemas.microsoft.com/office/powerpoint/2012/main" userId="b6826c036191bcbc" providerId="Windows Live"/>
      </p:ext>
    </p:extLst>
  </p:cmAuthor>
  <p:cmAuthor id="5" name="ff" initials="ff" lastIdx="2" clrIdx="4">
    <p:extLst>
      <p:ext uri="{19B8F6BF-5375-455C-9EA6-DF929625EA0E}">
        <p15:presenceInfo xmlns:p15="http://schemas.microsoft.com/office/powerpoint/2012/main" userId="f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41"/>
    <a:srgbClr val="49A446"/>
    <a:srgbClr val="31459A"/>
    <a:srgbClr val="7E4B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88" autoAdjust="0"/>
    <p:restoredTop sz="95688" autoAdjust="0"/>
  </p:normalViewPr>
  <p:slideViewPr>
    <p:cSldViewPr snapToGrid="0">
      <p:cViewPr varScale="1">
        <p:scale>
          <a:sx n="81" d="100"/>
          <a:sy n="81" d="100"/>
        </p:scale>
        <p:origin x="126" y="426"/>
      </p:cViewPr>
      <p:guideLst>
        <p:guide orient="horz" pos="2112"/>
        <p:guide pos="3528"/>
      </p:guideLst>
    </p:cSldViewPr>
  </p:slideViewPr>
  <p:notesTextViewPr>
    <p:cViewPr>
      <p:scale>
        <a:sx n="3" d="2"/>
        <a:sy n="3" d="2"/>
      </p:scale>
      <p:origin x="0" y="0"/>
    </p:cViewPr>
  </p:notesTextViewPr>
  <p:notesViewPr>
    <p:cSldViewPr snapToGrid="0">
      <p:cViewPr varScale="1">
        <p:scale>
          <a:sx n="70" d="100"/>
          <a:sy n="70" d="100"/>
        </p:scale>
        <p:origin x="2508"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E93B1B-C1C9-48D7-9BB4-E85E50FEE5F4}"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4061C5F3-A72A-4976-AED2-76E0F591A563}">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a:t>Phase 1 </a:t>
          </a:r>
        </a:p>
      </dgm:t>
    </dgm:pt>
    <dgm:pt modelId="{CFE700C3-72ED-4519-81F2-50284C6EE053}" type="parTrans" cxnId="{DA43D6FD-06D4-42FF-8762-5C2C1AF4C885}">
      <dgm:prSet/>
      <dgm:spPr/>
      <dgm:t>
        <a:bodyPr/>
        <a:lstStyle/>
        <a:p>
          <a:endParaRPr lang="en-US"/>
        </a:p>
      </dgm:t>
    </dgm:pt>
    <dgm:pt modelId="{49EBBB2F-BB4B-45AF-A67D-4851CC0B60C3}" type="sibTrans" cxnId="{DA43D6FD-06D4-42FF-8762-5C2C1AF4C885}">
      <dgm:prSet/>
      <dgm:spPr/>
      <dgm:t>
        <a:bodyPr/>
        <a:lstStyle/>
        <a:p>
          <a:endParaRPr lang="en-US"/>
        </a:p>
      </dgm:t>
    </dgm:pt>
    <dgm:pt modelId="{5DD41CB1-324C-4A89-8027-91A38F1E329F}">
      <dgm:prSet phldrT="[Text]" custT="1"/>
      <dgm:spPr/>
      <dgm:t>
        <a:bodyPr anchor="ctr"/>
        <a:lstStyle/>
        <a:p>
          <a:pPr>
            <a:buFont typeface="Arial" panose="020B0604020202020204" pitchFamily="34" charset="0"/>
            <a:buChar char="•"/>
          </a:pPr>
          <a:r>
            <a:rPr lang="en-US" sz="2000" dirty="0">
              <a:latin typeface="Arial" panose="020B0604020202020204" pitchFamily="34" charset="0"/>
              <a:cs typeface="Arial" panose="020B0604020202020204" pitchFamily="34" charset="0"/>
            </a:rPr>
            <a:t>Focus on mapping PIEs provisions to the US SEC/PCAOB Rules</a:t>
          </a:r>
        </a:p>
      </dgm:t>
    </dgm:pt>
    <dgm:pt modelId="{92CD652E-0909-40F2-9A72-AA321DCCAA85}" type="parTrans" cxnId="{2D914CC8-1810-4C1A-B63C-7B419C2B50EF}">
      <dgm:prSet/>
      <dgm:spPr/>
      <dgm:t>
        <a:bodyPr/>
        <a:lstStyle/>
        <a:p>
          <a:endParaRPr lang="en-US"/>
        </a:p>
      </dgm:t>
    </dgm:pt>
    <dgm:pt modelId="{53678035-593C-4045-9835-0969FB3B2CF1}" type="sibTrans" cxnId="{2D914CC8-1810-4C1A-B63C-7B419C2B50EF}">
      <dgm:prSet/>
      <dgm:spPr/>
      <dgm:t>
        <a:bodyPr/>
        <a:lstStyle/>
        <a:p>
          <a:endParaRPr lang="en-US"/>
        </a:p>
      </dgm:t>
    </dgm:pt>
    <dgm:pt modelId="{BC067944-5E67-4965-BF98-210FB90110B1}">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a:t>Phase 2</a:t>
          </a:r>
        </a:p>
      </dgm:t>
    </dgm:pt>
    <dgm:pt modelId="{65C955C8-57ED-4193-B63A-09C6938198F8}" type="parTrans" cxnId="{D9FBD3AB-A625-4076-BE1B-47C4853CB592}">
      <dgm:prSet/>
      <dgm:spPr/>
      <dgm:t>
        <a:bodyPr/>
        <a:lstStyle/>
        <a:p>
          <a:endParaRPr lang="en-US"/>
        </a:p>
      </dgm:t>
    </dgm:pt>
    <dgm:pt modelId="{A5D21412-D6D9-4094-8239-185934C8D67F}" type="sibTrans" cxnId="{D9FBD3AB-A625-4076-BE1B-47C4853CB592}">
      <dgm:prSet/>
      <dgm:spPr/>
      <dgm:t>
        <a:bodyPr/>
        <a:lstStyle/>
        <a:p>
          <a:endParaRPr lang="en-US"/>
        </a:p>
      </dgm:t>
    </dgm:pt>
    <dgm:pt modelId="{038CD08D-6DE2-4BE3-8674-3258B09B03D9}">
      <dgm:prSet phldrT="[Text]" custT="1"/>
      <dgm:spPr/>
      <dgm:t>
        <a:bodyPr anchor="ctr"/>
        <a:lstStyle/>
        <a:p>
          <a:r>
            <a:rPr lang="en-US" sz="2000" dirty="0">
              <a:latin typeface="Arial" panose="020B0604020202020204" pitchFamily="34" charset="0"/>
              <a:cs typeface="Arial" panose="020B0604020202020204" pitchFamily="34" charset="0"/>
            </a:rPr>
            <a:t>Expand to other jurisdictions in future (e.g., EU)</a:t>
          </a:r>
        </a:p>
      </dgm:t>
    </dgm:pt>
    <dgm:pt modelId="{31BA1C6D-6411-4DC9-844A-61A66281DE06}" type="parTrans" cxnId="{010D3C39-2787-4699-A569-57746C911275}">
      <dgm:prSet/>
      <dgm:spPr/>
      <dgm:t>
        <a:bodyPr/>
        <a:lstStyle/>
        <a:p>
          <a:endParaRPr lang="en-US"/>
        </a:p>
      </dgm:t>
    </dgm:pt>
    <dgm:pt modelId="{9E376A63-7AC1-47DE-8310-70BD475563E8}" type="sibTrans" cxnId="{010D3C39-2787-4699-A569-57746C911275}">
      <dgm:prSet/>
      <dgm:spPr/>
      <dgm:t>
        <a:bodyPr/>
        <a:lstStyle/>
        <a:p>
          <a:endParaRPr lang="en-US"/>
        </a:p>
      </dgm:t>
    </dgm:pt>
    <dgm:pt modelId="{EE9750A7-0360-4F35-ABAC-CBCE83ED8D63}">
      <dgm:prSet/>
      <dgm:spPr/>
      <dgm:t>
        <a:bodyPr anchor="ctr"/>
        <a:lstStyle/>
        <a:p>
          <a:endParaRPr lang="en-US" sz="2200" dirty="0"/>
        </a:p>
      </dgm:t>
    </dgm:pt>
    <dgm:pt modelId="{DE7024F6-0A4C-4598-8828-016A9DF83F12}" type="parTrans" cxnId="{3CD5CA70-4DCE-43F8-9AEB-F94C7C0DF91F}">
      <dgm:prSet/>
      <dgm:spPr/>
      <dgm:t>
        <a:bodyPr/>
        <a:lstStyle/>
        <a:p>
          <a:endParaRPr lang="en-US"/>
        </a:p>
      </dgm:t>
    </dgm:pt>
    <dgm:pt modelId="{1060383D-1234-4E1B-8E06-811926F67F03}" type="sibTrans" cxnId="{3CD5CA70-4DCE-43F8-9AEB-F94C7C0DF91F}">
      <dgm:prSet/>
      <dgm:spPr/>
      <dgm:t>
        <a:bodyPr/>
        <a:lstStyle/>
        <a:p>
          <a:endParaRPr lang="en-US"/>
        </a:p>
      </dgm:t>
    </dgm:pt>
    <dgm:pt modelId="{9B139034-3D6C-41A7-AA1E-296A0BA1DA20}">
      <dgm:prSet phldrT="[Text]"/>
      <dgm:spPr/>
      <dgm:t>
        <a:bodyPr anchor="ctr"/>
        <a:lstStyle/>
        <a:p>
          <a:endParaRPr lang="en-US" sz="2200" dirty="0"/>
        </a:p>
      </dgm:t>
    </dgm:pt>
    <dgm:pt modelId="{C229C2E6-27F9-4989-A95D-676544B5FE39}" type="parTrans" cxnId="{E6B21A77-C804-4A83-A07F-12172C2172A4}">
      <dgm:prSet/>
      <dgm:spPr/>
      <dgm:t>
        <a:bodyPr/>
        <a:lstStyle/>
        <a:p>
          <a:endParaRPr lang="en-US"/>
        </a:p>
      </dgm:t>
    </dgm:pt>
    <dgm:pt modelId="{53A27E0B-E1EF-4D7D-981B-F183958AA64E}" type="sibTrans" cxnId="{E6B21A77-C804-4A83-A07F-12172C2172A4}">
      <dgm:prSet/>
      <dgm:spPr/>
      <dgm:t>
        <a:bodyPr/>
        <a:lstStyle/>
        <a:p>
          <a:endParaRPr lang="en-US"/>
        </a:p>
      </dgm:t>
    </dgm:pt>
    <dgm:pt modelId="{3A40F828-2D3F-4AC3-AFD6-8C656EF86823}" type="pres">
      <dgm:prSet presAssocID="{18E93B1B-C1C9-48D7-9BB4-E85E50FEE5F4}" presName="Name0" presStyleCnt="0">
        <dgm:presLayoutVars>
          <dgm:dir/>
          <dgm:animLvl val="lvl"/>
          <dgm:resizeHandles/>
        </dgm:presLayoutVars>
      </dgm:prSet>
      <dgm:spPr/>
    </dgm:pt>
    <dgm:pt modelId="{0E69BE59-E794-4DA4-A822-BBF07F24910A}" type="pres">
      <dgm:prSet presAssocID="{4061C5F3-A72A-4976-AED2-76E0F591A563}" presName="linNode" presStyleCnt="0"/>
      <dgm:spPr/>
    </dgm:pt>
    <dgm:pt modelId="{18EC0FE5-1999-4729-B83E-51EFF127EDBF}" type="pres">
      <dgm:prSet presAssocID="{4061C5F3-A72A-4976-AED2-76E0F591A563}" presName="parentShp" presStyleLbl="node1" presStyleIdx="0" presStyleCnt="2" custScaleX="67728" custLinFactNeighborX="-11696" custLinFactNeighborY="205">
        <dgm:presLayoutVars>
          <dgm:bulletEnabled val="1"/>
        </dgm:presLayoutVars>
      </dgm:prSet>
      <dgm:spPr/>
    </dgm:pt>
    <dgm:pt modelId="{71CAAFA3-7A46-469C-947E-E76E0F8B9E95}" type="pres">
      <dgm:prSet presAssocID="{4061C5F3-A72A-4976-AED2-76E0F591A563}" presName="childShp" presStyleLbl="bgAccFollowNode1" presStyleIdx="0" presStyleCnt="2" custScaleX="140059" custLinFactNeighborX="10484" custLinFactNeighborY="205">
        <dgm:presLayoutVars>
          <dgm:bulletEnabled val="1"/>
        </dgm:presLayoutVars>
      </dgm:prSet>
      <dgm:spPr/>
    </dgm:pt>
    <dgm:pt modelId="{A5DF45D5-389A-4ED5-AD55-6EC9D0888A56}" type="pres">
      <dgm:prSet presAssocID="{49EBBB2F-BB4B-45AF-A67D-4851CC0B60C3}" presName="spacing" presStyleCnt="0"/>
      <dgm:spPr/>
    </dgm:pt>
    <dgm:pt modelId="{702B0474-2772-4C27-9A09-A128A3753675}" type="pres">
      <dgm:prSet presAssocID="{BC067944-5E67-4965-BF98-210FB90110B1}" presName="linNode" presStyleCnt="0"/>
      <dgm:spPr/>
    </dgm:pt>
    <dgm:pt modelId="{A56DC18F-59B5-48D1-9EB4-CCAF3B11C7E2}" type="pres">
      <dgm:prSet presAssocID="{BC067944-5E67-4965-BF98-210FB90110B1}" presName="parentShp" presStyleLbl="node1" presStyleIdx="1" presStyleCnt="2" custScaleX="64739" custLinFactNeighborX="-10553" custLinFactNeighborY="-4769">
        <dgm:presLayoutVars>
          <dgm:bulletEnabled val="1"/>
        </dgm:presLayoutVars>
      </dgm:prSet>
      <dgm:spPr/>
    </dgm:pt>
    <dgm:pt modelId="{84CD0BF5-6A74-400E-8621-9C578A05AEA1}" type="pres">
      <dgm:prSet presAssocID="{BC067944-5E67-4965-BF98-210FB90110B1}" presName="childShp" presStyleLbl="bgAccFollowNode1" presStyleIdx="1" presStyleCnt="2" custScaleX="128207" custLinFactNeighborX="3773" custLinFactNeighborY="-4769">
        <dgm:presLayoutVars>
          <dgm:bulletEnabled val="1"/>
        </dgm:presLayoutVars>
      </dgm:prSet>
      <dgm:spPr/>
    </dgm:pt>
  </dgm:ptLst>
  <dgm:cxnLst>
    <dgm:cxn modelId="{010D3C39-2787-4699-A569-57746C911275}" srcId="{BC067944-5E67-4965-BF98-210FB90110B1}" destId="{038CD08D-6DE2-4BE3-8674-3258B09B03D9}" srcOrd="1" destOrd="0" parTransId="{31BA1C6D-6411-4DC9-844A-61A66281DE06}" sibTransId="{9E376A63-7AC1-47DE-8310-70BD475563E8}"/>
    <dgm:cxn modelId="{F36CE13E-CF60-4920-90D0-8EF66C632314}" type="presOf" srcId="{EE9750A7-0360-4F35-ABAC-CBCE83ED8D63}" destId="{84CD0BF5-6A74-400E-8621-9C578A05AEA1}" srcOrd="0" destOrd="2" presId="urn:microsoft.com/office/officeart/2005/8/layout/vList6"/>
    <dgm:cxn modelId="{3CD5CA70-4DCE-43F8-9AEB-F94C7C0DF91F}" srcId="{BC067944-5E67-4965-BF98-210FB90110B1}" destId="{EE9750A7-0360-4F35-ABAC-CBCE83ED8D63}" srcOrd="2" destOrd="0" parTransId="{DE7024F6-0A4C-4598-8828-016A9DF83F12}" sibTransId="{1060383D-1234-4E1B-8E06-811926F67F03}"/>
    <dgm:cxn modelId="{4E358152-E580-4FF9-985E-ED6BFDA0230A}" type="presOf" srcId="{BC067944-5E67-4965-BF98-210FB90110B1}" destId="{A56DC18F-59B5-48D1-9EB4-CCAF3B11C7E2}" srcOrd="0" destOrd="0" presId="urn:microsoft.com/office/officeart/2005/8/layout/vList6"/>
    <dgm:cxn modelId="{ED7E9D74-5F77-4F44-ACFC-A49E0C866D14}" type="presOf" srcId="{9B139034-3D6C-41A7-AA1E-296A0BA1DA20}" destId="{84CD0BF5-6A74-400E-8621-9C578A05AEA1}" srcOrd="0" destOrd="0" presId="urn:microsoft.com/office/officeart/2005/8/layout/vList6"/>
    <dgm:cxn modelId="{E6B21A77-C804-4A83-A07F-12172C2172A4}" srcId="{BC067944-5E67-4965-BF98-210FB90110B1}" destId="{9B139034-3D6C-41A7-AA1E-296A0BA1DA20}" srcOrd="0" destOrd="0" parTransId="{C229C2E6-27F9-4989-A95D-676544B5FE39}" sibTransId="{53A27E0B-E1EF-4D7D-981B-F183958AA64E}"/>
    <dgm:cxn modelId="{09677695-AD50-4CC2-A86F-F5C5A4B44D08}" type="presOf" srcId="{5DD41CB1-324C-4A89-8027-91A38F1E329F}" destId="{71CAAFA3-7A46-469C-947E-E76E0F8B9E95}" srcOrd="0" destOrd="0" presId="urn:microsoft.com/office/officeart/2005/8/layout/vList6"/>
    <dgm:cxn modelId="{D9FBD3AB-A625-4076-BE1B-47C4853CB592}" srcId="{18E93B1B-C1C9-48D7-9BB4-E85E50FEE5F4}" destId="{BC067944-5E67-4965-BF98-210FB90110B1}" srcOrd="1" destOrd="0" parTransId="{65C955C8-57ED-4193-B63A-09C6938198F8}" sibTransId="{A5D21412-D6D9-4094-8239-185934C8D67F}"/>
    <dgm:cxn modelId="{47EE84C1-9EF5-44CB-8147-45E9EFFEC04C}" type="presOf" srcId="{4061C5F3-A72A-4976-AED2-76E0F591A563}" destId="{18EC0FE5-1999-4729-B83E-51EFF127EDBF}" srcOrd="0" destOrd="0" presId="urn:microsoft.com/office/officeart/2005/8/layout/vList6"/>
    <dgm:cxn modelId="{2D914CC8-1810-4C1A-B63C-7B419C2B50EF}" srcId="{4061C5F3-A72A-4976-AED2-76E0F591A563}" destId="{5DD41CB1-324C-4A89-8027-91A38F1E329F}" srcOrd="0" destOrd="0" parTransId="{92CD652E-0909-40F2-9A72-AA321DCCAA85}" sibTransId="{53678035-593C-4045-9835-0969FB3B2CF1}"/>
    <dgm:cxn modelId="{39AFFBC9-1A67-4E57-96CB-29D703A3C178}" type="presOf" srcId="{18E93B1B-C1C9-48D7-9BB4-E85E50FEE5F4}" destId="{3A40F828-2D3F-4AC3-AFD6-8C656EF86823}" srcOrd="0" destOrd="0" presId="urn:microsoft.com/office/officeart/2005/8/layout/vList6"/>
    <dgm:cxn modelId="{CCB360DE-6CAA-48BE-8A0B-3006A9418429}" type="presOf" srcId="{038CD08D-6DE2-4BE3-8674-3258B09B03D9}" destId="{84CD0BF5-6A74-400E-8621-9C578A05AEA1}" srcOrd="0" destOrd="1" presId="urn:microsoft.com/office/officeart/2005/8/layout/vList6"/>
    <dgm:cxn modelId="{DA43D6FD-06D4-42FF-8762-5C2C1AF4C885}" srcId="{18E93B1B-C1C9-48D7-9BB4-E85E50FEE5F4}" destId="{4061C5F3-A72A-4976-AED2-76E0F591A563}" srcOrd="0" destOrd="0" parTransId="{CFE700C3-72ED-4519-81F2-50284C6EE053}" sibTransId="{49EBBB2F-BB4B-45AF-A67D-4851CC0B60C3}"/>
    <dgm:cxn modelId="{7BBBA838-CB83-47D7-8C71-0D0F5C722C55}" type="presParOf" srcId="{3A40F828-2D3F-4AC3-AFD6-8C656EF86823}" destId="{0E69BE59-E794-4DA4-A822-BBF07F24910A}" srcOrd="0" destOrd="0" presId="urn:microsoft.com/office/officeart/2005/8/layout/vList6"/>
    <dgm:cxn modelId="{A3BEE3CE-E9F7-45A9-B4E2-3BA28526C76A}" type="presParOf" srcId="{0E69BE59-E794-4DA4-A822-BBF07F24910A}" destId="{18EC0FE5-1999-4729-B83E-51EFF127EDBF}" srcOrd="0" destOrd="0" presId="urn:microsoft.com/office/officeart/2005/8/layout/vList6"/>
    <dgm:cxn modelId="{1374CA0A-0958-4143-A38C-48D85085D1FC}" type="presParOf" srcId="{0E69BE59-E794-4DA4-A822-BBF07F24910A}" destId="{71CAAFA3-7A46-469C-947E-E76E0F8B9E95}" srcOrd="1" destOrd="0" presId="urn:microsoft.com/office/officeart/2005/8/layout/vList6"/>
    <dgm:cxn modelId="{B8EAE606-CF8D-4F13-99B5-5D1F79B903EA}" type="presParOf" srcId="{3A40F828-2D3F-4AC3-AFD6-8C656EF86823}" destId="{A5DF45D5-389A-4ED5-AD55-6EC9D0888A56}" srcOrd="1" destOrd="0" presId="urn:microsoft.com/office/officeart/2005/8/layout/vList6"/>
    <dgm:cxn modelId="{EE474303-7F1F-42C0-95FC-1817350EE956}" type="presParOf" srcId="{3A40F828-2D3F-4AC3-AFD6-8C656EF86823}" destId="{702B0474-2772-4C27-9A09-A128A3753675}" srcOrd="2" destOrd="0" presId="urn:microsoft.com/office/officeart/2005/8/layout/vList6"/>
    <dgm:cxn modelId="{4D7D0409-8FFA-47F7-8E93-3056D92C426F}" type="presParOf" srcId="{702B0474-2772-4C27-9A09-A128A3753675}" destId="{A56DC18F-59B5-48D1-9EB4-CCAF3B11C7E2}" srcOrd="0" destOrd="0" presId="urn:microsoft.com/office/officeart/2005/8/layout/vList6"/>
    <dgm:cxn modelId="{058A462A-6F04-4A3A-B33F-C4839715D8C7}" type="presParOf" srcId="{702B0474-2772-4C27-9A09-A128A3753675}" destId="{84CD0BF5-6A74-400E-8621-9C578A05AEA1}"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C585D2-0C1B-4A9D-9F28-9B26CEEBFEB8}"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574F9AB0-3B97-47F5-A858-65CA49380B55}" type="pres">
      <dgm:prSet presAssocID="{96C585D2-0C1B-4A9D-9F28-9B26CEEBFEB8}" presName="CompostProcess" presStyleCnt="0">
        <dgm:presLayoutVars>
          <dgm:dir/>
          <dgm:resizeHandles val="exact"/>
        </dgm:presLayoutVars>
      </dgm:prSet>
      <dgm:spPr/>
    </dgm:pt>
    <dgm:pt modelId="{53176D12-95CA-47CB-A2E6-0E4FE0F3E24E}" type="pres">
      <dgm:prSet presAssocID="{96C585D2-0C1B-4A9D-9F28-9B26CEEBFEB8}" presName="arrow" presStyleLbl="bgShp" presStyleIdx="0" presStyleCnt="1" custScaleX="117647" custLinFactNeighborX="-209" custLinFactNeighborY="0"/>
      <dgm:spPr/>
    </dgm:pt>
    <dgm:pt modelId="{67FE577A-D25D-469D-A164-A836DC7C6813}" type="pres">
      <dgm:prSet presAssocID="{96C585D2-0C1B-4A9D-9F28-9B26CEEBFEB8}" presName="linearProcess" presStyleCnt="0"/>
      <dgm:spPr/>
    </dgm:pt>
  </dgm:ptLst>
  <dgm:cxnLst>
    <dgm:cxn modelId="{8048034B-E14B-410B-8712-D23CC333AD87}" type="presOf" srcId="{96C585D2-0C1B-4A9D-9F28-9B26CEEBFEB8}" destId="{574F9AB0-3B97-47F5-A858-65CA49380B55}" srcOrd="0" destOrd="0" presId="urn:microsoft.com/office/officeart/2005/8/layout/hProcess9"/>
    <dgm:cxn modelId="{38DAF1DD-6E00-4ED7-9734-FBB2B843EA09}" type="presParOf" srcId="{574F9AB0-3B97-47F5-A858-65CA49380B55}" destId="{53176D12-95CA-47CB-A2E6-0E4FE0F3E24E}" srcOrd="0" destOrd="0" presId="urn:microsoft.com/office/officeart/2005/8/layout/hProcess9"/>
    <dgm:cxn modelId="{F9C572B4-4668-4455-9BA5-559DD1D4A16C}" type="presParOf" srcId="{574F9AB0-3B97-47F5-A858-65CA49380B55}" destId="{67FE577A-D25D-469D-A164-A836DC7C6813}" srcOrd="1"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CAAFA3-7A46-469C-947E-E76E0F8B9E95}">
      <dsp:nvSpPr>
        <dsp:cNvPr id="0" name=""/>
        <dsp:cNvSpPr/>
      </dsp:nvSpPr>
      <dsp:spPr>
        <a:xfrm>
          <a:off x="1512180" y="4484"/>
          <a:ext cx="4680870" cy="194443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Font typeface="Arial" panose="020B0604020202020204" pitchFamily="34" charset="0"/>
            <a:buChar char="•"/>
          </a:pPr>
          <a:r>
            <a:rPr lang="en-US" sz="2000" kern="1200" dirty="0">
              <a:latin typeface="Arial" panose="020B0604020202020204" pitchFamily="34" charset="0"/>
              <a:cs typeface="Arial" panose="020B0604020202020204" pitchFamily="34" charset="0"/>
            </a:rPr>
            <a:t>Focus on mapping PIEs provisions to the US SEC/PCAOB Rules</a:t>
          </a:r>
        </a:p>
      </dsp:txBody>
      <dsp:txXfrm>
        <a:off x="1512180" y="247539"/>
        <a:ext cx="3951705" cy="1458329"/>
      </dsp:txXfrm>
    </dsp:sp>
    <dsp:sp modelId="{18EC0FE5-1999-4729-B83E-51EFF127EDBF}">
      <dsp:nvSpPr>
        <dsp:cNvPr id="0" name=""/>
        <dsp:cNvSpPr/>
      </dsp:nvSpPr>
      <dsp:spPr>
        <a:xfrm>
          <a:off x="0" y="4484"/>
          <a:ext cx="1509011" cy="1944439"/>
        </a:xfrm>
        <a:prstGeom prst="round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Phase 1 </a:t>
          </a:r>
        </a:p>
      </dsp:txBody>
      <dsp:txXfrm>
        <a:off x="73664" y="78148"/>
        <a:ext cx="1361683" cy="1797111"/>
      </dsp:txXfrm>
    </dsp:sp>
    <dsp:sp modelId="{84CD0BF5-6A74-400E-8621-9C578A05AEA1}">
      <dsp:nvSpPr>
        <dsp:cNvPr id="0" name=""/>
        <dsp:cNvSpPr/>
      </dsp:nvSpPr>
      <dsp:spPr>
        <a:xfrm>
          <a:off x="1564012" y="2046652"/>
          <a:ext cx="4629038" cy="1944439"/>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977900">
            <a:lnSpc>
              <a:spcPct val="90000"/>
            </a:lnSpc>
            <a:spcBef>
              <a:spcPct val="0"/>
            </a:spcBef>
            <a:spcAft>
              <a:spcPct val="15000"/>
            </a:spcAft>
            <a:buChar char="•"/>
          </a:pPr>
          <a:endParaRPr lang="en-US" sz="2200" kern="1200" dirty="0"/>
        </a:p>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cs typeface="Arial" panose="020B0604020202020204" pitchFamily="34" charset="0"/>
            </a:rPr>
            <a:t>Expand to other jurisdictions in future (e.g., EU)</a:t>
          </a:r>
        </a:p>
        <a:p>
          <a:pPr marL="228600" lvl="1" indent="-228600" algn="l" defTabSz="977900">
            <a:lnSpc>
              <a:spcPct val="90000"/>
            </a:lnSpc>
            <a:spcBef>
              <a:spcPct val="0"/>
            </a:spcBef>
            <a:spcAft>
              <a:spcPct val="15000"/>
            </a:spcAft>
            <a:buChar char="•"/>
          </a:pPr>
          <a:endParaRPr lang="en-US" sz="2200" kern="1200" dirty="0"/>
        </a:p>
      </dsp:txBody>
      <dsp:txXfrm>
        <a:off x="1564012" y="2289707"/>
        <a:ext cx="3899873" cy="1458329"/>
      </dsp:txXfrm>
    </dsp:sp>
    <dsp:sp modelId="{A56DC18F-59B5-48D1-9EB4-CCAF3B11C7E2}">
      <dsp:nvSpPr>
        <dsp:cNvPr id="0" name=""/>
        <dsp:cNvSpPr/>
      </dsp:nvSpPr>
      <dsp:spPr>
        <a:xfrm>
          <a:off x="0" y="2046652"/>
          <a:ext cx="1558309" cy="1944439"/>
        </a:xfrm>
        <a:prstGeom prst="round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60960" rIns="121920" bIns="60960" numCol="1" spcCol="1270" anchor="ctr" anchorCtr="0">
          <a:noAutofit/>
        </a:bodyPr>
        <a:lstStyle/>
        <a:p>
          <a:pPr marL="0" lvl="0" indent="0" algn="ctr" defTabSz="1422400">
            <a:lnSpc>
              <a:spcPct val="90000"/>
            </a:lnSpc>
            <a:spcBef>
              <a:spcPct val="0"/>
            </a:spcBef>
            <a:spcAft>
              <a:spcPct val="35000"/>
            </a:spcAft>
            <a:buNone/>
          </a:pPr>
          <a:r>
            <a:rPr lang="en-US" sz="3200" kern="1200" dirty="0"/>
            <a:t>Phase 2</a:t>
          </a:r>
        </a:p>
      </dsp:txBody>
      <dsp:txXfrm>
        <a:off x="76070" y="2122722"/>
        <a:ext cx="1406169" cy="1792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176D12-95CA-47CB-A2E6-0E4FE0F3E24E}">
      <dsp:nvSpPr>
        <dsp:cNvPr id="0" name=""/>
        <dsp:cNvSpPr/>
      </dsp:nvSpPr>
      <dsp:spPr>
        <a:xfrm>
          <a:off x="0" y="0"/>
          <a:ext cx="8131842" cy="333643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7DD67E9B-7548-4F4B-89DD-25C3DC6951AA}" type="datetime1">
              <a:rPr lang="en-US" smtClean="0"/>
              <a:t>7/22/2020</a:t>
            </a:fld>
            <a:endParaRPr lang="en-US"/>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0C1C4A7F-3130-41BC-996F-42FD7DF9ABF8}" type="slidenum">
              <a:rPr lang="en-US" smtClean="0"/>
              <a:t>‹#›</a:t>
            </a:fld>
            <a:endParaRPr lang="en-US"/>
          </a:p>
        </p:txBody>
      </p:sp>
    </p:spTree>
    <p:extLst>
      <p:ext uri="{BB962C8B-B14F-4D97-AF65-F5344CB8AC3E}">
        <p14:creationId xmlns:p14="http://schemas.microsoft.com/office/powerpoint/2010/main" val="11037770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C673CFC3-94FB-4F6F-90AB-7140120FC2E1}" type="datetime1">
              <a:rPr lang="en-US" smtClean="0"/>
              <a:t>7/22/2020</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1F2CB820-B92C-4383-B478-AFF3C27F27CF}" type="slidenum">
              <a:rPr lang="en-US" smtClean="0"/>
              <a:t>‹#›</a:t>
            </a:fld>
            <a:endParaRPr lang="en-US"/>
          </a:p>
        </p:txBody>
      </p:sp>
    </p:spTree>
    <p:extLst>
      <p:ext uri="{BB962C8B-B14F-4D97-AF65-F5344CB8AC3E}">
        <p14:creationId xmlns:p14="http://schemas.microsoft.com/office/powerpoint/2010/main" val="114585801"/>
      </p:ext>
    </p:extLst>
  </p:cSld>
  <p:clrMap bg1="lt1" tx1="dk1" bg2="lt2" tx2="dk2" accent1="accent1" accent2="accent2" accent3="accent3" accent4="accent4" accent5="accent5" accent6="accent6" hlink="hlink" folHlink="folHlink"/>
  <p:hf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4FB61044-8114-40C3-8BEE-CD86B86A824E}"/>
              </a:ext>
            </a:extLst>
          </p:cNvPr>
          <p:cNvSpPr>
            <a:spLocks noGrp="1"/>
          </p:cNvSpPr>
          <p:nvPr>
            <p:ph type="dt" idx="1"/>
          </p:nvPr>
        </p:nvSpPr>
        <p:spPr/>
        <p:txBody>
          <a:bodyPr/>
          <a:lstStyle/>
          <a:p>
            <a:fld id="{88F140D3-237F-4C4B-A8CD-FBEF2E3F669D}" type="datetime1">
              <a:rPr lang="en-US" smtClean="0"/>
              <a:t>7/22/2020</a:t>
            </a:fld>
            <a:endParaRPr lang="en-US"/>
          </a:p>
        </p:txBody>
      </p:sp>
      <p:sp>
        <p:nvSpPr>
          <p:cNvPr id="5" name="Slide Number Placeholder 4">
            <a:extLst>
              <a:ext uri="{FF2B5EF4-FFF2-40B4-BE49-F238E27FC236}">
                <a16:creationId xmlns:a16="http://schemas.microsoft.com/office/drawing/2014/main" id="{CD4C015C-7B44-4998-9B0F-C4F92FBB4B36}"/>
              </a:ext>
            </a:extLst>
          </p:cNvPr>
          <p:cNvSpPr>
            <a:spLocks noGrp="1"/>
          </p:cNvSpPr>
          <p:nvPr>
            <p:ph type="sldNum" sz="quarter" idx="5"/>
          </p:nvPr>
        </p:nvSpPr>
        <p:spPr/>
        <p:txBody>
          <a:bodyPr/>
          <a:lstStyle/>
          <a:p>
            <a:fld id="{1F2CB820-B92C-4383-B478-AFF3C27F27CF}" type="slidenum">
              <a:rPr lang="en-US" smtClean="0"/>
              <a:t>1</a:t>
            </a:fld>
            <a:endParaRPr lang="en-US"/>
          </a:p>
        </p:txBody>
      </p:sp>
      <p:sp>
        <p:nvSpPr>
          <p:cNvPr id="6" name="Header Placeholder 5">
            <a:extLst>
              <a:ext uri="{FF2B5EF4-FFF2-40B4-BE49-F238E27FC236}">
                <a16:creationId xmlns:a16="http://schemas.microsoft.com/office/drawing/2014/main" id="{03D3E484-9FC2-4D6A-A693-9BD40793A7A0}"/>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239354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10</a:t>
            </a:fld>
            <a:endParaRPr lang="en-US"/>
          </a:p>
        </p:txBody>
      </p:sp>
    </p:spTree>
    <p:extLst>
      <p:ext uri="{BB962C8B-B14F-4D97-AF65-F5344CB8AC3E}">
        <p14:creationId xmlns:p14="http://schemas.microsoft.com/office/powerpoint/2010/main" val="1187916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11</a:t>
            </a:fld>
            <a:endParaRPr lang="en-US"/>
          </a:p>
        </p:txBody>
      </p:sp>
    </p:spTree>
    <p:extLst>
      <p:ext uri="{BB962C8B-B14F-4D97-AF65-F5344CB8AC3E}">
        <p14:creationId xmlns:p14="http://schemas.microsoft.com/office/powerpoint/2010/main" val="3995544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12</a:t>
            </a:fld>
            <a:endParaRPr lang="en-US"/>
          </a:p>
        </p:txBody>
      </p:sp>
    </p:spTree>
    <p:extLst>
      <p:ext uri="{BB962C8B-B14F-4D97-AF65-F5344CB8AC3E}">
        <p14:creationId xmlns:p14="http://schemas.microsoft.com/office/powerpoint/2010/main" val="3147673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13</a:t>
            </a:fld>
            <a:endParaRPr lang="en-US"/>
          </a:p>
        </p:txBody>
      </p:sp>
    </p:spTree>
    <p:extLst>
      <p:ext uri="{BB962C8B-B14F-4D97-AF65-F5344CB8AC3E}">
        <p14:creationId xmlns:p14="http://schemas.microsoft.com/office/powerpoint/2010/main" val="323971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177B8DA4-4F5B-40C8-BBCC-5B6F9EE0FCD6}"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14</a:t>
            </a:fld>
            <a:endParaRPr lang="en-US"/>
          </a:p>
        </p:txBody>
      </p:sp>
    </p:spTree>
    <p:extLst>
      <p:ext uri="{BB962C8B-B14F-4D97-AF65-F5344CB8AC3E}">
        <p14:creationId xmlns:p14="http://schemas.microsoft.com/office/powerpoint/2010/main" val="4255146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Date Placeholder 4"/>
          <p:cNvSpPr>
            <a:spLocks noGrp="1"/>
          </p:cNvSpPr>
          <p:nvPr>
            <p:ph type="dt"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8C460A-DAE1-4CFA-B0AC-193A84CADF58}"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7/22/2020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2CB820-B92C-4383-B478-AFF3C27F27C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3506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dirty="0"/>
          </a:p>
        </p:txBody>
      </p:sp>
    </p:spTree>
    <p:extLst>
      <p:ext uri="{BB962C8B-B14F-4D97-AF65-F5344CB8AC3E}">
        <p14:creationId xmlns:p14="http://schemas.microsoft.com/office/powerpoint/2010/main" val="315732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2</a:t>
            </a:fld>
            <a:endParaRPr lang="en-US"/>
          </a:p>
        </p:txBody>
      </p:sp>
    </p:spTree>
    <p:extLst>
      <p:ext uri="{BB962C8B-B14F-4D97-AF65-F5344CB8AC3E}">
        <p14:creationId xmlns:p14="http://schemas.microsoft.com/office/powerpoint/2010/main" val="2592717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3</a:t>
            </a:fld>
            <a:endParaRPr lang="en-US"/>
          </a:p>
        </p:txBody>
      </p:sp>
    </p:spTree>
    <p:extLst>
      <p:ext uri="{BB962C8B-B14F-4D97-AF65-F5344CB8AC3E}">
        <p14:creationId xmlns:p14="http://schemas.microsoft.com/office/powerpoint/2010/main" val="487651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4</a:t>
            </a:fld>
            <a:endParaRPr lang="en-US"/>
          </a:p>
        </p:txBody>
      </p:sp>
    </p:spTree>
    <p:extLst>
      <p:ext uri="{BB962C8B-B14F-4D97-AF65-F5344CB8AC3E}">
        <p14:creationId xmlns:p14="http://schemas.microsoft.com/office/powerpoint/2010/main" val="105281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5</a:t>
            </a:fld>
            <a:endParaRPr lang="en-US"/>
          </a:p>
        </p:txBody>
      </p:sp>
    </p:spTree>
    <p:extLst>
      <p:ext uri="{BB962C8B-B14F-4D97-AF65-F5344CB8AC3E}">
        <p14:creationId xmlns:p14="http://schemas.microsoft.com/office/powerpoint/2010/main" val="2885919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6</a:t>
            </a:fld>
            <a:endParaRPr lang="en-US"/>
          </a:p>
        </p:txBody>
      </p:sp>
    </p:spTree>
    <p:extLst>
      <p:ext uri="{BB962C8B-B14F-4D97-AF65-F5344CB8AC3E}">
        <p14:creationId xmlns:p14="http://schemas.microsoft.com/office/powerpoint/2010/main" val="1431099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7</a:t>
            </a:fld>
            <a:endParaRPr lang="en-US"/>
          </a:p>
        </p:txBody>
      </p:sp>
    </p:spTree>
    <p:extLst>
      <p:ext uri="{BB962C8B-B14F-4D97-AF65-F5344CB8AC3E}">
        <p14:creationId xmlns:p14="http://schemas.microsoft.com/office/powerpoint/2010/main" val="1692778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8</a:t>
            </a:fld>
            <a:endParaRPr lang="en-US"/>
          </a:p>
        </p:txBody>
      </p:sp>
    </p:spTree>
    <p:extLst>
      <p:ext uri="{BB962C8B-B14F-4D97-AF65-F5344CB8AC3E}">
        <p14:creationId xmlns:p14="http://schemas.microsoft.com/office/powerpoint/2010/main" val="1034798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688C460A-DAE1-4CFA-B0AC-193A84CADF58}" type="datetime1">
              <a:rPr lang="en-US" smtClean="0"/>
              <a:t>7/22/2020</a:t>
            </a:fld>
            <a:endParaRPr lang="en-US"/>
          </a:p>
        </p:txBody>
      </p:sp>
      <p:sp>
        <p:nvSpPr>
          <p:cNvPr id="6" name="Slide Number Placeholder 5"/>
          <p:cNvSpPr>
            <a:spLocks noGrp="1"/>
          </p:cNvSpPr>
          <p:nvPr>
            <p:ph type="sldNum" sz="quarter" idx="5"/>
          </p:nvPr>
        </p:nvSpPr>
        <p:spPr/>
        <p:txBody>
          <a:bodyPr/>
          <a:lstStyle/>
          <a:p>
            <a:fld id="{1F2CB820-B92C-4383-B478-AFF3C27F27CF}" type="slidenum">
              <a:rPr lang="en-US" smtClean="0"/>
              <a:t>9</a:t>
            </a:fld>
            <a:endParaRPr lang="en-US"/>
          </a:p>
        </p:txBody>
      </p:sp>
    </p:spTree>
    <p:extLst>
      <p:ext uri="{BB962C8B-B14F-4D97-AF65-F5344CB8AC3E}">
        <p14:creationId xmlns:p14="http://schemas.microsoft.com/office/powerpoint/2010/main" val="27948961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fontAlgn="base" hangingPunct="0">
              <a:spcBef>
                <a:spcPct val="0"/>
              </a:spcBef>
              <a:spcAft>
                <a:spcPct val="0"/>
              </a:spcAft>
            </a:pPr>
            <a:endParaRPr lang="en-US" sz="3200">
              <a:solidFill>
                <a:srgbClr val="000000"/>
              </a:solidFill>
            </a:endParaRPr>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3200">
              <a:solidFill>
                <a:srgbClr val="000000"/>
              </a:solidFill>
            </a:endParaRPr>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4" y="512251"/>
            <a:ext cx="2742556" cy="800747"/>
          </a:xfrm>
          <a:prstGeom prst="rect">
            <a:avLst/>
          </a:prstGeom>
        </p:spPr>
      </p:pic>
    </p:spTree>
    <p:extLst>
      <p:ext uri="{BB962C8B-B14F-4D97-AF65-F5344CB8AC3E}">
        <p14:creationId xmlns:p14="http://schemas.microsoft.com/office/powerpoint/2010/main" val="1663042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7" name="Rectangle 5"/>
          <p:cNvSpPr>
            <a:spLocks noChangeArrowheads="1"/>
          </p:cNvSpPr>
          <p:nvPr userDrawn="1"/>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3200">
              <a:solidFill>
                <a:srgbClr val="000000"/>
              </a:solidFill>
            </a:endParaRPr>
          </a:p>
        </p:txBody>
      </p:sp>
      <p:sp>
        <p:nvSpPr>
          <p:cNvPr id="6" name="TextBox 5"/>
          <p:cNvSpPr txBox="1"/>
          <p:nvPr userDrawn="1"/>
        </p:nvSpPr>
        <p:spPr>
          <a:xfrm>
            <a:off x="2953425" y="3659416"/>
            <a:ext cx="6285151" cy="995209"/>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5867" kern="300" dirty="0">
                <a:solidFill>
                  <a:srgbClr val="005BAA"/>
                </a:solidFill>
                <a:latin typeface="Bauer Bodoni Std" pitchFamily="18" charset="0"/>
              </a:rPr>
              <a:t>The Ethics Board</a:t>
            </a:r>
          </a:p>
        </p:txBody>
      </p:sp>
      <p:sp>
        <p:nvSpPr>
          <p:cNvPr id="8" name="TextBox 7"/>
          <p:cNvSpPr txBox="1"/>
          <p:nvPr userDrawn="1"/>
        </p:nvSpPr>
        <p:spPr>
          <a:xfrm>
            <a:off x="4545104" y="5105401"/>
            <a:ext cx="3045064" cy="461665"/>
          </a:xfrm>
          <a:prstGeom prst="rect">
            <a:avLst/>
          </a:prstGeom>
          <a:noFill/>
        </p:spPr>
        <p:txBody>
          <a:bodyPr wrap="none" rtlCol="0">
            <a:spAutoFit/>
          </a:bodyPr>
          <a:lstStyle/>
          <a:p>
            <a:pPr eaLnBrk="0" fontAlgn="base" hangingPunct="0">
              <a:spcBef>
                <a:spcPct val="0"/>
              </a:spcBef>
              <a:spcAft>
                <a:spcPct val="0"/>
              </a:spcAft>
            </a:pPr>
            <a:r>
              <a:rPr lang="en-US" sz="2400" dirty="0">
                <a:solidFill>
                  <a:srgbClr val="000000">
                    <a:lumMod val="65000"/>
                    <a:lumOff val="35000"/>
                  </a:srgbClr>
                </a:solidFill>
                <a:hlinkClick r:id="rId3"/>
              </a:rPr>
              <a:t>www.ethicsboard.org</a:t>
            </a:r>
            <a:endParaRPr lang="en-US" sz="2400" dirty="0">
              <a:solidFill>
                <a:srgbClr val="000000">
                  <a:lumMod val="65000"/>
                  <a:lumOff val="35000"/>
                </a:srgbClr>
              </a:solidFill>
            </a:endParaRPr>
          </a:p>
        </p:txBody>
      </p:sp>
    </p:spTree>
    <p:extLst>
      <p:ext uri="{BB962C8B-B14F-4D97-AF65-F5344CB8AC3E}">
        <p14:creationId xmlns:p14="http://schemas.microsoft.com/office/powerpoint/2010/main" val="415940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2_Title and Content">
    <p:spTree>
      <p:nvGrpSpPr>
        <p:cNvPr id="1" name=""/>
        <p:cNvGrpSpPr/>
        <p:nvPr/>
      </p:nvGrpSpPr>
      <p:grpSpPr>
        <a:xfrm>
          <a:off x="0" y="0"/>
          <a:ext cx="0" cy="0"/>
          <a:chOff x="0" y="0"/>
          <a:chExt cx="0" cy="0"/>
        </a:xfrm>
      </p:grpSpPr>
      <p:sp>
        <p:nvSpPr>
          <p:cNvPr id="2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prstGeom prst="rect">
            <a:avLst/>
          </a:prstGeom>
        </p:spPr>
        <p:txBody>
          <a:bodyPr/>
          <a:lstStyle/>
          <a:p>
            <a:r>
              <a:t>Title Text</a:t>
            </a:r>
          </a:p>
        </p:txBody>
      </p:sp>
      <p:sp>
        <p:nvSpPr>
          <p:cNvPr id="29" name="Slide Number"/>
          <p:cNvSpPr txBox="1">
            <a:spLocks noGrp="1"/>
          </p:cNvSpPr>
          <p:nvPr>
            <p:ph type="sldNum" sz="quarter" idx="2"/>
          </p:nvPr>
        </p:nvSpPr>
        <p:spPr>
          <a:xfrm>
            <a:off x="8566154" y="6432551"/>
            <a:ext cx="282129" cy="276999"/>
          </a:xfrm>
          <a:prstGeom prst="rect">
            <a:avLst/>
          </a:prstGeom>
        </p:spPr>
        <p:txBody>
          <a:bodyPr/>
          <a:lstStyle/>
          <a:p>
            <a:fld id="{86CB4B4D-7CA3-9044-876B-883B54F8677D}" type="slidenum">
              <a:rPr>
                <a:solidFill>
                  <a:srgbClr val="000000"/>
                </a:solidFill>
              </a:rPr>
              <a:pPr/>
              <a:t>‹#›</a:t>
            </a:fld>
            <a:endParaRPr>
              <a:solidFill>
                <a:srgbClr val="000000"/>
              </a:solidFill>
            </a:endParaRPr>
          </a:p>
        </p:txBody>
      </p:sp>
    </p:spTree>
    <p:extLst>
      <p:ext uri="{BB962C8B-B14F-4D97-AF65-F5344CB8AC3E}">
        <p14:creationId xmlns:p14="http://schemas.microsoft.com/office/powerpoint/2010/main" val="428246157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14" name="Rectangle 7"/>
          <p:cNvSpPr/>
          <p:nvPr/>
        </p:nvSpPr>
        <p:spPr>
          <a:xfrm>
            <a:off x="0" y="0"/>
            <a:ext cx="12192000" cy="6858000"/>
          </a:xfrm>
          <a:prstGeom prst="rect">
            <a:avLst/>
          </a:prstGeom>
          <a:solidFill>
            <a:srgbClr val="FFFFFF"/>
          </a:solidFill>
          <a:ln w="12700">
            <a:miter lim="400000"/>
          </a:ln>
        </p:spPr>
        <p:txBody>
          <a:bodyPr lIns="60957" tIns="60957" rIns="60957" bIns="60957"/>
          <a:lstStyle/>
          <a:p>
            <a:pPr hangingPunct="0">
              <a:defRPr>
                <a:latin typeface="Arial"/>
                <a:ea typeface="Arial"/>
                <a:cs typeface="Arial"/>
                <a:sym typeface="Arial"/>
              </a:defRPr>
            </a:pPr>
            <a:endParaRPr sz="3200" kern="0">
              <a:solidFill>
                <a:srgbClr val="000000"/>
              </a:solidFill>
              <a:latin typeface="Arial"/>
              <a:ea typeface="Arial"/>
              <a:cs typeface="Arial"/>
              <a:sym typeface="Arial"/>
            </a:endParaRPr>
          </a:p>
        </p:txBody>
      </p:sp>
      <p:sp>
        <p:nvSpPr>
          <p:cNvPr id="15" name="Rectangle 5"/>
          <p:cNvSpPr/>
          <p:nvPr/>
        </p:nvSpPr>
        <p:spPr>
          <a:xfrm>
            <a:off x="0" y="1598613"/>
            <a:ext cx="12192000" cy="5266948"/>
          </a:xfrm>
          <a:prstGeom prst="rect">
            <a:avLst/>
          </a:prstGeom>
          <a:gradFill>
            <a:gsLst>
              <a:gs pos="0">
                <a:srgbClr val="18276E"/>
              </a:gs>
              <a:gs pos="100000">
                <a:srgbClr val="0092D2"/>
              </a:gs>
            </a:gsLst>
          </a:gradFill>
          <a:ln w="12700">
            <a:miter lim="400000"/>
          </a:ln>
        </p:spPr>
        <p:txBody>
          <a:bodyPr lIns="60957" tIns="60957" rIns="60957" bIns="60957" anchor="ctr"/>
          <a:lstStyle/>
          <a:p>
            <a:pPr hangingPunct="0">
              <a:defRPr>
                <a:latin typeface="Arial"/>
                <a:ea typeface="Arial"/>
                <a:cs typeface="Arial"/>
                <a:sym typeface="Arial"/>
              </a:defRPr>
            </a:pPr>
            <a:endParaRPr sz="3200" kern="0">
              <a:solidFill>
                <a:srgbClr val="000000"/>
              </a:solidFill>
              <a:latin typeface="Arial"/>
              <a:ea typeface="Arial"/>
              <a:cs typeface="Arial"/>
              <a:sym typeface="Arial"/>
            </a:endParaRPr>
          </a:p>
        </p:txBody>
      </p:sp>
      <p:pic>
        <p:nvPicPr>
          <p:cNvPr id="16" name="Picture 6" descr="Picture 6"/>
          <p:cNvPicPr>
            <a:picLocks noChangeAspect="1"/>
          </p:cNvPicPr>
          <p:nvPr/>
        </p:nvPicPr>
        <p:blipFill>
          <a:blip r:embed="rId2"/>
          <a:stretch>
            <a:fillRect/>
          </a:stretch>
        </p:blipFill>
        <p:spPr>
          <a:xfrm>
            <a:off x="3352800" y="1598616"/>
            <a:ext cx="8839200" cy="1524001"/>
          </a:xfrm>
          <a:prstGeom prst="rect">
            <a:avLst/>
          </a:prstGeom>
          <a:ln w="12700">
            <a:miter lim="400000"/>
          </a:ln>
        </p:spPr>
      </p:pic>
      <p:sp>
        <p:nvSpPr>
          <p:cNvPr id="17" name="Title Text"/>
          <p:cNvSpPr txBox="1">
            <a:spLocks noGrp="1"/>
          </p:cNvSpPr>
          <p:nvPr>
            <p:ph type="title"/>
          </p:nvPr>
        </p:nvSpPr>
        <p:spPr>
          <a:xfrm>
            <a:off x="5689600" y="1865315"/>
            <a:ext cx="6197600" cy="990603"/>
          </a:xfrm>
          <a:prstGeom prst="rect">
            <a:avLst/>
          </a:prstGeom>
        </p:spPr>
        <p:txBody>
          <a:bodyPr/>
          <a:lstStyle/>
          <a:p>
            <a:r>
              <a:t>Title Text</a:t>
            </a:r>
          </a:p>
        </p:txBody>
      </p:sp>
      <p:sp>
        <p:nvSpPr>
          <p:cNvPr id="18" name="Body Level One…"/>
          <p:cNvSpPr txBox="1">
            <a:spLocks noGrp="1"/>
          </p:cNvSpPr>
          <p:nvPr>
            <p:ph type="body" sz="quarter" idx="1"/>
          </p:nvPr>
        </p:nvSpPr>
        <p:spPr>
          <a:xfrm>
            <a:off x="5689600" y="3313111"/>
            <a:ext cx="4080933" cy="1752603"/>
          </a:xfrm>
          <a:prstGeom prst="rect">
            <a:avLst/>
          </a:prstGeom>
        </p:spPr>
        <p:txBody>
          <a:bodyPr lIns="0" tIns="0" rIns="0" bIns="0"/>
          <a:lstStyle>
            <a:lvl1pPr marL="0" indent="0">
              <a:spcBef>
                <a:spcPts val="933"/>
              </a:spcBef>
              <a:buSzTx/>
              <a:buNone/>
              <a:defRPr sz="1867">
                <a:solidFill>
                  <a:srgbClr val="FFFFFF"/>
                </a:solidFill>
              </a:defRPr>
            </a:lvl1pPr>
            <a:lvl2pPr marL="0" indent="0">
              <a:spcBef>
                <a:spcPts val="933"/>
              </a:spcBef>
              <a:buSzTx/>
              <a:buNone/>
              <a:defRPr sz="1867">
                <a:solidFill>
                  <a:srgbClr val="FFFFFF"/>
                </a:solidFill>
              </a:defRPr>
            </a:lvl2pPr>
            <a:lvl3pPr marL="0" indent="0">
              <a:spcBef>
                <a:spcPts val="933"/>
              </a:spcBef>
              <a:buSzTx/>
              <a:buNone/>
              <a:defRPr sz="1867">
                <a:solidFill>
                  <a:srgbClr val="FFFFFF"/>
                </a:solidFill>
              </a:defRPr>
            </a:lvl3pPr>
            <a:lvl4pPr marL="0" indent="0">
              <a:spcBef>
                <a:spcPts val="933"/>
              </a:spcBef>
              <a:buSzTx/>
              <a:buNone/>
              <a:defRPr sz="1867">
                <a:solidFill>
                  <a:srgbClr val="FFFFFF"/>
                </a:solidFill>
              </a:defRPr>
            </a:lvl4pPr>
            <a:lvl5pPr marL="0" indent="0">
              <a:spcBef>
                <a:spcPts val="933"/>
              </a:spcBef>
              <a:buSzTx/>
              <a:buNone/>
              <a:defRPr sz="1867">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19" name="Picture 2" descr="Picture 2"/>
          <p:cNvPicPr>
            <a:picLocks noChangeAspect="1"/>
          </p:cNvPicPr>
          <p:nvPr/>
        </p:nvPicPr>
        <p:blipFill>
          <a:blip r:embed="rId3"/>
          <a:stretch>
            <a:fillRect/>
          </a:stretch>
        </p:blipFill>
        <p:spPr>
          <a:xfrm>
            <a:off x="418912" y="512251"/>
            <a:ext cx="2742561" cy="800749"/>
          </a:xfrm>
          <a:prstGeom prst="rect">
            <a:avLst/>
          </a:prstGeom>
          <a:ln w="12700">
            <a:miter lim="400000"/>
          </a:ln>
        </p:spPr>
      </p:pic>
      <p:sp>
        <p:nvSpPr>
          <p:cNvPr id="20"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17901718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prstGeom prst="rect">
            <a:avLst/>
          </a:prstGeom>
        </p:spPr>
        <p:txBody>
          <a:bodyPr/>
          <a:lstStyle/>
          <a:p>
            <a:r>
              <a:t>Title Text</a:t>
            </a:r>
          </a:p>
        </p:txBody>
      </p:sp>
      <p:sp>
        <p:nvSpPr>
          <p:cNvPr id="29"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705324509"/>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43" name="Title Text"/>
          <p:cNvSpPr txBox="1">
            <a:spLocks noGrp="1"/>
          </p:cNvSpPr>
          <p:nvPr>
            <p:ph type="title"/>
          </p:nvPr>
        </p:nvSpPr>
        <p:spPr>
          <a:xfrm>
            <a:off x="609600" y="318770"/>
            <a:ext cx="7721600" cy="641353"/>
          </a:xfrm>
          <a:prstGeom prst="rect">
            <a:avLst/>
          </a:prstGeom>
        </p:spPr>
        <p:txBody>
          <a:bodyPr/>
          <a:lstStyle/>
          <a:p>
            <a:r>
              <a:t>Title Text</a:t>
            </a:r>
          </a:p>
        </p:txBody>
      </p:sp>
      <p:sp>
        <p:nvSpPr>
          <p:cNvPr id="44" name="Body Level One…"/>
          <p:cNvSpPr txBox="1">
            <a:spLocks noGrp="1"/>
          </p:cNvSpPr>
          <p:nvPr>
            <p:ph type="body" sz="half" idx="1"/>
          </p:nvPr>
        </p:nvSpPr>
        <p:spPr>
          <a:xfrm>
            <a:off x="4766733" y="1799165"/>
            <a:ext cx="6815667" cy="4093635"/>
          </a:xfrm>
          <a:prstGeom prst="rect">
            <a:avLst/>
          </a:prstGeom>
        </p:spPr>
        <p:txBody>
          <a:bodyPr/>
          <a:lstStyle>
            <a:lvl1pPr>
              <a:spcBef>
                <a:spcPts val="933"/>
              </a:spcBef>
            </a:lvl1pPr>
            <a:lvl2pPr marL="1080997" indent="-617710">
              <a:spcBef>
                <a:spcPts val="933"/>
              </a:spcBef>
            </a:lvl2pPr>
            <a:lvl3pPr marL="1621495" indent="-694927">
              <a:spcBef>
                <a:spcPts val="933"/>
              </a:spcBef>
            </a:lvl3pPr>
            <a:lvl4pPr marL="2184053" indent="-794200">
              <a:spcBef>
                <a:spcPts val="933"/>
              </a:spcBef>
            </a:lvl4pPr>
            <a:lvl5pPr marL="2779707" indent="-926569">
              <a:spcBef>
                <a:spcPts val="933"/>
              </a:spcBef>
            </a:lvl5pPr>
          </a:lstStyle>
          <a:p>
            <a:r>
              <a:t>Body Level One</a:t>
            </a:r>
          </a:p>
          <a:p>
            <a:pPr lvl="1"/>
            <a:r>
              <a:t>Body Level Two</a:t>
            </a:r>
          </a:p>
          <a:p>
            <a:pPr lvl="2"/>
            <a:r>
              <a:t>Body Level Three</a:t>
            </a:r>
          </a:p>
          <a:p>
            <a:pPr lvl="3"/>
            <a:r>
              <a:t>Body Level Four</a:t>
            </a:r>
          </a:p>
          <a:p>
            <a:pPr lvl="4"/>
            <a:r>
              <a:t>Body Level Five</a:t>
            </a:r>
          </a:p>
        </p:txBody>
      </p:sp>
      <p:sp>
        <p:nvSpPr>
          <p:cNvPr id="45" name="Text Placeholder 3"/>
          <p:cNvSpPr>
            <a:spLocks noGrp="1"/>
          </p:cNvSpPr>
          <p:nvPr>
            <p:ph type="body" sz="half" idx="13"/>
          </p:nvPr>
        </p:nvSpPr>
        <p:spPr>
          <a:xfrm>
            <a:off x="508005" y="1799169"/>
            <a:ext cx="4112688" cy="4093635"/>
          </a:xfrm>
          <a:prstGeom prst="rect">
            <a:avLst/>
          </a:prstGeom>
        </p:spPr>
        <p:txBody>
          <a:bodyPr/>
          <a:lstStyle>
            <a:lvl1pPr>
              <a:spcBef>
                <a:spcPts val="933"/>
              </a:spcBef>
              <a:defRPr/>
            </a:lvl1pPr>
          </a:lstStyle>
          <a:p>
            <a:pPr>
              <a:spcBef>
                <a:spcPts val="700"/>
              </a:spcBef>
            </a:pPr>
            <a:endParaRPr/>
          </a:p>
        </p:txBody>
      </p:sp>
      <p:sp>
        <p:nvSpPr>
          <p:cNvPr id="46"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70387764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53" name="Title Text"/>
          <p:cNvSpPr txBox="1">
            <a:spLocks noGrp="1"/>
          </p:cNvSpPr>
          <p:nvPr>
            <p:ph type="title"/>
          </p:nvPr>
        </p:nvSpPr>
        <p:spPr>
          <a:xfrm>
            <a:off x="508009" y="4406902"/>
            <a:ext cx="10818287" cy="1362079"/>
          </a:xfrm>
          <a:prstGeom prst="rect">
            <a:avLst/>
          </a:prstGeom>
        </p:spPr>
        <p:txBody>
          <a:bodyPr/>
          <a:lstStyle>
            <a:lvl1pPr>
              <a:defRPr sz="5333" cap="all"/>
            </a:lvl1pPr>
          </a:lstStyle>
          <a:p>
            <a:r>
              <a:t>Title Text</a:t>
            </a:r>
          </a:p>
        </p:txBody>
      </p:sp>
      <p:sp>
        <p:nvSpPr>
          <p:cNvPr id="54" name="Body Level One…"/>
          <p:cNvSpPr txBox="1">
            <a:spLocks noGrp="1"/>
          </p:cNvSpPr>
          <p:nvPr>
            <p:ph type="body" sz="quarter" idx="1"/>
          </p:nvPr>
        </p:nvSpPr>
        <p:spPr>
          <a:xfrm>
            <a:off x="508009" y="2906711"/>
            <a:ext cx="10818287" cy="1500189"/>
          </a:xfrm>
          <a:prstGeom prst="rect">
            <a:avLst/>
          </a:prstGeom>
        </p:spPr>
        <p:txBody>
          <a:bodyPr anchor="b"/>
          <a:lstStyle>
            <a:lvl1pPr marL="0" indent="0">
              <a:spcBef>
                <a:spcPts val="933"/>
              </a:spcBef>
              <a:buSzTx/>
              <a:buNone/>
            </a:lvl1pPr>
            <a:lvl2pPr marL="0" indent="0">
              <a:spcBef>
                <a:spcPts val="933"/>
              </a:spcBef>
              <a:buSzTx/>
              <a:buNone/>
            </a:lvl2pPr>
            <a:lvl3pPr marL="0" indent="0">
              <a:spcBef>
                <a:spcPts val="933"/>
              </a:spcBef>
              <a:buSzTx/>
              <a:buNone/>
            </a:lvl3pPr>
            <a:lvl4pPr marL="0" indent="0">
              <a:spcBef>
                <a:spcPts val="933"/>
              </a:spcBef>
              <a:buSzTx/>
              <a:buNone/>
            </a:lvl4pPr>
            <a:lvl5pPr marL="0" indent="0">
              <a:spcBef>
                <a:spcPts val="933"/>
              </a:spcBef>
              <a:buSzTx/>
              <a:buNone/>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387578277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62" name="Body Level One…"/>
          <p:cNvSpPr txBox="1">
            <a:spLocks noGrp="1"/>
          </p:cNvSpPr>
          <p:nvPr>
            <p:ph type="body" sz="half" idx="1"/>
          </p:nvPr>
        </p:nvSpPr>
        <p:spPr>
          <a:xfrm>
            <a:off x="508000" y="1799168"/>
            <a:ext cx="5486400" cy="4093633"/>
          </a:xfrm>
          <a:prstGeom prst="rect">
            <a:avLst/>
          </a:prstGeom>
        </p:spPr>
        <p:txBody>
          <a:bodyPr/>
          <a:lstStyle>
            <a:lvl1pPr>
              <a:spcBef>
                <a:spcPts val="933"/>
              </a:spcBef>
            </a:lvl1pPr>
            <a:lvl2pPr>
              <a:spcBef>
                <a:spcPts val="933"/>
              </a:spcBef>
            </a:lvl2pPr>
            <a:lvl3pPr>
              <a:spcBef>
                <a:spcPts val="933"/>
              </a:spcBef>
            </a:lvl3pPr>
            <a:lvl4pPr>
              <a:spcBef>
                <a:spcPts val="933"/>
              </a:spcBef>
            </a:lvl4pPr>
            <a:lvl5pPr>
              <a:spcBef>
                <a:spcPts val="933"/>
              </a:spcBef>
            </a:lvl5pPr>
          </a:lstStyle>
          <a:p>
            <a:r>
              <a:t>Body Level One</a:t>
            </a:r>
          </a:p>
          <a:p>
            <a:pPr lvl="1"/>
            <a:r>
              <a:t>Body Level Two</a:t>
            </a:r>
          </a:p>
          <a:p>
            <a:pPr lvl="2"/>
            <a:r>
              <a:t>Body Level Three</a:t>
            </a:r>
          </a:p>
          <a:p>
            <a:pPr lvl="3"/>
            <a:r>
              <a:t>Body Level Four</a:t>
            </a:r>
          </a:p>
          <a:p>
            <a:pPr lvl="4"/>
            <a:r>
              <a:t>Body Level Five</a:t>
            </a:r>
          </a:p>
        </p:txBody>
      </p:sp>
      <p:sp>
        <p:nvSpPr>
          <p:cNvPr id="63" name="Title Text"/>
          <p:cNvSpPr txBox="1">
            <a:spLocks noGrp="1"/>
          </p:cNvSpPr>
          <p:nvPr>
            <p:ph type="title"/>
          </p:nvPr>
        </p:nvSpPr>
        <p:spPr>
          <a:xfrm>
            <a:off x="508000" y="609600"/>
            <a:ext cx="10058400" cy="533400"/>
          </a:xfrm>
          <a:prstGeom prst="rect">
            <a:avLst/>
          </a:prstGeom>
        </p:spPr>
        <p:txBody>
          <a:bodyPr/>
          <a:lstStyle/>
          <a:p>
            <a:r>
              <a:t>Title Text</a:t>
            </a:r>
          </a:p>
        </p:txBody>
      </p:sp>
      <p:sp>
        <p:nvSpPr>
          <p:cNvPr id="64"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20832575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1" name="Title Text"/>
          <p:cNvSpPr txBox="1">
            <a:spLocks noGrp="1"/>
          </p:cNvSpPr>
          <p:nvPr>
            <p:ph type="title"/>
          </p:nvPr>
        </p:nvSpPr>
        <p:spPr>
          <a:xfrm>
            <a:off x="508000" y="609600"/>
            <a:ext cx="10058400" cy="533400"/>
          </a:xfrm>
          <a:prstGeom prst="rect">
            <a:avLst/>
          </a:prstGeom>
        </p:spPr>
        <p:txBody>
          <a:bodyPr/>
          <a:lstStyle/>
          <a:p>
            <a:r>
              <a:t>Title Text</a:t>
            </a:r>
          </a:p>
        </p:txBody>
      </p:sp>
      <p:sp>
        <p:nvSpPr>
          <p:cNvPr id="72" name="Body Level One…"/>
          <p:cNvSpPr txBox="1">
            <a:spLocks noGrp="1"/>
          </p:cNvSpPr>
          <p:nvPr>
            <p:ph type="body" sz="quarter" idx="1"/>
          </p:nvPr>
        </p:nvSpPr>
        <p:spPr>
          <a:xfrm>
            <a:off x="508000" y="182880"/>
            <a:ext cx="3556000" cy="228603"/>
          </a:xfrm>
          <a:prstGeom prst="rect">
            <a:avLst/>
          </a:prstGeom>
        </p:spPr>
        <p:txBody>
          <a:bodyPr lIns="0" tIns="0" rIns="0" bIns="0"/>
          <a:lstStyle>
            <a:lvl1pPr marL="0" indent="0">
              <a:spcBef>
                <a:spcPts val="933"/>
              </a:spcBef>
              <a:buSzTx/>
              <a:buNone/>
              <a:defRPr sz="1867">
                <a:solidFill>
                  <a:srgbClr val="FFFFFF"/>
                </a:solidFill>
              </a:defRPr>
            </a:lvl1pPr>
            <a:lvl2pPr marL="0" indent="0">
              <a:spcBef>
                <a:spcPts val="933"/>
              </a:spcBef>
              <a:buSzTx/>
              <a:buNone/>
              <a:defRPr sz="1867">
                <a:solidFill>
                  <a:srgbClr val="FFFFFF"/>
                </a:solidFill>
              </a:defRPr>
            </a:lvl2pPr>
            <a:lvl3pPr marL="0" indent="0">
              <a:spcBef>
                <a:spcPts val="933"/>
              </a:spcBef>
              <a:buSzTx/>
              <a:buNone/>
              <a:defRPr sz="1867">
                <a:solidFill>
                  <a:srgbClr val="FFFFFF"/>
                </a:solidFill>
              </a:defRPr>
            </a:lvl3pPr>
            <a:lvl4pPr marL="0" indent="0">
              <a:spcBef>
                <a:spcPts val="933"/>
              </a:spcBef>
              <a:buSzTx/>
              <a:buNone/>
              <a:defRPr sz="1867">
                <a:solidFill>
                  <a:srgbClr val="FFFFFF"/>
                </a:solidFill>
              </a:defRPr>
            </a:lvl4pPr>
            <a:lvl5pPr marL="0" indent="0">
              <a:spcBef>
                <a:spcPts val="933"/>
              </a:spcBef>
              <a:buSzTx/>
              <a:buNone/>
              <a:defRPr sz="1867">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996933964"/>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7" name="Picture Placeholder 2"/>
          <p:cNvSpPr>
            <a:spLocks noGrp="1"/>
          </p:cNvSpPr>
          <p:nvPr>
            <p:ph type="pic" idx="13"/>
          </p:nvPr>
        </p:nvSpPr>
        <p:spPr>
          <a:xfrm>
            <a:off x="508000" y="1799168"/>
            <a:ext cx="11277600" cy="4093633"/>
          </a:xfrm>
          <a:prstGeom prst="rect">
            <a:avLst/>
          </a:prstGeom>
        </p:spPr>
        <p:txBody>
          <a:bodyPr lIns="91439" tIns="45719" rIns="91439" bIns="45719">
            <a:noAutofit/>
          </a:bodyPr>
          <a:lstStyle/>
          <a:p>
            <a:endParaRPr/>
          </a:p>
        </p:txBody>
      </p:sp>
      <p:sp>
        <p:nvSpPr>
          <p:cNvPr id="88" name="Slide Number"/>
          <p:cNvSpPr txBox="1">
            <a:spLocks noGrp="1"/>
          </p:cNvSpPr>
          <p:nvPr>
            <p:ph type="sldNum" sz="quarter" idx="2"/>
          </p:nvPr>
        </p:nvSpPr>
        <p:spPr>
          <a:xfrm>
            <a:off x="8566153" y="6432550"/>
            <a:ext cx="282129" cy="276999"/>
          </a:xfrm>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25978096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Back Cover">
    <p:spTree>
      <p:nvGrpSpPr>
        <p:cNvPr id="1" name=""/>
        <p:cNvGrpSpPr/>
        <p:nvPr/>
      </p:nvGrpSpPr>
      <p:grpSpPr>
        <a:xfrm>
          <a:off x="0" y="0"/>
          <a:ext cx="0" cy="0"/>
          <a:chOff x="0" y="0"/>
          <a:chExt cx="0" cy="0"/>
        </a:xfrm>
      </p:grpSpPr>
      <p:pic>
        <p:nvPicPr>
          <p:cNvPr id="95" name="Picture 1" descr="Picture 1"/>
          <p:cNvPicPr>
            <a:picLocks noChangeAspect="1"/>
          </p:cNvPicPr>
          <p:nvPr/>
        </p:nvPicPr>
        <p:blipFill>
          <a:blip r:embed="rId2"/>
          <a:stretch>
            <a:fillRect/>
          </a:stretch>
        </p:blipFill>
        <p:spPr>
          <a:xfrm>
            <a:off x="4344475" y="2216563"/>
            <a:ext cx="3503051" cy="1022791"/>
          </a:xfrm>
          <a:prstGeom prst="rect">
            <a:avLst/>
          </a:prstGeom>
          <a:ln w="12700">
            <a:miter lim="400000"/>
          </a:ln>
        </p:spPr>
      </p:pic>
      <p:sp>
        <p:nvSpPr>
          <p:cNvPr id="96" name="Rectangle 5"/>
          <p:cNvSpPr/>
          <p:nvPr/>
        </p:nvSpPr>
        <p:spPr>
          <a:xfrm flipH="1">
            <a:off x="512234" y="6096000"/>
            <a:ext cx="11679767" cy="61384"/>
          </a:xfrm>
          <a:prstGeom prst="rect">
            <a:avLst/>
          </a:prstGeom>
          <a:gradFill>
            <a:gsLst>
              <a:gs pos="0">
                <a:srgbClr val="168136"/>
              </a:gs>
              <a:gs pos="999">
                <a:srgbClr val="168136"/>
              </a:gs>
              <a:gs pos="100000">
                <a:srgbClr val="68B133"/>
              </a:gs>
            </a:gsLst>
          </a:gradFill>
          <a:ln w="12700">
            <a:miter lim="400000"/>
          </a:ln>
        </p:spPr>
        <p:txBody>
          <a:bodyPr lIns="60957" tIns="60957" rIns="60957" bIns="60957" anchor="ctr"/>
          <a:lstStyle/>
          <a:p>
            <a:pPr hangingPunct="0">
              <a:defRPr>
                <a:latin typeface="Arial"/>
                <a:ea typeface="Arial"/>
                <a:cs typeface="Arial"/>
                <a:sym typeface="Arial"/>
              </a:defRPr>
            </a:pPr>
            <a:endParaRPr sz="3200" kern="0">
              <a:solidFill>
                <a:srgbClr val="000000"/>
              </a:solidFill>
              <a:latin typeface="Arial"/>
              <a:ea typeface="Arial"/>
              <a:cs typeface="Arial"/>
              <a:sym typeface="Arial"/>
            </a:endParaRPr>
          </a:p>
        </p:txBody>
      </p:sp>
      <p:sp>
        <p:nvSpPr>
          <p:cNvPr id="97" name="TextBox 5"/>
          <p:cNvSpPr txBox="1"/>
          <p:nvPr/>
        </p:nvSpPr>
        <p:spPr>
          <a:xfrm>
            <a:off x="2953424" y="3659414"/>
            <a:ext cx="6285152" cy="902876"/>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a:defRPr sz="4400">
                <a:solidFill>
                  <a:schemeClr val="accent1"/>
                </a:solidFill>
                <a:latin typeface="Bauer Bodoni Std"/>
                <a:ea typeface="Bauer Bodoni Std"/>
                <a:cs typeface="Bauer Bodoni Std"/>
                <a:sym typeface="Bauer Bodoni Std"/>
              </a:defRPr>
            </a:lvl1pPr>
          </a:lstStyle>
          <a:p>
            <a:pPr hangingPunct="0"/>
            <a:r>
              <a:rPr sz="5867" kern="0">
                <a:solidFill>
                  <a:srgbClr val="005BAA"/>
                </a:solidFill>
              </a:rPr>
              <a:t>The Ethics Board</a:t>
            </a:r>
          </a:p>
        </p:txBody>
      </p:sp>
      <p:sp>
        <p:nvSpPr>
          <p:cNvPr id="98" name="TextBox 7"/>
          <p:cNvSpPr txBox="1"/>
          <p:nvPr/>
        </p:nvSpPr>
        <p:spPr>
          <a:xfrm>
            <a:off x="4545104" y="5105398"/>
            <a:ext cx="3000495" cy="492436"/>
          </a:xfrm>
          <a:prstGeom prst="rect">
            <a:avLst/>
          </a:prstGeom>
          <a:ln w="12700">
            <a:miter lim="400000"/>
          </a:ln>
          <a:extLst>
            <a:ext uri="{C572A759-6A51-4108-AA02-DFA0A04FC94B}">
              <ma14:wrappingTextBoxFlag xmlns:ma14="http://schemas.microsoft.com/office/mac/drawingml/2011/main" xmlns="" val="1"/>
            </a:ext>
          </a:extLst>
        </p:spPr>
        <p:txBody>
          <a:bodyPr wrap="none" lIns="60957" tIns="60957" rIns="60957" bIns="60957">
            <a:spAutoFit/>
          </a:bodyPr>
          <a:lstStyle>
            <a:lvl1pPr>
              <a:defRPr sz="1800" u="sng">
                <a:solidFill>
                  <a:srgbClr val="0000FF"/>
                </a:solidFill>
                <a:uFill>
                  <a:solidFill>
                    <a:srgbClr val="0000FF"/>
                  </a:solidFill>
                </a:uFill>
                <a:latin typeface="Arial"/>
                <a:ea typeface="Arial"/>
                <a:cs typeface="Arial"/>
                <a:sym typeface="Arial"/>
                <a:hlinkClick r:id="rId3"/>
              </a:defRPr>
            </a:lvl1pPr>
          </a:lstStyle>
          <a:p>
            <a:pPr hangingPunct="0">
              <a:defRPr>
                <a:solidFill>
                  <a:srgbClr val="009999"/>
                </a:solidFill>
                <a:uFill>
                  <a:solidFill>
                    <a:srgbClr val="009999"/>
                  </a:solidFill>
                </a:uFill>
              </a:defRPr>
            </a:pPr>
            <a:r>
              <a:rPr sz="2400" kern="0"/>
              <a:t>www.ethicsboard.org</a:t>
            </a:r>
          </a:p>
        </p:txBody>
      </p:sp>
      <p:sp>
        <p:nvSpPr>
          <p:cNvPr id="99" name="Slide Number"/>
          <p:cNvSpPr txBox="1">
            <a:spLocks noGrp="1"/>
          </p:cNvSpPr>
          <p:nvPr>
            <p:ph type="sldNum" sz="quarter" idx="2"/>
          </p:nvPr>
        </p:nvSpPr>
        <p:spPr>
          <a:xfrm>
            <a:off x="8393600" y="6187075"/>
            <a:ext cx="344000" cy="338550"/>
          </a:xfrm>
          <a:prstGeom prst="rect">
            <a:avLst/>
          </a:prstGeom>
        </p:spPr>
        <p:txBody>
          <a:bodyPr lIns="45718" tIns="45718" rIns="45718" bIns="45718" anchor="ctr"/>
          <a:lstStyle>
            <a:lvl1pPr algn="r" defTabSz="1219170">
              <a:defRPr sz="1600"/>
            </a:lvl1pPr>
          </a:lstStyle>
          <a:p>
            <a:fld id="{86CB4B4D-7CA3-9044-876B-883B54F8677D}" type="slidenum">
              <a:rPr/>
              <a:pPr/>
              <a:t>‹#›</a:t>
            </a:fld>
            <a:endParaRPr/>
          </a:p>
        </p:txBody>
      </p:sp>
    </p:spTree>
    <p:extLst>
      <p:ext uri="{BB962C8B-B14F-4D97-AF65-F5344CB8AC3E}">
        <p14:creationId xmlns:p14="http://schemas.microsoft.com/office/powerpoint/2010/main" val="49101157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2202525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Back Cover">
    <p:spTree>
      <p:nvGrpSpPr>
        <p:cNvPr id="1" name=""/>
        <p:cNvGrpSpPr/>
        <p:nvPr/>
      </p:nvGrpSpPr>
      <p:grpSpPr>
        <a:xfrm>
          <a:off x="0" y="0"/>
          <a:ext cx="0" cy="0"/>
          <a:chOff x="0" y="0"/>
          <a:chExt cx="0" cy="0"/>
        </a:xfrm>
      </p:grpSpPr>
      <p:sp>
        <p:nvSpPr>
          <p:cNvPr id="106" name="Rectangle 5"/>
          <p:cNvSpPr/>
          <p:nvPr/>
        </p:nvSpPr>
        <p:spPr>
          <a:xfrm flipH="1">
            <a:off x="512234" y="6096000"/>
            <a:ext cx="11679767" cy="61384"/>
          </a:xfrm>
          <a:prstGeom prst="rect">
            <a:avLst/>
          </a:prstGeom>
          <a:gradFill>
            <a:gsLst>
              <a:gs pos="0">
                <a:srgbClr val="168136"/>
              </a:gs>
              <a:gs pos="999">
                <a:srgbClr val="168136"/>
              </a:gs>
              <a:gs pos="100000">
                <a:srgbClr val="68B133"/>
              </a:gs>
            </a:gsLst>
          </a:gradFill>
          <a:ln w="12700">
            <a:miter lim="400000"/>
          </a:ln>
        </p:spPr>
        <p:txBody>
          <a:bodyPr lIns="60957" tIns="60957" rIns="60957" bIns="60957" anchor="ctr"/>
          <a:lstStyle/>
          <a:p>
            <a:pPr hangingPunct="0">
              <a:defRPr>
                <a:latin typeface="Arial"/>
                <a:ea typeface="Arial"/>
                <a:cs typeface="Arial"/>
                <a:sym typeface="Arial"/>
              </a:defRPr>
            </a:pPr>
            <a:endParaRPr sz="3200" kern="0">
              <a:solidFill>
                <a:srgbClr val="000000"/>
              </a:solidFill>
              <a:latin typeface="Arial"/>
              <a:ea typeface="Arial"/>
              <a:cs typeface="Arial"/>
              <a:sym typeface="Arial"/>
            </a:endParaRPr>
          </a:p>
        </p:txBody>
      </p:sp>
      <p:sp>
        <p:nvSpPr>
          <p:cNvPr id="107" name="Slide Number"/>
          <p:cNvSpPr txBox="1">
            <a:spLocks noGrp="1"/>
          </p:cNvSpPr>
          <p:nvPr>
            <p:ph type="sldNum" sz="quarter" idx="2"/>
          </p:nvPr>
        </p:nvSpPr>
        <p:spPr>
          <a:xfrm>
            <a:off x="8393600" y="6187075"/>
            <a:ext cx="344000" cy="338550"/>
          </a:xfrm>
          <a:prstGeom prst="rect">
            <a:avLst/>
          </a:prstGeom>
        </p:spPr>
        <p:txBody>
          <a:bodyPr lIns="45718" tIns="45718" rIns="45718" bIns="45718" anchor="ctr"/>
          <a:lstStyle>
            <a:lvl1pPr algn="r" defTabSz="1219170">
              <a:defRPr sz="1600"/>
            </a:lvl1pPr>
          </a:lstStyle>
          <a:p>
            <a:fld id="{86CB4B4D-7CA3-9044-876B-883B54F8677D}" type="slidenum">
              <a:rPr/>
              <a:pPr/>
              <a:t>‹#›</a:t>
            </a:fld>
            <a:endParaRPr/>
          </a:p>
        </p:txBody>
      </p:sp>
    </p:spTree>
    <p:extLst>
      <p:ext uri="{BB962C8B-B14F-4D97-AF65-F5344CB8AC3E}">
        <p14:creationId xmlns:p14="http://schemas.microsoft.com/office/powerpoint/2010/main" val="3035320494"/>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39327753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12192000" cy="685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a:p>
        </p:txBody>
      </p:sp>
      <p:sp>
        <p:nvSpPr>
          <p:cNvPr id="12" name="Rectangle 5"/>
          <p:cNvSpPr>
            <a:spLocks noChangeArrowheads="1"/>
          </p:cNvSpPr>
          <p:nvPr userDrawn="1"/>
        </p:nvSpPr>
        <p:spPr bwMode="auto">
          <a:xfrm>
            <a:off x="0" y="1598615"/>
            <a:ext cx="12192000" cy="5266944"/>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p>
        </p:txBody>
      </p:sp>
      <p:pic>
        <p:nvPicPr>
          <p:cNvPr id="11" name="Picture 6" descr="Ribbon_green_1.25in_width.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52800" y="1598615"/>
            <a:ext cx="8839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689600" y="1865315"/>
            <a:ext cx="6197600" cy="990600"/>
          </a:xfrm>
        </p:spPr>
        <p:txBody>
          <a:bodyPr anchor="ctr"/>
          <a:lstStyle/>
          <a:p>
            <a:r>
              <a:rPr lang="en-US"/>
              <a:t>Click to edit Master title style</a:t>
            </a:r>
            <a:endParaRPr lang="en-US" dirty="0"/>
          </a:p>
        </p:txBody>
      </p:sp>
      <p:sp>
        <p:nvSpPr>
          <p:cNvPr id="8" name="Subtitle 2"/>
          <p:cNvSpPr>
            <a:spLocks noGrp="1"/>
          </p:cNvSpPr>
          <p:nvPr>
            <p:ph type="subTitle" idx="1"/>
          </p:nvPr>
        </p:nvSpPr>
        <p:spPr>
          <a:xfrm>
            <a:off x="5689600" y="3313113"/>
            <a:ext cx="4080933" cy="1752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18914" y="512251"/>
            <a:ext cx="2742556" cy="800747"/>
          </a:xfrm>
          <a:prstGeom prst="rect">
            <a:avLst/>
          </a:prstGeom>
        </p:spPr>
      </p:pic>
    </p:spTree>
    <p:extLst>
      <p:ext uri="{BB962C8B-B14F-4D97-AF65-F5344CB8AC3E}">
        <p14:creationId xmlns:p14="http://schemas.microsoft.com/office/powerpoint/2010/main" val="12170587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800"/>
              </a:spcBef>
              <a:defRPr/>
            </a:lvl1pPr>
            <a:lvl2pPr>
              <a:spcBef>
                <a:spcPts val="1035"/>
              </a:spcBef>
              <a:defRPr/>
            </a:lvl2pPr>
            <a:lvl3pPr>
              <a:spcBef>
                <a:spcPts val="1035"/>
              </a:spcBef>
              <a:defRPr/>
            </a:lvl3pPr>
            <a:lvl4pPr>
              <a:spcBef>
                <a:spcPts val="1035"/>
              </a:spcBef>
              <a:defRPr/>
            </a:lvl4pPr>
            <a:lvl5pPr>
              <a:spcBef>
                <a:spcPts val="1035"/>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ubtitle 2"/>
          <p:cNvSpPr>
            <a:spLocks noGrp="1"/>
          </p:cNvSpPr>
          <p:nvPr>
            <p:ph type="subTitle" idx="10"/>
          </p:nvPr>
        </p:nvSpPr>
        <p:spPr>
          <a:xfrm>
            <a:off x="508000" y="7620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
        <p:nvSpPr>
          <p:cNvPr id="5"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Tree>
    <p:extLst>
      <p:ext uri="{BB962C8B-B14F-4D97-AF65-F5344CB8AC3E}">
        <p14:creationId xmlns:p14="http://schemas.microsoft.com/office/powerpoint/2010/main" val="20084357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9550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1"/>
            <a:ext cx="7721600" cy="641349"/>
          </a:xfrm>
        </p:spPr>
        <p:txBody>
          <a:bodyPr/>
          <a:lstStyle>
            <a:lvl1pPr algn="l">
              <a:defRPr sz="3200" b="1"/>
            </a:lvl1pPr>
          </a:lstStyle>
          <a:p>
            <a:r>
              <a:rPr lang="en-US"/>
              <a:t>Click to edit Master title style</a:t>
            </a:r>
            <a:endParaRPr lang="en-US" dirty="0"/>
          </a:p>
        </p:txBody>
      </p:sp>
      <p:sp>
        <p:nvSpPr>
          <p:cNvPr id="3" name="Content Placeholder 2"/>
          <p:cNvSpPr>
            <a:spLocks noGrp="1"/>
          </p:cNvSpPr>
          <p:nvPr>
            <p:ph idx="1"/>
          </p:nvPr>
        </p:nvSpPr>
        <p:spPr>
          <a:xfrm>
            <a:off x="4766733" y="1799166"/>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9" y="1799169"/>
            <a:ext cx="4112684" cy="4093632"/>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3024116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9" y="4406903"/>
            <a:ext cx="10818284" cy="1362076"/>
          </a:xfrm>
        </p:spPr>
        <p:txBody>
          <a:bodyPr/>
          <a:lstStyle>
            <a:lvl1pPr algn="l">
              <a:defRPr sz="5333" b="1" cap="all"/>
            </a:lvl1pPr>
          </a:lstStyle>
          <a:p>
            <a:r>
              <a:rPr lang="en-US"/>
              <a:t>Click to edit Master title style</a:t>
            </a:r>
            <a:endParaRPr lang="en-US" dirty="0"/>
          </a:p>
        </p:txBody>
      </p:sp>
      <p:sp>
        <p:nvSpPr>
          <p:cNvPr id="3" name="Text Placeholder 2"/>
          <p:cNvSpPr>
            <a:spLocks noGrp="1"/>
          </p:cNvSpPr>
          <p:nvPr>
            <p:ph type="body" idx="1"/>
          </p:nvPr>
        </p:nvSpPr>
        <p:spPr>
          <a:xfrm>
            <a:off x="508009" y="2906713"/>
            <a:ext cx="10818284" cy="1500187"/>
          </a:xfrm>
        </p:spPr>
        <p:txBody>
          <a:bodyPr anchor="b"/>
          <a:lstStyle>
            <a:lvl1pPr marL="0" indent="0">
              <a:buNone/>
              <a:defRPr sz="3200"/>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2921217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68"/>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99168"/>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3351340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7850110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150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39374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68"/>
            <a:ext cx="11277600" cy="4093633"/>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p>
        </p:txBody>
      </p:sp>
    </p:spTree>
    <p:extLst>
      <p:ext uri="{BB962C8B-B14F-4D97-AF65-F5344CB8AC3E}">
        <p14:creationId xmlns:p14="http://schemas.microsoft.com/office/powerpoint/2010/main" val="4758540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44476" y="2216566"/>
            <a:ext cx="3503048" cy="1022788"/>
          </a:xfrm>
          <a:prstGeom prst="rect">
            <a:avLst/>
          </a:prstGeom>
        </p:spPr>
      </p:pic>
      <p:sp>
        <p:nvSpPr>
          <p:cNvPr id="7" name="Rectangle 5"/>
          <p:cNvSpPr>
            <a:spLocks noChangeArrowheads="1"/>
          </p:cNvSpPr>
          <p:nvPr userDrawn="1"/>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p>
        </p:txBody>
      </p:sp>
      <p:sp>
        <p:nvSpPr>
          <p:cNvPr id="6" name="TextBox 5"/>
          <p:cNvSpPr txBox="1"/>
          <p:nvPr userDrawn="1"/>
        </p:nvSpPr>
        <p:spPr>
          <a:xfrm>
            <a:off x="2953425" y="3659416"/>
            <a:ext cx="6285151" cy="995209"/>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5867" kern="300" dirty="0">
                <a:solidFill>
                  <a:srgbClr val="005BAA"/>
                </a:solidFill>
                <a:latin typeface="Bauer Bodoni Std" pitchFamily="18" charset="0"/>
              </a:rPr>
              <a:t>The Ethics Board</a:t>
            </a:r>
          </a:p>
        </p:txBody>
      </p:sp>
      <p:sp>
        <p:nvSpPr>
          <p:cNvPr id="8" name="TextBox 7"/>
          <p:cNvSpPr txBox="1"/>
          <p:nvPr userDrawn="1"/>
        </p:nvSpPr>
        <p:spPr>
          <a:xfrm>
            <a:off x="4545104" y="5105401"/>
            <a:ext cx="3045064" cy="461665"/>
          </a:xfrm>
          <a:prstGeom prst="rect">
            <a:avLst/>
          </a:prstGeom>
          <a:noFill/>
        </p:spPr>
        <p:txBody>
          <a:bodyPr wrap="none" rtlCol="0">
            <a:spAutoFit/>
          </a:bodyPr>
          <a:lstStyle/>
          <a:p>
            <a:r>
              <a:rPr lang="en-US" sz="2400" dirty="0">
                <a:solidFill>
                  <a:schemeClr val="tx2">
                    <a:lumMod val="65000"/>
                    <a:lumOff val="35000"/>
                  </a:schemeClr>
                </a:solidFill>
                <a:hlinkClick r:id="rId3"/>
              </a:rPr>
              <a:t>www.ethicsboard.org</a:t>
            </a:r>
            <a:endParaRPr lang="en-US" sz="2400" dirty="0">
              <a:solidFill>
                <a:schemeClr val="tx2">
                  <a:lumMod val="65000"/>
                  <a:lumOff val="35000"/>
                </a:schemeClr>
              </a:solidFill>
            </a:endParaRPr>
          </a:p>
        </p:txBody>
      </p:sp>
    </p:spTree>
    <p:extLst>
      <p:ext uri="{BB962C8B-B14F-4D97-AF65-F5344CB8AC3E}">
        <p14:creationId xmlns:p14="http://schemas.microsoft.com/office/powerpoint/2010/main" val="39574913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1_Back Cover">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p>
        </p:txBody>
      </p:sp>
    </p:spTree>
    <p:extLst>
      <p:ext uri="{BB962C8B-B14F-4D97-AF65-F5344CB8AC3E}">
        <p14:creationId xmlns:p14="http://schemas.microsoft.com/office/powerpoint/2010/main" val="3287082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318771"/>
            <a:ext cx="7721600" cy="641349"/>
          </a:xfrm>
        </p:spPr>
        <p:txBody>
          <a:bodyPr/>
          <a:lstStyle>
            <a:lvl1pPr algn="l">
              <a:defRPr sz="3200" b="1"/>
            </a:lvl1pPr>
          </a:lstStyle>
          <a:p>
            <a:r>
              <a:rPr lang="en-US"/>
              <a:t>Click to edit Master title style</a:t>
            </a:r>
            <a:endParaRPr lang="en-US" dirty="0"/>
          </a:p>
        </p:txBody>
      </p:sp>
      <p:sp>
        <p:nvSpPr>
          <p:cNvPr id="3" name="Content Placeholder 2"/>
          <p:cNvSpPr>
            <a:spLocks noGrp="1"/>
          </p:cNvSpPr>
          <p:nvPr>
            <p:ph idx="1"/>
          </p:nvPr>
        </p:nvSpPr>
        <p:spPr>
          <a:xfrm>
            <a:off x="4766733" y="1799166"/>
            <a:ext cx="6815667" cy="4093633"/>
          </a:xfrm>
        </p:spPr>
        <p:txBody>
          <a:bodyPr/>
          <a:lstStyle>
            <a:lvl1pPr>
              <a:defRPr sz="3200"/>
            </a:lvl1pPr>
            <a:lvl2pPr>
              <a:defRPr sz="2400"/>
            </a:lvl2pPr>
            <a:lvl3pPr>
              <a:defRPr sz="2133"/>
            </a:lvl3pPr>
            <a:lvl4pPr>
              <a:defRPr sz="1867"/>
            </a:lvl4pPr>
            <a:lvl5pPr>
              <a:defRPr sz="1600"/>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9" y="1799169"/>
            <a:ext cx="4112684" cy="4093632"/>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Tree>
    <p:extLst>
      <p:ext uri="{BB962C8B-B14F-4D97-AF65-F5344CB8AC3E}">
        <p14:creationId xmlns:p14="http://schemas.microsoft.com/office/powerpoint/2010/main" val="2591023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9" y="4406903"/>
            <a:ext cx="10818284" cy="1362076"/>
          </a:xfrm>
        </p:spPr>
        <p:txBody>
          <a:bodyPr/>
          <a:lstStyle>
            <a:lvl1pPr algn="l">
              <a:defRPr sz="5333" b="1" cap="all"/>
            </a:lvl1pPr>
          </a:lstStyle>
          <a:p>
            <a:r>
              <a:rPr lang="en-US"/>
              <a:t>Click to edit Master title style</a:t>
            </a:r>
            <a:endParaRPr lang="en-US" dirty="0"/>
          </a:p>
        </p:txBody>
      </p:sp>
      <p:sp>
        <p:nvSpPr>
          <p:cNvPr id="3" name="Text Placeholder 2"/>
          <p:cNvSpPr>
            <a:spLocks noGrp="1"/>
          </p:cNvSpPr>
          <p:nvPr>
            <p:ph type="body" idx="1"/>
          </p:nvPr>
        </p:nvSpPr>
        <p:spPr>
          <a:xfrm>
            <a:off x="508009" y="2906713"/>
            <a:ext cx="10818284" cy="1500187"/>
          </a:xfrm>
        </p:spPr>
        <p:txBody>
          <a:bodyPr anchor="b"/>
          <a:lstStyle>
            <a:lvl1pPr marL="0" indent="0">
              <a:buNone/>
              <a:defRPr sz="3200"/>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en-US"/>
              <a:t>Click to edit Master text styles</a:t>
            </a:r>
          </a:p>
        </p:txBody>
      </p:sp>
    </p:spTree>
    <p:extLst>
      <p:ext uri="{BB962C8B-B14F-4D97-AF65-F5344CB8AC3E}">
        <p14:creationId xmlns:p14="http://schemas.microsoft.com/office/powerpoint/2010/main" val="1850105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8000" y="1799168"/>
            <a:ext cx="5486400" cy="4093633"/>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799168"/>
            <a:ext cx="5486400" cy="4093633"/>
          </a:xfrm>
        </p:spPr>
        <p:txBody>
          <a:bodyPr/>
          <a:lstStyle>
            <a:lvl1pPr>
              <a:defRPr sz="3200"/>
            </a:lvl1pPr>
            <a:lvl2pPr>
              <a:defRPr sz="2400"/>
            </a:lvl2pPr>
            <a:lvl3pPr>
              <a:defRPr sz="2133"/>
            </a:lvl3pPr>
            <a:lvl4pPr>
              <a:defRPr sz="1867"/>
            </a:lvl4pPr>
            <a:lvl5pPr>
              <a:defRPr sz="16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10"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3973090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508000" y="609600"/>
            <a:ext cx="10058400" cy="533400"/>
          </a:xfrm>
        </p:spPr>
        <p:txBody>
          <a:bodyPr/>
          <a:lstStyle/>
          <a:p>
            <a:r>
              <a:rPr lang="en-US"/>
              <a:t>Click to edit Master title style</a:t>
            </a:r>
            <a:endParaRPr lang="en-US" dirty="0"/>
          </a:p>
        </p:txBody>
      </p:sp>
      <p:sp>
        <p:nvSpPr>
          <p:cNvPr id="6" name="Subtitle 2"/>
          <p:cNvSpPr>
            <a:spLocks noGrp="1"/>
          </p:cNvSpPr>
          <p:nvPr>
            <p:ph type="subTitle" idx="10"/>
          </p:nvPr>
        </p:nvSpPr>
        <p:spPr>
          <a:xfrm>
            <a:off x="508000" y="182880"/>
            <a:ext cx="3556000" cy="228600"/>
          </a:xfrm>
        </p:spPr>
        <p:txBody>
          <a:bodyPr lIns="0" tIns="0" rIns="0" bIns="0"/>
          <a:lstStyle>
            <a:lvl1pPr marL="0" indent="0" algn="l">
              <a:buNone/>
              <a:defRPr sz="1867">
                <a:solidFill>
                  <a:schemeClr val="bg1"/>
                </a:solidFill>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en-US"/>
              <a:t>Click to edit Master subtitle style</a:t>
            </a:r>
            <a:endParaRPr lang="en-US" dirty="0"/>
          </a:p>
        </p:txBody>
      </p:sp>
    </p:spTree>
    <p:extLst>
      <p:ext uri="{BB962C8B-B14F-4D97-AF65-F5344CB8AC3E}">
        <p14:creationId xmlns:p14="http://schemas.microsoft.com/office/powerpoint/2010/main" val="2729433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205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08000" y="1799168"/>
            <a:ext cx="11277600" cy="4093633"/>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p>
        </p:txBody>
      </p:sp>
    </p:spTree>
    <p:extLst>
      <p:ext uri="{BB962C8B-B14F-4D97-AF65-F5344CB8AC3E}">
        <p14:creationId xmlns:p14="http://schemas.microsoft.com/office/powerpoint/2010/main" val="2547257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4040" y="3"/>
            <a:ext cx="12187961" cy="1678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5"/>
          <p:cNvSpPr>
            <a:spLocks noChangeArrowheads="1"/>
          </p:cNvSpPr>
          <p:nvPr/>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3200">
              <a:solidFill>
                <a:srgbClr val="000000"/>
              </a:solidFill>
            </a:endParaRPr>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8566156" y="6432549"/>
            <a:ext cx="3219449"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0" fontAlgn="base" hangingPunct="0">
              <a:spcBef>
                <a:spcPct val="0"/>
              </a:spcBef>
              <a:spcAft>
                <a:spcPct val="0"/>
              </a:spcAft>
              <a:defRPr/>
            </a:pPr>
            <a:r>
              <a:rPr lang="en-US" sz="1067" dirty="0">
                <a:solidFill>
                  <a:srgbClr val="808080"/>
                </a:solidFill>
                <a:cs typeface="MS PGothic" charset="0"/>
              </a:rPr>
              <a:t>Page </a:t>
            </a:r>
            <a:fld id="{95158037-59F0-9C4B-B231-1C776117AADA}" type="slidenum">
              <a:rPr lang="en-US" sz="1067" smtClean="0">
                <a:solidFill>
                  <a:srgbClr val="808080"/>
                </a:solidFill>
              </a:rPr>
              <a:pPr algn="r" eaLnBrk="0" fontAlgn="base" hangingPunct="0">
                <a:spcBef>
                  <a:spcPct val="0"/>
                </a:spcBef>
                <a:spcAft>
                  <a:spcPct val="0"/>
                </a:spcAft>
                <a:defRPr/>
              </a:pPr>
              <a:t>‹#›</a:t>
            </a:fld>
            <a:r>
              <a:rPr lang="en-US" sz="1067" dirty="0">
                <a:solidFill>
                  <a:srgbClr val="808080"/>
                </a:solidFill>
                <a:cs typeface="MS PGothic" charset="0"/>
              </a:rPr>
              <a:t> | Proprietary and Copyrighted Information</a:t>
            </a:r>
          </a:p>
        </p:txBody>
      </p:sp>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14258" y="6319900"/>
            <a:ext cx="1371277" cy="400373"/>
          </a:xfrm>
          <a:prstGeom prst="rect">
            <a:avLst/>
          </a:prstGeom>
        </p:spPr>
      </p:pic>
    </p:spTree>
    <p:extLst>
      <p:ext uri="{BB962C8B-B14F-4D97-AF65-F5344CB8AC3E}">
        <p14:creationId xmlns:p14="http://schemas.microsoft.com/office/powerpoint/2010/main" val="29818349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713" r:id="rId11"/>
  </p:sldLayoutIdLst>
  <p:hf sldNum="0" hdr="0" ftr="0" dt="0"/>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85"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54"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33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89" indent="-457189"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8" descr="Picture 8"/>
          <p:cNvPicPr>
            <a:picLocks noChangeAspect="1"/>
          </p:cNvPicPr>
          <p:nvPr/>
        </p:nvPicPr>
        <p:blipFill>
          <a:blip r:embed="rId12"/>
          <a:stretch>
            <a:fillRect/>
          </a:stretch>
        </p:blipFill>
        <p:spPr>
          <a:xfrm>
            <a:off x="4036" y="3"/>
            <a:ext cx="12187965" cy="1678439"/>
          </a:xfrm>
          <a:prstGeom prst="rect">
            <a:avLst/>
          </a:prstGeom>
          <a:ln w="12700">
            <a:miter lim="400000"/>
          </a:ln>
        </p:spPr>
      </p:pic>
      <p:sp>
        <p:nvSpPr>
          <p:cNvPr id="3" name="Rectangle 5"/>
          <p:cNvSpPr/>
          <p:nvPr/>
        </p:nvSpPr>
        <p:spPr>
          <a:xfrm flipH="1">
            <a:off x="512234" y="6096000"/>
            <a:ext cx="11679767" cy="61384"/>
          </a:xfrm>
          <a:prstGeom prst="rect">
            <a:avLst/>
          </a:prstGeom>
          <a:gradFill>
            <a:gsLst>
              <a:gs pos="0">
                <a:srgbClr val="168136"/>
              </a:gs>
              <a:gs pos="999">
                <a:srgbClr val="168136"/>
              </a:gs>
              <a:gs pos="100000">
                <a:srgbClr val="68B133"/>
              </a:gs>
            </a:gsLst>
          </a:gradFill>
          <a:ln w="12700">
            <a:miter lim="400000"/>
          </a:ln>
        </p:spPr>
        <p:txBody>
          <a:bodyPr lIns="60957" tIns="60957" rIns="60957" bIns="60957" anchor="ctr"/>
          <a:lstStyle/>
          <a:p>
            <a:pPr hangingPunct="0">
              <a:defRPr>
                <a:latin typeface="Arial"/>
                <a:ea typeface="Arial"/>
                <a:cs typeface="Arial"/>
                <a:sym typeface="Arial"/>
              </a:defRPr>
            </a:pPr>
            <a:endParaRPr sz="3200" kern="0">
              <a:solidFill>
                <a:srgbClr val="000000"/>
              </a:solidFill>
              <a:latin typeface="Arial"/>
              <a:ea typeface="Arial"/>
              <a:cs typeface="Arial"/>
              <a:sym typeface="Arial"/>
            </a:endParaRPr>
          </a:p>
        </p:txBody>
      </p:sp>
      <p:pic>
        <p:nvPicPr>
          <p:cNvPr id="4" name="Picture 8" descr="Picture 8"/>
          <p:cNvPicPr>
            <a:picLocks noChangeAspect="1"/>
          </p:cNvPicPr>
          <p:nvPr/>
        </p:nvPicPr>
        <p:blipFill>
          <a:blip r:embed="rId13"/>
          <a:stretch>
            <a:fillRect/>
          </a:stretch>
        </p:blipFill>
        <p:spPr>
          <a:xfrm>
            <a:off x="514258" y="6319900"/>
            <a:ext cx="1371277" cy="400376"/>
          </a:xfrm>
          <a:prstGeom prst="rect">
            <a:avLst/>
          </a:prstGeom>
          <a:ln w="12700">
            <a:miter lim="400000"/>
          </a:ln>
        </p:spPr>
      </p:pic>
      <p:sp>
        <p:nvSpPr>
          <p:cNvPr id="5" name="Body Level One…"/>
          <p:cNvSpPr txBox="1">
            <a:spLocks noGrp="1"/>
          </p:cNvSpPr>
          <p:nvPr>
            <p:ph type="body" idx="1"/>
          </p:nvPr>
        </p:nvSpPr>
        <p:spPr>
          <a:xfrm>
            <a:off x="508000" y="1794501"/>
            <a:ext cx="11277600" cy="408432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6" name="Title Text"/>
          <p:cNvSpPr txBox="1">
            <a:spLocks noGrp="1"/>
          </p:cNvSpPr>
          <p:nvPr>
            <p:ph type="title"/>
          </p:nvPr>
        </p:nvSpPr>
        <p:spPr>
          <a:xfrm>
            <a:off x="508000" y="615905"/>
            <a:ext cx="10058400" cy="5334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r>
              <a:t>Title Text</a:t>
            </a:r>
          </a:p>
        </p:txBody>
      </p:sp>
      <p:sp>
        <p:nvSpPr>
          <p:cNvPr id="7" name="Slide Number"/>
          <p:cNvSpPr txBox="1">
            <a:spLocks noGrp="1"/>
          </p:cNvSpPr>
          <p:nvPr>
            <p:ph type="sldNum" sz="quarter" idx="2"/>
          </p:nvPr>
        </p:nvSpPr>
        <p:spPr>
          <a:xfrm>
            <a:off x="8566153" y="6432550"/>
            <a:ext cx="500137" cy="492443"/>
          </a:xfrm>
          <a:prstGeom prst="rect">
            <a:avLst/>
          </a:prstGeom>
          <a:ln w="12700">
            <a:miter lim="400000"/>
          </a:ln>
        </p:spPr>
        <p:txBody>
          <a:bodyPr wrap="none" lIns="0" tIns="0" rIns="0" bIns="0">
            <a:spAutoFit/>
          </a:bodyPr>
          <a:lstStyle>
            <a:lvl1pPr defTabSz="609585">
              <a:defRPr>
                <a:latin typeface="Arial"/>
                <a:ea typeface="Arial"/>
                <a:cs typeface="Arial"/>
                <a:sym typeface="Arial"/>
              </a:defRPr>
            </a:lvl1pPr>
          </a:lstStyle>
          <a:p>
            <a:pPr hangingPunct="0"/>
            <a:fld id="{86CB4B4D-7CA3-9044-876B-883B54F8677D}" type="slidenum">
              <a:rPr lang="en-US" sz="3200" kern="0" smtClean="0">
                <a:solidFill>
                  <a:srgbClr val="000000"/>
                </a:solidFill>
              </a:rPr>
              <a:pPr hangingPunct="0"/>
              <a:t>‹#›</a:t>
            </a:fld>
            <a:endParaRPr lang="en-US" sz="3200" kern="0">
              <a:solidFill>
                <a:srgbClr val="000000"/>
              </a:solidFill>
            </a:endParaRPr>
          </a:p>
        </p:txBody>
      </p:sp>
    </p:spTree>
    <p:extLst>
      <p:ext uri="{BB962C8B-B14F-4D97-AF65-F5344CB8AC3E}">
        <p14:creationId xmlns:p14="http://schemas.microsoft.com/office/powerpoint/2010/main" val="168628391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712" r:id="rId10"/>
  </p:sldLayoutIdLst>
  <p:transition spd="med"/>
  <p:hf sldNum="0" hdr="0" ftr="0" dt="0"/>
  <p:txStyles>
    <p:titleStyle>
      <a:lvl1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1pPr>
      <a:lvl2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2pPr>
      <a:lvl3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3pPr>
      <a:lvl4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4pPr>
      <a:lvl5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5pPr>
      <a:lvl6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6pPr>
      <a:lvl7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7pPr>
      <a:lvl8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8pPr>
      <a:lvl9pPr marL="0" marR="0" indent="0" algn="l" defTabSz="1219170" rtl="0" latinLnBrk="0">
        <a:lnSpc>
          <a:spcPct val="100000"/>
        </a:lnSpc>
        <a:spcBef>
          <a:spcPts val="0"/>
        </a:spcBef>
        <a:spcAft>
          <a:spcPts val="0"/>
        </a:spcAft>
        <a:buClrTx/>
        <a:buSzTx/>
        <a:buFontTx/>
        <a:buNone/>
        <a:tabLst/>
        <a:defRPr sz="3200" b="1" i="0" u="none" strike="noStrike" cap="none" spc="0" baseline="0">
          <a:ln>
            <a:noFill/>
          </a:ln>
          <a:solidFill>
            <a:srgbClr val="FFFFFF"/>
          </a:solidFill>
          <a:uFillTx/>
          <a:latin typeface="Arial"/>
          <a:ea typeface="Arial"/>
          <a:cs typeface="Arial"/>
          <a:sym typeface="Arial"/>
        </a:defRPr>
      </a:lvl9pPr>
    </p:titleStyle>
    <p:bodyStyle>
      <a:lvl1pPr marL="457189" marR="0" indent="-457189"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1pPr>
      <a:lvl2pPr marL="1019224" marR="0" indent="-55594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2pPr>
      <a:lvl3pPr marL="1544279" marR="0" indent="-617710"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3pPr>
      <a:lvl4pPr marL="2084780" marR="0" indent="-694927"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4pPr>
      <a:lvl5pPr marL="2647338" marR="0" indent="-794200"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5pPr>
      <a:lvl6pPr marL="3413675"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6pPr>
      <a:lvl7pPr marL="402325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7pPr>
      <a:lvl8pPr marL="4632844"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8pPr>
      <a:lvl9pPr marL="524242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9pPr>
    </p:bodyStyle>
    <p:otherStyle>
      <a:lvl1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1pPr>
      <a:lvl2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2pPr>
      <a:lvl3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3pPr>
      <a:lvl4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4pPr>
      <a:lvl5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5pPr>
      <a:lvl6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6pPr>
      <a:lvl7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7pPr>
      <a:lvl8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8pPr>
      <a:lvl9pPr marL="0" marR="0" indent="0" algn="l" defTabSz="609585" rtl="0" latinLnBrk="0">
        <a:lnSpc>
          <a:spcPct val="10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4040" y="3"/>
            <a:ext cx="12187961" cy="167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512234" y="6096000"/>
            <a:ext cx="11679767" cy="61384"/>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2400"/>
          </a:p>
        </p:txBody>
      </p:sp>
      <p:sp>
        <p:nvSpPr>
          <p:cNvPr id="11268" name="Rectangle 2"/>
          <p:cNvSpPr>
            <a:spLocks noGrp="1" noChangeArrowheads="1"/>
          </p:cNvSpPr>
          <p:nvPr>
            <p:ph type="title"/>
          </p:nvPr>
        </p:nvSpPr>
        <p:spPr bwMode="auto">
          <a:xfrm>
            <a:off x="508000" y="615907"/>
            <a:ext cx="1005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a:t>Click to edit Master title style</a:t>
            </a:r>
            <a:endParaRPr lang="en-US" dirty="0"/>
          </a:p>
        </p:txBody>
      </p:sp>
      <p:sp>
        <p:nvSpPr>
          <p:cNvPr id="11269" name="Rectangle 3"/>
          <p:cNvSpPr>
            <a:spLocks noGrp="1" noChangeArrowheads="1"/>
          </p:cNvSpPr>
          <p:nvPr>
            <p:ph type="body" idx="1"/>
          </p:nvPr>
        </p:nvSpPr>
        <p:spPr bwMode="auto">
          <a:xfrm>
            <a:off x="508000" y="1794501"/>
            <a:ext cx="112776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txBox="1">
            <a:spLocks noGrp="1"/>
          </p:cNvSpPr>
          <p:nvPr/>
        </p:nvSpPr>
        <p:spPr bwMode="auto">
          <a:xfrm>
            <a:off x="8566156" y="6432549"/>
            <a:ext cx="3219449"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1067" dirty="0">
                <a:solidFill>
                  <a:schemeClr val="bg2"/>
                </a:solidFill>
                <a:cs typeface="MS PGothic" charset="0"/>
              </a:rPr>
              <a:t>Page </a:t>
            </a:r>
            <a:fld id="{95158037-59F0-9C4B-B231-1C776117AADA}" type="slidenum">
              <a:rPr lang="en-US" sz="1067" smtClean="0">
                <a:solidFill>
                  <a:schemeClr val="bg2"/>
                </a:solidFill>
              </a:rPr>
              <a:pPr algn="r">
                <a:defRPr/>
              </a:pPr>
              <a:t>‹#›</a:t>
            </a:fld>
            <a:r>
              <a:rPr lang="en-US" sz="1067" dirty="0">
                <a:solidFill>
                  <a:schemeClr val="bg2"/>
                </a:solidFill>
                <a:cs typeface="MS PGothic" charset="0"/>
              </a:rPr>
              <a:t> | Proprietary and Copyrighted Information</a:t>
            </a:r>
          </a:p>
        </p:txBody>
      </p:sp>
      <p:pic>
        <p:nvPicPr>
          <p:cNvPr id="9" name="Picture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14258" y="6319900"/>
            <a:ext cx="1371277" cy="400373"/>
          </a:xfrm>
          <a:prstGeom prst="rect">
            <a:avLst/>
          </a:prstGeom>
        </p:spPr>
      </p:pic>
    </p:spTree>
    <p:extLst>
      <p:ext uri="{BB962C8B-B14F-4D97-AF65-F5344CB8AC3E}">
        <p14:creationId xmlns:p14="http://schemas.microsoft.com/office/powerpoint/2010/main" val="263644149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rtl="0" eaLnBrk="1" fontAlgn="base" hangingPunct="1">
        <a:spcBef>
          <a:spcPct val="0"/>
        </a:spcBef>
        <a:spcAft>
          <a:spcPct val="0"/>
        </a:spcAft>
        <a:defRPr sz="32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3200" b="1">
          <a:solidFill>
            <a:schemeClr val="bg1"/>
          </a:solidFill>
          <a:latin typeface="Arial" charset="0"/>
          <a:ea typeface="ＭＳ Ｐゴシック" charset="0"/>
          <a:cs typeface="ＭＳ Ｐゴシック" charset="0"/>
        </a:defRPr>
      </a:lvl5pPr>
      <a:lvl6pPr marL="609585"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6pPr>
      <a:lvl7pPr marL="1219170"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7pPr>
      <a:lvl8pPr marL="1828754"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8pPr>
      <a:lvl9pPr marL="2438339" algn="l" rtl="0" eaLnBrk="1" fontAlgn="base" hangingPunct="1">
        <a:spcBef>
          <a:spcPct val="0"/>
        </a:spcBef>
        <a:spcAft>
          <a:spcPct val="0"/>
        </a:spcAft>
        <a:defRPr sz="3200">
          <a:solidFill>
            <a:schemeClr val="bg1"/>
          </a:solidFill>
          <a:latin typeface="Arial" charset="0"/>
          <a:ea typeface="ヒラギノ角ゴ Pro W3" charset="-128"/>
          <a:cs typeface="ヒラギノ角ゴ Pro W3" charset="-128"/>
        </a:defRPr>
      </a:lvl9pPr>
    </p:titleStyle>
    <p:bodyStyle>
      <a:lvl1pPr marL="457189" indent="-457189" algn="l" rtl="0" eaLnBrk="1" fontAlgn="base" hangingPunct="1">
        <a:spcBef>
          <a:spcPts val="1035"/>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iesbaecode.org/part/4"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ctrTitle"/>
          </p:nvPr>
        </p:nvSpPr>
        <p:spPr>
          <a:xfrm>
            <a:off x="5181600" y="1930898"/>
            <a:ext cx="6700000" cy="990604"/>
          </a:xfrm>
          <a:prstGeom prst="rect">
            <a:avLst/>
          </a:prstGeom>
        </p:spPr>
        <p:txBody>
          <a:bodyPr>
            <a:normAutofit/>
          </a:bodyPr>
          <a:lstStyle/>
          <a:p>
            <a:r>
              <a:rPr lang="en-US" dirty="0"/>
              <a:t>Benchmarking Initiative</a:t>
            </a:r>
            <a:endParaRPr dirty="0"/>
          </a:p>
        </p:txBody>
      </p:sp>
      <p:sp>
        <p:nvSpPr>
          <p:cNvPr id="127" name="Subtitle 3"/>
          <p:cNvSpPr txBox="1"/>
          <p:nvPr/>
        </p:nvSpPr>
        <p:spPr>
          <a:xfrm>
            <a:off x="5036024" y="3592020"/>
            <a:ext cx="6845576" cy="492443"/>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marL="393700" indent="-393700">
              <a:spcBef>
                <a:spcPts val="400"/>
              </a:spcBef>
              <a:defRPr sz="1800">
                <a:solidFill>
                  <a:srgbClr val="FFFFFF"/>
                </a:solidFill>
                <a:latin typeface="Arial"/>
                <a:ea typeface="Arial"/>
                <a:cs typeface="Arial"/>
                <a:sym typeface="Arial"/>
              </a:defRPr>
            </a:lvl1pPr>
          </a:lstStyle>
          <a:p>
            <a:pPr hangingPunct="0"/>
            <a:r>
              <a:rPr lang="en-US" sz="3200" kern="0" dirty="0"/>
              <a:t>Laura Friedrich, Working Group Chair</a:t>
            </a:r>
            <a:endParaRPr sz="3200" kern="0" dirty="0"/>
          </a:p>
        </p:txBody>
      </p:sp>
      <p:sp>
        <p:nvSpPr>
          <p:cNvPr id="128" name="Subtitle 3"/>
          <p:cNvSpPr txBox="1">
            <a:spLocks noGrp="1"/>
          </p:cNvSpPr>
          <p:nvPr>
            <p:ph type="subTitle" sz="quarter" idx="1"/>
          </p:nvPr>
        </p:nvSpPr>
        <p:spPr>
          <a:xfrm>
            <a:off x="5014178" y="4721654"/>
            <a:ext cx="6502400" cy="1154117"/>
          </a:xfrm>
          <a:prstGeom prst="rect">
            <a:avLst/>
          </a:prstGeom>
        </p:spPr>
        <p:txBody>
          <a:bodyPr>
            <a:normAutofit/>
          </a:bodyPr>
          <a:lstStyle/>
          <a:p>
            <a:pPr marL="315376" indent="-315376"/>
            <a:r>
              <a:rPr lang="en-US" sz="2400" dirty="0"/>
              <a:t>IESBA Meeting (Virtual)</a:t>
            </a:r>
          </a:p>
          <a:p>
            <a:pPr marL="315376" indent="-315376"/>
            <a:r>
              <a:rPr lang="en-US" sz="2400" dirty="0"/>
              <a:t>July 22,</a:t>
            </a:r>
            <a:r>
              <a:rPr sz="2400" dirty="0"/>
              <a:t> 20</a:t>
            </a:r>
            <a:r>
              <a:rPr lang="en-US" sz="2400" dirty="0"/>
              <a:t>20</a:t>
            </a:r>
            <a:endParaRPr sz="2400" dirty="0"/>
          </a:p>
        </p:txBody>
      </p:sp>
      <p:pic>
        <p:nvPicPr>
          <p:cNvPr id="3" name="Picture 2">
            <a:extLst>
              <a:ext uri="{FF2B5EF4-FFF2-40B4-BE49-F238E27FC236}">
                <a16:creationId xmlns:a16="http://schemas.microsoft.com/office/drawing/2014/main" id="{6DCCC674-60C0-4434-ADD4-098900C6A0A8}"/>
              </a:ext>
            </a:extLst>
          </p:cNvPr>
          <p:cNvPicPr>
            <a:picLocks noChangeAspect="1"/>
          </p:cNvPicPr>
          <p:nvPr/>
        </p:nvPicPr>
        <p:blipFill>
          <a:blip r:embed="rId3"/>
          <a:stretch>
            <a:fillRect/>
          </a:stretch>
        </p:blipFill>
        <p:spPr>
          <a:xfrm>
            <a:off x="675422" y="3592020"/>
            <a:ext cx="3746454" cy="2283751"/>
          </a:xfrm>
          <a:prstGeom prst="rect">
            <a:avLst/>
          </a:prstGeom>
        </p:spPr>
      </p:pic>
    </p:spTree>
    <p:extLst>
      <p:ext uri="{BB962C8B-B14F-4D97-AF65-F5344CB8AC3E}">
        <p14:creationId xmlns:p14="http://schemas.microsoft.com/office/powerpoint/2010/main" val="332533753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Conceptual Approach of SEC/PCAOB rules</a:t>
            </a:r>
          </a:p>
        </p:txBody>
      </p:sp>
      <p:sp>
        <p:nvSpPr>
          <p:cNvPr id="8" name="Content Placeholder 7">
            <a:extLst>
              <a:ext uri="{FF2B5EF4-FFF2-40B4-BE49-F238E27FC236}">
                <a16:creationId xmlns:a16="http://schemas.microsoft.com/office/drawing/2014/main" id="{26FCF215-E4A2-4E30-8326-E89318EA7ACD}"/>
              </a:ext>
            </a:extLst>
          </p:cNvPr>
          <p:cNvSpPr>
            <a:spLocks noGrp="1"/>
          </p:cNvSpPr>
          <p:nvPr>
            <p:ph idx="1"/>
          </p:nvPr>
        </p:nvSpPr>
        <p:spPr>
          <a:xfrm>
            <a:off x="507999" y="1881962"/>
            <a:ext cx="10058400" cy="3897849"/>
          </a:xfrm>
        </p:spPr>
        <p:txBody>
          <a:bodyPr/>
          <a:lstStyle/>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pic>
        <p:nvPicPr>
          <p:cNvPr id="5" name="Picture 4">
            <a:extLst>
              <a:ext uri="{FF2B5EF4-FFF2-40B4-BE49-F238E27FC236}">
                <a16:creationId xmlns:a16="http://schemas.microsoft.com/office/drawing/2014/main" id="{53BCF3D8-AAE6-4DDB-B071-A2F67FEA58E6}"/>
              </a:ext>
            </a:extLst>
          </p:cNvPr>
          <p:cNvPicPr>
            <a:picLocks noChangeAspect="1"/>
          </p:cNvPicPr>
          <p:nvPr/>
        </p:nvPicPr>
        <p:blipFill>
          <a:blip r:embed="rId3"/>
          <a:stretch>
            <a:fillRect/>
          </a:stretch>
        </p:blipFill>
        <p:spPr>
          <a:xfrm>
            <a:off x="352826" y="2416423"/>
            <a:ext cx="4448175" cy="2828925"/>
          </a:xfrm>
          <a:prstGeom prst="rect">
            <a:avLst/>
          </a:prstGeom>
        </p:spPr>
      </p:pic>
      <p:sp>
        <p:nvSpPr>
          <p:cNvPr id="9" name="Oval 8">
            <a:extLst>
              <a:ext uri="{FF2B5EF4-FFF2-40B4-BE49-F238E27FC236}">
                <a16:creationId xmlns:a16="http://schemas.microsoft.com/office/drawing/2014/main" id="{86F4FDB6-464D-4B9A-944F-1787471335E5}"/>
              </a:ext>
            </a:extLst>
          </p:cNvPr>
          <p:cNvSpPr/>
          <p:nvPr/>
        </p:nvSpPr>
        <p:spPr bwMode="auto">
          <a:xfrm>
            <a:off x="2593075" y="2129051"/>
            <a:ext cx="2333767" cy="237471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noFill/>
              <a:effectLst/>
              <a:latin typeface="Arial" charset="0"/>
              <a:ea typeface="ヒラギノ角ゴ Pro W3" charset="-128"/>
              <a:cs typeface="ヒラギノ角ゴ Pro W3" charset="-128"/>
            </a:endParaRPr>
          </a:p>
        </p:txBody>
      </p:sp>
      <p:sp>
        <p:nvSpPr>
          <p:cNvPr id="10" name="Content Placeholder 7">
            <a:extLst>
              <a:ext uri="{FF2B5EF4-FFF2-40B4-BE49-F238E27FC236}">
                <a16:creationId xmlns:a16="http://schemas.microsoft.com/office/drawing/2014/main" id="{78A20415-1441-4FD6-8A25-9DD474E7453C}"/>
              </a:ext>
            </a:extLst>
          </p:cNvPr>
          <p:cNvSpPr txBox="1">
            <a:spLocks/>
          </p:cNvSpPr>
          <p:nvPr/>
        </p:nvSpPr>
        <p:spPr bwMode="auto">
          <a:xfrm>
            <a:off x="4956174" y="1881962"/>
            <a:ext cx="6970974" cy="4191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pPr algn="just">
              <a:lnSpc>
                <a:spcPts val="2160"/>
              </a:lnSpc>
              <a:spcBef>
                <a:spcPts val="600"/>
              </a:spcBef>
              <a:spcAft>
                <a:spcPts val="1200"/>
              </a:spcAft>
            </a:pPr>
            <a:r>
              <a:rPr lang="en-US" sz="2000" b="1" i="1" kern="400" dirty="0">
                <a:solidFill>
                  <a:schemeClr val="tx1">
                    <a:lumMod val="75000"/>
                    <a:lumOff val="25000"/>
                  </a:schemeClr>
                </a:solidFill>
                <a:latin typeface="Arial" panose="020B0604020202020204" pitchFamily="34" charset="0"/>
                <a:ea typeface="Arial Unicode MS" panose="020B0604020202020204" pitchFamily="34" charset="-128"/>
              </a:rPr>
              <a:t>Rule 2-01 </a:t>
            </a:r>
            <a:r>
              <a:rPr lang="en-US" sz="1800" kern="400" dirty="0">
                <a:solidFill>
                  <a:schemeClr val="tx1">
                    <a:lumMod val="75000"/>
                    <a:lumOff val="25000"/>
                  </a:schemeClr>
                </a:solidFill>
                <a:latin typeface="Arial" panose="020B0604020202020204" pitchFamily="34" charset="0"/>
                <a:ea typeface="Arial Unicode MS" panose="020B0604020202020204" pitchFamily="34" charset="-128"/>
              </a:rPr>
              <a:t>aims to ensure that auditors are qualified and independent of their audit clients </a:t>
            </a:r>
            <a:r>
              <a:rPr lang="en-US" sz="1800" i="1" u="sng" kern="400" dirty="0">
                <a:solidFill>
                  <a:schemeClr val="tx1">
                    <a:lumMod val="75000"/>
                    <a:lumOff val="25000"/>
                  </a:schemeClr>
                </a:solidFill>
                <a:latin typeface="Arial" panose="020B0604020202020204" pitchFamily="34" charset="0"/>
                <a:ea typeface="Arial Unicode MS" panose="020B0604020202020204" pitchFamily="34" charset="-128"/>
              </a:rPr>
              <a:t>both in fact and in appearance</a:t>
            </a:r>
            <a:r>
              <a:rPr lang="en-US" sz="1800" kern="400" dirty="0">
                <a:solidFill>
                  <a:schemeClr val="tx1">
                    <a:lumMod val="75000"/>
                    <a:lumOff val="25000"/>
                  </a:schemeClr>
                </a:solidFill>
                <a:latin typeface="Arial" panose="020B0604020202020204" pitchFamily="34" charset="0"/>
                <a:ea typeface="Arial Unicode MS" panose="020B0604020202020204" pitchFamily="34" charset="-128"/>
              </a:rPr>
              <a:t>. </a:t>
            </a:r>
            <a:endParaRPr lang="en-US" sz="1800" b="1" kern="400" dirty="0">
              <a:solidFill>
                <a:schemeClr val="tx1">
                  <a:lumMod val="75000"/>
                  <a:lumOff val="25000"/>
                </a:schemeClr>
              </a:solidFill>
              <a:latin typeface="Arial" panose="020B0604020202020204" pitchFamily="34" charset="0"/>
              <a:ea typeface="Arial Unicode MS" panose="020B0604020202020204" pitchFamily="34" charset="-128"/>
            </a:endParaRPr>
          </a:p>
          <a:p>
            <a:pPr algn="just">
              <a:lnSpc>
                <a:spcPts val="2160"/>
              </a:lnSpc>
              <a:spcBef>
                <a:spcPts val="600"/>
              </a:spcBef>
              <a:spcAft>
                <a:spcPts val="600"/>
              </a:spcAft>
            </a:pPr>
            <a:r>
              <a:rPr lang="en-US" sz="2000" b="1" i="1" kern="400" dirty="0">
                <a:solidFill>
                  <a:schemeClr val="tx1">
                    <a:lumMod val="75000"/>
                    <a:lumOff val="25000"/>
                  </a:schemeClr>
                </a:solidFill>
                <a:latin typeface="Arial" panose="020B0604020202020204" pitchFamily="34" charset="0"/>
                <a:ea typeface="Arial Unicode MS" panose="020B0604020202020204" pitchFamily="34" charset="-128"/>
              </a:rPr>
              <a:t>Rule 2-01(b) </a:t>
            </a:r>
            <a:r>
              <a:rPr lang="en-US" sz="2000" kern="400" dirty="0">
                <a:solidFill>
                  <a:schemeClr val="tx1">
                    <a:lumMod val="75000"/>
                    <a:lumOff val="25000"/>
                  </a:schemeClr>
                </a:solidFill>
                <a:latin typeface="Arial" panose="020B0604020202020204" pitchFamily="34" charset="0"/>
                <a:ea typeface="Arial Unicode MS" panose="020B0604020202020204" pitchFamily="34" charset="-128"/>
              </a:rPr>
              <a:t>- </a:t>
            </a:r>
            <a:r>
              <a:rPr lang="en-US" sz="2000" b="1" kern="400" dirty="0">
                <a:solidFill>
                  <a:schemeClr val="tx1">
                    <a:lumMod val="75000"/>
                    <a:lumOff val="25000"/>
                  </a:schemeClr>
                </a:solidFill>
                <a:latin typeface="Arial" panose="020B0604020202020204" pitchFamily="34" charset="0"/>
                <a:ea typeface="Arial Unicode MS" panose="020B0604020202020204" pitchFamily="34" charset="-128"/>
              </a:rPr>
              <a:t>General Standard</a:t>
            </a:r>
            <a:endParaRPr lang="en-US" sz="2000" kern="400" dirty="0">
              <a:solidFill>
                <a:schemeClr val="tx1">
                  <a:lumMod val="75000"/>
                  <a:lumOff val="25000"/>
                </a:schemeClr>
              </a:solidFill>
              <a:latin typeface="Arial" panose="020B0604020202020204" pitchFamily="34" charset="0"/>
              <a:ea typeface="Arial Unicode MS" panose="020B0604020202020204" pitchFamily="34" charset="-128"/>
            </a:endParaRPr>
          </a:p>
          <a:p>
            <a:pPr marL="469380" lvl="1" indent="0" algn="just">
              <a:lnSpc>
                <a:spcPts val="2160"/>
              </a:lnSpc>
              <a:spcBef>
                <a:spcPts val="600"/>
              </a:spcBef>
              <a:spcAft>
                <a:spcPts val="600"/>
              </a:spcAft>
              <a:buFontTx/>
              <a:buNone/>
            </a:pPr>
            <a:r>
              <a:rPr lang="en-US" sz="1800" i="1" kern="400" dirty="0">
                <a:solidFill>
                  <a:schemeClr val="tx1">
                    <a:lumMod val="75000"/>
                    <a:lumOff val="25000"/>
                  </a:schemeClr>
                </a:solidFill>
                <a:latin typeface="Arial" panose="020B0604020202020204" pitchFamily="34" charset="0"/>
                <a:ea typeface="Arial Unicode MS" panose="020B0604020202020204" pitchFamily="34" charset="-128"/>
              </a:rPr>
              <a:t>“The Commission will not recognize an accountant as independent, with respect to an audit client, if the accountant is not, or a reasonable investor with knowledge of all relevant facts and circumstances would conclude that the accountant is not, capable of exercising objective and impartial judgment on all issues encompassed within the accountant's engagement.”</a:t>
            </a:r>
          </a:p>
          <a:p>
            <a:pPr algn="just">
              <a:lnSpc>
                <a:spcPts val="2160"/>
              </a:lnSpc>
              <a:spcBef>
                <a:spcPts val="600"/>
              </a:spcBef>
              <a:spcAft>
                <a:spcPts val="600"/>
              </a:spcAft>
            </a:pPr>
            <a:r>
              <a:rPr lang="en-US" sz="2000" b="1" i="1" kern="400" dirty="0">
                <a:solidFill>
                  <a:schemeClr val="tx1">
                    <a:lumMod val="75000"/>
                    <a:lumOff val="25000"/>
                  </a:schemeClr>
                </a:solidFill>
                <a:latin typeface="Arial" panose="020B0604020202020204" pitchFamily="34" charset="0"/>
                <a:ea typeface="Arial Unicode MS" panose="020B0604020202020204" pitchFamily="34" charset="-128"/>
              </a:rPr>
              <a:t>Rule 2-01(c) </a:t>
            </a:r>
            <a:r>
              <a:rPr lang="en-US" sz="1800" kern="400" dirty="0">
                <a:solidFill>
                  <a:schemeClr val="tx1">
                    <a:lumMod val="75000"/>
                    <a:lumOff val="25000"/>
                  </a:schemeClr>
                </a:solidFill>
                <a:latin typeface="Arial" panose="020B0604020202020204" pitchFamily="34" charset="0"/>
                <a:ea typeface="Arial Unicode MS" panose="020B0604020202020204" pitchFamily="34" charset="-128"/>
              </a:rPr>
              <a:t>sets forth a non-exclusive specification of circumstances inconsistent with paragraph (b) </a:t>
            </a:r>
          </a:p>
          <a:p>
            <a:endParaRPr lang="en-US" sz="2000" kern="1200" dirty="0">
              <a:solidFill>
                <a:schemeClr val="tx1"/>
              </a:solidFill>
            </a:endParaRPr>
          </a:p>
        </p:txBody>
      </p:sp>
    </p:spTree>
    <p:extLst>
      <p:ext uri="{BB962C8B-B14F-4D97-AF65-F5344CB8AC3E}">
        <p14:creationId xmlns:p14="http://schemas.microsoft.com/office/powerpoint/2010/main" val="2399966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2AB642-1DB5-41A8-80BA-A23A6A55D7A6}"/>
              </a:ext>
            </a:extLst>
          </p:cNvPr>
          <p:cNvSpPr>
            <a:spLocks noGrp="1"/>
          </p:cNvSpPr>
          <p:nvPr>
            <p:ph type="subTitle" idx="10"/>
          </p:nvPr>
        </p:nvSpPr>
        <p:spPr/>
        <p:txBody>
          <a:bodyPr/>
          <a:lstStyle/>
          <a:p>
            <a:r>
              <a:rPr lang="en-US" dirty="0"/>
              <a:t>Conceptual Approach</a:t>
            </a:r>
          </a:p>
          <a:p>
            <a:endParaRPr lang="en-US" dirty="0"/>
          </a:p>
        </p:txBody>
      </p:sp>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Independence in Mind/ in Appearance</a:t>
            </a:r>
          </a:p>
        </p:txBody>
      </p:sp>
      <p:sp>
        <p:nvSpPr>
          <p:cNvPr id="8" name="Content Placeholder 7">
            <a:extLst>
              <a:ext uri="{FF2B5EF4-FFF2-40B4-BE49-F238E27FC236}">
                <a16:creationId xmlns:a16="http://schemas.microsoft.com/office/drawing/2014/main" id="{26FCF215-E4A2-4E30-8326-E89318EA7ACD}"/>
              </a:ext>
            </a:extLst>
          </p:cNvPr>
          <p:cNvSpPr>
            <a:spLocks noGrp="1"/>
          </p:cNvSpPr>
          <p:nvPr>
            <p:ph idx="1"/>
          </p:nvPr>
        </p:nvSpPr>
        <p:spPr>
          <a:xfrm>
            <a:off x="507999" y="1881962"/>
            <a:ext cx="10058400" cy="3897849"/>
          </a:xfrm>
        </p:spPr>
        <p:txBody>
          <a:bodyPr/>
          <a:lstStyle/>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graphicFrame>
        <p:nvGraphicFramePr>
          <p:cNvPr id="5" name="Table 5">
            <a:extLst>
              <a:ext uri="{FF2B5EF4-FFF2-40B4-BE49-F238E27FC236}">
                <a16:creationId xmlns:a16="http://schemas.microsoft.com/office/drawing/2014/main" id="{21FD6DBF-1E6F-46E6-85D1-20CC87063409}"/>
              </a:ext>
            </a:extLst>
          </p:cNvPr>
          <p:cNvGraphicFramePr>
            <a:graphicFrameLocks noGrp="1"/>
          </p:cNvGraphicFramePr>
          <p:nvPr>
            <p:extLst>
              <p:ext uri="{D42A27DB-BD31-4B8C-83A1-F6EECF244321}">
                <p14:modId xmlns:p14="http://schemas.microsoft.com/office/powerpoint/2010/main" val="1291276619"/>
              </p:ext>
            </p:extLst>
          </p:nvPr>
        </p:nvGraphicFramePr>
        <p:xfrm>
          <a:off x="425302" y="1881962"/>
          <a:ext cx="5295014" cy="3840480"/>
        </p:xfrm>
        <a:graphic>
          <a:graphicData uri="http://schemas.openxmlformats.org/drawingml/2006/table">
            <a:tbl>
              <a:tblPr firstRow="1" bandRow="1">
                <a:tableStyleId>{5C22544A-7EE6-4342-B048-85BDC9FD1C3A}</a:tableStyleId>
              </a:tblPr>
              <a:tblGrid>
                <a:gridCol w="2647507">
                  <a:extLst>
                    <a:ext uri="{9D8B030D-6E8A-4147-A177-3AD203B41FA5}">
                      <a16:colId xmlns:a16="http://schemas.microsoft.com/office/drawing/2014/main" val="508102420"/>
                    </a:ext>
                  </a:extLst>
                </a:gridCol>
                <a:gridCol w="2647507">
                  <a:extLst>
                    <a:ext uri="{9D8B030D-6E8A-4147-A177-3AD203B41FA5}">
                      <a16:colId xmlns:a16="http://schemas.microsoft.com/office/drawing/2014/main" val="3957461653"/>
                    </a:ext>
                  </a:extLst>
                </a:gridCol>
              </a:tblGrid>
              <a:tr h="822056">
                <a:tc gridSpan="2">
                  <a:txBody>
                    <a:bodyPr/>
                    <a:lstStyle/>
                    <a:p>
                      <a:pPr algn="ctr"/>
                      <a:r>
                        <a:rPr lang="en-US" dirty="0"/>
                        <a:t>Independence in Mind</a:t>
                      </a:r>
                    </a:p>
                    <a:p>
                      <a:pPr algn="ctr"/>
                      <a:r>
                        <a:rPr lang="en-US" dirty="0"/>
                        <a:t>Code vs SEC rules</a:t>
                      </a:r>
                    </a:p>
                  </a:txBody>
                  <a:tcPr/>
                </a:tc>
                <a:tc hMerge="1">
                  <a:txBody>
                    <a:bodyPr/>
                    <a:lstStyle/>
                    <a:p>
                      <a:endParaRPr lang="en-US" dirty="0"/>
                    </a:p>
                  </a:txBody>
                  <a:tcPr/>
                </a:tc>
                <a:extLst>
                  <a:ext uri="{0D108BD9-81ED-4DB2-BD59-A6C34878D82A}">
                    <a16:rowId xmlns:a16="http://schemas.microsoft.com/office/drawing/2014/main" val="1290615588"/>
                  </a:ext>
                </a:extLst>
              </a:tr>
              <a:tr h="2816592">
                <a:tc>
                  <a:txBody>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“the </a:t>
                      </a:r>
                      <a:r>
                        <a:rPr lang="en-US" sz="1600" b="1" kern="1200" dirty="0">
                          <a:solidFill>
                            <a:schemeClr val="dk1"/>
                          </a:solidFill>
                          <a:effectLst/>
                          <a:latin typeface="+mn-lt"/>
                          <a:ea typeface="+mn-ea"/>
                          <a:cs typeface="+mn-cs"/>
                        </a:rPr>
                        <a:t>state of mind that permits the expression of a conclusion without being affected by influences that compromise professional judgment</a:t>
                      </a:r>
                      <a:r>
                        <a:rPr lang="en-US" sz="1600" kern="1200" dirty="0">
                          <a:solidFill>
                            <a:schemeClr val="dk1"/>
                          </a:solidFill>
                          <a:effectLst/>
                          <a:latin typeface="+mn-lt"/>
                          <a:ea typeface="+mn-ea"/>
                          <a:cs typeface="+mn-cs"/>
                        </a:rPr>
                        <a:t>, thereby allowing an individual to act with integrity, and exercise objectivity and professional skepticism”</a:t>
                      </a:r>
                    </a:p>
                  </a:txBody>
                  <a:tcPr/>
                </a:tc>
                <a:tc>
                  <a:txBody>
                    <a:bodyPr/>
                    <a:lstStyle/>
                    <a:p>
                      <a:r>
                        <a:rPr lang="en-US" sz="1600" b="0" dirty="0">
                          <a:solidFill>
                            <a:srgbClr val="000000"/>
                          </a:solidFill>
                          <a:effectLst/>
                          <a:latin typeface="Arial" panose="020B0604020202020204" pitchFamily="34" charset="0"/>
                          <a:ea typeface="Times New Roman" panose="02020603050405020304" pitchFamily="18" charset="0"/>
                        </a:rPr>
                        <a:t>“if the accountant is not,</a:t>
                      </a:r>
                      <a:r>
                        <a:rPr lang="en-US" sz="1600" b="1" dirty="0">
                          <a:solidFill>
                            <a:srgbClr val="000000"/>
                          </a:solidFill>
                          <a:effectLst/>
                          <a:latin typeface="Arial" panose="020B0604020202020204" pitchFamily="34" charset="0"/>
                          <a:ea typeface="Times New Roman" panose="02020603050405020304" pitchFamily="18" charset="0"/>
                        </a:rPr>
                        <a:t> </a:t>
                      </a:r>
                      <a:r>
                        <a:rPr lang="en-US" sz="1600" b="0" dirty="0">
                          <a:solidFill>
                            <a:srgbClr val="000000"/>
                          </a:solidFill>
                          <a:effectLst/>
                          <a:latin typeface="Arial" panose="020B0604020202020204" pitchFamily="34" charset="0"/>
                          <a:ea typeface="Times New Roman" panose="02020603050405020304" pitchFamily="18" charset="0"/>
                        </a:rPr>
                        <a:t>(….) </a:t>
                      </a:r>
                      <a:r>
                        <a:rPr lang="en-US" sz="1600" b="1" dirty="0">
                          <a:solidFill>
                            <a:srgbClr val="000000"/>
                          </a:solidFill>
                          <a:effectLst/>
                          <a:latin typeface="Arial" panose="020B0604020202020204" pitchFamily="34" charset="0"/>
                          <a:ea typeface="Times New Roman" panose="02020603050405020304" pitchFamily="18" charset="0"/>
                        </a:rPr>
                        <a:t>capable of exercising objective and impartial judgment </a:t>
                      </a:r>
                      <a:r>
                        <a:rPr lang="en-US" sz="1600" b="0" dirty="0">
                          <a:solidFill>
                            <a:srgbClr val="000000"/>
                          </a:solidFill>
                          <a:effectLst/>
                          <a:latin typeface="Arial" panose="020B0604020202020204" pitchFamily="34" charset="0"/>
                          <a:ea typeface="Times New Roman" panose="02020603050405020304" pitchFamily="18" charset="0"/>
                        </a:rPr>
                        <a:t>on all issues encompassed within the accountant's engagement”</a:t>
                      </a:r>
                      <a:endParaRPr lang="en-US" sz="1600" b="0" dirty="0"/>
                    </a:p>
                  </a:txBody>
                  <a:tcPr/>
                </a:tc>
                <a:extLst>
                  <a:ext uri="{0D108BD9-81ED-4DB2-BD59-A6C34878D82A}">
                    <a16:rowId xmlns:a16="http://schemas.microsoft.com/office/drawing/2014/main" val="831307684"/>
                  </a:ext>
                </a:extLst>
              </a:tr>
            </a:tbl>
          </a:graphicData>
        </a:graphic>
      </p:graphicFrame>
      <p:graphicFrame>
        <p:nvGraphicFramePr>
          <p:cNvPr id="7" name="Table 8">
            <a:extLst>
              <a:ext uri="{FF2B5EF4-FFF2-40B4-BE49-F238E27FC236}">
                <a16:creationId xmlns:a16="http://schemas.microsoft.com/office/drawing/2014/main" id="{263CFD0E-02C6-441D-9146-1F983AF12AF1}"/>
              </a:ext>
            </a:extLst>
          </p:cNvPr>
          <p:cNvGraphicFramePr>
            <a:graphicFrameLocks noGrp="1"/>
          </p:cNvGraphicFramePr>
          <p:nvPr>
            <p:extLst>
              <p:ext uri="{D42A27DB-BD31-4B8C-83A1-F6EECF244321}">
                <p14:modId xmlns:p14="http://schemas.microsoft.com/office/powerpoint/2010/main" val="1851683250"/>
              </p:ext>
            </p:extLst>
          </p:nvPr>
        </p:nvGraphicFramePr>
        <p:xfrm>
          <a:off x="5986131" y="1852825"/>
          <a:ext cx="5295014" cy="3897849"/>
        </p:xfrm>
        <a:graphic>
          <a:graphicData uri="http://schemas.openxmlformats.org/drawingml/2006/table">
            <a:tbl>
              <a:tblPr firstRow="1" bandRow="1">
                <a:tableStyleId>{5C22544A-7EE6-4342-B048-85BDC9FD1C3A}</a:tableStyleId>
              </a:tblPr>
              <a:tblGrid>
                <a:gridCol w="2647507">
                  <a:extLst>
                    <a:ext uri="{9D8B030D-6E8A-4147-A177-3AD203B41FA5}">
                      <a16:colId xmlns:a16="http://schemas.microsoft.com/office/drawing/2014/main" val="754241226"/>
                    </a:ext>
                  </a:extLst>
                </a:gridCol>
                <a:gridCol w="2647507">
                  <a:extLst>
                    <a:ext uri="{9D8B030D-6E8A-4147-A177-3AD203B41FA5}">
                      <a16:colId xmlns:a16="http://schemas.microsoft.com/office/drawing/2014/main" val="2968736057"/>
                    </a:ext>
                  </a:extLst>
                </a:gridCol>
              </a:tblGrid>
              <a:tr h="839916">
                <a:tc gridSpan="2">
                  <a:txBody>
                    <a:bodyPr/>
                    <a:lstStyle/>
                    <a:p>
                      <a:pPr algn="ctr"/>
                      <a:r>
                        <a:rPr lang="en-US" dirty="0"/>
                        <a:t>Independence in Appearance</a:t>
                      </a:r>
                    </a:p>
                    <a:p>
                      <a:pPr algn="ctr"/>
                      <a:r>
                        <a:rPr lang="en-US" dirty="0"/>
                        <a:t>Code vs SEC rules</a:t>
                      </a:r>
                    </a:p>
                  </a:txBody>
                  <a:tcPr/>
                </a:tc>
                <a:tc hMerge="1">
                  <a:txBody>
                    <a:bodyPr/>
                    <a:lstStyle/>
                    <a:p>
                      <a:endParaRPr lang="en-US" dirty="0"/>
                    </a:p>
                  </a:txBody>
                  <a:tcPr/>
                </a:tc>
                <a:extLst>
                  <a:ext uri="{0D108BD9-81ED-4DB2-BD59-A6C34878D82A}">
                    <a16:rowId xmlns:a16="http://schemas.microsoft.com/office/drawing/2014/main" val="1617734739"/>
                  </a:ext>
                </a:extLst>
              </a:tr>
              <a:tr h="3057933">
                <a:tc>
                  <a:txBody>
                    <a:bodyPr/>
                    <a:lstStyle/>
                    <a:p>
                      <a:r>
                        <a:rPr lang="en-US" sz="1600" dirty="0"/>
                        <a:t>“the avoidance of facts and circumstances that are so significant that </a:t>
                      </a:r>
                      <a:r>
                        <a:rPr lang="en-US" sz="1600" b="1" dirty="0"/>
                        <a:t>a reasonable and informed third party would be likely to conclude that </a:t>
                      </a:r>
                      <a:r>
                        <a:rPr lang="en-US" sz="1600" dirty="0"/>
                        <a:t>a firm’s or an audit or assurance team member’s integrity, objectivity or professional skepticism has been compromised”</a:t>
                      </a:r>
                    </a:p>
                  </a:txBody>
                  <a:tcPr/>
                </a:tc>
                <a:tc>
                  <a:txBody>
                    <a:bodyPr/>
                    <a:lstStyle/>
                    <a:p>
                      <a:r>
                        <a:rPr lang="en-US" sz="1600" dirty="0"/>
                        <a:t>“if the accountant is not, or </a:t>
                      </a:r>
                      <a:r>
                        <a:rPr lang="en-US" sz="1600" b="1" dirty="0"/>
                        <a:t>a reasonable investor with knowledge of all relevant facts and circumstances would conclude that </a:t>
                      </a:r>
                      <a:r>
                        <a:rPr lang="en-US" sz="1600" dirty="0"/>
                        <a:t>the accountant is not, capable of exercising objective and impartial judgment on all issues encompassed within the accountant's engagement”</a:t>
                      </a:r>
                    </a:p>
                  </a:txBody>
                  <a:tcPr/>
                </a:tc>
                <a:extLst>
                  <a:ext uri="{0D108BD9-81ED-4DB2-BD59-A6C34878D82A}">
                    <a16:rowId xmlns:a16="http://schemas.microsoft.com/office/drawing/2014/main" val="677898750"/>
                  </a:ext>
                </a:extLst>
              </a:tr>
            </a:tbl>
          </a:graphicData>
        </a:graphic>
      </p:graphicFrame>
    </p:spTree>
    <p:extLst>
      <p:ext uri="{BB962C8B-B14F-4D97-AF65-F5344CB8AC3E}">
        <p14:creationId xmlns:p14="http://schemas.microsoft.com/office/powerpoint/2010/main" val="2765514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2AB642-1DB5-41A8-80BA-A23A6A55D7A6}"/>
              </a:ext>
            </a:extLst>
          </p:cNvPr>
          <p:cNvSpPr>
            <a:spLocks noGrp="1"/>
          </p:cNvSpPr>
          <p:nvPr>
            <p:ph type="subTitle" idx="10"/>
          </p:nvPr>
        </p:nvSpPr>
        <p:spPr/>
        <p:txBody>
          <a:bodyPr/>
          <a:lstStyle/>
          <a:p>
            <a:r>
              <a:rPr lang="en-US" dirty="0"/>
              <a:t>Conceptual Approach</a:t>
            </a:r>
          </a:p>
        </p:txBody>
      </p:sp>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Main principles</a:t>
            </a:r>
          </a:p>
        </p:txBody>
      </p:sp>
      <p:sp>
        <p:nvSpPr>
          <p:cNvPr id="6" name="Content Placeholder 7">
            <a:extLst>
              <a:ext uri="{FF2B5EF4-FFF2-40B4-BE49-F238E27FC236}">
                <a16:creationId xmlns:a16="http://schemas.microsoft.com/office/drawing/2014/main" id="{D0C7BCAE-894D-4FFC-9362-4CFE366DC738}"/>
              </a:ext>
            </a:extLst>
          </p:cNvPr>
          <p:cNvSpPr txBox="1">
            <a:spLocks/>
          </p:cNvSpPr>
          <p:nvPr/>
        </p:nvSpPr>
        <p:spPr bwMode="auto">
          <a:xfrm>
            <a:off x="569433" y="1744520"/>
            <a:ext cx="10058400" cy="1105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sp>
        <p:nvSpPr>
          <p:cNvPr id="7" name="Content Placeholder 6">
            <a:extLst>
              <a:ext uri="{FF2B5EF4-FFF2-40B4-BE49-F238E27FC236}">
                <a16:creationId xmlns:a16="http://schemas.microsoft.com/office/drawing/2014/main" id="{97A9C6FD-98CB-41E0-9DCA-BA18D61458C1}"/>
              </a:ext>
            </a:extLst>
          </p:cNvPr>
          <p:cNvSpPr>
            <a:spLocks noGrp="1"/>
          </p:cNvSpPr>
          <p:nvPr>
            <p:ph idx="1"/>
          </p:nvPr>
        </p:nvSpPr>
        <p:spPr>
          <a:xfrm>
            <a:off x="508000" y="1794501"/>
            <a:ext cx="10690578" cy="4084320"/>
          </a:xfrm>
        </p:spPr>
        <p:txBody>
          <a:bodyPr/>
          <a:lstStyle/>
          <a:p>
            <a:pPr>
              <a:lnSpc>
                <a:spcPts val="2400"/>
              </a:lnSpc>
            </a:pPr>
            <a:endParaRPr lang="en-US" dirty="0"/>
          </a:p>
          <a:p>
            <a:pPr>
              <a:lnSpc>
                <a:spcPts val="2400"/>
              </a:lnSpc>
            </a:pPr>
            <a:endParaRPr lang="en-US" dirty="0"/>
          </a:p>
        </p:txBody>
      </p:sp>
      <p:sp>
        <p:nvSpPr>
          <p:cNvPr id="5" name="Rectangle: Rounded Corners 4">
            <a:extLst>
              <a:ext uri="{FF2B5EF4-FFF2-40B4-BE49-F238E27FC236}">
                <a16:creationId xmlns:a16="http://schemas.microsoft.com/office/drawing/2014/main" id="{F2DA0DD2-6E01-4175-ABEA-96D869B89435}"/>
              </a:ext>
            </a:extLst>
          </p:cNvPr>
          <p:cNvSpPr/>
          <p:nvPr/>
        </p:nvSpPr>
        <p:spPr bwMode="auto">
          <a:xfrm>
            <a:off x="508000" y="2142699"/>
            <a:ext cx="11176000" cy="656845"/>
          </a:xfrm>
          <a:prstGeom prst="roundRect">
            <a:avLst/>
          </a:prstGeom>
          <a:solidFill>
            <a:schemeClr val="accent1"/>
          </a:solid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2200" dirty="0">
                <a:solidFill>
                  <a:schemeClr val="bg1"/>
                </a:solidFill>
                <a:latin typeface="Arial" charset="0"/>
                <a:ea typeface="ヒラギノ角ゴ Pro W3" charset="-128"/>
                <a:cs typeface="ヒラギノ角ゴ Pro W3" charset="-128"/>
              </a:rPr>
              <a:t>As a starting point, SEC consider whether a relationship or the provision of a service</a:t>
            </a:r>
            <a:endParaRPr kumimoji="0" lang="en-US" sz="2200" b="0" i="0" u="none" strike="noStrike" cap="none" normalizeH="0" baseline="0" dirty="0">
              <a:ln>
                <a:noFill/>
              </a:ln>
              <a:solidFill>
                <a:schemeClr val="bg1"/>
              </a:solidFill>
              <a:effectLst/>
              <a:latin typeface="Arial" charset="0"/>
              <a:ea typeface="ヒラギノ角ゴ Pro W3" charset="-128"/>
              <a:cs typeface="ヒラギノ角ゴ Pro W3" charset="-128"/>
            </a:endParaRPr>
          </a:p>
        </p:txBody>
      </p:sp>
      <p:sp>
        <p:nvSpPr>
          <p:cNvPr id="8" name="Rectangle: Rounded Corners 7">
            <a:extLst>
              <a:ext uri="{FF2B5EF4-FFF2-40B4-BE49-F238E27FC236}">
                <a16:creationId xmlns:a16="http://schemas.microsoft.com/office/drawing/2014/main" id="{411B4458-E2E1-4D21-AAEA-703459920C8F}"/>
              </a:ext>
            </a:extLst>
          </p:cNvPr>
          <p:cNvSpPr/>
          <p:nvPr/>
        </p:nvSpPr>
        <p:spPr bwMode="auto">
          <a:xfrm>
            <a:off x="1228299" y="3147742"/>
            <a:ext cx="2006220" cy="2570670"/>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40000" dist="20000" dir="5400000" rotWithShape="0">
              <a:srgbClr val="000000">
                <a:alpha val="38000"/>
              </a:srgb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latin typeface="Arial"/>
              </a:rPr>
              <a:t>Creates a mutual or conflicting interest between the accountant and the audit client</a:t>
            </a:r>
          </a:p>
        </p:txBody>
      </p:sp>
      <p:sp>
        <p:nvSpPr>
          <p:cNvPr id="9" name="Rectangle: Rounded Corners 8">
            <a:extLst>
              <a:ext uri="{FF2B5EF4-FFF2-40B4-BE49-F238E27FC236}">
                <a16:creationId xmlns:a16="http://schemas.microsoft.com/office/drawing/2014/main" id="{25BD50B6-912B-4C1F-8260-FF021BFEE2A4}"/>
              </a:ext>
            </a:extLst>
          </p:cNvPr>
          <p:cNvSpPr/>
          <p:nvPr/>
        </p:nvSpPr>
        <p:spPr bwMode="auto">
          <a:xfrm>
            <a:off x="3728114" y="3147742"/>
            <a:ext cx="2006220" cy="2570670"/>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40000" dist="20000" dir="5400000" rotWithShape="0">
              <a:srgbClr val="000000">
                <a:alpha val="38000"/>
              </a:srgb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latin typeface="Arial"/>
              </a:rPr>
              <a:t>Places the accountant in the position of auditing his or her own work </a:t>
            </a:r>
          </a:p>
        </p:txBody>
      </p:sp>
      <p:sp>
        <p:nvSpPr>
          <p:cNvPr id="10" name="Rectangle: Rounded Corners 9">
            <a:extLst>
              <a:ext uri="{FF2B5EF4-FFF2-40B4-BE49-F238E27FC236}">
                <a16:creationId xmlns:a16="http://schemas.microsoft.com/office/drawing/2014/main" id="{C58F163F-8E59-47AC-9B1F-35681906BE70}"/>
              </a:ext>
            </a:extLst>
          </p:cNvPr>
          <p:cNvSpPr/>
          <p:nvPr/>
        </p:nvSpPr>
        <p:spPr bwMode="auto">
          <a:xfrm>
            <a:off x="6227929" y="3197723"/>
            <a:ext cx="2006220" cy="2520689"/>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40000" dist="20000" dir="5400000" rotWithShape="0">
              <a:srgbClr val="000000">
                <a:alpha val="38000"/>
              </a:srgb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latin typeface="Arial"/>
              </a:rPr>
              <a:t>Results in the accountant acting as management or an employee of the audit client </a:t>
            </a:r>
          </a:p>
        </p:txBody>
      </p:sp>
      <p:sp>
        <p:nvSpPr>
          <p:cNvPr id="11" name="Rectangle: Rounded Corners 10">
            <a:extLst>
              <a:ext uri="{FF2B5EF4-FFF2-40B4-BE49-F238E27FC236}">
                <a16:creationId xmlns:a16="http://schemas.microsoft.com/office/drawing/2014/main" id="{DA7974DE-0871-431A-A4FC-35C2DC38DBD5}"/>
              </a:ext>
            </a:extLst>
          </p:cNvPr>
          <p:cNvSpPr/>
          <p:nvPr/>
        </p:nvSpPr>
        <p:spPr bwMode="auto">
          <a:xfrm>
            <a:off x="8727744" y="3147742"/>
            <a:ext cx="2006220" cy="2586408"/>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40000" dist="20000" dir="5400000" rotWithShape="0">
              <a:srgbClr val="000000">
                <a:alpha val="38000"/>
              </a:srgb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latin typeface="Arial"/>
              </a:rPr>
              <a:t>Places the accountant in a position of being an advocate for the audit client</a:t>
            </a:r>
          </a:p>
        </p:txBody>
      </p:sp>
    </p:spTree>
    <p:extLst>
      <p:ext uri="{BB962C8B-B14F-4D97-AF65-F5344CB8AC3E}">
        <p14:creationId xmlns:p14="http://schemas.microsoft.com/office/powerpoint/2010/main" val="3156193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42AB642-1DB5-41A8-80BA-A23A6A55D7A6}"/>
              </a:ext>
            </a:extLst>
          </p:cNvPr>
          <p:cNvSpPr>
            <a:spLocks noGrp="1"/>
          </p:cNvSpPr>
          <p:nvPr>
            <p:ph type="subTitle" idx="10"/>
          </p:nvPr>
        </p:nvSpPr>
        <p:spPr/>
        <p:txBody>
          <a:bodyPr/>
          <a:lstStyle/>
          <a:p>
            <a:r>
              <a:rPr lang="en-US" dirty="0"/>
              <a:t>Conceptual Approach</a:t>
            </a:r>
          </a:p>
        </p:txBody>
      </p:sp>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fr-FR" dirty="0"/>
              <a:t>Main Principles – SEC Rules vs Code </a:t>
            </a:r>
            <a:endParaRPr lang="en-US" dirty="0"/>
          </a:p>
        </p:txBody>
      </p:sp>
      <p:sp>
        <p:nvSpPr>
          <p:cNvPr id="6" name="Content Placeholder 7">
            <a:extLst>
              <a:ext uri="{FF2B5EF4-FFF2-40B4-BE49-F238E27FC236}">
                <a16:creationId xmlns:a16="http://schemas.microsoft.com/office/drawing/2014/main" id="{D0C7BCAE-894D-4FFC-9362-4CFE366DC738}"/>
              </a:ext>
            </a:extLst>
          </p:cNvPr>
          <p:cNvSpPr txBox="1">
            <a:spLocks/>
          </p:cNvSpPr>
          <p:nvPr/>
        </p:nvSpPr>
        <p:spPr bwMode="auto">
          <a:xfrm>
            <a:off x="569433" y="1744520"/>
            <a:ext cx="10058400" cy="1105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sp>
        <p:nvSpPr>
          <p:cNvPr id="7" name="Content Placeholder 6">
            <a:extLst>
              <a:ext uri="{FF2B5EF4-FFF2-40B4-BE49-F238E27FC236}">
                <a16:creationId xmlns:a16="http://schemas.microsoft.com/office/drawing/2014/main" id="{97A9C6FD-98CB-41E0-9DCA-BA18D61458C1}"/>
              </a:ext>
            </a:extLst>
          </p:cNvPr>
          <p:cNvSpPr>
            <a:spLocks noGrp="1"/>
          </p:cNvSpPr>
          <p:nvPr>
            <p:ph idx="1"/>
          </p:nvPr>
        </p:nvSpPr>
        <p:spPr>
          <a:xfrm>
            <a:off x="163773" y="1794501"/>
            <a:ext cx="11034805" cy="4084320"/>
          </a:xfrm>
        </p:spPr>
        <p:txBody>
          <a:bodyPr/>
          <a:lstStyle/>
          <a:p>
            <a:pPr>
              <a:lnSpc>
                <a:spcPts val="2400"/>
              </a:lnSpc>
            </a:pPr>
            <a:endParaRPr lang="en-US" dirty="0"/>
          </a:p>
          <a:p>
            <a:pPr>
              <a:lnSpc>
                <a:spcPts val="2400"/>
              </a:lnSpc>
            </a:pPr>
            <a:endParaRPr lang="en-US" dirty="0"/>
          </a:p>
        </p:txBody>
      </p:sp>
      <p:sp>
        <p:nvSpPr>
          <p:cNvPr id="8" name="Rectangle: Rounded Corners 7">
            <a:extLst>
              <a:ext uri="{FF2B5EF4-FFF2-40B4-BE49-F238E27FC236}">
                <a16:creationId xmlns:a16="http://schemas.microsoft.com/office/drawing/2014/main" id="{411B4458-E2E1-4D21-AAEA-703459920C8F}"/>
              </a:ext>
            </a:extLst>
          </p:cNvPr>
          <p:cNvSpPr/>
          <p:nvPr/>
        </p:nvSpPr>
        <p:spPr bwMode="auto">
          <a:xfrm>
            <a:off x="131630" y="1983348"/>
            <a:ext cx="5578317" cy="866177"/>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50800" dist="38100" dir="5400000" algn="t" rotWithShape="0">
              <a:prstClr val="black">
                <a:alpha val="40000"/>
              </a:prst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rPr>
              <a:t>Creates a mutual or conflicting interest between the accountant and the audit client;</a:t>
            </a:r>
          </a:p>
        </p:txBody>
      </p:sp>
      <p:sp>
        <p:nvSpPr>
          <p:cNvPr id="12" name="Rectangle: Rounded Corners 11">
            <a:extLst>
              <a:ext uri="{FF2B5EF4-FFF2-40B4-BE49-F238E27FC236}">
                <a16:creationId xmlns:a16="http://schemas.microsoft.com/office/drawing/2014/main" id="{90818184-B78F-419B-9B39-FEC02C8E6432}"/>
              </a:ext>
            </a:extLst>
          </p:cNvPr>
          <p:cNvSpPr/>
          <p:nvPr/>
        </p:nvSpPr>
        <p:spPr bwMode="auto">
          <a:xfrm>
            <a:off x="6899630" y="1742742"/>
            <a:ext cx="4298948" cy="585181"/>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Self-interest Threat</a:t>
            </a:r>
          </a:p>
        </p:txBody>
      </p:sp>
      <p:sp>
        <p:nvSpPr>
          <p:cNvPr id="19" name="Rectangle: Rounded Corners 18">
            <a:extLst>
              <a:ext uri="{FF2B5EF4-FFF2-40B4-BE49-F238E27FC236}">
                <a16:creationId xmlns:a16="http://schemas.microsoft.com/office/drawing/2014/main" id="{808C0E70-B3C3-49DD-B3C4-A787ED5700FB}"/>
              </a:ext>
            </a:extLst>
          </p:cNvPr>
          <p:cNvSpPr/>
          <p:nvPr/>
        </p:nvSpPr>
        <p:spPr bwMode="auto">
          <a:xfrm>
            <a:off x="130946" y="3011480"/>
            <a:ext cx="5578317" cy="866177"/>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dirty="0">
                <a:solidFill>
                  <a:srgbClr val="000000"/>
                </a:solidFill>
              </a:rPr>
              <a:t>Places the accountant in the position of auditing his or her own work; </a:t>
            </a:r>
          </a:p>
        </p:txBody>
      </p:sp>
      <p:sp>
        <p:nvSpPr>
          <p:cNvPr id="20" name="Rectangle: Rounded Corners 19">
            <a:extLst>
              <a:ext uri="{FF2B5EF4-FFF2-40B4-BE49-F238E27FC236}">
                <a16:creationId xmlns:a16="http://schemas.microsoft.com/office/drawing/2014/main" id="{8BC26795-ABA6-4F5B-A173-B628D6D4D55E}"/>
              </a:ext>
            </a:extLst>
          </p:cNvPr>
          <p:cNvSpPr/>
          <p:nvPr/>
        </p:nvSpPr>
        <p:spPr bwMode="auto">
          <a:xfrm>
            <a:off x="130946" y="4089762"/>
            <a:ext cx="5578317" cy="866177"/>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a:solidFill>
                  <a:srgbClr val="000000"/>
                </a:solidFill>
              </a:rPr>
              <a:t>Results in the accountant acting as management or an employee of the audit client; </a:t>
            </a:r>
            <a:endParaRPr lang="en-US" sz="2000" dirty="0">
              <a:solidFill>
                <a:srgbClr val="000000"/>
              </a:solidFill>
            </a:endParaRPr>
          </a:p>
        </p:txBody>
      </p:sp>
      <p:sp>
        <p:nvSpPr>
          <p:cNvPr id="21" name="Rectangle: Rounded Corners 20">
            <a:extLst>
              <a:ext uri="{FF2B5EF4-FFF2-40B4-BE49-F238E27FC236}">
                <a16:creationId xmlns:a16="http://schemas.microsoft.com/office/drawing/2014/main" id="{5CE3393D-8768-4162-8932-7866ED614F8E}"/>
              </a:ext>
            </a:extLst>
          </p:cNvPr>
          <p:cNvSpPr/>
          <p:nvPr/>
        </p:nvSpPr>
        <p:spPr bwMode="auto">
          <a:xfrm>
            <a:off x="130946" y="5136423"/>
            <a:ext cx="5578317" cy="866177"/>
          </a:xfrm>
          <a:prstGeom prst="roundRect">
            <a:avLst/>
          </a:prstGeom>
          <a:solidFill>
            <a:schemeClr val="accent1">
              <a:lumMod val="20000"/>
              <a:lumOff val="80000"/>
            </a:schemeClr>
          </a:solidFill>
          <a:ln w="38100" cap="flat" cmpd="sng" algn="ctr">
            <a:solidFill>
              <a:srgbClr val="FFFFFF">
                <a:hueOff val="0"/>
                <a:satOff val="0"/>
                <a:lumOff val="0"/>
                <a:alphaOff val="0"/>
              </a:srgbClr>
            </a:solidFill>
            <a:prstDash val="solid"/>
          </a:ln>
          <a:effectLst>
            <a:outerShdw blurRad="50800" dist="38100" dir="2700000" algn="tl" rotWithShape="0">
              <a:prstClr val="black">
                <a:alpha val="40000"/>
              </a:prstClr>
            </a:outerShdw>
          </a:effectLst>
        </p:spPr>
        <p:txBody>
          <a:bodyPr spcFirstLastPara="0" vert="horz" wrap="square" lIns="53340" tIns="53340" rIns="53340" bIns="53340" numCol="1" spcCol="1270" anchor="ctr" anchorCtr="0">
            <a:noAutofit/>
          </a:bodyPr>
          <a:lstStyle/>
          <a:p>
            <a:pPr algn="ctr" defTabSz="622300">
              <a:lnSpc>
                <a:spcPct val="90000"/>
              </a:lnSpc>
              <a:spcBef>
                <a:spcPct val="0"/>
              </a:spcBef>
              <a:spcAft>
                <a:spcPct val="35000"/>
              </a:spcAft>
            </a:pPr>
            <a:r>
              <a:rPr lang="en-US" sz="2000">
                <a:solidFill>
                  <a:srgbClr val="000000"/>
                </a:solidFill>
              </a:rPr>
              <a:t>Places the accountant in a position of being an advocate for the audit client</a:t>
            </a:r>
            <a:endParaRPr lang="en-US" sz="2000" dirty="0">
              <a:solidFill>
                <a:srgbClr val="000000"/>
              </a:solidFill>
            </a:endParaRPr>
          </a:p>
        </p:txBody>
      </p:sp>
      <p:sp>
        <p:nvSpPr>
          <p:cNvPr id="23" name="Rectangle: Rounded Corners 22">
            <a:extLst>
              <a:ext uri="{FF2B5EF4-FFF2-40B4-BE49-F238E27FC236}">
                <a16:creationId xmlns:a16="http://schemas.microsoft.com/office/drawing/2014/main" id="{C7596AB1-93C3-4C2B-9DFA-15FF72150DE6}"/>
              </a:ext>
            </a:extLst>
          </p:cNvPr>
          <p:cNvSpPr/>
          <p:nvPr/>
        </p:nvSpPr>
        <p:spPr bwMode="auto">
          <a:xfrm>
            <a:off x="6899630" y="2470816"/>
            <a:ext cx="4298948" cy="585181"/>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Intimidation Threat</a:t>
            </a:r>
          </a:p>
        </p:txBody>
      </p:sp>
      <p:sp>
        <p:nvSpPr>
          <p:cNvPr id="24" name="Rectangle: Rounded Corners 23">
            <a:extLst>
              <a:ext uri="{FF2B5EF4-FFF2-40B4-BE49-F238E27FC236}">
                <a16:creationId xmlns:a16="http://schemas.microsoft.com/office/drawing/2014/main" id="{D5D040DC-432B-401A-9123-F003BB29246E}"/>
              </a:ext>
            </a:extLst>
          </p:cNvPr>
          <p:cNvSpPr/>
          <p:nvPr/>
        </p:nvSpPr>
        <p:spPr bwMode="auto">
          <a:xfrm>
            <a:off x="6899630" y="3213961"/>
            <a:ext cx="4298948" cy="585181"/>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Familiarity Threat</a:t>
            </a:r>
          </a:p>
        </p:txBody>
      </p:sp>
      <p:sp>
        <p:nvSpPr>
          <p:cNvPr id="25" name="Rectangle: Rounded Corners 24">
            <a:extLst>
              <a:ext uri="{FF2B5EF4-FFF2-40B4-BE49-F238E27FC236}">
                <a16:creationId xmlns:a16="http://schemas.microsoft.com/office/drawing/2014/main" id="{B297BAFE-CEBB-4BF9-8E5D-49F6B6CF794F}"/>
              </a:ext>
            </a:extLst>
          </p:cNvPr>
          <p:cNvSpPr/>
          <p:nvPr/>
        </p:nvSpPr>
        <p:spPr bwMode="auto">
          <a:xfrm>
            <a:off x="6899630" y="3951305"/>
            <a:ext cx="4298948" cy="585181"/>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Self-review Threat</a:t>
            </a:r>
          </a:p>
        </p:txBody>
      </p:sp>
      <p:sp>
        <p:nvSpPr>
          <p:cNvPr id="26" name="Rectangle: Rounded Corners 25">
            <a:extLst>
              <a:ext uri="{FF2B5EF4-FFF2-40B4-BE49-F238E27FC236}">
                <a16:creationId xmlns:a16="http://schemas.microsoft.com/office/drawing/2014/main" id="{292A1A73-61D4-4E5E-97B2-68B2B95D3900}"/>
              </a:ext>
            </a:extLst>
          </p:cNvPr>
          <p:cNvSpPr/>
          <p:nvPr/>
        </p:nvSpPr>
        <p:spPr bwMode="auto">
          <a:xfrm>
            <a:off x="6899630" y="4691514"/>
            <a:ext cx="4298948" cy="643699"/>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Prohibition on Assuming Management Responsibility </a:t>
            </a:r>
          </a:p>
        </p:txBody>
      </p:sp>
      <p:sp>
        <p:nvSpPr>
          <p:cNvPr id="27" name="Rectangle: Rounded Corners 26">
            <a:extLst>
              <a:ext uri="{FF2B5EF4-FFF2-40B4-BE49-F238E27FC236}">
                <a16:creationId xmlns:a16="http://schemas.microsoft.com/office/drawing/2014/main" id="{C9AB6006-5B10-47D3-B708-BEAF89AB6D6D}"/>
              </a:ext>
            </a:extLst>
          </p:cNvPr>
          <p:cNvSpPr/>
          <p:nvPr/>
        </p:nvSpPr>
        <p:spPr bwMode="auto">
          <a:xfrm>
            <a:off x="6899630" y="5438243"/>
            <a:ext cx="4298948" cy="585181"/>
          </a:xfrm>
          <a:prstGeom prst="roundRect">
            <a:avLst/>
          </a:prstGeom>
          <a:ln>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lgn="ctr" defTabSz="609585">
              <a:lnSpc>
                <a:spcPts val="1920"/>
              </a:lnSpc>
            </a:pPr>
            <a:r>
              <a:rPr lang="en-US" sz="2000" dirty="0">
                <a:solidFill>
                  <a:schemeClr val="tx1"/>
                </a:solidFill>
                <a:ea typeface="ヒラギノ角ゴ Pro W3" charset="-128"/>
                <a:cs typeface="ヒラギノ角ゴ Pro W3" charset="-128"/>
              </a:rPr>
              <a:t>Advocacy Threat</a:t>
            </a:r>
          </a:p>
        </p:txBody>
      </p:sp>
      <p:cxnSp>
        <p:nvCxnSpPr>
          <p:cNvPr id="30" name="Straight Arrow Connector 29">
            <a:extLst>
              <a:ext uri="{FF2B5EF4-FFF2-40B4-BE49-F238E27FC236}">
                <a16:creationId xmlns:a16="http://schemas.microsoft.com/office/drawing/2014/main" id="{BE47F3F4-AF0E-40E7-B49A-2DCD063D7061}"/>
              </a:ext>
            </a:extLst>
          </p:cNvPr>
          <p:cNvCxnSpPr>
            <a:cxnSpLocks/>
            <a:stCxn id="8" idx="3"/>
            <a:endCxn id="12" idx="1"/>
          </p:cNvCxnSpPr>
          <p:nvPr/>
        </p:nvCxnSpPr>
        <p:spPr bwMode="auto">
          <a:xfrm flipV="1">
            <a:off x="5709947" y="2035333"/>
            <a:ext cx="1189683" cy="381104"/>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2" name="Straight Arrow Connector 31">
            <a:extLst>
              <a:ext uri="{FF2B5EF4-FFF2-40B4-BE49-F238E27FC236}">
                <a16:creationId xmlns:a16="http://schemas.microsoft.com/office/drawing/2014/main" id="{D6E29706-C5BE-475F-8F95-26955C3F360C}"/>
              </a:ext>
            </a:extLst>
          </p:cNvPr>
          <p:cNvCxnSpPr>
            <a:stCxn id="8" idx="3"/>
            <a:endCxn id="23" idx="1"/>
          </p:cNvCxnSpPr>
          <p:nvPr/>
        </p:nvCxnSpPr>
        <p:spPr bwMode="auto">
          <a:xfrm>
            <a:off x="5709947" y="2416437"/>
            <a:ext cx="1189683" cy="346970"/>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4" name="Straight Arrow Connector 33">
            <a:extLst>
              <a:ext uri="{FF2B5EF4-FFF2-40B4-BE49-F238E27FC236}">
                <a16:creationId xmlns:a16="http://schemas.microsoft.com/office/drawing/2014/main" id="{8716D7FB-2BC3-4D0D-B692-A809E29F8D45}"/>
              </a:ext>
            </a:extLst>
          </p:cNvPr>
          <p:cNvCxnSpPr>
            <a:stCxn id="19" idx="3"/>
            <a:endCxn id="25" idx="1"/>
          </p:cNvCxnSpPr>
          <p:nvPr/>
        </p:nvCxnSpPr>
        <p:spPr bwMode="auto">
          <a:xfrm>
            <a:off x="5709263" y="3444569"/>
            <a:ext cx="1190367" cy="799327"/>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6" name="Straight Arrow Connector 35">
            <a:extLst>
              <a:ext uri="{FF2B5EF4-FFF2-40B4-BE49-F238E27FC236}">
                <a16:creationId xmlns:a16="http://schemas.microsoft.com/office/drawing/2014/main" id="{556D31C7-717D-4968-B079-DB8C7C2E4BA6}"/>
              </a:ext>
            </a:extLst>
          </p:cNvPr>
          <p:cNvCxnSpPr>
            <a:stCxn id="20" idx="3"/>
            <a:endCxn id="26" idx="1"/>
          </p:cNvCxnSpPr>
          <p:nvPr/>
        </p:nvCxnSpPr>
        <p:spPr bwMode="auto">
          <a:xfrm>
            <a:off x="5709263" y="4522851"/>
            <a:ext cx="1190367" cy="490513"/>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38" name="Straight Arrow Connector 37">
            <a:extLst>
              <a:ext uri="{FF2B5EF4-FFF2-40B4-BE49-F238E27FC236}">
                <a16:creationId xmlns:a16="http://schemas.microsoft.com/office/drawing/2014/main" id="{65678512-9695-4718-B5A4-3ABE8B4267C6}"/>
              </a:ext>
            </a:extLst>
          </p:cNvPr>
          <p:cNvCxnSpPr>
            <a:stCxn id="21" idx="3"/>
            <a:endCxn id="27" idx="1"/>
          </p:cNvCxnSpPr>
          <p:nvPr/>
        </p:nvCxnSpPr>
        <p:spPr bwMode="auto">
          <a:xfrm>
            <a:off x="5709263" y="5569512"/>
            <a:ext cx="1190367" cy="161322"/>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40" name="Straight Arrow Connector 39">
            <a:extLst>
              <a:ext uri="{FF2B5EF4-FFF2-40B4-BE49-F238E27FC236}">
                <a16:creationId xmlns:a16="http://schemas.microsoft.com/office/drawing/2014/main" id="{15B7AB95-FF18-479B-A39B-2F174E5A0BF6}"/>
              </a:ext>
            </a:extLst>
          </p:cNvPr>
          <p:cNvCxnSpPr>
            <a:stCxn id="20" idx="3"/>
            <a:endCxn id="24" idx="1"/>
          </p:cNvCxnSpPr>
          <p:nvPr/>
        </p:nvCxnSpPr>
        <p:spPr bwMode="auto">
          <a:xfrm flipV="1">
            <a:off x="5709263" y="3506552"/>
            <a:ext cx="1190367" cy="1016299"/>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42" name="Straight Arrow Connector 41">
            <a:extLst>
              <a:ext uri="{FF2B5EF4-FFF2-40B4-BE49-F238E27FC236}">
                <a16:creationId xmlns:a16="http://schemas.microsoft.com/office/drawing/2014/main" id="{7F4C236B-7080-474D-A0F3-858E0F08B05B}"/>
              </a:ext>
            </a:extLst>
          </p:cNvPr>
          <p:cNvCxnSpPr>
            <a:stCxn id="8" idx="3"/>
            <a:endCxn id="24" idx="1"/>
          </p:cNvCxnSpPr>
          <p:nvPr/>
        </p:nvCxnSpPr>
        <p:spPr bwMode="auto">
          <a:xfrm>
            <a:off x="5709947" y="2416437"/>
            <a:ext cx="1189683" cy="1090115"/>
          </a:xfrm>
          <a:prstGeom prst="straightConnector1">
            <a:avLst/>
          </a:prstGeom>
          <a:ln w="28575">
            <a:prstDash val="sysDash"/>
            <a:headEnd type="none" w="med" len="med"/>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766476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5E5DD3-0055-45A2-BB3D-1BA9413FBF7A}"/>
              </a:ext>
            </a:extLst>
          </p:cNvPr>
          <p:cNvSpPr>
            <a:spLocks noGrp="1"/>
          </p:cNvSpPr>
          <p:nvPr>
            <p:ph type="title"/>
          </p:nvPr>
        </p:nvSpPr>
        <p:spPr>
          <a:xfrm>
            <a:off x="508000" y="712479"/>
            <a:ext cx="10058400" cy="533400"/>
          </a:xfrm>
        </p:spPr>
        <p:txBody>
          <a:bodyPr/>
          <a:lstStyle/>
          <a:p>
            <a:r>
              <a:rPr lang="en-US" dirty="0"/>
              <a:t>Timeline</a:t>
            </a:r>
          </a:p>
        </p:txBody>
      </p:sp>
      <p:graphicFrame>
        <p:nvGraphicFramePr>
          <p:cNvPr id="2" name="Diagram 1">
            <a:extLst>
              <a:ext uri="{FF2B5EF4-FFF2-40B4-BE49-F238E27FC236}">
                <a16:creationId xmlns:a16="http://schemas.microsoft.com/office/drawing/2014/main" id="{15AD1659-E233-407E-BE35-0D2055EF848D}"/>
              </a:ext>
            </a:extLst>
          </p:cNvPr>
          <p:cNvGraphicFramePr/>
          <p:nvPr>
            <p:extLst>
              <p:ext uri="{D42A27DB-BD31-4B8C-83A1-F6EECF244321}">
                <p14:modId xmlns:p14="http://schemas.microsoft.com/office/powerpoint/2010/main" val="3665218146"/>
              </p:ext>
            </p:extLst>
          </p:nvPr>
        </p:nvGraphicFramePr>
        <p:xfrm>
          <a:off x="373797" y="2399649"/>
          <a:ext cx="8131847" cy="3336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Rounded Corners 5">
            <a:extLst>
              <a:ext uri="{FF2B5EF4-FFF2-40B4-BE49-F238E27FC236}">
                <a16:creationId xmlns:a16="http://schemas.microsoft.com/office/drawing/2014/main" id="{7E024A67-4D65-4043-A2E0-DA4C41AFC3D6}"/>
              </a:ext>
            </a:extLst>
          </p:cNvPr>
          <p:cNvSpPr/>
          <p:nvPr/>
        </p:nvSpPr>
        <p:spPr bwMode="auto">
          <a:xfrm>
            <a:off x="683526" y="3132995"/>
            <a:ext cx="2920621" cy="1869743"/>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lvl="0" algn="ctr"/>
            <a:r>
              <a:rPr lang="en-US" sz="3200" b="1" dirty="0">
                <a:solidFill>
                  <a:schemeClr val="bg1"/>
                </a:solidFill>
              </a:rPr>
              <a:t>2021 March</a:t>
            </a:r>
          </a:p>
          <a:p>
            <a:pPr lvl="0" algn="ctr"/>
            <a:r>
              <a:rPr lang="en-US" sz="2400" dirty="0">
                <a:solidFill>
                  <a:schemeClr val="bg1"/>
                </a:solidFill>
              </a:rPr>
              <a:t>- </a:t>
            </a:r>
            <a:r>
              <a:rPr lang="en-US" sz="2000" dirty="0">
                <a:solidFill>
                  <a:schemeClr val="bg1"/>
                </a:solidFill>
              </a:rPr>
              <a:t>Mapping demo</a:t>
            </a:r>
          </a:p>
          <a:p>
            <a:pPr lvl="0" algn="ctr"/>
            <a:r>
              <a:rPr lang="en-US" sz="2000" dirty="0">
                <a:solidFill>
                  <a:schemeClr val="bg1"/>
                </a:solidFill>
              </a:rPr>
              <a:t>- Overview of key differences</a:t>
            </a:r>
          </a:p>
        </p:txBody>
      </p:sp>
      <p:sp>
        <p:nvSpPr>
          <p:cNvPr id="7" name="Rectangle: Rounded Corners 6">
            <a:extLst>
              <a:ext uri="{FF2B5EF4-FFF2-40B4-BE49-F238E27FC236}">
                <a16:creationId xmlns:a16="http://schemas.microsoft.com/office/drawing/2014/main" id="{CE1CE169-F469-4A73-A048-E09F581157E3}"/>
              </a:ext>
            </a:extLst>
          </p:cNvPr>
          <p:cNvSpPr/>
          <p:nvPr/>
        </p:nvSpPr>
        <p:spPr bwMode="auto">
          <a:xfrm>
            <a:off x="3758599" y="3132995"/>
            <a:ext cx="2920621" cy="1869743"/>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lvl="0" algn="ctr"/>
            <a:r>
              <a:rPr lang="en-US" sz="3600" b="1" dirty="0">
                <a:solidFill>
                  <a:schemeClr val="bg1">
                    <a:lumMod val="95000"/>
                  </a:schemeClr>
                </a:solidFill>
              </a:rPr>
              <a:t>2021 June</a:t>
            </a:r>
          </a:p>
          <a:p>
            <a:pPr lvl="0" algn="ctr"/>
            <a:r>
              <a:rPr lang="en-US" sz="2000" dirty="0">
                <a:solidFill>
                  <a:schemeClr val="bg1">
                    <a:lumMod val="95000"/>
                  </a:schemeClr>
                </a:solidFill>
              </a:rPr>
              <a:t>- Final draft (incorporating NAS and Fees)</a:t>
            </a:r>
          </a:p>
        </p:txBody>
      </p:sp>
      <p:pic>
        <p:nvPicPr>
          <p:cNvPr id="8" name="Picture 7">
            <a:extLst>
              <a:ext uri="{FF2B5EF4-FFF2-40B4-BE49-F238E27FC236}">
                <a16:creationId xmlns:a16="http://schemas.microsoft.com/office/drawing/2014/main" id="{5B848CAA-CF13-45D8-973F-D0C7CAD73922}"/>
              </a:ext>
            </a:extLst>
          </p:cNvPr>
          <p:cNvPicPr>
            <a:picLocks noChangeAspect="1"/>
          </p:cNvPicPr>
          <p:nvPr/>
        </p:nvPicPr>
        <p:blipFill>
          <a:blip r:embed="rId8"/>
          <a:stretch>
            <a:fillRect/>
          </a:stretch>
        </p:blipFill>
        <p:spPr>
          <a:xfrm>
            <a:off x="8859458" y="2809082"/>
            <a:ext cx="2143125" cy="2133600"/>
          </a:xfrm>
          <a:prstGeom prst="rect">
            <a:avLst/>
          </a:prstGeom>
        </p:spPr>
      </p:pic>
    </p:spTree>
    <p:extLst>
      <p:ext uri="{BB962C8B-B14F-4D97-AF65-F5344CB8AC3E}">
        <p14:creationId xmlns:p14="http://schemas.microsoft.com/office/powerpoint/2010/main" val="2157774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Matters for Consideration</a:t>
            </a:r>
          </a:p>
        </p:txBody>
      </p:sp>
      <p:sp>
        <p:nvSpPr>
          <p:cNvPr id="6" name="Content Placeholder 7">
            <a:extLst>
              <a:ext uri="{FF2B5EF4-FFF2-40B4-BE49-F238E27FC236}">
                <a16:creationId xmlns:a16="http://schemas.microsoft.com/office/drawing/2014/main" id="{D0C7BCAE-894D-4FFC-9362-4CFE366DC738}"/>
              </a:ext>
            </a:extLst>
          </p:cNvPr>
          <p:cNvSpPr txBox="1">
            <a:spLocks/>
          </p:cNvSpPr>
          <p:nvPr/>
        </p:nvSpPr>
        <p:spPr bwMode="auto">
          <a:xfrm>
            <a:off x="569433" y="1744520"/>
            <a:ext cx="10058400" cy="1105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pPr marL="457189" marR="0" lvl="0" indent="-457189" algn="l" defTabSz="914400" rtl="0" eaLnBrk="1" fontAlgn="base" latinLnBrk="0" hangingPunct="1">
              <a:lnSpc>
                <a:spcPct val="100000"/>
              </a:lnSpc>
              <a:spcBef>
                <a:spcPts val="800"/>
              </a:spcBef>
              <a:spcAft>
                <a:spcPct val="0"/>
              </a:spcAft>
              <a:buClrTx/>
              <a:buSzTx/>
              <a:buFontTx/>
              <a:buChar char="•"/>
              <a:tabLst/>
              <a:defRPr/>
            </a:pPr>
            <a:endParaRPr kumimoji="0" lang="en-US" sz="2000" b="0" i="0" u="none" strike="noStrike" kern="400" cap="none" spc="0" normalizeH="0" baseline="0" noProof="0" dirty="0">
              <a:ln>
                <a:noFill/>
              </a:ln>
              <a:solidFill>
                <a:srgbClr val="000000"/>
              </a:solidFill>
              <a:effectLst/>
              <a:uLnTx/>
              <a:uFillTx/>
              <a:latin typeface="Arial" panose="020B0604020202020204" pitchFamily="34" charset="0"/>
              <a:ea typeface="Arial Unicode MS" panose="020B0604020202020204" pitchFamily="34" charset="-128"/>
            </a:endParaRPr>
          </a:p>
          <a:p>
            <a:pPr marL="457189" marR="0" lvl="0" indent="-457189" algn="l" defTabSz="914400" rtl="0" eaLnBrk="1" fontAlgn="base" latinLnBrk="0" hangingPunct="1">
              <a:lnSpc>
                <a:spcPct val="100000"/>
              </a:lnSpc>
              <a:spcBef>
                <a:spcPts val="800"/>
              </a:spcBef>
              <a:spcAft>
                <a:spcPct val="0"/>
              </a:spcAft>
              <a:buClrTx/>
              <a:buSzTx/>
              <a:buFontTx/>
              <a:buChar char="•"/>
              <a:tabLst/>
              <a:defRPr/>
            </a:pPr>
            <a:endParaRPr kumimoji="0" lang="en-US" sz="2000" b="0" i="0" u="none" strike="noStrike" kern="400" cap="none" spc="0" normalizeH="0" baseline="0" noProof="0" dirty="0">
              <a:ln>
                <a:noFill/>
              </a:ln>
              <a:solidFill>
                <a:srgbClr val="000000"/>
              </a:solidFill>
              <a:effectLst/>
              <a:uLnTx/>
              <a:uFillTx/>
              <a:latin typeface="Arial" panose="020B0604020202020204" pitchFamily="34" charset="0"/>
              <a:ea typeface="Arial Unicode MS" panose="020B0604020202020204" pitchFamily="34" charset="-128"/>
            </a:endParaRPr>
          </a:p>
          <a:p>
            <a:pPr marL="457189" marR="0" lvl="0" indent="-457189" algn="l" defTabSz="914400" rtl="0" eaLnBrk="1" fontAlgn="base" latinLnBrk="0" hangingPunct="1">
              <a:lnSpc>
                <a:spcPct val="100000"/>
              </a:lnSpc>
              <a:spcBef>
                <a:spcPts val="800"/>
              </a:spcBef>
              <a:spcAft>
                <a:spcPct val="0"/>
              </a:spcAft>
              <a:buClrTx/>
              <a:buSzTx/>
              <a:buFontTx/>
              <a:buChar char="•"/>
              <a:tabLst/>
              <a:defRPr/>
            </a:pPr>
            <a:endParaRPr kumimoji="0" lang="en-US" sz="2000" b="0" i="0" u="none" strike="noStrike" kern="1200" cap="none" spc="0" normalizeH="0" baseline="0" noProof="0" dirty="0">
              <a:ln>
                <a:noFill/>
              </a:ln>
              <a:solidFill>
                <a:srgbClr val="000000"/>
              </a:solidFill>
              <a:effectLst/>
              <a:uLnTx/>
              <a:uFillTx/>
              <a:latin typeface="Arial"/>
              <a:ea typeface="ＭＳ Ｐゴシック" charset="0"/>
            </a:endParaRPr>
          </a:p>
        </p:txBody>
      </p:sp>
      <p:sp>
        <p:nvSpPr>
          <p:cNvPr id="7" name="Content Placeholder 6">
            <a:extLst>
              <a:ext uri="{FF2B5EF4-FFF2-40B4-BE49-F238E27FC236}">
                <a16:creationId xmlns:a16="http://schemas.microsoft.com/office/drawing/2014/main" id="{97A9C6FD-98CB-41E0-9DCA-BA18D61458C1}"/>
              </a:ext>
            </a:extLst>
          </p:cNvPr>
          <p:cNvSpPr>
            <a:spLocks noGrp="1"/>
          </p:cNvSpPr>
          <p:nvPr>
            <p:ph idx="1"/>
          </p:nvPr>
        </p:nvSpPr>
        <p:spPr>
          <a:xfrm>
            <a:off x="508000" y="1794501"/>
            <a:ext cx="6860363" cy="4084320"/>
          </a:xfrm>
        </p:spPr>
        <p:txBody>
          <a:bodyPr/>
          <a:lstStyle/>
          <a:p>
            <a:pPr marL="0" lvl="0" indent="0">
              <a:spcBef>
                <a:spcPts val="600"/>
              </a:spcBef>
              <a:spcAft>
                <a:spcPts val="600"/>
              </a:spcAft>
              <a:buNone/>
            </a:pPr>
            <a:r>
              <a:rPr lang="en-US" sz="2600" b="1" dirty="0">
                <a:solidFill>
                  <a:schemeClr val="tx1">
                    <a:lumMod val="75000"/>
                    <a:lumOff val="25000"/>
                  </a:schemeClr>
                </a:solidFill>
                <a:effectLst>
                  <a:outerShdw sx="0" sy="0">
                    <a:srgbClr val="000000"/>
                  </a:outerShdw>
                </a:effectLst>
              </a:rPr>
              <a:t>The IESBA is asked to consider and provide feedback on:</a:t>
            </a:r>
          </a:p>
          <a:p>
            <a:pPr marL="685800" lvl="1" indent="-549275">
              <a:spcBef>
                <a:spcPts val="600"/>
              </a:spcBef>
              <a:spcAft>
                <a:spcPts val="600"/>
              </a:spcAft>
              <a:buFont typeface="+mj-lt"/>
              <a:buAutoNum type="arabicPeriod"/>
            </a:pPr>
            <a:r>
              <a:rPr lang="en-US" sz="2600" dirty="0">
                <a:solidFill>
                  <a:schemeClr val="tx1">
                    <a:lumMod val="75000"/>
                    <a:lumOff val="25000"/>
                  </a:schemeClr>
                </a:solidFill>
              </a:rPr>
              <a:t>The proposed basis for benchmarking and scope of the comparison</a:t>
            </a:r>
          </a:p>
          <a:p>
            <a:pPr marL="685800" lvl="1" indent="-549275">
              <a:spcBef>
                <a:spcPts val="600"/>
              </a:spcBef>
              <a:spcAft>
                <a:spcPts val="600"/>
              </a:spcAft>
              <a:buFont typeface="+mj-lt"/>
              <a:buAutoNum type="arabicPeriod"/>
            </a:pPr>
            <a:r>
              <a:rPr lang="en-US" sz="2600" dirty="0">
                <a:solidFill>
                  <a:schemeClr val="tx1">
                    <a:lumMod val="75000"/>
                    <a:lumOff val="25000"/>
                  </a:schemeClr>
                </a:solidFill>
              </a:rPr>
              <a:t>The proposed methodology and structure of the comparison</a:t>
            </a:r>
          </a:p>
          <a:p>
            <a:pPr marL="685800" lvl="1" indent="-549275">
              <a:spcBef>
                <a:spcPts val="600"/>
              </a:spcBef>
              <a:spcAft>
                <a:spcPts val="600"/>
              </a:spcAft>
              <a:buFont typeface="+mj-lt"/>
              <a:buAutoNum type="arabicPeriod"/>
            </a:pPr>
            <a:r>
              <a:rPr lang="en-US" sz="2600" dirty="0">
                <a:solidFill>
                  <a:schemeClr val="tx1">
                    <a:lumMod val="75000"/>
                    <a:lumOff val="25000"/>
                  </a:schemeClr>
                </a:solidFill>
              </a:rPr>
              <a:t>Any specific areas of comparison that might be particularly informative</a:t>
            </a:r>
          </a:p>
          <a:p>
            <a:pPr marL="685800" lvl="1" indent="-549275">
              <a:spcBef>
                <a:spcPts val="600"/>
              </a:spcBef>
              <a:spcAft>
                <a:spcPts val="600"/>
              </a:spcAft>
              <a:buFont typeface="+mj-lt"/>
              <a:buAutoNum type="arabicPeriod"/>
            </a:pPr>
            <a:r>
              <a:rPr lang="en-US" sz="2600" dirty="0">
                <a:solidFill>
                  <a:schemeClr val="tx1">
                    <a:lumMod val="75000"/>
                    <a:lumOff val="25000"/>
                  </a:schemeClr>
                </a:solidFill>
              </a:rPr>
              <a:t>The anticipated timeline for the initiative </a:t>
            </a:r>
          </a:p>
        </p:txBody>
      </p:sp>
      <p:pic>
        <p:nvPicPr>
          <p:cNvPr id="1026" name="Picture 2" descr="25 Questions to Ask Before You Hire Home Health Care">
            <a:extLst>
              <a:ext uri="{FF2B5EF4-FFF2-40B4-BE49-F238E27FC236}">
                <a16:creationId xmlns:a16="http://schemas.microsoft.com/office/drawing/2014/main" id="{E8B453BB-54D4-4963-A387-07E961BD64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7295" y="2594874"/>
            <a:ext cx="4315637" cy="2483574"/>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249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058F2BC-68EC-1C47-B551-1B4FA3C3CF1E}"/>
              </a:ext>
            </a:extLst>
          </p:cNvPr>
          <p:cNvPicPr>
            <a:picLocks noChangeAspect="1"/>
          </p:cNvPicPr>
          <p:nvPr/>
        </p:nvPicPr>
        <p:blipFill>
          <a:blip r:embed="rId3"/>
          <a:stretch>
            <a:fillRect/>
          </a:stretch>
        </p:blipFill>
        <p:spPr>
          <a:xfrm>
            <a:off x="9118251" y="572773"/>
            <a:ext cx="2701215" cy="2957827"/>
          </a:xfrm>
          <a:prstGeom prst="rect">
            <a:avLst/>
          </a:prstGeom>
        </p:spPr>
      </p:pic>
      <p:pic>
        <p:nvPicPr>
          <p:cNvPr id="2" name="Picture 1">
            <a:extLst>
              <a:ext uri="{FF2B5EF4-FFF2-40B4-BE49-F238E27FC236}">
                <a16:creationId xmlns:a16="http://schemas.microsoft.com/office/drawing/2014/main" id="{8FA8F420-D9C1-47FD-A685-9C3766BE1B25}"/>
              </a:ext>
            </a:extLst>
          </p:cNvPr>
          <p:cNvPicPr>
            <a:picLocks noChangeAspect="1"/>
          </p:cNvPicPr>
          <p:nvPr/>
        </p:nvPicPr>
        <p:blipFill>
          <a:blip r:embed="rId4"/>
          <a:stretch>
            <a:fillRect/>
          </a:stretch>
        </p:blipFill>
        <p:spPr>
          <a:xfrm>
            <a:off x="3996267" y="5634567"/>
            <a:ext cx="4318000" cy="431800"/>
          </a:xfrm>
          <a:prstGeom prst="rect">
            <a:avLst/>
          </a:prstGeom>
        </p:spPr>
      </p:pic>
      <p:pic>
        <p:nvPicPr>
          <p:cNvPr id="6" name="Picture 5">
            <a:extLst>
              <a:ext uri="{FF2B5EF4-FFF2-40B4-BE49-F238E27FC236}">
                <a16:creationId xmlns:a16="http://schemas.microsoft.com/office/drawing/2014/main" id="{CCA2393B-E7F5-4878-AFC8-6DC6616BDD70}"/>
              </a:ext>
            </a:extLst>
          </p:cNvPr>
          <p:cNvPicPr>
            <a:picLocks noChangeAspect="1"/>
          </p:cNvPicPr>
          <p:nvPr/>
        </p:nvPicPr>
        <p:blipFill>
          <a:blip r:embed="rId5"/>
          <a:stretch>
            <a:fillRect/>
          </a:stretch>
        </p:blipFill>
        <p:spPr>
          <a:xfrm>
            <a:off x="753533" y="471173"/>
            <a:ext cx="2187643" cy="2957827"/>
          </a:xfrm>
          <a:prstGeom prst="rect">
            <a:avLst/>
          </a:prstGeom>
        </p:spPr>
      </p:pic>
    </p:spTree>
    <p:extLst>
      <p:ext uri="{BB962C8B-B14F-4D97-AF65-F5344CB8AC3E}">
        <p14:creationId xmlns:p14="http://schemas.microsoft.com/office/powerpoint/2010/main" val="1918338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solidFill>
                  <a:srgbClr val="FFFFFF"/>
                </a:solidFill>
                <a:cs typeface="Arial"/>
                <a:sym typeface="Arial"/>
              </a:rPr>
              <a:t>Objectives of Session </a:t>
            </a:r>
            <a:endParaRPr lang="en-US" dirty="0"/>
          </a:p>
        </p:txBody>
      </p:sp>
      <p:sp>
        <p:nvSpPr>
          <p:cNvPr id="13" name="Content Placeholder 1">
            <a:extLst>
              <a:ext uri="{FF2B5EF4-FFF2-40B4-BE49-F238E27FC236}">
                <a16:creationId xmlns:a16="http://schemas.microsoft.com/office/drawing/2014/main" id="{370D3321-C169-432B-8176-2D397A9CA9CD}"/>
              </a:ext>
            </a:extLst>
          </p:cNvPr>
          <p:cNvSpPr txBox="1">
            <a:spLocks/>
          </p:cNvSpPr>
          <p:nvPr/>
        </p:nvSpPr>
        <p:spPr>
          <a:xfrm>
            <a:off x="719001" y="1922748"/>
            <a:ext cx="7660724" cy="400847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lvl1pPr marL="457189" marR="0" indent="-457189"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1pPr>
            <a:lvl2pPr marL="1019224" marR="0" indent="-555941"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2pPr>
            <a:lvl3pPr marL="1544279" marR="0" indent="-61771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3pPr>
            <a:lvl4pPr marL="2084780" marR="0" indent="-694927"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4pPr>
            <a:lvl5pPr marL="2647338" marR="0" indent="-79420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5pPr>
            <a:lvl6pPr marL="3413675"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6pPr>
            <a:lvl7pPr marL="402325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7pPr>
            <a:lvl8pPr marL="4632844"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8pPr>
            <a:lvl9pPr marL="524242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9pPr>
          </a:lstStyle>
          <a:p>
            <a:pPr marL="457189" marR="0" lvl="0" indent="-457189" algn="l" defTabSz="1219170" eaLnBrk="1" fontAlgn="auto" latinLnBrk="0" hangingPunct="1">
              <a:lnSpc>
                <a:spcPts val="3120"/>
              </a:lnSpc>
              <a:spcBef>
                <a:spcPts val="600"/>
              </a:spcBef>
              <a:spcAft>
                <a:spcPts val="600"/>
              </a:spcAft>
              <a:buClrTx/>
              <a:buSzPct val="100000"/>
              <a:buFontTx/>
              <a:buChar char="•"/>
              <a:tabLst/>
              <a:defRPr/>
            </a:pPr>
            <a:r>
              <a:rPr kumimoji="0" lang="en-US" sz="2600" b="0" i="0" u="none" strike="noStrike" kern="0" cap="none" spc="0" normalizeH="0" baseline="0" noProof="0" dirty="0">
                <a:ln>
                  <a:noFill/>
                </a:ln>
                <a:solidFill>
                  <a:srgbClr val="000000">
                    <a:lumMod val="65000"/>
                    <a:lumOff val="35000"/>
                  </a:srgbClr>
                </a:solidFill>
                <a:effectLst/>
                <a:uLnTx/>
                <a:uFillTx/>
                <a:latin typeface="Arial"/>
                <a:cs typeface="Arial"/>
                <a:sym typeface="Arial"/>
              </a:rPr>
              <a:t>To receive an update on the Benchmarking Working Group’s activities to date  </a:t>
            </a:r>
          </a:p>
          <a:p>
            <a:pPr marL="457189" marR="0" lvl="0" indent="-457189" algn="l" defTabSz="1219170" eaLnBrk="1" fontAlgn="auto" latinLnBrk="0" hangingPunct="1">
              <a:lnSpc>
                <a:spcPts val="3120"/>
              </a:lnSpc>
              <a:spcBef>
                <a:spcPts val="600"/>
              </a:spcBef>
              <a:spcAft>
                <a:spcPts val="600"/>
              </a:spcAft>
              <a:buClrTx/>
              <a:buSzPct val="100000"/>
              <a:buFontTx/>
              <a:buChar char="•"/>
              <a:tabLst/>
              <a:defRPr/>
            </a:pPr>
            <a:r>
              <a:rPr kumimoji="0" lang="en-US" sz="2600" b="0" i="0" u="none" strike="noStrike" kern="0" cap="none" spc="0" normalizeH="0" baseline="0" noProof="0" dirty="0">
                <a:ln>
                  <a:noFill/>
                </a:ln>
                <a:solidFill>
                  <a:srgbClr val="000000">
                    <a:lumMod val="65000"/>
                    <a:lumOff val="35000"/>
                  </a:srgbClr>
                </a:solidFill>
                <a:effectLst/>
                <a:uLnTx/>
                <a:uFillTx/>
                <a:latin typeface="Arial"/>
                <a:cs typeface="Arial"/>
                <a:sym typeface="Arial"/>
              </a:rPr>
              <a:t>To provide feedback on the:</a:t>
            </a:r>
          </a:p>
          <a:p>
            <a:pPr marL="926569" marR="0" lvl="1" indent="-463284" algn="just" defTabSz="1219170" rtl="0" eaLnBrk="1" fontAlgn="base" latinLnBrk="0" hangingPunct="1">
              <a:lnSpc>
                <a:spcPts val="3200"/>
              </a:lnSpc>
              <a:spcBef>
                <a:spcPts val="600"/>
              </a:spcBef>
              <a:spcAft>
                <a:spcPts val="1200"/>
              </a:spcAft>
              <a:buClrTx/>
              <a:buSzPct val="60000"/>
              <a:buFont typeface="Wingdings" panose="05000000000000000000" pitchFamily="2" charset="2"/>
              <a:buChar char="Ø"/>
              <a:tabLst/>
              <a:defRPr/>
            </a:pPr>
            <a:r>
              <a:rPr kumimoji="0" lang="en-US" sz="2200" b="0" i="0" u="none" strike="noStrike" kern="400" cap="none" spc="0" normalizeH="0" baseline="0" noProof="0" dirty="0">
                <a:ln>
                  <a:noFill/>
                </a:ln>
                <a:solidFill>
                  <a:srgbClr val="000000">
                    <a:lumMod val="75000"/>
                    <a:lumOff val="25000"/>
                  </a:srgbClr>
                </a:solidFill>
                <a:effectLst/>
                <a:uLnTx/>
                <a:uFillTx/>
                <a:latin typeface="Arial" panose="020B0604020202020204" pitchFamily="34" charset="0"/>
                <a:ea typeface="Arial Unicode MS" panose="020B0604020202020204" pitchFamily="34" charset="-128"/>
                <a:cs typeface="Calibri"/>
                <a:sym typeface="Arial"/>
              </a:rPr>
              <a:t>Proposed approach/ methodology to benchmark the Code’s independence provisions against the US SEC/ PCAOB Independence Rules</a:t>
            </a:r>
          </a:p>
          <a:p>
            <a:pPr marL="926569" marR="0" lvl="1" indent="-463284" algn="just" defTabSz="1219170" rtl="0" eaLnBrk="1" fontAlgn="base" latinLnBrk="0" hangingPunct="1">
              <a:lnSpc>
                <a:spcPts val="3200"/>
              </a:lnSpc>
              <a:spcBef>
                <a:spcPts val="600"/>
              </a:spcBef>
              <a:spcAft>
                <a:spcPts val="1200"/>
              </a:spcAft>
              <a:buClrTx/>
              <a:buSzPct val="60000"/>
              <a:buFont typeface="Wingdings" panose="05000000000000000000" pitchFamily="2" charset="2"/>
              <a:buChar char="Ø"/>
              <a:tabLst/>
              <a:defRPr/>
            </a:pPr>
            <a:r>
              <a:rPr kumimoji="0" lang="en-US" sz="2200" b="0" i="0" u="none" strike="noStrike" kern="400" cap="none" spc="0" normalizeH="0" baseline="0" noProof="0" dirty="0">
                <a:ln>
                  <a:noFill/>
                </a:ln>
                <a:solidFill>
                  <a:srgbClr val="000000">
                    <a:lumMod val="75000"/>
                    <a:lumOff val="25000"/>
                  </a:srgbClr>
                </a:solidFill>
                <a:effectLst/>
                <a:uLnTx/>
                <a:uFillTx/>
                <a:latin typeface="Arial" panose="020B0604020202020204" pitchFamily="34" charset="0"/>
                <a:ea typeface="Arial Unicode MS" panose="020B0604020202020204" pitchFamily="34" charset="-128"/>
                <a:cs typeface="Calibri"/>
                <a:sym typeface="Arial"/>
              </a:rPr>
              <a:t>Anticipated timeline for the initiative </a:t>
            </a:r>
          </a:p>
          <a:p>
            <a:pPr marL="1019224" marR="0" lvl="1" indent="-555941" algn="l" defTabSz="1219170" eaLnBrk="1" fontAlgn="auto" latinLnBrk="0" hangingPunct="1">
              <a:lnSpc>
                <a:spcPts val="4000"/>
              </a:lnSpc>
              <a:spcBef>
                <a:spcPts val="1200"/>
              </a:spcBef>
              <a:spcAft>
                <a:spcPts val="1200"/>
              </a:spcAft>
              <a:buClrTx/>
              <a:buSzPct val="100000"/>
              <a:buFontTx/>
              <a:buChar char="–"/>
              <a:tabLst/>
              <a:defRPr/>
            </a:pPr>
            <a:endParaRPr kumimoji="0" lang="en-US" sz="2800" b="0" i="0" u="none" strike="noStrike" kern="0" cap="none" spc="0" normalizeH="0" baseline="0" noProof="0" dirty="0">
              <a:ln>
                <a:noFill/>
              </a:ln>
              <a:solidFill>
                <a:srgbClr val="595959"/>
              </a:solidFill>
              <a:effectLst/>
              <a:uLnTx/>
              <a:uFillTx/>
              <a:latin typeface="Arial"/>
              <a:cs typeface="Arial"/>
              <a:sym typeface="Arial"/>
            </a:endParaRPr>
          </a:p>
          <a:p>
            <a:pPr marL="457189" marR="0" lvl="0" indent="-457189" algn="l" defTabSz="1219170" eaLnBrk="1" fontAlgn="auto" latinLnBrk="0" hangingPunct="1">
              <a:lnSpc>
                <a:spcPct val="100000"/>
              </a:lnSpc>
              <a:spcBef>
                <a:spcPts val="800"/>
              </a:spcBef>
              <a:spcAft>
                <a:spcPts val="0"/>
              </a:spcAft>
              <a:buClrTx/>
              <a:buSzPct val="100000"/>
              <a:buFontTx/>
              <a:buChar char="•"/>
              <a:tabLst/>
              <a:defRPr/>
            </a:pPr>
            <a:endParaRPr kumimoji="0" lang="en-US" sz="2800" b="0" i="0" u="none" strike="noStrike" kern="0" cap="none" spc="0" normalizeH="0" baseline="0" noProof="0" dirty="0">
              <a:ln>
                <a:noFill/>
              </a:ln>
              <a:solidFill>
                <a:srgbClr val="595959"/>
              </a:solidFill>
              <a:effectLst/>
              <a:uLnTx/>
              <a:uFillTx/>
              <a:latin typeface="Arial"/>
              <a:cs typeface="Arial"/>
              <a:sym typeface="Arial"/>
            </a:endParaRPr>
          </a:p>
        </p:txBody>
      </p:sp>
      <p:pic>
        <p:nvPicPr>
          <p:cNvPr id="14" name="Picture 6" descr="Did you know this Missouri Botanical Garden tree has traveled to ...">
            <a:extLst>
              <a:ext uri="{FF2B5EF4-FFF2-40B4-BE49-F238E27FC236}">
                <a16:creationId xmlns:a16="http://schemas.microsoft.com/office/drawing/2014/main" id="{E24DD793-9566-47C4-8FEF-E4DDBE93DB2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2251" y="1922748"/>
            <a:ext cx="3082119" cy="4085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300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Working Group</a:t>
            </a:r>
          </a:p>
        </p:txBody>
      </p:sp>
      <p:sp>
        <p:nvSpPr>
          <p:cNvPr id="6" name="Content Placeholder 1">
            <a:extLst>
              <a:ext uri="{FF2B5EF4-FFF2-40B4-BE49-F238E27FC236}">
                <a16:creationId xmlns:a16="http://schemas.microsoft.com/office/drawing/2014/main" id="{6024FB43-09B9-4F98-B74D-DFEFBA50EEF6}"/>
              </a:ext>
            </a:extLst>
          </p:cNvPr>
          <p:cNvSpPr>
            <a:spLocks noGrp="1"/>
          </p:cNvSpPr>
          <p:nvPr>
            <p:ph idx="1"/>
          </p:nvPr>
        </p:nvSpPr>
        <p:spPr>
          <a:xfrm>
            <a:off x="605706" y="1805922"/>
            <a:ext cx="7800975" cy="3939786"/>
          </a:xfrm>
        </p:spPr>
        <p:txBody>
          <a:bodyPr>
            <a:normAutofit fontScale="92500"/>
          </a:bodyPr>
          <a:lstStyle/>
          <a:p>
            <a:pPr marL="0" indent="0">
              <a:spcBef>
                <a:spcPts val="600"/>
              </a:spcBef>
              <a:spcAft>
                <a:spcPts val="0"/>
              </a:spcAft>
              <a:buNone/>
            </a:pPr>
            <a:r>
              <a:rPr lang="en-US" sz="2800" b="1" dirty="0">
                <a:solidFill>
                  <a:schemeClr val="tx1">
                    <a:lumMod val="75000"/>
                    <a:lumOff val="25000"/>
                  </a:schemeClr>
                </a:solidFill>
              </a:rPr>
              <a:t>Members:</a:t>
            </a:r>
          </a:p>
          <a:p>
            <a:pPr>
              <a:spcBef>
                <a:spcPts val="600"/>
              </a:spcBef>
            </a:pPr>
            <a:r>
              <a:rPr lang="en-US" sz="2800" dirty="0">
                <a:solidFill>
                  <a:schemeClr val="tx1">
                    <a:lumMod val="75000"/>
                    <a:lumOff val="25000"/>
                  </a:schemeClr>
                </a:solidFill>
              </a:rPr>
              <a:t>Laura Friedrich, IESBA TA (Chair)</a:t>
            </a:r>
          </a:p>
          <a:p>
            <a:pPr>
              <a:spcBef>
                <a:spcPts val="600"/>
              </a:spcBef>
            </a:pPr>
            <a:r>
              <a:rPr lang="en-US" sz="2800" dirty="0">
                <a:solidFill>
                  <a:schemeClr val="tx1">
                    <a:lumMod val="75000"/>
                    <a:lumOff val="25000"/>
                  </a:schemeClr>
                </a:solidFill>
              </a:rPr>
              <a:t>Richard Fleck, IESBA Member</a:t>
            </a:r>
          </a:p>
          <a:p>
            <a:pPr>
              <a:spcBef>
                <a:spcPts val="600"/>
              </a:spcBef>
            </a:pPr>
            <a:r>
              <a:rPr lang="en-US" sz="2800" dirty="0">
                <a:solidFill>
                  <a:schemeClr val="tx1">
                    <a:lumMod val="75000"/>
                    <a:lumOff val="25000"/>
                  </a:schemeClr>
                </a:solidFill>
              </a:rPr>
              <a:t>Denise Canavan, IESBA TA (through July 2020)</a:t>
            </a:r>
          </a:p>
          <a:p>
            <a:pPr marL="0" indent="0">
              <a:buNone/>
            </a:pPr>
            <a:endParaRPr lang="en-US" sz="2800" dirty="0">
              <a:solidFill>
                <a:schemeClr val="tx1">
                  <a:lumMod val="75000"/>
                  <a:lumOff val="25000"/>
                </a:schemeClr>
              </a:solidFill>
            </a:endParaRPr>
          </a:p>
          <a:p>
            <a:pPr marL="0" indent="0">
              <a:buNone/>
            </a:pPr>
            <a:r>
              <a:rPr lang="en-US" sz="2800" b="1" dirty="0">
                <a:solidFill>
                  <a:schemeClr val="tx1">
                    <a:lumMod val="75000"/>
                    <a:lumOff val="25000"/>
                  </a:schemeClr>
                </a:solidFill>
              </a:rPr>
              <a:t>Staff:</a:t>
            </a:r>
          </a:p>
          <a:p>
            <a:r>
              <a:rPr lang="en-US" sz="2800" dirty="0">
                <a:solidFill>
                  <a:schemeClr val="tx1">
                    <a:lumMod val="75000"/>
                    <a:lumOff val="25000"/>
                  </a:schemeClr>
                </a:solidFill>
              </a:rPr>
              <a:t>Szilvia Sramko, IESBA Manager - Project Lead</a:t>
            </a:r>
          </a:p>
          <a:p>
            <a:r>
              <a:rPr lang="en-US" sz="2800" dirty="0">
                <a:solidFill>
                  <a:schemeClr val="tx1">
                    <a:lumMod val="75000"/>
                    <a:lumOff val="25000"/>
                  </a:schemeClr>
                </a:solidFill>
              </a:rPr>
              <a:t>Diane Jules, IESBA Deputy Director - Oversight</a:t>
            </a:r>
          </a:p>
        </p:txBody>
      </p:sp>
      <p:pic>
        <p:nvPicPr>
          <p:cNvPr id="7" name="Graphic 6" descr="Daily calendar">
            <a:extLst>
              <a:ext uri="{FF2B5EF4-FFF2-40B4-BE49-F238E27FC236}">
                <a16:creationId xmlns:a16="http://schemas.microsoft.com/office/drawing/2014/main" id="{BCEEF05E-5452-438D-8469-1CF3784F18F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57257" y="1969694"/>
            <a:ext cx="2245743" cy="2245743"/>
          </a:xfrm>
          <a:prstGeom prst="rect">
            <a:avLst/>
          </a:prstGeom>
        </p:spPr>
      </p:pic>
      <p:sp>
        <p:nvSpPr>
          <p:cNvPr id="9" name="TextBox 8">
            <a:extLst>
              <a:ext uri="{FF2B5EF4-FFF2-40B4-BE49-F238E27FC236}">
                <a16:creationId xmlns:a16="http://schemas.microsoft.com/office/drawing/2014/main" id="{E1D8B7E5-1EF5-4EB6-AA1D-2F55A5C23A51}"/>
              </a:ext>
            </a:extLst>
          </p:cNvPr>
          <p:cNvSpPr txBox="1"/>
          <p:nvPr/>
        </p:nvSpPr>
        <p:spPr>
          <a:xfrm>
            <a:off x="8623540" y="4215437"/>
            <a:ext cx="3113178" cy="1200325"/>
          </a:xfrm>
          <a:prstGeom prst="rect">
            <a:avLst/>
          </a:prstGeom>
          <a:noFill/>
          <a:ln w="12700" cap="flat">
            <a:noFill/>
            <a:miter lim="400000"/>
          </a:ln>
          <a:effectLst/>
          <a:sp3d/>
        </p:spPr>
        <p:txBody>
          <a:bodyPr rot="0" spcFirstLastPara="1" vertOverflow="overflow" horzOverflow="overflow" vert="horz" wrap="square" lIns="45718" tIns="45718" rIns="45718" bIns="45718" numCol="1" spcCol="38100" rtlCol="0" anchor="t">
            <a:spAutoFit/>
          </a:bodyPr>
          <a:lstStyle/>
          <a:p>
            <a:pPr marL="0" marR="0" lvl="0" indent="0" algn="ctr" defTabSz="914400" eaLnBrk="1" fontAlgn="auto" latinLnBrk="0" hangingPunct="0">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70C0"/>
                </a:solidFill>
                <a:effectLst/>
                <a:uLnTx/>
                <a:uFillTx/>
                <a:ea typeface="+mj-ea"/>
                <a:cs typeface="Arial" panose="020B0604020202020204" pitchFamily="34" charset="0"/>
                <a:sym typeface="Helvetica"/>
              </a:rPr>
              <a:t>2 virtual meetings since inception in </a:t>
            </a:r>
            <a:br>
              <a:rPr kumimoji="0" lang="en-US" sz="2400" b="0" i="0" u="none" strike="noStrike" kern="0" cap="none" spc="0" normalizeH="0" baseline="0" noProof="0" dirty="0">
                <a:ln>
                  <a:noFill/>
                </a:ln>
                <a:solidFill>
                  <a:srgbClr val="0070C0"/>
                </a:solidFill>
                <a:effectLst/>
                <a:uLnTx/>
                <a:uFillTx/>
                <a:ea typeface="+mj-ea"/>
                <a:cs typeface="Arial" panose="020B0604020202020204" pitchFamily="34" charset="0"/>
                <a:sym typeface="Helvetica"/>
              </a:rPr>
            </a:br>
            <a:r>
              <a:rPr kumimoji="0" lang="en-US" sz="2400" b="0" i="0" u="none" strike="noStrike" kern="0" cap="none" spc="0" normalizeH="0" baseline="0" noProof="0" dirty="0">
                <a:ln>
                  <a:noFill/>
                </a:ln>
                <a:solidFill>
                  <a:srgbClr val="0070C0"/>
                </a:solidFill>
                <a:effectLst/>
                <a:uLnTx/>
                <a:uFillTx/>
                <a:ea typeface="+mj-ea"/>
                <a:cs typeface="Arial" panose="020B0604020202020204" pitchFamily="34" charset="0"/>
                <a:sym typeface="Helvetica"/>
              </a:rPr>
              <a:t>April 2020</a:t>
            </a:r>
          </a:p>
        </p:txBody>
      </p:sp>
    </p:spTree>
    <p:extLst>
      <p:ext uri="{BB962C8B-B14F-4D97-AF65-F5344CB8AC3E}">
        <p14:creationId xmlns:p14="http://schemas.microsoft.com/office/powerpoint/2010/main" val="77306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Background to Initiative</a:t>
            </a:r>
          </a:p>
        </p:txBody>
      </p:sp>
      <p:sp>
        <p:nvSpPr>
          <p:cNvPr id="8" name="Content Placeholder 7">
            <a:extLst>
              <a:ext uri="{FF2B5EF4-FFF2-40B4-BE49-F238E27FC236}">
                <a16:creationId xmlns:a16="http://schemas.microsoft.com/office/drawing/2014/main" id="{26FCF215-E4A2-4E30-8326-E89318EA7ACD}"/>
              </a:ext>
            </a:extLst>
          </p:cNvPr>
          <p:cNvSpPr>
            <a:spLocks noGrp="1"/>
          </p:cNvSpPr>
          <p:nvPr>
            <p:ph idx="1"/>
          </p:nvPr>
        </p:nvSpPr>
        <p:spPr>
          <a:xfrm>
            <a:off x="511033" y="1978926"/>
            <a:ext cx="7800454" cy="3875964"/>
          </a:xfrm>
        </p:spPr>
        <p:txBody>
          <a:bodyPr/>
          <a:lstStyle/>
          <a:p>
            <a:pPr>
              <a:lnSpc>
                <a:spcPts val="2880"/>
              </a:lnSpc>
            </a:pPr>
            <a:r>
              <a:rPr lang="en-US" sz="2400" kern="1200" dirty="0">
                <a:solidFill>
                  <a:schemeClr val="tx1">
                    <a:lumMod val="75000"/>
                    <a:lumOff val="25000"/>
                  </a:schemeClr>
                </a:solidFill>
              </a:rPr>
              <a:t>Concerns that the IESBA Code’s conceptual framework approach allows firms too much flexibility and judgment</a:t>
            </a:r>
          </a:p>
          <a:p>
            <a:pPr lvl="1">
              <a:lnSpc>
                <a:spcPts val="2880"/>
              </a:lnSpc>
              <a:buFont typeface="Wingdings" pitchFamily="2" charset="2"/>
              <a:buChar char="Ø"/>
            </a:pPr>
            <a:r>
              <a:rPr lang="en-US" sz="2000" kern="1200" dirty="0">
                <a:solidFill>
                  <a:schemeClr val="tx1">
                    <a:lumMod val="75000"/>
                    <a:lumOff val="25000"/>
                  </a:schemeClr>
                </a:solidFill>
              </a:rPr>
              <a:t>Views that national laws and regulations are more robust and enforceable</a:t>
            </a:r>
          </a:p>
          <a:p>
            <a:pPr>
              <a:lnSpc>
                <a:spcPts val="2880"/>
              </a:lnSpc>
            </a:pPr>
            <a:r>
              <a:rPr lang="en-US" sz="2400" kern="1200" dirty="0">
                <a:solidFill>
                  <a:schemeClr val="tx1">
                    <a:lumMod val="75000"/>
                    <a:lumOff val="25000"/>
                  </a:schemeClr>
                </a:solidFill>
              </a:rPr>
              <a:t>Code’s independence framework has undergone significant change since last benchmarking</a:t>
            </a:r>
          </a:p>
          <a:p>
            <a:pPr lvl="1">
              <a:lnSpc>
                <a:spcPts val="2880"/>
              </a:lnSpc>
              <a:buFont typeface="Wingdings" pitchFamily="2" charset="2"/>
              <a:buChar char="Ø"/>
            </a:pPr>
            <a:r>
              <a:rPr lang="en-US" sz="2000" kern="1200" dirty="0">
                <a:solidFill>
                  <a:schemeClr val="tx1">
                    <a:lumMod val="75000"/>
                    <a:lumOff val="25000"/>
                  </a:schemeClr>
                </a:solidFill>
              </a:rPr>
              <a:t>Benchmarking is a strategic exercise to promote awareness of International Independence Standards</a:t>
            </a:r>
          </a:p>
        </p:txBody>
      </p:sp>
      <p:pic>
        <p:nvPicPr>
          <p:cNvPr id="2" name="Picture 1">
            <a:extLst>
              <a:ext uri="{FF2B5EF4-FFF2-40B4-BE49-F238E27FC236}">
                <a16:creationId xmlns:a16="http://schemas.microsoft.com/office/drawing/2014/main" id="{50B57FF2-0CA0-420C-816C-45C1A45EC8C9}"/>
              </a:ext>
            </a:extLst>
          </p:cNvPr>
          <p:cNvPicPr>
            <a:picLocks noChangeAspect="1"/>
          </p:cNvPicPr>
          <p:nvPr/>
        </p:nvPicPr>
        <p:blipFill>
          <a:blip r:embed="rId3"/>
          <a:stretch>
            <a:fillRect/>
          </a:stretch>
        </p:blipFill>
        <p:spPr>
          <a:xfrm>
            <a:off x="8772264" y="1978926"/>
            <a:ext cx="2481287" cy="3365284"/>
          </a:xfrm>
          <a:prstGeom prst="rect">
            <a:avLst/>
          </a:prstGeom>
        </p:spPr>
      </p:pic>
    </p:spTree>
    <p:extLst>
      <p:ext uri="{BB962C8B-B14F-4D97-AF65-F5344CB8AC3E}">
        <p14:creationId xmlns:p14="http://schemas.microsoft.com/office/powerpoint/2010/main" val="4151722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Objective of the Benchmarking Initiative</a:t>
            </a:r>
          </a:p>
        </p:txBody>
      </p:sp>
      <p:graphicFrame>
        <p:nvGraphicFramePr>
          <p:cNvPr id="7" name="Content Placeholder 6">
            <a:extLst>
              <a:ext uri="{FF2B5EF4-FFF2-40B4-BE49-F238E27FC236}">
                <a16:creationId xmlns:a16="http://schemas.microsoft.com/office/drawing/2014/main" id="{2B478DEB-8195-4C80-98CE-8D99D615EADA}"/>
              </a:ext>
            </a:extLst>
          </p:cNvPr>
          <p:cNvGraphicFramePr>
            <a:graphicFrameLocks noGrp="1"/>
          </p:cNvGraphicFramePr>
          <p:nvPr>
            <p:ph idx="1"/>
            <p:extLst>
              <p:ext uri="{D42A27DB-BD31-4B8C-83A1-F6EECF244321}">
                <p14:modId xmlns:p14="http://schemas.microsoft.com/office/powerpoint/2010/main" val="1929136142"/>
              </p:ext>
            </p:extLst>
          </p:nvPr>
        </p:nvGraphicFramePr>
        <p:xfrm>
          <a:off x="5537200" y="1903681"/>
          <a:ext cx="6193051" cy="40843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ontent Placeholder 7">
            <a:extLst>
              <a:ext uri="{FF2B5EF4-FFF2-40B4-BE49-F238E27FC236}">
                <a16:creationId xmlns:a16="http://schemas.microsoft.com/office/drawing/2014/main" id="{0AC90BDC-E3F2-40E3-9C85-D8A6157B5B50}"/>
              </a:ext>
            </a:extLst>
          </p:cNvPr>
          <p:cNvSpPr txBox="1">
            <a:spLocks/>
          </p:cNvSpPr>
          <p:nvPr/>
        </p:nvSpPr>
        <p:spPr>
          <a:xfrm>
            <a:off x="6933063" y="1996918"/>
            <a:ext cx="4484048" cy="389784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lvl1pPr marL="457189" marR="0" indent="-457189"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1pPr>
            <a:lvl2pPr marL="1019224" marR="0" indent="-555941"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2pPr>
            <a:lvl3pPr marL="1544279" marR="0" indent="-61771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3pPr>
            <a:lvl4pPr marL="2084780" marR="0" indent="-694927"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4pPr>
            <a:lvl5pPr marL="2647338" marR="0" indent="-79420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5pPr>
            <a:lvl6pPr marL="3413675"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6pPr>
            <a:lvl7pPr marL="402325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7pPr>
            <a:lvl8pPr marL="4632844"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8pPr>
            <a:lvl9pPr marL="524242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9pPr>
          </a:lstStyle>
          <a:p>
            <a:pPr marL="0" indent="0">
              <a:lnSpc>
                <a:spcPts val="2880"/>
              </a:lnSpc>
              <a:buNone/>
            </a:pPr>
            <a:endParaRPr lang="en-US" sz="2000" kern="1200" dirty="0">
              <a:solidFill>
                <a:schemeClr val="tx1">
                  <a:lumMod val="75000"/>
                  <a:lumOff val="25000"/>
                </a:schemeClr>
              </a:solidFill>
            </a:endParaRPr>
          </a:p>
        </p:txBody>
      </p:sp>
      <p:sp>
        <p:nvSpPr>
          <p:cNvPr id="10" name="Content Placeholder 7">
            <a:extLst>
              <a:ext uri="{FF2B5EF4-FFF2-40B4-BE49-F238E27FC236}">
                <a16:creationId xmlns:a16="http://schemas.microsoft.com/office/drawing/2014/main" id="{5E2C9C51-9391-4D30-8D8D-7CE5863D14B3}"/>
              </a:ext>
            </a:extLst>
          </p:cNvPr>
          <p:cNvSpPr txBox="1">
            <a:spLocks/>
          </p:cNvSpPr>
          <p:nvPr/>
        </p:nvSpPr>
        <p:spPr>
          <a:xfrm>
            <a:off x="473123" y="1876387"/>
            <a:ext cx="4750937" cy="389784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normAutofit/>
          </a:bodyPr>
          <a:lstStyle>
            <a:lvl1pPr marL="457189" marR="0" indent="-457189"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1pPr>
            <a:lvl2pPr marL="1019224" marR="0" indent="-555941"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2pPr>
            <a:lvl3pPr marL="1544279" marR="0" indent="-61771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3pPr>
            <a:lvl4pPr marL="2084780" marR="0" indent="-694927"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4pPr>
            <a:lvl5pPr marL="2647338" marR="0" indent="-794200" algn="l" defTabSz="1219170" latinLnBrk="0">
              <a:lnSpc>
                <a:spcPct val="100000"/>
              </a:lnSpc>
              <a:spcBef>
                <a:spcPts val="1035"/>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5pPr>
            <a:lvl6pPr marL="3413675"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6pPr>
            <a:lvl7pPr marL="402325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7pPr>
            <a:lvl8pPr marL="4632844"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8pPr>
            <a:lvl9pPr marL="5242429" marR="0" indent="-365751" algn="l" defTabSz="1219170" latinLnBrk="0">
              <a:lnSpc>
                <a:spcPct val="100000"/>
              </a:lnSpc>
              <a:spcBef>
                <a:spcPts val="800"/>
              </a:spcBef>
              <a:spcAft>
                <a:spcPts val="0"/>
              </a:spcAft>
              <a:buClrTx/>
              <a:buSzPct val="100000"/>
              <a:buFontTx/>
              <a:buChar char="»"/>
              <a:tabLst/>
              <a:defRPr sz="3200" b="0" i="0" u="none" strike="noStrike" cap="none" spc="0" baseline="0">
                <a:ln>
                  <a:noFill/>
                </a:ln>
                <a:solidFill>
                  <a:srgbClr val="595959"/>
                </a:solidFill>
                <a:uFillTx/>
                <a:latin typeface="Arial"/>
                <a:ea typeface="Arial"/>
                <a:cs typeface="Arial"/>
                <a:sym typeface="Arial"/>
              </a:defRPr>
            </a:lvl9pPr>
          </a:lstStyle>
          <a:p>
            <a:r>
              <a:rPr lang="en-US" sz="2400" kern="0" dirty="0">
                <a:solidFill>
                  <a:schemeClr val="tx1">
                    <a:lumMod val="75000"/>
                    <a:lumOff val="25000"/>
                  </a:schemeClr>
                </a:solidFill>
              </a:rPr>
              <a:t>To provide a robust basis for comparing the </a:t>
            </a:r>
            <a:r>
              <a:rPr lang="en-US" sz="2400" kern="0" dirty="0">
                <a:solidFill>
                  <a:srgbClr val="FF0000"/>
                </a:solidFill>
                <a:hlinkClick r:id="rId8"/>
              </a:rPr>
              <a:t>International Independence Standards </a:t>
            </a:r>
            <a:r>
              <a:rPr lang="en-US" sz="2400" kern="0" dirty="0">
                <a:solidFill>
                  <a:schemeClr val="tx1">
                    <a:lumMod val="75000"/>
                    <a:lumOff val="25000"/>
                  </a:schemeClr>
                </a:solidFill>
              </a:rPr>
              <a:t>with equivalent provisions in other jurisdictions</a:t>
            </a:r>
          </a:p>
          <a:p>
            <a:pPr marL="0" indent="0">
              <a:buFontTx/>
              <a:buNone/>
            </a:pPr>
            <a:endParaRPr lang="en-US" sz="2800" kern="0" dirty="0"/>
          </a:p>
        </p:txBody>
      </p:sp>
    </p:spTree>
    <p:extLst>
      <p:ext uri="{BB962C8B-B14F-4D97-AF65-F5344CB8AC3E}">
        <p14:creationId xmlns:p14="http://schemas.microsoft.com/office/powerpoint/2010/main" val="665604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B83FE8-F875-4A7B-AB0A-C13A40BFA302}"/>
              </a:ext>
            </a:extLst>
          </p:cNvPr>
          <p:cNvPicPr>
            <a:picLocks noChangeAspect="1"/>
          </p:cNvPicPr>
          <p:nvPr/>
        </p:nvPicPr>
        <p:blipFill>
          <a:blip r:embed="rId3"/>
          <a:stretch>
            <a:fillRect/>
          </a:stretch>
        </p:blipFill>
        <p:spPr>
          <a:xfrm>
            <a:off x="8246638" y="2608574"/>
            <a:ext cx="3601135" cy="2468394"/>
          </a:xfrm>
          <a:prstGeom prst="rect">
            <a:avLst/>
          </a:prstGeom>
        </p:spPr>
      </p:pic>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Objective of the Benchmarking Initiative</a:t>
            </a:r>
          </a:p>
        </p:txBody>
      </p:sp>
      <p:sp>
        <p:nvSpPr>
          <p:cNvPr id="8" name="Content Placeholder 7">
            <a:extLst>
              <a:ext uri="{FF2B5EF4-FFF2-40B4-BE49-F238E27FC236}">
                <a16:creationId xmlns:a16="http://schemas.microsoft.com/office/drawing/2014/main" id="{26FCF215-E4A2-4E30-8326-E89318EA7ACD}"/>
              </a:ext>
            </a:extLst>
          </p:cNvPr>
          <p:cNvSpPr>
            <a:spLocks noGrp="1"/>
          </p:cNvSpPr>
          <p:nvPr>
            <p:ph idx="1"/>
          </p:nvPr>
        </p:nvSpPr>
        <p:spPr>
          <a:xfrm>
            <a:off x="508000" y="1951630"/>
            <a:ext cx="7256087" cy="4107264"/>
          </a:xfrm>
        </p:spPr>
        <p:txBody>
          <a:bodyPr/>
          <a:lstStyle/>
          <a:p>
            <a:pPr algn="just">
              <a:lnSpc>
                <a:spcPts val="2400"/>
              </a:lnSpc>
              <a:spcBef>
                <a:spcPts val="600"/>
              </a:spcBef>
              <a:spcAft>
                <a:spcPts val="600"/>
              </a:spcAft>
            </a:pPr>
            <a:r>
              <a:rPr lang="en-US" sz="2200" kern="400" dirty="0">
                <a:solidFill>
                  <a:schemeClr val="tx1">
                    <a:lumMod val="75000"/>
                    <a:lumOff val="25000"/>
                  </a:schemeClr>
                </a:solidFill>
                <a:latin typeface="Arial" panose="020B0604020202020204" pitchFamily="34" charset="0"/>
                <a:ea typeface="Arial Unicode MS" panose="020B0604020202020204" pitchFamily="34" charset="-128"/>
              </a:rPr>
              <a:t>Benchmarking will compare provisions regarding: </a:t>
            </a:r>
          </a:p>
          <a:p>
            <a:pPr lvl="1" algn="just">
              <a:lnSpc>
                <a:spcPts val="2400"/>
              </a:lnSpc>
              <a:spcBef>
                <a:spcPts val="600"/>
              </a:spcBef>
              <a:spcAft>
                <a:spcPts val="600"/>
              </a:spcAft>
              <a:buFont typeface="Wingdings" panose="05000000000000000000" pitchFamily="2" charset="2"/>
              <a:buChar char="Ø"/>
            </a:pPr>
            <a:r>
              <a:rPr lang="en-US" sz="2000" kern="400" dirty="0">
                <a:solidFill>
                  <a:schemeClr val="tx1">
                    <a:lumMod val="75000"/>
                    <a:lumOff val="25000"/>
                  </a:schemeClr>
                </a:solidFill>
                <a:latin typeface="Arial" panose="020B0604020202020204" pitchFamily="34" charset="0"/>
                <a:ea typeface="Arial Unicode MS" panose="020B0604020202020204" pitchFamily="34" charset="-128"/>
              </a:rPr>
              <a:t>The scope and the overarching principles that are relevant in applying independence frameworks,</a:t>
            </a:r>
          </a:p>
          <a:p>
            <a:pPr lvl="1" algn="just">
              <a:lnSpc>
                <a:spcPts val="2400"/>
              </a:lnSpc>
              <a:spcBef>
                <a:spcPts val="600"/>
              </a:spcBef>
              <a:spcAft>
                <a:spcPts val="600"/>
              </a:spcAft>
              <a:buFont typeface="Wingdings" panose="05000000000000000000" pitchFamily="2" charset="2"/>
              <a:buChar char="Ø"/>
            </a:pPr>
            <a:r>
              <a:rPr lang="en-US" sz="2000" kern="400" dirty="0">
                <a:solidFill>
                  <a:schemeClr val="tx1">
                    <a:lumMod val="75000"/>
                    <a:lumOff val="25000"/>
                  </a:schemeClr>
                </a:solidFill>
                <a:latin typeface="Arial" panose="020B0604020202020204" pitchFamily="34" charset="0"/>
                <a:ea typeface="Arial Unicode MS" panose="020B0604020202020204" pitchFamily="34" charset="-128"/>
              </a:rPr>
              <a:t>The nature of the relationship between an auditor and an audit client, and </a:t>
            </a:r>
          </a:p>
          <a:p>
            <a:pPr lvl="1" algn="just">
              <a:lnSpc>
                <a:spcPts val="2400"/>
              </a:lnSpc>
              <a:spcBef>
                <a:spcPts val="600"/>
              </a:spcBef>
              <a:spcAft>
                <a:spcPts val="600"/>
              </a:spcAft>
              <a:buFont typeface="Wingdings" panose="05000000000000000000" pitchFamily="2" charset="2"/>
              <a:buChar char="Ø"/>
            </a:pPr>
            <a:r>
              <a:rPr lang="en-US" sz="2000" kern="400" dirty="0">
                <a:solidFill>
                  <a:schemeClr val="tx1">
                    <a:lumMod val="75000"/>
                    <a:lumOff val="25000"/>
                  </a:schemeClr>
                </a:solidFill>
                <a:latin typeface="Arial" panose="020B0604020202020204" pitchFamily="34" charset="0"/>
                <a:ea typeface="Arial Unicode MS" panose="020B0604020202020204" pitchFamily="34" charset="-128"/>
              </a:rPr>
              <a:t>The activities and services that may and may not be provided to an audit client,</a:t>
            </a:r>
          </a:p>
          <a:p>
            <a:pPr marL="469380" lvl="1" indent="0" algn="just">
              <a:lnSpc>
                <a:spcPts val="2400"/>
              </a:lnSpc>
              <a:spcBef>
                <a:spcPts val="600"/>
              </a:spcBef>
              <a:spcAft>
                <a:spcPts val="600"/>
              </a:spcAft>
              <a:buNone/>
            </a:pPr>
            <a:r>
              <a:rPr lang="en-US" sz="2200" kern="400" dirty="0">
                <a:solidFill>
                  <a:schemeClr val="tx1">
                    <a:lumMod val="75000"/>
                    <a:lumOff val="25000"/>
                  </a:schemeClr>
                </a:solidFill>
                <a:latin typeface="Arial" panose="020B0604020202020204" pitchFamily="34" charset="0"/>
                <a:ea typeface="Arial Unicode MS" panose="020B0604020202020204" pitchFamily="34" charset="-128"/>
              </a:rPr>
              <a:t>→ thereby highlighting the similarities and differences between independence frameworks. </a:t>
            </a:r>
          </a:p>
          <a:p>
            <a:pPr marL="0" indent="0" algn="just">
              <a:lnSpc>
                <a:spcPts val="2400"/>
              </a:lnSpc>
              <a:spcBef>
                <a:spcPts val="600"/>
              </a:spcBef>
              <a:spcAft>
                <a:spcPts val="600"/>
              </a:spcAft>
              <a:buNone/>
            </a:pPr>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spTree>
    <p:extLst>
      <p:ext uri="{BB962C8B-B14F-4D97-AF65-F5344CB8AC3E}">
        <p14:creationId xmlns:p14="http://schemas.microsoft.com/office/powerpoint/2010/main" val="83946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Objective of the Benchmarking Initiative</a:t>
            </a:r>
          </a:p>
        </p:txBody>
      </p:sp>
      <p:sp>
        <p:nvSpPr>
          <p:cNvPr id="8" name="Content Placeholder 7">
            <a:extLst>
              <a:ext uri="{FF2B5EF4-FFF2-40B4-BE49-F238E27FC236}">
                <a16:creationId xmlns:a16="http://schemas.microsoft.com/office/drawing/2014/main" id="{26FCF215-E4A2-4E30-8326-E89318EA7ACD}"/>
              </a:ext>
            </a:extLst>
          </p:cNvPr>
          <p:cNvSpPr>
            <a:spLocks noGrp="1"/>
          </p:cNvSpPr>
          <p:nvPr>
            <p:ph idx="1"/>
          </p:nvPr>
        </p:nvSpPr>
        <p:spPr>
          <a:xfrm>
            <a:off x="507999" y="2028305"/>
            <a:ext cx="10792347" cy="4030589"/>
          </a:xfrm>
        </p:spPr>
        <p:txBody>
          <a:bodyPr/>
          <a:lstStyle/>
          <a:p>
            <a:pPr algn="just">
              <a:lnSpc>
                <a:spcPts val="3200"/>
              </a:lnSpc>
              <a:spcBef>
                <a:spcPts val="600"/>
              </a:spcBef>
              <a:spcAft>
                <a:spcPts val="1200"/>
              </a:spcAft>
            </a:pPr>
            <a:r>
              <a:rPr lang="en-US" sz="2400" kern="400" dirty="0">
                <a:solidFill>
                  <a:schemeClr val="tx1">
                    <a:lumMod val="75000"/>
                    <a:lumOff val="25000"/>
                  </a:schemeClr>
                </a:solidFill>
                <a:latin typeface="Arial" panose="020B0604020202020204" pitchFamily="34" charset="0"/>
                <a:ea typeface="Arial Unicode MS" panose="020B0604020202020204" pitchFamily="34" charset="-128"/>
              </a:rPr>
              <a:t>Evaluation focuses on determining “equivalence” which means that the respective provisions:</a:t>
            </a:r>
          </a:p>
          <a:p>
            <a:pPr lvl="1" algn="just">
              <a:lnSpc>
                <a:spcPts val="3200"/>
              </a:lnSpc>
              <a:spcBef>
                <a:spcPts val="600"/>
              </a:spcBef>
              <a:spcAft>
                <a:spcPts val="1200"/>
              </a:spcAft>
              <a:buFont typeface="Wingdings" panose="05000000000000000000" pitchFamily="2" charset="2"/>
              <a:buChar char="Ø"/>
            </a:pPr>
            <a:r>
              <a:rPr lang="en-US" sz="2400" kern="400" dirty="0">
                <a:solidFill>
                  <a:schemeClr val="tx1">
                    <a:lumMod val="75000"/>
                    <a:lumOff val="25000"/>
                  </a:schemeClr>
                </a:solidFill>
                <a:latin typeface="Arial" panose="020B0604020202020204" pitchFamily="34" charset="0"/>
                <a:ea typeface="Arial Unicode MS" panose="020B0604020202020204" pitchFamily="34" charset="-128"/>
              </a:rPr>
              <a:t>apply to the same type of entity</a:t>
            </a:r>
          </a:p>
          <a:p>
            <a:pPr lvl="1" algn="just">
              <a:lnSpc>
                <a:spcPts val="3200"/>
              </a:lnSpc>
              <a:spcBef>
                <a:spcPts val="600"/>
              </a:spcBef>
              <a:spcAft>
                <a:spcPts val="1200"/>
              </a:spcAft>
              <a:buFont typeface="Wingdings" panose="05000000000000000000" pitchFamily="2" charset="2"/>
              <a:buChar char="Ø"/>
            </a:pPr>
            <a:r>
              <a:rPr lang="en-US" sz="2400" kern="400" dirty="0">
                <a:solidFill>
                  <a:schemeClr val="tx1">
                    <a:lumMod val="75000"/>
                    <a:lumOff val="25000"/>
                  </a:schemeClr>
                </a:solidFill>
                <a:latin typeface="Arial" panose="020B0604020202020204" pitchFamily="34" charset="0"/>
                <a:ea typeface="Arial Unicode MS" panose="020B0604020202020204" pitchFamily="34" charset="-128"/>
              </a:rPr>
              <a:t>apply to the same circumstances/services</a:t>
            </a:r>
          </a:p>
          <a:p>
            <a:pPr lvl="1" algn="just">
              <a:lnSpc>
                <a:spcPts val="3200"/>
              </a:lnSpc>
              <a:spcBef>
                <a:spcPts val="600"/>
              </a:spcBef>
              <a:spcAft>
                <a:spcPts val="1200"/>
              </a:spcAft>
              <a:buFont typeface="Wingdings" panose="05000000000000000000" pitchFamily="2" charset="2"/>
              <a:buChar char="Ø"/>
            </a:pPr>
            <a:r>
              <a:rPr lang="en-US" sz="2400" kern="400" dirty="0">
                <a:solidFill>
                  <a:schemeClr val="tx1">
                    <a:lumMod val="75000"/>
                    <a:lumOff val="25000"/>
                  </a:schemeClr>
                </a:solidFill>
                <a:latin typeface="Arial" panose="020B0604020202020204" pitchFamily="34" charset="0"/>
                <a:ea typeface="Arial Unicode MS" panose="020B0604020202020204" pitchFamily="34" charset="-128"/>
              </a:rPr>
              <a:t>achieve the same effect</a:t>
            </a:r>
          </a:p>
          <a:p>
            <a:pPr algn="just">
              <a:lnSpc>
                <a:spcPts val="2400"/>
              </a:lnSpc>
              <a:spcBef>
                <a:spcPts val="600"/>
              </a:spcBef>
              <a:spcAft>
                <a:spcPts val="600"/>
              </a:spcAft>
            </a:pPr>
            <a:endParaRPr lang="en-US" sz="2000" kern="400" dirty="0">
              <a:solidFill>
                <a:srgbClr val="000000"/>
              </a:solidFill>
              <a:latin typeface="Arial" panose="020B0604020202020204" pitchFamily="34" charset="0"/>
              <a:ea typeface="Arial Unicode MS" panose="020B0604020202020204" pitchFamily="34" charset="-128"/>
            </a:endParaRPr>
          </a:p>
          <a:p>
            <a:endParaRPr lang="en-US" sz="2000" kern="1200" dirty="0">
              <a:solidFill>
                <a:schemeClr val="tx1"/>
              </a:solidFill>
            </a:endParaRPr>
          </a:p>
        </p:txBody>
      </p:sp>
      <p:pic>
        <p:nvPicPr>
          <p:cNvPr id="5" name="Picture 4">
            <a:extLst>
              <a:ext uri="{FF2B5EF4-FFF2-40B4-BE49-F238E27FC236}">
                <a16:creationId xmlns:a16="http://schemas.microsoft.com/office/drawing/2014/main" id="{35744B93-55FA-4BF2-9627-15ADB0D58E04}"/>
              </a:ext>
            </a:extLst>
          </p:cNvPr>
          <p:cNvPicPr>
            <a:picLocks noChangeAspect="1"/>
          </p:cNvPicPr>
          <p:nvPr/>
        </p:nvPicPr>
        <p:blipFill>
          <a:blip r:embed="rId3"/>
          <a:stretch>
            <a:fillRect/>
          </a:stretch>
        </p:blipFill>
        <p:spPr>
          <a:xfrm>
            <a:off x="7603510" y="2995642"/>
            <a:ext cx="4080491" cy="2830174"/>
          </a:xfrm>
          <a:prstGeom prst="rect">
            <a:avLst/>
          </a:prstGeom>
        </p:spPr>
      </p:pic>
    </p:spTree>
    <p:extLst>
      <p:ext uri="{BB962C8B-B14F-4D97-AF65-F5344CB8AC3E}">
        <p14:creationId xmlns:p14="http://schemas.microsoft.com/office/powerpoint/2010/main" val="997986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nternational Ethics Standards Board for Accountants (IESBA ...">
            <a:extLst>
              <a:ext uri="{FF2B5EF4-FFF2-40B4-BE49-F238E27FC236}">
                <a16:creationId xmlns:a16="http://schemas.microsoft.com/office/drawing/2014/main" id="{0C4D13D3-A26B-449E-B2E7-F2AD5B3D6A4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4676" y="1785599"/>
            <a:ext cx="2454744" cy="209036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Scope of Phase 1</a:t>
            </a:r>
          </a:p>
        </p:txBody>
      </p:sp>
      <p:sp>
        <p:nvSpPr>
          <p:cNvPr id="6" name="Content Placeholder 7">
            <a:extLst>
              <a:ext uri="{FF2B5EF4-FFF2-40B4-BE49-F238E27FC236}">
                <a16:creationId xmlns:a16="http://schemas.microsoft.com/office/drawing/2014/main" id="{F95128C7-B444-4596-B409-FFA77DD1994F}"/>
              </a:ext>
            </a:extLst>
          </p:cNvPr>
          <p:cNvSpPr txBox="1">
            <a:spLocks/>
          </p:cNvSpPr>
          <p:nvPr/>
        </p:nvSpPr>
        <p:spPr bwMode="auto">
          <a:xfrm>
            <a:off x="6304843" y="1881961"/>
            <a:ext cx="4955823" cy="38978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endParaRPr lang="en-US" sz="2000" dirty="0">
              <a:solidFill>
                <a:schemeClr val="tx1"/>
              </a:solidFill>
            </a:endParaRPr>
          </a:p>
          <a:p>
            <a:endParaRPr lang="en-US" sz="2000" b="1" dirty="0">
              <a:solidFill>
                <a:schemeClr val="tx1"/>
              </a:solidFill>
            </a:endParaRPr>
          </a:p>
        </p:txBody>
      </p:sp>
      <p:sp>
        <p:nvSpPr>
          <p:cNvPr id="11" name="Oval 10">
            <a:extLst>
              <a:ext uri="{FF2B5EF4-FFF2-40B4-BE49-F238E27FC236}">
                <a16:creationId xmlns:a16="http://schemas.microsoft.com/office/drawing/2014/main" id="{41C9067A-9D9E-4951-B409-C1365892670C}"/>
              </a:ext>
            </a:extLst>
          </p:cNvPr>
          <p:cNvSpPr/>
          <p:nvPr/>
        </p:nvSpPr>
        <p:spPr>
          <a:xfrm>
            <a:off x="97387" y="3875965"/>
            <a:ext cx="2002934" cy="1994002"/>
          </a:xfrm>
          <a:prstGeom prst="ellipse">
            <a:avLst/>
          </a:prstGeom>
          <a:blipFill rotWithShape="1">
            <a:blip r:embed="rId4"/>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9" name="Content Placeholder 7">
            <a:extLst>
              <a:ext uri="{FF2B5EF4-FFF2-40B4-BE49-F238E27FC236}">
                <a16:creationId xmlns:a16="http://schemas.microsoft.com/office/drawing/2014/main" id="{6080FD01-A2B2-49DC-A12D-090855EBBDF5}"/>
              </a:ext>
            </a:extLst>
          </p:cNvPr>
          <p:cNvSpPr txBox="1">
            <a:spLocks/>
          </p:cNvSpPr>
          <p:nvPr/>
        </p:nvSpPr>
        <p:spPr bwMode="auto">
          <a:xfrm>
            <a:off x="4064000" y="1881963"/>
            <a:ext cx="7823200" cy="19940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r>
              <a:rPr lang="en-US" sz="2000" dirty="0">
                <a:solidFill>
                  <a:schemeClr val="tx1">
                    <a:lumMod val="75000"/>
                    <a:lumOff val="25000"/>
                  </a:schemeClr>
                </a:solidFill>
              </a:rPr>
              <a:t>International Independence Standards relevant to PIEs</a:t>
            </a:r>
          </a:p>
          <a:p>
            <a:pPr lvl="1"/>
            <a:r>
              <a:rPr lang="en-US" sz="2000" dirty="0">
                <a:solidFill>
                  <a:schemeClr val="tx1">
                    <a:lumMod val="75000"/>
                    <a:lumOff val="25000"/>
                  </a:schemeClr>
                </a:solidFill>
              </a:rPr>
              <a:t>Includes forthcoming revisions arising from Fees and NAS projects</a:t>
            </a:r>
          </a:p>
          <a:p>
            <a:pPr lvl="1"/>
            <a:r>
              <a:rPr lang="en-US" sz="2000" dirty="0">
                <a:solidFill>
                  <a:schemeClr val="tx1">
                    <a:lumMod val="75000"/>
                    <a:lumOff val="25000"/>
                  </a:schemeClr>
                </a:solidFill>
              </a:rPr>
              <a:t>Focus will be on Part 4A, but given Code's build-blocks architecture will include relevant provisions in Part 1 and 3 </a:t>
            </a:r>
          </a:p>
          <a:p>
            <a:pPr lvl="1"/>
            <a:endParaRPr lang="en-US" sz="1800" dirty="0">
              <a:solidFill>
                <a:schemeClr val="tx1">
                  <a:lumMod val="75000"/>
                  <a:lumOff val="25000"/>
                </a:schemeClr>
              </a:solidFill>
            </a:endParaRPr>
          </a:p>
          <a:p>
            <a:endParaRPr lang="en-US" sz="2000" kern="1200" dirty="0">
              <a:solidFill>
                <a:schemeClr val="tx1"/>
              </a:solidFill>
            </a:endParaRPr>
          </a:p>
        </p:txBody>
      </p:sp>
      <p:sp>
        <p:nvSpPr>
          <p:cNvPr id="12" name="Content Placeholder 7">
            <a:extLst>
              <a:ext uri="{FF2B5EF4-FFF2-40B4-BE49-F238E27FC236}">
                <a16:creationId xmlns:a16="http://schemas.microsoft.com/office/drawing/2014/main" id="{0823F9A4-EC5D-4B73-BF2A-E045F2E13A2F}"/>
              </a:ext>
            </a:extLst>
          </p:cNvPr>
          <p:cNvSpPr txBox="1">
            <a:spLocks/>
          </p:cNvSpPr>
          <p:nvPr/>
        </p:nvSpPr>
        <p:spPr bwMode="auto">
          <a:xfrm>
            <a:off x="4064000" y="4175992"/>
            <a:ext cx="7196666" cy="19940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457189" indent="-457189" algn="l" rtl="0" eaLnBrk="1" fontAlgn="base" hangingPunct="1">
              <a:spcBef>
                <a:spcPts val="800"/>
              </a:spcBef>
              <a:spcAft>
                <a:spcPct val="0"/>
              </a:spcAft>
              <a:buChar char="•"/>
              <a:defRPr sz="3200">
                <a:solidFill>
                  <a:schemeClr val="tx2">
                    <a:lumMod val="65000"/>
                    <a:lumOff val="35000"/>
                  </a:schemeClr>
                </a:solidFill>
                <a:latin typeface="+mn-lt"/>
                <a:ea typeface="ＭＳ Ｐゴシック" charset="0"/>
                <a:cs typeface="ＭＳ Ｐゴシック" charset="0"/>
              </a:defRPr>
            </a:lvl1pPr>
            <a:lvl2pPr marL="926569" indent="-463284" algn="l" rtl="0" eaLnBrk="1" fontAlgn="base" hangingPunct="1">
              <a:spcBef>
                <a:spcPts val="1035"/>
              </a:spcBef>
              <a:spcAft>
                <a:spcPct val="0"/>
              </a:spcAft>
              <a:buChar char="–"/>
              <a:defRPr sz="2667">
                <a:solidFill>
                  <a:schemeClr val="tx2">
                    <a:lumMod val="65000"/>
                    <a:lumOff val="35000"/>
                  </a:schemeClr>
                </a:solidFill>
                <a:latin typeface="+mn-lt"/>
                <a:ea typeface="ＭＳ Ｐゴシック" charset="0"/>
                <a:cs typeface="+mn-cs"/>
              </a:defRPr>
            </a:lvl2pPr>
            <a:lvl3pPr marL="1389853" indent="-463284" algn="l" rtl="0" eaLnBrk="1" fontAlgn="base" hangingPunct="1">
              <a:spcBef>
                <a:spcPts val="1035"/>
              </a:spcBef>
              <a:spcAft>
                <a:spcPct val="0"/>
              </a:spcAft>
              <a:buChar char="•"/>
              <a:defRPr sz="2400">
                <a:solidFill>
                  <a:schemeClr val="tx2">
                    <a:lumMod val="65000"/>
                    <a:lumOff val="35000"/>
                  </a:schemeClr>
                </a:solidFill>
                <a:latin typeface="+mn-lt"/>
                <a:ea typeface="ＭＳ Ｐゴシック" charset="0"/>
                <a:cs typeface="+mn-cs"/>
              </a:defRPr>
            </a:lvl3pPr>
            <a:lvl4pPr marL="1853138" indent="-463284" algn="l" rtl="0" eaLnBrk="1" fontAlgn="base" hangingPunct="1">
              <a:spcBef>
                <a:spcPts val="1035"/>
              </a:spcBef>
              <a:spcAft>
                <a:spcPct val="0"/>
              </a:spcAft>
              <a:buChar char="–"/>
              <a:defRPr sz="2133">
                <a:solidFill>
                  <a:schemeClr val="tx2">
                    <a:lumMod val="65000"/>
                    <a:lumOff val="35000"/>
                  </a:schemeClr>
                </a:solidFill>
                <a:latin typeface="+mn-lt"/>
                <a:ea typeface="ＭＳ Ｐゴシック" charset="0"/>
                <a:cs typeface="+mn-cs"/>
              </a:defRPr>
            </a:lvl4pPr>
            <a:lvl5pPr marL="2316422" indent="-463284" algn="l" rtl="0" eaLnBrk="1" fontAlgn="base" hangingPunct="1">
              <a:spcBef>
                <a:spcPts val="1035"/>
              </a:spcBef>
              <a:spcAft>
                <a:spcPct val="0"/>
              </a:spcAft>
              <a:buChar char="»"/>
              <a:defRPr sz="1867">
                <a:solidFill>
                  <a:schemeClr val="tx2">
                    <a:lumMod val="65000"/>
                    <a:lumOff val="35000"/>
                  </a:schemeClr>
                </a:solidFill>
                <a:latin typeface="+mn-lt"/>
                <a:ea typeface="ＭＳ Ｐゴシック" charset="0"/>
                <a:cs typeface="+mn-cs"/>
              </a:defRPr>
            </a:lvl5pPr>
            <a:lvl6pPr marL="3352716" indent="-304792" algn="l" rtl="0" eaLnBrk="1" fontAlgn="base" hangingPunct="1">
              <a:spcBef>
                <a:spcPct val="20000"/>
              </a:spcBef>
              <a:spcAft>
                <a:spcPct val="0"/>
              </a:spcAft>
              <a:buChar char="»"/>
              <a:defRPr sz="2667">
                <a:solidFill>
                  <a:schemeClr val="tx1"/>
                </a:solidFill>
                <a:latin typeface="+mn-lt"/>
                <a:ea typeface="+mn-ea"/>
                <a:cs typeface="+mn-cs"/>
              </a:defRPr>
            </a:lvl6pPr>
            <a:lvl7pPr marL="3962301" indent="-304792" algn="l" rtl="0" eaLnBrk="1" fontAlgn="base" hangingPunct="1">
              <a:spcBef>
                <a:spcPct val="20000"/>
              </a:spcBef>
              <a:spcAft>
                <a:spcPct val="0"/>
              </a:spcAft>
              <a:buChar char="»"/>
              <a:defRPr sz="2667">
                <a:solidFill>
                  <a:schemeClr val="tx1"/>
                </a:solidFill>
                <a:latin typeface="+mn-lt"/>
                <a:ea typeface="+mn-ea"/>
                <a:cs typeface="+mn-cs"/>
              </a:defRPr>
            </a:lvl7pPr>
            <a:lvl8pPr marL="4571886" indent="-304792" algn="l" rtl="0" eaLnBrk="1" fontAlgn="base" hangingPunct="1">
              <a:spcBef>
                <a:spcPct val="20000"/>
              </a:spcBef>
              <a:spcAft>
                <a:spcPct val="0"/>
              </a:spcAft>
              <a:buChar char="»"/>
              <a:defRPr sz="2667">
                <a:solidFill>
                  <a:schemeClr val="tx1"/>
                </a:solidFill>
                <a:latin typeface="+mn-lt"/>
                <a:ea typeface="+mn-ea"/>
                <a:cs typeface="+mn-cs"/>
              </a:defRPr>
            </a:lvl8pPr>
            <a:lvl9pPr marL="5181470" indent="-304792" algn="l" rtl="0" eaLnBrk="1" fontAlgn="base" hangingPunct="1">
              <a:spcBef>
                <a:spcPct val="20000"/>
              </a:spcBef>
              <a:spcAft>
                <a:spcPct val="0"/>
              </a:spcAft>
              <a:buChar char="»"/>
              <a:defRPr sz="2667">
                <a:solidFill>
                  <a:schemeClr val="tx1"/>
                </a:solidFill>
                <a:latin typeface="+mn-lt"/>
                <a:ea typeface="+mn-ea"/>
                <a:cs typeface="+mn-cs"/>
              </a:defRPr>
            </a:lvl9pPr>
          </a:lstStyle>
          <a:p>
            <a:r>
              <a:rPr lang="en-US" sz="2000" dirty="0">
                <a:solidFill>
                  <a:schemeClr val="tx1">
                    <a:lumMod val="75000"/>
                    <a:lumOff val="25000"/>
                  </a:schemeClr>
                </a:solidFill>
              </a:rPr>
              <a:t>SEC/PCAOB rules relevant to listed entities, including:</a:t>
            </a:r>
          </a:p>
          <a:p>
            <a:pPr lvl="1"/>
            <a:r>
              <a:rPr lang="en-US" sz="2000" dirty="0">
                <a:solidFill>
                  <a:schemeClr val="tx1">
                    <a:lumMod val="75000"/>
                    <a:lumOff val="25000"/>
                  </a:schemeClr>
                </a:solidFill>
              </a:rPr>
              <a:t>Federal Statute</a:t>
            </a:r>
          </a:p>
          <a:p>
            <a:pPr lvl="1"/>
            <a:r>
              <a:rPr lang="en-US" sz="2000" dirty="0">
                <a:solidFill>
                  <a:schemeClr val="tx1">
                    <a:lumMod val="75000"/>
                    <a:lumOff val="25000"/>
                  </a:schemeClr>
                </a:solidFill>
              </a:rPr>
              <a:t>SEC rules in Regulation S-X</a:t>
            </a:r>
          </a:p>
          <a:p>
            <a:pPr lvl="1"/>
            <a:r>
              <a:rPr lang="en-US" sz="2000" dirty="0">
                <a:solidFill>
                  <a:schemeClr val="tx1">
                    <a:lumMod val="75000"/>
                    <a:lumOff val="25000"/>
                  </a:schemeClr>
                </a:solidFill>
              </a:rPr>
              <a:t>PCAOB ethics and independence rules </a:t>
            </a:r>
          </a:p>
        </p:txBody>
      </p:sp>
      <p:pic>
        <p:nvPicPr>
          <p:cNvPr id="2" name="Picture 1">
            <a:extLst>
              <a:ext uri="{FF2B5EF4-FFF2-40B4-BE49-F238E27FC236}">
                <a16:creationId xmlns:a16="http://schemas.microsoft.com/office/drawing/2014/main" id="{CDB57104-C314-4282-A4A3-CC2328FAEF19}"/>
              </a:ext>
            </a:extLst>
          </p:cNvPr>
          <p:cNvPicPr>
            <a:picLocks noChangeAspect="1"/>
          </p:cNvPicPr>
          <p:nvPr/>
        </p:nvPicPr>
        <p:blipFill>
          <a:blip r:embed="rId5"/>
          <a:stretch>
            <a:fillRect/>
          </a:stretch>
        </p:blipFill>
        <p:spPr>
          <a:xfrm>
            <a:off x="2129660" y="3875965"/>
            <a:ext cx="1905000" cy="1905000"/>
          </a:xfrm>
          <a:prstGeom prst="rect">
            <a:avLst/>
          </a:prstGeom>
        </p:spPr>
      </p:pic>
    </p:spTree>
    <p:extLst>
      <p:ext uri="{BB962C8B-B14F-4D97-AF65-F5344CB8AC3E}">
        <p14:creationId xmlns:p14="http://schemas.microsoft.com/office/powerpoint/2010/main" val="4211519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E7184-EF2F-4092-AEDC-3EAEC32D690A}"/>
              </a:ext>
            </a:extLst>
          </p:cNvPr>
          <p:cNvSpPr>
            <a:spLocks noGrp="1"/>
          </p:cNvSpPr>
          <p:nvPr>
            <p:ph type="title"/>
          </p:nvPr>
        </p:nvSpPr>
        <p:spPr/>
        <p:txBody>
          <a:bodyPr/>
          <a:lstStyle/>
          <a:p>
            <a:r>
              <a:rPr lang="en-US" dirty="0"/>
              <a:t>Methodology – Comparison at two levels</a:t>
            </a:r>
          </a:p>
        </p:txBody>
      </p:sp>
      <p:sp>
        <p:nvSpPr>
          <p:cNvPr id="9" name="Rounded Rectangle 8">
            <a:extLst>
              <a:ext uri="{FF2B5EF4-FFF2-40B4-BE49-F238E27FC236}">
                <a16:creationId xmlns:a16="http://schemas.microsoft.com/office/drawing/2014/main" id="{5B4CB3F8-AC15-E443-A1CD-E2D8A19429B7}"/>
              </a:ext>
            </a:extLst>
          </p:cNvPr>
          <p:cNvSpPr/>
          <p:nvPr/>
        </p:nvSpPr>
        <p:spPr bwMode="auto">
          <a:xfrm>
            <a:off x="5953998" y="2823693"/>
            <a:ext cx="2472744" cy="1210614"/>
          </a:xfrm>
          <a:prstGeom prst="roundRect">
            <a:avLst/>
          </a:prstGeom>
          <a:solidFill>
            <a:srgbClr val="49A44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solidFill>
                  <a:schemeClr val="bg1"/>
                </a:solidFill>
                <a:latin typeface="Arial" charset="0"/>
                <a:ea typeface="ヒラギノ角ゴ Pro W3" charset="-128"/>
              </a:rPr>
              <a:t>General Standard</a:t>
            </a:r>
          </a:p>
        </p:txBody>
      </p:sp>
      <p:sp>
        <p:nvSpPr>
          <p:cNvPr id="10" name="TextBox 9">
            <a:extLst>
              <a:ext uri="{FF2B5EF4-FFF2-40B4-BE49-F238E27FC236}">
                <a16:creationId xmlns:a16="http://schemas.microsoft.com/office/drawing/2014/main" id="{0845214F-4C05-C346-A52A-0894B197A093}"/>
              </a:ext>
            </a:extLst>
          </p:cNvPr>
          <p:cNvSpPr txBox="1"/>
          <p:nvPr/>
        </p:nvSpPr>
        <p:spPr>
          <a:xfrm>
            <a:off x="300785" y="3013501"/>
            <a:ext cx="2006005" cy="830997"/>
          </a:xfrm>
          <a:prstGeom prst="rect">
            <a:avLst/>
          </a:prstGeom>
          <a:noFill/>
        </p:spPr>
        <p:txBody>
          <a:bodyPr wrap="square" rtlCol="0">
            <a:spAutoFit/>
          </a:bodyPr>
          <a:lstStyle/>
          <a:p>
            <a:r>
              <a:rPr lang="en-US" sz="2400" dirty="0"/>
              <a:t>Overarching Approach</a:t>
            </a:r>
          </a:p>
        </p:txBody>
      </p:sp>
      <p:sp>
        <p:nvSpPr>
          <p:cNvPr id="11" name="TextBox 10">
            <a:extLst>
              <a:ext uri="{FF2B5EF4-FFF2-40B4-BE49-F238E27FC236}">
                <a16:creationId xmlns:a16="http://schemas.microsoft.com/office/drawing/2014/main" id="{ABA7EAAA-21BE-5748-89AB-FE9ED5934E23}"/>
              </a:ext>
            </a:extLst>
          </p:cNvPr>
          <p:cNvSpPr txBox="1"/>
          <p:nvPr/>
        </p:nvSpPr>
        <p:spPr>
          <a:xfrm>
            <a:off x="300784" y="4568152"/>
            <a:ext cx="1595029" cy="830997"/>
          </a:xfrm>
          <a:prstGeom prst="rect">
            <a:avLst/>
          </a:prstGeom>
          <a:noFill/>
        </p:spPr>
        <p:txBody>
          <a:bodyPr wrap="square" rtlCol="0">
            <a:spAutoFit/>
          </a:bodyPr>
          <a:lstStyle/>
          <a:p>
            <a:r>
              <a:rPr lang="en-US" sz="2400" dirty="0"/>
              <a:t>Detailed mapping</a:t>
            </a:r>
          </a:p>
        </p:txBody>
      </p:sp>
      <p:sp>
        <p:nvSpPr>
          <p:cNvPr id="12" name="Rounded Rectangle 11">
            <a:extLst>
              <a:ext uri="{FF2B5EF4-FFF2-40B4-BE49-F238E27FC236}">
                <a16:creationId xmlns:a16="http://schemas.microsoft.com/office/drawing/2014/main" id="{554DBA18-80F5-4347-AB88-044971F37397}"/>
              </a:ext>
            </a:extLst>
          </p:cNvPr>
          <p:cNvSpPr/>
          <p:nvPr/>
        </p:nvSpPr>
        <p:spPr bwMode="auto">
          <a:xfrm>
            <a:off x="3075197" y="2823693"/>
            <a:ext cx="2472744" cy="1210614"/>
          </a:xfrm>
          <a:prstGeom prst="round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bg1"/>
                </a:solidFill>
                <a:effectLst/>
                <a:latin typeface="Arial" charset="0"/>
                <a:ea typeface="ヒラギノ角ゴ Pro W3" charset="-128"/>
                <a:cs typeface="ヒラギノ角ゴ Pro W3" charset="-128"/>
              </a:rPr>
              <a:t>Conceptual Framework</a:t>
            </a:r>
          </a:p>
        </p:txBody>
      </p:sp>
      <p:sp>
        <p:nvSpPr>
          <p:cNvPr id="14" name="Rounded Rectangle 13">
            <a:extLst>
              <a:ext uri="{FF2B5EF4-FFF2-40B4-BE49-F238E27FC236}">
                <a16:creationId xmlns:a16="http://schemas.microsoft.com/office/drawing/2014/main" id="{E44FB7F9-9BE5-F74B-ABEA-CEA237D6736C}"/>
              </a:ext>
            </a:extLst>
          </p:cNvPr>
          <p:cNvSpPr/>
          <p:nvPr/>
        </p:nvSpPr>
        <p:spPr bwMode="auto">
          <a:xfrm>
            <a:off x="3284747" y="4734054"/>
            <a:ext cx="629633" cy="481890"/>
          </a:xfrm>
          <a:prstGeom prst="roundRect">
            <a:avLst/>
          </a:prstGeom>
          <a:solidFill>
            <a:srgbClr val="31459A"/>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17" name="TextBox 16">
            <a:extLst>
              <a:ext uri="{FF2B5EF4-FFF2-40B4-BE49-F238E27FC236}">
                <a16:creationId xmlns:a16="http://schemas.microsoft.com/office/drawing/2014/main" id="{C7199F97-5F98-6649-95F3-2ABE24D9844F}"/>
              </a:ext>
            </a:extLst>
          </p:cNvPr>
          <p:cNvSpPr txBox="1"/>
          <p:nvPr/>
        </p:nvSpPr>
        <p:spPr>
          <a:xfrm>
            <a:off x="6169721" y="2046195"/>
            <a:ext cx="2015295" cy="461665"/>
          </a:xfrm>
          <a:prstGeom prst="rect">
            <a:avLst/>
          </a:prstGeom>
          <a:noFill/>
        </p:spPr>
        <p:txBody>
          <a:bodyPr wrap="none" rtlCol="0">
            <a:spAutoFit/>
          </a:bodyPr>
          <a:lstStyle/>
          <a:p>
            <a:r>
              <a:rPr lang="en-US" sz="2400" b="1" dirty="0"/>
              <a:t>SEC/PCAOB</a:t>
            </a:r>
          </a:p>
        </p:txBody>
      </p:sp>
      <p:sp>
        <p:nvSpPr>
          <p:cNvPr id="18" name="TextBox 17">
            <a:extLst>
              <a:ext uri="{FF2B5EF4-FFF2-40B4-BE49-F238E27FC236}">
                <a16:creationId xmlns:a16="http://schemas.microsoft.com/office/drawing/2014/main" id="{C989984B-ED20-344B-A801-B751B11F5798}"/>
              </a:ext>
            </a:extLst>
          </p:cNvPr>
          <p:cNvSpPr txBox="1"/>
          <p:nvPr/>
        </p:nvSpPr>
        <p:spPr>
          <a:xfrm>
            <a:off x="3357540" y="2046194"/>
            <a:ext cx="1968616" cy="461665"/>
          </a:xfrm>
          <a:prstGeom prst="rect">
            <a:avLst/>
          </a:prstGeom>
          <a:noFill/>
        </p:spPr>
        <p:txBody>
          <a:bodyPr wrap="none" rtlCol="0">
            <a:spAutoFit/>
          </a:bodyPr>
          <a:lstStyle/>
          <a:p>
            <a:r>
              <a:rPr lang="en-US" sz="2400" b="1" dirty="0"/>
              <a:t>IESBA Code</a:t>
            </a:r>
          </a:p>
        </p:txBody>
      </p:sp>
      <p:sp>
        <p:nvSpPr>
          <p:cNvPr id="19" name="Rounded Rectangle 18">
            <a:extLst>
              <a:ext uri="{FF2B5EF4-FFF2-40B4-BE49-F238E27FC236}">
                <a16:creationId xmlns:a16="http://schemas.microsoft.com/office/drawing/2014/main" id="{F57C86A1-363B-314C-B830-C9A0ACAB43CC}"/>
              </a:ext>
            </a:extLst>
          </p:cNvPr>
          <p:cNvSpPr/>
          <p:nvPr/>
        </p:nvSpPr>
        <p:spPr bwMode="auto">
          <a:xfrm>
            <a:off x="3990580" y="4742706"/>
            <a:ext cx="629633" cy="481890"/>
          </a:xfrm>
          <a:prstGeom prst="roundRect">
            <a:avLst/>
          </a:prstGeom>
          <a:solidFill>
            <a:srgbClr val="31459A"/>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0" name="Rounded Rectangle 19">
            <a:extLst>
              <a:ext uri="{FF2B5EF4-FFF2-40B4-BE49-F238E27FC236}">
                <a16:creationId xmlns:a16="http://schemas.microsoft.com/office/drawing/2014/main" id="{BA48CA5D-80F3-B347-AC68-EF8621BDA531}"/>
              </a:ext>
            </a:extLst>
          </p:cNvPr>
          <p:cNvSpPr/>
          <p:nvPr/>
        </p:nvSpPr>
        <p:spPr bwMode="auto">
          <a:xfrm>
            <a:off x="4696413" y="4742706"/>
            <a:ext cx="629633" cy="481890"/>
          </a:xfrm>
          <a:prstGeom prst="roundRect">
            <a:avLst/>
          </a:prstGeom>
          <a:solidFill>
            <a:srgbClr val="31459A"/>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1" name="Rounded Rectangle 20">
            <a:extLst>
              <a:ext uri="{FF2B5EF4-FFF2-40B4-BE49-F238E27FC236}">
                <a16:creationId xmlns:a16="http://schemas.microsoft.com/office/drawing/2014/main" id="{8909EE67-2306-1641-8231-949440D992CD}"/>
              </a:ext>
            </a:extLst>
          </p:cNvPr>
          <p:cNvSpPr/>
          <p:nvPr/>
        </p:nvSpPr>
        <p:spPr bwMode="auto">
          <a:xfrm>
            <a:off x="6169721" y="4734054"/>
            <a:ext cx="629633" cy="481890"/>
          </a:xfrm>
          <a:prstGeom prst="roundRect">
            <a:avLst/>
          </a:prstGeom>
          <a:solidFill>
            <a:srgbClr val="008A4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2" name="Rounded Rectangle 21">
            <a:extLst>
              <a:ext uri="{FF2B5EF4-FFF2-40B4-BE49-F238E27FC236}">
                <a16:creationId xmlns:a16="http://schemas.microsoft.com/office/drawing/2014/main" id="{6035D01D-3339-1847-BB65-9B82D37892E0}"/>
              </a:ext>
            </a:extLst>
          </p:cNvPr>
          <p:cNvSpPr/>
          <p:nvPr/>
        </p:nvSpPr>
        <p:spPr bwMode="auto">
          <a:xfrm>
            <a:off x="6875554" y="4742706"/>
            <a:ext cx="629633" cy="481890"/>
          </a:xfrm>
          <a:prstGeom prst="roundRect">
            <a:avLst/>
          </a:prstGeom>
          <a:solidFill>
            <a:srgbClr val="008A4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3" name="Rounded Rectangle 22">
            <a:extLst>
              <a:ext uri="{FF2B5EF4-FFF2-40B4-BE49-F238E27FC236}">
                <a16:creationId xmlns:a16="http://schemas.microsoft.com/office/drawing/2014/main" id="{706406CF-56E6-AF4B-A5CE-96ACA2710600}"/>
              </a:ext>
            </a:extLst>
          </p:cNvPr>
          <p:cNvSpPr/>
          <p:nvPr/>
        </p:nvSpPr>
        <p:spPr bwMode="auto">
          <a:xfrm>
            <a:off x="7581387" y="4742706"/>
            <a:ext cx="629633" cy="481890"/>
          </a:xfrm>
          <a:prstGeom prst="roundRect">
            <a:avLst/>
          </a:prstGeom>
          <a:solidFill>
            <a:srgbClr val="008A4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4" name="TextBox 23">
            <a:extLst>
              <a:ext uri="{FF2B5EF4-FFF2-40B4-BE49-F238E27FC236}">
                <a16:creationId xmlns:a16="http://schemas.microsoft.com/office/drawing/2014/main" id="{959835DC-DF33-C940-B890-FB558868E48B}"/>
              </a:ext>
            </a:extLst>
          </p:cNvPr>
          <p:cNvSpPr txBox="1"/>
          <p:nvPr/>
        </p:nvSpPr>
        <p:spPr>
          <a:xfrm>
            <a:off x="3502131" y="5260861"/>
            <a:ext cx="1606530" cy="461665"/>
          </a:xfrm>
          <a:prstGeom prst="rect">
            <a:avLst/>
          </a:prstGeom>
          <a:noFill/>
        </p:spPr>
        <p:txBody>
          <a:bodyPr wrap="none" rtlCol="0">
            <a:spAutoFit/>
          </a:bodyPr>
          <a:lstStyle/>
          <a:p>
            <a:r>
              <a:rPr lang="en-US" sz="2400" dirty="0"/>
              <a:t>Provisions</a:t>
            </a:r>
          </a:p>
        </p:txBody>
      </p:sp>
      <p:sp>
        <p:nvSpPr>
          <p:cNvPr id="25" name="TextBox 24">
            <a:extLst>
              <a:ext uri="{FF2B5EF4-FFF2-40B4-BE49-F238E27FC236}">
                <a16:creationId xmlns:a16="http://schemas.microsoft.com/office/drawing/2014/main" id="{148B5BD5-B826-C849-B1FE-15E77CFF3862}"/>
              </a:ext>
            </a:extLst>
          </p:cNvPr>
          <p:cNvSpPr txBox="1"/>
          <p:nvPr/>
        </p:nvSpPr>
        <p:spPr>
          <a:xfrm>
            <a:off x="6690696" y="5247028"/>
            <a:ext cx="973343" cy="461665"/>
          </a:xfrm>
          <a:prstGeom prst="rect">
            <a:avLst/>
          </a:prstGeom>
          <a:noFill/>
        </p:spPr>
        <p:txBody>
          <a:bodyPr wrap="none" rtlCol="0">
            <a:spAutoFit/>
          </a:bodyPr>
          <a:lstStyle/>
          <a:p>
            <a:r>
              <a:rPr lang="en-US" sz="2400" dirty="0"/>
              <a:t>Rules</a:t>
            </a:r>
          </a:p>
        </p:txBody>
      </p:sp>
      <p:sp>
        <p:nvSpPr>
          <p:cNvPr id="2" name="Right Brace 1">
            <a:extLst>
              <a:ext uri="{FF2B5EF4-FFF2-40B4-BE49-F238E27FC236}">
                <a16:creationId xmlns:a16="http://schemas.microsoft.com/office/drawing/2014/main" id="{787DDC60-F65A-594B-B9C6-42261B2C28F8}"/>
              </a:ext>
            </a:extLst>
          </p:cNvPr>
          <p:cNvSpPr/>
          <p:nvPr/>
        </p:nvSpPr>
        <p:spPr bwMode="auto">
          <a:xfrm>
            <a:off x="8832799" y="2641208"/>
            <a:ext cx="654050" cy="2739169"/>
          </a:xfrm>
          <a:prstGeom prst="rightBrace">
            <a:avLst/>
          </a:prstGeom>
          <a:solidFill>
            <a:schemeClr val="bg1"/>
          </a:solidFill>
          <a:ln w="31750"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26" name="TextBox 25">
            <a:extLst>
              <a:ext uri="{FF2B5EF4-FFF2-40B4-BE49-F238E27FC236}">
                <a16:creationId xmlns:a16="http://schemas.microsoft.com/office/drawing/2014/main" id="{51826025-985F-0147-BFD0-B32BFE2E2527}"/>
              </a:ext>
            </a:extLst>
          </p:cNvPr>
          <p:cNvSpPr txBox="1"/>
          <p:nvPr/>
        </p:nvSpPr>
        <p:spPr>
          <a:xfrm>
            <a:off x="9563397" y="3428999"/>
            <a:ext cx="2006005" cy="1200329"/>
          </a:xfrm>
          <a:prstGeom prst="rect">
            <a:avLst/>
          </a:prstGeom>
          <a:noFill/>
        </p:spPr>
        <p:txBody>
          <a:bodyPr wrap="square" rtlCol="0">
            <a:spAutoFit/>
          </a:bodyPr>
          <a:lstStyle/>
          <a:p>
            <a:r>
              <a:rPr lang="en-US" sz="2400" dirty="0"/>
              <a:t>Summaries based on user/purpose</a:t>
            </a:r>
          </a:p>
        </p:txBody>
      </p:sp>
    </p:spTree>
    <p:extLst>
      <p:ext uri="{BB962C8B-B14F-4D97-AF65-F5344CB8AC3E}">
        <p14:creationId xmlns:p14="http://schemas.microsoft.com/office/powerpoint/2010/main" val="3980890539"/>
      </p:ext>
    </p:extLst>
  </p:cSld>
  <p:clrMapOvr>
    <a:masterClrMapping/>
  </p:clrMapOvr>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2_IESBA_Powerpoint_template_GREEN RIBBON_WIDESCREEN">
  <a:themeElements>
    <a:clrScheme name="IESBA_Powerpoint_template_GREEN RIBBON_WIDESCREEN">
      <a:dk1>
        <a:srgbClr val="000000"/>
      </a:dk1>
      <a:lt1>
        <a:srgbClr val="FFFFFF"/>
      </a:lt1>
      <a:dk2>
        <a:srgbClr val="A7A7A7"/>
      </a:dk2>
      <a:lt2>
        <a:srgbClr val="535353"/>
      </a:lt2>
      <a:accent1>
        <a:srgbClr val="005BAA"/>
      </a:accent1>
      <a:accent2>
        <a:srgbClr val="00C0F3"/>
      </a:accent2>
      <a:accent3>
        <a:srgbClr val="F15A22"/>
      </a:accent3>
      <a:accent4>
        <a:srgbClr val="FAA61A"/>
      </a:accent4>
      <a:accent5>
        <a:srgbClr val="0D9C4A"/>
      </a:accent5>
      <a:accent6>
        <a:srgbClr val="8DC63F"/>
      </a:accent6>
      <a:hlink>
        <a:srgbClr val="0000FF"/>
      </a:hlink>
      <a:folHlink>
        <a:srgbClr val="FF00FF"/>
      </a:folHlink>
    </a:clrScheme>
    <a:fontScheme name="IESBA_Powerpoint_template_GREEN RIBBON_WIDESCREEN">
      <a:majorFont>
        <a:latin typeface="Helvetica"/>
        <a:ea typeface="Helvetica"/>
        <a:cs typeface="Helvetica"/>
      </a:majorFont>
      <a:minorFont>
        <a:latin typeface="Calibri"/>
        <a:ea typeface="Calibri"/>
        <a:cs typeface="Calibri"/>
      </a:minorFont>
    </a:fontScheme>
    <a:fmtScheme name="IESBA_Powerpoint_template_GREEN RIBBON_WIDESC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4081566E7A58438F424745E202C6C4" ma:contentTypeVersion="7" ma:contentTypeDescription="Create a new document." ma:contentTypeScope="" ma:versionID="57237b7e10c1dc89f621133eb5eff936">
  <xsd:schema xmlns:xsd="http://www.w3.org/2001/XMLSchema" xmlns:xs="http://www.w3.org/2001/XMLSchema" xmlns:p="http://schemas.microsoft.com/office/2006/metadata/properties" xmlns:ns3="cf5750a3-4939-456e-a7ed-6b9713daf0b5" xmlns:ns4="92902bf0-8136-4ce9-ab09-fa8dbc5fe631" targetNamespace="http://schemas.microsoft.com/office/2006/metadata/properties" ma:root="true" ma:fieldsID="ef7b160f4646926e3e3969c39e3786c1" ns3:_="" ns4:_="">
    <xsd:import namespace="cf5750a3-4939-456e-a7ed-6b9713daf0b5"/>
    <xsd:import namespace="92902bf0-8136-4ce9-ab09-fa8dbc5fe63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5750a3-4939-456e-a7ed-6b9713daf0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902bf0-8136-4ce9-ab09-fa8dbc5fe63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7BA126B-67B4-4A9D-B559-BFAE6E4F25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5750a3-4939-456e-a7ed-6b9713daf0b5"/>
    <ds:schemaRef ds:uri="92902bf0-8136-4ce9-ab09-fa8dbc5fe6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23D9FFD-5475-40AD-B48B-F245E241DD4C}">
  <ds:schemaRefs>
    <ds:schemaRef ds:uri="http://schemas.microsoft.com/sharepoint/v3/contenttype/forms"/>
  </ds:schemaRefs>
</ds:datastoreItem>
</file>

<file path=customXml/itemProps3.xml><?xml version="1.0" encoding="utf-8"?>
<ds:datastoreItem xmlns:ds="http://schemas.openxmlformats.org/officeDocument/2006/customXml" ds:itemID="{1A77FC44-DAD3-4D45-BA04-D16D9240A6F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3732</TotalTime>
  <Words>952</Words>
  <Application>Microsoft Office PowerPoint</Application>
  <PresentationFormat>Widescreen</PresentationFormat>
  <Paragraphs>140</Paragraphs>
  <Slides>16</Slides>
  <Notes>16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16</vt:i4>
      </vt:variant>
    </vt:vector>
  </HeadingPairs>
  <TitlesOfParts>
    <vt:vector size="23" baseType="lpstr">
      <vt:lpstr>Arial</vt:lpstr>
      <vt:lpstr>Bauer Bodoni Std</vt:lpstr>
      <vt:lpstr>Calibri</vt:lpstr>
      <vt:lpstr>Wingdings</vt:lpstr>
      <vt:lpstr>IESBA_Powerpoint_template_GREEN RIBBON_WIDESCREEN</vt:lpstr>
      <vt:lpstr>2_IESBA_Powerpoint_template_GREEN RIBBON_WIDESCREEN</vt:lpstr>
      <vt:lpstr>1_IESBA_Powerpoint_template_GREEN RIBBON_WIDESCREEN</vt:lpstr>
      <vt:lpstr>Benchmarking Initiative</vt:lpstr>
      <vt:lpstr>Objectives of Session </vt:lpstr>
      <vt:lpstr>Working Group</vt:lpstr>
      <vt:lpstr>Background to Initiative</vt:lpstr>
      <vt:lpstr>Objective of the Benchmarking Initiative</vt:lpstr>
      <vt:lpstr>Objective of the Benchmarking Initiative</vt:lpstr>
      <vt:lpstr>Objective of the Benchmarking Initiative</vt:lpstr>
      <vt:lpstr>Scope of Phase 1</vt:lpstr>
      <vt:lpstr>Methodology – Comparison at two levels</vt:lpstr>
      <vt:lpstr>Conceptual Approach of SEC/PCAOB rules</vt:lpstr>
      <vt:lpstr>Independence in Mind/ in Appearance</vt:lpstr>
      <vt:lpstr>Main principles</vt:lpstr>
      <vt:lpstr>Main Principles – SEC Rules vs Code </vt:lpstr>
      <vt:lpstr>Timeline</vt:lpstr>
      <vt:lpstr>Matters for Consideration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Definitions of Listed Entity &amp; Public Interest Entity</dc:title>
  <dc:creator>Geoffrey Kwan</dc:creator>
  <cp:lastModifiedBy>Asteway Tilahun</cp:lastModifiedBy>
  <cp:revision>203</cp:revision>
  <dcterms:created xsi:type="dcterms:W3CDTF">2020-03-16T19:45:51Z</dcterms:created>
  <dcterms:modified xsi:type="dcterms:W3CDTF">2020-07-22T17:25:49Z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0x010100754081566E7A58438F424745E202C6C4</vt:lpwstr>
  </property>
</Properties>
</file>