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</p:sldMasterIdLst>
  <p:notesMasterIdLst>
    <p:notesMasterId r:id="rId38"/>
  </p:notesMasterIdLst>
  <p:handoutMasterIdLst>
    <p:handoutMasterId r:id="rId39"/>
  </p:handoutMasterIdLst>
  <p:sldIdLst>
    <p:sldId id="325" r:id="rId3"/>
    <p:sldId id="746" r:id="rId4"/>
    <p:sldId id="395" r:id="rId5"/>
    <p:sldId id="736" r:id="rId6"/>
    <p:sldId id="737" r:id="rId7"/>
    <p:sldId id="403" r:id="rId8"/>
    <p:sldId id="738" r:id="rId9"/>
    <p:sldId id="405" r:id="rId10"/>
    <p:sldId id="744" r:id="rId11"/>
    <p:sldId id="406" r:id="rId12"/>
    <p:sldId id="407" r:id="rId13"/>
    <p:sldId id="408" r:id="rId14"/>
    <p:sldId id="745" r:id="rId15"/>
    <p:sldId id="749" r:id="rId16"/>
    <p:sldId id="741" r:id="rId17"/>
    <p:sldId id="410" r:id="rId18"/>
    <p:sldId id="415" r:id="rId19"/>
    <p:sldId id="412" r:id="rId20"/>
    <p:sldId id="417" r:id="rId21"/>
    <p:sldId id="416" r:id="rId22"/>
    <p:sldId id="418" r:id="rId23"/>
    <p:sldId id="425" r:id="rId24"/>
    <p:sldId id="426" r:id="rId25"/>
    <p:sldId id="747" r:id="rId26"/>
    <p:sldId id="419" r:id="rId27"/>
    <p:sldId id="420" r:id="rId28"/>
    <p:sldId id="430" r:id="rId29"/>
    <p:sldId id="429" r:id="rId30"/>
    <p:sldId id="428" r:id="rId31"/>
    <p:sldId id="431" r:id="rId32"/>
    <p:sldId id="432" r:id="rId33"/>
    <p:sldId id="748" r:id="rId34"/>
    <p:sldId id="389" r:id="rId35"/>
    <p:sldId id="409" r:id="rId36"/>
    <p:sldId id="351" r:id="rId37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52" userDrawn="1">
          <p15:clr>
            <a:srgbClr val="A4A3A4"/>
          </p15:clr>
        </p15:guide>
        <p15:guide id="2" orient="horz" pos="276" userDrawn="1">
          <p15:clr>
            <a:srgbClr val="A4A3A4"/>
          </p15:clr>
        </p15:guide>
        <p15:guide id="3" orient="horz" pos="852" userDrawn="1">
          <p15:clr>
            <a:srgbClr val="A4A3A4"/>
          </p15:clr>
        </p15:guide>
        <p15:guide id="4" orient="horz" pos="2820" userDrawn="1">
          <p15:clr>
            <a:srgbClr val="A4A3A4"/>
          </p15:clr>
        </p15:guide>
        <p15:guide id="5" pos="5664" userDrawn="1">
          <p15:clr>
            <a:srgbClr val="A4A3A4"/>
          </p15:clr>
        </p15:guide>
        <p15:guide id="6" pos="4512" userDrawn="1">
          <p15:clr>
            <a:srgbClr val="A4A3A4"/>
          </p15:clr>
        </p15:guide>
        <p15:guide id="7" orient="horz" pos="10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offrey Kwan" initials="GK" lastIdx="13" clrIdx="0">
    <p:extLst>
      <p:ext uri="{19B8F6BF-5375-455C-9EA6-DF929625EA0E}">
        <p15:presenceInfo xmlns:p15="http://schemas.microsoft.com/office/powerpoint/2012/main" userId="Geoffrey Kwan" providerId="None"/>
      </p:ext>
    </p:extLst>
  </p:cmAuthor>
  <p:cmAuthor id="2" name="Szilvia Sramko" initials="SS" lastIdx="10" clrIdx="1">
    <p:extLst>
      <p:ext uri="{19B8F6BF-5375-455C-9EA6-DF929625EA0E}">
        <p15:presenceInfo xmlns:p15="http://schemas.microsoft.com/office/powerpoint/2012/main" userId="S-1-5-21-1801674531-1972579041-839522115-13475" providerId="AD"/>
      </p:ext>
    </p:extLst>
  </p:cmAuthor>
  <p:cmAuthor id="3" name="Diane Jules" initials="DJ" lastIdx="7" clrIdx="2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  <p:cmAuthor id="4" name="Geoff Kwan" initials="GK" lastIdx="5" clrIdx="3">
    <p:extLst>
      <p:ext uri="{19B8F6BF-5375-455C-9EA6-DF929625EA0E}">
        <p15:presenceInfo xmlns:p15="http://schemas.microsoft.com/office/powerpoint/2012/main" userId="S-1-5-21-1801674531-1972579041-839522115-13415" providerId="AD"/>
      </p:ext>
    </p:extLst>
  </p:cmAuthor>
  <p:cmAuthor id="5" name="Patricia Mulvaney" initials="PM" lastIdx="20" clrIdx="4">
    <p:extLst>
      <p:ext uri="{19B8F6BF-5375-455C-9EA6-DF929625EA0E}">
        <p15:presenceInfo xmlns:p15="http://schemas.microsoft.com/office/powerpoint/2012/main" userId="Patricia Mulvaney" providerId="None"/>
      </p:ext>
    </p:extLst>
  </p:cmAuthor>
  <p:cmAuthor id="6" name="Patricia Mulvaney" initials="PM [2]" lastIdx="3" clrIdx="5">
    <p:extLst>
      <p:ext uri="{19B8F6BF-5375-455C-9EA6-DF929625EA0E}">
        <p15:presenceInfo xmlns:p15="http://schemas.microsoft.com/office/powerpoint/2012/main" userId="S-1-5-21-372416507-3140574786-2943197521-189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C80"/>
    <a:srgbClr val="FFCC99"/>
    <a:srgbClr val="FFCC00"/>
    <a:srgbClr val="0050B0"/>
    <a:srgbClr val="006496"/>
    <a:srgbClr val="006464"/>
    <a:srgbClr val="005064"/>
    <a:srgbClr val="0064B0"/>
    <a:srgbClr val="FFFF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13" autoAdjust="0"/>
    <p:restoredTop sz="62781" autoAdjust="0"/>
  </p:normalViewPr>
  <p:slideViewPr>
    <p:cSldViewPr showGuides="1">
      <p:cViewPr varScale="1">
        <p:scale>
          <a:sx n="52" d="100"/>
          <a:sy n="52" d="100"/>
        </p:scale>
        <p:origin x="1324" y="44"/>
      </p:cViewPr>
      <p:guideLst>
        <p:guide orient="horz" pos="2052"/>
        <p:guide orient="horz" pos="276"/>
        <p:guide orient="horz" pos="852"/>
        <p:guide orient="horz" pos="2820"/>
        <p:guide pos="5664"/>
        <p:guide pos="4512"/>
        <p:guide orient="horz" pos="10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276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0FB389-2EDB-4529-9DB1-77CA7130795E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01FE68-F447-49BD-B915-4450415B862E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/>
            <a:t>Integrity</a:t>
          </a:r>
        </a:p>
      </dgm:t>
    </dgm:pt>
    <dgm:pt modelId="{63F12792-505A-4021-97D7-29CAC3460FF4}" type="parTrans" cxnId="{5CC2DA08-3AED-4702-998A-CF12B2DEB55C}">
      <dgm:prSet/>
      <dgm:spPr/>
      <dgm:t>
        <a:bodyPr/>
        <a:lstStyle/>
        <a:p>
          <a:endParaRPr lang="en-US"/>
        </a:p>
      </dgm:t>
    </dgm:pt>
    <dgm:pt modelId="{4CD3EAF4-4D9F-4A89-BCB8-8386B015A8D9}" type="sibTrans" cxnId="{5CC2DA08-3AED-4702-998A-CF12B2DEB55C}">
      <dgm:prSet/>
      <dgm:spPr/>
      <dgm:t>
        <a:bodyPr/>
        <a:lstStyle/>
        <a:p>
          <a:endParaRPr lang="en-US"/>
        </a:p>
      </dgm:t>
    </dgm:pt>
    <dgm:pt modelId="{076CBA95-2E57-4899-A5A3-78E6EA623604}">
      <dgm:prSet/>
      <dgm:spPr/>
      <dgm:t>
        <a:bodyPr/>
        <a:lstStyle/>
        <a:p>
          <a:r>
            <a:rPr lang="en-US" dirty="0"/>
            <a:t>Objectivity</a:t>
          </a:r>
        </a:p>
      </dgm:t>
    </dgm:pt>
    <dgm:pt modelId="{C259B99D-9910-428E-9EF9-EF1FA3139DD5}" type="parTrans" cxnId="{FB3BF267-8608-4D46-9B3F-815017C9BC7A}">
      <dgm:prSet/>
      <dgm:spPr/>
      <dgm:t>
        <a:bodyPr/>
        <a:lstStyle/>
        <a:p>
          <a:endParaRPr lang="en-US"/>
        </a:p>
      </dgm:t>
    </dgm:pt>
    <dgm:pt modelId="{574D9073-3F9D-4D90-84C3-41ED365E4B21}" type="sibTrans" cxnId="{FB3BF267-8608-4D46-9B3F-815017C9BC7A}">
      <dgm:prSet/>
      <dgm:spPr/>
      <dgm:t>
        <a:bodyPr/>
        <a:lstStyle/>
        <a:p>
          <a:endParaRPr lang="en-US"/>
        </a:p>
      </dgm:t>
    </dgm:pt>
    <dgm:pt modelId="{CBD82C87-C834-4143-9A8C-A4FF9DA4F8FA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/>
            <a:t>Professional Competence and Due Care</a:t>
          </a:r>
        </a:p>
      </dgm:t>
    </dgm:pt>
    <dgm:pt modelId="{73F672B9-FA56-44DE-8278-29DC915F1368}" type="parTrans" cxnId="{8D319BCE-387A-415D-AEED-BB53227CD5B3}">
      <dgm:prSet/>
      <dgm:spPr/>
      <dgm:t>
        <a:bodyPr/>
        <a:lstStyle/>
        <a:p>
          <a:endParaRPr lang="en-US"/>
        </a:p>
      </dgm:t>
    </dgm:pt>
    <dgm:pt modelId="{7FE0A685-06AF-47F3-BDAB-EACDC6F47AD7}" type="sibTrans" cxnId="{8D319BCE-387A-415D-AEED-BB53227CD5B3}">
      <dgm:prSet/>
      <dgm:spPr/>
      <dgm:t>
        <a:bodyPr/>
        <a:lstStyle/>
        <a:p>
          <a:endParaRPr lang="en-US"/>
        </a:p>
      </dgm:t>
    </dgm:pt>
    <dgm:pt modelId="{86E9D64B-D959-4751-8E89-15FB7E5A0F14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/>
            <a:t>Confidentiality</a:t>
          </a:r>
        </a:p>
      </dgm:t>
    </dgm:pt>
    <dgm:pt modelId="{66BC9C1B-8C1B-4ED7-9011-AF5F2EBB37FA}" type="parTrans" cxnId="{BF6CA253-38F6-414D-B1EA-923FE3B2F744}">
      <dgm:prSet/>
      <dgm:spPr/>
      <dgm:t>
        <a:bodyPr/>
        <a:lstStyle/>
        <a:p>
          <a:endParaRPr lang="en-US"/>
        </a:p>
      </dgm:t>
    </dgm:pt>
    <dgm:pt modelId="{6AFBE167-14DC-4893-9320-BD174181D247}" type="sibTrans" cxnId="{BF6CA253-38F6-414D-B1EA-923FE3B2F744}">
      <dgm:prSet/>
      <dgm:spPr/>
      <dgm:t>
        <a:bodyPr/>
        <a:lstStyle/>
        <a:p>
          <a:endParaRPr lang="en-US"/>
        </a:p>
      </dgm:t>
    </dgm:pt>
    <dgm:pt modelId="{0537EBFD-4FE3-421E-9FBE-233664D0F0AF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US" dirty="0"/>
            <a:t>Professional Behavior</a:t>
          </a:r>
        </a:p>
      </dgm:t>
    </dgm:pt>
    <dgm:pt modelId="{90FD8CB2-53B8-4CF4-9E97-C96C329766B0}" type="parTrans" cxnId="{1176B22B-BF83-4A15-96E5-2EC6852EAA90}">
      <dgm:prSet/>
      <dgm:spPr/>
      <dgm:t>
        <a:bodyPr/>
        <a:lstStyle/>
        <a:p>
          <a:endParaRPr lang="en-US"/>
        </a:p>
      </dgm:t>
    </dgm:pt>
    <dgm:pt modelId="{9AF136C7-C00C-4D9B-831F-03D318E8A516}" type="sibTrans" cxnId="{1176B22B-BF83-4A15-96E5-2EC6852EAA90}">
      <dgm:prSet/>
      <dgm:spPr/>
      <dgm:t>
        <a:bodyPr/>
        <a:lstStyle/>
        <a:p>
          <a:endParaRPr lang="en-US"/>
        </a:p>
      </dgm:t>
    </dgm:pt>
    <dgm:pt modelId="{D4065638-02AB-4F9D-A73E-552A200BBB6D}" type="pres">
      <dgm:prSet presAssocID="{DC0FB389-2EDB-4529-9DB1-77CA7130795E}" presName="Name0" presStyleCnt="0">
        <dgm:presLayoutVars>
          <dgm:dir/>
          <dgm:resizeHandles val="exact"/>
        </dgm:presLayoutVars>
      </dgm:prSet>
      <dgm:spPr/>
    </dgm:pt>
    <dgm:pt modelId="{290617FB-EB1F-4ADB-B475-A488217726E9}" type="pres">
      <dgm:prSet presAssocID="{DC0FB389-2EDB-4529-9DB1-77CA7130795E}" presName="fgShape" presStyleLbl="fgShp" presStyleIdx="0" presStyleCnt="1"/>
      <dgm:spPr>
        <a:solidFill>
          <a:schemeClr val="accent4">
            <a:lumMod val="20000"/>
            <a:lumOff val="80000"/>
          </a:schemeClr>
        </a:solidFill>
        <a:ln>
          <a:solidFill>
            <a:srgbClr val="FFC000"/>
          </a:solidFill>
        </a:ln>
      </dgm:spPr>
    </dgm:pt>
    <dgm:pt modelId="{7FC8F574-65ED-4644-AA0D-4D181B592AE7}" type="pres">
      <dgm:prSet presAssocID="{DC0FB389-2EDB-4529-9DB1-77CA7130795E}" presName="linComp" presStyleCnt="0"/>
      <dgm:spPr/>
    </dgm:pt>
    <dgm:pt modelId="{54F894C3-C1F1-4F02-9B96-C5B2FFD83048}" type="pres">
      <dgm:prSet presAssocID="{2001FE68-F447-49BD-B915-4450415B862E}" presName="compNode" presStyleCnt="0"/>
      <dgm:spPr/>
    </dgm:pt>
    <dgm:pt modelId="{77336E61-EE2D-47E4-AB50-41DAA2D220E2}" type="pres">
      <dgm:prSet presAssocID="{2001FE68-F447-49BD-B915-4450415B862E}" presName="bkgdShape" presStyleLbl="node1" presStyleIdx="0" presStyleCnt="5" custLinFactNeighborY="948"/>
      <dgm:spPr/>
    </dgm:pt>
    <dgm:pt modelId="{0C6043DD-1C49-44CB-BEAE-A4C6A2EA8009}" type="pres">
      <dgm:prSet presAssocID="{2001FE68-F447-49BD-B915-4450415B862E}" presName="nodeTx" presStyleLbl="node1" presStyleIdx="0" presStyleCnt="5">
        <dgm:presLayoutVars>
          <dgm:bulletEnabled val="1"/>
        </dgm:presLayoutVars>
      </dgm:prSet>
      <dgm:spPr/>
    </dgm:pt>
    <dgm:pt modelId="{C544FAA3-A450-4C4F-9E9E-84C0FE0EB44D}" type="pres">
      <dgm:prSet presAssocID="{2001FE68-F447-49BD-B915-4450415B862E}" presName="invisiNode" presStyleLbl="node1" presStyleIdx="0" presStyleCnt="5"/>
      <dgm:spPr/>
    </dgm:pt>
    <dgm:pt modelId="{DA96EA02-8CAB-4D1B-A5C6-69A65AB2046B}" type="pres">
      <dgm:prSet presAssocID="{2001FE68-F447-49BD-B915-4450415B862E}" presName="imagNode" presStyleLbl="fgImgPlace1" presStyleIdx="0" presStyleCnt="5"/>
      <dgm:spPr>
        <a:blipFill rotWithShape="1">
          <a:blip xmlns:r="http://schemas.openxmlformats.org/officeDocument/2006/relationships" r:embed="rId1"/>
          <a:srcRect/>
          <a:stretch>
            <a:fillRect l="-28000" r="-28000"/>
          </a:stretch>
        </a:blipFill>
      </dgm:spPr>
    </dgm:pt>
    <dgm:pt modelId="{316F1272-FC97-4A8F-8ED2-C237ECD1E748}" type="pres">
      <dgm:prSet presAssocID="{4CD3EAF4-4D9F-4A89-BCB8-8386B015A8D9}" presName="sibTrans" presStyleLbl="sibTrans2D1" presStyleIdx="0" presStyleCnt="0"/>
      <dgm:spPr/>
    </dgm:pt>
    <dgm:pt modelId="{54D9E2AA-EEBF-4DEB-851B-40DC6E78214A}" type="pres">
      <dgm:prSet presAssocID="{076CBA95-2E57-4899-A5A3-78E6EA623604}" presName="compNode" presStyleCnt="0"/>
      <dgm:spPr/>
    </dgm:pt>
    <dgm:pt modelId="{D06CF566-789D-47FE-A809-20C5B1A6D860}" type="pres">
      <dgm:prSet presAssocID="{076CBA95-2E57-4899-A5A3-78E6EA623604}" presName="bkgdShape" presStyleLbl="node1" presStyleIdx="1" presStyleCnt="5"/>
      <dgm:spPr/>
    </dgm:pt>
    <dgm:pt modelId="{14BA85B1-CA32-4221-BA53-3410DA80CF04}" type="pres">
      <dgm:prSet presAssocID="{076CBA95-2E57-4899-A5A3-78E6EA623604}" presName="nodeTx" presStyleLbl="node1" presStyleIdx="1" presStyleCnt="5">
        <dgm:presLayoutVars>
          <dgm:bulletEnabled val="1"/>
        </dgm:presLayoutVars>
      </dgm:prSet>
      <dgm:spPr/>
    </dgm:pt>
    <dgm:pt modelId="{A4F24BE9-D50A-44C8-9C6F-B1086D988315}" type="pres">
      <dgm:prSet presAssocID="{076CBA95-2E57-4899-A5A3-78E6EA623604}" presName="invisiNode" presStyleLbl="node1" presStyleIdx="1" presStyleCnt="5"/>
      <dgm:spPr/>
    </dgm:pt>
    <dgm:pt modelId="{2133BE9E-4913-43F0-A8BA-F38FFAFEC75E}" type="pres">
      <dgm:prSet presAssocID="{076CBA95-2E57-4899-A5A3-78E6EA623604}" presName="imagNode" presStyleLbl="fgImgPlace1" presStyleIdx="1" presStyleCnt="5"/>
      <dgm:spPr>
        <a:blipFill rotWithShape="1">
          <a:blip xmlns:r="http://schemas.openxmlformats.org/officeDocument/2006/relationships" r:embed="rId2"/>
          <a:srcRect/>
          <a:stretch>
            <a:fillRect l="-25000" r="-25000"/>
          </a:stretch>
        </a:blipFill>
      </dgm:spPr>
    </dgm:pt>
    <dgm:pt modelId="{5798C72C-78D6-4EE7-A52E-1C337D548D51}" type="pres">
      <dgm:prSet presAssocID="{574D9073-3F9D-4D90-84C3-41ED365E4B21}" presName="sibTrans" presStyleLbl="sibTrans2D1" presStyleIdx="0" presStyleCnt="0"/>
      <dgm:spPr/>
    </dgm:pt>
    <dgm:pt modelId="{EADE013B-27A6-4340-949F-5D80754EBA0E}" type="pres">
      <dgm:prSet presAssocID="{CBD82C87-C834-4143-9A8C-A4FF9DA4F8FA}" presName="compNode" presStyleCnt="0"/>
      <dgm:spPr/>
    </dgm:pt>
    <dgm:pt modelId="{AEC38BDA-95A9-4698-8121-A4F208D674CE}" type="pres">
      <dgm:prSet presAssocID="{CBD82C87-C834-4143-9A8C-A4FF9DA4F8FA}" presName="bkgdShape" presStyleLbl="node1" presStyleIdx="2" presStyleCnt="5"/>
      <dgm:spPr/>
    </dgm:pt>
    <dgm:pt modelId="{418BAF39-0B8C-46A4-9380-B78BCDC745D0}" type="pres">
      <dgm:prSet presAssocID="{CBD82C87-C834-4143-9A8C-A4FF9DA4F8FA}" presName="nodeTx" presStyleLbl="node1" presStyleIdx="2" presStyleCnt="5">
        <dgm:presLayoutVars>
          <dgm:bulletEnabled val="1"/>
        </dgm:presLayoutVars>
      </dgm:prSet>
      <dgm:spPr/>
    </dgm:pt>
    <dgm:pt modelId="{3AE07828-9D0E-4730-B5D9-E4D8AADD7CA3}" type="pres">
      <dgm:prSet presAssocID="{CBD82C87-C834-4143-9A8C-A4FF9DA4F8FA}" presName="invisiNode" presStyleLbl="node1" presStyleIdx="2" presStyleCnt="5"/>
      <dgm:spPr/>
    </dgm:pt>
    <dgm:pt modelId="{2CE41344-23BA-4C3C-8796-8DA5357CF780}" type="pres">
      <dgm:prSet presAssocID="{CBD82C87-C834-4143-9A8C-A4FF9DA4F8FA}" presName="imagNode" presStyleLbl="fgImgPlace1" presStyleIdx="2" presStyleCnt="5"/>
      <dgm:spPr>
        <a:blipFill rotWithShape="1">
          <a:blip xmlns:r="http://schemas.openxmlformats.org/officeDocument/2006/relationships" r:embed="rId3"/>
          <a:srcRect/>
          <a:stretch>
            <a:fillRect l="-17000" r="-17000"/>
          </a:stretch>
        </a:blipFill>
      </dgm:spPr>
    </dgm:pt>
    <dgm:pt modelId="{4E4D2826-0649-4080-ACA2-5F26CC273843}" type="pres">
      <dgm:prSet presAssocID="{7FE0A685-06AF-47F3-BDAB-EACDC6F47AD7}" presName="sibTrans" presStyleLbl="sibTrans2D1" presStyleIdx="0" presStyleCnt="0"/>
      <dgm:spPr/>
    </dgm:pt>
    <dgm:pt modelId="{3ADED66B-5CE1-4BD3-9BE8-D13150C6D9FE}" type="pres">
      <dgm:prSet presAssocID="{86E9D64B-D959-4751-8E89-15FB7E5A0F14}" presName="compNode" presStyleCnt="0"/>
      <dgm:spPr/>
    </dgm:pt>
    <dgm:pt modelId="{B76270E5-8323-4F2B-AE7A-D57F948A1BEE}" type="pres">
      <dgm:prSet presAssocID="{86E9D64B-D959-4751-8E89-15FB7E5A0F14}" presName="bkgdShape" presStyleLbl="node1" presStyleIdx="3" presStyleCnt="5"/>
      <dgm:spPr/>
    </dgm:pt>
    <dgm:pt modelId="{D3C9F9F3-2CBD-4CAF-A94C-A361A03D8E54}" type="pres">
      <dgm:prSet presAssocID="{86E9D64B-D959-4751-8E89-15FB7E5A0F14}" presName="nodeTx" presStyleLbl="node1" presStyleIdx="3" presStyleCnt="5">
        <dgm:presLayoutVars>
          <dgm:bulletEnabled val="1"/>
        </dgm:presLayoutVars>
      </dgm:prSet>
      <dgm:spPr/>
    </dgm:pt>
    <dgm:pt modelId="{59291322-A683-4FC1-B35C-97445ECB3AE1}" type="pres">
      <dgm:prSet presAssocID="{86E9D64B-D959-4751-8E89-15FB7E5A0F14}" presName="invisiNode" presStyleLbl="node1" presStyleIdx="3" presStyleCnt="5"/>
      <dgm:spPr/>
    </dgm:pt>
    <dgm:pt modelId="{24EAB164-4016-4E88-95D6-56F92BA343F5}" type="pres">
      <dgm:prSet presAssocID="{86E9D64B-D959-4751-8E89-15FB7E5A0F14}" presName="imagNode" presStyleLbl="fgImgPlace1" presStyleIdx="3" presStyleCnt="5"/>
      <dgm:spPr>
        <a:blipFill rotWithShape="1">
          <a:blip xmlns:r="http://schemas.openxmlformats.org/officeDocument/2006/relationships" r:embed="rId4"/>
          <a:srcRect/>
          <a:stretch>
            <a:fillRect l="-25000" r="-25000"/>
          </a:stretch>
        </a:blipFill>
      </dgm:spPr>
    </dgm:pt>
    <dgm:pt modelId="{EB2CDEF0-0336-470A-B655-4354B2055CF3}" type="pres">
      <dgm:prSet presAssocID="{6AFBE167-14DC-4893-9320-BD174181D247}" presName="sibTrans" presStyleLbl="sibTrans2D1" presStyleIdx="0" presStyleCnt="0"/>
      <dgm:spPr/>
    </dgm:pt>
    <dgm:pt modelId="{06E2473E-98C6-47FF-8952-A7E97C4EDA30}" type="pres">
      <dgm:prSet presAssocID="{0537EBFD-4FE3-421E-9FBE-233664D0F0AF}" presName="compNode" presStyleCnt="0"/>
      <dgm:spPr/>
    </dgm:pt>
    <dgm:pt modelId="{9C72D78B-EEC3-4F25-A473-4C6AD04EA5E0}" type="pres">
      <dgm:prSet presAssocID="{0537EBFD-4FE3-421E-9FBE-233664D0F0AF}" presName="bkgdShape" presStyleLbl="node1" presStyleIdx="4" presStyleCnt="5" custLinFactNeighborX="1091" custLinFactNeighborY="9959"/>
      <dgm:spPr/>
    </dgm:pt>
    <dgm:pt modelId="{09A50B4B-6838-433D-8E2B-579A9C901D1B}" type="pres">
      <dgm:prSet presAssocID="{0537EBFD-4FE3-421E-9FBE-233664D0F0AF}" presName="nodeTx" presStyleLbl="node1" presStyleIdx="4" presStyleCnt="5">
        <dgm:presLayoutVars>
          <dgm:bulletEnabled val="1"/>
        </dgm:presLayoutVars>
      </dgm:prSet>
      <dgm:spPr/>
    </dgm:pt>
    <dgm:pt modelId="{E01F04F4-D1FD-46C1-829A-09C87E4F99E7}" type="pres">
      <dgm:prSet presAssocID="{0537EBFD-4FE3-421E-9FBE-233664D0F0AF}" presName="invisiNode" presStyleLbl="node1" presStyleIdx="4" presStyleCnt="5"/>
      <dgm:spPr/>
    </dgm:pt>
    <dgm:pt modelId="{98075565-B53F-4508-AE10-DB5223815801}" type="pres">
      <dgm:prSet presAssocID="{0537EBFD-4FE3-421E-9FBE-233664D0F0AF}" presName="imagNode" presStyleLbl="fgImgPlace1" presStyleIdx="4" presStyleCnt="5"/>
      <dgm:spPr>
        <a:blipFill rotWithShape="1">
          <a:blip xmlns:r="http://schemas.openxmlformats.org/officeDocument/2006/relationships" r:embed="rId5"/>
          <a:srcRect/>
          <a:stretch>
            <a:fillRect l="-101000" r="-101000"/>
          </a:stretch>
        </a:blipFill>
      </dgm:spPr>
    </dgm:pt>
  </dgm:ptLst>
  <dgm:cxnLst>
    <dgm:cxn modelId="{5CC2DA08-3AED-4702-998A-CF12B2DEB55C}" srcId="{DC0FB389-2EDB-4529-9DB1-77CA7130795E}" destId="{2001FE68-F447-49BD-B915-4450415B862E}" srcOrd="0" destOrd="0" parTransId="{63F12792-505A-4021-97D7-29CAC3460FF4}" sibTransId="{4CD3EAF4-4D9F-4A89-BCB8-8386B015A8D9}"/>
    <dgm:cxn modelId="{4B7A3C12-CD0C-4532-8B27-58592E0946C5}" type="presOf" srcId="{6AFBE167-14DC-4893-9320-BD174181D247}" destId="{EB2CDEF0-0336-470A-B655-4354B2055CF3}" srcOrd="0" destOrd="0" presId="urn:microsoft.com/office/officeart/2005/8/layout/hList7"/>
    <dgm:cxn modelId="{2358FD21-BAD6-4D81-AB57-D94C5F6FC1C8}" type="presOf" srcId="{CBD82C87-C834-4143-9A8C-A4FF9DA4F8FA}" destId="{AEC38BDA-95A9-4698-8121-A4F208D674CE}" srcOrd="0" destOrd="0" presId="urn:microsoft.com/office/officeart/2005/8/layout/hList7"/>
    <dgm:cxn modelId="{1176B22B-BF83-4A15-96E5-2EC6852EAA90}" srcId="{DC0FB389-2EDB-4529-9DB1-77CA7130795E}" destId="{0537EBFD-4FE3-421E-9FBE-233664D0F0AF}" srcOrd="4" destOrd="0" parTransId="{90FD8CB2-53B8-4CF4-9E97-C96C329766B0}" sibTransId="{9AF136C7-C00C-4D9B-831F-03D318E8A516}"/>
    <dgm:cxn modelId="{D069E033-CEEF-4176-A9D8-4EC011543D60}" type="presOf" srcId="{7FE0A685-06AF-47F3-BDAB-EACDC6F47AD7}" destId="{4E4D2826-0649-4080-ACA2-5F26CC273843}" srcOrd="0" destOrd="0" presId="urn:microsoft.com/office/officeart/2005/8/layout/hList7"/>
    <dgm:cxn modelId="{5C42AB3D-F88E-459F-A10B-C238121A9BB9}" type="presOf" srcId="{CBD82C87-C834-4143-9A8C-A4FF9DA4F8FA}" destId="{418BAF39-0B8C-46A4-9380-B78BCDC745D0}" srcOrd="1" destOrd="0" presId="urn:microsoft.com/office/officeart/2005/8/layout/hList7"/>
    <dgm:cxn modelId="{9CE09C47-C039-4E69-8BB8-F065057DC4D1}" type="presOf" srcId="{DC0FB389-2EDB-4529-9DB1-77CA7130795E}" destId="{D4065638-02AB-4F9D-A73E-552A200BBB6D}" srcOrd="0" destOrd="0" presId="urn:microsoft.com/office/officeart/2005/8/layout/hList7"/>
    <dgm:cxn modelId="{FB3BF267-8608-4D46-9B3F-815017C9BC7A}" srcId="{DC0FB389-2EDB-4529-9DB1-77CA7130795E}" destId="{076CBA95-2E57-4899-A5A3-78E6EA623604}" srcOrd="1" destOrd="0" parTransId="{C259B99D-9910-428E-9EF9-EF1FA3139DD5}" sibTransId="{574D9073-3F9D-4D90-84C3-41ED365E4B21}"/>
    <dgm:cxn modelId="{A9A6994A-6F9D-4A4A-A988-6F65B5C9281B}" type="presOf" srcId="{2001FE68-F447-49BD-B915-4450415B862E}" destId="{0C6043DD-1C49-44CB-BEAE-A4C6A2EA8009}" srcOrd="1" destOrd="0" presId="urn:microsoft.com/office/officeart/2005/8/layout/hList7"/>
    <dgm:cxn modelId="{4AD8BC4E-DA2A-490A-8633-7013FFE310FA}" type="presOf" srcId="{86E9D64B-D959-4751-8E89-15FB7E5A0F14}" destId="{B76270E5-8323-4F2B-AE7A-D57F948A1BEE}" srcOrd="0" destOrd="0" presId="urn:microsoft.com/office/officeart/2005/8/layout/hList7"/>
    <dgm:cxn modelId="{BF6CA253-38F6-414D-B1EA-923FE3B2F744}" srcId="{DC0FB389-2EDB-4529-9DB1-77CA7130795E}" destId="{86E9D64B-D959-4751-8E89-15FB7E5A0F14}" srcOrd="3" destOrd="0" parTransId="{66BC9C1B-8C1B-4ED7-9011-AF5F2EBB37FA}" sibTransId="{6AFBE167-14DC-4893-9320-BD174181D247}"/>
    <dgm:cxn modelId="{BBCF5759-C451-4AEF-8BEA-81B2FF7DECAA}" type="presOf" srcId="{2001FE68-F447-49BD-B915-4450415B862E}" destId="{77336E61-EE2D-47E4-AB50-41DAA2D220E2}" srcOrd="0" destOrd="0" presId="urn:microsoft.com/office/officeart/2005/8/layout/hList7"/>
    <dgm:cxn modelId="{2FBCE159-1E5E-4BA6-B8C6-31D0BF5CD246}" type="presOf" srcId="{076CBA95-2E57-4899-A5A3-78E6EA623604}" destId="{14BA85B1-CA32-4221-BA53-3410DA80CF04}" srcOrd="1" destOrd="0" presId="urn:microsoft.com/office/officeart/2005/8/layout/hList7"/>
    <dgm:cxn modelId="{EC80D97F-4A7E-44B3-BE15-D8A1F1BC4AB7}" type="presOf" srcId="{86E9D64B-D959-4751-8E89-15FB7E5A0F14}" destId="{D3C9F9F3-2CBD-4CAF-A94C-A361A03D8E54}" srcOrd="1" destOrd="0" presId="urn:microsoft.com/office/officeart/2005/8/layout/hList7"/>
    <dgm:cxn modelId="{90D9A081-435A-4073-97DD-8082BF315D7E}" type="presOf" srcId="{574D9073-3F9D-4D90-84C3-41ED365E4B21}" destId="{5798C72C-78D6-4EE7-A52E-1C337D548D51}" srcOrd="0" destOrd="0" presId="urn:microsoft.com/office/officeart/2005/8/layout/hList7"/>
    <dgm:cxn modelId="{AE610F9D-546C-449A-8E92-BA814A06BCC9}" type="presOf" srcId="{0537EBFD-4FE3-421E-9FBE-233664D0F0AF}" destId="{09A50B4B-6838-433D-8E2B-579A9C901D1B}" srcOrd="1" destOrd="0" presId="urn:microsoft.com/office/officeart/2005/8/layout/hList7"/>
    <dgm:cxn modelId="{FD2B02A4-F865-40AC-A400-9DA656FF7622}" type="presOf" srcId="{4CD3EAF4-4D9F-4A89-BCB8-8386B015A8D9}" destId="{316F1272-FC97-4A8F-8ED2-C237ECD1E748}" srcOrd="0" destOrd="0" presId="urn:microsoft.com/office/officeart/2005/8/layout/hList7"/>
    <dgm:cxn modelId="{4638C9AA-8C8A-44AF-8C56-D9F46CFD39C9}" type="presOf" srcId="{0537EBFD-4FE3-421E-9FBE-233664D0F0AF}" destId="{9C72D78B-EEC3-4F25-A473-4C6AD04EA5E0}" srcOrd="0" destOrd="0" presId="urn:microsoft.com/office/officeart/2005/8/layout/hList7"/>
    <dgm:cxn modelId="{8D319BCE-387A-415D-AEED-BB53227CD5B3}" srcId="{DC0FB389-2EDB-4529-9DB1-77CA7130795E}" destId="{CBD82C87-C834-4143-9A8C-A4FF9DA4F8FA}" srcOrd="2" destOrd="0" parTransId="{73F672B9-FA56-44DE-8278-29DC915F1368}" sibTransId="{7FE0A685-06AF-47F3-BDAB-EACDC6F47AD7}"/>
    <dgm:cxn modelId="{2DA974FB-D288-449B-A029-FBEBACC778A9}" type="presOf" srcId="{076CBA95-2E57-4899-A5A3-78E6EA623604}" destId="{D06CF566-789D-47FE-A809-20C5B1A6D860}" srcOrd="0" destOrd="0" presId="urn:microsoft.com/office/officeart/2005/8/layout/hList7"/>
    <dgm:cxn modelId="{C008EF39-8863-4CE7-87A2-FE2DEA81DAFC}" type="presParOf" srcId="{D4065638-02AB-4F9D-A73E-552A200BBB6D}" destId="{290617FB-EB1F-4ADB-B475-A488217726E9}" srcOrd="0" destOrd="0" presId="urn:microsoft.com/office/officeart/2005/8/layout/hList7"/>
    <dgm:cxn modelId="{0E9394A8-D4CA-4B73-A853-B7327DC087FC}" type="presParOf" srcId="{D4065638-02AB-4F9D-A73E-552A200BBB6D}" destId="{7FC8F574-65ED-4644-AA0D-4D181B592AE7}" srcOrd="1" destOrd="0" presId="urn:microsoft.com/office/officeart/2005/8/layout/hList7"/>
    <dgm:cxn modelId="{35536C3A-0810-4416-BF1A-EE5A699DCF26}" type="presParOf" srcId="{7FC8F574-65ED-4644-AA0D-4D181B592AE7}" destId="{54F894C3-C1F1-4F02-9B96-C5B2FFD83048}" srcOrd="0" destOrd="0" presId="urn:microsoft.com/office/officeart/2005/8/layout/hList7"/>
    <dgm:cxn modelId="{D11267EC-321F-4255-9A71-1417087A0827}" type="presParOf" srcId="{54F894C3-C1F1-4F02-9B96-C5B2FFD83048}" destId="{77336E61-EE2D-47E4-AB50-41DAA2D220E2}" srcOrd="0" destOrd="0" presId="urn:microsoft.com/office/officeart/2005/8/layout/hList7"/>
    <dgm:cxn modelId="{170A0A92-8B1C-47FF-829E-98AAFC091E8B}" type="presParOf" srcId="{54F894C3-C1F1-4F02-9B96-C5B2FFD83048}" destId="{0C6043DD-1C49-44CB-BEAE-A4C6A2EA8009}" srcOrd="1" destOrd="0" presId="urn:microsoft.com/office/officeart/2005/8/layout/hList7"/>
    <dgm:cxn modelId="{8C54DA45-9CF8-4799-9349-E9458A078129}" type="presParOf" srcId="{54F894C3-C1F1-4F02-9B96-C5B2FFD83048}" destId="{C544FAA3-A450-4C4F-9E9E-84C0FE0EB44D}" srcOrd="2" destOrd="0" presId="urn:microsoft.com/office/officeart/2005/8/layout/hList7"/>
    <dgm:cxn modelId="{8CBD3F3C-F3C6-4302-A450-1EB193F9DB46}" type="presParOf" srcId="{54F894C3-C1F1-4F02-9B96-C5B2FFD83048}" destId="{DA96EA02-8CAB-4D1B-A5C6-69A65AB2046B}" srcOrd="3" destOrd="0" presId="urn:microsoft.com/office/officeart/2005/8/layout/hList7"/>
    <dgm:cxn modelId="{68EB1C09-07BD-476E-8749-29EC3C441AC7}" type="presParOf" srcId="{7FC8F574-65ED-4644-AA0D-4D181B592AE7}" destId="{316F1272-FC97-4A8F-8ED2-C237ECD1E748}" srcOrd="1" destOrd="0" presId="urn:microsoft.com/office/officeart/2005/8/layout/hList7"/>
    <dgm:cxn modelId="{AD9C4EBE-7C2E-412C-ADC3-DB7E5CD56BF9}" type="presParOf" srcId="{7FC8F574-65ED-4644-AA0D-4D181B592AE7}" destId="{54D9E2AA-EEBF-4DEB-851B-40DC6E78214A}" srcOrd="2" destOrd="0" presId="urn:microsoft.com/office/officeart/2005/8/layout/hList7"/>
    <dgm:cxn modelId="{4EFFC4E5-2A19-48C1-88D4-A3E4B447C21D}" type="presParOf" srcId="{54D9E2AA-EEBF-4DEB-851B-40DC6E78214A}" destId="{D06CF566-789D-47FE-A809-20C5B1A6D860}" srcOrd="0" destOrd="0" presId="urn:microsoft.com/office/officeart/2005/8/layout/hList7"/>
    <dgm:cxn modelId="{20D699B6-B094-4301-A908-4FB9180D8A23}" type="presParOf" srcId="{54D9E2AA-EEBF-4DEB-851B-40DC6E78214A}" destId="{14BA85B1-CA32-4221-BA53-3410DA80CF04}" srcOrd="1" destOrd="0" presId="urn:microsoft.com/office/officeart/2005/8/layout/hList7"/>
    <dgm:cxn modelId="{65CE65A1-6699-47F9-ACF9-D5BA8BA984DA}" type="presParOf" srcId="{54D9E2AA-EEBF-4DEB-851B-40DC6E78214A}" destId="{A4F24BE9-D50A-44C8-9C6F-B1086D988315}" srcOrd="2" destOrd="0" presId="urn:microsoft.com/office/officeart/2005/8/layout/hList7"/>
    <dgm:cxn modelId="{575D32C1-D9B6-4E8D-AD84-FA510590FF14}" type="presParOf" srcId="{54D9E2AA-EEBF-4DEB-851B-40DC6E78214A}" destId="{2133BE9E-4913-43F0-A8BA-F38FFAFEC75E}" srcOrd="3" destOrd="0" presId="urn:microsoft.com/office/officeart/2005/8/layout/hList7"/>
    <dgm:cxn modelId="{5C99F8AA-7B42-48FE-8FE1-1775F126A354}" type="presParOf" srcId="{7FC8F574-65ED-4644-AA0D-4D181B592AE7}" destId="{5798C72C-78D6-4EE7-A52E-1C337D548D51}" srcOrd="3" destOrd="0" presId="urn:microsoft.com/office/officeart/2005/8/layout/hList7"/>
    <dgm:cxn modelId="{CDEFDE15-1319-4358-B1A6-F867121DA9C7}" type="presParOf" srcId="{7FC8F574-65ED-4644-AA0D-4D181B592AE7}" destId="{EADE013B-27A6-4340-949F-5D80754EBA0E}" srcOrd="4" destOrd="0" presId="urn:microsoft.com/office/officeart/2005/8/layout/hList7"/>
    <dgm:cxn modelId="{0A79CBD2-683B-4085-982F-8D1FDC01C1DB}" type="presParOf" srcId="{EADE013B-27A6-4340-949F-5D80754EBA0E}" destId="{AEC38BDA-95A9-4698-8121-A4F208D674CE}" srcOrd="0" destOrd="0" presId="urn:microsoft.com/office/officeart/2005/8/layout/hList7"/>
    <dgm:cxn modelId="{5F67CC10-7381-48FB-8CE1-122870CDCA52}" type="presParOf" srcId="{EADE013B-27A6-4340-949F-5D80754EBA0E}" destId="{418BAF39-0B8C-46A4-9380-B78BCDC745D0}" srcOrd="1" destOrd="0" presId="urn:microsoft.com/office/officeart/2005/8/layout/hList7"/>
    <dgm:cxn modelId="{E2EA39F6-005D-43A7-8CD1-097092FF8E64}" type="presParOf" srcId="{EADE013B-27A6-4340-949F-5D80754EBA0E}" destId="{3AE07828-9D0E-4730-B5D9-E4D8AADD7CA3}" srcOrd="2" destOrd="0" presId="urn:microsoft.com/office/officeart/2005/8/layout/hList7"/>
    <dgm:cxn modelId="{7A3A50B8-5D57-451C-8FDC-2322EFF7038E}" type="presParOf" srcId="{EADE013B-27A6-4340-949F-5D80754EBA0E}" destId="{2CE41344-23BA-4C3C-8796-8DA5357CF780}" srcOrd="3" destOrd="0" presId="urn:microsoft.com/office/officeart/2005/8/layout/hList7"/>
    <dgm:cxn modelId="{252B6489-3373-49EB-B26B-EF17B2D595CE}" type="presParOf" srcId="{7FC8F574-65ED-4644-AA0D-4D181B592AE7}" destId="{4E4D2826-0649-4080-ACA2-5F26CC273843}" srcOrd="5" destOrd="0" presId="urn:microsoft.com/office/officeart/2005/8/layout/hList7"/>
    <dgm:cxn modelId="{E7A278F5-005C-47BB-AA6D-F927F5B22246}" type="presParOf" srcId="{7FC8F574-65ED-4644-AA0D-4D181B592AE7}" destId="{3ADED66B-5CE1-4BD3-9BE8-D13150C6D9FE}" srcOrd="6" destOrd="0" presId="urn:microsoft.com/office/officeart/2005/8/layout/hList7"/>
    <dgm:cxn modelId="{4197F41E-1674-4E5A-A875-AA007C3B0AD1}" type="presParOf" srcId="{3ADED66B-5CE1-4BD3-9BE8-D13150C6D9FE}" destId="{B76270E5-8323-4F2B-AE7A-D57F948A1BEE}" srcOrd="0" destOrd="0" presId="urn:microsoft.com/office/officeart/2005/8/layout/hList7"/>
    <dgm:cxn modelId="{A8256F17-F4F9-4F63-BB7A-0C5A56C473B5}" type="presParOf" srcId="{3ADED66B-5CE1-4BD3-9BE8-D13150C6D9FE}" destId="{D3C9F9F3-2CBD-4CAF-A94C-A361A03D8E54}" srcOrd="1" destOrd="0" presId="urn:microsoft.com/office/officeart/2005/8/layout/hList7"/>
    <dgm:cxn modelId="{E32ABBDA-C96D-4F41-A913-DD96FA16BC1B}" type="presParOf" srcId="{3ADED66B-5CE1-4BD3-9BE8-D13150C6D9FE}" destId="{59291322-A683-4FC1-B35C-97445ECB3AE1}" srcOrd="2" destOrd="0" presId="urn:microsoft.com/office/officeart/2005/8/layout/hList7"/>
    <dgm:cxn modelId="{ED108DFD-9DE6-4EF6-B63F-569D02C93BDC}" type="presParOf" srcId="{3ADED66B-5CE1-4BD3-9BE8-D13150C6D9FE}" destId="{24EAB164-4016-4E88-95D6-56F92BA343F5}" srcOrd="3" destOrd="0" presId="urn:microsoft.com/office/officeart/2005/8/layout/hList7"/>
    <dgm:cxn modelId="{F177C6A8-C17F-42D2-B304-B923677A7648}" type="presParOf" srcId="{7FC8F574-65ED-4644-AA0D-4D181B592AE7}" destId="{EB2CDEF0-0336-470A-B655-4354B2055CF3}" srcOrd="7" destOrd="0" presId="urn:microsoft.com/office/officeart/2005/8/layout/hList7"/>
    <dgm:cxn modelId="{8F843B93-67DB-43E2-8DD3-2D71B2AC2C7D}" type="presParOf" srcId="{7FC8F574-65ED-4644-AA0D-4D181B592AE7}" destId="{06E2473E-98C6-47FF-8952-A7E97C4EDA30}" srcOrd="8" destOrd="0" presId="urn:microsoft.com/office/officeart/2005/8/layout/hList7"/>
    <dgm:cxn modelId="{23C29322-F77A-4CC5-BEDD-5682D65E5042}" type="presParOf" srcId="{06E2473E-98C6-47FF-8952-A7E97C4EDA30}" destId="{9C72D78B-EEC3-4F25-A473-4C6AD04EA5E0}" srcOrd="0" destOrd="0" presId="urn:microsoft.com/office/officeart/2005/8/layout/hList7"/>
    <dgm:cxn modelId="{6F5D4E5E-8002-414F-A5F4-1E9AE88AE3C5}" type="presParOf" srcId="{06E2473E-98C6-47FF-8952-A7E97C4EDA30}" destId="{09A50B4B-6838-433D-8E2B-579A9C901D1B}" srcOrd="1" destOrd="0" presId="urn:microsoft.com/office/officeart/2005/8/layout/hList7"/>
    <dgm:cxn modelId="{75A755A6-2C67-4B6C-994B-2905150EF0D7}" type="presParOf" srcId="{06E2473E-98C6-47FF-8952-A7E97C4EDA30}" destId="{E01F04F4-D1FD-46C1-829A-09C87E4F99E7}" srcOrd="2" destOrd="0" presId="urn:microsoft.com/office/officeart/2005/8/layout/hList7"/>
    <dgm:cxn modelId="{A57263B6-6D07-4B7E-AEB5-79BC7D17020B}" type="presParOf" srcId="{06E2473E-98C6-47FF-8952-A7E97C4EDA30}" destId="{98075565-B53F-4508-AE10-DB522381580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BB8AA51-90B6-4A1F-99BF-49EB00BD2E6D}" type="doc">
      <dgm:prSet loTypeId="urn:microsoft.com/office/officeart/2009/3/layout/StepUpProcess" loCatId="process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07AE5988-3FAE-43F2-A975-9C09969CF5A3}">
      <dgm:prSet/>
      <dgm:spPr/>
      <dgm:t>
        <a:bodyPr/>
        <a:lstStyle/>
        <a:p>
          <a:r>
            <a:rPr lang="en-US" dirty="0"/>
            <a:t>Jun – Sept 2019</a:t>
          </a:r>
        </a:p>
      </dgm:t>
    </dgm:pt>
    <dgm:pt modelId="{408CDAA7-4D03-4A81-8313-3014DB111D15}" type="parTrans" cxnId="{E9BD0529-E892-4580-AA4F-0C897CBA36C3}">
      <dgm:prSet/>
      <dgm:spPr/>
      <dgm:t>
        <a:bodyPr/>
        <a:lstStyle/>
        <a:p>
          <a:endParaRPr lang="en-US"/>
        </a:p>
      </dgm:t>
    </dgm:pt>
    <dgm:pt modelId="{D9B348A5-966F-4CF9-B7BF-452EE33887AF}" type="sibTrans" cxnId="{E9BD0529-E892-4580-AA4F-0C897CBA36C3}">
      <dgm:prSet/>
      <dgm:spPr/>
      <dgm:t>
        <a:bodyPr/>
        <a:lstStyle/>
        <a:p>
          <a:endParaRPr lang="en-US"/>
        </a:p>
      </dgm:t>
    </dgm:pt>
    <dgm:pt modelId="{0C9057B5-3695-4A16-9743-4F9EAB880031}">
      <dgm:prSet/>
      <dgm:spPr/>
      <dgm:t>
        <a:bodyPr/>
        <a:lstStyle/>
        <a:p>
          <a:r>
            <a:rPr lang="en-US" dirty="0"/>
            <a:t>Information gathering/ analysis</a:t>
          </a:r>
        </a:p>
      </dgm:t>
    </dgm:pt>
    <dgm:pt modelId="{7DE9D1AA-790C-4373-827A-738FF9C1FCDA}" type="parTrans" cxnId="{2DF79865-C08C-4FEC-96DA-1ADBB639389A}">
      <dgm:prSet/>
      <dgm:spPr/>
      <dgm:t>
        <a:bodyPr/>
        <a:lstStyle/>
        <a:p>
          <a:endParaRPr lang="en-US"/>
        </a:p>
      </dgm:t>
    </dgm:pt>
    <dgm:pt modelId="{AA13EDE9-B460-4AFF-BAE8-212115B8F3F0}" type="sibTrans" cxnId="{2DF79865-C08C-4FEC-96DA-1ADBB639389A}">
      <dgm:prSet/>
      <dgm:spPr/>
      <dgm:t>
        <a:bodyPr/>
        <a:lstStyle/>
        <a:p>
          <a:endParaRPr lang="en-US"/>
        </a:p>
      </dgm:t>
    </dgm:pt>
    <dgm:pt modelId="{B704F523-5D10-40F9-BF08-6BFE77697401}">
      <dgm:prSet/>
      <dgm:spPr/>
      <dgm:t>
        <a:bodyPr/>
        <a:lstStyle/>
        <a:p>
          <a:r>
            <a:rPr lang="en-US" dirty="0"/>
            <a:t>Sept 2019 Board and CAG meeting</a:t>
          </a:r>
        </a:p>
      </dgm:t>
    </dgm:pt>
    <dgm:pt modelId="{8D053642-9B23-4792-A862-5D4E14CDD9D2}" type="parTrans" cxnId="{41D913FD-DAA7-4A45-8D1C-6699E865E76E}">
      <dgm:prSet/>
      <dgm:spPr/>
      <dgm:t>
        <a:bodyPr/>
        <a:lstStyle/>
        <a:p>
          <a:endParaRPr lang="en-US"/>
        </a:p>
      </dgm:t>
    </dgm:pt>
    <dgm:pt modelId="{B25C2BEA-A804-4D71-A26E-25207381AB8D}" type="sibTrans" cxnId="{41D913FD-DAA7-4A45-8D1C-6699E865E76E}">
      <dgm:prSet/>
      <dgm:spPr/>
      <dgm:t>
        <a:bodyPr/>
        <a:lstStyle/>
        <a:p>
          <a:endParaRPr lang="en-US"/>
        </a:p>
      </dgm:t>
    </dgm:pt>
    <dgm:pt modelId="{26556C93-3539-445D-9ED5-6F14224A3BD7}">
      <dgm:prSet/>
      <dgm:spPr/>
      <dgm:t>
        <a:bodyPr/>
        <a:lstStyle/>
        <a:p>
          <a:r>
            <a:rPr lang="en-US" dirty="0"/>
            <a:t>Preliminary Recommendations</a:t>
          </a:r>
        </a:p>
      </dgm:t>
    </dgm:pt>
    <dgm:pt modelId="{9824C4E6-E6A9-4941-88A4-CA15BCCEFBB1}" type="parTrans" cxnId="{DE20073B-E955-4A47-9F61-1F08F5B2A4DA}">
      <dgm:prSet/>
      <dgm:spPr/>
      <dgm:t>
        <a:bodyPr/>
        <a:lstStyle/>
        <a:p>
          <a:endParaRPr lang="en-US"/>
        </a:p>
      </dgm:t>
    </dgm:pt>
    <dgm:pt modelId="{7DDB7A48-074A-4742-8336-740D4DDAD575}" type="sibTrans" cxnId="{DE20073B-E955-4A47-9F61-1F08F5B2A4DA}">
      <dgm:prSet/>
      <dgm:spPr/>
      <dgm:t>
        <a:bodyPr/>
        <a:lstStyle/>
        <a:p>
          <a:endParaRPr lang="en-US"/>
        </a:p>
      </dgm:t>
    </dgm:pt>
    <dgm:pt modelId="{823C6C47-46FC-4CC3-96C7-1B3E5B6C8A17}">
      <dgm:prSet/>
      <dgm:spPr/>
      <dgm:t>
        <a:bodyPr/>
        <a:lstStyle/>
        <a:p>
          <a:r>
            <a:rPr lang="en-US" dirty="0"/>
            <a:t>Dec 2019 Board meeting</a:t>
          </a:r>
        </a:p>
      </dgm:t>
    </dgm:pt>
    <dgm:pt modelId="{354281B1-080A-4E5F-8BF5-9C3AE636A105}" type="parTrans" cxnId="{2C3C64C5-0DE7-4A6C-9B4B-74F1EC48938A}">
      <dgm:prSet/>
      <dgm:spPr/>
      <dgm:t>
        <a:bodyPr/>
        <a:lstStyle/>
        <a:p>
          <a:endParaRPr lang="en-US"/>
        </a:p>
      </dgm:t>
    </dgm:pt>
    <dgm:pt modelId="{055D6CAC-2A00-4781-844F-6B9D736B5CF6}" type="sibTrans" cxnId="{2C3C64C5-0DE7-4A6C-9B4B-74F1EC48938A}">
      <dgm:prSet/>
      <dgm:spPr/>
      <dgm:t>
        <a:bodyPr/>
        <a:lstStyle/>
        <a:p>
          <a:endParaRPr lang="en-US"/>
        </a:p>
      </dgm:t>
    </dgm:pt>
    <dgm:pt modelId="{ACB38226-6918-4AB0-85C7-18CEA6D87BAB}">
      <dgm:prSet/>
      <dgm:spPr/>
      <dgm:t>
        <a:bodyPr/>
        <a:lstStyle/>
        <a:p>
          <a:r>
            <a:rPr lang="en-US" dirty="0"/>
            <a:t>Final Phase 1 Report</a:t>
          </a:r>
        </a:p>
      </dgm:t>
    </dgm:pt>
    <dgm:pt modelId="{ECC7E6F3-86D8-4290-9A96-2B70D623CC5D}" type="parTrans" cxnId="{9B6CD087-A8C4-4DCF-96EF-D37DCFAC3C83}">
      <dgm:prSet/>
      <dgm:spPr/>
      <dgm:t>
        <a:bodyPr/>
        <a:lstStyle/>
        <a:p>
          <a:endParaRPr lang="en-US"/>
        </a:p>
      </dgm:t>
    </dgm:pt>
    <dgm:pt modelId="{9874CEEB-86AD-4D50-967B-C113D8B803F5}" type="sibTrans" cxnId="{9B6CD087-A8C4-4DCF-96EF-D37DCFAC3C83}">
      <dgm:prSet/>
      <dgm:spPr/>
      <dgm:t>
        <a:bodyPr/>
        <a:lstStyle/>
        <a:p>
          <a:endParaRPr lang="en-US"/>
        </a:p>
      </dgm:t>
    </dgm:pt>
    <dgm:pt modelId="{89BBE876-539E-40C3-99BB-96305FD11C2C}" type="pres">
      <dgm:prSet presAssocID="{5BB8AA51-90B6-4A1F-99BF-49EB00BD2E6D}" presName="rootnode" presStyleCnt="0">
        <dgm:presLayoutVars>
          <dgm:chMax/>
          <dgm:chPref/>
          <dgm:dir/>
          <dgm:animLvl val="lvl"/>
        </dgm:presLayoutVars>
      </dgm:prSet>
      <dgm:spPr/>
    </dgm:pt>
    <dgm:pt modelId="{3B6C4EDA-11B6-43B2-B914-B5F6146DE2A8}" type="pres">
      <dgm:prSet presAssocID="{07AE5988-3FAE-43F2-A975-9C09969CF5A3}" presName="composite" presStyleCnt="0"/>
      <dgm:spPr/>
    </dgm:pt>
    <dgm:pt modelId="{21D3BE48-2607-43C5-95BE-9322BDF8EB3A}" type="pres">
      <dgm:prSet presAssocID="{07AE5988-3FAE-43F2-A975-9C09969CF5A3}" presName="LShape" presStyleLbl="alignNode1" presStyleIdx="0" presStyleCnt="5"/>
      <dgm:spPr/>
    </dgm:pt>
    <dgm:pt modelId="{C216EE17-B8B8-4FE4-B8AA-76C29CD1F477}" type="pres">
      <dgm:prSet presAssocID="{07AE5988-3FAE-43F2-A975-9C09969CF5A3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7C635CE0-E400-46CD-83CE-9283A0CCF164}" type="pres">
      <dgm:prSet presAssocID="{07AE5988-3FAE-43F2-A975-9C09969CF5A3}" presName="Triangle" presStyleLbl="alignNode1" presStyleIdx="1" presStyleCnt="5"/>
      <dgm:spPr/>
    </dgm:pt>
    <dgm:pt modelId="{089FD704-D747-4C6D-9855-B7B761779B3F}" type="pres">
      <dgm:prSet presAssocID="{D9B348A5-966F-4CF9-B7BF-452EE33887AF}" presName="sibTrans" presStyleCnt="0"/>
      <dgm:spPr/>
    </dgm:pt>
    <dgm:pt modelId="{43503920-A598-4356-AD2F-3E4065CC49A4}" type="pres">
      <dgm:prSet presAssocID="{D9B348A5-966F-4CF9-B7BF-452EE33887AF}" presName="space" presStyleCnt="0"/>
      <dgm:spPr/>
    </dgm:pt>
    <dgm:pt modelId="{F2AC5F26-93D9-42A7-BA3C-587AFFFC290E}" type="pres">
      <dgm:prSet presAssocID="{B704F523-5D10-40F9-BF08-6BFE77697401}" presName="composite" presStyleCnt="0"/>
      <dgm:spPr/>
    </dgm:pt>
    <dgm:pt modelId="{6D9C4684-C2B7-42AD-95E6-B4D087091749}" type="pres">
      <dgm:prSet presAssocID="{B704F523-5D10-40F9-BF08-6BFE77697401}" presName="LShape" presStyleLbl="alignNode1" presStyleIdx="2" presStyleCnt="5"/>
      <dgm:spPr/>
    </dgm:pt>
    <dgm:pt modelId="{DD31EB50-C9FF-412A-8BCA-1EB9C9D8D2F5}" type="pres">
      <dgm:prSet presAssocID="{B704F523-5D10-40F9-BF08-6BFE77697401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0527281-738D-4119-927F-4FD5F7C0E8A6}" type="pres">
      <dgm:prSet presAssocID="{B704F523-5D10-40F9-BF08-6BFE77697401}" presName="Triangle" presStyleLbl="alignNode1" presStyleIdx="3" presStyleCnt="5"/>
      <dgm:spPr/>
    </dgm:pt>
    <dgm:pt modelId="{F9BD9371-E7A6-475D-B38E-29CE2911468B}" type="pres">
      <dgm:prSet presAssocID="{B25C2BEA-A804-4D71-A26E-25207381AB8D}" presName="sibTrans" presStyleCnt="0"/>
      <dgm:spPr/>
    </dgm:pt>
    <dgm:pt modelId="{E71A8F42-D5B1-4B1E-9BB8-7639700AE657}" type="pres">
      <dgm:prSet presAssocID="{B25C2BEA-A804-4D71-A26E-25207381AB8D}" presName="space" presStyleCnt="0"/>
      <dgm:spPr/>
    </dgm:pt>
    <dgm:pt modelId="{AD30EE64-B8D9-4F37-914C-2C1325306C91}" type="pres">
      <dgm:prSet presAssocID="{823C6C47-46FC-4CC3-96C7-1B3E5B6C8A17}" presName="composite" presStyleCnt="0"/>
      <dgm:spPr/>
    </dgm:pt>
    <dgm:pt modelId="{558D9BC0-7B0D-4E56-91A2-A6A2F4050820}" type="pres">
      <dgm:prSet presAssocID="{823C6C47-46FC-4CC3-96C7-1B3E5B6C8A17}" presName="LShape" presStyleLbl="alignNode1" presStyleIdx="4" presStyleCnt="5"/>
      <dgm:spPr/>
    </dgm:pt>
    <dgm:pt modelId="{0AFD311C-28FC-41BE-B785-A7B85596C317}" type="pres">
      <dgm:prSet presAssocID="{823C6C47-46FC-4CC3-96C7-1B3E5B6C8A17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BC574A02-4DBD-4FE7-93DC-33B1FB5CEBB5}" type="presOf" srcId="{0C9057B5-3695-4A16-9743-4F9EAB880031}" destId="{C216EE17-B8B8-4FE4-B8AA-76C29CD1F477}" srcOrd="0" destOrd="1" presId="urn:microsoft.com/office/officeart/2009/3/layout/StepUpProcess"/>
    <dgm:cxn modelId="{2748DE12-13C2-4AB6-9765-39075DF8B293}" type="presOf" srcId="{ACB38226-6918-4AB0-85C7-18CEA6D87BAB}" destId="{0AFD311C-28FC-41BE-B785-A7B85596C317}" srcOrd="0" destOrd="1" presId="urn:microsoft.com/office/officeart/2009/3/layout/StepUpProcess"/>
    <dgm:cxn modelId="{E9BD0529-E892-4580-AA4F-0C897CBA36C3}" srcId="{5BB8AA51-90B6-4A1F-99BF-49EB00BD2E6D}" destId="{07AE5988-3FAE-43F2-A975-9C09969CF5A3}" srcOrd="0" destOrd="0" parTransId="{408CDAA7-4D03-4A81-8313-3014DB111D15}" sibTransId="{D9B348A5-966F-4CF9-B7BF-452EE33887AF}"/>
    <dgm:cxn modelId="{DE20073B-E955-4A47-9F61-1F08F5B2A4DA}" srcId="{B704F523-5D10-40F9-BF08-6BFE77697401}" destId="{26556C93-3539-445D-9ED5-6F14224A3BD7}" srcOrd="0" destOrd="0" parTransId="{9824C4E6-E6A9-4941-88A4-CA15BCCEFBB1}" sibTransId="{7DDB7A48-074A-4742-8336-740D4DDAD575}"/>
    <dgm:cxn modelId="{A7C8325B-BB98-4823-903D-C601EF68D0E3}" type="presOf" srcId="{823C6C47-46FC-4CC3-96C7-1B3E5B6C8A17}" destId="{0AFD311C-28FC-41BE-B785-A7B85596C317}" srcOrd="0" destOrd="0" presId="urn:microsoft.com/office/officeart/2009/3/layout/StepUpProcess"/>
    <dgm:cxn modelId="{AD0B8160-ED57-4790-8BAC-00D7D39347AC}" type="presOf" srcId="{B704F523-5D10-40F9-BF08-6BFE77697401}" destId="{DD31EB50-C9FF-412A-8BCA-1EB9C9D8D2F5}" srcOrd="0" destOrd="0" presId="urn:microsoft.com/office/officeart/2009/3/layout/StepUpProcess"/>
    <dgm:cxn modelId="{2DF79865-C08C-4FEC-96DA-1ADBB639389A}" srcId="{07AE5988-3FAE-43F2-A975-9C09969CF5A3}" destId="{0C9057B5-3695-4A16-9743-4F9EAB880031}" srcOrd="0" destOrd="0" parTransId="{7DE9D1AA-790C-4373-827A-738FF9C1FCDA}" sibTransId="{AA13EDE9-B460-4AFF-BAE8-212115B8F3F0}"/>
    <dgm:cxn modelId="{92929252-D9B5-41F3-9C07-6754FC7D093D}" type="presOf" srcId="{5BB8AA51-90B6-4A1F-99BF-49EB00BD2E6D}" destId="{89BBE876-539E-40C3-99BB-96305FD11C2C}" srcOrd="0" destOrd="0" presId="urn:microsoft.com/office/officeart/2009/3/layout/StepUpProcess"/>
    <dgm:cxn modelId="{9B6CD087-A8C4-4DCF-96EF-D37DCFAC3C83}" srcId="{823C6C47-46FC-4CC3-96C7-1B3E5B6C8A17}" destId="{ACB38226-6918-4AB0-85C7-18CEA6D87BAB}" srcOrd="0" destOrd="0" parTransId="{ECC7E6F3-86D8-4290-9A96-2B70D623CC5D}" sibTransId="{9874CEEB-86AD-4D50-967B-C113D8B803F5}"/>
    <dgm:cxn modelId="{2C3C64C5-0DE7-4A6C-9B4B-74F1EC48938A}" srcId="{5BB8AA51-90B6-4A1F-99BF-49EB00BD2E6D}" destId="{823C6C47-46FC-4CC3-96C7-1B3E5B6C8A17}" srcOrd="2" destOrd="0" parTransId="{354281B1-080A-4E5F-8BF5-9C3AE636A105}" sibTransId="{055D6CAC-2A00-4781-844F-6B9D736B5CF6}"/>
    <dgm:cxn modelId="{53A219CD-BC07-424F-8565-2030CE39F220}" type="presOf" srcId="{26556C93-3539-445D-9ED5-6F14224A3BD7}" destId="{DD31EB50-C9FF-412A-8BCA-1EB9C9D8D2F5}" srcOrd="0" destOrd="1" presId="urn:microsoft.com/office/officeart/2009/3/layout/StepUpProcess"/>
    <dgm:cxn modelId="{2C2BAEE8-0ADF-4BB9-9BC7-270B3E56F379}" type="presOf" srcId="{07AE5988-3FAE-43F2-A975-9C09969CF5A3}" destId="{C216EE17-B8B8-4FE4-B8AA-76C29CD1F477}" srcOrd="0" destOrd="0" presId="urn:microsoft.com/office/officeart/2009/3/layout/StepUpProcess"/>
    <dgm:cxn modelId="{41D913FD-DAA7-4A45-8D1C-6699E865E76E}" srcId="{5BB8AA51-90B6-4A1F-99BF-49EB00BD2E6D}" destId="{B704F523-5D10-40F9-BF08-6BFE77697401}" srcOrd="1" destOrd="0" parTransId="{8D053642-9B23-4792-A862-5D4E14CDD9D2}" sibTransId="{B25C2BEA-A804-4D71-A26E-25207381AB8D}"/>
    <dgm:cxn modelId="{35E32E23-49A9-498C-9AD7-582C9161E5E6}" type="presParOf" srcId="{89BBE876-539E-40C3-99BB-96305FD11C2C}" destId="{3B6C4EDA-11B6-43B2-B914-B5F6146DE2A8}" srcOrd="0" destOrd="0" presId="urn:microsoft.com/office/officeart/2009/3/layout/StepUpProcess"/>
    <dgm:cxn modelId="{9D3CE846-8DED-4105-ADD5-909E2EA61DDE}" type="presParOf" srcId="{3B6C4EDA-11B6-43B2-B914-B5F6146DE2A8}" destId="{21D3BE48-2607-43C5-95BE-9322BDF8EB3A}" srcOrd="0" destOrd="0" presId="urn:microsoft.com/office/officeart/2009/3/layout/StepUpProcess"/>
    <dgm:cxn modelId="{96695845-5BFD-417D-A57E-85BD089902B5}" type="presParOf" srcId="{3B6C4EDA-11B6-43B2-B914-B5F6146DE2A8}" destId="{C216EE17-B8B8-4FE4-B8AA-76C29CD1F477}" srcOrd="1" destOrd="0" presId="urn:microsoft.com/office/officeart/2009/3/layout/StepUpProcess"/>
    <dgm:cxn modelId="{17E3DB0E-7A8C-41E5-85BD-C6F3DCAA3BB1}" type="presParOf" srcId="{3B6C4EDA-11B6-43B2-B914-B5F6146DE2A8}" destId="{7C635CE0-E400-46CD-83CE-9283A0CCF164}" srcOrd="2" destOrd="0" presId="urn:microsoft.com/office/officeart/2009/3/layout/StepUpProcess"/>
    <dgm:cxn modelId="{B4508A0A-9554-4EB0-99AF-78C18F4C03FC}" type="presParOf" srcId="{89BBE876-539E-40C3-99BB-96305FD11C2C}" destId="{089FD704-D747-4C6D-9855-B7B761779B3F}" srcOrd="1" destOrd="0" presId="urn:microsoft.com/office/officeart/2009/3/layout/StepUpProcess"/>
    <dgm:cxn modelId="{3CB38377-07CD-4902-A9F3-FBED4D16659A}" type="presParOf" srcId="{089FD704-D747-4C6D-9855-B7B761779B3F}" destId="{43503920-A598-4356-AD2F-3E4065CC49A4}" srcOrd="0" destOrd="0" presId="urn:microsoft.com/office/officeart/2009/3/layout/StepUpProcess"/>
    <dgm:cxn modelId="{C02F250D-52F8-4406-856E-601814BC9B54}" type="presParOf" srcId="{89BBE876-539E-40C3-99BB-96305FD11C2C}" destId="{F2AC5F26-93D9-42A7-BA3C-587AFFFC290E}" srcOrd="2" destOrd="0" presId="urn:microsoft.com/office/officeart/2009/3/layout/StepUpProcess"/>
    <dgm:cxn modelId="{1F9EA948-E35A-4C13-A960-C673F084889F}" type="presParOf" srcId="{F2AC5F26-93D9-42A7-BA3C-587AFFFC290E}" destId="{6D9C4684-C2B7-42AD-95E6-B4D087091749}" srcOrd="0" destOrd="0" presId="urn:microsoft.com/office/officeart/2009/3/layout/StepUpProcess"/>
    <dgm:cxn modelId="{D990C931-2581-4960-935D-7D23A235E4EC}" type="presParOf" srcId="{F2AC5F26-93D9-42A7-BA3C-587AFFFC290E}" destId="{DD31EB50-C9FF-412A-8BCA-1EB9C9D8D2F5}" srcOrd="1" destOrd="0" presId="urn:microsoft.com/office/officeart/2009/3/layout/StepUpProcess"/>
    <dgm:cxn modelId="{E350E8CA-25B8-421A-96FB-FA91832A3C49}" type="presParOf" srcId="{F2AC5F26-93D9-42A7-BA3C-587AFFFC290E}" destId="{70527281-738D-4119-927F-4FD5F7C0E8A6}" srcOrd="2" destOrd="0" presId="urn:microsoft.com/office/officeart/2009/3/layout/StepUpProcess"/>
    <dgm:cxn modelId="{FA0DDBA8-1528-4EFC-9E5F-5966DC8E5C1F}" type="presParOf" srcId="{89BBE876-539E-40C3-99BB-96305FD11C2C}" destId="{F9BD9371-E7A6-475D-B38E-29CE2911468B}" srcOrd="3" destOrd="0" presId="urn:microsoft.com/office/officeart/2009/3/layout/StepUpProcess"/>
    <dgm:cxn modelId="{47B4A477-ABAC-4B07-A0C8-81879D2462DD}" type="presParOf" srcId="{F9BD9371-E7A6-475D-B38E-29CE2911468B}" destId="{E71A8F42-D5B1-4B1E-9BB8-7639700AE657}" srcOrd="0" destOrd="0" presId="urn:microsoft.com/office/officeart/2009/3/layout/StepUpProcess"/>
    <dgm:cxn modelId="{5F2CA0AF-C73D-4325-A8BA-AA4F0C0D96D7}" type="presParOf" srcId="{89BBE876-539E-40C3-99BB-96305FD11C2C}" destId="{AD30EE64-B8D9-4F37-914C-2C1325306C91}" srcOrd="4" destOrd="0" presId="urn:microsoft.com/office/officeart/2009/3/layout/StepUpProcess"/>
    <dgm:cxn modelId="{F490FE1C-3C3D-4C7D-98D4-D5360D272A42}" type="presParOf" srcId="{AD30EE64-B8D9-4F37-914C-2C1325306C91}" destId="{558D9BC0-7B0D-4E56-91A2-A6A2F4050820}" srcOrd="0" destOrd="0" presId="urn:microsoft.com/office/officeart/2009/3/layout/StepUpProcess"/>
    <dgm:cxn modelId="{724D796A-CFE5-4D9C-985A-B9696A9D557E}" type="presParOf" srcId="{AD30EE64-B8D9-4F37-914C-2C1325306C91}" destId="{0AFD311C-28FC-41BE-B785-A7B85596C31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5965EA-FDAF-40BE-A8EB-1A432E4258F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AD3220-8C94-49DC-9E0A-8FE980ACA6B1}">
      <dgm:prSet custT="1"/>
      <dgm:spPr/>
      <dgm:t>
        <a:bodyPr/>
        <a:lstStyle/>
        <a:p>
          <a:r>
            <a:rPr lang="en-US" sz="2400" b="1" dirty="0">
              <a:solidFill>
                <a:schemeClr val="accent2"/>
              </a:solidFill>
            </a:rPr>
            <a:t>Option A</a:t>
          </a:r>
        </a:p>
      </dgm:t>
    </dgm:pt>
    <dgm:pt modelId="{FD279D9F-B770-4DDC-B7E9-A4CC4C437DFA}" type="parTrans" cxnId="{404379BC-45E6-47CD-8E89-AAFEE1FD0566}">
      <dgm:prSet/>
      <dgm:spPr/>
      <dgm:t>
        <a:bodyPr/>
        <a:lstStyle/>
        <a:p>
          <a:endParaRPr lang="en-US"/>
        </a:p>
      </dgm:t>
    </dgm:pt>
    <dgm:pt modelId="{86D68636-0DBF-46C7-A4CB-EC524E70CFC4}" type="sibTrans" cxnId="{404379BC-45E6-47CD-8E89-AAFEE1FD0566}">
      <dgm:prSet/>
      <dgm:spPr/>
      <dgm:t>
        <a:bodyPr/>
        <a:lstStyle/>
        <a:p>
          <a:endParaRPr lang="en-US"/>
        </a:p>
      </dgm:t>
    </dgm:pt>
    <dgm:pt modelId="{2D5C1884-94FD-4A7C-B694-E0645CC91007}">
      <dgm:prSet custT="1"/>
      <dgm:spPr/>
      <dgm:t>
        <a:bodyPr/>
        <a:lstStyle/>
        <a:p>
          <a:r>
            <a:rPr lang="en-US" sz="1800" dirty="0"/>
            <a:t>Develop overarching AM in Part 1 of the Code</a:t>
          </a:r>
        </a:p>
      </dgm:t>
    </dgm:pt>
    <dgm:pt modelId="{6B117BEF-0BF9-4B58-B4C5-0E9AC8F90ABC}" type="parTrans" cxnId="{CD94EFBA-D9CF-40D9-8388-1D77004AB824}">
      <dgm:prSet/>
      <dgm:spPr/>
      <dgm:t>
        <a:bodyPr/>
        <a:lstStyle/>
        <a:p>
          <a:endParaRPr lang="en-US"/>
        </a:p>
      </dgm:t>
    </dgm:pt>
    <dgm:pt modelId="{0C7934C9-CACB-4757-BE56-5E7FCBA0E64F}" type="sibTrans" cxnId="{CD94EFBA-D9CF-40D9-8388-1D77004AB824}">
      <dgm:prSet/>
      <dgm:spPr/>
      <dgm:t>
        <a:bodyPr/>
        <a:lstStyle/>
        <a:p>
          <a:endParaRPr lang="en-US"/>
        </a:p>
      </dgm:t>
    </dgm:pt>
    <dgm:pt modelId="{31D6E1C6-C02C-4576-98BC-A80482BB003D}">
      <dgm:prSet custT="1"/>
      <dgm:spPr>
        <a:solidFill>
          <a:srgbClr val="FFCC99"/>
        </a:solidFill>
      </dgm:spPr>
      <dgm:t>
        <a:bodyPr/>
        <a:lstStyle/>
        <a:p>
          <a:r>
            <a:rPr lang="en-US" sz="1800" dirty="0"/>
            <a:t>Might give undue emphasis on technology over other key ethics considerations</a:t>
          </a:r>
        </a:p>
      </dgm:t>
    </dgm:pt>
    <dgm:pt modelId="{B44272AC-39F8-4054-8EA0-C380AB1EB5AD}" type="parTrans" cxnId="{F0E9C8EF-FC9F-4569-9EE9-64867081F2A6}">
      <dgm:prSet/>
      <dgm:spPr/>
      <dgm:t>
        <a:bodyPr/>
        <a:lstStyle/>
        <a:p>
          <a:endParaRPr lang="en-US"/>
        </a:p>
      </dgm:t>
    </dgm:pt>
    <dgm:pt modelId="{31FD08D8-8F29-4C30-9720-0C57D5F613D5}" type="sibTrans" cxnId="{F0E9C8EF-FC9F-4569-9EE9-64867081F2A6}">
      <dgm:prSet/>
      <dgm:spPr/>
      <dgm:t>
        <a:bodyPr/>
        <a:lstStyle/>
        <a:p>
          <a:endParaRPr lang="en-US"/>
        </a:p>
      </dgm:t>
    </dgm:pt>
    <dgm:pt modelId="{F7780410-DC4F-440B-9F50-5BEAA5097721}">
      <dgm:prSet custT="1"/>
      <dgm:spPr/>
      <dgm:t>
        <a:bodyPr/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accent2"/>
              </a:solidFill>
              <a:latin typeface="Arial"/>
              <a:ea typeface="+mn-ea"/>
              <a:cs typeface="+mn-cs"/>
            </a:rPr>
            <a:t>Option B</a:t>
          </a:r>
        </a:p>
      </dgm:t>
    </dgm:pt>
    <dgm:pt modelId="{F248CCE1-7314-4C46-9328-49AC72E3326F}" type="parTrans" cxnId="{0BD69E28-B4D9-472B-A631-FDEF2F401860}">
      <dgm:prSet/>
      <dgm:spPr/>
      <dgm:t>
        <a:bodyPr/>
        <a:lstStyle/>
        <a:p>
          <a:endParaRPr lang="en-US"/>
        </a:p>
      </dgm:t>
    </dgm:pt>
    <dgm:pt modelId="{03DEB53C-E572-4C1D-9841-CA798E359B06}" type="sibTrans" cxnId="{0BD69E28-B4D9-472B-A631-FDEF2F401860}">
      <dgm:prSet/>
      <dgm:spPr/>
      <dgm:t>
        <a:bodyPr/>
        <a:lstStyle/>
        <a:p>
          <a:endParaRPr lang="en-US"/>
        </a:p>
      </dgm:t>
    </dgm:pt>
    <dgm:pt modelId="{DDF2A8DB-744B-4870-B55C-AF01677E49B4}">
      <dgm:prSet custT="1"/>
      <dgm:spPr/>
      <dgm:t>
        <a:bodyPr/>
        <a:lstStyle/>
        <a:p>
          <a:r>
            <a:rPr lang="en-US" sz="1800" dirty="0"/>
            <a:t>Develop AM (including examples) under one or more FPs</a:t>
          </a:r>
        </a:p>
      </dgm:t>
    </dgm:pt>
    <dgm:pt modelId="{5A798100-16D4-48DB-80FA-914C10286B94}" type="parTrans" cxnId="{0B798470-A0BB-4CAB-ADC3-D9E3735BC1BF}">
      <dgm:prSet/>
      <dgm:spPr/>
      <dgm:t>
        <a:bodyPr/>
        <a:lstStyle/>
        <a:p>
          <a:endParaRPr lang="en-US"/>
        </a:p>
      </dgm:t>
    </dgm:pt>
    <dgm:pt modelId="{A3394157-B5CF-4E73-B0EB-FA4A00AE7896}" type="sibTrans" cxnId="{0B798470-A0BB-4CAB-ADC3-D9E3735BC1BF}">
      <dgm:prSet/>
      <dgm:spPr/>
      <dgm:t>
        <a:bodyPr/>
        <a:lstStyle/>
        <a:p>
          <a:endParaRPr lang="en-US"/>
        </a:p>
      </dgm:t>
    </dgm:pt>
    <dgm:pt modelId="{3C27C74F-3B0B-4FCC-9B43-6C189F62B4E7}">
      <dgm:prSet custT="1"/>
      <dgm:spPr>
        <a:solidFill>
          <a:srgbClr val="FFCC99"/>
        </a:solidFill>
      </dgm:spPr>
      <dgm:t>
        <a:bodyPr/>
        <a:lstStyle/>
        <a:p>
          <a:r>
            <a:rPr lang="en-US" sz="1800" dirty="0"/>
            <a:t>Might inadvertently create perception that technology does not affect the other FPs</a:t>
          </a:r>
        </a:p>
      </dgm:t>
    </dgm:pt>
    <dgm:pt modelId="{153CC170-A9C1-4195-B779-E5EAA4A4606A}" type="parTrans" cxnId="{45247266-5D1D-4036-B588-D12414F18EB8}">
      <dgm:prSet/>
      <dgm:spPr/>
      <dgm:t>
        <a:bodyPr/>
        <a:lstStyle/>
        <a:p>
          <a:endParaRPr lang="en-US"/>
        </a:p>
      </dgm:t>
    </dgm:pt>
    <dgm:pt modelId="{182A1E54-2892-4325-B8C5-3757F32E4800}" type="sibTrans" cxnId="{45247266-5D1D-4036-B588-D12414F18EB8}">
      <dgm:prSet/>
      <dgm:spPr/>
      <dgm:t>
        <a:bodyPr/>
        <a:lstStyle/>
        <a:p>
          <a:endParaRPr lang="en-US"/>
        </a:p>
      </dgm:t>
    </dgm:pt>
    <dgm:pt modelId="{576C4778-8891-46A9-B86C-DD5FBEF12BD6}">
      <dgm:prSet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accent2"/>
              </a:solidFill>
              <a:latin typeface="Arial"/>
              <a:ea typeface="+mn-ea"/>
              <a:cs typeface="+mn-cs"/>
            </a:rPr>
            <a:t>Option C</a:t>
          </a:r>
        </a:p>
      </dgm:t>
    </dgm:pt>
    <dgm:pt modelId="{1DACB7B4-53DE-4698-9E2B-DCF02CF60BCB}" type="parTrans" cxnId="{84A7FEC9-9002-4603-BD5F-280267E427EA}">
      <dgm:prSet/>
      <dgm:spPr/>
      <dgm:t>
        <a:bodyPr/>
        <a:lstStyle/>
        <a:p>
          <a:endParaRPr lang="en-US"/>
        </a:p>
      </dgm:t>
    </dgm:pt>
    <dgm:pt modelId="{99731D6B-0E80-4D57-8D22-DE96CC9848B5}" type="sibTrans" cxnId="{84A7FEC9-9002-4603-BD5F-280267E427EA}">
      <dgm:prSet/>
      <dgm:spPr/>
      <dgm:t>
        <a:bodyPr/>
        <a:lstStyle/>
        <a:p>
          <a:endParaRPr lang="en-US"/>
        </a:p>
      </dgm:t>
    </dgm:pt>
    <dgm:pt modelId="{D973FDAB-8522-4A4A-BB09-A0598F29AEF4}">
      <dgm:prSet custT="1"/>
      <dgm:spPr/>
      <dgm:t>
        <a:bodyPr/>
        <a:lstStyle/>
        <a:p>
          <a:r>
            <a:rPr lang="en-US" sz="1800" dirty="0"/>
            <a:t>Develop guidance material outside the Code</a:t>
          </a:r>
        </a:p>
      </dgm:t>
    </dgm:pt>
    <dgm:pt modelId="{26E14C0D-04B6-4DC9-B8DB-43E8579738E3}" type="parTrans" cxnId="{974C6601-B4B6-42AA-AB38-1A76D1640FC5}">
      <dgm:prSet/>
      <dgm:spPr/>
      <dgm:t>
        <a:bodyPr/>
        <a:lstStyle/>
        <a:p>
          <a:endParaRPr lang="en-US"/>
        </a:p>
      </dgm:t>
    </dgm:pt>
    <dgm:pt modelId="{E32ADE06-F30D-45F6-A1CA-1CAEB7BD634A}" type="sibTrans" cxnId="{974C6601-B4B6-42AA-AB38-1A76D1640FC5}">
      <dgm:prSet/>
      <dgm:spPr/>
      <dgm:t>
        <a:bodyPr/>
        <a:lstStyle/>
        <a:p>
          <a:endParaRPr lang="en-US"/>
        </a:p>
      </dgm:t>
    </dgm:pt>
    <dgm:pt modelId="{0574817F-EE63-425C-AAA3-1907205016B0}">
      <dgm:prSet custT="1"/>
      <dgm:spPr>
        <a:solidFill>
          <a:srgbClr val="FFCC99"/>
        </a:solidFill>
      </dgm:spPr>
      <dgm:t>
        <a:bodyPr/>
        <a:lstStyle/>
        <a:p>
          <a:r>
            <a:rPr lang="en-US" sz="1800" dirty="0"/>
            <a:t>Consistent with stakeholder comments; more timely and greater latitude for language</a:t>
          </a:r>
        </a:p>
      </dgm:t>
    </dgm:pt>
    <dgm:pt modelId="{2FEFECA0-63FB-453A-9095-E6E8FEA58C02}" type="parTrans" cxnId="{4A4DA8AE-BFCB-4C60-B59D-F8A1DA24C8B7}">
      <dgm:prSet/>
      <dgm:spPr/>
      <dgm:t>
        <a:bodyPr/>
        <a:lstStyle/>
        <a:p>
          <a:endParaRPr lang="en-US"/>
        </a:p>
      </dgm:t>
    </dgm:pt>
    <dgm:pt modelId="{79325243-349E-46BD-B938-4269482DDC3D}" type="sibTrans" cxnId="{4A4DA8AE-BFCB-4C60-B59D-F8A1DA24C8B7}">
      <dgm:prSet/>
      <dgm:spPr/>
      <dgm:t>
        <a:bodyPr/>
        <a:lstStyle/>
        <a:p>
          <a:endParaRPr lang="en-US"/>
        </a:p>
      </dgm:t>
    </dgm:pt>
    <dgm:pt modelId="{A5E039BC-F464-4206-95D6-EDA78E1E222E}" type="pres">
      <dgm:prSet presAssocID="{D45965EA-FDAF-40BE-A8EB-1A432E4258F8}" presName="vert0" presStyleCnt="0">
        <dgm:presLayoutVars>
          <dgm:dir/>
          <dgm:animOne val="branch"/>
          <dgm:animLvl val="lvl"/>
        </dgm:presLayoutVars>
      </dgm:prSet>
      <dgm:spPr/>
    </dgm:pt>
    <dgm:pt modelId="{9C11F9DB-8950-4B48-BF6C-8F371DCE432A}" type="pres">
      <dgm:prSet presAssocID="{FDAD3220-8C94-49DC-9E0A-8FE980ACA6B1}" presName="thickLine" presStyleLbl="alignNode1" presStyleIdx="0" presStyleCnt="3"/>
      <dgm:spPr/>
    </dgm:pt>
    <dgm:pt modelId="{4B5702AC-C054-4354-96DC-5C13F1396987}" type="pres">
      <dgm:prSet presAssocID="{FDAD3220-8C94-49DC-9E0A-8FE980ACA6B1}" presName="horz1" presStyleCnt="0"/>
      <dgm:spPr/>
    </dgm:pt>
    <dgm:pt modelId="{6AF38A73-D81D-400A-84CB-A8930DA621C0}" type="pres">
      <dgm:prSet presAssocID="{FDAD3220-8C94-49DC-9E0A-8FE980ACA6B1}" presName="tx1" presStyleLbl="revTx" presStyleIdx="0" presStyleCnt="9"/>
      <dgm:spPr/>
    </dgm:pt>
    <dgm:pt modelId="{F769B95C-0E0D-407E-BBEF-DA85F3ADF376}" type="pres">
      <dgm:prSet presAssocID="{FDAD3220-8C94-49DC-9E0A-8FE980ACA6B1}" presName="vert1" presStyleCnt="0"/>
      <dgm:spPr/>
    </dgm:pt>
    <dgm:pt modelId="{5FA636F3-867D-446C-BA64-82AE3CCF9A9A}" type="pres">
      <dgm:prSet presAssocID="{2D5C1884-94FD-4A7C-B694-E0645CC91007}" presName="vertSpace2a" presStyleCnt="0"/>
      <dgm:spPr/>
    </dgm:pt>
    <dgm:pt modelId="{D58E3769-CC9C-4E72-9523-ABEA4B20965C}" type="pres">
      <dgm:prSet presAssocID="{2D5C1884-94FD-4A7C-B694-E0645CC91007}" presName="horz2" presStyleCnt="0"/>
      <dgm:spPr/>
    </dgm:pt>
    <dgm:pt modelId="{CBF4BAC0-FBFC-4471-8359-1B0954547ABE}" type="pres">
      <dgm:prSet presAssocID="{2D5C1884-94FD-4A7C-B694-E0645CC91007}" presName="horzSpace2" presStyleCnt="0"/>
      <dgm:spPr/>
    </dgm:pt>
    <dgm:pt modelId="{EDD5B988-273B-46D0-8080-B86696006DED}" type="pres">
      <dgm:prSet presAssocID="{2D5C1884-94FD-4A7C-B694-E0645CC91007}" presName="tx2" presStyleLbl="revTx" presStyleIdx="1" presStyleCnt="9"/>
      <dgm:spPr/>
    </dgm:pt>
    <dgm:pt modelId="{C1AE162E-0547-4C6D-BBDE-B3A56B9188F4}" type="pres">
      <dgm:prSet presAssocID="{2D5C1884-94FD-4A7C-B694-E0645CC91007}" presName="vert2" presStyleCnt="0"/>
      <dgm:spPr/>
    </dgm:pt>
    <dgm:pt modelId="{7B403228-254B-48CD-A924-8AA9FE858700}" type="pres">
      <dgm:prSet presAssocID="{31D6E1C6-C02C-4576-98BC-A80482BB003D}" presName="horz3" presStyleCnt="0"/>
      <dgm:spPr/>
    </dgm:pt>
    <dgm:pt modelId="{AE7BC40F-E54B-49D8-9EA4-E452AD04F1D1}" type="pres">
      <dgm:prSet presAssocID="{31D6E1C6-C02C-4576-98BC-A80482BB003D}" presName="horzSpace3" presStyleCnt="0"/>
      <dgm:spPr/>
    </dgm:pt>
    <dgm:pt modelId="{94033DBB-631F-41FC-B85D-32A495E88FD3}" type="pres">
      <dgm:prSet presAssocID="{31D6E1C6-C02C-4576-98BC-A80482BB003D}" presName="tx3" presStyleLbl="revTx" presStyleIdx="2" presStyleCnt="9"/>
      <dgm:spPr/>
    </dgm:pt>
    <dgm:pt modelId="{B901C539-10A1-4956-AFAC-6F9BCBCCB04B}" type="pres">
      <dgm:prSet presAssocID="{31D6E1C6-C02C-4576-98BC-A80482BB003D}" presName="vert3" presStyleCnt="0"/>
      <dgm:spPr/>
    </dgm:pt>
    <dgm:pt modelId="{587DF2E0-4760-4358-B4A5-9F57215ADA0D}" type="pres">
      <dgm:prSet presAssocID="{2D5C1884-94FD-4A7C-B694-E0645CC91007}" presName="thinLine2b" presStyleLbl="callout" presStyleIdx="0" presStyleCnt="3"/>
      <dgm:spPr/>
    </dgm:pt>
    <dgm:pt modelId="{E34CAB7D-A3C9-4D0D-A066-2B8C62E2D0A5}" type="pres">
      <dgm:prSet presAssocID="{2D5C1884-94FD-4A7C-B694-E0645CC91007}" presName="vertSpace2b" presStyleCnt="0"/>
      <dgm:spPr/>
    </dgm:pt>
    <dgm:pt modelId="{53C3A486-EEE5-43C9-909A-FF493D78DDBB}" type="pres">
      <dgm:prSet presAssocID="{F7780410-DC4F-440B-9F50-5BEAA5097721}" presName="thickLine" presStyleLbl="alignNode1" presStyleIdx="1" presStyleCnt="3"/>
      <dgm:spPr/>
    </dgm:pt>
    <dgm:pt modelId="{2D2DD169-2102-45CC-8AF3-6CC626C78ED8}" type="pres">
      <dgm:prSet presAssocID="{F7780410-DC4F-440B-9F50-5BEAA5097721}" presName="horz1" presStyleCnt="0"/>
      <dgm:spPr/>
    </dgm:pt>
    <dgm:pt modelId="{A6F71696-54DE-4564-B869-8F779BA52CE3}" type="pres">
      <dgm:prSet presAssocID="{F7780410-DC4F-440B-9F50-5BEAA5097721}" presName="tx1" presStyleLbl="revTx" presStyleIdx="3" presStyleCnt="9"/>
      <dgm:spPr/>
    </dgm:pt>
    <dgm:pt modelId="{9AE8A7C4-09B6-4077-970A-2AEAF9D35C02}" type="pres">
      <dgm:prSet presAssocID="{F7780410-DC4F-440B-9F50-5BEAA5097721}" presName="vert1" presStyleCnt="0"/>
      <dgm:spPr/>
    </dgm:pt>
    <dgm:pt modelId="{B350CD7E-46F4-494F-888B-F4DBF8B9C62C}" type="pres">
      <dgm:prSet presAssocID="{DDF2A8DB-744B-4870-B55C-AF01677E49B4}" presName="vertSpace2a" presStyleCnt="0"/>
      <dgm:spPr/>
    </dgm:pt>
    <dgm:pt modelId="{B2105675-5163-4365-BCF5-7EDD060AD397}" type="pres">
      <dgm:prSet presAssocID="{DDF2A8DB-744B-4870-B55C-AF01677E49B4}" presName="horz2" presStyleCnt="0"/>
      <dgm:spPr/>
    </dgm:pt>
    <dgm:pt modelId="{544B0C42-14B8-4EEB-B8A9-B9271FD96466}" type="pres">
      <dgm:prSet presAssocID="{DDF2A8DB-744B-4870-B55C-AF01677E49B4}" presName="horzSpace2" presStyleCnt="0"/>
      <dgm:spPr/>
    </dgm:pt>
    <dgm:pt modelId="{71B2BCE0-0592-4535-B1AD-83FFEE614DE3}" type="pres">
      <dgm:prSet presAssocID="{DDF2A8DB-744B-4870-B55C-AF01677E49B4}" presName="tx2" presStyleLbl="revTx" presStyleIdx="4" presStyleCnt="9"/>
      <dgm:spPr/>
    </dgm:pt>
    <dgm:pt modelId="{23C38920-C383-4FF3-87F4-143675C7049D}" type="pres">
      <dgm:prSet presAssocID="{DDF2A8DB-744B-4870-B55C-AF01677E49B4}" presName="vert2" presStyleCnt="0"/>
      <dgm:spPr/>
    </dgm:pt>
    <dgm:pt modelId="{1F2B9016-FBC4-45B4-8DD3-F4A63701247C}" type="pres">
      <dgm:prSet presAssocID="{3C27C74F-3B0B-4FCC-9B43-6C189F62B4E7}" presName="horz3" presStyleCnt="0"/>
      <dgm:spPr/>
    </dgm:pt>
    <dgm:pt modelId="{3D69F979-E56A-457C-80E4-635705FBE078}" type="pres">
      <dgm:prSet presAssocID="{3C27C74F-3B0B-4FCC-9B43-6C189F62B4E7}" presName="horzSpace3" presStyleCnt="0"/>
      <dgm:spPr/>
    </dgm:pt>
    <dgm:pt modelId="{5756CEE9-3622-4DD6-9F45-113971DFF823}" type="pres">
      <dgm:prSet presAssocID="{3C27C74F-3B0B-4FCC-9B43-6C189F62B4E7}" presName="tx3" presStyleLbl="revTx" presStyleIdx="5" presStyleCnt="9"/>
      <dgm:spPr/>
    </dgm:pt>
    <dgm:pt modelId="{2AC6C428-5141-4810-B2BB-9D64ED1B8EEB}" type="pres">
      <dgm:prSet presAssocID="{3C27C74F-3B0B-4FCC-9B43-6C189F62B4E7}" presName="vert3" presStyleCnt="0"/>
      <dgm:spPr/>
    </dgm:pt>
    <dgm:pt modelId="{5542D6A2-EBBA-4B38-B174-4823DE1BDAB8}" type="pres">
      <dgm:prSet presAssocID="{DDF2A8DB-744B-4870-B55C-AF01677E49B4}" presName="thinLine2b" presStyleLbl="callout" presStyleIdx="1" presStyleCnt="3"/>
      <dgm:spPr/>
    </dgm:pt>
    <dgm:pt modelId="{C97D050D-1EE4-4B59-9D25-127D5F0C9899}" type="pres">
      <dgm:prSet presAssocID="{DDF2A8DB-744B-4870-B55C-AF01677E49B4}" presName="vertSpace2b" presStyleCnt="0"/>
      <dgm:spPr/>
    </dgm:pt>
    <dgm:pt modelId="{2D41AC29-1CDA-493E-BCAD-5083D204678B}" type="pres">
      <dgm:prSet presAssocID="{576C4778-8891-46A9-B86C-DD5FBEF12BD6}" presName="thickLine" presStyleLbl="alignNode1" presStyleIdx="2" presStyleCnt="3"/>
      <dgm:spPr/>
    </dgm:pt>
    <dgm:pt modelId="{BC204B74-A5D5-419D-B161-350C49CE098A}" type="pres">
      <dgm:prSet presAssocID="{576C4778-8891-46A9-B86C-DD5FBEF12BD6}" presName="horz1" presStyleCnt="0"/>
      <dgm:spPr/>
    </dgm:pt>
    <dgm:pt modelId="{03A1CA36-933E-4426-88B2-E5C3216AC8A6}" type="pres">
      <dgm:prSet presAssocID="{576C4778-8891-46A9-B86C-DD5FBEF12BD6}" presName="tx1" presStyleLbl="revTx" presStyleIdx="6" presStyleCnt="9"/>
      <dgm:spPr/>
    </dgm:pt>
    <dgm:pt modelId="{BBD5771E-21D4-4E5D-AA6E-CA984050A149}" type="pres">
      <dgm:prSet presAssocID="{576C4778-8891-46A9-B86C-DD5FBEF12BD6}" presName="vert1" presStyleCnt="0"/>
      <dgm:spPr/>
    </dgm:pt>
    <dgm:pt modelId="{B276BF4F-59F3-453C-8849-DA228544A8F5}" type="pres">
      <dgm:prSet presAssocID="{D973FDAB-8522-4A4A-BB09-A0598F29AEF4}" presName="vertSpace2a" presStyleCnt="0"/>
      <dgm:spPr/>
    </dgm:pt>
    <dgm:pt modelId="{A62455FE-2963-4D6F-9C4E-5781DA3DF9E7}" type="pres">
      <dgm:prSet presAssocID="{D973FDAB-8522-4A4A-BB09-A0598F29AEF4}" presName="horz2" presStyleCnt="0"/>
      <dgm:spPr/>
    </dgm:pt>
    <dgm:pt modelId="{CE5F6314-03C5-42C7-9BDB-45FE320CB3AC}" type="pres">
      <dgm:prSet presAssocID="{D973FDAB-8522-4A4A-BB09-A0598F29AEF4}" presName="horzSpace2" presStyleCnt="0"/>
      <dgm:spPr/>
    </dgm:pt>
    <dgm:pt modelId="{EA5FB5F6-ADD5-476B-A62C-C2ED033741F0}" type="pres">
      <dgm:prSet presAssocID="{D973FDAB-8522-4A4A-BB09-A0598F29AEF4}" presName="tx2" presStyleLbl="revTx" presStyleIdx="7" presStyleCnt="9"/>
      <dgm:spPr/>
    </dgm:pt>
    <dgm:pt modelId="{0A3BA275-E1FD-4720-9DEC-4DCA184541BF}" type="pres">
      <dgm:prSet presAssocID="{D973FDAB-8522-4A4A-BB09-A0598F29AEF4}" presName="vert2" presStyleCnt="0"/>
      <dgm:spPr/>
    </dgm:pt>
    <dgm:pt modelId="{781BB302-B9F9-476F-A70C-083E5952F5CC}" type="pres">
      <dgm:prSet presAssocID="{0574817F-EE63-425C-AAA3-1907205016B0}" presName="horz3" presStyleCnt="0"/>
      <dgm:spPr/>
    </dgm:pt>
    <dgm:pt modelId="{F25205FA-459C-492B-B6B4-321AD624C5A7}" type="pres">
      <dgm:prSet presAssocID="{0574817F-EE63-425C-AAA3-1907205016B0}" presName="horzSpace3" presStyleCnt="0"/>
      <dgm:spPr/>
    </dgm:pt>
    <dgm:pt modelId="{2D8E1307-B697-4E6F-8F08-0CD869D68665}" type="pres">
      <dgm:prSet presAssocID="{0574817F-EE63-425C-AAA3-1907205016B0}" presName="tx3" presStyleLbl="revTx" presStyleIdx="8" presStyleCnt="9"/>
      <dgm:spPr/>
    </dgm:pt>
    <dgm:pt modelId="{373C6891-A524-4C03-B8FE-E0C1A4649E8B}" type="pres">
      <dgm:prSet presAssocID="{0574817F-EE63-425C-AAA3-1907205016B0}" presName="vert3" presStyleCnt="0"/>
      <dgm:spPr/>
    </dgm:pt>
    <dgm:pt modelId="{8143B477-2DA0-4B1B-A6A6-F042FDE455A6}" type="pres">
      <dgm:prSet presAssocID="{D973FDAB-8522-4A4A-BB09-A0598F29AEF4}" presName="thinLine2b" presStyleLbl="callout" presStyleIdx="2" presStyleCnt="3"/>
      <dgm:spPr/>
    </dgm:pt>
    <dgm:pt modelId="{36482EE6-16E8-4FA8-ACB4-18EE6BE86EAF}" type="pres">
      <dgm:prSet presAssocID="{D973FDAB-8522-4A4A-BB09-A0598F29AEF4}" presName="vertSpace2b" presStyleCnt="0"/>
      <dgm:spPr/>
    </dgm:pt>
  </dgm:ptLst>
  <dgm:cxnLst>
    <dgm:cxn modelId="{3C8E4100-B86F-4E88-B8F6-A600FBA5C83A}" type="presOf" srcId="{31D6E1C6-C02C-4576-98BC-A80482BB003D}" destId="{94033DBB-631F-41FC-B85D-32A495E88FD3}" srcOrd="0" destOrd="0" presId="urn:microsoft.com/office/officeart/2008/layout/LinedList"/>
    <dgm:cxn modelId="{974C6601-B4B6-42AA-AB38-1A76D1640FC5}" srcId="{576C4778-8891-46A9-B86C-DD5FBEF12BD6}" destId="{D973FDAB-8522-4A4A-BB09-A0598F29AEF4}" srcOrd="0" destOrd="0" parTransId="{26E14C0D-04B6-4DC9-B8DB-43E8579738E3}" sibTransId="{E32ADE06-F30D-45F6-A1CA-1CAEB7BD634A}"/>
    <dgm:cxn modelId="{65DF4E25-C67C-4534-B68D-25D3224181EB}" type="presOf" srcId="{F7780410-DC4F-440B-9F50-5BEAA5097721}" destId="{A6F71696-54DE-4564-B869-8F779BA52CE3}" srcOrd="0" destOrd="0" presId="urn:microsoft.com/office/officeart/2008/layout/LinedList"/>
    <dgm:cxn modelId="{0BD69E28-B4D9-472B-A631-FDEF2F401860}" srcId="{D45965EA-FDAF-40BE-A8EB-1A432E4258F8}" destId="{F7780410-DC4F-440B-9F50-5BEAA5097721}" srcOrd="1" destOrd="0" parTransId="{F248CCE1-7314-4C46-9328-49AC72E3326F}" sibTransId="{03DEB53C-E572-4C1D-9841-CA798E359B06}"/>
    <dgm:cxn modelId="{FB5F023E-2C78-4E32-A9F4-DCCED292659F}" type="presOf" srcId="{576C4778-8891-46A9-B86C-DD5FBEF12BD6}" destId="{03A1CA36-933E-4426-88B2-E5C3216AC8A6}" srcOrd="0" destOrd="0" presId="urn:microsoft.com/office/officeart/2008/layout/LinedList"/>
    <dgm:cxn modelId="{92EDC940-016F-4D1C-9160-E504F447C9A1}" type="presOf" srcId="{D973FDAB-8522-4A4A-BB09-A0598F29AEF4}" destId="{EA5FB5F6-ADD5-476B-A62C-C2ED033741F0}" srcOrd="0" destOrd="0" presId="urn:microsoft.com/office/officeart/2008/layout/LinedList"/>
    <dgm:cxn modelId="{DFE87761-3B8F-474A-8DC3-587BD79C5B2A}" type="presOf" srcId="{FDAD3220-8C94-49DC-9E0A-8FE980ACA6B1}" destId="{6AF38A73-D81D-400A-84CB-A8930DA621C0}" srcOrd="0" destOrd="0" presId="urn:microsoft.com/office/officeart/2008/layout/LinedList"/>
    <dgm:cxn modelId="{79DF7B65-162A-49DE-9991-8B9C0936A1AC}" type="presOf" srcId="{3C27C74F-3B0B-4FCC-9B43-6C189F62B4E7}" destId="{5756CEE9-3622-4DD6-9F45-113971DFF823}" srcOrd="0" destOrd="0" presId="urn:microsoft.com/office/officeart/2008/layout/LinedList"/>
    <dgm:cxn modelId="{45247266-5D1D-4036-B588-D12414F18EB8}" srcId="{DDF2A8DB-744B-4870-B55C-AF01677E49B4}" destId="{3C27C74F-3B0B-4FCC-9B43-6C189F62B4E7}" srcOrd="0" destOrd="0" parTransId="{153CC170-A9C1-4195-B779-E5EAA4A4606A}" sibTransId="{182A1E54-2892-4325-B8C5-3757F32E4800}"/>
    <dgm:cxn modelId="{EB923C4C-53EB-4297-9B25-89783E4BA1FA}" type="presOf" srcId="{D45965EA-FDAF-40BE-A8EB-1A432E4258F8}" destId="{A5E039BC-F464-4206-95D6-EDA78E1E222E}" srcOrd="0" destOrd="0" presId="urn:microsoft.com/office/officeart/2008/layout/LinedList"/>
    <dgm:cxn modelId="{0B798470-A0BB-4CAB-ADC3-D9E3735BC1BF}" srcId="{F7780410-DC4F-440B-9F50-5BEAA5097721}" destId="{DDF2A8DB-744B-4870-B55C-AF01677E49B4}" srcOrd="0" destOrd="0" parTransId="{5A798100-16D4-48DB-80FA-914C10286B94}" sibTransId="{A3394157-B5CF-4E73-B0EB-FA4A00AE7896}"/>
    <dgm:cxn modelId="{A567E572-050A-4E1D-86C8-F716A92C4E12}" type="presOf" srcId="{2D5C1884-94FD-4A7C-B694-E0645CC91007}" destId="{EDD5B988-273B-46D0-8080-B86696006DED}" srcOrd="0" destOrd="0" presId="urn:microsoft.com/office/officeart/2008/layout/LinedList"/>
    <dgm:cxn modelId="{01EEC19F-50BC-42E3-AB92-BBB1C56FC587}" type="presOf" srcId="{0574817F-EE63-425C-AAA3-1907205016B0}" destId="{2D8E1307-B697-4E6F-8F08-0CD869D68665}" srcOrd="0" destOrd="0" presId="urn:microsoft.com/office/officeart/2008/layout/LinedList"/>
    <dgm:cxn modelId="{4A4DA8AE-BFCB-4C60-B59D-F8A1DA24C8B7}" srcId="{D973FDAB-8522-4A4A-BB09-A0598F29AEF4}" destId="{0574817F-EE63-425C-AAA3-1907205016B0}" srcOrd="0" destOrd="0" parTransId="{2FEFECA0-63FB-453A-9095-E6E8FEA58C02}" sibTransId="{79325243-349E-46BD-B938-4269482DDC3D}"/>
    <dgm:cxn modelId="{CD94EFBA-D9CF-40D9-8388-1D77004AB824}" srcId="{FDAD3220-8C94-49DC-9E0A-8FE980ACA6B1}" destId="{2D5C1884-94FD-4A7C-B694-E0645CC91007}" srcOrd="0" destOrd="0" parTransId="{6B117BEF-0BF9-4B58-B4C5-0E9AC8F90ABC}" sibTransId="{0C7934C9-CACB-4757-BE56-5E7FCBA0E64F}"/>
    <dgm:cxn modelId="{404379BC-45E6-47CD-8E89-AAFEE1FD0566}" srcId="{D45965EA-FDAF-40BE-A8EB-1A432E4258F8}" destId="{FDAD3220-8C94-49DC-9E0A-8FE980ACA6B1}" srcOrd="0" destOrd="0" parTransId="{FD279D9F-B770-4DDC-B7E9-A4CC4C437DFA}" sibTransId="{86D68636-0DBF-46C7-A4CB-EC524E70CFC4}"/>
    <dgm:cxn modelId="{84A7FEC9-9002-4603-BD5F-280267E427EA}" srcId="{D45965EA-FDAF-40BE-A8EB-1A432E4258F8}" destId="{576C4778-8891-46A9-B86C-DD5FBEF12BD6}" srcOrd="2" destOrd="0" parTransId="{1DACB7B4-53DE-4698-9E2B-DCF02CF60BCB}" sibTransId="{99731D6B-0E80-4D57-8D22-DE96CC9848B5}"/>
    <dgm:cxn modelId="{ADE8F3CA-9649-4167-B42B-95EF565E64F9}" type="presOf" srcId="{DDF2A8DB-744B-4870-B55C-AF01677E49B4}" destId="{71B2BCE0-0592-4535-B1AD-83FFEE614DE3}" srcOrd="0" destOrd="0" presId="urn:microsoft.com/office/officeart/2008/layout/LinedList"/>
    <dgm:cxn modelId="{F0E9C8EF-FC9F-4569-9EE9-64867081F2A6}" srcId="{2D5C1884-94FD-4A7C-B694-E0645CC91007}" destId="{31D6E1C6-C02C-4576-98BC-A80482BB003D}" srcOrd="0" destOrd="0" parTransId="{B44272AC-39F8-4054-8EA0-C380AB1EB5AD}" sibTransId="{31FD08D8-8F29-4C30-9720-0C57D5F613D5}"/>
    <dgm:cxn modelId="{14C091F9-5138-4DE1-B71E-2210BDC326D8}" type="presParOf" srcId="{A5E039BC-F464-4206-95D6-EDA78E1E222E}" destId="{9C11F9DB-8950-4B48-BF6C-8F371DCE432A}" srcOrd="0" destOrd="0" presId="urn:microsoft.com/office/officeart/2008/layout/LinedList"/>
    <dgm:cxn modelId="{FDAD2E66-B10B-4061-9D07-2ED7F4BBE3DE}" type="presParOf" srcId="{A5E039BC-F464-4206-95D6-EDA78E1E222E}" destId="{4B5702AC-C054-4354-96DC-5C13F1396987}" srcOrd="1" destOrd="0" presId="urn:microsoft.com/office/officeart/2008/layout/LinedList"/>
    <dgm:cxn modelId="{6E1A8705-79CC-4369-9838-A76FDA664AA8}" type="presParOf" srcId="{4B5702AC-C054-4354-96DC-5C13F1396987}" destId="{6AF38A73-D81D-400A-84CB-A8930DA621C0}" srcOrd="0" destOrd="0" presId="urn:microsoft.com/office/officeart/2008/layout/LinedList"/>
    <dgm:cxn modelId="{295E6730-2D9C-4D48-95A9-26D4963587EE}" type="presParOf" srcId="{4B5702AC-C054-4354-96DC-5C13F1396987}" destId="{F769B95C-0E0D-407E-BBEF-DA85F3ADF376}" srcOrd="1" destOrd="0" presId="urn:microsoft.com/office/officeart/2008/layout/LinedList"/>
    <dgm:cxn modelId="{ED70ACBC-17EE-4515-84B4-C8D00A7C2315}" type="presParOf" srcId="{F769B95C-0E0D-407E-BBEF-DA85F3ADF376}" destId="{5FA636F3-867D-446C-BA64-82AE3CCF9A9A}" srcOrd="0" destOrd="0" presId="urn:microsoft.com/office/officeart/2008/layout/LinedList"/>
    <dgm:cxn modelId="{CDDD7775-B01A-4272-A59E-CA6564C0EF88}" type="presParOf" srcId="{F769B95C-0E0D-407E-BBEF-DA85F3ADF376}" destId="{D58E3769-CC9C-4E72-9523-ABEA4B20965C}" srcOrd="1" destOrd="0" presId="urn:microsoft.com/office/officeart/2008/layout/LinedList"/>
    <dgm:cxn modelId="{E6CA45F4-85B2-40FC-BA72-22F02F4BDFCD}" type="presParOf" srcId="{D58E3769-CC9C-4E72-9523-ABEA4B20965C}" destId="{CBF4BAC0-FBFC-4471-8359-1B0954547ABE}" srcOrd="0" destOrd="0" presId="urn:microsoft.com/office/officeart/2008/layout/LinedList"/>
    <dgm:cxn modelId="{1B0C36B8-D1A2-4A86-8485-1E26771BC11E}" type="presParOf" srcId="{D58E3769-CC9C-4E72-9523-ABEA4B20965C}" destId="{EDD5B988-273B-46D0-8080-B86696006DED}" srcOrd="1" destOrd="0" presId="urn:microsoft.com/office/officeart/2008/layout/LinedList"/>
    <dgm:cxn modelId="{6F1E3E10-1DCC-48FE-AAC4-31E76C4920F3}" type="presParOf" srcId="{D58E3769-CC9C-4E72-9523-ABEA4B20965C}" destId="{C1AE162E-0547-4C6D-BBDE-B3A56B9188F4}" srcOrd="2" destOrd="0" presId="urn:microsoft.com/office/officeart/2008/layout/LinedList"/>
    <dgm:cxn modelId="{8735F52C-100E-4499-B9D9-E718A4A65D41}" type="presParOf" srcId="{C1AE162E-0547-4C6D-BBDE-B3A56B9188F4}" destId="{7B403228-254B-48CD-A924-8AA9FE858700}" srcOrd="0" destOrd="0" presId="urn:microsoft.com/office/officeart/2008/layout/LinedList"/>
    <dgm:cxn modelId="{E95109E4-9832-4C38-9879-416C6CF79866}" type="presParOf" srcId="{7B403228-254B-48CD-A924-8AA9FE858700}" destId="{AE7BC40F-E54B-49D8-9EA4-E452AD04F1D1}" srcOrd="0" destOrd="0" presId="urn:microsoft.com/office/officeart/2008/layout/LinedList"/>
    <dgm:cxn modelId="{D3C5003F-6398-4336-AD66-106BBCC45C8B}" type="presParOf" srcId="{7B403228-254B-48CD-A924-8AA9FE858700}" destId="{94033DBB-631F-41FC-B85D-32A495E88FD3}" srcOrd="1" destOrd="0" presId="urn:microsoft.com/office/officeart/2008/layout/LinedList"/>
    <dgm:cxn modelId="{9CC8696A-04D6-4F33-80F9-5C0B16AC55CB}" type="presParOf" srcId="{7B403228-254B-48CD-A924-8AA9FE858700}" destId="{B901C539-10A1-4956-AFAC-6F9BCBCCB04B}" srcOrd="2" destOrd="0" presId="urn:microsoft.com/office/officeart/2008/layout/LinedList"/>
    <dgm:cxn modelId="{CF7371EE-D2DE-4530-9CA1-BD0FEC71035C}" type="presParOf" srcId="{F769B95C-0E0D-407E-BBEF-DA85F3ADF376}" destId="{587DF2E0-4760-4358-B4A5-9F57215ADA0D}" srcOrd="2" destOrd="0" presId="urn:microsoft.com/office/officeart/2008/layout/LinedList"/>
    <dgm:cxn modelId="{CA2F1B31-67B2-4896-A9D6-34DE02F52D09}" type="presParOf" srcId="{F769B95C-0E0D-407E-BBEF-DA85F3ADF376}" destId="{E34CAB7D-A3C9-4D0D-A066-2B8C62E2D0A5}" srcOrd="3" destOrd="0" presId="urn:microsoft.com/office/officeart/2008/layout/LinedList"/>
    <dgm:cxn modelId="{8FAC4DCE-850A-48E1-911C-DBAF5EBD2582}" type="presParOf" srcId="{A5E039BC-F464-4206-95D6-EDA78E1E222E}" destId="{53C3A486-EEE5-43C9-909A-FF493D78DDBB}" srcOrd="2" destOrd="0" presId="urn:microsoft.com/office/officeart/2008/layout/LinedList"/>
    <dgm:cxn modelId="{D07A57C7-12EA-4B99-A8C6-29F94AE8B9F5}" type="presParOf" srcId="{A5E039BC-F464-4206-95D6-EDA78E1E222E}" destId="{2D2DD169-2102-45CC-8AF3-6CC626C78ED8}" srcOrd="3" destOrd="0" presId="urn:microsoft.com/office/officeart/2008/layout/LinedList"/>
    <dgm:cxn modelId="{98D1FBFD-BB2A-406E-8060-BB56D625CDFF}" type="presParOf" srcId="{2D2DD169-2102-45CC-8AF3-6CC626C78ED8}" destId="{A6F71696-54DE-4564-B869-8F779BA52CE3}" srcOrd="0" destOrd="0" presId="urn:microsoft.com/office/officeart/2008/layout/LinedList"/>
    <dgm:cxn modelId="{CA918EBA-5ECD-496C-8323-EDBA28353B21}" type="presParOf" srcId="{2D2DD169-2102-45CC-8AF3-6CC626C78ED8}" destId="{9AE8A7C4-09B6-4077-970A-2AEAF9D35C02}" srcOrd="1" destOrd="0" presId="urn:microsoft.com/office/officeart/2008/layout/LinedList"/>
    <dgm:cxn modelId="{AF5BA2C3-871B-4906-BEA0-87CF49414193}" type="presParOf" srcId="{9AE8A7C4-09B6-4077-970A-2AEAF9D35C02}" destId="{B350CD7E-46F4-494F-888B-F4DBF8B9C62C}" srcOrd="0" destOrd="0" presId="urn:microsoft.com/office/officeart/2008/layout/LinedList"/>
    <dgm:cxn modelId="{52CC96E7-DE70-4E8D-BD6B-064E3B8D1A92}" type="presParOf" srcId="{9AE8A7C4-09B6-4077-970A-2AEAF9D35C02}" destId="{B2105675-5163-4365-BCF5-7EDD060AD397}" srcOrd="1" destOrd="0" presId="urn:microsoft.com/office/officeart/2008/layout/LinedList"/>
    <dgm:cxn modelId="{3A26F053-9055-442E-947C-807665046C64}" type="presParOf" srcId="{B2105675-5163-4365-BCF5-7EDD060AD397}" destId="{544B0C42-14B8-4EEB-B8A9-B9271FD96466}" srcOrd="0" destOrd="0" presId="urn:microsoft.com/office/officeart/2008/layout/LinedList"/>
    <dgm:cxn modelId="{5E2B07D7-71E1-4258-8009-4DE74FFA6BBF}" type="presParOf" srcId="{B2105675-5163-4365-BCF5-7EDD060AD397}" destId="{71B2BCE0-0592-4535-B1AD-83FFEE614DE3}" srcOrd="1" destOrd="0" presId="urn:microsoft.com/office/officeart/2008/layout/LinedList"/>
    <dgm:cxn modelId="{7E89A403-9D47-4F00-A670-586BC4822972}" type="presParOf" srcId="{B2105675-5163-4365-BCF5-7EDD060AD397}" destId="{23C38920-C383-4FF3-87F4-143675C7049D}" srcOrd="2" destOrd="0" presId="urn:microsoft.com/office/officeart/2008/layout/LinedList"/>
    <dgm:cxn modelId="{169828CE-A5A1-4598-B0D5-E0ABF6023A19}" type="presParOf" srcId="{23C38920-C383-4FF3-87F4-143675C7049D}" destId="{1F2B9016-FBC4-45B4-8DD3-F4A63701247C}" srcOrd="0" destOrd="0" presId="urn:microsoft.com/office/officeart/2008/layout/LinedList"/>
    <dgm:cxn modelId="{8BE99C80-6D13-4653-B5FD-AB2426F3A96A}" type="presParOf" srcId="{1F2B9016-FBC4-45B4-8DD3-F4A63701247C}" destId="{3D69F979-E56A-457C-80E4-635705FBE078}" srcOrd="0" destOrd="0" presId="urn:microsoft.com/office/officeart/2008/layout/LinedList"/>
    <dgm:cxn modelId="{7DB489DA-09C5-42DA-8EFE-60553AD2F92E}" type="presParOf" srcId="{1F2B9016-FBC4-45B4-8DD3-F4A63701247C}" destId="{5756CEE9-3622-4DD6-9F45-113971DFF823}" srcOrd="1" destOrd="0" presId="urn:microsoft.com/office/officeart/2008/layout/LinedList"/>
    <dgm:cxn modelId="{73D374FE-3E80-40E8-8A71-DB3EEF4748E1}" type="presParOf" srcId="{1F2B9016-FBC4-45B4-8DD3-F4A63701247C}" destId="{2AC6C428-5141-4810-B2BB-9D64ED1B8EEB}" srcOrd="2" destOrd="0" presId="urn:microsoft.com/office/officeart/2008/layout/LinedList"/>
    <dgm:cxn modelId="{662179C5-FD1E-4335-8D39-2F9078DEA025}" type="presParOf" srcId="{9AE8A7C4-09B6-4077-970A-2AEAF9D35C02}" destId="{5542D6A2-EBBA-4B38-B174-4823DE1BDAB8}" srcOrd="2" destOrd="0" presId="urn:microsoft.com/office/officeart/2008/layout/LinedList"/>
    <dgm:cxn modelId="{9911BE3B-36F5-425E-98C6-2331BCE3C6E9}" type="presParOf" srcId="{9AE8A7C4-09B6-4077-970A-2AEAF9D35C02}" destId="{C97D050D-1EE4-4B59-9D25-127D5F0C9899}" srcOrd="3" destOrd="0" presId="urn:microsoft.com/office/officeart/2008/layout/LinedList"/>
    <dgm:cxn modelId="{736F139C-AF97-4DF5-9EAE-C4FF7C4220B7}" type="presParOf" srcId="{A5E039BC-F464-4206-95D6-EDA78E1E222E}" destId="{2D41AC29-1CDA-493E-BCAD-5083D204678B}" srcOrd="4" destOrd="0" presId="urn:microsoft.com/office/officeart/2008/layout/LinedList"/>
    <dgm:cxn modelId="{1C59DBFF-8BC5-4272-ACD9-6B946FB73902}" type="presParOf" srcId="{A5E039BC-F464-4206-95D6-EDA78E1E222E}" destId="{BC204B74-A5D5-419D-B161-350C49CE098A}" srcOrd="5" destOrd="0" presId="urn:microsoft.com/office/officeart/2008/layout/LinedList"/>
    <dgm:cxn modelId="{87BB6A7B-F288-4DA5-B5BE-BED97F30769A}" type="presParOf" srcId="{BC204B74-A5D5-419D-B161-350C49CE098A}" destId="{03A1CA36-933E-4426-88B2-E5C3216AC8A6}" srcOrd="0" destOrd="0" presId="urn:microsoft.com/office/officeart/2008/layout/LinedList"/>
    <dgm:cxn modelId="{D32F956F-F2CE-44B4-9914-8CF9302B5657}" type="presParOf" srcId="{BC204B74-A5D5-419D-B161-350C49CE098A}" destId="{BBD5771E-21D4-4E5D-AA6E-CA984050A149}" srcOrd="1" destOrd="0" presId="urn:microsoft.com/office/officeart/2008/layout/LinedList"/>
    <dgm:cxn modelId="{F2FAC743-0B02-4455-94CD-2A7DEF323219}" type="presParOf" srcId="{BBD5771E-21D4-4E5D-AA6E-CA984050A149}" destId="{B276BF4F-59F3-453C-8849-DA228544A8F5}" srcOrd="0" destOrd="0" presId="urn:microsoft.com/office/officeart/2008/layout/LinedList"/>
    <dgm:cxn modelId="{39F34070-856A-4A91-A3D4-EAAC1F53B984}" type="presParOf" srcId="{BBD5771E-21D4-4E5D-AA6E-CA984050A149}" destId="{A62455FE-2963-4D6F-9C4E-5781DA3DF9E7}" srcOrd="1" destOrd="0" presId="urn:microsoft.com/office/officeart/2008/layout/LinedList"/>
    <dgm:cxn modelId="{992C191C-E754-4019-9A13-685BE9519FB6}" type="presParOf" srcId="{A62455FE-2963-4D6F-9C4E-5781DA3DF9E7}" destId="{CE5F6314-03C5-42C7-9BDB-45FE320CB3AC}" srcOrd="0" destOrd="0" presId="urn:microsoft.com/office/officeart/2008/layout/LinedList"/>
    <dgm:cxn modelId="{4AEA630C-5BAA-49DF-8D8C-BB1385062669}" type="presParOf" srcId="{A62455FE-2963-4D6F-9C4E-5781DA3DF9E7}" destId="{EA5FB5F6-ADD5-476B-A62C-C2ED033741F0}" srcOrd="1" destOrd="0" presId="urn:microsoft.com/office/officeart/2008/layout/LinedList"/>
    <dgm:cxn modelId="{82791639-B7CC-4192-A8C8-1E22F650B05A}" type="presParOf" srcId="{A62455FE-2963-4D6F-9C4E-5781DA3DF9E7}" destId="{0A3BA275-E1FD-4720-9DEC-4DCA184541BF}" srcOrd="2" destOrd="0" presId="urn:microsoft.com/office/officeart/2008/layout/LinedList"/>
    <dgm:cxn modelId="{8FE7F191-F3B0-494B-919C-59FD79240A1F}" type="presParOf" srcId="{0A3BA275-E1FD-4720-9DEC-4DCA184541BF}" destId="{781BB302-B9F9-476F-A70C-083E5952F5CC}" srcOrd="0" destOrd="0" presId="urn:microsoft.com/office/officeart/2008/layout/LinedList"/>
    <dgm:cxn modelId="{0531C340-AED1-4922-99FD-2D2C0AA4D5DD}" type="presParOf" srcId="{781BB302-B9F9-476F-A70C-083E5952F5CC}" destId="{F25205FA-459C-492B-B6B4-321AD624C5A7}" srcOrd="0" destOrd="0" presId="urn:microsoft.com/office/officeart/2008/layout/LinedList"/>
    <dgm:cxn modelId="{E18622C3-CC8E-46BE-8656-586860BD471B}" type="presParOf" srcId="{781BB302-B9F9-476F-A70C-083E5952F5CC}" destId="{2D8E1307-B697-4E6F-8F08-0CD869D68665}" srcOrd="1" destOrd="0" presId="urn:microsoft.com/office/officeart/2008/layout/LinedList"/>
    <dgm:cxn modelId="{ACE05E7F-1C08-4925-AF02-766A4DCCBD7A}" type="presParOf" srcId="{781BB302-B9F9-476F-A70C-083E5952F5CC}" destId="{373C6891-A524-4C03-B8FE-E0C1A4649E8B}" srcOrd="2" destOrd="0" presId="urn:microsoft.com/office/officeart/2008/layout/LinedList"/>
    <dgm:cxn modelId="{5909EA2A-3396-455B-8EB4-B3A997556D83}" type="presParOf" srcId="{BBD5771E-21D4-4E5D-AA6E-CA984050A149}" destId="{8143B477-2DA0-4B1B-A6A6-F042FDE455A6}" srcOrd="2" destOrd="0" presId="urn:microsoft.com/office/officeart/2008/layout/LinedList"/>
    <dgm:cxn modelId="{CCCEEAC2-DED4-41B4-9A0C-FCF55DBAF1A3}" type="presParOf" srcId="{BBD5771E-21D4-4E5D-AA6E-CA984050A149}" destId="{36482EE6-16E8-4FA8-ACB4-18EE6BE86EAF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2F0CB1-744B-4A01-A2EB-9FF296D0985C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5EF3F7B-FBA4-417D-8555-5294C48C76FE}">
      <dgm:prSet custT="1"/>
      <dgm:spPr/>
      <dgm:t>
        <a:bodyPr/>
        <a:lstStyle/>
        <a:p>
          <a:pPr algn="ctr"/>
          <a:r>
            <a:rPr lang="en-US" sz="2000" b="1" dirty="0"/>
            <a:t> Existing Threats to FPs </a:t>
          </a:r>
          <a:endParaRPr lang="en-US" sz="2000" dirty="0"/>
        </a:p>
      </dgm:t>
    </dgm:pt>
    <dgm:pt modelId="{D39911B5-FC28-46CC-AA25-8F615A97AEA8}" type="parTrans" cxnId="{2CEE6E6C-A2B9-4A35-BDCB-9B41140C5A55}">
      <dgm:prSet/>
      <dgm:spPr/>
      <dgm:t>
        <a:bodyPr/>
        <a:lstStyle/>
        <a:p>
          <a:endParaRPr lang="en-US"/>
        </a:p>
      </dgm:t>
    </dgm:pt>
    <dgm:pt modelId="{185E1C6E-843D-4D3F-852E-FE9D50D9BB10}" type="sibTrans" cxnId="{2CEE6E6C-A2B9-4A35-BDCB-9B41140C5A55}">
      <dgm:prSet/>
      <dgm:spPr/>
      <dgm:t>
        <a:bodyPr/>
        <a:lstStyle/>
        <a:p>
          <a:endParaRPr lang="en-US"/>
        </a:p>
      </dgm:t>
    </dgm:pt>
    <dgm:pt modelId="{9FE98B6D-DB7C-47EB-B164-7C372DF1B69B}">
      <dgm:prSet custT="1"/>
      <dgm:spPr/>
      <dgm:t>
        <a:bodyPr/>
        <a:lstStyle/>
        <a:p>
          <a:r>
            <a:rPr lang="en-US" sz="1800" dirty="0"/>
            <a:t>Self-interest</a:t>
          </a:r>
        </a:p>
      </dgm:t>
    </dgm:pt>
    <dgm:pt modelId="{465C8357-7522-472D-A753-0E9190CD0708}" type="parTrans" cxnId="{288DA086-F779-457E-9479-5541C370C2FD}">
      <dgm:prSet/>
      <dgm:spPr/>
      <dgm:t>
        <a:bodyPr/>
        <a:lstStyle/>
        <a:p>
          <a:endParaRPr lang="en-US"/>
        </a:p>
      </dgm:t>
    </dgm:pt>
    <dgm:pt modelId="{4E8DF4FE-5247-48BB-A550-965478BCEB90}" type="sibTrans" cxnId="{288DA086-F779-457E-9479-5541C370C2FD}">
      <dgm:prSet/>
      <dgm:spPr/>
      <dgm:t>
        <a:bodyPr/>
        <a:lstStyle/>
        <a:p>
          <a:endParaRPr lang="en-US"/>
        </a:p>
      </dgm:t>
    </dgm:pt>
    <dgm:pt modelId="{525E83A9-CD80-47B2-BCFE-9FC8E6BB5BE7}">
      <dgm:prSet custT="1"/>
      <dgm:spPr/>
      <dgm:t>
        <a:bodyPr/>
        <a:lstStyle/>
        <a:p>
          <a:r>
            <a:rPr lang="en-US" sz="1800" dirty="0"/>
            <a:t>Self-review</a:t>
          </a:r>
        </a:p>
      </dgm:t>
    </dgm:pt>
    <dgm:pt modelId="{A7BDB5CA-90DD-41E1-A8A7-22EE3C99CDD3}" type="parTrans" cxnId="{B233CD50-1728-46AF-872D-E9E1C8CADBA1}">
      <dgm:prSet/>
      <dgm:spPr/>
      <dgm:t>
        <a:bodyPr/>
        <a:lstStyle/>
        <a:p>
          <a:endParaRPr lang="en-US"/>
        </a:p>
      </dgm:t>
    </dgm:pt>
    <dgm:pt modelId="{95804651-9671-4A11-AC71-FD1F96CE0A07}" type="sibTrans" cxnId="{B233CD50-1728-46AF-872D-E9E1C8CADBA1}">
      <dgm:prSet/>
      <dgm:spPr/>
      <dgm:t>
        <a:bodyPr/>
        <a:lstStyle/>
        <a:p>
          <a:endParaRPr lang="en-US"/>
        </a:p>
      </dgm:t>
    </dgm:pt>
    <dgm:pt modelId="{9261B958-C6D4-4EE7-B9F9-D623EAE96E09}">
      <dgm:prSet custT="1"/>
      <dgm:spPr/>
      <dgm:t>
        <a:bodyPr/>
        <a:lstStyle/>
        <a:p>
          <a:r>
            <a:rPr lang="en-US" sz="1800" dirty="0"/>
            <a:t>Advocacy</a:t>
          </a:r>
        </a:p>
      </dgm:t>
    </dgm:pt>
    <dgm:pt modelId="{9F46DDD9-7AF5-4F1E-9EE8-8170AA90623D}" type="parTrans" cxnId="{D4CBBA92-7AD4-4463-894B-9AF14273C193}">
      <dgm:prSet/>
      <dgm:spPr/>
      <dgm:t>
        <a:bodyPr/>
        <a:lstStyle/>
        <a:p>
          <a:endParaRPr lang="en-US"/>
        </a:p>
      </dgm:t>
    </dgm:pt>
    <dgm:pt modelId="{06D9A6AE-8A89-47E9-94AE-F9B6693C3A5C}" type="sibTrans" cxnId="{D4CBBA92-7AD4-4463-894B-9AF14273C193}">
      <dgm:prSet/>
      <dgm:spPr/>
      <dgm:t>
        <a:bodyPr/>
        <a:lstStyle/>
        <a:p>
          <a:endParaRPr lang="en-US"/>
        </a:p>
      </dgm:t>
    </dgm:pt>
    <dgm:pt modelId="{AD930365-117A-49C3-B387-3C498D76C999}">
      <dgm:prSet custT="1"/>
      <dgm:spPr/>
      <dgm:t>
        <a:bodyPr/>
        <a:lstStyle/>
        <a:p>
          <a:r>
            <a:rPr lang="en-US" sz="1800" dirty="0"/>
            <a:t>Familiarity</a:t>
          </a:r>
        </a:p>
      </dgm:t>
    </dgm:pt>
    <dgm:pt modelId="{DB77A715-903D-4C71-8959-BB8A5BA2B2D7}" type="parTrans" cxnId="{600DF04A-74D0-42E1-8CEF-1C1F249CF8D2}">
      <dgm:prSet/>
      <dgm:spPr/>
      <dgm:t>
        <a:bodyPr/>
        <a:lstStyle/>
        <a:p>
          <a:endParaRPr lang="en-US"/>
        </a:p>
      </dgm:t>
    </dgm:pt>
    <dgm:pt modelId="{1292B111-9F33-4673-91E0-4E1C3811344F}" type="sibTrans" cxnId="{600DF04A-74D0-42E1-8CEF-1C1F249CF8D2}">
      <dgm:prSet/>
      <dgm:spPr/>
      <dgm:t>
        <a:bodyPr/>
        <a:lstStyle/>
        <a:p>
          <a:endParaRPr lang="en-US"/>
        </a:p>
      </dgm:t>
    </dgm:pt>
    <dgm:pt modelId="{FC35815D-E0A9-49C5-80AD-44F0B757D639}">
      <dgm:prSet custT="1"/>
      <dgm:spPr/>
      <dgm:t>
        <a:bodyPr/>
        <a:lstStyle/>
        <a:p>
          <a:r>
            <a:rPr lang="en-US" sz="1800" dirty="0"/>
            <a:t>Intimidation</a:t>
          </a:r>
        </a:p>
      </dgm:t>
    </dgm:pt>
    <dgm:pt modelId="{556C24D0-A3F7-48E3-8C4F-0800F1B2C086}" type="parTrans" cxnId="{41D28371-4440-4D3D-8BCA-5F5DE8F1C96A}">
      <dgm:prSet/>
      <dgm:spPr/>
      <dgm:t>
        <a:bodyPr/>
        <a:lstStyle/>
        <a:p>
          <a:endParaRPr lang="en-US"/>
        </a:p>
      </dgm:t>
    </dgm:pt>
    <dgm:pt modelId="{30AC7573-3FB5-40FC-8A74-FC6AACCF7D97}" type="sibTrans" cxnId="{41D28371-4440-4D3D-8BCA-5F5DE8F1C96A}">
      <dgm:prSet/>
      <dgm:spPr/>
      <dgm:t>
        <a:bodyPr/>
        <a:lstStyle/>
        <a:p>
          <a:endParaRPr lang="en-US"/>
        </a:p>
      </dgm:t>
    </dgm:pt>
    <dgm:pt modelId="{C09F4B63-780C-4E47-9AF8-E261344766CE}" type="pres">
      <dgm:prSet presAssocID="{142F0CB1-744B-4A01-A2EB-9FF296D0985C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5FD3D291-A947-4A8B-A1A0-15C625B1EAB0}" type="pres">
      <dgm:prSet presAssocID="{E5EF3F7B-FBA4-417D-8555-5294C48C76FE}" presName="composite" presStyleCnt="0"/>
      <dgm:spPr/>
    </dgm:pt>
    <dgm:pt modelId="{DB563F72-9B6B-4D86-A059-12EDFB1DA300}" type="pres">
      <dgm:prSet presAssocID="{E5EF3F7B-FBA4-417D-8555-5294C48C76FE}" presName="BackAccent" presStyleLbl="bgShp" presStyleIdx="0" presStyleCnt="1" custLinFactNeighborX="-37147" custLinFactNeighborY="2229"/>
      <dgm:spPr/>
    </dgm:pt>
    <dgm:pt modelId="{90B3D825-8FAB-423B-B1AD-C6581B167435}" type="pres">
      <dgm:prSet presAssocID="{E5EF3F7B-FBA4-417D-8555-5294C48C76FE}" presName="Accent" presStyleLbl="alignNode1" presStyleIdx="0" presStyleCnt="1" custLinFactNeighborX="-46434" custLinFactNeighborY="2786"/>
      <dgm:spPr/>
    </dgm:pt>
    <dgm:pt modelId="{C9946B46-4C3A-407A-BA94-DF5D4A964CD7}" type="pres">
      <dgm:prSet presAssocID="{E5EF3F7B-FBA4-417D-8555-5294C48C76FE}" presName="Child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AC9869F9-D59B-4D46-BF2C-AC36008D3991}" type="pres">
      <dgm:prSet presAssocID="{E5EF3F7B-FBA4-417D-8555-5294C48C76FE}" presName="Parent" presStyleLbl="revTx" presStyleIdx="1" presStyleCnt="2" custScaleX="213671" custScaleY="65163" custLinFactNeighborX="12446" custLinFactNeighborY="4910">
        <dgm:presLayoutVars>
          <dgm:chMax val="1"/>
          <dgm:chPref val="1"/>
          <dgm:bulletEnabled val="1"/>
        </dgm:presLayoutVars>
      </dgm:prSet>
      <dgm:spPr/>
    </dgm:pt>
  </dgm:ptLst>
  <dgm:cxnLst>
    <dgm:cxn modelId="{600DF04A-74D0-42E1-8CEF-1C1F249CF8D2}" srcId="{E5EF3F7B-FBA4-417D-8555-5294C48C76FE}" destId="{AD930365-117A-49C3-B387-3C498D76C999}" srcOrd="3" destOrd="0" parTransId="{DB77A715-903D-4C71-8959-BB8A5BA2B2D7}" sibTransId="{1292B111-9F33-4673-91E0-4E1C3811344F}"/>
    <dgm:cxn modelId="{5050F44A-95E2-4AC7-8E09-7ED2374C27BD}" type="presOf" srcId="{E5EF3F7B-FBA4-417D-8555-5294C48C76FE}" destId="{AC9869F9-D59B-4D46-BF2C-AC36008D3991}" srcOrd="0" destOrd="0" presId="urn:microsoft.com/office/officeart/2008/layout/IncreasingCircleProcess"/>
    <dgm:cxn modelId="{2CEE6E6C-A2B9-4A35-BDCB-9B41140C5A55}" srcId="{142F0CB1-744B-4A01-A2EB-9FF296D0985C}" destId="{E5EF3F7B-FBA4-417D-8555-5294C48C76FE}" srcOrd="0" destOrd="0" parTransId="{D39911B5-FC28-46CC-AA25-8F615A97AEA8}" sibTransId="{185E1C6E-843D-4D3F-852E-FE9D50D9BB10}"/>
    <dgm:cxn modelId="{B233CD50-1728-46AF-872D-E9E1C8CADBA1}" srcId="{E5EF3F7B-FBA4-417D-8555-5294C48C76FE}" destId="{525E83A9-CD80-47B2-BCFE-9FC8E6BB5BE7}" srcOrd="1" destOrd="0" parTransId="{A7BDB5CA-90DD-41E1-A8A7-22EE3C99CDD3}" sibTransId="{95804651-9671-4A11-AC71-FD1F96CE0A07}"/>
    <dgm:cxn modelId="{41D28371-4440-4D3D-8BCA-5F5DE8F1C96A}" srcId="{E5EF3F7B-FBA4-417D-8555-5294C48C76FE}" destId="{FC35815D-E0A9-49C5-80AD-44F0B757D639}" srcOrd="4" destOrd="0" parTransId="{556C24D0-A3F7-48E3-8C4F-0800F1B2C086}" sibTransId="{30AC7573-3FB5-40FC-8A74-FC6AACCF7D97}"/>
    <dgm:cxn modelId="{0F580474-9D53-49EB-AAD8-EAF85AEE7437}" type="presOf" srcId="{AD930365-117A-49C3-B387-3C498D76C999}" destId="{C9946B46-4C3A-407A-BA94-DF5D4A964CD7}" srcOrd="0" destOrd="3" presId="urn:microsoft.com/office/officeart/2008/layout/IncreasingCircleProcess"/>
    <dgm:cxn modelId="{BCFB9756-7D52-4BD7-9281-24DC857FA6E7}" type="presOf" srcId="{9261B958-C6D4-4EE7-B9F9-D623EAE96E09}" destId="{C9946B46-4C3A-407A-BA94-DF5D4A964CD7}" srcOrd="0" destOrd="2" presId="urn:microsoft.com/office/officeart/2008/layout/IncreasingCircleProcess"/>
    <dgm:cxn modelId="{1D504A81-EEEC-4470-B188-5F9EBAC1DEB7}" type="presOf" srcId="{FC35815D-E0A9-49C5-80AD-44F0B757D639}" destId="{C9946B46-4C3A-407A-BA94-DF5D4A964CD7}" srcOrd="0" destOrd="4" presId="urn:microsoft.com/office/officeart/2008/layout/IncreasingCircleProcess"/>
    <dgm:cxn modelId="{288DA086-F779-457E-9479-5541C370C2FD}" srcId="{E5EF3F7B-FBA4-417D-8555-5294C48C76FE}" destId="{9FE98B6D-DB7C-47EB-B164-7C372DF1B69B}" srcOrd="0" destOrd="0" parTransId="{465C8357-7522-472D-A753-0E9190CD0708}" sibTransId="{4E8DF4FE-5247-48BB-A550-965478BCEB90}"/>
    <dgm:cxn modelId="{D4CBBA92-7AD4-4463-894B-9AF14273C193}" srcId="{E5EF3F7B-FBA4-417D-8555-5294C48C76FE}" destId="{9261B958-C6D4-4EE7-B9F9-D623EAE96E09}" srcOrd="2" destOrd="0" parTransId="{9F46DDD9-7AF5-4F1E-9EE8-8170AA90623D}" sibTransId="{06D9A6AE-8A89-47E9-94AE-F9B6693C3A5C}"/>
    <dgm:cxn modelId="{DDC92AB0-08DD-4D70-891E-EACCA3CD4054}" type="presOf" srcId="{142F0CB1-744B-4A01-A2EB-9FF296D0985C}" destId="{C09F4B63-780C-4E47-9AF8-E261344766CE}" srcOrd="0" destOrd="0" presId="urn:microsoft.com/office/officeart/2008/layout/IncreasingCircleProcess"/>
    <dgm:cxn modelId="{7D5ED9CF-C487-41BC-9071-CE3C6A08419A}" type="presOf" srcId="{525E83A9-CD80-47B2-BCFE-9FC8E6BB5BE7}" destId="{C9946B46-4C3A-407A-BA94-DF5D4A964CD7}" srcOrd="0" destOrd="1" presId="urn:microsoft.com/office/officeart/2008/layout/IncreasingCircleProcess"/>
    <dgm:cxn modelId="{3981A1D3-66B5-4829-9DBA-DD53FBED841E}" type="presOf" srcId="{9FE98B6D-DB7C-47EB-B164-7C372DF1B69B}" destId="{C9946B46-4C3A-407A-BA94-DF5D4A964CD7}" srcOrd="0" destOrd="0" presId="urn:microsoft.com/office/officeart/2008/layout/IncreasingCircleProcess"/>
    <dgm:cxn modelId="{5FFA4B78-C1D6-4F58-8874-AD9A3F159C7D}" type="presParOf" srcId="{C09F4B63-780C-4E47-9AF8-E261344766CE}" destId="{5FD3D291-A947-4A8B-A1A0-15C625B1EAB0}" srcOrd="0" destOrd="0" presId="urn:microsoft.com/office/officeart/2008/layout/IncreasingCircleProcess"/>
    <dgm:cxn modelId="{1798D4F7-845A-4D99-8CCE-327A66122FA0}" type="presParOf" srcId="{5FD3D291-A947-4A8B-A1A0-15C625B1EAB0}" destId="{DB563F72-9B6B-4D86-A059-12EDFB1DA300}" srcOrd="0" destOrd="0" presId="urn:microsoft.com/office/officeart/2008/layout/IncreasingCircleProcess"/>
    <dgm:cxn modelId="{D12DEBF5-E82E-40DD-B19E-BDA8810A2FC4}" type="presParOf" srcId="{5FD3D291-A947-4A8B-A1A0-15C625B1EAB0}" destId="{90B3D825-8FAB-423B-B1AD-C6581B167435}" srcOrd="1" destOrd="0" presId="urn:microsoft.com/office/officeart/2008/layout/IncreasingCircleProcess"/>
    <dgm:cxn modelId="{442F5C2E-1DD7-4C87-BC95-FC2399A4FBAA}" type="presParOf" srcId="{5FD3D291-A947-4A8B-A1A0-15C625B1EAB0}" destId="{C9946B46-4C3A-407A-BA94-DF5D4A964CD7}" srcOrd="2" destOrd="0" presId="urn:microsoft.com/office/officeart/2008/layout/IncreasingCircleProcess"/>
    <dgm:cxn modelId="{62937C7C-C477-4D8B-B6E7-9FA8DB9E4B12}" type="presParOf" srcId="{5FD3D291-A947-4A8B-A1A0-15C625B1EAB0}" destId="{AC9869F9-D59B-4D46-BF2C-AC36008D3991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6C5235B-5DD3-4EFC-B16F-7F65FA19890B}" type="doc">
      <dgm:prSet loTypeId="urn:microsoft.com/office/officeart/2005/8/layout/hierarchy4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1FAD440-161B-46B3-B000-EE477AFE1078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 eaLnBrk="0" fontAlgn="base" hangingPunct="0">
            <a:spcBef>
              <a:spcPts val="600"/>
            </a:spcBef>
            <a:spcAft>
              <a:spcPct val="0"/>
            </a:spcAft>
          </a:pPr>
          <a:r>
            <a:rPr lang="en-US" sz="2200" b="1" i="1" kern="1200" dirty="0">
              <a:solidFill>
                <a:schemeClr val="accent3"/>
              </a:solidFill>
              <a:latin typeface="Arial" charset="0"/>
              <a:ea typeface="ヒラギノ角ゴ Pro W3" charset="0"/>
              <a:cs typeface="ヒラギノ角ゴ Pro W3" charset="0"/>
            </a:rPr>
            <a:t>QUESTION:</a:t>
          </a:r>
        </a:p>
      </dgm:t>
    </dgm:pt>
    <dgm:pt modelId="{B189AE1F-9249-4943-AFCF-B8D9095C7AA9}" type="parTrans" cxnId="{6118F775-166B-4C00-993B-E6929C906F95}">
      <dgm:prSet/>
      <dgm:spPr/>
      <dgm:t>
        <a:bodyPr/>
        <a:lstStyle/>
        <a:p>
          <a:endParaRPr lang="en-US"/>
        </a:p>
      </dgm:t>
    </dgm:pt>
    <dgm:pt modelId="{E1678318-25FB-47B2-8D72-518DE401F495}" type="sibTrans" cxnId="{6118F775-166B-4C00-993B-E6929C906F95}">
      <dgm:prSet/>
      <dgm:spPr/>
      <dgm:t>
        <a:bodyPr/>
        <a:lstStyle/>
        <a:p>
          <a:endParaRPr lang="en-US"/>
        </a:p>
      </dgm:t>
    </dgm:pt>
    <dgm:pt modelId="{B77B1C92-4A32-464C-8C40-4850508F8E5B}">
      <dgm:prSet custT="1"/>
      <dgm:spPr/>
      <dgm:t>
        <a:bodyPr/>
        <a:lstStyle/>
        <a:p>
          <a:r>
            <a:rPr lang="en-US" sz="2000" dirty="0"/>
            <a:t>Are the threats set out in the Code sufficient to address the pervasive and complex risks associated with technology advancements?</a:t>
          </a:r>
        </a:p>
      </dgm:t>
    </dgm:pt>
    <dgm:pt modelId="{0570C527-1AAB-432F-8DCD-DC4E5FA3A420}" type="parTrans" cxnId="{FD8FE7E9-6506-4614-BD0A-C4BBAB86686B}">
      <dgm:prSet/>
      <dgm:spPr/>
      <dgm:t>
        <a:bodyPr/>
        <a:lstStyle/>
        <a:p>
          <a:endParaRPr lang="en-US"/>
        </a:p>
      </dgm:t>
    </dgm:pt>
    <dgm:pt modelId="{D4F0E05D-F1C9-4C7C-B7F9-9CE661C3F756}" type="sibTrans" cxnId="{FD8FE7E9-6506-4614-BD0A-C4BBAB86686B}">
      <dgm:prSet/>
      <dgm:spPr/>
      <dgm:t>
        <a:bodyPr/>
        <a:lstStyle/>
        <a:p>
          <a:endParaRPr lang="en-US"/>
        </a:p>
      </dgm:t>
    </dgm:pt>
    <dgm:pt modelId="{17D4B376-C01F-47CF-851B-3C6605BD1D1A}" type="pres">
      <dgm:prSet presAssocID="{26C5235B-5DD3-4EFC-B16F-7F65FA19890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75CB071-8691-4054-BF6F-688A7E005409}" type="pres">
      <dgm:prSet presAssocID="{B1FAD440-161B-46B3-B000-EE477AFE1078}" presName="vertOne" presStyleCnt="0"/>
      <dgm:spPr/>
    </dgm:pt>
    <dgm:pt modelId="{B24A5C98-0BE2-423E-9DFD-F51432DE6E45}" type="pres">
      <dgm:prSet presAssocID="{B1FAD440-161B-46B3-B000-EE477AFE1078}" presName="txOne" presStyleLbl="node0" presStyleIdx="0" presStyleCnt="1" custScaleX="58121" custScaleY="38785">
        <dgm:presLayoutVars>
          <dgm:chPref val="3"/>
        </dgm:presLayoutVars>
      </dgm:prSet>
      <dgm:spPr/>
    </dgm:pt>
    <dgm:pt modelId="{38E0015C-5DF7-4F8C-8451-0BEF3576DBA6}" type="pres">
      <dgm:prSet presAssocID="{B1FAD440-161B-46B3-B000-EE477AFE1078}" presName="parTransOne" presStyleCnt="0"/>
      <dgm:spPr/>
    </dgm:pt>
    <dgm:pt modelId="{D38968A6-DB5F-4E3E-8780-BC1657395814}" type="pres">
      <dgm:prSet presAssocID="{B1FAD440-161B-46B3-B000-EE477AFE1078}" presName="horzOne" presStyleCnt="0"/>
      <dgm:spPr/>
    </dgm:pt>
    <dgm:pt modelId="{E62EC80D-A93E-4BAF-90FB-7836E8D1E39C}" type="pres">
      <dgm:prSet presAssocID="{B77B1C92-4A32-464C-8C40-4850508F8E5B}" presName="vertTwo" presStyleCnt="0"/>
      <dgm:spPr/>
    </dgm:pt>
    <dgm:pt modelId="{97A8DF13-DE8D-4D09-B4B2-BE8AAC12D3A4}" type="pres">
      <dgm:prSet presAssocID="{B77B1C92-4A32-464C-8C40-4850508F8E5B}" presName="txTwo" presStyleLbl="node2" presStyleIdx="0" presStyleCnt="1" custScaleX="77495">
        <dgm:presLayoutVars>
          <dgm:chPref val="3"/>
        </dgm:presLayoutVars>
      </dgm:prSet>
      <dgm:spPr/>
    </dgm:pt>
    <dgm:pt modelId="{597BDF42-6EBE-49F9-957D-135931FB3609}" type="pres">
      <dgm:prSet presAssocID="{B77B1C92-4A32-464C-8C40-4850508F8E5B}" presName="horzTwo" presStyleCnt="0"/>
      <dgm:spPr/>
    </dgm:pt>
  </dgm:ptLst>
  <dgm:cxnLst>
    <dgm:cxn modelId="{C1879401-10BC-4388-8503-DFE1C900104F}" type="presOf" srcId="{B77B1C92-4A32-464C-8C40-4850508F8E5B}" destId="{97A8DF13-DE8D-4D09-B4B2-BE8AAC12D3A4}" srcOrd="0" destOrd="0" presId="urn:microsoft.com/office/officeart/2005/8/layout/hierarchy4"/>
    <dgm:cxn modelId="{6118F775-166B-4C00-993B-E6929C906F95}" srcId="{26C5235B-5DD3-4EFC-B16F-7F65FA19890B}" destId="{B1FAD440-161B-46B3-B000-EE477AFE1078}" srcOrd="0" destOrd="0" parTransId="{B189AE1F-9249-4943-AFCF-B8D9095C7AA9}" sibTransId="{E1678318-25FB-47B2-8D72-518DE401F495}"/>
    <dgm:cxn modelId="{FD8FE7E9-6506-4614-BD0A-C4BBAB86686B}" srcId="{B1FAD440-161B-46B3-B000-EE477AFE1078}" destId="{B77B1C92-4A32-464C-8C40-4850508F8E5B}" srcOrd="0" destOrd="0" parTransId="{0570C527-1AAB-432F-8DCD-DC4E5FA3A420}" sibTransId="{D4F0E05D-F1C9-4C7C-B7F9-9CE661C3F756}"/>
    <dgm:cxn modelId="{286B73EB-4E0D-4216-920B-A96309ED32D7}" type="presOf" srcId="{B1FAD440-161B-46B3-B000-EE477AFE1078}" destId="{B24A5C98-0BE2-423E-9DFD-F51432DE6E45}" srcOrd="0" destOrd="0" presId="urn:microsoft.com/office/officeart/2005/8/layout/hierarchy4"/>
    <dgm:cxn modelId="{9DA786EF-13DC-46DD-99E0-E97F253FD18A}" type="presOf" srcId="{26C5235B-5DD3-4EFC-B16F-7F65FA19890B}" destId="{17D4B376-C01F-47CF-851B-3C6605BD1D1A}" srcOrd="0" destOrd="0" presId="urn:microsoft.com/office/officeart/2005/8/layout/hierarchy4"/>
    <dgm:cxn modelId="{DDFB174E-7148-4FE9-8F8A-339AB6B26C49}" type="presParOf" srcId="{17D4B376-C01F-47CF-851B-3C6605BD1D1A}" destId="{C75CB071-8691-4054-BF6F-688A7E005409}" srcOrd="0" destOrd="0" presId="urn:microsoft.com/office/officeart/2005/8/layout/hierarchy4"/>
    <dgm:cxn modelId="{AFAA9BF7-D719-4B86-9621-511232FE6474}" type="presParOf" srcId="{C75CB071-8691-4054-BF6F-688A7E005409}" destId="{B24A5C98-0BE2-423E-9DFD-F51432DE6E45}" srcOrd="0" destOrd="0" presId="urn:microsoft.com/office/officeart/2005/8/layout/hierarchy4"/>
    <dgm:cxn modelId="{ECC600FD-17EB-43C5-A507-A80670ABACDB}" type="presParOf" srcId="{C75CB071-8691-4054-BF6F-688A7E005409}" destId="{38E0015C-5DF7-4F8C-8451-0BEF3576DBA6}" srcOrd="1" destOrd="0" presId="urn:microsoft.com/office/officeart/2005/8/layout/hierarchy4"/>
    <dgm:cxn modelId="{D0E036D3-F14E-4372-B817-BA1E681967CD}" type="presParOf" srcId="{C75CB071-8691-4054-BF6F-688A7E005409}" destId="{D38968A6-DB5F-4E3E-8780-BC1657395814}" srcOrd="2" destOrd="0" presId="urn:microsoft.com/office/officeart/2005/8/layout/hierarchy4"/>
    <dgm:cxn modelId="{D4184EFF-B7E8-49E8-BD01-59D9A77B5492}" type="presParOf" srcId="{D38968A6-DB5F-4E3E-8780-BC1657395814}" destId="{E62EC80D-A93E-4BAF-90FB-7836E8D1E39C}" srcOrd="0" destOrd="0" presId="urn:microsoft.com/office/officeart/2005/8/layout/hierarchy4"/>
    <dgm:cxn modelId="{77E2CE5C-5FE9-42C9-800C-0CB63BD06C15}" type="presParOf" srcId="{E62EC80D-A93E-4BAF-90FB-7836E8D1E39C}" destId="{97A8DF13-DE8D-4D09-B4B2-BE8AAC12D3A4}" srcOrd="0" destOrd="0" presId="urn:microsoft.com/office/officeart/2005/8/layout/hierarchy4"/>
    <dgm:cxn modelId="{91AEE647-E52C-4C84-8674-5CEA553BBA06}" type="presParOf" srcId="{E62EC80D-A93E-4BAF-90FB-7836E8D1E39C}" destId="{597BDF42-6EBE-49F9-957D-135931FB360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5BE7C0-9B06-4687-B4F2-78C19542DE4B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7F6F6A-4F19-422D-8A63-0C6A273C96C3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sz="1600" b="1" dirty="0"/>
            <a:t>Microsoft</a:t>
          </a:r>
          <a:r>
            <a:rPr lang="en-US" sz="900" dirty="0"/>
            <a:t> </a:t>
          </a:r>
        </a:p>
      </dgm:t>
    </dgm:pt>
    <dgm:pt modelId="{E6B99537-E5A2-462C-8DA4-E2FE91FAE474}" type="parTrans" cxnId="{4B1E192D-A0F9-458B-86B1-E3AA143E6400}">
      <dgm:prSet/>
      <dgm:spPr/>
      <dgm:t>
        <a:bodyPr/>
        <a:lstStyle/>
        <a:p>
          <a:endParaRPr lang="en-US"/>
        </a:p>
      </dgm:t>
    </dgm:pt>
    <dgm:pt modelId="{377D27FB-0196-48C2-BEA3-121A41813DEE}" type="sibTrans" cxnId="{4B1E192D-A0F9-458B-86B1-E3AA143E6400}">
      <dgm:prSet/>
      <dgm:spPr/>
      <dgm:t>
        <a:bodyPr/>
        <a:lstStyle/>
        <a:p>
          <a:endParaRPr lang="en-US"/>
        </a:p>
      </dgm:t>
    </dgm:pt>
    <dgm:pt modelId="{B0CE7D8B-ED78-4300-AC65-005EEC199CCB}">
      <dgm:prSet custT="1"/>
      <dgm:spPr/>
      <dgm:t>
        <a:bodyPr/>
        <a:lstStyle/>
        <a:p>
          <a:r>
            <a:rPr lang="en-US" sz="1600" dirty="0">
              <a:solidFill>
                <a:srgbClr val="FFFF00"/>
              </a:solidFill>
            </a:rPr>
            <a:t>Fairness</a:t>
          </a:r>
          <a:r>
            <a:rPr lang="en-US" sz="1600" dirty="0"/>
            <a:t>, </a:t>
          </a:r>
          <a:r>
            <a:rPr lang="en-US" sz="1600" dirty="0">
              <a:solidFill>
                <a:srgbClr val="FFFF00"/>
              </a:solidFill>
            </a:rPr>
            <a:t>Transparency</a:t>
          </a:r>
          <a:r>
            <a:rPr lang="en-US" sz="1600" dirty="0"/>
            <a:t>, Inclusiveness, Reliability, Safety, </a:t>
          </a:r>
          <a:r>
            <a:rPr lang="en-US" sz="1600" dirty="0">
              <a:solidFill>
                <a:srgbClr val="FFFF00"/>
              </a:solidFill>
            </a:rPr>
            <a:t>Privacy and Security, Accountability</a:t>
          </a:r>
        </a:p>
      </dgm:t>
    </dgm:pt>
    <dgm:pt modelId="{93955F5E-BB70-4696-BD89-673C54E38B9F}" type="parTrans" cxnId="{29FE14C0-4C4C-43C9-A8BD-DE86793809EF}">
      <dgm:prSet/>
      <dgm:spPr/>
      <dgm:t>
        <a:bodyPr/>
        <a:lstStyle/>
        <a:p>
          <a:endParaRPr lang="en-US"/>
        </a:p>
      </dgm:t>
    </dgm:pt>
    <dgm:pt modelId="{E56BBB11-000D-4D4D-AC5E-C26665EE31EF}" type="sibTrans" cxnId="{29FE14C0-4C4C-43C9-A8BD-DE86793809EF}">
      <dgm:prSet/>
      <dgm:spPr/>
      <dgm:t>
        <a:bodyPr/>
        <a:lstStyle/>
        <a:p>
          <a:endParaRPr lang="en-US"/>
        </a:p>
      </dgm:t>
    </dgm:pt>
    <dgm:pt modelId="{9AA04AF7-0904-493D-BB8D-964F968F8516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sz="1600" b="1" dirty="0"/>
            <a:t>IBM </a:t>
          </a:r>
        </a:p>
      </dgm:t>
    </dgm:pt>
    <dgm:pt modelId="{B1E2C71C-548C-424D-9489-1423AFAFCD86}" type="parTrans" cxnId="{BDE9B31F-288D-4CB1-83EE-18019422C308}">
      <dgm:prSet/>
      <dgm:spPr/>
      <dgm:t>
        <a:bodyPr/>
        <a:lstStyle/>
        <a:p>
          <a:endParaRPr lang="en-US"/>
        </a:p>
      </dgm:t>
    </dgm:pt>
    <dgm:pt modelId="{F2CA9E25-8DBA-41A8-BE7A-8F73DA759763}" type="sibTrans" cxnId="{BDE9B31F-288D-4CB1-83EE-18019422C308}">
      <dgm:prSet/>
      <dgm:spPr/>
      <dgm:t>
        <a:bodyPr/>
        <a:lstStyle/>
        <a:p>
          <a:endParaRPr lang="en-US"/>
        </a:p>
      </dgm:t>
    </dgm:pt>
    <dgm:pt modelId="{C173201E-F7C6-41B4-92B1-85738E890381}">
      <dgm:prSet custT="1"/>
      <dgm:spPr/>
      <dgm:t>
        <a:bodyPr/>
        <a:lstStyle/>
        <a:p>
          <a:r>
            <a:rPr lang="en-US" sz="1600" dirty="0">
              <a:solidFill>
                <a:srgbClr val="FFFF00"/>
              </a:solidFill>
            </a:rPr>
            <a:t>Accountability, </a:t>
          </a:r>
          <a:r>
            <a:rPr lang="en-US" sz="1600" dirty="0"/>
            <a:t>Value alignment, </a:t>
          </a:r>
          <a:r>
            <a:rPr lang="en-US" sz="1600" dirty="0">
              <a:solidFill>
                <a:srgbClr val="FFFF00"/>
              </a:solidFill>
            </a:rPr>
            <a:t>Explainability,</a:t>
          </a:r>
          <a:r>
            <a:rPr lang="en-US" sz="1600" dirty="0"/>
            <a:t> </a:t>
          </a:r>
          <a:r>
            <a:rPr lang="en-US" sz="1600" dirty="0">
              <a:solidFill>
                <a:srgbClr val="FFFF00"/>
              </a:solidFill>
            </a:rPr>
            <a:t>Fairness,</a:t>
          </a:r>
          <a:r>
            <a:rPr lang="en-US" sz="1600" dirty="0"/>
            <a:t> </a:t>
          </a:r>
          <a:r>
            <a:rPr lang="en-US" sz="1600" dirty="0">
              <a:solidFill>
                <a:srgbClr val="FFFF00"/>
              </a:solidFill>
            </a:rPr>
            <a:t>User</a:t>
          </a:r>
          <a:r>
            <a:rPr lang="en-US" sz="1600" dirty="0"/>
            <a:t> </a:t>
          </a:r>
          <a:r>
            <a:rPr lang="en-US" sz="1600" dirty="0">
              <a:solidFill>
                <a:srgbClr val="FFFF00"/>
              </a:solidFill>
            </a:rPr>
            <a:t>Data Rights</a:t>
          </a:r>
        </a:p>
      </dgm:t>
    </dgm:pt>
    <dgm:pt modelId="{B6EB4827-1FE8-46C4-B5B2-54D4BB3556E1}" type="parTrans" cxnId="{43BC28FF-46A4-4650-9E68-3CA8B8B1ECFF}">
      <dgm:prSet/>
      <dgm:spPr/>
      <dgm:t>
        <a:bodyPr/>
        <a:lstStyle/>
        <a:p>
          <a:endParaRPr lang="en-US"/>
        </a:p>
      </dgm:t>
    </dgm:pt>
    <dgm:pt modelId="{2EACC8D9-A0F6-4FF8-8025-9D68E217D3A0}" type="sibTrans" cxnId="{43BC28FF-46A4-4650-9E68-3CA8B8B1ECFF}">
      <dgm:prSet/>
      <dgm:spPr/>
      <dgm:t>
        <a:bodyPr/>
        <a:lstStyle/>
        <a:p>
          <a:endParaRPr lang="en-US"/>
        </a:p>
      </dgm:t>
    </dgm:pt>
    <dgm:pt modelId="{0FCCAB80-F1E5-4184-A42F-5F5D5D5C1B54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sz="1400" b="1" dirty="0"/>
            <a:t>European Comm</a:t>
          </a:r>
        </a:p>
      </dgm:t>
    </dgm:pt>
    <dgm:pt modelId="{23F6292B-441E-42D6-8023-A2BCAFDDCBEA}" type="parTrans" cxnId="{7D206EB4-9A89-4107-9B80-23617A8AC784}">
      <dgm:prSet/>
      <dgm:spPr/>
      <dgm:t>
        <a:bodyPr/>
        <a:lstStyle/>
        <a:p>
          <a:endParaRPr lang="en-US"/>
        </a:p>
      </dgm:t>
    </dgm:pt>
    <dgm:pt modelId="{876B65D2-B656-46E9-8EDD-5C4479A3721D}" type="sibTrans" cxnId="{7D206EB4-9A89-4107-9B80-23617A8AC784}">
      <dgm:prSet/>
      <dgm:spPr/>
      <dgm:t>
        <a:bodyPr/>
        <a:lstStyle/>
        <a:p>
          <a:endParaRPr lang="en-US"/>
        </a:p>
      </dgm:t>
    </dgm:pt>
    <dgm:pt modelId="{13AF90B6-BFA6-4D0F-86A2-EFE5D0A52268}">
      <dgm:prSet custT="1"/>
      <dgm:spPr/>
      <dgm:t>
        <a:bodyPr/>
        <a:lstStyle/>
        <a:p>
          <a:r>
            <a:rPr lang="en-US" sz="1600" dirty="0"/>
            <a:t>Respect for human autonomy, Prevention of harm, </a:t>
          </a:r>
          <a:r>
            <a:rPr lang="en-US" sz="1600" dirty="0">
              <a:solidFill>
                <a:srgbClr val="FFFF00"/>
              </a:solidFill>
            </a:rPr>
            <a:t>Fairness</a:t>
          </a:r>
          <a:r>
            <a:rPr lang="en-US" sz="1600" dirty="0"/>
            <a:t> and </a:t>
          </a:r>
          <a:r>
            <a:rPr lang="en-US" sz="1600" dirty="0">
              <a:solidFill>
                <a:srgbClr val="FFFF00"/>
              </a:solidFill>
            </a:rPr>
            <a:t>Explicability</a:t>
          </a:r>
        </a:p>
      </dgm:t>
    </dgm:pt>
    <dgm:pt modelId="{FC172176-4F66-48DB-9313-CAAC00DEA3FC}" type="parTrans" cxnId="{9C4F79E2-0AD7-4A1D-AE6F-47ADE8095270}">
      <dgm:prSet/>
      <dgm:spPr/>
      <dgm:t>
        <a:bodyPr/>
        <a:lstStyle/>
        <a:p>
          <a:endParaRPr lang="en-US"/>
        </a:p>
      </dgm:t>
    </dgm:pt>
    <dgm:pt modelId="{578410B4-6F1F-4F5B-9813-DD3DCAB999C0}" type="sibTrans" cxnId="{9C4F79E2-0AD7-4A1D-AE6F-47ADE8095270}">
      <dgm:prSet/>
      <dgm:spPr/>
      <dgm:t>
        <a:bodyPr/>
        <a:lstStyle/>
        <a:p>
          <a:endParaRPr lang="en-US"/>
        </a:p>
      </dgm:t>
    </dgm:pt>
    <dgm:pt modelId="{422CFE38-56DA-49F8-AE30-E378B93AE0C0}">
      <dgm:prSet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b="1" dirty="0"/>
            <a:t>Australia Gov’t Paper</a:t>
          </a:r>
        </a:p>
      </dgm:t>
    </dgm:pt>
    <dgm:pt modelId="{9D27962B-9B01-4D81-B1D1-6C84A6F893E3}" type="parTrans" cxnId="{1F40E519-ECF1-420E-959A-6121A84C2393}">
      <dgm:prSet/>
      <dgm:spPr/>
      <dgm:t>
        <a:bodyPr/>
        <a:lstStyle/>
        <a:p>
          <a:endParaRPr lang="en-US"/>
        </a:p>
      </dgm:t>
    </dgm:pt>
    <dgm:pt modelId="{880F243E-E315-49DC-9AC7-13F0529D40D3}" type="sibTrans" cxnId="{1F40E519-ECF1-420E-959A-6121A84C2393}">
      <dgm:prSet/>
      <dgm:spPr/>
      <dgm:t>
        <a:bodyPr/>
        <a:lstStyle/>
        <a:p>
          <a:endParaRPr lang="en-US"/>
        </a:p>
      </dgm:t>
    </dgm:pt>
    <dgm:pt modelId="{6D50E1FE-F638-461E-9128-4DB342555D07}">
      <dgm:prSet custT="1"/>
      <dgm:spPr>
        <a:solidFill>
          <a:schemeClr val="accent1"/>
        </a:solidFill>
      </dgm:spPr>
      <dgm:t>
        <a:bodyPr/>
        <a:lstStyle/>
        <a:p>
          <a:r>
            <a:rPr lang="en-US" sz="1400" dirty="0"/>
            <a:t>Do not Harm, Regulatory and Legal Compliance, </a:t>
          </a:r>
          <a:r>
            <a:rPr lang="en-US" sz="1400" dirty="0">
              <a:solidFill>
                <a:srgbClr val="FFFF00"/>
              </a:solidFill>
            </a:rPr>
            <a:t>Privacy Protection,  Fairness</a:t>
          </a:r>
          <a:r>
            <a:rPr lang="en-US" sz="1400" dirty="0"/>
            <a:t>, </a:t>
          </a:r>
          <a:r>
            <a:rPr lang="en-US" sz="1400" dirty="0">
              <a:solidFill>
                <a:srgbClr val="FFFF00"/>
              </a:solidFill>
            </a:rPr>
            <a:t>Transparency and Explainability, </a:t>
          </a:r>
          <a:r>
            <a:rPr lang="en-US" sz="1400" dirty="0"/>
            <a:t>Contestability, </a:t>
          </a:r>
          <a:r>
            <a:rPr lang="en-US" sz="1400" dirty="0">
              <a:solidFill>
                <a:srgbClr val="FFFF00"/>
              </a:solidFill>
            </a:rPr>
            <a:t>Accountability, </a:t>
          </a:r>
          <a:r>
            <a:rPr lang="en-US" sz="1400" dirty="0">
              <a:solidFill>
                <a:schemeClr val="bg1"/>
              </a:solidFill>
            </a:rPr>
            <a:t>Generates net benefit</a:t>
          </a:r>
          <a:endParaRPr lang="en-US" sz="1400" dirty="0">
            <a:solidFill>
              <a:srgbClr val="FFFF00"/>
            </a:solidFill>
          </a:endParaRPr>
        </a:p>
      </dgm:t>
    </dgm:pt>
    <dgm:pt modelId="{C8F9B3E2-0935-4421-955E-5D3A19D9852E}" type="parTrans" cxnId="{E86DFCCD-C5AE-4E38-A67A-DADE02FDDB15}">
      <dgm:prSet/>
      <dgm:spPr/>
      <dgm:t>
        <a:bodyPr/>
        <a:lstStyle/>
        <a:p>
          <a:endParaRPr lang="en-US"/>
        </a:p>
      </dgm:t>
    </dgm:pt>
    <dgm:pt modelId="{8AAA295B-E269-425A-928D-228E0FC89762}" type="sibTrans" cxnId="{E86DFCCD-C5AE-4E38-A67A-DADE02FDDB15}">
      <dgm:prSet/>
      <dgm:spPr/>
      <dgm:t>
        <a:bodyPr/>
        <a:lstStyle/>
        <a:p>
          <a:endParaRPr lang="en-US"/>
        </a:p>
      </dgm:t>
    </dgm:pt>
    <dgm:pt modelId="{003A5644-5F17-4D07-A07B-13BB6F68A879}">
      <dgm:prSet custT="1"/>
      <dgm:spPr>
        <a:solidFill>
          <a:srgbClr val="FAA61A">
            <a:lumMod val="75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53340" tIns="53340" rIns="53340" bIns="5334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OECD</a:t>
          </a:r>
        </a:p>
      </dgm:t>
    </dgm:pt>
    <dgm:pt modelId="{CE78911C-7CB6-4469-B31C-3D87E5F6F850}" type="parTrans" cxnId="{B008D05B-AE8F-429B-80E8-55C33768587C}">
      <dgm:prSet/>
      <dgm:spPr/>
      <dgm:t>
        <a:bodyPr/>
        <a:lstStyle/>
        <a:p>
          <a:endParaRPr lang="en-US"/>
        </a:p>
      </dgm:t>
    </dgm:pt>
    <dgm:pt modelId="{2D54B789-AC2A-49B7-864B-540E0B019DF0}" type="sibTrans" cxnId="{B008D05B-AE8F-429B-80E8-55C33768587C}">
      <dgm:prSet/>
      <dgm:spPr/>
      <dgm:t>
        <a:bodyPr/>
        <a:lstStyle/>
        <a:p>
          <a:endParaRPr lang="en-US"/>
        </a:p>
      </dgm:t>
    </dgm:pt>
    <dgm:pt modelId="{C32C38CE-19A4-4E26-9E9E-9DDBA461F0CC}">
      <dgm:prSet custT="1"/>
      <dgm:spPr>
        <a:solidFill>
          <a:srgbClr val="005BAA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60960" tIns="60960" rIns="60960" bIns="609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Inclusive growth, Sustainable development and Well-being, Human-</a:t>
          </a:r>
          <a:r>
            <a:rPr lang="en-US" sz="1400" kern="1200" dirty="0" err="1">
              <a:solidFill>
                <a:srgbClr val="FFFFFF"/>
              </a:solidFill>
              <a:latin typeface="Arial"/>
              <a:ea typeface="+mn-ea"/>
              <a:cs typeface="+mn-cs"/>
            </a:rPr>
            <a:t>centred</a:t>
          </a:r>
          <a:r>
            <a:rPr lang="en-US" sz="14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 values and </a:t>
          </a:r>
          <a:r>
            <a:rPr lang="en-US" sz="1400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Fairness, Transparency and </a:t>
          </a:r>
          <a:r>
            <a:rPr lang="en-US" sz="1400" kern="1200" dirty="0" err="1">
              <a:solidFill>
                <a:srgbClr val="FFFF00"/>
              </a:solidFill>
              <a:latin typeface="Arial"/>
              <a:ea typeface="+mn-ea"/>
              <a:cs typeface="+mn-cs"/>
            </a:rPr>
            <a:t>Explainability</a:t>
          </a:r>
          <a:r>
            <a:rPr lang="en-US" sz="1400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, </a:t>
          </a:r>
          <a:r>
            <a:rPr lang="en-US" sz="14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Robustness, </a:t>
          </a:r>
          <a:r>
            <a:rPr lang="en-US" sz="1400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Security</a:t>
          </a:r>
          <a:r>
            <a:rPr lang="en-US" sz="14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 and safety, </a:t>
          </a:r>
          <a:r>
            <a:rPr lang="en-US" sz="1400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Accountability</a:t>
          </a:r>
        </a:p>
      </dgm:t>
    </dgm:pt>
    <dgm:pt modelId="{C83A307B-9BE0-4EFC-A43A-9C76D2460656}" type="parTrans" cxnId="{3A2BC756-F322-4373-8296-DDF1E677C1A6}">
      <dgm:prSet/>
      <dgm:spPr/>
      <dgm:t>
        <a:bodyPr/>
        <a:lstStyle/>
        <a:p>
          <a:endParaRPr lang="en-US"/>
        </a:p>
      </dgm:t>
    </dgm:pt>
    <dgm:pt modelId="{58F9C764-8369-480F-A635-4E2053C225BF}" type="sibTrans" cxnId="{3A2BC756-F322-4373-8296-DDF1E677C1A6}">
      <dgm:prSet/>
      <dgm:spPr/>
      <dgm:t>
        <a:bodyPr/>
        <a:lstStyle/>
        <a:p>
          <a:endParaRPr lang="en-US"/>
        </a:p>
      </dgm:t>
    </dgm:pt>
    <dgm:pt modelId="{6107CC5F-166E-45A7-8F7C-3983BEE0D55F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200" b="1" i="1" kern="1200" dirty="0">
              <a:solidFill>
                <a:schemeClr val="accent3"/>
              </a:solidFill>
              <a:latin typeface="Arial" charset="0"/>
              <a:ea typeface="ヒラギノ角ゴ Pro W3" charset="0"/>
              <a:cs typeface="ヒラギノ角ゴ Pro W3" charset="0"/>
            </a:rPr>
            <a:t>Principles Used for Ethical AI</a:t>
          </a:r>
        </a:p>
      </dgm:t>
    </dgm:pt>
    <dgm:pt modelId="{3CB4CB09-A0C1-4EA8-A1A7-9E1500765DE7}" type="sibTrans" cxnId="{254C749F-BA5B-44E9-8205-E386EA4F5123}">
      <dgm:prSet/>
      <dgm:spPr/>
      <dgm:t>
        <a:bodyPr/>
        <a:lstStyle/>
        <a:p>
          <a:endParaRPr lang="en-US"/>
        </a:p>
      </dgm:t>
    </dgm:pt>
    <dgm:pt modelId="{6553606E-A2D7-4990-A91E-7531BF2641E3}" type="parTrans" cxnId="{254C749F-BA5B-44E9-8205-E386EA4F5123}">
      <dgm:prSet/>
      <dgm:spPr/>
      <dgm:t>
        <a:bodyPr/>
        <a:lstStyle/>
        <a:p>
          <a:endParaRPr lang="en-US"/>
        </a:p>
      </dgm:t>
    </dgm:pt>
    <dgm:pt modelId="{E8872DBC-E9CB-41DF-AB41-24CF00BE25B2}" type="pres">
      <dgm:prSet presAssocID="{E15BE7C0-9B06-4687-B4F2-78C19542DE4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3C4F231-39CE-4BD0-A070-49EF166D7519}" type="pres">
      <dgm:prSet presAssocID="{6107CC5F-166E-45A7-8F7C-3983BEE0D55F}" presName="vertOne" presStyleCnt="0"/>
      <dgm:spPr/>
    </dgm:pt>
    <dgm:pt modelId="{BEA53F1F-1901-437E-A157-9EA65DA2BAA8}" type="pres">
      <dgm:prSet presAssocID="{6107CC5F-166E-45A7-8F7C-3983BEE0D55F}" presName="txOne" presStyleLbl="node0" presStyleIdx="0" presStyleCnt="1" custScaleX="50341" custScaleY="384682" custLinFactY="1820028" custLinFactNeighborX="-22108" custLinFactNeighborY="1900000">
        <dgm:presLayoutVars>
          <dgm:chPref val="3"/>
        </dgm:presLayoutVars>
      </dgm:prSet>
      <dgm:spPr/>
    </dgm:pt>
    <dgm:pt modelId="{CF286D3F-44F8-4C6C-BB3F-92E8DD1EFDCF}" type="pres">
      <dgm:prSet presAssocID="{6107CC5F-166E-45A7-8F7C-3983BEE0D55F}" presName="parTransOne" presStyleCnt="0"/>
      <dgm:spPr/>
    </dgm:pt>
    <dgm:pt modelId="{6082A0A9-BF16-43CE-9410-82217840BAB4}" type="pres">
      <dgm:prSet presAssocID="{6107CC5F-166E-45A7-8F7C-3983BEE0D55F}" presName="horzOne" presStyleCnt="0"/>
      <dgm:spPr/>
    </dgm:pt>
    <dgm:pt modelId="{FE326CD6-D57F-4AE3-B07A-B3C2B6809D4D}" type="pres">
      <dgm:prSet presAssocID="{DC7F6F6A-4F19-422D-8A63-0C6A273C96C3}" presName="vertTwo" presStyleCnt="0"/>
      <dgm:spPr/>
    </dgm:pt>
    <dgm:pt modelId="{6375E0E5-56FA-4E6B-A39E-04D82931A4B1}" type="pres">
      <dgm:prSet presAssocID="{DC7F6F6A-4F19-422D-8A63-0C6A273C96C3}" presName="txTwo" presStyleLbl="node2" presStyleIdx="0" presStyleCnt="5" custScaleY="248939" custLinFactY="-100000" custLinFactNeighborX="4154" custLinFactNeighborY="-173396">
        <dgm:presLayoutVars>
          <dgm:chPref val="3"/>
        </dgm:presLayoutVars>
      </dgm:prSet>
      <dgm:spPr/>
    </dgm:pt>
    <dgm:pt modelId="{E29E6BAF-0132-46C4-85A6-7873F031ADB5}" type="pres">
      <dgm:prSet presAssocID="{DC7F6F6A-4F19-422D-8A63-0C6A273C96C3}" presName="parTransTwo" presStyleCnt="0"/>
      <dgm:spPr/>
    </dgm:pt>
    <dgm:pt modelId="{CC6AB1EE-E950-4717-A0D4-DCFF5BD96C86}" type="pres">
      <dgm:prSet presAssocID="{DC7F6F6A-4F19-422D-8A63-0C6A273C96C3}" presName="horzTwo" presStyleCnt="0"/>
      <dgm:spPr/>
    </dgm:pt>
    <dgm:pt modelId="{5788B5CD-A711-4E59-BBA6-9CC833B0BA28}" type="pres">
      <dgm:prSet presAssocID="{B0CE7D8B-ED78-4300-AC65-005EEC199CCB}" presName="vertThree" presStyleCnt="0"/>
      <dgm:spPr/>
    </dgm:pt>
    <dgm:pt modelId="{4BC93C9C-66AE-482F-B1F8-724F85785AB7}" type="pres">
      <dgm:prSet presAssocID="{B0CE7D8B-ED78-4300-AC65-005EEC199CCB}" presName="txThree" presStyleLbl="node3" presStyleIdx="0" presStyleCnt="5" custScaleX="100204" custScaleY="1227923" custLinFactNeighborX="4697" custLinFactNeighborY="-38108">
        <dgm:presLayoutVars>
          <dgm:chPref val="3"/>
        </dgm:presLayoutVars>
      </dgm:prSet>
      <dgm:spPr/>
    </dgm:pt>
    <dgm:pt modelId="{B288A34E-6388-4CE1-87ED-5FBC42379A84}" type="pres">
      <dgm:prSet presAssocID="{B0CE7D8B-ED78-4300-AC65-005EEC199CCB}" presName="horzThree" presStyleCnt="0"/>
      <dgm:spPr/>
    </dgm:pt>
    <dgm:pt modelId="{FA7081A2-F78D-46E5-A132-8C28AD2A4E69}" type="pres">
      <dgm:prSet presAssocID="{377D27FB-0196-48C2-BEA3-121A41813DEE}" presName="sibSpaceTwo" presStyleCnt="0"/>
      <dgm:spPr/>
    </dgm:pt>
    <dgm:pt modelId="{BC4ECC8B-1874-42C6-8C8F-0C570148A89F}" type="pres">
      <dgm:prSet presAssocID="{9AA04AF7-0904-493D-BB8D-964F968F8516}" presName="vertTwo" presStyleCnt="0"/>
      <dgm:spPr/>
    </dgm:pt>
    <dgm:pt modelId="{CFBF20BD-AEE2-49D1-B21D-CCE5D963D45B}" type="pres">
      <dgm:prSet presAssocID="{9AA04AF7-0904-493D-BB8D-964F968F8516}" presName="txTwo" presStyleLbl="node2" presStyleIdx="1" presStyleCnt="5" custScaleY="276437" custLinFactY="-100000" custLinFactNeighborX="876" custLinFactNeighborY="-125236">
        <dgm:presLayoutVars>
          <dgm:chPref val="3"/>
        </dgm:presLayoutVars>
      </dgm:prSet>
      <dgm:spPr/>
    </dgm:pt>
    <dgm:pt modelId="{BAB2FD29-941E-4CCB-988C-B09F159F8C90}" type="pres">
      <dgm:prSet presAssocID="{9AA04AF7-0904-493D-BB8D-964F968F8516}" presName="parTransTwo" presStyleCnt="0"/>
      <dgm:spPr/>
    </dgm:pt>
    <dgm:pt modelId="{0798636F-7907-42E1-832D-1BA0DE5431EF}" type="pres">
      <dgm:prSet presAssocID="{9AA04AF7-0904-493D-BB8D-964F968F8516}" presName="horzTwo" presStyleCnt="0"/>
      <dgm:spPr/>
    </dgm:pt>
    <dgm:pt modelId="{8A7F1C2B-5779-40EF-9C23-471C018B6835}" type="pres">
      <dgm:prSet presAssocID="{C173201E-F7C6-41B4-92B1-85738E890381}" presName="vertThree" presStyleCnt="0"/>
      <dgm:spPr/>
    </dgm:pt>
    <dgm:pt modelId="{BE0AACD6-061E-4BCF-BF9C-EF01C01B97F0}" type="pres">
      <dgm:prSet presAssocID="{C173201E-F7C6-41B4-92B1-85738E890381}" presName="txThree" presStyleLbl="node3" presStyleIdx="1" presStyleCnt="5" custScaleX="100204" custScaleY="1219375" custLinFactNeighborX="38" custLinFactNeighborY="-66776">
        <dgm:presLayoutVars>
          <dgm:chPref val="3"/>
        </dgm:presLayoutVars>
      </dgm:prSet>
      <dgm:spPr/>
    </dgm:pt>
    <dgm:pt modelId="{391908B3-E97D-4140-8429-2E4816395BD9}" type="pres">
      <dgm:prSet presAssocID="{C173201E-F7C6-41B4-92B1-85738E890381}" presName="horzThree" presStyleCnt="0"/>
      <dgm:spPr/>
    </dgm:pt>
    <dgm:pt modelId="{590EF98C-15B8-4CA5-BB4C-7EABBAAE1A73}" type="pres">
      <dgm:prSet presAssocID="{F2CA9E25-8DBA-41A8-BE7A-8F73DA759763}" presName="sibSpaceTwo" presStyleCnt="0"/>
      <dgm:spPr/>
    </dgm:pt>
    <dgm:pt modelId="{D89010DD-8E5B-4142-A7B2-EC48D6C82C35}" type="pres">
      <dgm:prSet presAssocID="{0FCCAB80-F1E5-4184-A42F-5F5D5D5C1B54}" presName="vertTwo" presStyleCnt="0"/>
      <dgm:spPr/>
    </dgm:pt>
    <dgm:pt modelId="{33D09679-64DC-4D89-8193-EEA955D0312C}" type="pres">
      <dgm:prSet presAssocID="{0FCCAB80-F1E5-4184-A42F-5F5D5D5C1B54}" presName="txTwo" presStyleLbl="node2" presStyleIdx="2" presStyleCnt="5" custScaleY="256402" custLinFactY="-100000" custLinFactNeighborX="-3918" custLinFactNeighborY="-125238">
        <dgm:presLayoutVars>
          <dgm:chPref val="3"/>
        </dgm:presLayoutVars>
      </dgm:prSet>
      <dgm:spPr/>
    </dgm:pt>
    <dgm:pt modelId="{7F92F953-D652-4B3C-A9DB-E99F42EE9C0D}" type="pres">
      <dgm:prSet presAssocID="{0FCCAB80-F1E5-4184-A42F-5F5D5D5C1B54}" presName="parTransTwo" presStyleCnt="0"/>
      <dgm:spPr/>
    </dgm:pt>
    <dgm:pt modelId="{6F0E6210-E1A0-4273-80BA-48C6893F24D3}" type="pres">
      <dgm:prSet presAssocID="{0FCCAB80-F1E5-4184-A42F-5F5D5D5C1B54}" presName="horzTwo" presStyleCnt="0"/>
      <dgm:spPr/>
    </dgm:pt>
    <dgm:pt modelId="{23C4F430-1C1F-4499-9E50-1E49941C31BB}" type="pres">
      <dgm:prSet presAssocID="{13AF90B6-BFA6-4D0F-86A2-EFE5D0A52268}" presName="vertThree" presStyleCnt="0"/>
      <dgm:spPr/>
    </dgm:pt>
    <dgm:pt modelId="{9FE3D1E4-4B39-4AAB-BE70-1DAB11106F8A}" type="pres">
      <dgm:prSet presAssocID="{13AF90B6-BFA6-4D0F-86A2-EFE5D0A52268}" presName="txThree" presStyleLbl="node3" presStyleIdx="2" presStyleCnt="5" custScaleX="100204" custScaleY="1259828" custLinFactNeighborX="-4137" custLinFactNeighborY="-46741">
        <dgm:presLayoutVars>
          <dgm:chPref val="3"/>
        </dgm:presLayoutVars>
      </dgm:prSet>
      <dgm:spPr/>
    </dgm:pt>
    <dgm:pt modelId="{BA0717B0-D711-40C6-8E11-0BBE23A7A85E}" type="pres">
      <dgm:prSet presAssocID="{13AF90B6-BFA6-4D0F-86A2-EFE5D0A52268}" presName="horzThree" presStyleCnt="0"/>
      <dgm:spPr/>
    </dgm:pt>
    <dgm:pt modelId="{913D2035-46F9-44BB-92B7-703005627889}" type="pres">
      <dgm:prSet presAssocID="{876B65D2-B656-46E9-8EDD-5C4479A3721D}" presName="sibSpaceTwo" presStyleCnt="0"/>
      <dgm:spPr/>
    </dgm:pt>
    <dgm:pt modelId="{6B79A708-C06A-43CF-A1A4-72B698C5C3BE}" type="pres">
      <dgm:prSet presAssocID="{003A5644-5F17-4D07-A07B-13BB6F68A879}" presName="vertTwo" presStyleCnt="0"/>
      <dgm:spPr/>
    </dgm:pt>
    <dgm:pt modelId="{1E5137D2-8D61-4212-9F6C-7AD99631E49B}" type="pres">
      <dgm:prSet presAssocID="{003A5644-5F17-4D07-A07B-13BB6F68A879}" presName="txTwo" presStyleLbl="node2" presStyleIdx="3" presStyleCnt="5" custScaleY="233665" custLinFactY="-100000" custLinFactNeighborX="-6010" custLinFactNeighborY="-125239">
        <dgm:presLayoutVars>
          <dgm:chPref val="3"/>
        </dgm:presLayoutVars>
      </dgm:prSet>
      <dgm:spPr>
        <a:xfrm>
          <a:off x="4876793" y="220947"/>
          <a:ext cx="1522140" cy="456920"/>
        </a:xfrm>
        <a:prstGeom prst="roundRect">
          <a:avLst>
            <a:gd name="adj" fmla="val 10000"/>
          </a:avLst>
        </a:prstGeom>
      </dgm:spPr>
    </dgm:pt>
    <dgm:pt modelId="{D91C1889-B805-4090-B03F-92A35768D085}" type="pres">
      <dgm:prSet presAssocID="{003A5644-5F17-4D07-A07B-13BB6F68A879}" presName="parTransTwo" presStyleCnt="0"/>
      <dgm:spPr/>
    </dgm:pt>
    <dgm:pt modelId="{C25DE4BE-34AC-4BF2-B629-42DB5F6DC3F1}" type="pres">
      <dgm:prSet presAssocID="{003A5644-5F17-4D07-A07B-13BB6F68A879}" presName="horzTwo" presStyleCnt="0"/>
      <dgm:spPr/>
    </dgm:pt>
    <dgm:pt modelId="{85DDBD4D-2FC0-43F5-994E-9351F4183131}" type="pres">
      <dgm:prSet presAssocID="{C32C38CE-19A4-4E26-9E9E-9DDBA461F0CC}" presName="vertThree" presStyleCnt="0"/>
      <dgm:spPr/>
    </dgm:pt>
    <dgm:pt modelId="{2E05804F-213E-422A-A0FF-591084B31170}" type="pres">
      <dgm:prSet presAssocID="{C32C38CE-19A4-4E26-9E9E-9DDBA461F0CC}" presName="txThree" presStyleLbl="node3" presStyleIdx="3" presStyleCnt="5" custScaleY="2000000" custLinFactNeighborX="-6230" custLinFactNeighborY="-22834">
        <dgm:presLayoutVars>
          <dgm:chPref val="3"/>
        </dgm:presLayoutVars>
      </dgm:prSet>
      <dgm:spPr>
        <a:xfrm>
          <a:off x="5371051" y="726817"/>
          <a:ext cx="1638915" cy="1690400"/>
        </a:xfrm>
        <a:prstGeom prst="roundRect">
          <a:avLst>
            <a:gd name="adj" fmla="val 10000"/>
          </a:avLst>
        </a:prstGeom>
      </dgm:spPr>
    </dgm:pt>
    <dgm:pt modelId="{65B710E7-0473-4D88-BCF3-86691CD5CAA8}" type="pres">
      <dgm:prSet presAssocID="{C32C38CE-19A4-4E26-9E9E-9DDBA461F0CC}" presName="horzThree" presStyleCnt="0"/>
      <dgm:spPr/>
    </dgm:pt>
    <dgm:pt modelId="{97DE86A6-263B-4ECB-A83D-6BEE580AD47D}" type="pres">
      <dgm:prSet presAssocID="{2D54B789-AC2A-49B7-864B-540E0B019DF0}" presName="sibSpaceTwo" presStyleCnt="0"/>
      <dgm:spPr/>
    </dgm:pt>
    <dgm:pt modelId="{8275FADD-9C16-4FAA-85D0-6BCEA9F0DD88}" type="pres">
      <dgm:prSet presAssocID="{422CFE38-56DA-49F8-AE30-E378B93AE0C0}" presName="vertTwo" presStyleCnt="0"/>
      <dgm:spPr/>
    </dgm:pt>
    <dgm:pt modelId="{3C1878CB-7062-4457-B522-42241EB38583}" type="pres">
      <dgm:prSet presAssocID="{422CFE38-56DA-49F8-AE30-E378B93AE0C0}" presName="txTwo" presStyleLbl="node2" presStyleIdx="4" presStyleCnt="5" custScaleY="286375" custLinFactY="-115007" custLinFactNeighborX="-7624" custLinFactNeighborY="-200000">
        <dgm:presLayoutVars>
          <dgm:chPref val="3"/>
        </dgm:presLayoutVars>
      </dgm:prSet>
      <dgm:spPr/>
    </dgm:pt>
    <dgm:pt modelId="{70C73B14-950C-4629-8320-AFE8EE604AF2}" type="pres">
      <dgm:prSet presAssocID="{422CFE38-56DA-49F8-AE30-E378B93AE0C0}" presName="parTransTwo" presStyleCnt="0"/>
      <dgm:spPr/>
    </dgm:pt>
    <dgm:pt modelId="{D92D342D-1C74-4A06-8E51-50D297D3C6D7}" type="pres">
      <dgm:prSet presAssocID="{422CFE38-56DA-49F8-AE30-E378B93AE0C0}" presName="horzTwo" presStyleCnt="0"/>
      <dgm:spPr/>
    </dgm:pt>
    <dgm:pt modelId="{061855CF-DE59-49EE-B4F0-568444467A7D}" type="pres">
      <dgm:prSet presAssocID="{6D50E1FE-F638-461E-9128-4DB342555D07}" presName="vertThree" presStyleCnt="0"/>
      <dgm:spPr/>
    </dgm:pt>
    <dgm:pt modelId="{758039B4-19C3-4D3B-82EE-03CBD6A42FA0}" type="pres">
      <dgm:prSet presAssocID="{6D50E1FE-F638-461E-9128-4DB342555D07}" presName="txThree" presStyleLbl="node3" presStyleIdx="4" presStyleCnt="5" custScaleX="103503" custScaleY="1964736" custLinFactNeighborX="-8124" custLinFactNeighborY="-75544">
        <dgm:presLayoutVars>
          <dgm:chPref val="3"/>
        </dgm:presLayoutVars>
      </dgm:prSet>
      <dgm:spPr/>
    </dgm:pt>
    <dgm:pt modelId="{FCBFACC1-DD66-49DA-A317-BCF2AFAEA411}" type="pres">
      <dgm:prSet presAssocID="{6D50E1FE-F638-461E-9128-4DB342555D07}" presName="horzThree" presStyleCnt="0"/>
      <dgm:spPr/>
    </dgm:pt>
  </dgm:ptLst>
  <dgm:cxnLst>
    <dgm:cxn modelId="{1F40E519-ECF1-420E-959A-6121A84C2393}" srcId="{6107CC5F-166E-45A7-8F7C-3983BEE0D55F}" destId="{422CFE38-56DA-49F8-AE30-E378B93AE0C0}" srcOrd="4" destOrd="0" parTransId="{9D27962B-9B01-4D81-B1D1-6C84A6F893E3}" sibTransId="{880F243E-E315-49DC-9AC7-13F0529D40D3}"/>
    <dgm:cxn modelId="{BDE9B31F-288D-4CB1-83EE-18019422C308}" srcId="{6107CC5F-166E-45A7-8F7C-3983BEE0D55F}" destId="{9AA04AF7-0904-493D-BB8D-964F968F8516}" srcOrd="1" destOrd="0" parTransId="{B1E2C71C-548C-424D-9489-1423AFAFCD86}" sibTransId="{F2CA9E25-8DBA-41A8-BE7A-8F73DA759763}"/>
    <dgm:cxn modelId="{4B1E192D-A0F9-458B-86B1-E3AA143E6400}" srcId="{6107CC5F-166E-45A7-8F7C-3983BEE0D55F}" destId="{DC7F6F6A-4F19-422D-8A63-0C6A273C96C3}" srcOrd="0" destOrd="0" parTransId="{E6B99537-E5A2-462C-8DA4-E2FE91FAE474}" sibTransId="{377D27FB-0196-48C2-BEA3-121A41813DEE}"/>
    <dgm:cxn modelId="{CBAF0A39-31AD-4D47-BAA5-720BF737268B}" type="presOf" srcId="{C173201E-F7C6-41B4-92B1-85738E890381}" destId="{BE0AACD6-061E-4BCF-BF9C-EF01C01B97F0}" srcOrd="0" destOrd="0" presId="urn:microsoft.com/office/officeart/2005/8/layout/hierarchy4"/>
    <dgm:cxn modelId="{B008D05B-AE8F-429B-80E8-55C33768587C}" srcId="{6107CC5F-166E-45A7-8F7C-3983BEE0D55F}" destId="{003A5644-5F17-4D07-A07B-13BB6F68A879}" srcOrd="3" destOrd="0" parTransId="{CE78911C-7CB6-4469-B31C-3D87E5F6F850}" sibTransId="{2D54B789-AC2A-49B7-864B-540E0B019DF0}"/>
    <dgm:cxn modelId="{82904267-2D15-45E6-93AD-FCABD657EFD1}" type="presOf" srcId="{003A5644-5F17-4D07-A07B-13BB6F68A879}" destId="{1E5137D2-8D61-4212-9F6C-7AD99631E49B}" srcOrd="0" destOrd="0" presId="urn:microsoft.com/office/officeart/2005/8/layout/hierarchy4"/>
    <dgm:cxn modelId="{EFE06753-914B-46CE-8E45-35F5539A9D31}" type="presOf" srcId="{0FCCAB80-F1E5-4184-A42F-5F5D5D5C1B54}" destId="{33D09679-64DC-4D89-8193-EEA955D0312C}" srcOrd="0" destOrd="0" presId="urn:microsoft.com/office/officeart/2005/8/layout/hierarchy4"/>
    <dgm:cxn modelId="{DA72A556-25AD-441C-8A83-4BA12F1755BA}" type="presOf" srcId="{C32C38CE-19A4-4E26-9E9E-9DDBA461F0CC}" destId="{2E05804F-213E-422A-A0FF-591084B31170}" srcOrd="0" destOrd="0" presId="urn:microsoft.com/office/officeart/2005/8/layout/hierarchy4"/>
    <dgm:cxn modelId="{3A2BC756-F322-4373-8296-DDF1E677C1A6}" srcId="{003A5644-5F17-4D07-A07B-13BB6F68A879}" destId="{C32C38CE-19A4-4E26-9E9E-9DDBA461F0CC}" srcOrd="0" destOrd="0" parTransId="{C83A307B-9BE0-4EFC-A43A-9C76D2460656}" sibTransId="{58F9C764-8369-480F-A635-4E2053C225BF}"/>
    <dgm:cxn modelId="{2AA3867E-4F42-44A7-BFFC-49C41F570621}" type="presOf" srcId="{6107CC5F-166E-45A7-8F7C-3983BEE0D55F}" destId="{BEA53F1F-1901-437E-A157-9EA65DA2BAA8}" srcOrd="0" destOrd="0" presId="urn:microsoft.com/office/officeart/2005/8/layout/hierarchy4"/>
    <dgm:cxn modelId="{254C749F-BA5B-44E9-8205-E386EA4F5123}" srcId="{E15BE7C0-9B06-4687-B4F2-78C19542DE4B}" destId="{6107CC5F-166E-45A7-8F7C-3983BEE0D55F}" srcOrd="0" destOrd="0" parTransId="{6553606E-A2D7-4990-A91E-7531BF2641E3}" sibTransId="{3CB4CB09-A0C1-4EA8-A1A7-9E1500765DE7}"/>
    <dgm:cxn modelId="{03BBE6A8-FEDA-4F02-A0EA-D19158C728DB}" type="presOf" srcId="{13AF90B6-BFA6-4D0F-86A2-EFE5D0A52268}" destId="{9FE3D1E4-4B39-4AAB-BE70-1DAB11106F8A}" srcOrd="0" destOrd="0" presId="urn:microsoft.com/office/officeart/2005/8/layout/hierarchy4"/>
    <dgm:cxn modelId="{0050F2AE-C0A3-4BC2-A3AD-D824F2739D7B}" type="presOf" srcId="{6D50E1FE-F638-461E-9128-4DB342555D07}" destId="{758039B4-19C3-4D3B-82EE-03CBD6A42FA0}" srcOrd="0" destOrd="0" presId="urn:microsoft.com/office/officeart/2005/8/layout/hierarchy4"/>
    <dgm:cxn modelId="{75AE3CB4-298E-4975-8927-A837BA4EB3C9}" type="presOf" srcId="{E15BE7C0-9B06-4687-B4F2-78C19542DE4B}" destId="{E8872DBC-E9CB-41DF-AB41-24CF00BE25B2}" srcOrd="0" destOrd="0" presId="urn:microsoft.com/office/officeart/2005/8/layout/hierarchy4"/>
    <dgm:cxn modelId="{7D206EB4-9A89-4107-9B80-23617A8AC784}" srcId="{6107CC5F-166E-45A7-8F7C-3983BEE0D55F}" destId="{0FCCAB80-F1E5-4184-A42F-5F5D5D5C1B54}" srcOrd="2" destOrd="0" parTransId="{23F6292B-441E-42D6-8023-A2BCAFDDCBEA}" sibTransId="{876B65D2-B656-46E9-8EDD-5C4479A3721D}"/>
    <dgm:cxn modelId="{29FE14C0-4C4C-43C9-A8BD-DE86793809EF}" srcId="{DC7F6F6A-4F19-422D-8A63-0C6A273C96C3}" destId="{B0CE7D8B-ED78-4300-AC65-005EEC199CCB}" srcOrd="0" destOrd="0" parTransId="{93955F5E-BB70-4696-BD89-673C54E38B9F}" sibTransId="{E56BBB11-000D-4D4D-AC5E-C26665EE31EF}"/>
    <dgm:cxn modelId="{E86DFCCD-C5AE-4E38-A67A-DADE02FDDB15}" srcId="{422CFE38-56DA-49F8-AE30-E378B93AE0C0}" destId="{6D50E1FE-F638-461E-9128-4DB342555D07}" srcOrd="0" destOrd="0" parTransId="{C8F9B3E2-0935-4421-955E-5D3A19D9852E}" sibTransId="{8AAA295B-E269-425A-928D-228E0FC89762}"/>
    <dgm:cxn modelId="{9DBB1DDB-71C0-4329-958B-223FE66F08C3}" type="presOf" srcId="{9AA04AF7-0904-493D-BB8D-964F968F8516}" destId="{CFBF20BD-AEE2-49D1-B21D-CCE5D963D45B}" srcOrd="0" destOrd="0" presId="urn:microsoft.com/office/officeart/2005/8/layout/hierarchy4"/>
    <dgm:cxn modelId="{D40596DF-68C4-45A7-A56C-1924DDE66401}" type="presOf" srcId="{DC7F6F6A-4F19-422D-8A63-0C6A273C96C3}" destId="{6375E0E5-56FA-4E6B-A39E-04D82931A4B1}" srcOrd="0" destOrd="0" presId="urn:microsoft.com/office/officeart/2005/8/layout/hierarchy4"/>
    <dgm:cxn modelId="{D73790E0-49DD-4C9B-A6A6-ACE040051AF2}" type="presOf" srcId="{422CFE38-56DA-49F8-AE30-E378B93AE0C0}" destId="{3C1878CB-7062-4457-B522-42241EB38583}" srcOrd="0" destOrd="0" presId="urn:microsoft.com/office/officeart/2005/8/layout/hierarchy4"/>
    <dgm:cxn modelId="{9C4F79E2-0AD7-4A1D-AE6F-47ADE8095270}" srcId="{0FCCAB80-F1E5-4184-A42F-5F5D5D5C1B54}" destId="{13AF90B6-BFA6-4D0F-86A2-EFE5D0A52268}" srcOrd="0" destOrd="0" parTransId="{FC172176-4F66-48DB-9313-CAAC00DEA3FC}" sibTransId="{578410B4-6F1F-4F5B-9813-DD3DCAB999C0}"/>
    <dgm:cxn modelId="{2B6E61F1-496C-4FCF-A3E3-DF3B8460D977}" type="presOf" srcId="{B0CE7D8B-ED78-4300-AC65-005EEC199CCB}" destId="{4BC93C9C-66AE-482F-B1F8-724F85785AB7}" srcOrd="0" destOrd="0" presId="urn:microsoft.com/office/officeart/2005/8/layout/hierarchy4"/>
    <dgm:cxn modelId="{43BC28FF-46A4-4650-9E68-3CA8B8B1ECFF}" srcId="{9AA04AF7-0904-493D-BB8D-964F968F8516}" destId="{C173201E-F7C6-41B4-92B1-85738E890381}" srcOrd="0" destOrd="0" parTransId="{B6EB4827-1FE8-46C4-B5B2-54D4BB3556E1}" sibTransId="{2EACC8D9-A0F6-4FF8-8025-9D68E217D3A0}"/>
    <dgm:cxn modelId="{E90AD2C8-8E47-4373-B098-FB133D434457}" type="presParOf" srcId="{E8872DBC-E9CB-41DF-AB41-24CF00BE25B2}" destId="{D3C4F231-39CE-4BD0-A070-49EF166D7519}" srcOrd="0" destOrd="0" presId="urn:microsoft.com/office/officeart/2005/8/layout/hierarchy4"/>
    <dgm:cxn modelId="{FA9EF101-3C4F-4D6E-8D22-8A8C17ACAC48}" type="presParOf" srcId="{D3C4F231-39CE-4BD0-A070-49EF166D7519}" destId="{BEA53F1F-1901-437E-A157-9EA65DA2BAA8}" srcOrd="0" destOrd="0" presId="urn:microsoft.com/office/officeart/2005/8/layout/hierarchy4"/>
    <dgm:cxn modelId="{2D28707C-B32D-4C68-9716-74DFA17B0F27}" type="presParOf" srcId="{D3C4F231-39CE-4BD0-A070-49EF166D7519}" destId="{CF286D3F-44F8-4C6C-BB3F-92E8DD1EFDCF}" srcOrd="1" destOrd="0" presId="urn:microsoft.com/office/officeart/2005/8/layout/hierarchy4"/>
    <dgm:cxn modelId="{52AFDED7-81DB-446D-AB71-9323334AA52C}" type="presParOf" srcId="{D3C4F231-39CE-4BD0-A070-49EF166D7519}" destId="{6082A0A9-BF16-43CE-9410-82217840BAB4}" srcOrd="2" destOrd="0" presId="urn:microsoft.com/office/officeart/2005/8/layout/hierarchy4"/>
    <dgm:cxn modelId="{2B3BE38C-FFA0-49F3-9934-90239F68C995}" type="presParOf" srcId="{6082A0A9-BF16-43CE-9410-82217840BAB4}" destId="{FE326CD6-D57F-4AE3-B07A-B3C2B6809D4D}" srcOrd="0" destOrd="0" presId="urn:microsoft.com/office/officeart/2005/8/layout/hierarchy4"/>
    <dgm:cxn modelId="{CC3C65B7-89A4-4293-B741-FBB5BD9AB8F6}" type="presParOf" srcId="{FE326CD6-D57F-4AE3-B07A-B3C2B6809D4D}" destId="{6375E0E5-56FA-4E6B-A39E-04D82931A4B1}" srcOrd="0" destOrd="0" presId="urn:microsoft.com/office/officeart/2005/8/layout/hierarchy4"/>
    <dgm:cxn modelId="{0060F114-F1AB-4FC0-BC4E-53D10D26DB92}" type="presParOf" srcId="{FE326CD6-D57F-4AE3-B07A-B3C2B6809D4D}" destId="{E29E6BAF-0132-46C4-85A6-7873F031ADB5}" srcOrd="1" destOrd="0" presId="urn:microsoft.com/office/officeart/2005/8/layout/hierarchy4"/>
    <dgm:cxn modelId="{2A9C5775-4755-4979-89CD-AB3305266E33}" type="presParOf" srcId="{FE326CD6-D57F-4AE3-B07A-B3C2B6809D4D}" destId="{CC6AB1EE-E950-4717-A0D4-DCFF5BD96C86}" srcOrd="2" destOrd="0" presId="urn:microsoft.com/office/officeart/2005/8/layout/hierarchy4"/>
    <dgm:cxn modelId="{45D8972A-846E-419E-8F38-6238D1A107A3}" type="presParOf" srcId="{CC6AB1EE-E950-4717-A0D4-DCFF5BD96C86}" destId="{5788B5CD-A711-4E59-BBA6-9CC833B0BA28}" srcOrd="0" destOrd="0" presId="urn:microsoft.com/office/officeart/2005/8/layout/hierarchy4"/>
    <dgm:cxn modelId="{7C09BF26-D8CE-47DB-96D7-3E33323F21CF}" type="presParOf" srcId="{5788B5CD-A711-4E59-BBA6-9CC833B0BA28}" destId="{4BC93C9C-66AE-482F-B1F8-724F85785AB7}" srcOrd="0" destOrd="0" presId="urn:microsoft.com/office/officeart/2005/8/layout/hierarchy4"/>
    <dgm:cxn modelId="{0143CBF8-E119-409C-B3E1-F7DBC8523542}" type="presParOf" srcId="{5788B5CD-A711-4E59-BBA6-9CC833B0BA28}" destId="{B288A34E-6388-4CE1-87ED-5FBC42379A84}" srcOrd="1" destOrd="0" presId="urn:microsoft.com/office/officeart/2005/8/layout/hierarchy4"/>
    <dgm:cxn modelId="{CBFC2381-9E4B-4EF4-8C6F-5B47E421A830}" type="presParOf" srcId="{6082A0A9-BF16-43CE-9410-82217840BAB4}" destId="{FA7081A2-F78D-46E5-A132-8C28AD2A4E69}" srcOrd="1" destOrd="0" presId="urn:microsoft.com/office/officeart/2005/8/layout/hierarchy4"/>
    <dgm:cxn modelId="{1D051570-25FA-4981-9266-A520EBCB68A9}" type="presParOf" srcId="{6082A0A9-BF16-43CE-9410-82217840BAB4}" destId="{BC4ECC8B-1874-42C6-8C8F-0C570148A89F}" srcOrd="2" destOrd="0" presId="urn:microsoft.com/office/officeart/2005/8/layout/hierarchy4"/>
    <dgm:cxn modelId="{3C1A347E-D7C8-4F6A-AAB1-CA51F9EE4DC6}" type="presParOf" srcId="{BC4ECC8B-1874-42C6-8C8F-0C570148A89F}" destId="{CFBF20BD-AEE2-49D1-B21D-CCE5D963D45B}" srcOrd="0" destOrd="0" presId="urn:microsoft.com/office/officeart/2005/8/layout/hierarchy4"/>
    <dgm:cxn modelId="{07BD80C5-CE87-48DB-9944-7BEDAC0C2D82}" type="presParOf" srcId="{BC4ECC8B-1874-42C6-8C8F-0C570148A89F}" destId="{BAB2FD29-941E-4CCB-988C-B09F159F8C90}" srcOrd="1" destOrd="0" presId="urn:microsoft.com/office/officeart/2005/8/layout/hierarchy4"/>
    <dgm:cxn modelId="{3A001532-5B72-4382-9765-5E94C4ACABE6}" type="presParOf" srcId="{BC4ECC8B-1874-42C6-8C8F-0C570148A89F}" destId="{0798636F-7907-42E1-832D-1BA0DE5431EF}" srcOrd="2" destOrd="0" presId="urn:microsoft.com/office/officeart/2005/8/layout/hierarchy4"/>
    <dgm:cxn modelId="{D0A1BC02-D481-4A79-B733-F9F3DE0489F0}" type="presParOf" srcId="{0798636F-7907-42E1-832D-1BA0DE5431EF}" destId="{8A7F1C2B-5779-40EF-9C23-471C018B6835}" srcOrd="0" destOrd="0" presId="urn:microsoft.com/office/officeart/2005/8/layout/hierarchy4"/>
    <dgm:cxn modelId="{911EA7B8-C21E-42A7-8A38-3C21938B8F8A}" type="presParOf" srcId="{8A7F1C2B-5779-40EF-9C23-471C018B6835}" destId="{BE0AACD6-061E-4BCF-BF9C-EF01C01B97F0}" srcOrd="0" destOrd="0" presId="urn:microsoft.com/office/officeart/2005/8/layout/hierarchy4"/>
    <dgm:cxn modelId="{E79432D8-3E3B-4720-A513-FBD8614CAE14}" type="presParOf" srcId="{8A7F1C2B-5779-40EF-9C23-471C018B6835}" destId="{391908B3-E97D-4140-8429-2E4816395BD9}" srcOrd="1" destOrd="0" presId="urn:microsoft.com/office/officeart/2005/8/layout/hierarchy4"/>
    <dgm:cxn modelId="{D3A73606-AC9B-4FB7-8D97-3A9F74EED8FE}" type="presParOf" srcId="{6082A0A9-BF16-43CE-9410-82217840BAB4}" destId="{590EF98C-15B8-4CA5-BB4C-7EABBAAE1A73}" srcOrd="3" destOrd="0" presId="urn:microsoft.com/office/officeart/2005/8/layout/hierarchy4"/>
    <dgm:cxn modelId="{E2433F4F-D379-4058-A660-62A447B71915}" type="presParOf" srcId="{6082A0A9-BF16-43CE-9410-82217840BAB4}" destId="{D89010DD-8E5B-4142-A7B2-EC48D6C82C35}" srcOrd="4" destOrd="0" presId="urn:microsoft.com/office/officeart/2005/8/layout/hierarchy4"/>
    <dgm:cxn modelId="{F0777963-6267-485A-B79B-2D2BDD5F9E2D}" type="presParOf" srcId="{D89010DD-8E5B-4142-A7B2-EC48D6C82C35}" destId="{33D09679-64DC-4D89-8193-EEA955D0312C}" srcOrd="0" destOrd="0" presId="urn:microsoft.com/office/officeart/2005/8/layout/hierarchy4"/>
    <dgm:cxn modelId="{98DF9972-AB2E-4EFE-B5D1-C33B2C747A99}" type="presParOf" srcId="{D89010DD-8E5B-4142-A7B2-EC48D6C82C35}" destId="{7F92F953-D652-4B3C-A9DB-E99F42EE9C0D}" srcOrd="1" destOrd="0" presId="urn:microsoft.com/office/officeart/2005/8/layout/hierarchy4"/>
    <dgm:cxn modelId="{6CA3361F-2AB9-4956-A34C-026E49530FE7}" type="presParOf" srcId="{D89010DD-8E5B-4142-A7B2-EC48D6C82C35}" destId="{6F0E6210-E1A0-4273-80BA-48C6893F24D3}" srcOrd="2" destOrd="0" presId="urn:microsoft.com/office/officeart/2005/8/layout/hierarchy4"/>
    <dgm:cxn modelId="{39988477-4FEF-4D0E-870D-35D0B133933B}" type="presParOf" srcId="{6F0E6210-E1A0-4273-80BA-48C6893F24D3}" destId="{23C4F430-1C1F-4499-9E50-1E49941C31BB}" srcOrd="0" destOrd="0" presId="urn:microsoft.com/office/officeart/2005/8/layout/hierarchy4"/>
    <dgm:cxn modelId="{FAD4CEA1-20E6-499F-91F0-9D71829FEF4D}" type="presParOf" srcId="{23C4F430-1C1F-4499-9E50-1E49941C31BB}" destId="{9FE3D1E4-4B39-4AAB-BE70-1DAB11106F8A}" srcOrd="0" destOrd="0" presId="urn:microsoft.com/office/officeart/2005/8/layout/hierarchy4"/>
    <dgm:cxn modelId="{B3B6252C-DD11-4C51-8A94-86A61F78126D}" type="presParOf" srcId="{23C4F430-1C1F-4499-9E50-1E49941C31BB}" destId="{BA0717B0-D711-40C6-8E11-0BBE23A7A85E}" srcOrd="1" destOrd="0" presId="urn:microsoft.com/office/officeart/2005/8/layout/hierarchy4"/>
    <dgm:cxn modelId="{4F621A5E-89B5-4A98-AB9F-3430BD6DE3F6}" type="presParOf" srcId="{6082A0A9-BF16-43CE-9410-82217840BAB4}" destId="{913D2035-46F9-44BB-92B7-703005627889}" srcOrd="5" destOrd="0" presId="urn:microsoft.com/office/officeart/2005/8/layout/hierarchy4"/>
    <dgm:cxn modelId="{7EFF67A8-055A-4FFC-932C-4653769C7767}" type="presParOf" srcId="{6082A0A9-BF16-43CE-9410-82217840BAB4}" destId="{6B79A708-C06A-43CF-A1A4-72B698C5C3BE}" srcOrd="6" destOrd="0" presId="urn:microsoft.com/office/officeart/2005/8/layout/hierarchy4"/>
    <dgm:cxn modelId="{AB204693-CCE5-4DC9-85A9-4C05CC313974}" type="presParOf" srcId="{6B79A708-C06A-43CF-A1A4-72B698C5C3BE}" destId="{1E5137D2-8D61-4212-9F6C-7AD99631E49B}" srcOrd="0" destOrd="0" presId="urn:microsoft.com/office/officeart/2005/8/layout/hierarchy4"/>
    <dgm:cxn modelId="{7038EDC9-CBAD-4E31-9D35-643F3E68A69E}" type="presParOf" srcId="{6B79A708-C06A-43CF-A1A4-72B698C5C3BE}" destId="{D91C1889-B805-4090-B03F-92A35768D085}" srcOrd="1" destOrd="0" presId="urn:microsoft.com/office/officeart/2005/8/layout/hierarchy4"/>
    <dgm:cxn modelId="{63CEA8F2-CC97-4AE9-B4CE-93AFC2F9D28D}" type="presParOf" srcId="{6B79A708-C06A-43CF-A1A4-72B698C5C3BE}" destId="{C25DE4BE-34AC-4BF2-B629-42DB5F6DC3F1}" srcOrd="2" destOrd="0" presId="urn:microsoft.com/office/officeart/2005/8/layout/hierarchy4"/>
    <dgm:cxn modelId="{F1A19112-F09B-4630-B17D-BCF786F442E7}" type="presParOf" srcId="{C25DE4BE-34AC-4BF2-B629-42DB5F6DC3F1}" destId="{85DDBD4D-2FC0-43F5-994E-9351F4183131}" srcOrd="0" destOrd="0" presId="urn:microsoft.com/office/officeart/2005/8/layout/hierarchy4"/>
    <dgm:cxn modelId="{BB4EAB8D-D66F-4580-ABA4-D0676B1E446E}" type="presParOf" srcId="{85DDBD4D-2FC0-43F5-994E-9351F4183131}" destId="{2E05804F-213E-422A-A0FF-591084B31170}" srcOrd="0" destOrd="0" presId="urn:microsoft.com/office/officeart/2005/8/layout/hierarchy4"/>
    <dgm:cxn modelId="{95564CF5-AC3E-477B-8D0A-5EF20068B8B2}" type="presParOf" srcId="{85DDBD4D-2FC0-43F5-994E-9351F4183131}" destId="{65B710E7-0473-4D88-BCF3-86691CD5CAA8}" srcOrd="1" destOrd="0" presId="urn:microsoft.com/office/officeart/2005/8/layout/hierarchy4"/>
    <dgm:cxn modelId="{F11E5DC0-E29F-42D9-8D2B-CA50C1D4CEB1}" type="presParOf" srcId="{6082A0A9-BF16-43CE-9410-82217840BAB4}" destId="{97DE86A6-263B-4ECB-A83D-6BEE580AD47D}" srcOrd="7" destOrd="0" presId="urn:microsoft.com/office/officeart/2005/8/layout/hierarchy4"/>
    <dgm:cxn modelId="{A2B2612F-B703-433C-B3DF-B88E05F6A11C}" type="presParOf" srcId="{6082A0A9-BF16-43CE-9410-82217840BAB4}" destId="{8275FADD-9C16-4FAA-85D0-6BCEA9F0DD88}" srcOrd="8" destOrd="0" presId="urn:microsoft.com/office/officeart/2005/8/layout/hierarchy4"/>
    <dgm:cxn modelId="{FC9B932B-08CC-4E8D-A8EA-ED1E2250A934}" type="presParOf" srcId="{8275FADD-9C16-4FAA-85D0-6BCEA9F0DD88}" destId="{3C1878CB-7062-4457-B522-42241EB38583}" srcOrd="0" destOrd="0" presId="urn:microsoft.com/office/officeart/2005/8/layout/hierarchy4"/>
    <dgm:cxn modelId="{FC9243EB-F0BD-4B88-82F3-DD27B6A1CBA7}" type="presParOf" srcId="{8275FADD-9C16-4FAA-85D0-6BCEA9F0DD88}" destId="{70C73B14-950C-4629-8320-AFE8EE604AF2}" srcOrd="1" destOrd="0" presId="urn:microsoft.com/office/officeart/2005/8/layout/hierarchy4"/>
    <dgm:cxn modelId="{58EB20E5-B17F-48ED-AF07-ACEE34650B40}" type="presParOf" srcId="{8275FADD-9C16-4FAA-85D0-6BCEA9F0DD88}" destId="{D92D342D-1C74-4A06-8E51-50D297D3C6D7}" srcOrd="2" destOrd="0" presId="urn:microsoft.com/office/officeart/2005/8/layout/hierarchy4"/>
    <dgm:cxn modelId="{3D940626-70DC-45BC-9B44-AC6A91EB10FD}" type="presParOf" srcId="{D92D342D-1C74-4A06-8E51-50D297D3C6D7}" destId="{061855CF-DE59-49EE-B4F0-568444467A7D}" srcOrd="0" destOrd="0" presId="urn:microsoft.com/office/officeart/2005/8/layout/hierarchy4"/>
    <dgm:cxn modelId="{9B7166F4-FA48-4959-B701-31CD97264A45}" type="presParOf" srcId="{061855CF-DE59-49EE-B4F0-568444467A7D}" destId="{758039B4-19C3-4D3B-82EE-03CBD6A42FA0}" srcOrd="0" destOrd="0" presId="urn:microsoft.com/office/officeart/2005/8/layout/hierarchy4"/>
    <dgm:cxn modelId="{73D0BBEF-EEF1-46FE-B243-AB3969573EBA}" type="presParOf" srcId="{061855CF-DE59-49EE-B4F0-568444467A7D}" destId="{FCBFACC1-DD66-49DA-A317-BCF2AFAEA411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EEA0EB6-2BC8-49C1-B7C5-2633B4C5BE7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C24C70-E18D-4CEB-94D1-8C60DAC1C940}">
      <dgm:prSet custT="1"/>
      <dgm:spPr/>
      <dgm:t>
        <a:bodyPr/>
        <a:lstStyle/>
        <a:p>
          <a:pPr algn="ctr" rtl="0" eaLnBrk="0" fontAlgn="base" hangingPunct="0">
            <a:spcBef>
              <a:spcPts val="600"/>
            </a:spcBef>
            <a:spcAft>
              <a:spcPct val="0"/>
            </a:spcAft>
          </a:pPr>
          <a:r>
            <a:rPr lang="en-US" sz="2400" b="1" i="1" kern="1200" dirty="0">
              <a:solidFill>
                <a:schemeClr val="bg1"/>
              </a:solidFill>
              <a:latin typeface="Arial" charset="0"/>
              <a:ea typeface="ヒラギノ角ゴ Pro W3" charset="0"/>
              <a:cs typeface="ヒラギノ角ゴ Pro W3" charset="0"/>
            </a:rPr>
            <a:t>The Right Mindset</a:t>
          </a:r>
        </a:p>
      </dgm:t>
    </dgm:pt>
    <dgm:pt modelId="{C26D52D1-E341-4EF9-886C-7205BB957ADA}" type="parTrans" cxnId="{55F362FC-C06D-424A-A66B-22222991C5D1}">
      <dgm:prSet/>
      <dgm:spPr/>
      <dgm:t>
        <a:bodyPr/>
        <a:lstStyle/>
        <a:p>
          <a:endParaRPr lang="en-US"/>
        </a:p>
      </dgm:t>
    </dgm:pt>
    <dgm:pt modelId="{705D8C9B-8D4F-4F87-8365-97793638FF93}" type="sibTrans" cxnId="{55F362FC-C06D-424A-A66B-22222991C5D1}">
      <dgm:prSet/>
      <dgm:spPr/>
      <dgm:t>
        <a:bodyPr/>
        <a:lstStyle/>
        <a:p>
          <a:endParaRPr lang="en-US"/>
        </a:p>
      </dgm:t>
    </dgm:pt>
    <dgm:pt modelId="{AC1D7464-9C2C-4D12-9FF3-8E6A512B8119}">
      <dgm:prSet custT="1"/>
      <dgm:spPr/>
      <dgm:t>
        <a:bodyPr/>
        <a:lstStyle/>
        <a:p>
          <a:r>
            <a:rPr lang="en-US" sz="1800" dirty="0"/>
            <a:t>Willingness to adapt to and adopt new technology</a:t>
          </a:r>
        </a:p>
      </dgm:t>
    </dgm:pt>
    <dgm:pt modelId="{D3364BB1-55C2-45F6-9A60-EF51914BC8E7}" type="parTrans" cxnId="{1B60D439-E370-468E-9601-A0EB12956E33}">
      <dgm:prSet/>
      <dgm:spPr/>
      <dgm:t>
        <a:bodyPr/>
        <a:lstStyle/>
        <a:p>
          <a:endParaRPr lang="en-US"/>
        </a:p>
      </dgm:t>
    </dgm:pt>
    <dgm:pt modelId="{EF85049E-BF78-439F-BAA1-ED472CDF688A}" type="sibTrans" cxnId="{1B60D439-E370-468E-9601-A0EB12956E33}">
      <dgm:prSet/>
      <dgm:spPr/>
      <dgm:t>
        <a:bodyPr/>
        <a:lstStyle/>
        <a:p>
          <a:endParaRPr lang="en-US"/>
        </a:p>
      </dgm:t>
    </dgm:pt>
    <dgm:pt modelId="{A61AA4A1-22B5-4D01-8B60-A02E7DD090C2}">
      <dgm:prSet custT="1"/>
      <dgm:spPr/>
      <dgm:t>
        <a:bodyPr/>
        <a:lstStyle/>
        <a:p>
          <a:pPr marL="0" lvl="0" indent="0" algn="ctr" defTabSz="977900" rtl="0" eaLnBrk="0" fontAlgn="base" hangingPunct="0">
            <a:lnSpc>
              <a:spcPct val="90000"/>
            </a:lnSpc>
            <a:spcBef>
              <a:spcPct val="0"/>
            </a:spcBef>
            <a:spcAft>
              <a:spcPct val="0"/>
            </a:spcAft>
            <a:buNone/>
          </a:pPr>
          <a:r>
            <a:rPr lang="en-US" sz="2400" b="1" i="1" kern="1200" dirty="0">
              <a:solidFill>
                <a:schemeClr val="bg1"/>
              </a:solidFill>
              <a:latin typeface="Arial" charset="0"/>
              <a:ea typeface="ヒラギノ角ゴ Pro W3" charset="0"/>
              <a:cs typeface="ヒラギノ角ゴ Pro W3" charset="0"/>
            </a:rPr>
            <a:t>Ethical Leadership</a:t>
          </a:r>
        </a:p>
      </dgm:t>
    </dgm:pt>
    <dgm:pt modelId="{710CE578-341C-43DE-AB35-F38570898B9B}" type="parTrans" cxnId="{EA126F29-F6E6-43B4-9775-A618BA23E050}">
      <dgm:prSet/>
      <dgm:spPr/>
      <dgm:t>
        <a:bodyPr/>
        <a:lstStyle/>
        <a:p>
          <a:endParaRPr lang="en-US"/>
        </a:p>
      </dgm:t>
    </dgm:pt>
    <dgm:pt modelId="{DE862E11-7709-4753-861B-A2836F643F01}" type="sibTrans" cxnId="{EA126F29-F6E6-43B4-9775-A618BA23E050}">
      <dgm:prSet/>
      <dgm:spPr/>
      <dgm:t>
        <a:bodyPr/>
        <a:lstStyle/>
        <a:p>
          <a:endParaRPr lang="en-US"/>
        </a:p>
      </dgm:t>
    </dgm:pt>
    <dgm:pt modelId="{94FEE026-8258-4363-A94B-11B9F655DF4A}">
      <dgm:prSet custT="1"/>
      <dgm:spPr/>
      <dgm:t>
        <a:bodyPr/>
        <a:lstStyle/>
        <a:p>
          <a:r>
            <a:rPr lang="en-US" sz="1800" dirty="0"/>
            <a:t>Key to building and maintaining public confidence especially in times of change = </a:t>
          </a:r>
          <a:r>
            <a:rPr lang="en-US" sz="1800" b="1" i="0" dirty="0">
              <a:solidFill>
                <a:schemeClr val="tx2"/>
              </a:solidFill>
            </a:rPr>
            <a:t>Ethics</a:t>
          </a:r>
        </a:p>
      </dgm:t>
    </dgm:pt>
    <dgm:pt modelId="{158E629C-B00B-4EF6-BDBE-1399C115C82D}" type="parTrans" cxnId="{D70CCFB1-2523-42A5-8428-896D51C7AF1C}">
      <dgm:prSet/>
      <dgm:spPr/>
      <dgm:t>
        <a:bodyPr/>
        <a:lstStyle/>
        <a:p>
          <a:endParaRPr lang="en-US"/>
        </a:p>
      </dgm:t>
    </dgm:pt>
    <dgm:pt modelId="{56A41F29-D69F-4895-A62C-76C651D9C88A}" type="sibTrans" cxnId="{D70CCFB1-2523-42A5-8428-896D51C7AF1C}">
      <dgm:prSet/>
      <dgm:spPr/>
      <dgm:t>
        <a:bodyPr/>
        <a:lstStyle/>
        <a:p>
          <a:endParaRPr lang="en-US"/>
        </a:p>
      </dgm:t>
    </dgm:pt>
    <dgm:pt modelId="{92DA6F3F-296F-4451-AB4E-C9E7E727E9AA}">
      <dgm:prSet custT="1"/>
      <dgm:spPr/>
      <dgm:t>
        <a:bodyPr/>
        <a:lstStyle/>
        <a:p>
          <a:r>
            <a:rPr lang="en-US" sz="1800" dirty="0"/>
            <a:t>Wider role in society as ethical leaders and champions</a:t>
          </a:r>
          <a:r>
            <a:rPr lang="en-US" sz="2000" dirty="0"/>
            <a:t>?</a:t>
          </a:r>
        </a:p>
      </dgm:t>
    </dgm:pt>
    <dgm:pt modelId="{D9C3A437-B015-4010-AC17-4685F25697A6}" type="parTrans" cxnId="{7A231907-5CBF-4CFD-B2D5-EF7E517B3768}">
      <dgm:prSet/>
      <dgm:spPr/>
      <dgm:t>
        <a:bodyPr/>
        <a:lstStyle/>
        <a:p>
          <a:endParaRPr lang="en-US"/>
        </a:p>
      </dgm:t>
    </dgm:pt>
    <dgm:pt modelId="{ED091406-5AF3-4E1C-8320-E1353E8A89DF}" type="sibTrans" cxnId="{7A231907-5CBF-4CFD-B2D5-EF7E517B3768}">
      <dgm:prSet/>
      <dgm:spPr/>
      <dgm:t>
        <a:bodyPr/>
        <a:lstStyle/>
        <a:p>
          <a:endParaRPr lang="en-US"/>
        </a:p>
      </dgm:t>
    </dgm:pt>
    <dgm:pt modelId="{E62EA4EA-D515-46AB-8748-4DAEE74118A8}">
      <dgm:prSet custT="1"/>
      <dgm:spPr/>
      <dgm:t>
        <a:bodyPr/>
        <a:lstStyle/>
        <a:p>
          <a:r>
            <a:rPr lang="en-US" sz="1800" dirty="0"/>
            <a:t>Evolve from compliance mindset (only) to advisory mindset</a:t>
          </a:r>
        </a:p>
      </dgm:t>
    </dgm:pt>
    <dgm:pt modelId="{7C7D54A8-FECE-4B65-8F99-37D6657C301C}" type="parTrans" cxnId="{2ADBA6E3-AFA6-4449-B943-955F2D0CCCF7}">
      <dgm:prSet/>
      <dgm:spPr/>
      <dgm:t>
        <a:bodyPr/>
        <a:lstStyle/>
        <a:p>
          <a:endParaRPr lang="en-US"/>
        </a:p>
      </dgm:t>
    </dgm:pt>
    <dgm:pt modelId="{20E6BCE8-6B40-485A-AFC5-8EE5EC8FE69F}" type="sibTrans" cxnId="{2ADBA6E3-AFA6-4449-B943-955F2D0CCCF7}">
      <dgm:prSet/>
      <dgm:spPr/>
      <dgm:t>
        <a:bodyPr/>
        <a:lstStyle/>
        <a:p>
          <a:endParaRPr lang="en-US"/>
        </a:p>
      </dgm:t>
    </dgm:pt>
    <dgm:pt modelId="{55E318B6-ABF1-46EE-80E8-7CD9DDD39B58}">
      <dgm:prSet custT="1"/>
      <dgm:spPr/>
      <dgm:t>
        <a:bodyPr/>
        <a:lstStyle/>
        <a:p>
          <a:r>
            <a:rPr lang="en-US" sz="1800" dirty="0"/>
            <a:t>“Growth mindset”</a:t>
          </a:r>
        </a:p>
      </dgm:t>
    </dgm:pt>
    <dgm:pt modelId="{7C2FA427-9661-4C96-A02F-E38E4A32E6F1}" type="parTrans" cxnId="{F2A7E7AC-8ED9-4886-A6B1-42D380F0E2D3}">
      <dgm:prSet/>
      <dgm:spPr/>
      <dgm:t>
        <a:bodyPr/>
        <a:lstStyle/>
        <a:p>
          <a:endParaRPr lang="en-US"/>
        </a:p>
      </dgm:t>
    </dgm:pt>
    <dgm:pt modelId="{A0718CC3-F08E-4DFE-908B-FC5EA00D89AF}" type="sibTrans" cxnId="{F2A7E7AC-8ED9-4886-A6B1-42D380F0E2D3}">
      <dgm:prSet/>
      <dgm:spPr/>
      <dgm:t>
        <a:bodyPr/>
        <a:lstStyle/>
        <a:p>
          <a:endParaRPr lang="en-US"/>
        </a:p>
      </dgm:t>
    </dgm:pt>
    <dgm:pt modelId="{6A79BDD1-4ECD-41A8-91AC-04E36DCB8AF8}" type="pres">
      <dgm:prSet presAssocID="{7EEA0EB6-2BC8-49C1-B7C5-2633B4C5BE73}" presName="Name0" presStyleCnt="0">
        <dgm:presLayoutVars>
          <dgm:dir/>
          <dgm:animLvl val="lvl"/>
          <dgm:resizeHandles val="exact"/>
        </dgm:presLayoutVars>
      </dgm:prSet>
      <dgm:spPr/>
    </dgm:pt>
    <dgm:pt modelId="{FFDA465D-2192-454F-BA0F-9EFF3671284F}" type="pres">
      <dgm:prSet presAssocID="{32C24C70-E18D-4CEB-94D1-8C60DAC1C940}" presName="composite" presStyleCnt="0"/>
      <dgm:spPr/>
    </dgm:pt>
    <dgm:pt modelId="{8FAADAC8-AB62-4702-A6A7-4665FB9AA39A}" type="pres">
      <dgm:prSet presAssocID="{32C24C70-E18D-4CEB-94D1-8C60DAC1C94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CEE8B694-A018-4CDF-9257-EFCAFD632E74}" type="pres">
      <dgm:prSet presAssocID="{32C24C70-E18D-4CEB-94D1-8C60DAC1C940}" presName="desTx" presStyleLbl="alignAccFollowNode1" presStyleIdx="0" presStyleCnt="2" custLinFactNeighborX="-1" custLinFactNeighborY="-1836">
        <dgm:presLayoutVars>
          <dgm:bulletEnabled val="1"/>
        </dgm:presLayoutVars>
      </dgm:prSet>
      <dgm:spPr/>
    </dgm:pt>
    <dgm:pt modelId="{D8C50CE3-C83A-4355-B3F8-44395D815B73}" type="pres">
      <dgm:prSet presAssocID="{705D8C9B-8D4F-4F87-8365-97793638FF93}" presName="space" presStyleCnt="0"/>
      <dgm:spPr/>
    </dgm:pt>
    <dgm:pt modelId="{37F8E70B-D828-441D-80EA-8C632722BD08}" type="pres">
      <dgm:prSet presAssocID="{A61AA4A1-22B5-4D01-8B60-A02E7DD090C2}" presName="composite" presStyleCnt="0"/>
      <dgm:spPr/>
    </dgm:pt>
    <dgm:pt modelId="{9EF16145-39D9-464A-8DDE-89B5DE44D836}" type="pres">
      <dgm:prSet presAssocID="{A61AA4A1-22B5-4D01-8B60-A02E7DD090C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E57429D3-8482-4B5E-8656-83EBAF424D19}" type="pres">
      <dgm:prSet presAssocID="{A61AA4A1-22B5-4D01-8B60-A02E7DD090C2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7A231907-5CBF-4CFD-B2D5-EF7E517B3768}" srcId="{A61AA4A1-22B5-4D01-8B60-A02E7DD090C2}" destId="{92DA6F3F-296F-4451-AB4E-C9E7E727E9AA}" srcOrd="1" destOrd="0" parTransId="{D9C3A437-B015-4010-AC17-4685F25697A6}" sibTransId="{ED091406-5AF3-4E1C-8320-E1353E8A89DF}"/>
    <dgm:cxn modelId="{2F902015-FCFD-448B-B40E-FB53F29EEE5F}" type="presOf" srcId="{A61AA4A1-22B5-4D01-8B60-A02E7DD090C2}" destId="{9EF16145-39D9-464A-8DDE-89B5DE44D836}" srcOrd="0" destOrd="0" presId="urn:microsoft.com/office/officeart/2005/8/layout/hList1"/>
    <dgm:cxn modelId="{EA126F29-F6E6-43B4-9775-A618BA23E050}" srcId="{7EEA0EB6-2BC8-49C1-B7C5-2633B4C5BE73}" destId="{A61AA4A1-22B5-4D01-8B60-A02E7DD090C2}" srcOrd="1" destOrd="0" parTransId="{710CE578-341C-43DE-AB35-F38570898B9B}" sibTransId="{DE862E11-7709-4753-861B-A2836F643F01}"/>
    <dgm:cxn modelId="{16D90A2D-9857-4F02-BB8F-11FEFAB494A3}" type="presOf" srcId="{E62EA4EA-D515-46AB-8748-4DAEE74118A8}" destId="{CEE8B694-A018-4CDF-9257-EFCAFD632E74}" srcOrd="0" destOrd="2" presId="urn:microsoft.com/office/officeart/2005/8/layout/hList1"/>
    <dgm:cxn modelId="{1B60D439-E370-468E-9601-A0EB12956E33}" srcId="{32C24C70-E18D-4CEB-94D1-8C60DAC1C940}" destId="{AC1D7464-9C2C-4D12-9FF3-8E6A512B8119}" srcOrd="1" destOrd="0" parTransId="{D3364BB1-55C2-45F6-9A60-EF51914BC8E7}" sibTransId="{EF85049E-BF78-439F-BAA1-ED472CDF688A}"/>
    <dgm:cxn modelId="{93992D4E-69F6-450B-92F1-81302097B7C6}" type="presOf" srcId="{7EEA0EB6-2BC8-49C1-B7C5-2633B4C5BE73}" destId="{6A79BDD1-4ECD-41A8-91AC-04E36DCB8AF8}" srcOrd="0" destOrd="0" presId="urn:microsoft.com/office/officeart/2005/8/layout/hList1"/>
    <dgm:cxn modelId="{3E627058-B028-4977-B9CA-0069EBE93AA1}" type="presOf" srcId="{92DA6F3F-296F-4451-AB4E-C9E7E727E9AA}" destId="{E57429D3-8482-4B5E-8656-83EBAF424D19}" srcOrd="0" destOrd="1" presId="urn:microsoft.com/office/officeart/2005/8/layout/hList1"/>
    <dgm:cxn modelId="{82A7D591-AA57-4AF3-A0D6-08A1A3F1583F}" type="presOf" srcId="{32C24C70-E18D-4CEB-94D1-8C60DAC1C940}" destId="{8FAADAC8-AB62-4702-A6A7-4665FB9AA39A}" srcOrd="0" destOrd="0" presId="urn:microsoft.com/office/officeart/2005/8/layout/hList1"/>
    <dgm:cxn modelId="{54F6A4A3-8144-4FB5-BE6C-EBC6BA885A08}" type="presOf" srcId="{AC1D7464-9C2C-4D12-9FF3-8E6A512B8119}" destId="{CEE8B694-A018-4CDF-9257-EFCAFD632E74}" srcOrd="0" destOrd="1" presId="urn:microsoft.com/office/officeart/2005/8/layout/hList1"/>
    <dgm:cxn modelId="{F2A7E7AC-8ED9-4886-A6B1-42D380F0E2D3}" srcId="{32C24C70-E18D-4CEB-94D1-8C60DAC1C940}" destId="{55E318B6-ABF1-46EE-80E8-7CD9DDD39B58}" srcOrd="0" destOrd="0" parTransId="{7C2FA427-9661-4C96-A02F-E38E4A32E6F1}" sibTransId="{A0718CC3-F08E-4DFE-908B-FC5EA00D89AF}"/>
    <dgm:cxn modelId="{D70CCFB1-2523-42A5-8428-896D51C7AF1C}" srcId="{A61AA4A1-22B5-4D01-8B60-A02E7DD090C2}" destId="{94FEE026-8258-4363-A94B-11B9F655DF4A}" srcOrd="0" destOrd="0" parTransId="{158E629C-B00B-4EF6-BDBE-1399C115C82D}" sibTransId="{56A41F29-D69F-4895-A62C-76C651D9C88A}"/>
    <dgm:cxn modelId="{A4D559C4-66B2-4A2D-BC86-26D1C44BC201}" type="presOf" srcId="{94FEE026-8258-4363-A94B-11B9F655DF4A}" destId="{E57429D3-8482-4B5E-8656-83EBAF424D19}" srcOrd="0" destOrd="0" presId="urn:microsoft.com/office/officeart/2005/8/layout/hList1"/>
    <dgm:cxn modelId="{2ADBA6E3-AFA6-4449-B943-955F2D0CCCF7}" srcId="{32C24C70-E18D-4CEB-94D1-8C60DAC1C940}" destId="{E62EA4EA-D515-46AB-8748-4DAEE74118A8}" srcOrd="2" destOrd="0" parTransId="{7C7D54A8-FECE-4B65-8F99-37D6657C301C}" sibTransId="{20E6BCE8-6B40-485A-AFC5-8EE5EC8FE69F}"/>
    <dgm:cxn modelId="{2499D5E9-542B-44F9-B591-481B154238B4}" type="presOf" srcId="{55E318B6-ABF1-46EE-80E8-7CD9DDD39B58}" destId="{CEE8B694-A018-4CDF-9257-EFCAFD632E74}" srcOrd="0" destOrd="0" presId="urn:microsoft.com/office/officeart/2005/8/layout/hList1"/>
    <dgm:cxn modelId="{55F362FC-C06D-424A-A66B-22222991C5D1}" srcId="{7EEA0EB6-2BC8-49C1-B7C5-2633B4C5BE73}" destId="{32C24C70-E18D-4CEB-94D1-8C60DAC1C940}" srcOrd="0" destOrd="0" parTransId="{C26D52D1-E341-4EF9-886C-7205BB957ADA}" sibTransId="{705D8C9B-8D4F-4F87-8365-97793638FF93}"/>
    <dgm:cxn modelId="{3AB78F2A-C34F-4A09-8C48-3C28130D80CA}" type="presParOf" srcId="{6A79BDD1-4ECD-41A8-91AC-04E36DCB8AF8}" destId="{FFDA465D-2192-454F-BA0F-9EFF3671284F}" srcOrd="0" destOrd="0" presId="urn:microsoft.com/office/officeart/2005/8/layout/hList1"/>
    <dgm:cxn modelId="{48B877AF-4083-4C2A-8F4B-88BA94DD8A66}" type="presParOf" srcId="{FFDA465D-2192-454F-BA0F-9EFF3671284F}" destId="{8FAADAC8-AB62-4702-A6A7-4665FB9AA39A}" srcOrd="0" destOrd="0" presId="urn:microsoft.com/office/officeart/2005/8/layout/hList1"/>
    <dgm:cxn modelId="{2BC50C91-7AC1-4454-A526-4E59EED00252}" type="presParOf" srcId="{FFDA465D-2192-454F-BA0F-9EFF3671284F}" destId="{CEE8B694-A018-4CDF-9257-EFCAFD632E74}" srcOrd="1" destOrd="0" presId="urn:microsoft.com/office/officeart/2005/8/layout/hList1"/>
    <dgm:cxn modelId="{2798E996-F52E-4E67-8484-B267EB87B9CE}" type="presParOf" srcId="{6A79BDD1-4ECD-41A8-91AC-04E36DCB8AF8}" destId="{D8C50CE3-C83A-4355-B3F8-44395D815B73}" srcOrd="1" destOrd="0" presId="urn:microsoft.com/office/officeart/2005/8/layout/hList1"/>
    <dgm:cxn modelId="{6FB330BC-01C2-43F9-BF01-0FE5BBD0C4F6}" type="presParOf" srcId="{6A79BDD1-4ECD-41A8-91AC-04E36DCB8AF8}" destId="{37F8E70B-D828-441D-80EA-8C632722BD08}" srcOrd="2" destOrd="0" presId="urn:microsoft.com/office/officeart/2005/8/layout/hList1"/>
    <dgm:cxn modelId="{519C4EA5-B5E0-472D-821F-C9FF6B701D2F}" type="presParOf" srcId="{37F8E70B-D828-441D-80EA-8C632722BD08}" destId="{9EF16145-39D9-464A-8DDE-89B5DE44D836}" srcOrd="0" destOrd="0" presId="urn:microsoft.com/office/officeart/2005/8/layout/hList1"/>
    <dgm:cxn modelId="{D8E83645-A099-409D-95FB-3E37776B2DB1}" type="presParOf" srcId="{37F8E70B-D828-441D-80EA-8C632722BD08}" destId="{E57429D3-8482-4B5E-8656-83EBAF424D1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E4BDE5F-F5BE-47C8-8D56-1424DB28400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8FEF661-228C-44C7-B270-B070DDCD9DD1}">
      <dgm:prSet/>
      <dgm:spPr/>
      <dgm:t>
        <a:bodyPr/>
        <a:lstStyle/>
        <a:p>
          <a:r>
            <a:rPr lang="en-US" b="1" dirty="0"/>
            <a:t>Integrity</a:t>
          </a:r>
          <a:endParaRPr lang="en-US" dirty="0"/>
        </a:p>
      </dgm:t>
    </dgm:pt>
    <dgm:pt modelId="{70137E12-E5C6-4C5B-A011-DF7B16309C07}" type="parTrans" cxnId="{47A262C5-68C1-4F89-AD81-5BA94566A799}">
      <dgm:prSet/>
      <dgm:spPr/>
      <dgm:t>
        <a:bodyPr/>
        <a:lstStyle/>
        <a:p>
          <a:endParaRPr lang="en-US"/>
        </a:p>
      </dgm:t>
    </dgm:pt>
    <dgm:pt modelId="{73ED30D3-58F1-44EA-A688-CB2B974D44BB}" type="sibTrans" cxnId="{47A262C5-68C1-4F89-AD81-5BA94566A799}">
      <dgm:prSet/>
      <dgm:spPr/>
      <dgm:t>
        <a:bodyPr/>
        <a:lstStyle/>
        <a:p>
          <a:endParaRPr lang="en-US"/>
        </a:p>
      </dgm:t>
    </dgm:pt>
    <dgm:pt modelId="{DF8314B1-2750-47D4-8C42-1778F391B2C1}">
      <dgm:prSet/>
      <dgm:spPr/>
      <dgm:t>
        <a:bodyPr/>
        <a:lstStyle/>
        <a:p>
          <a:r>
            <a:rPr lang="en-US" b="1" dirty="0"/>
            <a:t>Objectivity</a:t>
          </a:r>
          <a:endParaRPr lang="en-US" dirty="0"/>
        </a:p>
      </dgm:t>
    </dgm:pt>
    <dgm:pt modelId="{D38232A8-2DA7-467C-A995-363E328A12B7}" type="parTrans" cxnId="{902E3B65-BCED-4A18-992D-B31073375B18}">
      <dgm:prSet/>
      <dgm:spPr/>
      <dgm:t>
        <a:bodyPr/>
        <a:lstStyle/>
        <a:p>
          <a:endParaRPr lang="en-US"/>
        </a:p>
      </dgm:t>
    </dgm:pt>
    <dgm:pt modelId="{50EC7EB5-BC88-47A3-BDFC-D432C036C9CB}" type="sibTrans" cxnId="{902E3B65-BCED-4A18-992D-B31073375B18}">
      <dgm:prSet/>
      <dgm:spPr/>
      <dgm:t>
        <a:bodyPr/>
        <a:lstStyle/>
        <a:p>
          <a:endParaRPr lang="en-US"/>
        </a:p>
      </dgm:t>
    </dgm:pt>
    <dgm:pt modelId="{6A012C04-572D-4A79-8110-531DD83A3644}">
      <dgm:prSet/>
      <dgm:spPr/>
      <dgm:t>
        <a:bodyPr/>
        <a:lstStyle/>
        <a:p>
          <a:r>
            <a:rPr lang="en-US" b="1" dirty="0"/>
            <a:t>Prof. Comp. &amp; Due Care</a:t>
          </a:r>
          <a:endParaRPr lang="en-US" dirty="0"/>
        </a:p>
      </dgm:t>
    </dgm:pt>
    <dgm:pt modelId="{0968042C-1672-4FFF-BA77-120C95048466}" type="parTrans" cxnId="{46FE91C4-3F17-4AB6-8063-B1DAD0611087}">
      <dgm:prSet/>
      <dgm:spPr/>
      <dgm:t>
        <a:bodyPr/>
        <a:lstStyle/>
        <a:p>
          <a:endParaRPr lang="en-US"/>
        </a:p>
      </dgm:t>
    </dgm:pt>
    <dgm:pt modelId="{C86CA919-D86B-4C1F-A511-742AB9CB78AB}" type="sibTrans" cxnId="{46FE91C4-3F17-4AB6-8063-B1DAD0611087}">
      <dgm:prSet/>
      <dgm:spPr/>
      <dgm:t>
        <a:bodyPr/>
        <a:lstStyle/>
        <a:p>
          <a:endParaRPr lang="en-US"/>
        </a:p>
      </dgm:t>
    </dgm:pt>
    <dgm:pt modelId="{34E2C333-C419-4344-8978-9BADE7043B61}">
      <dgm:prSet/>
      <dgm:spPr/>
      <dgm:t>
        <a:bodyPr/>
        <a:lstStyle/>
        <a:p>
          <a:r>
            <a:rPr lang="en-US" b="1" dirty="0"/>
            <a:t>Confidentiality</a:t>
          </a:r>
          <a:endParaRPr lang="en-US" dirty="0"/>
        </a:p>
      </dgm:t>
    </dgm:pt>
    <dgm:pt modelId="{695C5991-AED4-4FD6-B227-7D83FAD51E0E}" type="parTrans" cxnId="{2466D1C7-F0E8-4AAA-A9FF-AB48CBA68F8C}">
      <dgm:prSet/>
      <dgm:spPr/>
      <dgm:t>
        <a:bodyPr/>
        <a:lstStyle/>
        <a:p>
          <a:endParaRPr lang="en-US"/>
        </a:p>
      </dgm:t>
    </dgm:pt>
    <dgm:pt modelId="{63AC8F43-0585-44BD-8385-2479F7E00E60}" type="sibTrans" cxnId="{2466D1C7-F0E8-4AAA-A9FF-AB48CBA68F8C}">
      <dgm:prSet/>
      <dgm:spPr/>
      <dgm:t>
        <a:bodyPr/>
        <a:lstStyle/>
        <a:p>
          <a:endParaRPr lang="en-US"/>
        </a:p>
      </dgm:t>
    </dgm:pt>
    <dgm:pt modelId="{68B5FE5A-6956-4287-9A47-61756B5CC13E}">
      <dgm:prSet/>
      <dgm:spPr/>
      <dgm:t>
        <a:bodyPr/>
        <a:lstStyle/>
        <a:p>
          <a:r>
            <a:rPr lang="en-US" b="1" dirty="0"/>
            <a:t>Professional Behavior</a:t>
          </a:r>
          <a:endParaRPr lang="en-US" dirty="0"/>
        </a:p>
      </dgm:t>
    </dgm:pt>
    <dgm:pt modelId="{C889CB5F-C584-4B7F-8AA0-3EB73EB06D13}" type="parTrans" cxnId="{DAEB384B-58A6-4013-B99B-3C2F471B2320}">
      <dgm:prSet/>
      <dgm:spPr/>
      <dgm:t>
        <a:bodyPr/>
        <a:lstStyle/>
        <a:p>
          <a:endParaRPr lang="en-US"/>
        </a:p>
      </dgm:t>
    </dgm:pt>
    <dgm:pt modelId="{4F045328-1692-4619-BBFD-FD94FB4E034D}" type="sibTrans" cxnId="{DAEB384B-58A6-4013-B99B-3C2F471B2320}">
      <dgm:prSet/>
      <dgm:spPr/>
      <dgm:t>
        <a:bodyPr/>
        <a:lstStyle/>
        <a:p>
          <a:endParaRPr lang="en-US"/>
        </a:p>
      </dgm:t>
    </dgm:pt>
    <dgm:pt modelId="{B7C86C93-F028-456E-93F1-DE1E72075D96}" type="pres">
      <dgm:prSet presAssocID="{2E4BDE5F-F5BE-47C8-8D56-1424DB284005}" presName="linear" presStyleCnt="0">
        <dgm:presLayoutVars>
          <dgm:animLvl val="lvl"/>
          <dgm:resizeHandles val="exact"/>
        </dgm:presLayoutVars>
      </dgm:prSet>
      <dgm:spPr/>
    </dgm:pt>
    <dgm:pt modelId="{FBD0EE5C-7F23-48B5-89B0-B3E230986925}" type="pres">
      <dgm:prSet presAssocID="{28FEF661-228C-44C7-B270-B070DDCD9DD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A2A40320-7AD1-47B9-B348-54894C3CCA35}" type="pres">
      <dgm:prSet presAssocID="{73ED30D3-58F1-44EA-A688-CB2B974D44BB}" presName="spacer" presStyleCnt="0"/>
      <dgm:spPr/>
    </dgm:pt>
    <dgm:pt modelId="{503F6CD9-0776-4500-AA8B-86772E6CB248}" type="pres">
      <dgm:prSet presAssocID="{DF8314B1-2750-47D4-8C42-1778F391B2C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696A8C2-F196-42BC-9FB4-DDEE149F98C3}" type="pres">
      <dgm:prSet presAssocID="{50EC7EB5-BC88-47A3-BDFC-D432C036C9CB}" presName="spacer" presStyleCnt="0"/>
      <dgm:spPr/>
    </dgm:pt>
    <dgm:pt modelId="{2110196F-6B4D-4981-B9AD-62E1A2CAA570}" type="pres">
      <dgm:prSet presAssocID="{6A012C04-572D-4A79-8110-531DD83A364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8C9E1E37-90BB-4AE0-BA68-335820EBA18B}" type="pres">
      <dgm:prSet presAssocID="{C86CA919-D86B-4C1F-A511-742AB9CB78AB}" presName="spacer" presStyleCnt="0"/>
      <dgm:spPr/>
    </dgm:pt>
    <dgm:pt modelId="{B4B2D9A4-AFB5-44F5-8EFA-EAC660680228}" type="pres">
      <dgm:prSet presAssocID="{34E2C333-C419-4344-8978-9BADE7043B6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BD4ED6AB-6195-4053-AC36-E374BFDE367A}" type="pres">
      <dgm:prSet presAssocID="{63AC8F43-0585-44BD-8385-2479F7E00E60}" presName="spacer" presStyleCnt="0"/>
      <dgm:spPr/>
    </dgm:pt>
    <dgm:pt modelId="{F4E054E6-7E39-40A6-BF1A-434DB0085DD7}" type="pres">
      <dgm:prSet presAssocID="{68B5FE5A-6956-4287-9A47-61756B5CC13E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39F9C23C-47EE-4DF0-A074-BF323CF09871}" type="presOf" srcId="{2E4BDE5F-F5BE-47C8-8D56-1424DB284005}" destId="{B7C86C93-F028-456E-93F1-DE1E72075D96}" srcOrd="0" destOrd="0" presId="urn:microsoft.com/office/officeart/2005/8/layout/vList2"/>
    <dgm:cxn modelId="{902E3B65-BCED-4A18-992D-B31073375B18}" srcId="{2E4BDE5F-F5BE-47C8-8D56-1424DB284005}" destId="{DF8314B1-2750-47D4-8C42-1778F391B2C1}" srcOrd="1" destOrd="0" parTransId="{D38232A8-2DA7-467C-A995-363E328A12B7}" sibTransId="{50EC7EB5-BC88-47A3-BDFC-D432C036C9CB}"/>
    <dgm:cxn modelId="{DAEB384B-58A6-4013-B99B-3C2F471B2320}" srcId="{2E4BDE5F-F5BE-47C8-8D56-1424DB284005}" destId="{68B5FE5A-6956-4287-9A47-61756B5CC13E}" srcOrd="4" destOrd="0" parTransId="{C889CB5F-C584-4B7F-8AA0-3EB73EB06D13}" sibTransId="{4F045328-1692-4619-BBFD-FD94FB4E034D}"/>
    <dgm:cxn modelId="{749FA27E-39B1-4501-ABF9-57F927158586}" type="presOf" srcId="{6A012C04-572D-4A79-8110-531DD83A3644}" destId="{2110196F-6B4D-4981-B9AD-62E1A2CAA570}" srcOrd="0" destOrd="0" presId="urn:microsoft.com/office/officeart/2005/8/layout/vList2"/>
    <dgm:cxn modelId="{368236A3-EB35-479B-9364-4D9CC4A2BAD8}" type="presOf" srcId="{28FEF661-228C-44C7-B270-B070DDCD9DD1}" destId="{FBD0EE5C-7F23-48B5-89B0-B3E230986925}" srcOrd="0" destOrd="0" presId="urn:microsoft.com/office/officeart/2005/8/layout/vList2"/>
    <dgm:cxn modelId="{DB8FB2A9-A3F1-4734-9302-E07D5007884B}" type="presOf" srcId="{DF8314B1-2750-47D4-8C42-1778F391B2C1}" destId="{503F6CD9-0776-4500-AA8B-86772E6CB248}" srcOrd="0" destOrd="0" presId="urn:microsoft.com/office/officeart/2005/8/layout/vList2"/>
    <dgm:cxn modelId="{934A28B4-347E-45CD-BD9F-4E755C16B2C4}" type="presOf" srcId="{34E2C333-C419-4344-8978-9BADE7043B61}" destId="{B4B2D9A4-AFB5-44F5-8EFA-EAC660680228}" srcOrd="0" destOrd="0" presId="urn:microsoft.com/office/officeart/2005/8/layout/vList2"/>
    <dgm:cxn modelId="{BAD25FC2-3199-4751-87EA-95506CCD5756}" type="presOf" srcId="{68B5FE5A-6956-4287-9A47-61756B5CC13E}" destId="{F4E054E6-7E39-40A6-BF1A-434DB0085DD7}" srcOrd="0" destOrd="0" presId="urn:microsoft.com/office/officeart/2005/8/layout/vList2"/>
    <dgm:cxn modelId="{46FE91C4-3F17-4AB6-8063-B1DAD0611087}" srcId="{2E4BDE5F-F5BE-47C8-8D56-1424DB284005}" destId="{6A012C04-572D-4A79-8110-531DD83A3644}" srcOrd="2" destOrd="0" parTransId="{0968042C-1672-4FFF-BA77-120C95048466}" sibTransId="{C86CA919-D86B-4C1F-A511-742AB9CB78AB}"/>
    <dgm:cxn modelId="{47A262C5-68C1-4F89-AD81-5BA94566A799}" srcId="{2E4BDE5F-F5BE-47C8-8D56-1424DB284005}" destId="{28FEF661-228C-44C7-B270-B070DDCD9DD1}" srcOrd="0" destOrd="0" parTransId="{70137E12-E5C6-4C5B-A011-DF7B16309C07}" sibTransId="{73ED30D3-58F1-44EA-A688-CB2B974D44BB}"/>
    <dgm:cxn modelId="{2466D1C7-F0E8-4AAA-A9FF-AB48CBA68F8C}" srcId="{2E4BDE5F-F5BE-47C8-8D56-1424DB284005}" destId="{34E2C333-C419-4344-8978-9BADE7043B61}" srcOrd="3" destOrd="0" parTransId="{695C5991-AED4-4FD6-B227-7D83FAD51E0E}" sibTransId="{63AC8F43-0585-44BD-8385-2479F7E00E60}"/>
    <dgm:cxn modelId="{D247E63D-6FA2-4831-BA96-9F80CB18C9FC}" type="presParOf" srcId="{B7C86C93-F028-456E-93F1-DE1E72075D96}" destId="{FBD0EE5C-7F23-48B5-89B0-B3E230986925}" srcOrd="0" destOrd="0" presId="urn:microsoft.com/office/officeart/2005/8/layout/vList2"/>
    <dgm:cxn modelId="{D01476F6-C1ED-4380-B5E0-D7EC6BBB7505}" type="presParOf" srcId="{B7C86C93-F028-456E-93F1-DE1E72075D96}" destId="{A2A40320-7AD1-47B9-B348-54894C3CCA35}" srcOrd="1" destOrd="0" presId="urn:microsoft.com/office/officeart/2005/8/layout/vList2"/>
    <dgm:cxn modelId="{91F6D311-1702-46E1-A4AC-C371BB70A552}" type="presParOf" srcId="{B7C86C93-F028-456E-93F1-DE1E72075D96}" destId="{503F6CD9-0776-4500-AA8B-86772E6CB248}" srcOrd="2" destOrd="0" presId="urn:microsoft.com/office/officeart/2005/8/layout/vList2"/>
    <dgm:cxn modelId="{E1DA9348-A12C-4395-97A1-A615CA8DE98E}" type="presParOf" srcId="{B7C86C93-F028-456E-93F1-DE1E72075D96}" destId="{F696A8C2-F196-42BC-9FB4-DDEE149F98C3}" srcOrd="3" destOrd="0" presId="urn:microsoft.com/office/officeart/2005/8/layout/vList2"/>
    <dgm:cxn modelId="{36A1B5B3-3793-4177-BD53-1F66F2D3E02B}" type="presParOf" srcId="{B7C86C93-F028-456E-93F1-DE1E72075D96}" destId="{2110196F-6B4D-4981-B9AD-62E1A2CAA570}" srcOrd="4" destOrd="0" presId="urn:microsoft.com/office/officeart/2005/8/layout/vList2"/>
    <dgm:cxn modelId="{347A797E-860F-4B72-B4AF-491F31CEE9A3}" type="presParOf" srcId="{B7C86C93-F028-456E-93F1-DE1E72075D96}" destId="{8C9E1E37-90BB-4AE0-BA68-335820EBA18B}" srcOrd="5" destOrd="0" presId="urn:microsoft.com/office/officeart/2005/8/layout/vList2"/>
    <dgm:cxn modelId="{91DEE0A1-123E-41EB-BAFE-4C23E04240A1}" type="presParOf" srcId="{B7C86C93-F028-456E-93F1-DE1E72075D96}" destId="{B4B2D9A4-AFB5-44F5-8EFA-EAC660680228}" srcOrd="6" destOrd="0" presId="urn:microsoft.com/office/officeart/2005/8/layout/vList2"/>
    <dgm:cxn modelId="{072D206E-B00D-40FB-8EE0-16327F027D68}" type="presParOf" srcId="{B7C86C93-F028-456E-93F1-DE1E72075D96}" destId="{BD4ED6AB-6195-4053-AC36-E374BFDE367A}" srcOrd="7" destOrd="0" presId="urn:microsoft.com/office/officeart/2005/8/layout/vList2"/>
    <dgm:cxn modelId="{09ED1446-6C39-44BD-94C8-1EEC906F1AD8}" type="presParOf" srcId="{B7C86C93-F028-456E-93F1-DE1E72075D96}" destId="{F4E054E6-7E39-40A6-BF1A-434DB0085DD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9090B6A-3B12-462E-8060-2DCB8D5C0F9F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1343DECB-7F09-4182-A190-35A0B7F29291}">
      <dgm:prSet/>
      <dgm:spPr/>
      <dgm:t>
        <a:bodyPr/>
        <a:lstStyle/>
        <a:p>
          <a:r>
            <a:rPr lang="en-US" b="1" dirty="0"/>
            <a:t>Fairness</a:t>
          </a:r>
          <a:endParaRPr lang="en-US" dirty="0"/>
        </a:p>
      </dgm:t>
    </dgm:pt>
    <dgm:pt modelId="{C8B647B9-C3F8-4ACF-AA06-7FAA65D24903}" type="parTrans" cxnId="{E7EAAD56-A9B5-4A6C-B952-E864289CA880}">
      <dgm:prSet/>
      <dgm:spPr/>
      <dgm:t>
        <a:bodyPr/>
        <a:lstStyle/>
        <a:p>
          <a:endParaRPr lang="en-US"/>
        </a:p>
      </dgm:t>
    </dgm:pt>
    <dgm:pt modelId="{937E7CBC-CAF2-42CE-9DF2-40936F760BAB}" type="sibTrans" cxnId="{E7EAAD56-A9B5-4A6C-B952-E864289CA880}">
      <dgm:prSet/>
      <dgm:spPr/>
      <dgm:t>
        <a:bodyPr/>
        <a:lstStyle/>
        <a:p>
          <a:endParaRPr lang="en-US"/>
        </a:p>
      </dgm:t>
    </dgm:pt>
    <dgm:pt modelId="{21F194DD-5D38-4806-962F-2A9EED0CF3C1}">
      <dgm:prSet/>
      <dgm:spPr/>
      <dgm:t>
        <a:bodyPr/>
        <a:lstStyle/>
        <a:p>
          <a:r>
            <a:rPr lang="en-US" b="1" dirty="0"/>
            <a:t>Transparency</a:t>
          </a:r>
          <a:endParaRPr lang="en-US" dirty="0"/>
        </a:p>
      </dgm:t>
    </dgm:pt>
    <dgm:pt modelId="{51504574-F074-4BE2-88AE-A6919A10F479}" type="parTrans" cxnId="{F8159666-475C-4D18-B675-73F51BD12194}">
      <dgm:prSet/>
      <dgm:spPr/>
      <dgm:t>
        <a:bodyPr/>
        <a:lstStyle/>
        <a:p>
          <a:endParaRPr lang="en-US"/>
        </a:p>
      </dgm:t>
    </dgm:pt>
    <dgm:pt modelId="{DB07A8B3-1A3B-4E3D-87B3-5BC37497AAB2}" type="sibTrans" cxnId="{F8159666-475C-4D18-B675-73F51BD12194}">
      <dgm:prSet/>
      <dgm:spPr/>
      <dgm:t>
        <a:bodyPr/>
        <a:lstStyle/>
        <a:p>
          <a:endParaRPr lang="en-US"/>
        </a:p>
      </dgm:t>
    </dgm:pt>
    <dgm:pt modelId="{36F84928-0CF3-4783-AF3C-B2DE835078ED}">
      <dgm:prSet/>
      <dgm:spPr/>
      <dgm:t>
        <a:bodyPr/>
        <a:lstStyle/>
        <a:p>
          <a:r>
            <a:rPr lang="en-US" b="1" dirty="0"/>
            <a:t>Accountability</a:t>
          </a:r>
          <a:endParaRPr lang="en-US" dirty="0"/>
        </a:p>
      </dgm:t>
    </dgm:pt>
    <dgm:pt modelId="{2086299C-E22F-4E9D-9027-5CBFFD1E28F3}" type="parTrans" cxnId="{9215351F-13E2-42AA-AACB-64652DB768E4}">
      <dgm:prSet/>
      <dgm:spPr/>
      <dgm:t>
        <a:bodyPr/>
        <a:lstStyle/>
        <a:p>
          <a:endParaRPr lang="en-US"/>
        </a:p>
      </dgm:t>
    </dgm:pt>
    <dgm:pt modelId="{AFEEB2FD-DFE8-4C72-8C9B-D924BA54BD7D}" type="sibTrans" cxnId="{9215351F-13E2-42AA-AACB-64652DB768E4}">
      <dgm:prSet/>
      <dgm:spPr/>
      <dgm:t>
        <a:bodyPr/>
        <a:lstStyle/>
        <a:p>
          <a:endParaRPr lang="en-US"/>
        </a:p>
      </dgm:t>
    </dgm:pt>
    <dgm:pt modelId="{0AC37666-AC6B-48CC-A3A7-FF370466AD72}">
      <dgm:prSet/>
      <dgm:spPr/>
      <dgm:t>
        <a:bodyPr/>
        <a:lstStyle/>
        <a:p>
          <a:r>
            <a:rPr lang="en-US" b="1" dirty="0"/>
            <a:t>Ethical Leadership</a:t>
          </a:r>
          <a:endParaRPr lang="en-US" dirty="0"/>
        </a:p>
      </dgm:t>
    </dgm:pt>
    <dgm:pt modelId="{F6620C71-E769-4C58-AC37-02BD39BDF5C1}" type="parTrans" cxnId="{07586455-756A-4E0F-A641-CFF8715EDECA}">
      <dgm:prSet/>
      <dgm:spPr/>
      <dgm:t>
        <a:bodyPr/>
        <a:lstStyle/>
        <a:p>
          <a:endParaRPr lang="en-US"/>
        </a:p>
      </dgm:t>
    </dgm:pt>
    <dgm:pt modelId="{61E306A8-11DE-4588-AE50-D4C44DDBDD94}" type="sibTrans" cxnId="{07586455-756A-4E0F-A641-CFF8715EDECA}">
      <dgm:prSet/>
      <dgm:spPr/>
      <dgm:t>
        <a:bodyPr/>
        <a:lstStyle/>
        <a:p>
          <a:endParaRPr lang="en-US"/>
        </a:p>
      </dgm:t>
    </dgm:pt>
    <dgm:pt modelId="{22E9CD71-E37C-432D-830A-5F6959773E20}">
      <dgm:prSet/>
      <dgm:spPr/>
      <dgm:t>
        <a:bodyPr/>
        <a:lstStyle/>
        <a:p>
          <a:r>
            <a:rPr lang="en-US" b="1" dirty="0"/>
            <a:t>Privacy/Security</a:t>
          </a:r>
          <a:endParaRPr lang="en-US" dirty="0"/>
        </a:p>
      </dgm:t>
    </dgm:pt>
    <dgm:pt modelId="{4F1D57B1-320C-45AA-AD81-DC3E0BCADE12}" type="parTrans" cxnId="{7C4B6943-42A9-4E9F-BBA6-B293383C0BFD}">
      <dgm:prSet/>
      <dgm:spPr/>
      <dgm:t>
        <a:bodyPr/>
        <a:lstStyle/>
        <a:p>
          <a:endParaRPr lang="en-US"/>
        </a:p>
      </dgm:t>
    </dgm:pt>
    <dgm:pt modelId="{2B270A8D-FCF2-44BD-ACF8-AB1C281B513E}" type="sibTrans" cxnId="{7C4B6943-42A9-4E9F-BBA6-B293383C0BFD}">
      <dgm:prSet/>
      <dgm:spPr/>
      <dgm:t>
        <a:bodyPr/>
        <a:lstStyle/>
        <a:p>
          <a:endParaRPr lang="en-US"/>
        </a:p>
      </dgm:t>
    </dgm:pt>
    <dgm:pt modelId="{6548F72C-449A-4070-A6A8-D44516C5C3A2}">
      <dgm:prSet/>
      <dgm:spPr/>
      <dgm:t>
        <a:bodyPr/>
        <a:lstStyle/>
        <a:p>
          <a:r>
            <a:rPr lang="en-US" b="1" dirty="0"/>
            <a:t>Explainability</a:t>
          </a:r>
        </a:p>
      </dgm:t>
    </dgm:pt>
    <dgm:pt modelId="{011A5456-4FDC-4A95-B454-7D7168142F30}" type="parTrans" cxnId="{63C1168D-41D4-44B3-AAC8-4A028C3C6F62}">
      <dgm:prSet/>
      <dgm:spPr/>
      <dgm:t>
        <a:bodyPr/>
        <a:lstStyle/>
        <a:p>
          <a:endParaRPr lang="en-US"/>
        </a:p>
      </dgm:t>
    </dgm:pt>
    <dgm:pt modelId="{AEF3607B-1C74-4331-8DDF-B4CD90C16506}" type="sibTrans" cxnId="{63C1168D-41D4-44B3-AAC8-4A028C3C6F62}">
      <dgm:prSet/>
      <dgm:spPr/>
      <dgm:t>
        <a:bodyPr/>
        <a:lstStyle/>
        <a:p>
          <a:endParaRPr lang="en-US"/>
        </a:p>
      </dgm:t>
    </dgm:pt>
    <dgm:pt modelId="{5E4C6E3B-EB9D-4D95-819E-58A2567E5BB5}">
      <dgm:prSet/>
      <dgm:spPr/>
      <dgm:t>
        <a:bodyPr/>
        <a:lstStyle/>
        <a:p>
          <a:r>
            <a:rPr lang="en-US" b="1" dirty="0"/>
            <a:t>Growth Mindset</a:t>
          </a:r>
        </a:p>
      </dgm:t>
    </dgm:pt>
    <dgm:pt modelId="{E4A9FF97-D8C8-4758-8204-1FBFABB84786}" type="parTrans" cxnId="{135D0017-F1E1-4140-88B7-3EA6EF91280E}">
      <dgm:prSet/>
      <dgm:spPr/>
      <dgm:t>
        <a:bodyPr/>
        <a:lstStyle/>
        <a:p>
          <a:endParaRPr lang="en-US"/>
        </a:p>
      </dgm:t>
    </dgm:pt>
    <dgm:pt modelId="{9744269C-4343-4DA8-AACA-8EF326CBC493}" type="sibTrans" cxnId="{135D0017-F1E1-4140-88B7-3EA6EF91280E}">
      <dgm:prSet/>
      <dgm:spPr/>
      <dgm:t>
        <a:bodyPr/>
        <a:lstStyle/>
        <a:p>
          <a:endParaRPr lang="en-US"/>
        </a:p>
      </dgm:t>
    </dgm:pt>
    <dgm:pt modelId="{6AC79C91-C0A0-4088-81EA-4A752F2DD87D}" type="pres">
      <dgm:prSet presAssocID="{19090B6A-3B12-462E-8060-2DCB8D5C0F9F}" presName="linear" presStyleCnt="0">
        <dgm:presLayoutVars>
          <dgm:animLvl val="lvl"/>
          <dgm:resizeHandles val="exact"/>
        </dgm:presLayoutVars>
      </dgm:prSet>
      <dgm:spPr/>
    </dgm:pt>
    <dgm:pt modelId="{1B9B453D-721A-424E-A079-E7A9295911AE}" type="pres">
      <dgm:prSet presAssocID="{1343DECB-7F09-4182-A190-35A0B7F29291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0D050DF3-E0D4-4FF8-B819-CDDFBDC878F3}" type="pres">
      <dgm:prSet presAssocID="{937E7CBC-CAF2-42CE-9DF2-40936F760BAB}" presName="spacer" presStyleCnt="0"/>
      <dgm:spPr/>
    </dgm:pt>
    <dgm:pt modelId="{1433D89C-FABA-4AA6-8901-BCE4149D69A9}" type="pres">
      <dgm:prSet presAssocID="{21F194DD-5D38-4806-962F-2A9EED0CF3C1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EB0426A6-DACE-41A1-B179-CCC91D93166C}" type="pres">
      <dgm:prSet presAssocID="{DB07A8B3-1A3B-4E3D-87B3-5BC37497AAB2}" presName="spacer" presStyleCnt="0"/>
      <dgm:spPr/>
    </dgm:pt>
    <dgm:pt modelId="{4FC736EB-90E7-4127-BE58-0445A2B575F3}" type="pres">
      <dgm:prSet presAssocID="{36F84928-0CF3-4783-AF3C-B2DE835078ED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987CB4B4-77D3-4BC5-ACDB-691AFA952786}" type="pres">
      <dgm:prSet presAssocID="{AFEEB2FD-DFE8-4C72-8C9B-D924BA54BD7D}" presName="spacer" presStyleCnt="0"/>
      <dgm:spPr/>
    </dgm:pt>
    <dgm:pt modelId="{75275C49-7378-4759-8C9F-7C2FC1B25F6C}" type="pres">
      <dgm:prSet presAssocID="{6548F72C-449A-4070-A6A8-D44516C5C3A2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0131370C-093D-4D1C-B38F-DFA081D758DB}" type="pres">
      <dgm:prSet presAssocID="{AEF3607B-1C74-4331-8DDF-B4CD90C16506}" presName="spacer" presStyleCnt="0"/>
      <dgm:spPr/>
    </dgm:pt>
    <dgm:pt modelId="{75914707-0A8B-4C7D-B59C-4B35887A95CE}" type="pres">
      <dgm:prSet presAssocID="{22E9CD71-E37C-432D-830A-5F6959773E20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54A4C42A-5E9F-437D-A528-AA7000B74CD7}" type="pres">
      <dgm:prSet presAssocID="{2B270A8D-FCF2-44BD-ACF8-AB1C281B513E}" presName="spacer" presStyleCnt="0"/>
      <dgm:spPr/>
    </dgm:pt>
    <dgm:pt modelId="{C727182B-A2FE-435B-B0B9-1DBA28454452}" type="pres">
      <dgm:prSet presAssocID="{5E4C6E3B-EB9D-4D95-819E-58A2567E5BB5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1F3B0DBD-6680-4DFD-A68D-56BC09E454AA}" type="pres">
      <dgm:prSet presAssocID="{9744269C-4343-4DA8-AACA-8EF326CBC493}" presName="spacer" presStyleCnt="0"/>
      <dgm:spPr/>
    </dgm:pt>
    <dgm:pt modelId="{6C1B4997-DC7E-468C-9F1B-940F91A35C11}" type="pres">
      <dgm:prSet presAssocID="{0AC37666-AC6B-48CC-A3A7-FF370466AD72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FA1CD016-1918-4ABC-A3D1-A4180117B160}" type="presOf" srcId="{1343DECB-7F09-4182-A190-35A0B7F29291}" destId="{1B9B453D-721A-424E-A079-E7A9295911AE}" srcOrd="0" destOrd="0" presId="urn:microsoft.com/office/officeart/2005/8/layout/vList2"/>
    <dgm:cxn modelId="{135D0017-F1E1-4140-88B7-3EA6EF91280E}" srcId="{19090B6A-3B12-462E-8060-2DCB8D5C0F9F}" destId="{5E4C6E3B-EB9D-4D95-819E-58A2567E5BB5}" srcOrd="5" destOrd="0" parTransId="{E4A9FF97-D8C8-4758-8204-1FBFABB84786}" sibTransId="{9744269C-4343-4DA8-AACA-8EF326CBC493}"/>
    <dgm:cxn modelId="{9215351F-13E2-42AA-AACB-64652DB768E4}" srcId="{19090B6A-3B12-462E-8060-2DCB8D5C0F9F}" destId="{36F84928-0CF3-4783-AF3C-B2DE835078ED}" srcOrd="2" destOrd="0" parTransId="{2086299C-E22F-4E9D-9027-5CBFFD1E28F3}" sibTransId="{AFEEB2FD-DFE8-4C72-8C9B-D924BA54BD7D}"/>
    <dgm:cxn modelId="{BA799A35-DD0E-47FB-BDFB-C0FC1D3F3F90}" type="presOf" srcId="{36F84928-0CF3-4783-AF3C-B2DE835078ED}" destId="{4FC736EB-90E7-4127-BE58-0445A2B575F3}" srcOrd="0" destOrd="0" presId="urn:microsoft.com/office/officeart/2005/8/layout/vList2"/>
    <dgm:cxn modelId="{7C4B6943-42A9-4E9F-BBA6-B293383C0BFD}" srcId="{19090B6A-3B12-462E-8060-2DCB8D5C0F9F}" destId="{22E9CD71-E37C-432D-830A-5F6959773E20}" srcOrd="4" destOrd="0" parTransId="{4F1D57B1-320C-45AA-AD81-DC3E0BCADE12}" sibTransId="{2B270A8D-FCF2-44BD-ACF8-AB1C281B513E}"/>
    <dgm:cxn modelId="{F8159666-475C-4D18-B675-73F51BD12194}" srcId="{19090B6A-3B12-462E-8060-2DCB8D5C0F9F}" destId="{21F194DD-5D38-4806-962F-2A9EED0CF3C1}" srcOrd="1" destOrd="0" parTransId="{51504574-F074-4BE2-88AE-A6919A10F479}" sibTransId="{DB07A8B3-1A3B-4E3D-87B3-5BC37497AAB2}"/>
    <dgm:cxn modelId="{07586455-756A-4E0F-A641-CFF8715EDECA}" srcId="{19090B6A-3B12-462E-8060-2DCB8D5C0F9F}" destId="{0AC37666-AC6B-48CC-A3A7-FF370466AD72}" srcOrd="6" destOrd="0" parTransId="{F6620C71-E769-4C58-AC37-02BD39BDF5C1}" sibTransId="{61E306A8-11DE-4588-AE50-D4C44DDBDD94}"/>
    <dgm:cxn modelId="{E7EAAD56-A9B5-4A6C-B952-E864289CA880}" srcId="{19090B6A-3B12-462E-8060-2DCB8D5C0F9F}" destId="{1343DECB-7F09-4182-A190-35A0B7F29291}" srcOrd="0" destOrd="0" parTransId="{C8B647B9-C3F8-4ACF-AA06-7FAA65D24903}" sibTransId="{937E7CBC-CAF2-42CE-9DF2-40936F760BAB}"/>
    <dgm:cxn modelId="{49C8ED7B-0009-4E57-95E8-79922C581CC7}" type="presOf" srcId="{22E9CD71-E37C-432D-830A-5F6959773E20}" destId="{75914707-0A8B-4C7D-B59C-4B35887A95CE}" srcOrd="0" destOrd="0" presId="urn:microsoft.com/office/officeart/2005/8/layout/vList2"/>
    <dgm:cxn modelId="{3544E887-9A96-4CBA-A422-052C84A8006C}" type="presOf" srcId="{0AC37666-AC6B-48CC-A3A7-FF370466AD72}" destId="{6C1B4997-DC7E-468C-9F1B-940F91A35C11}" srcOrd="0" destOrd="0" presId="urn:microsoft.com/office/officeart/2005/8/layout/vList2"/>
    <dgm:cxn modelId="{63C1168D-41D4-44B3-AAC8-4A028C3C6F62}" srcId="{19090B6A-3B12-462E-8060-2DCB8D5C0F9F}" destId="{6548F72C-449A-4070-A6A8-D44516C5C3A2}" srcOrd="3" destOrd="0" parTransId="{011A5456-4FDC-4A95-B454-7D7168142F30}" sibTransId="{AEF3607B-1C74-4331-8DDF-B4CD90C16506}"/>
    <dgm:cxn modelId="{B617E095-345F-4838-88A2-79C09A6EAF59}" type="presOf" srcId="{21F194DD-5D38-4806-962F-2A9EED0CF3C1}" destId="{1433D89C-FABA-4AA6-8901-BCE4149D69A9}" srcOrd="0" destOrd="0" presId="urn:microsoft.com/office/officeart/2005/8/layout/vList2"/>
    <dgm:cxn modelId="{BAF108AF-A1F1-487E-97E6-2B226C34BF9E}" type="presOf" srcId="{6548F72C-449A-4070-A6A8-D44516C5C3A2}" destId="{75275C49-7378-4759-8C9F-7C2FC1B25F6C}" srcOrd="0" destOrd="0" presId="urn:microsoft.com/office/officeart/2005/8/layout/vList2"/>
    <dgm:cxn modelId="{BF7064CC-384D-4FFC-9674-DAB5AACCA413}" type="presOf" srcId="{19090B6A-3B12-462E-8060-2DCB8D5C0F9F}" destId="{6AC79C91-C0A0-4088-81EA-4A752F2DD87D}" srcOrd="0" destOrd="0" presId="urn:microsoft.com/office/officeart/2005/8/layout/vList2"/>
    <dgm:cxn modelId="{381029F6-BEAE-493F-99FE-6381B90BF2E1}" type="presOf" srcId="{5E4C6E3B-EB9D-4D95-819E-58A2567E5BB5}" destId="{C727182B-A2FE-435B-B0B9-1DBA28454452}" srcOrd="0" destOrd="0" presId="urn:microsoft.com/office/officeart/2005/8/layout/vList2"/>
    <dgm:cxn modelId="{07B88EE1-95DB-42F0-8FD6-091C60AB74AE}" type="presParOf" srcId="{6AC79C91-C0A0-4088-81EA-4A752F2DD87D}" destId="{1B9B453D-721A-424E-A079-E7A9295911AE}" srcOrd="0" destOrd="0" presId="urn:microsoft.com/office/officeart/2005/8/layout/vList2"/>
    <dgm:cxn modelId="{216D3B59-3992-4FFC-B9D8-BB551B145615}" type="presParOf" srcId="{6AC79C91-C0A0-4088-81EA-4A752F2DD87D}" destId="{0D050DF3-E0D4-4FF8-B819-CDDFBDC878F3}" srcOrd="1" destOrd="0" presId="urn:microsoft.com/office/officeart/2005/8/layout/vList2"/>
    <dgm:cxn modelId="{AFCF25DB-95E3-4227-A264-17AF29D2B92B}" type="presParOf" srcId="{6AC79C91-C0A0-4088-81EA-4A752F2DD87D}" destId="{1433D89C-FABA-4AA6-8901-BCE4149D69A9}" srcOrd="2" destOrd="0" presId="urn:microsoft.com/office/officeart/2005/8/layout/vList2"/>
    <dgm:cxn modelId="{9E457B01-38DE-473E-9CF0-57C37E92352D}" type="presParOf" srcId="{6AC79C91-C0A0-4088-81EA-4A752F2DD87D}" destId="{EB0426A6-DACE-41A1-B179-CCC91D93166C}" srcOrd="3" destOrd="0" presId="urn:microsoft.com/office/officeart/2005/8/layout/vList2"/>
    <dgm:cxn modelId="{DEDBD966-F75F-4384-AE43-565C0B6871BF}" type="presParOf" srcId="{6AC79C91-C0A0-4088-81EA-4A752F2DD87D}" destId="{4FC736EB-90E7-4127-BE58-0445A2B575F3}" srcOrd="4" destOrd="0" presId="urn:microsoft.com/office/officeart/2005/8/layout/vList2"/>
    <dgm:cxn modelId="{B2090EE9-2894-4672-8DE4-35E8616449E3}" type="presParOf" srcId="{6AC79C91-C0A0-4088-81EA-4A752F2DD87D}" destId="{987CB4B4-77D3-4BC5-ACDB-691AFA952786}" srcOrd="5" destOrd="0" presId="urn:microsoft.com/office/officeart/2005/8/layout/vList2"/>
    <dgm:cxn modelId="{48419B67-3A39-4BB1-BB75-7D36563BB9CA}" type="presParOf" srcId="{6AC79C91-C0A0-4088-81EA-4A752F2DD87D}" destId="{75275C49-7378-4759-8C9F-7C2FC1B25F6C}" srcOrd="6" destOrd="0" presId="urn:microsoft.com/office/officeart/2005/8/layout/vList2"/>
    <dgm:cxn modelId="{727B66BE-671E-4832-825D-BA5AB009AF72}" type="presParOf" srcId="{6AC79C91-C0A0-4088-81EA-4A752F2DD87D}" destId="{0131370C-093D-4D1C-B38F-DFA081D758DB}" srcOrd="7" destOrd="0" presId="urn:microsoft.com/office/officeart/2005/8/layout/vList2"/>
    <dgm:cxn modelId="{683B5C97-D871-4283-A559-DD6AFE8ADCC8}" type="presParOf" srcId="{6AC79C91-C0A0-4088-81EA-4A752F2DD87D}" destId="{75914707-0A8B-4C7D-B59C-4B35887A95CE}" srcOrd="8" destOrd="0" presId="urn:microsoft.com/office/officeart/2005/8/layout/vList2"/>
    <dgm:cxn modelId="{DFD016BC-5E1A-40B7-BEE3-AF5DB8B8CF00}" type="presParOf" srcId="{6AC79C91-C0A0-4088-81EA-4A752F2DD87D}" destId="{54A4C42A-5E9F-437D-A528-AA7000B74CD7}" srcOrd="9" destOrd="0" presId="urn:microsoft.com/office/officeart/2005/8/layout/vList2"/>
    <dgm:cxn modelId="{C706A5C6-F91E-4CE0-B669-1522D2B52A74}" type="presParOf" srcId="{6AC79C91-C0A0-4088-81EA-4A752F2DD87D}" destId="{C727182B-A2FE-435B-B0B9-1DBA28454452}" srcOrd="10" destOrd="0" presId="urn:microsoft.com/office/officeart/2005/8/layout/vList2"/>
    <dgm:cxn modelId="{B855B49F-F717-4904-941A-0C3517EB0F07}" type="presParOf" srcId="{6AC79C91-C0A0-4088-81EA-4A752F2DD87D}" destId="{1F3B0DBD-6680-4DFD-A68D-56BC09E454AA}" srcOrd="11" destOrd="0" presId="urn:microsoft.com/office/officeart/2005/8/layout/vList2"/>
    <dgm:cxn modelId="{1DB737D0-B371-461A-9826-6304A3B531E5}" type="presParOf" srcId="{6AC79C91-C0A0-4088-81EA-4A752F2DD87D}" destId="{6C1B4997-DC7E-468C-9F1B-940F91A35C11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6667B9-3ED7-FA44-BEB4-2C94CDC077D3}" type="doc">
      <dgm:prSet loTypeId="urn:microsoft.com/office/officeart/2005/8/layout/process2" loCatId="" qsTypeId="urn:microsoft.com/office/officeart/2005/8/quickstyle/simple1" qsCatId="simple" csTypeId="urn:microsoft.com/office/officeart/2005/8/colors/colorful1" csCatId="colorful" phldr="1"/>
      <dgm:spPr/>
    </dgm:pt>
    <dgm:pt modelId="{23B26087-C833-A149-BC07-8E2148F109F7}">
      <dgm:prSet phldrT="[Text]" custT="1"/>
      <dgm:spPr>
        <a:solidFill>
          <a:srgbClr val="0064B0"/>
        </a:solidFill>
      </dgm:spPr>
      <dgm:t>
        <a:bodyPr/>
        <a:lstStyle/>
        <a:p>
          <a:r>
            <a:rPr lang="en-US" sz="2200" dirty="0"/>
            <a:t>1. Identify Threats to Compliance with the FPs</a:t>
          </a:r>
        </a:p>
      </dgm:t>
    </dgm:pt>
    <dgm:pt modelId="{DEA8DB03-A8CD-BA45-B82D-7A78EFB1AF00}" type="parTrans" cxnId="{3C3ACF9C-5C52-C64B-8783-279001A2C9F9}">
      <dgm:prSet/>
      <dgm:spPr/>
      <dgm:t>
        <a:bodyPr/>
        <a:lstStyle/>
        <a:p>
          <a:endParaRPr lang="en-US"/>
        </a:p>
      </dgm:t>
    </dgm:pt>
    <dgm:pt modelId="{513D2A4B-0D90-5945-A67F-4D9397843843}" type="sibTrans" cxnId="{3C3ACF9C-5C52-C64B-8783-279001A2C9F9}">
      <dgm:prSet/>
      <dgm:spPr>
        <a:solidFill>
          <a:srgbClr val="0064B0"/>
        </a:solidFill>
      </dgm:spPr>
      <dgm:t>
        <a:bodyPr/>
        <a:lstStyle/>
        <a:p>
          <a:endParaRPr lang="en-US"/>
        </a:p>
      </dgm:t>
    </dgm:pt>
    <dgm:pt modelId="{0666F1B7-2A26-364D-9B23-3CB687C5FB76}">
      <dgm:prSet phldrT="[Text]" custT="1"/>
      <dgm:spPr/>
      <dgm:t>
        <a:bodyPr/>
        <a:lstStyle/>
        <a:p>
          <a:r>
            <a:rPr lang="en-US" sz="2200" dirty="0"/>
            <a:t>2. Evaluate the Threats identified</a:t>
          </a:r>
        </a:p>
      </dgm:t>
    </dgm:pt>
    <dgm:pt modelId="{8B437673-0727-2841-86C3-6F15273D4DB7}" type="parTrans" cxnId="{0A086F6D-0023-E243-A513-A3767B5BA0FD}">
      <dgm:prSet/>
      <dgm:spPr/>
      <dgm:t>
        <a:bodyPr/>
        <a:lstStyle/>
        <a:p>
          <a:endParaRPr lang="en-US"/>
        </a:p>
      </dgm:t>
    </dgm:pt>
    <dgm:pt modelId="{6FB11CD1-DE24-3D4E-8EAE-8BB11CB0A6A2}" type="sibTrans" cxnId="{0A086F6D-0023-E243-A513-A3767B5BA0FD}">
      <dgm:prSet/>
      <dgm:spPr/>
      <dgm:t>
        <a:bodyPr/>
        <a:lstStyle/>
        <a:p>
          <a:endParaRPr lang="en-US"/>
        </a:p>
      </dgm:t>
    </dgm:pt>
    <dgm:pt modelId="{31027AA9-DFB0-1148-BAB9-5610217A2977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2200" dirty="0"/>
            <a:t>3. Address any Threats that are not at an acceptable level</a:t>
          </a:r>
        </a:p>
      </dgm:t>
    </dgm:pt>
    <dgm:pt modelId="{27E0E9C5-9802-644F-8232-98CEA3ADD751}" type="parTrans" cxnId="{30F92EAF-F61E-B940-A709-02B216254C4F}">
      <dgm:prSet/>
      <dgm:spPr/>
      <dgm:t>
        <a:bodyPr/>
        <a:lstStyle/>
        <a:p>
          <a:endParaRPr lang="en-US"/>
        </a:p>
      </dgm:t>
    </dgm:pt>
    <dgm:pt modelId="{61526748-552B-9146-AFCF-B2C622CBE4D5}" type="sibTrans" cxnId="{30F92EAF-F61E-B940-A709-02B216254C4F}">
      <dgm:prSet/>
      <dgm:spPr/>
      <dgm:t>
        <a:bodyPr/>
        <a:lstStyle/>
        <a:p>
          <a:endParaRPr lang="en-US"/>
        </a:p>
      </dgm:t>
    </dgm:pt>
    <dgm:pt modelId="{BDF0679F-641B-194F-8E48-5F5F3D28D2D2}" type="pres">
      <dgm:prSet presAssocID="{186667B9-3ED7-FA44-BEB4-2C94CDC077D3}" presName="linearFlow" presStyleCnt="0">
        <dgm:presLayoutVars>
          <dgm:resizeHandles val="exact"/>
        </dgm:presLayoutVars>
      </dgm:prSet>
      <dgm:spPr/>
    </dgm:pt>
    <dgm:pt modelId="{E3BD3EA4-A8F3-EC47-8179-9E4F001D5A7B}" type="pres">
      <dgm:prSet presAssocID="{23B26087-C833-A149-BC07-8E2148F109F7}" presName="node" presStyleLbl="node1" presStyleIdx="0" presStyleCnt="3" custScaleX="146410">
        <dgm:presLayoutVars>
          <dgm:bulletEnabled val="1"/>
        </dgm:presLayoutVars>
      </dgm:prSet>
      <dgm:spPr/>
    </dgm:pt>
    <dgm:pt modelId="{E6E0E2B4-6069-024F-9421-E8A32615A7F7}" type="pres">
      <dgm:prSet presAssocID="{513D2A4B-0D90-5945-A67F-4D9397843843}" presName="sibTrans" presStyleLbl="sibTrans2D1" presStyleIdx="0" presStyleCnt="2"/>
      <dgm:spPr/>
    </dgm:pt>
    <dgm:pt modelId="{CCE8A05E-523D-0347-AD3B-5ACC55A24A73}" type="pres">
      <dgm:prSet presAssocID="{513D2A4B-0D90-5945-A67F-4D9397843843}" presName="connectorText" presStyleLbl="sibTrans2D1" presStyleIdx="0" presStyleCnt="2"/>
      <dgm:spPr/>
    </dgm:pt>
    <dgm:pt modelId="{7319C459-5B44-4241-A1E9-ED1F79B7AC0C}" type="pres">
      <dgm:prSet presAssocID="{0666F1B7-2A26-364D-9B23-3CB687C5FB76}" presName="node" presStyleLbl="node1" presStyleIdx="1" presStyleCnt="3" custScaleX="146410">
        <dgm:presLayoutVars>
          <dgm:bulletEnabled val="1"/>
        </dgm:presLayoutVars>
      </dgm:prSet>
      <dgm:spPr/>
    </dgm:pt>
    <dgm:pt modelId="{698B2052-E939-324E-BDF7-990B59996891}" type="pres">
      <dgm:prSet presAssocID="{6FB11CD1-DE24-3D4E-8EAE-8BB11CB0A6A2}" presName="sibTrans" presStyleLbl="sibTrans2D1" presStyleIdx="1" presStyleCnt="2"/>
      <dgm:spPr/>
    </dgm:pt>
    <dgm:pt modelId="{C7E48698-6E92-1342-85B2-9647B5774CAE}" type="pres">
      <dgm:prSet presAssocID="{6FB11CD1-DE24-3D4E-8EAE-8BB11CB0A6A2}" presName="connectorText" presStyleLbl="sibTrans2D1" presStyleIdx="1" presStyleCnt="2"/>
      <dgm:spPr/>
    </dgm:pt>
    <dgm:pt modelId="{21566248-17F8-9344-9C2F-7A226AA1B4FC}" type="pres">
      <dgm:prSet presAssocID="{31027AA9-DFB0-1148-BAB9-5610217A2977}" presName="node" presStyleLbl="node1" presStyleIdx="2" presStyleCnt="3" custScaleX="146410">
        <dgm:presLayoutVars>
          <dgm:bulletEnabled val="1"/>
        </dgm:presLayoutVars>
      </dgm:prSet>
      <dgm:spPr/>
    </dgm:pt>
  </dgm:ptLst>
  <dgm:cxnLst>
    <dgm:cxn modelId="{B0266948-F17C-784F-A1EA-B5991A1678AE}" type="presOf" srcId="{513D2A4B-0D90-5945-A67F-4D9397843843}" destId="{E6E0E2B4-6069-024F-9421-E8A32615A7F7}" srcOrd="0" destOrd="0" presId="urn:microsoft.com/office/officeart/2005/8/layout/process2"/>
    <dgm:cxn modelId="{0A086F6D-0023-E243-A513-A3767B5BA0FD}" srcId="{186667B9-3ED7-FA44-BEB4-2C94CDC077D3}" destId="{0666F1B7-2A26-364D-9B23-3CB687C5FB76}" srcOrd="1" destOrd="0" parTransId="{8B437673-0727-2841-86C3-6F15273D4DB7}" sibTransId="{6FB11CD1-DE24-3D4E-8EAE-8BB11CB0A6A2}"/>
    <dgm:cxn modelId="{09ED8B73-AB32-4042-B35A-D4D58C657355}" type="presOf" srcId="{6FB11CD1-DE24-3D4E-8EAE-8BB11CB0A6A2}" destId="{698B2052-E939-324E-BDF7-990B59996891}" srcOrd="0" destOrd="0" presId="urn:microsoft.com/office/officeart/2005/8/layout/process2"/>
    <dgm:cxn modelId="{27671775-256B-C747-8C00-C2CC85797058}" type="presOf" srcId="{6FB11CD1-DE24-3D4E-8EAE-8BB11CB0A6A2}" destId="{C7E48698-6E92-1342-85B2-9647B5774CAE}" srcOrd="1" destOrd="0" presId="urn:microsoft.com/office/officeart/2005/8/layout/process2"/>
    <dgm:cxn modelId="{AA646876-BB5A-8547-A533-A31B6BDE5114}" type="presOf" srcId="{31027AA9-DFB0-1148-BAB9-5610217A2977}" destId="{21566248-17F8-9344-9C2F-7A226AA1B4FC}" srcOrd="0" destOrd="0" presId="urn:microsoft.com/office/officeart/2005/8/layout/process2"/>
    <dgm:cxn modelId="{24D44F8C-13F0-8E4B-A9FB-8857E81CA940}" type="presOf" srcId="{23B26087-C833-A149-BC07-8E2148F109F7}" destId="{E3BD3EA4-A8F3-EC47-8179-9E4F001D5A7B}" srcOrd="0" destOrd="0" presId="urn:microsoft.com/office/officeart/2005/8/layout/process2"/>
    <dgm:cxn modelId="{3C3ACF9C-5C52-C64B-8783-279001A2C9F9}" srcId="{186667B9-3ED7-FA44-BEB4-2C94CDC077D3}" destId="{23B26087-C833-A149-BC07-8E2148F109F7}" srcOrd="0" destOrd="0" parTransId="{DEA8DB03-A8CD-BA45-B82D-7A78EFB1AF00}" sibTransId="{513D2A4B-0D90-5945-A67F-4D9397843843}"/>
    <dgm:cxn modelId="{D5E6E2A4-1D0A-C545-93C2-930E1A8C7210}" type="presOf" srcId="{186667B9-3ED7-FA44-BEB4-2C94CDC077D3}" destId="{BDF0679F-641B-194F-8E48-5F5F3D28D2D2}" srcOrd="0" destOrd="0" presId="urn:microsoft.com/office/officeart/2005/8/layout/process2"/>
    <dgm:cxn modelId="{92198FAC-A67E-FC4B-9B5D-8BC29FECBB77}" type="presOf" srcId="{0666F1B7-2A26-364D-9B23-3CB687C5FB76}" destId="{7319C459-5B44-4241-A1E9-ED1F79B7AC0C}" srcOrd="0" destOrd="0" presId="urn:microsoft.com/office/officeart/2005/8/layout/process2"/>
    <dgm:cxn modelId="{30F92EAF-F61E-B940-A709-02B216254C4F}" srcId="{186667B9-3ED7-FA44-BEB4-2C94CDC077D3}" destId="{31027AA9-DFB0-1148-BAB9-5610217A2977}" srcOrd="2" destOrd="0" parTransId="{27E0E9C5-9802-644F-8232-98CEA3ADD751}" sibTransId="{61526748-552B-9146-AFCF-B2C622CBE4D5}"/>
    <dgm:cxn modelId="{CDE56AE9-1603-A648-80B0-33F2EAA5F258}" type="presOf" srcId="{513D2A4B-0D90-5945-A67F-4D9397843843}" destId="{CCE8A05E-523D-0347-AD3B-5ACC55A24A73}" srcOrd="1" destOrd="0" presId="urn:microsoft.com/office/officeart/2005/8/layout/process2"/>
    <dgm:cxn modelId="{0BAC9C8E-AA99-2E4D-903C-6DA1E68B9FE0}" type="presParOf" srcId="{BDF0679F-641B-194F-8E48-5F5F3D28D2D2}" destId="{E3BD3EA4-A8F3-EC47-8179-9E4F001D5A7B}" srcOrd="0" destOrd="0" presId="urn:microsoft.com/office/officeart/2005/8/layout/process2"/>
    <dgm:cxn modelId="{237C9397-A671-EE47-B709-4B9499797840}" type="presParOf" srcId="{BDF0679F-641B-194F-8E48-5F5F3D28D2D2}" destId="{E6E0E2B4-6069-024F-9421-E8A32615A7F7}" srcOrd="1" destOrd="0" presId="urn:microsoft.com/office/officeart/2005/8/layout/process2"/>
    <dgm:cxn modelId="{4DC66ED7-746B-2046-B737-0DE3DAADABB1}" type="presParOf" srcId="{E6E0E2B4-6069-024F-9421-E8A32615A7F7}" destId="{CCE8A05E-523D-0347-AD3B-5ACC55A24A73}" srcOrd="0" destOrd="0" presId="urn:microsoft.com/office/officeart/2005/8/layout/process2"/>
    <dgm:cxn modelId="{EA3933A5-C73A-BC46-A0DA-2F7DDF28AE03}" type="presParOf" srcId="{BDF0679F-641B-194F-8E48-5F5F3D28D2D2}" destId="{7319C459-5B44-4241-A1E9-ED1F79B7AC0C}" srcOrd="2" destOrd="0" presId="urn:microsoft.com/office/officeart/2005/8/layout/process2"/>
    <dgm:cxn modelId="{C3B14E22-06C5-A042-AFA3-FE6D48492089}" type="presParOf" srcId="{BDF0679F-641B-194F-8E48-5F5F3D28D2D2}" destId="{698B2052-E939-324E-BDF7-990B59996891}" srcOrd="3" destOrd="0" presId="urn:microsoft.com/office/officeart/2005/8/layout/process2"/>
    <dgm:cxn modelId="{CCD72EC4-47E0-B34D-B36D-2CCD6113BA30}" type="presParOf" srcId="{698B2052-E939-324E-BDF7-990B59996891}" destId="{C7E48698-6E92-1342-85B2-9647B5774CAE}" srcOrd="0" destOrd="0" presId="urn:microsoft.com/office/officeart/2005/8/layout/process2"/>
    <dgm:cxn modelId="{AB9DBC39-2DD6-194A-9F79-B3BA98EC447A}" type="presParOf" srcId="{BDF0679F-641B-194F-8E48-5F5F3D28D2D2}" destId="{21566248-17F8-9344-9C2F-7A226AA1B4FC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336E61-EE2D-47E4-AB50-41DAA2D220E2}">
      <dsp:nvSpPr>
        <dsp:cNvPr id="0" name=""/>
        <dsp:cNvSpPr/>
      </dsp:nvSpPr>
      <dsp:spPr>
        <a:xfrm>
          <a:off x="0" y="0"/>
          <a:ext cx="1309687" cy="1811630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Integrity</a:t>
          </a:r>
        </a:p>
      </dsp:txBody>
      <dsp:txXfrm>
        <a:off x="0" y="724652"/>
        <a:ext cx="1309687" cy="724652"/>
      </dsp:txXfrm>
    </dsp:sp>
    <dsp:sp modelId="{DA96EA02-8CAB-4D1B-A5C6-69A65AB2046B}">
      <dsp:nvSpPr>
        <dsp:cNvPr id="0" name=""/>
        <dsp:cNvSpPr/>
      </dsp:nvSpPr>
      <dsp:spPr>
        <a:xfrm>
          <a:off x="353207" y="108697"/>
          <a:ext cx="603272" cy="603272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 l="-28000" r="-2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6CF566-789D-47FE-A809-20C5B1A6D860}">
      <dsp:nvSpPr>
        <dsp:cNvPr id="0" name=""/>
        <dsp:cNvSpPr/>
      </dsp:nvSpPr>
      <dsp:spPr>
        <a:xfrm>
          <a:off x="1348978" y="0"/>
          <a:ext cx="1309687" cy="18116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Objectivity</a:t>
          </a:r>
        </a:p>
      </dsp:txBody>
      <dsp:txXfrm>
        <a:off x="1348978" y="724652"/>
        <a:ext cx="1309687" cy="724652"/>
      </dsp:txXfrm>
    </dsp:sp>
    <dsp:sp modelId="{2133BE9E-4913-43F0-A8BA-F38FFAFEC75E}">
      <dsp:nvSpPr>
        <dsp:cNvPr id="0" name=""/>
        <dsp:cNvSpPr/>
      </dsp:nvSpPr>
      <dsp:spPr>
        <a:xfrm>
          <a:off x="1702185" y="108697"/>
          <a:ext cx="603272" cy="603272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C38BDA-95A9-4698-8121-A4F208D674CE}">
      <dsp:nvSpPr>
        <dsp:cNvPr id="0" name=""/>
        <dsp:cNvSpPr/>
      </dsp:nvSpPr>
      <dsp:spPr>
        <a:xfrm>
          <a:off x="2697956" y="0"/>
          <a:ext cx="1309687" cy="181163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Professional Competence and Due Care</a:t>
          </a:r>
        </a:p>
      </dsp:txBody>
      <dsp:txXfrm>
        <a:off x="2697956" y="724652"/>
        <a:ext cx="1309687" cy="724652"/>
      </dsp:txXfrm>
    </dsp:sp>
    <dsp:sp modelId="{2CE41344-23BA-4C3C-8796-8DA5357CF780}">
      <dsp:nvSpPr>
        <dsp:cNvPr id="0" name=""/>
        <dsp:cNvSpPr/>
      </dsp:nvSpPr>
      <dsp:spPr>
        <a:xfrm>
          <a:off x="3051163" y="108697"/>
          <a:ext cx="603272" cy="603272"/>
        </a:xfrm>
        <a:prstGeom prst="ellipse">
          <a:avLst/>
        </a:prstGeom>
        <a:blipFill rotWithShape="1">
          <a:blip xmlns:r="http://schemas.openxmlformats.org/officeDocument/2006/relationships" r:embed="rId3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6270E5-8323-4F2B-AE7A-D57F948A1BEE}">
      <dsp:nvSpPr>
        <dsp:cNvPr id="0" name=""/>
        <dsp:cNvSpPr/>
      </dsp:nvSpPr>
      <dsp:spPr>
        <a:xfrm>
          <a:off x="4046934" y="0"/>
          <a:ext cx="1309687" cy="181163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Confidentiality</a:t>
          </a:r>
        </a:p>
      </dsp:txBody>
      <dsp:txXfrm>
        <a:off x="4046934" y="724652"/>
        <a:ext cx="1309687" cy="724652"/>
      </dsp:txXfrm>
    </dsp:sp>
    <dsp:sp modelId="{24EAB164-4016-4E88-95D6-56F92BA343F5}">
      <dsp:nvSpPr>
        <dsp:cNvPr id="0" name=""/>
        <dsp:cNvSpPr/>
      </dsp:nvSpPr>
      <dsp:spPr>
        <a:xfrm>
          <a:off x="4400141" y="108697"/>
          <a:ext cx="603272" cy="603272"/>
        </a:xfrm>
        <a:prstGeom prst="ellipse">
          <a:avLst/>
        </a:prstGeom>
        <a:blipFill rotWithShape="1">
          <a:blip xmlns:r="http://schemas.openxmlformats.org/officeDocument/2006/relationships" r:embed="rId4"/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72D78B-EEC3-4F25-A473-4C6AD04EA5E0}">
      <dsp:nvSpPr>
        <dsp:cNvPr id="0" name=""/>
        <dsp:cNvSpPr/>
      </dsp:nvSpPr>
      <dsp:spPr>
        <a:xfrm>
          <a:off x="5395912" y="0"/>
          <a:ext cx="1309687" cy="1811630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Professional Behavior</a:t>
          </a:r>
        </a:p>
      </dsp:txBody>
      <dsp:txXfrm>
        <a:off x="5395912" y="724652"/>
        <a:ext cx="1309687" cy="724652"/>
      </dsp:txXfrm>
    </dsp:sp>
    <dsp:sp modelId="{98075565-B53F-4508-AE10-DB5223815801}">
      <dsp:nvSpPr>
        <dsp:cNvPr id="0" name=""/>
        <dsp:cNvSpPr/>
      </dsp:nvSpPr>
      <dsp:spPr>
        <a:xfrm>
          <a:off x="5749119" y="108697"/>
          <a:ext cx="603272" cy="603272"/>
        </a:xfrm>
        <a:prstGeom prst="ellipse">
          <a:avLst/>
        </a:prstGeom>
        <a:blipFill rotWithShape="1">
          <a:blip xmlns:r="http://schemas.openxmlformats.org/officeDocument/2006/relationships" r:embed="rId5"/>
          <a:srcRect/>
          <a:stretch>
            <a:fillRect l="-101000" r="-10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0617FB-EB1F-4ADB-B475-A488217726E9}">
      <dsp:nvSpPr>
        <dsp:cNvPr id="0" name=""/>
        <dsp:cNvSpPr/>
      </dsp:nvSpPr>
      <dsp:spPr>
        <a:xfrm>
          <a:off x="268223" y="1449304"/>
          <a:ext cx="6169152" cy="271744"/>
        </a:xfrm>
        <a:prstGeom prst="leftRightArrow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3BE48-2607-43C5-95BE-9322BDF8EB3A}">
      <dsp:nvSpPr>
        <dsp:cNvPr id="0" name=""/>
        <dsp:cNvSpPr/>
      </dsp:nvSpPr>
      <dsp:spPr>
        <a:xfrm rot="5400000">
          <a:off x="1235141" y="741263"/>
          <a:ext cx="1279079" cy="2128360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16EE17-B8B8-4FE4-B8AA-76C29CD1F477}">
      <dsp:nvSpPr>
        <dsp:cNvPr id="0" name=""/>
        <dsp:cNvSpPr/>
      </dsp:nvSpPr>
      <dsp:spPr>
        <a:xfrm>
          <a:off x="1021631" y="1377184"/>
          <a:ext cx="1921495" cy="1684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Jun – Sept 2019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Information gathering/ analysis</a:t>
          </a:r>
        </a:p>
      </dsp:txBody>
      <dsp:txXfrm>
        <a:off x="1021631" y="1377184"/>
        <a:ext cx="1921495" cy="1684303"/>
      </dsp:txXfrm>
    </dsp:sp>
    <dsp:sp modelId="{7C635CE0-E400-46CD-83CE-9283A0CCF164}">
      <dsp:nvSpPr>
        <dsp:cNvPr id="0" name=""/>
        <dsp:cNvSpPr/>
      </dsp:nvSpPr>
      <dsp:spPr>
        <a:xfrm>
          <a:off x="2580580" y="584570"/>
          <a:ext cx="362546" cy="362546"/>
        </a:xfrm>
        <a:prstGeom prst="triangle">
          <a:avLst>
            <a:gd name="adj" fmla="val 100000"/>
          </a:avLst>
        </a:prstGeom>
        <a:solidFill>
          <a:schemeClr val="accent3">
            <a:shade val="50000"/>
            <a:hueOff val="-214691"/>
            <a:satOff val="1455"/>
            <a:lumOff val="17950"/>
            <a:alphaOff val="0"/>
          </a:schemeClr>
        </a:solidFill>
        <a:ln w="25400" cap="flat" cmpd="sng" algn="ctr">
          <a:solidFill>
            <a:schemeClr val="accent3">
              <a:shade val="50000"/>
              <a:hueOff val="-214691"/>
              <a:satOff val="1455"/>
              <a:lumOff val="179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9C4684-C2B7-42AD-95E6-B4D087091749}">
      <dsp:nvSpPr>
        <dsp:cNvPr id="0" name=""/>
        <dsp:cNvSpPr/>
      </dsp:nvSpPr>
      <dsp:spPr>
        <a:xfrm rot="5400000">
          <a:off x="3587427" y="159187"/>
          <a:ext cx="1279079" cy="2128360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50000"/>
            <a:hueOff val="-429382"/>
            <a:satOff val="2910"/>
            <a:lumOff val="35901"/>
            <a:alphaOff val="0"/>
          </a:schemeClr>
        </a:solidFill>
        <a:ln w="25400" cap="flat" cmpd="sng" algn="ctr">
          <a:solidFill>
            <a:schemeClr val="accent3">
              <a:shade val="50000"/>
              <a:hueOff val="-429382"/>
              <a:satOff val="2910"/>
              <a:lumOff val="359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31EB50-C9FF-412A-8BCA-1EB9C9D8D2F5}">
      <dsp:nvSpPr>
        <dsp:cNvPr id="0" name=""/>
        <dsp:cNvSpPr/>
      </dsp:nvSpPr>
      <dsp:spPr>
        <a:xfrm>
          <a:off x="3373917" y="795108"/>
          <a:ext cx="1921495" cy="1684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Sept 2019 Board and CAG meeting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Preliminary Recommendations</a:t>
          </a:r>
        </a:p>
      </dsp:txBody>
      <dsp:txXfrm>
        <a:off x="3373917" y="795108"/>
        <a:ext cx="1921495" cy="1684303"/>
      </dsp:txXfrm>
    </dsp:sp>
    <dsp:sp modelId="{70527281-738D-4119-927F-4FD5F7C0E8A6}">
      <dsp:nvSpPr>
        <dsp:cNvPr id="0" name=""/>
        <dsp:cNvSpPr/>
      </dsp:nvSpPr>
      <dsp:spPr>
        <a:xfrm>
          <a:off x="4932866" y="2495"/>
          <a:ext cx="362546" cy="362546"/>
        </a:xfrm>
        <a:prstGeom prst="triangle">
          <a:avLst>
            <a:gd name="adj" fmla="val 100000"/>
          </a:avLst>
        </a:prstGeom>
        <a:solidFill>
          <a:schemeClr val="accent3">
            <a:shade val="50000"/>
            <a:hueOff val="-429382"/>
            <a:satOff val="2910"/>
            <a:lumOff val="35901"/>
            <a:alphaOff val="0"/>
          </a:schemeClr>
        </a:solidFill>
        <a:ln w="25400" cap="flat" cmpd="sng" algn="ctr">
          <a:solidFill>
            <a:schemeClr val="accent3">
              <a:shade val="50000"/>
              <a:hueOff val="-429382"/>
              <a:satOff val="2910"/>
              <a:lumOff val="3590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8D9BC0-7B0D-4E56-91A2-A6A2F4050820}">
      <dsp:nvSpPr>
        <dsp:cNvPr id="0" name=""/>
        <dsp:cNvSpPr/>
      </dsp:nvSpPr>
      <dsp:spPr>
        <a:xfrm rot="5400000">
          <a:off x="5939713" y="-422887"/>
          <a:ext cx="1279079" cy="2128360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shade val="50000"/>
            <a:hueOff val="-214691"/>
            <a:satOff val="1455"/>
            <a:lumOff val="17950"/>
            <a:alphaOff val="0"/>
          </a:schemeClr>
        </a:solidFill>
        <a:ln w="25400" cap="flat" cmpd="sng" algn="ctr">
          <a:solidFill>
            <a:schemeClr val="accent3">
              <a:shade val="50000"/>
              <a:hueOff val="-214691"/>
              <a:satOff val="1455"/>
              <a:lumOff val="179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D311C-28FC-41BE-B785-A7B85596C317}">
      <dsp:nvSpPr>
        <dsp:cNvPr id="0" name=""/>
        <dsp:cNvSpPr/>
      </dsp:nvSpPr>
      <dsp:spPr>
        <a:xfrm>
          <a:off x="5726202" y="213033"/>
          <a:ext cx="1921495" cy="16843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Dec 2019 Board meeting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Final Phase 1 Report</a:t>
          </a:r>
        </a:p>
      </dsp:txBody>
      <dsp:txXfrm>
        <a:off x="5726202" y="213033"/>
        <a:ext cx="1921495" cy="16843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11F9DB-8950-4B48-BF6C-8F371DCE432A}">
      <dsp:nvSpPr>
        <dsp:cNvPr id="0" name=""/>
        <dsp:cNvSpPr/>
      </dsp:nvSpPr>
      <dsp:spPr>
        <a:xfrm>
          <a:off x="0" y="1277"/>
          <a:ext cx="8610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F38A73-D81D-400A-84CB-A8930DA621C0}">
      <dsp:nvSpPr>
        <dsp:cNvPr id="0" name=""/>
        <dsp:cNvSpPr/>
      </dsp:nvSpPr>
      <dsp:spPr>
        <a:xfrm>
          <a:off x="0" y="1277"/>
          <a:ext cx="1722120" cy="871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accent2"/>
              </a:solidFill>
            </a:rPr>
            <a:t>Option A</a:t>
          </a:r>
        </a:p>
      </dsp:txBody>
      <dsp:txXfrm>
        <a:off x="0" y="1277"/>
        <a:ext cx="1722120" cy="871182"/>
      </dsp:txXfrm>
    </dsp:sp>
    <dsp:sp modelId="{EDD5B988-273B-46D0-8080-B86696006DED}">
      <dsp:nvSpPr>
        <dsp:cNvPr id="0" name=""/>
        <dsp:cNvSpPr/>
      </dsp:nvSpPr>
      <dsp:spPr>
        <a:xfrm>
          <a:off x="1851278" y="40837"/>
          <a:ext cx="3315081" cy="791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Develop overarching AM in Part 1 of the Code</a:t>
          </a:r>
        </a:p>
      </dsp:txBody>
      <dsp:txXfrm>
        <a:off x="1851278" y="40837"/>
        <a:ext cx="3315081" cy="791210"/>
      </dsp:txXfrm>
    </dsp:sp>
    <dsp:sp modelId="{94033DBB-631F-41FC-B85D-32A495E88FD3}">
      <dsp:nvSpPr>
        <dsp:cNvPr id="0" name=""/>
        <dsp:cNvSpPr/>
      </dsp:nvSpPr>
      <dsp:spPr>
        <a:xfrm>
          <a:off x="5295519" y="40837"/>
          <a:ext cx="3315081" cy="791210"/>
        </a:xfrm>
        <a:prstGeom prst="rect">
          <a:avLst/>
        </a:prstGeom>
        <a:solidFill>
          <a:srgbClr val="FFCC99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Might give undue emphasis on technology over other key ethics considerations</a:t>
          </a:r>
        </a:p>
      </dsp:txBody>
      <dsp:txXfrm>
        <a:off x="5295519" y="40837"/>
        <a:ext cx="3315081" cy="791210"/>
      </dsp:txXfrm>
    </dsp:sp>
    <dsp:sp modelId="{587DF2E0-4760-4358-B4A5-9F57215ADA0D}">
      <dsp:nvSpPr>
        <dsp:cNvPr id="0" name=""/>
        <dsp:cNvSpPr/>
      </dsp:nvSpPr>
      <dsp:spPr>
        <a:xfrm>
          <a:off x="1722119" y="832048"/>
          <a:ext cx="6888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C3A486-EEE5-43C9-909A-FF493D78DDBB}">
      <dsp:nvSpPr>
        <dsp:cNvPr id="0" name=""/>
        <dsp:cNvSpPr/>
      </dsp:nvSpPr>
      <dsp:spPr>
        <a:xfrm>
          <a:off x="0" y="872459"/>
          <a:ext cx="8610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F71696-54DE-4564-B869-8F779BA52CE3}">
      <dsp:nvSpPr>
        <dsp:cNvPr id="0" name=""/>
        <dsp:cNvSpPr/>
      </dsp:nvSpPr>
      <dsp:spPr>
        <a:xfrm>
          <a:off x="0" y="872459"/>
          <a:ext cx="1722120" cy="871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accent2"/>
              </a:solidFill>
              <a:latin typeface="Arial"/>
              <a:ea typeface="+mn-ea"/>
              <a:cs typeface="+mn-cs"/>
            </a:rPr>
            <a:t>Option B</a:t>
          </a:r>
        </a:p>
      </dsp:txBody>
      <dsp:txXfrm>
        <a:off x="0" y="872459"/>
        <a:ext cx="1722120" cy="871182"/>
      </dsp:txXfrm>
    </dsp:sp>
    <dsp:sp modelId="{71B2BCE0-0592-4535-B1AD-83FFEE614DE3}">
      <dsp:nvSpPr>
        <dsp:cNvPr id="0" name=""/>
        <dsp:cNvSpPr/>
      </dsp:nvSpPr>
      <dsp:spPr>
        <a:xfrm>
          <a:off x="1851278" y="912019"/>
          <a:ext cx="3315081" cy="791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Develop AM (including examples) under one or more FPs</a:t>
          </a:r>
        </a:p>
      </dsp:txBody>
      <dsp:txXfrm>
        <a:off x="1851278" y="912019"/>
        <a:ext cx="3315081" cy="791210"/>
      </dsp:txXfrm>
    </dsp:sp>
    <dsp:sp modelId="{5756CEE9-3622-4DD6-9F45-113971DFF823}">
      <dsp:nvSpPr>
        <dsp:cNvPr id="0" name=""/>
        <dsp:cNvSpPr/>
      </dsp:nvSpPr>
      <dsp:spPr>
        <a:xfrm>
          <a:off x="5295519" y="912019"/>
          <a:ext cx="3315081" cy="791210"/>
        </a:xfrm>
        <a:prstGeom prst="rect">
          <a:avLst/>
        </a:prstGeom>
        <a:solidFill>
          <a:srgbClr val="FFCC99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Might inadvertently create perception that technology does not affect the other FPs</a:t>
          </a:r>
        </a:p>
      </dsp:txBody>
      <dsp:txXfrm>
        <a:off x="5295519" y="912019"/>
        <a:ext cx="3315081" cy="791210"/>
      </dsp:txXfrm>
    </dsp:sp>
    <dsp:sp modelId="{5542D6A2-EBBA-4B38-B174-4823DE1BDAB8}">
      <dsp:nvSpPr>
        <dsp:cNvPr id="0" name=""/>
        <dsp:cNvSpPr/>
      </dsp:nvSpPr>
      <dsp:spPr>
        <a:xfrm>
          <a:off x="1722119" y="1703230"/>
          <a:ext cx="6888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41AC29-1CDA-493E-BCAD-5083D204678B}">
      <dsp:nvSpPr>
        <dsp:cNvPr id="0" name=""/>
        <dsp:cNvSpPr/>
      </dsp:nvSpPr>
      <dsp:spPr>
        <a:xfrm>
          <a:off x="0" y="1743641"/>
          <a:ext cx="8610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1CA36-933E-4426-88B2-E5C3216AC8A6}">
      <dsp:nvSpPr>
        <dsp:cNvPr id="0" name=""/>
        <dsp:cNvSpPr/>
      </dsp:nvSpPr>
      <dsp:spPr>
        <a:xfrm>
          <a:off x="0" y="1743641"/>
          <a:ext cx="1722120" cy="871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accent2"/>
              </a:solidFill>
              <a:latin typeface="Arial"/>
              <a:ea typeface="+mn-ea"/>
              <a:cs typeface="+mn-cs"/>
            </a:rPr>
            <a:t>Option C</a:t>
          </a:r>
        </a:p>
      </dsp:txBody>
      <dsp:txXfrm>
        <a:off x="0" y="1743641"/>
        <a:ext cx="1722120" cy="871182"/>
      </dsp:txXfrm>
    </dsp:sp>
    <dsp:sp modelId="{EA5FB5F6-ADD5-476B-A62C-C2ED033741F0}">
      <dsp:nvSpPr>
        <dsp:cNvPr id="0" name=""/>
        <dsp:cNvSpPr/>
      </dsp:nvSpPr>
      <dsp:spPr>
        <a:xfrm>
          <a:off x="1851278" y="1783202"/>
          <a:ext cx="3315081" cy="791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Develop guidance material outside the Code</a:t>
          </a:r>
        </a:p>
      </dsp:txBody>
      <dsp:txXfrm>
        <a:off x="1851278" y="1783202"/>
        <a:ext cx="3315081" cy="791210"/>
      </dsp:txXfrm>
    </dsp:sp>
    <dsp:sp modelId="{2D8E1307-B697-4E6F-8F08-0CD869D68665}">
      <dsp:nvSpPr>
        <dsp:cNvPr id="0" name=""/>
        <dsp:cNvSpPr/>
      </dsp:nvSpPr>
      <dsp:spPr>
        <a:xfrm>
          <a:off x="5295519" y="1783202"/>
          <a:ext cx="3315081" cy="791210"/>
        </a:xfrm>
        <a:prstGeom prst="rect">
          <a:avLst/>
        </a:prstGeom>
        <a:solidFill>
          <a:srgbClr val="FFCC99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Consistent with stakeholder comments; more timely and greater latitude for language</a:t>
          </a:r>
        </a:p>
      </dsp:txBody>
      <dsp:txXfrm>
        <a:off x="5295519" y="1783202"/>
        <a:ext cx="3315081" cy="791210"/>
      </dsp:txXfrm>
    </dsp:sp>
    <dsp:sp modelId="{8143B477-2DA0-4B1B-A6A6-F042FDE455A6}">
      <dsp:nvSpPr>
        <dsp:cNvPr id="0" name=""/>
        <dsp:cNvSpPr/>
      </dsp:nvSpPr>
      <dsp:spPr>
        <a:xfrm>
          <a:off x="1722119" y="2574412"/>
          <a:ext cx="6888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563F72-9B6B-4D86-A059-12EDFB1DA300}">
      <dsp:nvSpPr>
        <dsp:cNvPr id="0" name=""/>
        <dsp:cNvSpPr/>
      </dsp:nvSpPr>
      <dsp:spPr>
        <a:xfrm>
          <a:off x="526307" y="11434"/>
          <a:ext cx="512980" cy="512980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B3D825-8FAB-423B-B1AD-C6581B167435}">
      <dsp:nvSpPr>
        <dsp:cNvPr id="0" name=""/>
        <dsp:cNvSpPr/>
      </dsp:nvSpPr>
      <dsp:spPr>
        <a:xfrm>
          <a:off x="577604" y="62731"/>
          <a:ext cx="410384" cy="410384"/>
        </a:xfrm>
        <a:prstGeom prst="chord">
          <a:avLst>
            <a:gd name="adj1" fmla="val 162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946B46-4C3A-407A-BA94-DF5D4A964CD7}">
      <dsp:nvSpPr>
        <dsp:cNvPr id="0" name=""/>
        <dsp:cNvSpPr/>
      </dsp:nvSpPr>
      <dsp:spPr>
        <a:xfrm>
          <a:off x="1336716" y="512980"/>
          <a:ext cx="1517567" cy="21587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Self-interest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Self-review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Advocacy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Familiarity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Intimidation</a:t>
          </a:r>
        </a:p>
      </dsp:txBody>
      <dsp:txXfrm>
        <a:off x="1336716" y="512980"/>
        <a:ext cx="1517567" cy="2158793"/>
      </dsp:txXfrm>
    </dsp:sp>
    <dsp:sp modelId="{AC9869F9-D59B-4D46-BF2C-AC36008D3991}">
      <dsp:nvSpPr>
        <dsp:cNvPr id="0" name=""/>
        <dsp:cNvSpPr/>
      </dsp:nvSpPr>
      <dsp:spPr>
        <a:xfrm>
          <a:off x="663075" y="114540"/>
          <a:ext cx="3242602" cy="334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 Existing Threats to FPs </a:t>
          </a:r>
          <a:endParaRPr lang="en-US" sz="2000" kern="1200" dirty="0"/>
        </a:p>
      </dsp:txBody>
      <dsp:txXfrm>
        <a:off x="663075" y="114540"/>
        <a:ext cx="3242602" cy="3342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4A5C98-0BE2-423E-9DFD-F51432DE6E45}">
      <dsp:nvSpPr>
        <dsp:cNvPr id="0" name=""/>
        <dsp:cNvSpPr/>
      </dsp:nvSpPr>
      <dsp:spPr>
        <a:xfrm>
          <a:off x="990606" y="496"/>
          <a:ext cx="2743187" cy="67414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 rtl="0" eaLnBrk="0" fontAlgn="base" hangingPunct="0">
            <a:lnSpc>
              <a:spcPct val="90000"/>
            </a:lnSpc>
            <a:spcBef>
              <a:spcPct val="0"/>
            </a:spcBef>
            <a:spcAft>
              <a:spcPct val="0"/>
            </a:spcAft>
            <a:buNone/>
          </a:pPr>
          <a:r>
            <a:rPr lang="en-US" sz="2200" b="1" i="1" kern="1200" dirty="0">
              <a:solidFill>
                <a:schemeClr val="accent3"/>
              </a:solidFill>
              <a:latin typeface="Arial" charset="0"/>
              <a:ea typeface="ヒラギノ角ゴ Pro W3" charset="0"/>
              <a:cs typeface="ヒラギノ角ゴ Pro W3" charset="0"/>
            </a:rPr>
            <a:t>QUESTION:</a:t>
          </a:r>
        </a:p>
      </dsp:txBody>
      <dsp:txXfrm>
        <a:off x="1010351" y="20241"/>
        <a:ext cx="2703697" cy="634656"/>
      </dsp:txXfrm>
    </dsp:sp>
    <dsp:sp modelId="{97A8DF13-DE8D-4D09-B4B2-BE8AAC12D3A4}">
      <dsp:nvSpPr>
        <dsp:cNvPr id="0" name=""/>
        <dsp:cNvSpPr/>
      </dsp:nvSpPr>
      <dsp:spPr>
        <a:xfrm>
          <a:off x="533400" y="852140"/>
          <a:ext cx="3657598" cy="17381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Are the threats set out in the Code sufficient to address the pervasive and complex risks associated with technology advancements?</a:t>
          </a:r>
        </a:p>
      </dsp:txBody>
      <dsp:txXfrm>
        <a:off x="584309" y="903049"/>
        <a:ext cx="3555780" cy="163634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A53F1F-1901-437E-A157-9EA65DA2BAA8}">
      <dsp:nvSpPr>
        <dsp:cNvPr id="0" name=""/>
        <dsp:cNvSpPr/>
      </dsp:nvSpPr>
      <dsp:spPr>
        <a:xfrm>
          <a:off x="239745" y="2801025"/>
          <a:ext cx="4462481" cy="51714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100000"/>
                <a:shade val="100000"/>
                <a:satMod val="130000"/>
              </a:schemeClr>
            </a:gs>
            <a:gs pos="100000">
              <a:schemeClr val="accent4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i="1" kern="1200" dirty="0">
              <a:solidFill>
                <a:schemeClr val="accent3"/>
              </a:solidFill>
              <a:latin typeface="Arial" charset="0"/>
              <a:ea typeface="ヒラギノ角ゴ Pro W3" charset="0"/>
              <a:cs typeface="ヒラギノ角ゴ Pro W3" charset="0"/>
            </a:rPr>
            <a:t>Principles Used for Ethical AI</a:t>
          </a:r>
        </a:p>
      </dsp:txBody>
      <dsp:txXfrm>
        <a:off x="254892" y="2816172"/>
        <a:ext cx="4432187" cy="486848"/>
      </dsp:txXfrm>
    </dsp:sp>
    <dsp:sp modelId="{6375E0E5-56FA-4E6B-A39E-04D82931A4B1}">
      <dsp:nvSpPr>
        <dsp:cNvPr id="0" name=""/>
        <dsp:cNvSpPr/>
      </dsp:nvSpPr>
      <dsp:spPr>
        <a:xfrm>
          <a:off x="75637" y="369412"/>
          <a:ext cx="1648689" cy="334657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Microsoft</a:t>
          </a:r>
          <a:r>
            <a:rPr lang="en-US" sz="900" kern="1200" dirty="0"/>
            <a:t> </a:t>
          </a:r>
        </a:p>
      </dsp:txBody>
      <dsp:txXfrm>
        <a:off x="85439" y="379214"/>
        <a:ext cx="1629085" cy="315053"/>
      </dsp:txXfrm>
    </dsp:sp>
    <dsp:sp modelId="{4BC93C9C-66AE-482F-B1F8-724F85785AB7}">
      <dsp:nvSpPr>
        <dsp:cNvPr id="0" name=""/>
        <dsp:cNvSpPr/>
      </dsp:nvSpPr>
      <dsp:spPr>
        <a:xfrm>
          <a:off x="87345" y="838200"/>
          <a:ext cx="1642258" cy="16507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00"/>
              </a:solidFill>
            </a:rPr>
            <a:t>Fairness</a:t>
          </a:r>
          <a:r>
            <a:rPr lang="en-US" sz="1600" kern="1200" dirty="0"/>
            <a:t>, </a:t>
          </a:r>
          <a:r>
            <a:rPr lang="en-US" sz="1600" kern="1200" dirty="0">
              <a:solidFill>
                <a:srgbClr val="FFFF00"/>
              </a:solidFill>
            </a:rPr>
            <a:t>Transparency</a:t>
          </a:r>
          <a:r>
            <a:rPr lang="en-US" sz="1600" kern="1200" dirty="0"/>
            <a:t>, Inclusiveness, Reliability, Safety, </a:t>
          </a:r>
          <a:r>
            <a:rPr lang="en-US" sz="1600" kern="1200" dirty="0">
              <a:solidFill>
                <a:srgbClr val="FFFF00"/>
              </a:solidFill>
            </a:rPr>
            <a:t>Privacy and Security, Accountability</a:t>
          </a:r>
        </a:p>
      </dsp:txBody>
      <dsp:txXfrm>
        <a:off x="135445" y="886300"/>
        <a:ext cx="1546058" cy="1554541"/>
      </dsp:txXfrm>
    </dsp:sp>
    <dsp:sp modelId="{CFBF20BD-AEE2-49D1-B21D-CCE5D963D45B}">
      <dsp:nvSpPr>
        <dsp:cNvPr id="0" name=""/>
        <dsp:cNvSpPr/>
      </dsp:nvSpPr>
      <dsp:spPr>
        <a:xfrm>
          <a:off x="1808490" y="378383"/>
          <a:ext cx="1648689" cy="371624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IBM </a:t>
          </a:r>
        </a:p>
      </dsp:txBody>
      <dsp:txXfrm>
        <a:off x="1819374" y="389267"/>
        <a:ext cx="1626921" cy="349856"/>
      </dsp:txXfrm>
    </dsp:sp>
    <dsp:sp modelId="{BE0AACD6-061E-4BCF-BF9C-EF01C01B97F0}">
      <dsp:nvSpPr>
        <dsp:cNvPr id="0" name=""/>
        <dsp:cNvSpPr/>
      </dsp:nvSpPr>
      <dsp:spPr>
        <a:xfrm>
          <a:off x="1797886" y="836627"/>
          <a:ext cx="1642258" cy="16392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FFFF00"/>
              </a:solidFill>
            </a:rPr>
            <a:t>Accountability, </a:t>
          </a:r>
          <a:r>
            <a:rPr lang="en-US" sz="1600" kern="1200" dirty="0"/>
            <a:t>Value alignment, </a:t>
          </a:r>
          <a:r>
            <a:rPr lang="en-US" sz="1600" kern="1200" dirty="0">
              <a:solidFill>
                <a:srgbClr val="FFFF00"/>
              </a:solidFill>
            </a:rPr>
            <a:t>Explainability,</a:t>
          </a:r>
          <a:r>
            <a:rPr lang="en-US" sz="1600" kern="1200" dirty="0"/>
            <a:t> </a:t>
          </a:r>
          <a:r>
            <a:rPr lang="en-US" sz="1600" kern="1200" dirty="0">
              <a:solidFill>
                <a:srgbClr val="FFFF00"/>
              </a:solidFill>
            </a:rPr>
            <a:t>Fairness,</a:t>
          </a:r>
          <a:r>
            <a:rPr lang="en-US" sz="1600" kern="1200" dirty="0"/>
            <a:t> </a:t>
          </a:r>
          <a:r>
            <a:rPr lang="en-US" sz="1600" kern="1200" dirty="0">
              <a:solidFill>
                <a:srgbClr val="FFFF00"/>
              </a:solidFill>
            </a:rPr>
            <a:t>User</a:t>
          </a:r>
          <a:r>
            <a:rPr lang="en-US" sz="1600" kern="1200" dirty="0"/>
            <a:t> </a:t>
          </a:r>
          <a:r>
            <a:rPr lang="en-US" sz="1600" kern="1200" dirty="0">
              <a:solidFill>
                <a:srgbClr val="FFFF00"/>
              </a:solidFill>
            </a:rPr>
            <a:t>Data Rights</a:t>
          </a:r>
        </a:p>
      </dsp:txBody>
      <dsp:txXfrm>
        <a:off x="1845898" y="884639"/>
        <a:ext cx="1546234" cy="1543226"/>
      </dsp:txXfrm>
    </dsp:sp>
    <dsp:sp modelId="{33D09679-64DC-4D89-8193-EEA955D0312C}">
      <dsp:nvSpPr>
        <dsp:cNvPr id="0" name=""/>
        <dsp:cNvSpPr/>
      </dsp:nvSpPr>
      <dsp:spPr>
        <a:xfrm>
          <a:off x="3516349" y="378383"/>
          <a:ext cx="1648689" cy="344690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European Comm</a:t>
          </a:r>
        </a:p>
      </dsp:txBody>
      <dsp:txXfrm>
        <a:off x="3526445" y="388479"/>
        <a:ext cx="1628497" cy="324498"/>
      </dsp:txXfrm>
    </dsp:sp>
    <dsp:sp modelId="{9FE3D1E4-4B39-4AAB-BE70-1DAB11106F8A}">
      <dsp:nvSpPr>
        <dsp:cNvPr id="0" name=""/>
        <dsp:cNvSpPr/>
      </dsp:nvSpPr>
      <dsp:spPr>
        <a:xfrm>
          <a:off x="3516358" y="836627"/>
          <a:ext cx="1642258" cy="16936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Respect for human autonomy, Prevention of harm, </a:t>
          </a:r>
          <a:r>
            <a:rPr lang="en-US" sz="1600" kern="1200" dirty="0">
              <a:solidFill>
                <a:srgbClr val="FFFF00"/>
              </a:solidFill>
            </a:rPr>
            <a:t>Fairness</a:t>
          </a:r>
          <a:r>
            <a:rPr lang="en-US" sz="1600" kern="1200" dirty="0"/>
            <a:t> and </a:t>
          </a:r>
          <a:r>
            <a:rPr lang="en-US" sz="1600" kern="1200" dirty="0">
              <a:solidFill>
                <a:srgbClr val="FFFF00"/>
              </a:solidFill>
            </a:rPr>
            <a:t>Explicability</a:t>
          </a:r>
        </a:p>
      </dsp:txBody>
      <dsp:txXfrm>
        <a:off x="3564458" y="884727"/>
        <a:ext cx="1546058" cy="1597432"/>
      </dsp:txXfrm>
    </dsp:sp>
    <dsp:sp modelId="{1E5137D2-8D61-4212-9F6C-7AD99631E49B}">
      <dsp:nvSpPr>
        <dsp:cNvPr id="0" name=""/>
        <dsp:cNvSpPr/>
      </dsp:nvSpPr>
      <dsp:spPr>
        <a:xfrm>
          <a:off x="5268958" y="378383"/>
          <a:ext cx="1645332" cy="314124"/>
        </a:xfrm>
        <a:prstGeom prst="roundRect">
          <a:avLst>
            <a:gd name="adj" fmla="val 10000"/>
          </a:avLst>
        </a:prstGeom>
        <a:solidFill>
          <a:srgbClr val="FAA61A">
            <a:lumMod val="75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OECD</a:t>
          </a:r>
        </a:p>
      </dsp:txBody>
      <dsp:txXfrm>
        <a:off x="5278158" y="387583"/>
        <a:ext cx="1626932" cy="295724"/>
      </dsp:txXfrm>
    </dsp:sp>
    <dsp:sp modelId="{2E05804F-213E-422A-A0FF-591084B31170}">
      <dsp:nvSpPr>
        <dsp:cNvPr id="0" name=""/>
        <dsp:cNvSpPr/>
      </dsp:nvSpPr>
      <dsp:spPr>
        <a:xfrm>
          <a:off x="5268947" y="838200"/>
          <a:ext cx="1638915" cy="2688673"/>
        </a:xfrm>
        <a:prstGeom prst="roundRect">
          <a:avLst>
            <a:gd name="adj" fmla="val 10000"/>
          </a:avLst>
        </a:prstGeom>
        <a:solidFill>
          <a:srgbClr val="005BAA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Inclusive growth, Sustainable development and Well-being, Human-</a:t>
          </a:r>
          <a:r>
            <a:rPr lang="en-US" sz="1400" kern="1200" dirty="0" err="1">
              <a:solidFill>
                <a:srgbClr val="FFFFFF"/>
              </a:solidFill>
              <a:latin typeface="Arial"/>
              <a:ea typeface="+mn-ea"/>
              <a:cs typeface="+mn-cs"/>
            </a:rPr>
            <a:t>centred</a:t>
          </a:r>
          <a:r>
            <a:rPr lang="en-US" sz="14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 values and </a:t>
          </a:r>
          <a:r>
            <a:rPr lang="en-US" sz="1400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Fairness, Transparency and </a:t>
          </a:r>
          <a:r>
            <a:rPr lang="en-US" sz="1400" kern="1200" dirty="0" err="1">
              <a:solidFill>
                <a:srgbClr val="FFFF00"/>
              </a:solidFill>
              <a:latin typeface="Arial"/>
              <a:ea typeface="+mn-ea"/>
              <a:cs typeface="+mn-cs"/>
            </a:rPr>
            <a:t>Explainability</a:t>
          </a:r>
          <a:r>
            <a:rPr lang="en-US" sz="1400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, </a:t>
          </a:r>
          <a:r>
            <a:rPr lang="en-US" sz="14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Robustness, </a:t>
          </a:r>
          <a:r>
            <a:rPr lang="en-US" sz="1400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Security</a:t>
          </a:r>
          <a:r>
            <a:rPr lang="en-US" sz="14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 and safety, </a:t>
          </a:r>
          <a:r>
            <a:rPr lang="en-US" sz="1400" kern="1200" dirty="0">
              <a:solidFill>
                <a:srgbClr val="FFFF00"/>
              </a:solidFill>
              <a:latin typeface="Arial"/>
              <a:ea typeface="+mn-ea"/>
              <a:cs typeface="+mn-cs"/>
            </a:rPr>
            <a:t>Accountability</a:t>
          </a:r>
        </a:p>
      </dsp:txBody>
      <dsp:txXfrm>
        <a:off x="5316949" y="886202"/>
        <a:ext cx="1542911" cy="2592669"/>
      </dsp:txXfrm>
    </dsp:sp>
    <dsp:sp modelId="{3C1878CB-7062-4457-B522-42241EB38583}">
      <dsp:nvSpPr>
        <dsp:cNvPr id="0" name=""/>
        <dsp:cNvSpPr/>
      </dsp:nvSpPr>
      <dsp:spPr>
        <a:xfrm>
          <a:off x="7021549" y="344282"/>
          <a:ext cx="1702968" cy="384984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Australia Gov’t Paper</a:t>
          </a:r>
        </a:p>
      </dsp:txBody>
      <dsp:txXfrm>
        <a:off x="7032825" y="355558"/>
        <a:ext cx="1680416" cy="362432"/>
      </dsp:txXfrm>
    </dsp:sp>
    <dsp:sp modelId="{758039B4-19C3-4D3B-82EE-03CBD6A42FA0}">
      <dsp:nvSpPr>
        <dsp:cNvPr id="0" name=""/>
        <dsp:cNvSpPr/>
      </dsp:nvSpPr>
      <dsp:spPr>
        <a:xfrm>
          <a:off x="7021559" y="838200"/>
          <a:ext cx="1696326" cy="2641266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Do not Harm, Regulatory and Legal Compliance, </a:t>
          </a:r>
          <a:r>
            <a:rPr lang="en-US" sz="1400" kern="1200" dirty="0">
              <a:solidFill>
                <a:srgbClr val="FFFF00"/>
              </a:solidFill>
            </a:rPr>
            <a:t>Privacy Protection,  Fairness</a:t>
          </a:r>
          <a:r>
            <a:rPr lang="en-US" sz="1400" kern="1200" dirty="0"/>
            <a:t>, </a:t>
          </a:r>
          <a:r>
            <a:rPr lang="en-US" sz="1400" kern="1200" dirty="0">
              <a:solidFill>
                <a:srgbClr val="FFFF00"/>
              </a:solidFill>
            </a:rPr>
            <a:t>Transparency and Explainability, </a:t>
          </a:r>
          <a:r>
            <a:rPr lang="en-US" sz="1400" kern="1200" dirty="0"/>
            <a:t>Contestability, </a:t>
          </a:r>
          <a:r>
            <a:rPr lang="en-US" sz="1400" kern="1200" dirty="0">
              <a:solidFill>
                <a:srgbClr val="FFFF00"/>
              </a:solidFill>
            </a:rPr>
            <a:t>Accountability, </a:t>
          </a:r>
          <a:r>
            <a:rPr lang="en-US" sz="1400" kern="1200" dirty="0">
              <a:solidFill>
                <a:schemeClr val="bg1"/>
              </a:solidFill>
            </a:rPr>
            <a:t>Generates net benefit</a:t>
          </a:r>
          <a:endParaRPr lang="en-US" sz="1400" kern="1200" dirty="0">
            <a:solidFill>
              <a:srgbClr val="FFFF00"/>
            </a:solidFill>
          </a:endParaRPr>
        </a:p>
      </dsp:txBody>
      <dsp:txXfrm>
        <a:off x="7071243" y="887884"/>
        <a:ext cx="1596958" cy="25418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AADAC8-AB62-4702-A6A7-4665FB9AA39A}">
      <dsp:nvSpPr>
        <dsp:cNvPr id="0" name=""/>
        <dsp:cNvSpPr/>
      </dsp:nvSpPr>
      <dsp:spPr>
        <a:xfrm>
          <a:off x="41" y="4500"/>
          <a:ext cx="3952391" cy="1209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 rtl="0" eaLnBrk="0" fontAlgn="base" hangingPunct="0">
            <a:lnSpc>
              <a:spcPct val="90000"/>
            </a:lnSpc>
            <a:spcBef>
              <a:spcPct val="0"/>
            </a:spcBef>
            <a:spcAft>
              <a:spcPct val="0"/>
            </a:spcAft>
            <a:buNone/>
          </a:pPr>
          <a:r>
            <a:rPr lang="en-US" sz="2400" b="1" i="1" kern="1200" dirty="0">
              <a:solidFill>
                <a:schemeClr val="bg1"/>
              </a:solidFill>
              <a:latin typeface="Arial" charset="0"/>
              <a:ea typeface="ヒラギノ角ゴ Pro W3" charset="0"/>
              <a:cs typeface="ヒラギノ角ゴ Pro W3" charset="0"/>
            </a:rPr>
            <a:t>The Right Mindset</a:t>
          </a:r>
        </a:p>
      </dsp:txBody>
      <dsp:txXfrm>
        <a:off x="41" y="4500"/>
        <a:ext cx="3952391" cy="1209600"/>
      </dsp:txXfrm>
    </dsp:sp>
    <dsp:sp modelId="{CEE8B694-A018-4CDF-9257-EFCAFD632E74}">
      <dsp:nvSpPr>
        <dsp:cNvPr id="0" name=""/>
        <dsp:cNvSpPr/>
      </dsp:nvSpPr>
      <dsp:spPr>
        <a:xfrm>
          <a:off x="1" y="1180232"/>
          <a:ext cx="3952391" cy="18446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“Growth mindset”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Willingness to adapt to and adopt new technology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Evolve from compliance mindset (only) to advisory mindset</a:t>
          </a:r>
        </a:p>
      </dsp:txBody>
      <dsp:txXfrm>
        <a:off x="1" y="1180232"/>
        <a:ext cx="3952391" cy="1844640"/>
      </dsp:txXfrm>
    </dsp:sp>
    <dsp:sp modelId="{9EF16145-39D9-464A-8DDE-89B5DE44D836}">
      <dsp:nvSpPr>
        <dsp:cNvPr id="0" name=""/>
        <dsp:cNvSpPr/>
      </dsp:nvSpPr>
      <dsp:spPr>
        <a:xfrm>
          <a:off x="4505767" y="4500"/>
          <a:ext cx="3952391" cy="1209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977900" rtl="0" eaLnBrk="0" fontAlgn="base" hangingPunct="0">
            <a:lnSpc>
              <a:spcPct val="90000"/>
            </a:lnSpc>
            <a:spcBef>
              <a:spcPct val="0"/>
            </a:spcBef>
            <a:spcAft>
              <a:spcPct val="0"/>
            </a:spcAft>
            <a:buNone/>
          </a:pPr>
          <a:r>
            <a:rPr lang="en-US" sz="2400" b="1" i="1" kern="1200" dirty="0">
              <a:solidFill>
                <a:schemeClr val="bg1"/>
              </a:solidFill>
              <a:latin typeface="Arial" charset="0"/>
              <a:ea typeface="ヒラギノ角ゴ Pro W3" charset="0"/>
              <a:cs typeface="ヒラギノ角ゴ Pro W3" charset="0"/>
            </a:rPr>
            <a:t>Ethical Leadership</a:t>
          </a:r>
        </a:p>
      </dsp:txBody>
      <dsp:txXfrm>
        <a:off x="4505767" y="4500"/>
        <a:ext cx="3952391" cy="1209600"/>
      </dsp:txXfrm>
    </dsp:sp>
    <dsp:sp modelId="{E57429D3-8482-4B5E-8656-83EBAF424D19}">
      <dsp:nvSpPr>
        <dsp:cNvPr id="0" name=""/>
        <dsp:cNvSpPr/>
      </dsp:nvSpPr>
      <dsp:spPr>
        <a:xfrm>
          <a:off x="4505767" y="1214100"/>
          <a:ext cx="3952391" cy="18446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Key to building and maintaining public confidence especially in times of change = </a:t>
          </a:r>
          <a:r>
            <a:rPr lang="en-US" sz="1800" b="1" i="0" kern="1200" dirty="0">
              <a:solidFill>
                <a:schemeClr val="tx2"/>
              </a:solidFill>
            </a:rPr>
            <a:t>Ethics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Wider role in society as ethical leaders and champions</a:t>
          </a:r>
          <a:r>
            <a:rPr lang="en-US" sz="2000" kern="1200" dirty="0"/>
            <a:t>?</a:t>
          </a:r>
        </a:p>
      </dsp:txBody>
      <dsp:txXfrm>
        <a:off x="4505767" y="1214100"/>
        <a:ext cx="3952391" cy="18446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D0EE5C-7F23-48B5-89B0-B3E230986925}">
      <dsp:nvSpPr>
        <dsp:cNvPr id="0" name=""/>
        <dsp:cNvSpPr/>
      </dsp:nvSpPr>
      <dsp:spPr>
        <a:xfrm>
          <a:off x="0" y="22140"/>
          <a:ext cx="32766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Integrity</a:t>
          </a:r>
          <a:endParaRPr lang="en-US" sz="2100" kern="1200" dirty="0"/>
        </a:p>
      </dsp:txBody>
      <dsp:txXfrm>
        <a:off x="23988" y="46128"/>
        <a:ext cx="3228624" cy="443423"/>
      </dsp:txXfrm>
    </dsp:sp>
    <dsp:sp modelId="{503F6CD9-0776-4500-AA8B-86772E6CB248}">
      <dsp:nvSpPr>
        <dsp:cNvPr id="0" name=""/>
        <dsp:cNvSpPr/>
      </dsp:nvSpPr>
      <dsp:spPr>
        <a:xfrm>
          <a:off x="0" y="574020"/>
          <a:ext cx="32766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Objectivity</a:t>
          </a:r>
          <a:endParaRPr lang="en-US" sz="2100" kern="1200" dirty="0"/>
        </a:p>
      </dsp:txBody>
      <dsp:txXfrm>
        <a:off x="23988" y="598008"/>
        <a:ext cx="3228624" cy="443423"/>
      </dsp:txXfrm>
    </dsp:sp>
    <dsp:sp modelId="{2110196F-6B4D-4981-B9AD-62E1A2CAA570}">
      <dsp:nvSpPr>
        <dsp:cNvPr id="0" name=""/>
        <dsp:cNvSpPr/>
      </dsp:nvSpPr>
      <dsp:spPr>
        <a:xfrm>
          <a:off x="0" y="1125900"/>
          <a:ext cx="32766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Prof. Comp. &amp; Due Care</a:t>
          </a:r>
          <a:endParaRPr lang="en-US" sz="2100" kern="1200" dirty="0"/>
        </a:p>
      </dsp:txBody>
      <dsp:txXfrm>
        <a:off x="23988" y="1149888"/>
        <a:ext cx="3228624" cy="443423"/>
      </dsp:txXfrm>
    </dsp:sp>
    <dsp:sp modelId="{B4B2D9A4-AFB5-44F5-8EFA-EAC660680228}">
      <dsp:nvSpPr>
        <dsp:cNvPr id="0" name=""/>
        <dsp:cNvSpPr/>
      </dsp:nvSpPr>
      <dsp:spPr>
        <a:xfrm>
          <a:off x="0" y="1677780"/>
          <a:ext cx="32766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Confidentiality</a:t>
          </a:r>
          <a:endParaRPr lang="en-US" sz="2100" kern="1200" dirty="0"/>
        </a:p>
      </dsp:txBody>
      <dsp:txXfrm>
        <a:off x="23988" y="1701768"/>
        <a:ext cx="3228624" cy="443423"/>
      </dsp:txXfrm>
    </dsp:sp>
    <dsp:sp modelId="{F4E054E6-7E39-40A6-BF1A-434DB0085DD7}">
      <dsp:nvSpPr>
        <dsp:cNvPr id="0" name=""/>
        <dsp:cNvSpPr/>
      </dsp:nvSpPr>
      <dsp:spPr>
        <a:xfrm>
          <a:off x="0" y="2229660"/>
          <a:ext cx="3276600" cy="491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Professional Behavior</a:t>
          </a:r>
          <a:endParaRPr lang="en-US" sz="2100" kern="1200" dirty="0"/>
        </a:p>
      </dsp:txBody>
      <dsp:txXfrm>
        <a:off x="23988" y="2253648"/>
        <a:ext cx="3228624" cy="44342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9B453D-721A-424E-A079-E7A9295911AE}">
      <dsp:nvSpPr>
        <dsp:cNvPr id="0" name=""/>
        <dsp:cNvSpPr/>
      </dsp:nvSpPr>
      <dsp:spPr>
        <a:xfrm>
          <a:off x="0" y="13500"/>
          <a:ext cx="2681868" cy="351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Fairness</a:t>
          </a:r>
          <a:endParaRPr lang="en-US" sz="1500" kern="1200" dirty="0"/>
        </a:p>
      </dsp:txBody>
      <dsp:txXfrm>
        <a:off x="17134" y="30634"/>
        <a:ext cx="2647600" cy="316732"/>
      </dsp:txXfrm>
    </dsp:sp>
    <dsp:sp modelId="{1433D89C-FABA-4AA6-8901-BCE4149D69A9}">
      <dsp:nvSpPr>
        <dsp:cNvPr id="0" name=""/>
        <dsp:cNvSpPr/>
      </dsp:nvSpPr>
      <dsp:spPr>
        <a:xfrm>
          <a:off x="0" y="407699"/>
          <a:ext cx="2681868" cy="351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Transparency</a:t>
          </a:r>
          <a:endParaRPr lang="en-US" sz="1500" kern="1200" dirty="0"/>
        </a:p>
      </dsp:txBody>
      <dsp:txXfrm>
        <a:off x="17134" y="424833"/>
        <a:ext cx="2647600" cy="316732"/>
      </dsp:txXfrm>
    </dsp:sp>
    <dsp:sp modelId="{4FC736EB-90E7-4127-BE58-0445A2B575F3}">
      <dsp:nvSpPr>
        <dsp:cNvPr id="0" name=""/>
        <dsp:cNvSpPr/>
      </dsp:nvSpPr>
      <dsp:spPr>
        <a:xfrm>
          <a:off x="0" y="801899"/>
          <a:ext cx="2681868" cy="351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Accountability</a:t>
          </a:r>
          <a:endParaRPr lang="en-US" sz="1500" kern="1200" dirty="0"/>
        </a:p>
      </dsp:txBody>
      <dsp:txXfrm>
        <a:off x="17134" y="819033"/>
        <a:ext cx="2647600" cy="316732"/>
      </dsp:txXfrm>
    </dsp:sp>
    <dsp:sp modelId="{75275C49-7378-4759-8C9F-7C2FC1B25F6C}">
      <dsp:nvSpPr>
        <dsp:cNvPr id="0" name=""/>
        <dsp:cNvSpPr/>
      </dsp:nvSpPr>
      <dsp:spPr>
        <a:xfrm>
          <a:off x="0" y="1196100"/>
          <a:ext cx="2681868" cy="351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Explainability</a:t>
          </a:r>
        </a:p>
      </dsp:txBody>
      <dsp:txXfrm>
        <a:off x="17134" y="1213234"/>
        <a:ext cx="2647600" cy="316732"/>
      </dsp:txXfrm>
    </dsp:sp>
    <dsp:sp modelId="{75914707-0A8B-4C7D-B59C-4B35887A95CE}">
      <dsp:nvSpPr>
        <dsp:cNvPr id="0" name=""/>
        <dsp:cNvSpPr/>
      </dsp:nvSpPr>
      <dsp:spPr>
        <a:xfrm>
          <a:off x="0" y="1590300"/>
          <a:ext cx="2681868" cy="351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Privacy/Security</a:t>
          </a:r>
          <a:endParaRPr lang="en-US" sz="1500" kern="1200" dirty="0"/>
        </a:p>
      </dsp:txBody>
      <dsp:txXfrm>
        <a:off x="17134" y="1607434"/>
        <a:ext cx="2647600" cy="316732"/>
      </dsp:txXfrm>
    </dsp:sp>
    <dsp:sp modelId="{C727182B-A2FE-435B-B0B9-1DBA28454452}">
      <dsp:nvSpPr>
        <dsp:cNvPr id="0" name=""/>
        <dsp:cNvSpPr/>
      </dsp:nvSpPr>
      <dsp:spPr>
        <a:xfrm>
          <a:off x="0" y="1984500"/>
          <a:ext cx="2681868" cy="351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Growth Mindset</a:t>
          </a:r>
        </a:p>
      </dsp:txBody>
      <dsp:txXfrm>
        <a:off x="17134" y="2001634"/>
        <a:ext cx="2647600" cy="316732"/>
      </dsp:txXfrm>
    </dsp:sp>
    <dsp:sp modelId="{6C1B4997-DC7E-468C-9F1B-940F91A35C11}">
      <dsp:nvSpPr>
        <dsp:cNvPr id="0" name=""/>
        <dsp:cNvSpPr/>
      </dsp:nvSpPr>
      <dsp:spPr>
        <a:xfrm>
          <a:off x="0" y="2378700"/>
          <a:ext cx="2681868" cy="351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Ethical Leadership</a:t>
          </a:r>
          <a:endParaRPr lang="en-US" sz="1500" kern="1200" dirty="0"/>
        </a:p>
      </dsp:txBody>
      <dsp:txXfrm>
        <a:off x="17134" y="2395834"/>
        <a:ext cx="2647600" cy="3167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BD3EA4-A8F3-EC47-8179-9E4F001D5A7B}">
      <dsp:nvSpPr>
        <dsp:cNvPr id="0" name=""/>
        <dsp:cNvSpPr/>
      </dsp:nvSpPr>
      <dsp:spPr>
        <a:xfrm>
          <a:off x="1989541" y="1495"/>
          <a:ext cx="4479117" cy="764824"/>
        </a:xfrm>
        <a:prstGeom prst="roundRect">
          <a:avLst>
            <a:gd name="adj" fmla="val 10000"/>
          </a:avLst>
        </a:prstGeom>
        <a:solidFill>
          <a:srgbClr val="0064B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1. Identify Threats to Compliance with the FPs</a:t>
          </a:r>
        </a:p>
      </dsp:txBody>
      <dsp:txXfrm>
        <a:off x="2011942" y="23896"/>
        <a:ext cx="4434315" cy="720022"/>
      </dsp:txXfrm>
    </dsp:sp>
    <dsp:sp modelId="{E6E0E2B4-6069-024F-9421-E8A32615A7F7}">
      <dsp:nvSpPr>
        <dsp:cNvPr id="0" name=""/>
        <dsp:cNvSpPr/>
      </dsp:nvSpPr>
      <dsp:spPr>
        <a:xfrm rot="5400000">
          <a:off x="4085695" y="785440"/>
          <a:ext cx="286809" cy="344170"/>
        </a:xfrm>
        <a:prstGeom prst="rightArrow">
          <a:avLst>
            <a:gd name="adj1" fmla="val 60000"/>
            <a:gd name="adj2" fmla="val 50000"/>
          </a:avLst>
        </a:prstGeom>
        <a:solidFill>
          <a:srgbClr val="0064B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125849" y="814121"/>
        <a:ext cx="206502" cy="200766"/>
      </dsp:txXfrm>
    </dsp:sp>
    <dsp:sp modelId="{7319C459-5B44-4241-A1E9-ED1F79B7AC0C}">
      <dsp:nvSpPr>
        <dsp:cNvPr id="0" name=""/>
        <dsp:cNvSpPr/>
      </dsp:nvSpPr>
      <dsp:spPr>
        <a:xfrm>
          <a:off x="1989541" y="1148731"/>
          <a:ext cx="4479117" cy="764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2. Evaluate the Threats identified</a:t>
          </a:r>
        </a:p>
      </dsp:txBody>
      <dsp:txXfrm>
        <a:off x="2011942" y="1171132"/>
        <a:ext cx="4434315" cy="720022"/>
      </dsp:txXfrm>
    </dsp:sp>
    <dsp:sp modelId="{698B2052-E939-324E-BDF7-990B59996891}">
      <dsp:nvSpPr>
        <dsp:cNvPr id="0" name=""/>
        <dsp:cNvSpPr/>
      </dsp:nvSpPr>
      <dsp:spPr>
        <a:xfrm rot="5400000">
          <a:off x="4085695" y="1932676"/>
          <a:ext cx="286809" cy="344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-5400000">
        <a:off x="4125849" y="1961357"/>
        <a:ext cx="206502" cy="200766"/>
      </dsp:txXfrm>
    </dsp:sp>
    <dsp:sp modelId="{21566248-17F8-9344-9C2F-7A226AA1B4FC}">
      <dsp:nvSpPr>
        <dsp:cNvPr id="0" name=""/>
        <dsp:cNvSpPr/>
      </dsp:nvSpPr>
      <dsp:spPr>
        <a:xfrm>
          <a:off x="1989541" y="2295968"/>
          <a:ext cx="4479117" cy="764824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3. Address any Threats that are not at an acceptable level</a:t>
          </a:r>
        </a:p>
      </dsp:txBody>
      <dsp:txXfrm>
        <a:off x="2011942" y="2318369"/>
        <a:ext cx="4434315" cy="7200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2966FC0-F8C2-4FE6-BD06-E65E8491B0F5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88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515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363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0181" indent="-17018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105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0181" indent="-17018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6524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2963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87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8591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44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sz="1200" kern="1200" dirty="0">
              <a:solidFill>
                <a:schemeClr val="tx1"/>
              </a:solidFill>
              <a:effectLst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11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029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7605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950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617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85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268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663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650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282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444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084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20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116215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>
              <a:solidFill>
                <a:schemeClr val="tx1"/>
              </a:solidFill>
              <a:effectLst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580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1397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0287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2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069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24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170181" indent="-17018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8706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0181" indent="-17018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16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2043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90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hyperlink" Target="https://www.instagram.com/ifacpresident/" TargetMode="External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www.linkedin.com/company/ifac" TargetMode="External"/><Relationship Id="rId11" Type="http://schemas.openxmlformats.org/officeDocument/2006/relationships/image" Target="../media/image10.png"/><Relationship Id="rId5" Type="http://schemas.openxmlformats.org/officeDocument/2006/relationships/hyperlink" Target="https://twitter.com/IFAC_Update" TargetMode="External"/><Relationship Id="rId10" Type="http://schemas.openxmlformats.org/officeDocument/2006/relationships/image" Target="../media/image9.png"/><Relationship Id="rId4" Type="http://schemas.openxmlformats.org/officeDocument/2006/relationships/hyperlink" Target="https://www.facebook.com/InternationalFederationOfAccountants" TargetMode="External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ncil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501973"/>
            <a:ext cx="4648200" cy="742950"/>
          </a:xfrm>
        </p:spPr>
        <p:txBody>
          <a:bodyPr anchor="ctr"/>
          <a:lstStyle>
            <a:lvl1pPr algn="ctr">
              <a:defRPr>
                <a:solidFill>
                  <a:srgbClr val="2D8EC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 descr="title-bg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9" b="45900"/>
          <a:stretch/>
        </p:blipFill>
        <p:spPr>
          <a:xfrm>
            <a:off x="0" y="3628571"/>
            <a:ext cx="9144000" cy="1533979"/>
          </a:xfrm>
          <a:prstGeom prst="rect">
            <a:avLst/>
          </a:prstGeom>
        </p:spPr>
      </p:pic>
      <p:pic>
        <p:nvPicPr>
          <p:cNvPr id="7" name="Picture 6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75858"/>
            <a:ext cx="2527384" cy="90524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4048" y="3181350"/>
            <a:ext cx="3099816" cy="448056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 marL="347472" indent="0" algn="l">
              <a:buFontTx/>
              <a:buNone/>
              <a:defRPr/>
            </a:lvl2pPr>
            <a:lvl3pPr marL="694944" indent="0" algn="l">
              <a:buFontTx/>
              <a:buNone/>
              <a:defRPr/>
            </a:lvl3pPr>
            <a:lvl4pPr marL="1042416" indent="0" algn="l">
              <a:buFontTx/>
              <a:buNone/>
              <a:defRPr/>
            </a:lvl4pPr>
            <a:lvl5pPr marL="1389888" indent="0" algn="l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010400" y="3181350"/>
            <a:ext cx="2020824" cy="448056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 marL="347472" indent="0" algn="l">
              <a:buFontTx/>
              <a:buNone/>
              <a:defRPr/>
            </a:lvl2pPr>
            <a:lvl3pPr marL="694944" indent="0" algn="l">
              <a:buFontTx/>
              <a:buNone/>
              <a:defRPr/>
            </a:lvl3pPr>
            <a:lvl4pPr marL="1042416" indent="0" algn="l">
              <a:buFontTx/>
              <a:buNone/>
              <a:defRPr/>
            </a:lvl4pPr>
            <a:lvl5pPr marL="1389888" indent="0" algn="l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7911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-bg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208"/>
          <a:stretch/>
        </p:blipFill>
        <p:spPr>
          <a:xfrm>
            <a:off x="0" y="1428751"/>
            <a:ext cx="9144000" cy="320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0" y="590550"/>
            <a:ext cx="4648200" cy="742950"/>
          </a:xfrm>
        </p:spPr>
        <p:txBody>
          <a:bodyPr anchor="ctr"/>
          <a:lstStyle>
            <a:lvl1pPr algn="ctr">
              <a:defRPr>
                <a:solidFill>
                  <a:srgbClr val="2D8EC2"/>
                </a:solidFill>
              </a:defRPr>
            </a:lvl1pPr>
          </a:lstStyle>
          <a:p>
            <a:r>
              <a:rPr lang="en-US" dirty="0"/>
              <a:t>Transition slide / new topic</a:t>
            </a:r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5410200" y="4824412"/>
            <a:ext cx="3429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>
                <a:solidFill>
                  <a:srgbClr val="FFFFFF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FFFFFF"/>
                </a:solidFill>
              </a:rPr>
              <a:pPr algn="r">
                <a:defRPr/>
              </a:pPr>
              <a:t>‹#›</a:t>
            </a:fld>
            <a:r>
              <a:rPr lang="en-US" sz="900" dirty="0">
                <a:solidFill>
                  <a:srgbClr val="FFFFFF"/>
                </a:solidFill>
                <a:cs typeface="MS PGothic" charset="0"/>
              </a:rPr>
              <a:t> | IFAC Council Meeting 2017 | Brussels Belgium</a:t>
            </a:r>
          </a:p>
        </p:txBody>
      </p:sp>
      <p:sp>
        <p:nvSpPr>
          <p:cNvPr id="10" name="Slide Number Placeholder 3"/>
          <p:cNvSpPr txBox="1">
            <a:spLocks noGrp="1"/>
          </p:cNvSpPr>
          <p:nvPr userDrawn="1"/>
        </p:nvSpPr>
        <p:spPr bwMode="auto">
          <a:xfrm>
            <a:off x="5791200" y="4824412"/>
            <a:ext cx="3048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>
                <a:solidFill>
                  <a:srgbClr val="000000">
                    <a:lumMod val="65000"/>
                    <a:lumOff val="35000"/>
                  </a:srgbClr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pPr algn="r">
                <a:defRPr/>
              </a:pPr>
              <a:t>‹#›</a:t>
            </a:fld>
            <a:endParaRPr lang="en-US" sz="900" dirty="0">
              <a:solidFill>
                <a:srgbClr val="000000">
                  <a:lumMod val="65000"/>
                  <a:lumOff val="35000"/>
                </a:srgbClr>
              </a:solidFill>
              <a:cs typeface="MS PGothic" charset="0"/>
            </a:endParaRPr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50757"/>
            <a:ext cx="1216152" cy="43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82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739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5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7049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3820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>
                <a:solidFill>
                  <a:srgbClr val="595959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7081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16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696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00349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4572000"/>
            <a:ext cx="8763000" cy="34529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825611" y="3955018"/>
            <a:ext cx="1505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2D8EC2"/>
                </a:solidFill>
                <a:hlinkClick r:id="rId2"/>
              </a:rPr>
              <a:t>www.ifac.org</a:t>
            </a:r>
            <a:endParaRPr lang="en-US" sz="1800" dirty="0">
              <a:solidFill>
                <a:srgbClr val="2D8EC2"/>
              </a:solidFill>
            </a:endParaRPr>
          </a:p>
        </p:txBody>
      </p:sp>
      <p:pic>
        <p:nvPicPr>
          <p:cNvPr id="5" name="Picture 4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547" y="438150"/>
            <a:ext cx="3037706" cy="108802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1524000" y="2444175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4"/>
              </a:rPr>
              <a:t>@InternationalFederation</a:t>
            </a:r>
            <a:br>
              <a:rPr lang="en-US" sz="1600" dirty="0">
                <a:solidFill>
                  <a:srgbClr val="000000"/>
                </a:solidFill>
                <a:hlinkClick r:id="rId4"/>
              </a:rPr>
            </a:br>
            <a:r>
              <a:rPr lang="en-US" sz="1600" dirty="0">
                <a:solidFill>
                  <a:srgbClr val="000000"/>
                </a:solidFill>
                <a:hlinkClick r:id="rId4"/>
              </a:rPr>
              <a:t>OfAccountants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524000" y="3257550"/>
            <a:ext cx="9058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5"/>
              </a:rPr>
              <a:t>@IFAC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867400" y="2444175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6"/>
              </a:rPr>
              <a:t>International Federation</a:t>
            </a:r>
            <a:br>
              <a:rPr lang="en-US" sz="1600" dirty="0">
                <a:solidFill>
                  <a:srgbClr val="000000"/>
                </a:solidFill>
                <a:hlinkClick r:id="rId6"/>
              </a:rPr>
            </a:br>
            <a:r>
              <a:rPr lang="en-US" sz="1600" dirty="0">
                <a:solidFill>
                  <a:srgbClr val="000000"/>
                </a:solidFill>
                <a:hlinkClick r:id="rId6"/>
              </a:rPr>
              <a:t>of Accountants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867400" y="3333750"/>
            <a:ext cx="1346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7"/>
              </a:rPr>
              <a:t>ifacpresident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91775"/>
            <a:ext cx="685800" cy="685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3" r="10638"/>
          <a:stretch/>
        </p:blipFill>
        <p:spPr>
          <a:xfrm>
            <a:off x="4800600" y="2291775"/>
            <a:ext cx="723649" cy="685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28950"/>
            <a:ext cx="1066800" cy="1066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t="14303" r="14444" b="14319"/>
          <a:stretch/>
        </p:blipFill>
        <p:spPr>
          <a:xfrm>
            <a:off x="4781973" y="3111045"/>
            <a:ext cx="789629" cy="792598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0" y="158115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95959"/>
                </a:solidFill>
              </a:rPr>
              <a:t>Follow us!</a:t>
            </a:r>
          </a:p>
        </p:txBody>
      </p:sp>
    </p:spTree>
    <p:extLst>
      <p:ext uri="{BB962C8B-B14F-4D97-AF65-F5344CB8AC3E}">
        <p14:creationId xmlns:p14="http://schemas.microsoft.com/office/powerpoint/2010/main" val="178765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p-banner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51114"/>
          </a:xfrm>
          <a:prstGeom prst="rect">
            <a:avLst/>
          </a:prstGeom>
        </p:spPr>
      </p:pic>
      <p:sp>
        <p:nvSpPr>
          <p:cNvPr id="11267" name="Rectangle 5"/>
          <p:cNvSpPr>
            <a:spLocks noChangeArrowheads="1"/>
          </p:cNvSpPr>
          <p:nvPr userDrawn="1"/>
        </p:nvSpPr>
        <p:spPr bwMode="auto">
          <a:xfrm flipH="1" flipV="1">
            <a:off x="381000" y="4552950"/>
            <a:ext cx="8763000" cy="45719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5791200" y="4824412"/>
            <a:ext cx="3048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>
                <a:solidFill>
                  <a:srgbClr val="000000">
                    <a:lumMod val="65000"/>
                    <a:lumOff val="35000"/>
                  </a:srgbClr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pPr algn="r">
                <a:defRPr/>
              </a:pPr>
              <a:t>‹#›</a:t>
            </a:fld>
            <a:endParaRPr lang="en-US" sz="900" dirty="0">
              <a:solidFill>
                <a:srgbClr val="000000">
                  <a:lumMod val="65000"/>
                  <a:lumOff val="35000"/>
                </a:srgbClr>
              </a:solidFill>
              <a:cs typeface="MS PGothic" charset="0"/>
            </a:endParaRPr>
          </a:p>
        </p:txBody>
      </p: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50757"/>
            <a:ext cx="1216152" cy="43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377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4800600" cy="742950"/>
          </a:xfrm>
        </p:spPr>
        <p:txBody>
          <a:bodyPr/>
          <a:lstStyle/>
          <a:p>
            <a:r>
              <a:rPr lang="en-US" dirty="0"/>
              <a:t>Technology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2724150"/>
            <a:ext cx="5181600" cy="942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latin typeface="Arial" charset="0"/>
              </a:rPr>
              <a:t>Patricia Mulvaney, Working Group Chair</a:t>
            </a:r>
          </a:p>
          <a:p>
            <a:r>
              <a:rPr lang="en-US" sz="2200" dirty="0">
                <a:latin typeface="Arial" charset="0"/>
              </a:rPr>
              <a:t>Brian Friedrich, Working Group Member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6242" y="3943350"/>
            <a:ext cx="4876800" cy="990600"/>
          </a:xfrm>
        </p:spPr>
        <p:txBody>
          <a:bodyPr/>
          <a:lstStyle/>
          <a:p>
            <a:pPr marL="236538" indent="-236538"/>
            <a:r>
              <a:rPr lang="en-US" dirty="0"/>
              <a:t>IESBA Meeting</a:t>
            </a:r>
          </a:p>
          <a:p>
            <a:pPr marL="236538" indent="-236538"/>
            <a:r>
              <a:rPr lang="en-US" dirty="0"/>
              <a:t>Nashville, TN USA</a:t>
            </a:r>
          </a:p>
          <a:p>
            <a:pPr marL="236538" indent="-236538"/>
            <a:r>
              <a:rPr lang="en-US" dirty="0"/>
              <a:t>June 17-19, 2019</a:t>
            </a:r>
          </a:p>
          <a:p>
            <a:pPr marL="236538" indent="-236538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01128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FCFC61E-FE41-4B23-9FD8-6F8CC2A09B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2385249"/>
              </p:ext>
            </p:extLst>
          </p:nvPr>
        </p:nvGraphicFramePr>
        <p:xfrm>
          <a:off x="141248" y="971550"/>
          <a:ext cx="8861503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>
            <a:extLst>
              <a:ext uri="{FF2B5EF4-FFF2-40B4-BE49-F238E27FC236}">
                <a16:creationId xmlns:a16="http://schemas.microsoft.com/office/drawing/2014/main" id="{105830CD-B58C-44EC-A767-761B59B399AC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2004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063E4A-4FEE-4297-9D48-652F2596F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Observations from Initial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621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05830CD-B58C-44EC-A767-761B59B399AC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261852" cy="15670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063E4A-4FEE-4297-9D48-652F2596F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Observations from Initial Analysis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BFC9F11-2156-4340-98CE-6ABE82E09E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801512"/>
              </p:ext>
            </p:extLst>
          </p:nvPr>
        </p:nvGraphicFramePr>
        <p:xfrm>
          <a:off x="381000" y="1345876"/>
          <a:ext cx="8458200" cy="306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4631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05830CD-B58C-44EC-A767-761B59B399AC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0999" y="57150"/>
            <a:ext cx="3148139" cy="21883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063E4A-4FEE-4297-9D48-652F2596F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Observations from Initial Analysis</a:t>
            </a:r>
            <a:endParaRPr lang="en-US" dirty="0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022200C4-7D95-4E0D-9FC4-94298EF18BD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181600" y="1656883"/>
          <a:ext cx="3276600" cy="2743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0C44D4F7-119D-4C12-8909-3DC30FC0A76F}"/>
              </a:ext>
            </a:extLst>
          </p:cNvPr>
          <p:cNvGraphicFramePr/>
          <p:nvPr/>
        </p:nvGraphicFramePr>
        <p:xfrm>
          <a:off x="838200" y="1652234"/>
          <a:ext cx="2681868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23EA57D-9DC7-4478-B719-C835446B4CF0}"/>
              </a:ext>
            </a:extLst>
          </p:cNvPr>
          <p:cNvSpPr txBox="1"/>
          <p:nvPr/>
        </p:nvSpPr>
        <p:spPr>
          <a:xfrm>
            <a:off x="838200" y="1190569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AI Ethics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127675-CDDA-48D0-ABB4-86B3565F089C}"/>
              </a:ext>
            </a:extLst>
          </p:cNvPr>
          <p:cNvSpPr txBox="1"/>
          <p:nvPr/>
        </p:nvSpPr>
        <p:spPr>
          <a:xfrm>
            <a:off x="5638800" y="1190568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FPs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3F9C9B2-7674-4739-8353-F1BFD0CF65AB}"/>
              </a:ext>
            </a:extLst>
          </p:cNvPr>
          <p:cNvCxnSpPr>
            <a:cxnSpLocks/>
          </p:cNvCxnSpPr>
          <p:nvPr/>
        </p:nvCxnSpPr>
        <p:spPr bwMode="auto">
          <a:xfrm>
            <a:off x="3503739" y="1809750"/>
            <a:ext cx="1677861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0E9CADB-3E7B-4157-B2A0-E3AC59EC4284}"/>
              </a:ext>
            </a:extLst>
          </p:cNvPr>
          <p:cNvCxnSpPr>
            <a:cxnSpLocks/>
          </p:cNvCxnSpPr>
          <p:nvPr/>
        </p:nvCxnSpPr>
        <p:spPr bwMode="auto">
          <a:xfrm flipV="1">
            <a:off x="3503739" y="3145656"/>
            <a:ext cx="1677861" cy="64677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8AD0139-5DB3-4458-A358-676A8F942C7E}"/>
              </a:ext>
            </a:extLst>
          </p:cNvPr>
          <p:cNvCxnSpPr>
            <a:cxnSpLocks/>
          </p:cNvCxnSpPr>
          <p:nvPr/>
        </p:nvCxnSpPr>
        <p:spPr bwMode="auto">
          <a:xfrm flipV="1">
            <a:off x="3539118" y="4139264"/>
            <a:ext cx="1642482" cy="6608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2C20A5E-0282-4E56-B49C-1D58B7AF93BF}"/>
              </a:ext>
            </a:extLst>
          </p:cNvPr>
          <p:cNvCxnSpPr>
            <a:cxnSpLocks/>
            <a:stCxn id="9" idx="3"/>
          </p:cNvCxnSpPr>
          <p:nvPr/>
        </p:nvCxnSpPr>
        <p:spPr bwMode="auto">
          <a:xfrm flipV="1">
            <a:off x="3520068" y="2059558"/>
            <a:ext cx="1692374" cy="96427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DCE1AED-D79A-4851-BF76-CC0DFE1DD7F3}"/>
              </a:ext>
            </a:extLst>
          </p:cNvPr>
          <p:cNvCxnSpPr>
            <a:cxnSpLocks/>
          </p:cNvCxnSpPr>
          <p:nvPr/>
        </p:nvCxnSpPr>
        <p:spPr bwMode="auto">
          <a:xfrm flipV="1">
            <a:off x="3529139" y="1949232"/>
            <a:ext cx="1674232" cy="28526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59ACF30-074A-44C1-BDEE-78A4B15C744A}"/>
              </a:ext>
            </a:extLst>
          </p:cNvPr>
          <p:cNvCxnSpPr>
            <a:cxnSpLocks/>
          </p:cNvCxnSpPr>
          <p:nvPr/>
        </p:nvCxnSpPr>
        <p:spPr bwMode="auto">
          <a:xfrm>
            <a:off x="3529139" y="1888534"/>
            <a:ext cx="1652461" cy="53081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70D5828-1B5C-4E5F-A02F-66CD8FDC5220}"/>
              </a:ext>
            </a:extLst>
          </p:cNvPr>
          <p:cNvCxnSpPr>
            <a:cxnSpLocks/>
          </p:cNvCxnSpPr>
          <p:nvPr/>
        </p:nvCxnSpPr>
        <p:spPr bwMode="auto">
          <a:xfrm>
            <a:off x="3485596" y="3422443"/>
            <a:ext cx="1717775" cy="19896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24EFC6A-182B-48AF-8114-0966E26455F7}"/>
              </a:ext>
            </a:extLst>
          </p:cNvPr>
          <p:cNvCxnSpPr>
            <a:cxnSpLocks/>
          </p:cNvCxnSpPr>
          <p:nvPr/>
        </p:nvCxnSpPr>
        <p:spPr bwMode="auto">
          <a:xfrm>
            <a:off x="3529139" y="2264294"/>
            <a:ext cx="1643390" cy="125611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C95B861-C065-46C3-A763-DAA9BC71753F}"/>
              </a:ext>
            </a:extLst>
          </p:cNvPr>
          <p:cNvCxnSpPr>
            <a:cxnSpLocks/>
          </p:cNvCxnSpPr>
          <p:nvPr/>
        </p:nvCxnSpPr>
        <p:spPr bwMode="auto">
          <a:xfrm>
            <a:off x="3529139" y="2629356"/>
            <a:ext cx="1674232" cy="27480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2796A1E-70A8-4D7E-80F7-850B1D8EE5D4}"/>
              </a:ext>
            </a:extLst>
          </p:cNvPr>
          <p:cNvCxnSpPr>
            <a:cxnSpLocks/>
          </p:cNvCxnSpPr>
          <p:nvPr/>
        </p:nvCxnSpPr>
        <p:spPr bwMode="auto">
          <a:xfrm>
            <a:off x="3529139" y="2691113"/>
            <a:ext cx="1660496" cy="13874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B1C0357-42BF-44D9-BD3F-BEF730B7E372}"/>
              </a:ext>
            </a:extLst>
          </p:cNvPr>
          <p:cNvCxnSpPr>
            <a:cxnSpLocks/>
            <a:endCxn id="11" idx="1"/>
          </p:cNvCxnSpPr>
          <p:nvPr/>
        </p:nvCxnSpPr>
        <p:spPr bwMode="auto">
          <a:xfrm flipV="1">
            <a:off x="3520068" y="3028483"/>
            <a:ext cx="1661532" cy="155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270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05830CD-B58C-44EC-A767-761B59B399AC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0999" y="57150"/>
            <a:ext cx="3148139" cy="21883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063E4A-4FEE-4297-9D48-652F2596F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Observations from Initial Analysis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5C313D-BB86-45BF-A456-387E4FE87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780" y="3244665"/>
            <a:ext cx="2819400" cy="1221562"/>
          </a:xfrm>
          <a:ln>
            <a:solidFill>
              <a:srgbClr val="0070C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Currency of the language</a:t>
            </a:r>
          </a:p>
          <a:p>
            <a:pPr marL="0" indent="0">
              <a:buNone/>
            </a:pPr>
            <a:r>
              <a:rPr lang="en-US" sz="1600" dirty="0"/>
              <a:t>Relationship with “privacy”</a:t>
            </a:r>
          </a:p>
          <a:p>
            <a:pPr marL="0" indent="0">
              <a:buNone/>
            </a:pPr>
            <a:r>
              <a:rPr lang="en-US" sz="1600" dirty="0"/>
              <a:t>Tension with concept of transparency</a:t>
            </a:r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8066EEB5-882C-4F79-ABDA-570BBCB94F5D}"/>
              </a:ext>
            </a:extLst>
          </p:cNvPr>
          <p:cNvSpPr txBox="1">
            <a:spLocks/>
          </p:cNvSpPr>
          <p:nvPr/>
        </p:nvSpPr>
        <p:spPr bwMode="auto">
          <a:xfrm>
            <a:off x="3193023" y="3249687"/>
            <a:ext cx="2819400" cy="1221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kern="0" dirty="0"/>
              <a:t>Knowledge and skills beyond tech &amp; prof standards and legal requirements</a:t>
            </a:r>
          </a:p>
          <a:p>
            <a:pPr marL="0" indent="0">
              <a:buNone/>
            </a:pPr>
            <a:r>
              <a:rPr lang="en-US" sz="1600" kern="0" dirty="0"/>
              <a:t>Alignment with IES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68CD3355-A41E-4B60-8E13-6DDC5FF2000E}"/>
              </a:ext>
            </a:extLst>
          </p:cNvPr>
          <p:cNvSpPr txBox="1">
            <a:spLocks/>
          </p:cNvSpPr>
          <p:nvPr/>
        </p:nvSpPr>
        <p:spPr bwMode="auto">
          <a:xfrm>
            <a:off x="6190344" y="3244664"/>
            <a:ext cx="2819400" cy="1221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kern="0" dirty="0"/>
              <a:t>Additional AM in Part 1 or elsewhere in the Code related to ethical leadership expectations/responsibilities</a:t>
            </a:r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0552710A-18B9-4FEE-B7A9-D79581397CA4}"/>
              </a:ext>
            </a:extLst>
          </p:cNvPr>
          <p:cNvSpPr txBox="1">
            <a:spLocks/>
          </p:cNvSpPr>
          <p:nvPr/>
        </p:nvSpPr>
        <p:spPr bwMode="auto">
          <a:xfrm>
            <a:off x="139780" y="2888084"/>
            <a:ext cx="2819400" cy="36946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1800" b="1" kern="0" dirty="0">
                <a:solidFill>
                  <a:schemeClr val="bg1"/>
                </a:solidFill>
              </a:rPr>
              <a:t>FP of Confidentiality</a:t>
            </a: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390DF068-F4F5-4C3F-88EC-69DF2E12DDB7}"/>
              </a:ext>
            </a:extLst>
          </p:cNvPr>
          <p:cNvSpPr txBox="1">
            <a:spLocks/>
          </p:cNvSpPr>
          <p:nvPr/>
        </p:nvSpPr>
        <p:spPr bwMode="auto">
          <a:xfrm>
            <a:off x="3193023" y="2888084"/>
            <a:ext cx="2819400" cy="36946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1800" b="1" kern="0" dirty="0">
                <a:solidFill>
                  <a:schemeClr val="bg1"/>
                </a:solidFill>
              </a:rPr>
              <a:t>FP of PC &amp; DC</a:t>
            </a:r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6D5D8D46-FDE4-427D-9A6F-D2274D4F6AA7}"/>
              </a:ext>
            </a:extLst>
          </p:cNvPr>
          <p:cNvSpPr txBox="1">
            <a:spLocks/>
          </p:cNvSpPr>
          <p:nvPr/>
        </p:nvSpPr>
        <p:spPr bwMode="auto">
          <a:xfrm>
            <a:off x="6190344" y="2876090"/>
            <a:ext cx="2819400" cy="36946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sz="1800" b="1" kern="0" dirty="0">
                <a:solidFill>
                  <a:schemeClr val="bg1"/>
                </a:solidFill>
              </a:rPr>
              <a:t>Ethical Leadership</a:t>
            </a:r>
          </a:p>
        </p:txBody>
      </p:sp>
      <p:sp>
        <p:nvSpPr>
          <p:cNvPr id="40" name="Arrow: Down 39">
            <a:extLst>
              <a:ext uri="{FF2B5EF4-FFF2-40B4-BE49-F238E27FC236}">
                <a16:creationId xmlns:a16="http://schemas.microsoft.com/office/drawing/2014/main" id="{9B79609D-5DC2-486B-B3B6-CF783677FEA5}"/>
              </a:ext>
            </a:extLst>
          </p:cNvPr>
          <p:cNvSpPr/>
          <p:nvPr/>
        </p:nvSpPr>
        <p:spPr bwMode="auto">
          <a:xfrm>
            <a:off x="1337277" y="1654167"/>
            <a:ext cx="358281" cy="311166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2B08FFAC-A703-4C02-AC67-AD9964083FB5}"/>
              </a:ext>
            </a:extLst>
          </p:cNvPr>
          <p:cNvSpPr/>
          <p:nvPr/>
        </p:nvSpPr>
        <p:spPr bwMode="auto">
          <a:xfrm>
            <a:off x="4379090" y="1675003"/>
            <a:ext cx="358281" cy="311166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5DB6BF-A01D-4F1D-8D37-57E1D88E1C7B}"/>
              </a:ext>
            </a:extLst>
          </p:cNvPr>
          <p:cNvSpPr txBox="1"/>
          <p:nvPr/>
        </p:nvSpPr>
        <p:spPr>
          <a:xfrm>
            <a:off x="154948" y="1323127"/>
            <a:ext cx="8473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TWG will be addressing the following at its next in-person meeting</a:t>
            </a:r>
          </a:p>
        </p:txBody>
      </p:sp>
      <p:sp>
        <p:nvSpPr>
          <p:cNvPr id="43" name="Arrow: Down 42">
            <a:extLst>
              <a:ext uri="{FF2B5EF4-FFF2-40B4-BE49-F238E27FC236}">
                <a16:creationId xmlns:a16="http://schemas.microsoft.com/office/drawing/2014/main" id="{090B27AF-E585-4889-8AC4-C18F89E025EF}"/>
              </a:ext>
            </a:extLst>
          </p:cNvPr>
          <p:cNvSpPr/>
          <p:nvPr/>
        </p:nvSpPr>
        <p:spPr bwMode="auto">
          <a:xfrm>
            <a:off x="7420903" y="1654167"/>
            <a:ext cx="358281" cy="311166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7811D96-F989-4607-93B7-F3BFDC2925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332"/>
          <a:stretch/>
        </p:blipFill>
        <p:spPr>
          <a:xfrm>
            <a:off x="455697" y="2030073"/>
            <a:ext cx="2121440" cy="758371"/>
          </a:xfrm>
          <a:prstGeom prst="rect">
            <a:avLst/>
          </a:prstGeom>
        </p:spPr>
      </p:pic>
      <p:pic>
        <p:nvPicPr>
          <p:cNvPr id="1030" name="Picture 6" descr="Image result for leadership">
            <a:extLst>
              <a:ext uri="{FF2B5EF4-FFF2-40B4-BE49-F238E27FC236}">
                <a16:creationId xmlns:a16="http://schemas.microsoft.com/office/drawing/2014/main" id="{9887573B-7D81-4FEB-813D-650C2F43B7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87"/>
          <a:stretch/>
        </p:blipFill>
        <p:spPr bwMode="auto">
          <a:xfrm>
            <a:off x="6415458" y="2005792"/>
            <a:ext cx="2369170" cy="72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skills">
            <a:extLst>
              <a:ext uri="{FF2B5EF4-FFF2-40B4-BE49-F238E27FC236}">
                <a16:creationId xmlns:a16="http://schemas.microsoft.com/office/drawing/2014/main" id="{DE425ADF-8978-4B2A-98D5-E47C7D75C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415" y="1986169"/>
            <a:ext cx="2369170" cy="721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09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Matters for IESBA Consideration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1049AB-EC4B-42DD-8EBC-9AD505478D37}"/>
              </a:ext>
            </a:extLst>
          </p:cNvPr>
          <p:cNvSpPr/>
          <p:nvPr/>
        </p:nvSpPr>
        <p:spPr>
          <a:xfrm>
            <a:off x="381000" y="1352550"/>
            <a:ext cx="8234082" cy="2743200"/>
          </a:xfrm>
          <a:prstGeom prst="rect">
            <a:avLst/>
          </a:prstGeom>
        </p:spPr>
        <p:txBody>
          <a:bodyPr/>
          <a:lstStyle/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Are the commonly used AI ethical principles (e.g., fairness, transparency, privacy, accountability) sufficiently represented in the Code?</a:t>
            </a:r>
          </a:p>
          <a:p>
            <a:pPr marL="285750" lvl="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Should the WG consider the concept of ethical leadership in Part 1 of the Code?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13C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97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407A54-AAFF-43FB-A33B-FC4F018959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79" t="10347" r="5563" b="3938"/>
          <a:stretch/>
        </p:blipFill>
        <p:spPr>
          <a:xfrm rot="20825493">
            <a:off x="6745150" y="2417879"/>
            <a:ext cx="2209801" cy="1828801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Conceptual Framework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6DC66A-E348-4394-BDE1-DC984AA2F3A4}"/>
              </a:ext>
            </a:extLst>
          </p:cNvPr>
          <p:cNvSpPr txBox="1"/>
          <p:nvPr/>
        </p:nvSpPr>
        <p:spPr>
          <a:xfrm>
            <a:off x="381000" y="1560779"/>
            <a:ext cx="6187801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TWG has begun to test the application of the CF to “real world” scenarios that incorporate the impact of technology on the professional activities of PAs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Goal = to determine whether there are any unique issues/gaps that need to be addressed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Seeking Board input from a high level walkthrough of one scenario for PAIBs and one for PAPPs  </a:t>
            </a:r>
          </a:p>
        </p:txBody>
      </p:sp>
    </p:spTree>
    <p:extLst>
      <p:ext uri="{BB962C8B-B14F-4D97-AF65-F5344CB8AC3E}">
        <p14:creationId xmlns:p14="http://schemas.microsoft.com/office/powerpoint/2010/main" val="1055481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66ABCF0-76E5-3548-A928-DF315D0BC84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81000" y="1346200"/>
          <a:ext cx="8458200" cy="306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Conceptual Framework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5894847-46FF-D447-B057-1FF24431AA87}"/>
              </a:ext>
            </a:extLst>
          </p:cNvPr>
          <p:cNvSpPr txBox="1"/>
          <p:nvPr/>
        </p:nvSpPr>
        <p:spPr>
          <a:xfrm>
            <a:off x="304800" y="1346200"/>
            <a:ext cx="281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Applying the Conceptual Framework requires:</a:t>
            </a:r>
          </a:p>
        </p:txBody>
      </p:sp>
    </p:spTree>
    <p:extLst>
      <p:ext uri="{BB962C8B-B14F-4D97-AF65-F5344CB8AC3E}">
        <p14:creationId xmlns:p14="http://schemas.microsoft.com/office/powerpoint/2010/main" val="877294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1 - PAIB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CEFC2-4B17-3841-9EA6-56BEEB1383B1}"/>
              </a:ext>
            </a:extLst>
          </p:cNvPr>
          <p:cNvSpPr txBox="1"/>
          <p:nvPr/>
        </p:nvSpPr>
        <p:spPr>
          <a:xfrm>
            <a:off x="152401" y="1371420"/>
            <a:ext cx="8853487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7105650" algn="l"/>
              </a:tabLst>
            </a:pPr>
            <a:r>
              <a:rPr lang="en-US" sz="2000" dirty="0"/>
              <a:t>You are the </a:t>
            </a:r>
            <a:r>
              <a:rPr lang="en-US" sz="2000" b="1" dirty="0">
                <a:solidFill>
                  <a:srgbClr val="0070C0"/>
                </a:solidFill>
              </a:rPr>
              <a:t>CFO of a financial institution</a:t>
            </a:r>
            <a:r>
              <a:rPr lang="en-US" sz="2000" dirty="0"/>
              <a:t>. You’ve been championing the introduction of an </a:t>
            </a:r>
            <a:r>
              <a:rPr lang="en-US" sz="2000" b="1" dirty="0">
                <a:solidFill>
                  <a:srgbClr val="0070C0"/>
                </a:solidFill>
              </a:rPr>
              <a:t>AI system </a:t>
            </a:r>
            <a:r>
              <a:rPr lang="en-US" sz="2000" dirty="0"/>
              <a:t>that assists in the </a:t>
            </a:r>
            <a:r>
              <a:rPr lang="en-US" sz="2000" b="1" dirty="0">
                <a:solidFill>
                  <a:srgbClr val="0070C0"/>
                </a:solidFill>
              </a:rPr>
              <a:t>loan application review and approval </a:t>
            </a:r>
            <a:r>
              <a:rPr lang="en-US" sz="2000" dirty="0"/>
              <a:t>processes by improving the prediction of loan default. </a:t>
            </a:r>
            <a:br>
              <a:rPr lang="en-US" sz="2000" dirty="0"/>
            </a:br>
            <a:endParaRPr lang="en-US" sz="2000" dirty="0"/>
          </a:p>
          <a:p>
            <a:pPr algn="just">
              <a:tabLst>
                <a:tab pos="7105650" algn="l"/>
              </a:tabLst>
            </a:pPr>
            <a:r>
              <a:rPr lang="en-US" sz="2000" dirty="0"/>
              <a:t>The AI system was </a:t>
            </a:r>
            <a:r>
              <a:rPr lang="en-US" sz="2000" b="1" dirty="0">
                <a:solidFill>
                  <a:srgbClr val="0070C0"/>
                </a:solidFill>
              </a:rPr>
              <a:t>trained using all historic data available </a:t>
            </a:r>
            <a:r>
              <a:rPr lang="en-US" sz="2000" dirty="0"/>
              <a:t>on loan applications, approvals, and defaults. It was tested against a sample of the historic data and shown to </a:t>
            </a:r>
            <a:r>
              <a:rPr lang="en-US" sz="2000" b="1" dirty="0">
                <a:solidFill>
                  <a:srgbClr val="0070C0"/>
                </a:solidFill>
              </a:rPr>
              <a:t>have high accuracy in predicting default</a:t>
            </a:r>
            <a:r>
              <a:rPr lang="en-US" sz="2000" dirty="0"/>
              <a:t>. A review of a sample of applications and decisions was also conducted by an </a:t>
            </a:r>
            <a:r>
              <a:rPr lang="en-US" sz="2000" b="1" dirty="0">
                <a:solidFill>
                  <a:srgbClr val="0070C0"/>
                </a:solidFill>
              </a:rPr>
              <a:t>underwriter before sign-off</a:t>
            </a:r>
            <a:r>
              <a:rPr lang="en-US" sz="2000" dirty="0"/>
              <a:t> for live use.</a:t>
            </a:r>
          </a:p>
          <a:p>
            <a:pPr algn="just">
              <a:tabLst>
                <a:tab pos="7105650" algn="l"/>
              </a:tabLst>
            </a:pPr>
            <a:r>
              <a:rPr lang="en-US" sz="2200" dirty="0"/>
              <a:t> 	</a:t>
            </a:r>
            <a:r>
              <a:rPr lang="en-US" sz="1600" i="1" dirty="0">
                <a:solidFill>
                  <a:schemeClr val="accent3"/>
                </a:solidFill>
              </a:rPr>
              <a:t>…continued</a:t>
            </a:r>
            <a:endParaRPr lang="en-CA" sz="160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682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1 – PAIB </a:t>
            </a:r>
            <a:r>
              <a:rPr lang="en-US" sz="1800" i="1" dirty="0"/>
              <a:t> (continued)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CEFC2-4B17-3841-9EA6-56BEEB1383B1}"/>
              </a:ext>
            </a:extLst>
          </p:cNvPr>
          <p:cNvSpPr txBox="1"/>
          <p:nvPr/>
        </p:nvSpPr>
        <p:spPr>
          <a:xfrm>
            <a:off x="152401" y="1371420"/>
            <a:ext cx="885348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Several months into the process, you are starting to see a </a:t>
            </a:r>
            <a:r>
              <a:rPr lang="en-US" sz="2000" b="1" dirty="0">
                <a:solidFill>
                  <a:srgbClr val="0070C0"/>
                </a:solidFill>
              </a:rPr>
              <a:t>pattern emerge</a:t>
            </a:r>
            <a:r>
              <a:rPr lang="en-US" sz="2000" dirty="0"/>
              <a:t>. </a:t>
            </a:r>
            <a:r>
              <a:rPr lang="en-US" sz="2000" b="1" dirty="0">
                <a:solidFill>
                  <a:srgbClr val="0070C0"/>
                </a:solidFill>
              </a:rPr>
              <a:t>Single women </a:t>
            </a:r>
            <a:r>
              <a:rPr lang="en-US" sz="2000" dirty="0"/>
              <a:t>are significantly over-represented among those whose loan applications are being </a:t>
            </a:r>
            <a:r>
              <a:rPr lang="en-US" sz="2000" b="1" dirty="0">
                <a:solidFill>
                  <a:srgbClr val="0070C0"/>
                </a:solidFill>
              </a:rPr>
              <a:t>rejected by the system</a:t>
            </a:r>
            <a:r>
              <a:rPr lang="en-US" sz="2000" dirty="0"/>
              <a:t>. You investigate further using a manual process and find a number of applications that you believe should have been approved. You </a:t>
            </a:r>
            <a:r>
              <a:rPr lang="en-US" sz="2000" b="1" dirty="0">
                <a:solidFill>
                  <a:srgbClr val="0070C0"/>
                </a:solidFill>
              </a:rPr>
              <a:t>wonder if the underlying algorithm is biased </a:t>
            </a:r>
            <a:r>
              <a:rPr lang="en-US" sz="2000" dirty="0"/>
              <a:t>against single female applicants because it was trained on several decades of historic data that had a </a:t>
            </a:r>
            <a:r>
              <a:rPr lang="en-US" sz="2000" b="1" dirty="0">
                <a:solidFill>
                  <a:srgbClr val="0070C0"/>
                </a:solidFill>
              </a:rPr>
              <a:t>lower proportion of sole applicant females</a:t>
            </a:r>
            <a:r>
              <a:rPr lang="en-US" sz="2000" dirty="0"/>
              <a:t>, resulting in the model being biased to reject more loan applications from this group. </a:t>
            </a:r>
            <a:r>
              <a:rPr lang="en-US" sz="2000" b="1" dirty="0">
                <a:solidFill>
                  <a:srgbClr val="0070C0"/>
                </a:solidFill>
              </a:rPr>
              <a:t>You don’t know how to definitively prove or disprove your suspicion, due to the complexity of the model. </a:t>
            </a:r>
            <a:endParaRPr lang="en-CA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831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64DC3D-07DC-0546-9101-719DDAA09ADA}"/>
              </a:ext>
            </a:extLst>
          </p:cNvPr>
          <p:cNvSpPr txBox="1"/>
          <p:nvPr/>
        </p:nvSpPr>
        <p:spPr>
          <a:xfrm>
            <a:off x="191778" y="1847673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Threats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A072A-BE62-1242-AE9A-D3C309A07B8E}"/>
              </a:ext>
            </a:extLst>
          </p:cNvPr>
          <p:cNvSpPr txBox="1"/>
          <p:nvPr/>
        </p:nvSpPr>
        <p:spPr>
          <a:xfrm>
            <a:off x="191778" y="3604473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FPs</a:t>
            </a:r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FE2D5565-67FB-CC46-BC94-A1FD66380C1E}"/>
              </a:ext>
            </a:extLst>
          </p:cNvPr>
          <p:cNvSpPr/>
          <p:nvPr/>
        </p:nvSpPr>
        <p:spPr bwMode="auto">
          <a:xfrm>
            <a:off x="1801179" y="1729057"/>
            <a:ext cx="1475232" cy="737616"/>
          </a:xfrm>
          <a:prstGeom prst="trapezoid">
            <a:avLst/>
          </a:prstGeom>
          <a:solidFill>
            <a:srgbClr val="97B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interest</a:t>
            </a:r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CE3D2D3B-1201-4B4E-BBA2-6CF0CFB4CC77}"/>
              </a:ext>
            </a:extLst>
          </p:cNvPr>
          <p:cNvSpPr/>
          <p:nvPr/>
        </p:nvSpPr>
        <p:spPr bwMode="auto">
          <a:xfrm>
            <a:off x="3525809" y="1740475"/>
            <a:ext cx="1475232" cy="737616"/>
          </a:xfrm>
          <a:prstGeom prst="trapezoid">
            <a:avLst/>
          </a:prstGeom>
          <a:solidFill>
            <a:srgbClr val="FFB90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review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B99EE0E-DF71-0947-8A1A-80FD55066200}"/>
              </a:ext>
            </a:extLst>
          </p:cNvPr>
          <p:cNvSpPr/>
          <p:nvPr/>
        </p:nvSpPr>
        <p:spPr bwMode="auto">
          <a:xfrm>
            <a:off x="3352800" y="3252268"/>
            <a:ext cx="2185200" cy="1216800"/>
          </a:xfrm>
          <a:prstGeom prst="ellips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Integrity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346989C-85A7-DD45-9B7A-D435B9F11B67}"/>
              </a:ext>
            </a:extLst>
          </p:cNvPr>
          <p:cNvSpPr/>
          <p:nvPr/>
        </p:nvSpPr>
        <p:spPr bwMode="auto">
          <a:xfrm>
            <a:off x="1716704" y="3259684"/>
            <a:ext cx="2330083" cy="1217066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Objectivity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D4DDCFF8-7D3B-334A-A30B-9D4E9BDBACED}"/>
              </a:ext>
            </a:extLst>
          </p:cNvPr>
          <p:cNvSpPr/>
          <p:nvPr/>
        </p:nvSpPr>
        <p:spPr bwMode="auto">
          <a:xfrm rot="5400000">
            <a:off x="3366488" y="1998731"/>
            <a:ext cx="400051" cy="1757772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72EEB378-34A6-2747-818D-78EA8DAEE5DE}"/>
              </a:ext>
            </a:extLst>
          </p:cNvPr>
          <p:cNvSpPr/>
          <p:nvPr/>
        </p:nvSpPr>
        <p:spPr>
          <a:xfrm>
            <a:off x="5943600" y="279169"/>
            <a:ext cx="3062288" cy="765572"/>
          </a:xfrm>
          <a:custGeom>
            <a:avLst/>
            <a:gdLst>
              <a:gd name="connsiteX0" fmla="*/ 0 w 3062288"/>
              <a:gd name="connsiteY0" fmla="*/ 76557 h 765572"/>
              <a:gd name="connsiteX1" fmla="*/ 76557 w 3062288"/>
              <a:gd name="connsiteY1" fmla="*/ 0 h 765572"/>
              <a:gd name="connsiteX2" fmla="*/ 2985731 w 3062288"/>
              <a:gd name="connsiteY2" fmla="*/ 0 h 765572"/>
              <a:gd name="connsiteX3" fmla="*/ 3062288 w 3062288"/>
              <a:gd name="connsiteY3" fmla="*/ 76557 h 765572"/>
              <a:gd name="connsiteX4" fmla="*/ 3062288 w 3062288"/>
              <a:gd name="connsiteY4" fmla="*/ 689015 h 765572"/>
              <a:gd name="connsiteX5" fmla="*/ 2985731 w 3062288"/>
              <a:gd name="connsiteY5" fmla="*/ 765572 h 765572"/>
              <a:gd name="connsiteX6" fmla="*/ 76557 w 3062288"/>
              <a:gd name="connsiteY6" fmla="*/ 765572 h 765572"/>
              <a:gd name="connsiteX7" fmla="*/ 0 w 3062288"/>
              <a:gd name="connsiteY7" fmla="*/ 689015 h 765572"/>
              <a:gd name="connsiteX8" fmla="*/ 0 w 3062288"/>
              <a:gd name="connsiteY8" fmla="*/ 76557 h 765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2288" h="765572">
                <a:moveTo>
                  <a:pt x="0" y="76557"/>
                </a:moveTo>
                <a:cubicBezTo>
                  <a:pt x="0" y="34276"/>
                  <a:pt x="34276" y="0"/>
                  <a:pt x="76557" y="0"/>
                </a:cubicBezTo>
                <a:lnTo>
                  <a:pt x="2985731" y="0"/>
                </a:lnTo>
                <a:cubicBezTo>
                  <a:pt x="3028012" y="0"/>
                  <a:pt x="3062288" y="34276"/>
                  <a:pt x="3062288" y="76557"/>
                </a:cubicBezTo>
                <a:lnTo>
                  <a:pt x="3062288" y="689015"/>
                </a:lnTo>
                <a:cubicBezTo>
                  <a:pt x="3062288" y="731296"/>
                  <a:pt x="3028012" y="765572"/>
                  <a:pt x="2985731" y="765572"/>
                </a:cubicBezTo>
                <a:lnTo>
                  <a:pt x="76557" y="765572"/>
                </a:lnTo>
                <a:cubicBezTo>
                  <a:pt x="34276" y="765572"/>
                  <a:pt x="0" y="731296"/>
                  <a:pt x="0" y="689015"/>
                </a:cubicBezTo>
                <a:lnTo>
                  <a:pt x="0" y="7655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003" tIns="91003" rIns="91003" bIns="91003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 dirty="0"/>
              <a:t>1. Identify Threats to Compliance with the FPs</a:t>
            </a:r>
          </a:p>
        </p:txBody>
      </p:sp>
    </p:spTree>
    <p:extLst>
      <p:ext uri="{BB962C8B-B14F-4D97-AF65-F5344CB8AC3E}">
        <p14:creationId xmlns:p14="http://schemas.microsoft.com/office/powerpoint/2010/main" val="3948142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52900" y="1534290"/>
            <a:ext cx="4748695" cy="2514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900" dirty="0"/>
              <a:t>To provide an update on TWG analysis and observations to date </a:t>
            </a:r>
          </a:p>
          <a:p>
            <a:pPr>
              <a:spcBef>
                <a:spcPts val="1200"/>
              </a:spcBef>
            </a:pPr>
            <a:r>
              <a:rPr lang="en-US" sz="1900" dirty="0"/>
              <a:t>To walk through the application the CF using two scenarios that illustrate  ethical considerations of the impact of technology in a PAs work environment</a:t>
            </a:r>
          </a:p>
          <a:p>
            <a:pPr>
              <a:spcBef>
                <a:spcPts val="1200"/>
              </a:spcBef>
            </a:pPr>
            <a:r>
              <a:rPr lang="en-US" sz="1900" dirty="0"/>
              <a:t>To receive input from IESBA to inform TWG activities for Q3 and Q4 2019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dirty="0"/>
              <a:t>Objectives of the Session</a:t>
            </a:r>
          </a:p>
        </p:txBody>
      </p:sp>
      <p:pic>
        <p:nvPicPr>
          <p:cNvPr id="1026" name="Picture 2" descr="Image result for futuristic">
            <a:extLst>
              <a:ext uri="{FF2B5EF4-FFF2-40B4-BE49-F238E27FC236}">
                <a16:creationId xmlns:a16="http://schemas.microsoft.com/office/drawing/2014/main" id="{87CB00A5-0DA4-4835-ABAF-0F5A49FEA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05" y="1543182"/>
            <a:ext cx="3913774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5384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64DC3D-07DC-0546-9101-719DDAA09ADA}"/>
              </a:ext>
            </a:extLst>
          </p:cNvPr>
          <p:cNvSpPr txBox="1"/>
          <p:nvPr/>
        </p:nvSpPr>
        <p:spPr>
          <a:xfrm>
            <a:off x="191778" y="1847673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Threats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A072A-BE62-1242-AE9A-D3C309A07B8E}"/>
              </a:ext>
            </a:extLst>
          </p:cNvPr>
          <p:cNvSpPr txBox="1"/>
          <p:nvPr/>
        </p:nvSpPr>
        <p:spPr>
          <a:xfrm>
            <a:off x="191778" y="3604473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FPs</a:t>
            </a:r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FE2D5565-67FB-CC46-BC94-A1FD66380C1E}"/>
              </a:ext>
            </a:extLst>
          </p:cNvPr>
          <p:cNvSpPr/>
          <p:nvPr/>
        </p:nvSpPr>
        <p:spPr bwMode="auto">
          <a:xfrm>
            <a:off x="1801179" y="1729057"/>
            <a:ext cx="1475232" cy="737616"/>
          </a:xfrm>
          <a:prstGeom prst="trapezoid">
            <a:avLst/>
          </a:prstGeom>
          <a:solidFill>
            <a:srgbClr val="97B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interest</a:t>
            </a:r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CE3D2D3B-1201-4B4E-BBA2-6CF0CFB4CC77}"/>
              </a:ext>
            </a:extLst>
          </p:cNvPr>
          <p:cNvSpPr/>
          <p:nvPr/>
        </p:nvSpPr>
        <p:spPr bwMode="auto">
          <a:xfrm>
            <a:off x="3525809" y="1740475"/>
            <a:ext cx="1475232" cy="737616"/>
          </a:xfrm>
          <a:prstGeom prst="trapezoid">
            <a:avLst/>
          </a:prstGeom>
          <a:solidFill>
            <a:srgbClr val="FFB90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review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9EB2147-1CF2-6343-9193-0564BC37A17C}"/>
              </a:ext>
            </a:extLst>
          </p:cNvPr>
          <p:cNvSpPr/>
          <p:nvPr/>
        </p:nvSpPr>
        <p:spPr bwMode="auto">
          <a:xfrm>
            <a:off x="3352800" y="3252268"/>
            <a:ext cx="2185200" cy="1216800"/>
          </a:xfrm>
          <a:prstGeom prst="ellips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Integrity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F7D74D3-7563-644A-BEEF-72022C069164}"/>
              </a:ext>
            </a:extLst>
          </p:cNvPr>
          <p:cNvSpPr/>
          <p:nvPr/>
        </p:nvSpPr>
        <p:spPr bwMode="auto">
          <a:xfrm>
            <a:off x="1716704" y="3259684"/>
            <a:ext cx="2330083" cy="1217066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Objectivity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39F0D1CD-10C6-A640-9C1E-09E323766869}"/>
              </a:ext>
            </a:extLst>
          </p:cNvPr>
          <p:cNvSpPr/>
          <p:nvPr/>
        </p:nvSpPr>
        <p:spPr bwMode="auto">
          <a:xfrm rot="5400000">
            <a:off x="3366488" y="1998731"/>
            <a:ext cx="400051" cy="1757772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1AB8514C-CEE8-5543-9C4B-B171DD520951}"/>
              </a:ext>
            </a:extLst>
          </p:cNvPr>
          <p:cNvSpPr/>
          <p:nvPr/>
        </p:nvSpPr>
        <p:spPr>
          <a:xfrm>
            <a:off x="5943600" y="279169"/>
            <a:ext cx="3062288" cy="765572"/>
          </a:xfrm>
          <a:custGeom>
            <a:avLst/>
            <a:gdLst>
              <a:gd name="connsiteX0" fmla="*/ 0 w 3062288"/>
              <a:gd name="connsiteY0" fmla="*/ 76557 h 765572"/>
              <a:gd name="connsiteX1" fmla="*/ 76557 w 3062288"/>
              <a:gd name="connsiteY1" fmla="*/ 0 h 765572"/>
              <a:gd name="connsiteX2" fmla="*/ 2985731 w 3062288"/>
              <a:gd name="connsiteY2" fmla="*/ 0 h 765572"/>
              <a:gd name="connsiteX3" fmla="*/ 3062288 w 3062288"/>
              <a:gd name="connsiteY3" fmla="*/ 76557 h 765572"/>
              <a:gd name="connsiteX4" fmla="*/ 3062288 w 3062288"/>
              <a:gd name="connsiteY4" fmla="*/ 689015 h 765572"/>
              <a:gd name="connsiteX5" fmla="*/ 2985731 w 3062288"/>
              <a:gd name="connsiteY5" fmla="*/ 765572 h 765572"/>
              <a:gd name="connsiteX6" fmla="*/ 76557 w 3062288"/>
              <a:gd name="connsiteY6" fmla="*/ 765572 h 765572"/>
              <a:gd name="connsiteX7" fmla="*/ 0 w 3062288"/>
              <a:gd name="connsiteY7" fmla="*/ 689015 h 765572"/>
              <a:gd name="connsiteX8" fmla="*/ 0 w 3062288"/>
              <a:gd name="connsiteY8" fmla="*/ 76557 h 765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2288" h="765572">
                <a:moveTo>
                  <a:pt x="0" y="76557"/>
                </a:moveTo>
                <a:cubicBezTo>
                  <a:pt x="0" y="34276"/>
                  <a:pt x="34276" y="0"/>
                  <a:pt x="76557" y="0"/>
                </a:cubicBezTo>
                <a:lnTo>
                  <a:pt x="2985731" y="0"/>
                </a:lnTo>
                <a:cubicBezTo>
                  <a:pt x="3028012" y="0"/>
                  <a:pt x="3062288" y="34276"/>
                  <a:pt x="3062288" y="76557"/>
                </a:cubicBezTo>
                <a:lnTo>
                  <a:pt x="3062288" y="689015"/>
                </a:lnTo>
                <a:cubicBezTo>
                  <a:pt x="3062288" y="731296"/>
                  <a:pt x="3028012" y="765572"/>
                  <a:pt x="2985731" y="765572"/>
                </a:cubicBezTo>
                <a:lnTo>
                  <a:pt x="76557" y="765572"/>
                </a:lnTo>
                <a:cubicBezTo>
                  <a:pt x="34276" y="765572"/>
                  <a:pt x="0" y="731296"/>
                  <a:pt x="0" y="689015"/>
                </a:cubicBezTo>
                <a:lnTo>
                  <a:pt x="0" y="7655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003" tIns="91003" rIns="91003" bIns="91003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 dirty="0"/>
              <a:t>1. Identify Threats to Compliance with the FPs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A536172-291B-5E41-B9E7-76692ED565B3}"/>
              </a:ext>
            </a:extLst>
          </p:cNvPr>
          <p:cNvSpPr/>
          <p:nvPr/>
        </p:nvSpPr>
        <p:spPr bwMode="auto">
          <a:xfrm>
            <a:off x="5814060" y="3257550"/>
            <a:ext cx="3101340" cy="12170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Professional competence &amp;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Due care</a:t>
            </a:r>
          </a:p>
        </p:txBody>
      </p:sp>
    </p:spTree>
    <p:extLst>
      <p:ext uri="{BB962C8B-B14F-4D97-AF65-F5344CB8AC3E}">
        <p14:creationId xmlns:p14="http://schemas.microsoft.com/office/powerpoint/2010/main" val="557351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DE246EE5-D9CD-A247-9B26-F655F10DCFDE}"/>
              </a:ext>
            </a:extLst>
          </p:cNvPr>
          <p:cNvSpPr/>
          <p:nvPr/>
        </p:nvSpPr>
        <p:spPr bwMode="auto">
          <a:xfrm>
            <a:off x="3352800" y="3252268"/>
            <a:ext cx="2185200" cy="1216800"/>
          </a:xfrm>
          <a:prstGeom prst="ellips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Integrity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9BE8A4E-19FB-6441-B8BE-410EF3E01348}"/>
              </a:ext>
            </a:extLst>
          </p:cNvPr>
          <p:cNvSpPr/>
          <p:nvPr/>
        </p:nvSpPr>
        <p:spPr bwMode="auto">
          <a:xfrm>
            <a:off x="5814060" y="3257550"/>
            <a:ext cx="3101340" cy="12170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Professional competence &amp;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Due care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3C02815-7463-1444-8AAF-B3C5FDAC8FDF}"/>
              </a:ext>
            </a:extLst>
          </p:cNvPr>
          <p:cNvSpPr/>
          <p:nvPr/>
        </p:nvSpPr>
        <p:spPr>
          <a:xfrm>
            <a:off x="5943600" y="279169"/>
            <a:ext cx="3062288" cy="765572"/>
          </a:xfrm>
          <a:custGeom>
            <a:avLst/>
            <a:gdLst>
              <a:gd name="connsiteX0" fmla="*/ 0 w 3062288"/>
              <a:gd name="connsiteY0" fmla="*/ 76557 h 765572"/>
              <a:gd name="connsiteX1" fmla="*/ 76557 w 3062288"/>
              <a:gd name="connsiteY1" fmla="*/ 0 h 765572"/>
              <a:gd name="connsiteX2" fmla="*/ 2985731 w 3062288"/>
              <a:gd name="connsiteY2" fmla="*/ 0 h 765572"/>
              <a:gd name="connsiteX3" fmla="*/ 3062288 w 3062288"/>
              <a:gd name="connsiteY3" fmla="*/ 76557 h 765572"/>
              <a:gd name="connsiteX4" fmla="*/ 3062288 w 3062288"/>
              <a:gd name="connsiteY4" fmla="*/ 689015 h 765572"/>
              <a:gd name="connsiteX5" fmla="*/ 2985731 w 3062288"/>
              <a:gd name="connsiteY5" fmla="*/ 765572 h 765572"/>
              <a:gd name="connsiteX6" fmla="*/ 76557 w 3062288"/>
              <a:gd name="connsiteY6" fmla="*/ 765572 h 765572"/>
              <a:gd name="connsiteX7" fmla="*/ 0 w 3062288"/>
              <a:gd name="connsiteY7" fmla="*/ 689015 h 765572"/>
              <a:gd name="connsiteX8" fmla="*/ 0 w 3062288"/>
              <a:gd name="connsiteY8" fmla="*/ 76557 h 765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2288" h="765572">
                <a:moveTo>
                  <a:pt x="0" y="76557"/>
                </a:moveTo>
                <a:cubicBezTo>
                  <a:pt x="0" y="34276"/>
                  <a:pt x="34276" y="0"/>
                  <a:pt x="76557" y="0"/>
                </a:cubicBezTo>
                <a:lnTo>
                  <a:pt x="2985731" y="0"/>
                </a:lnTo>
                <a:cubicBezTo>
                  <a:pt x="3028012" y="0"/>
                  <a:pt x="3062288" y="34276"/>
                  <a:pt x="3062288" y="76557"/>
                </a:cubicBezTo>
                <a:lnTo>
                  <a:pt x="3062288" y="689015"/>
                </a:lnTo>
                <a:cubicBezTo>
                  <a:pt x="3062288" y="731296"/>
                  <a:pt x="3028012" y="765572"/>
                  <a:pt x="2985731" y="765572"/>
                </a:cubicBezTo>
                <a:lnTo>
                  <a:pt x="76557" y="765572"/>
                </a:lnTo>
                <a:cubicBezTo>
                  <a:pt x="34276" y="765572"/>
                  <a:pt x="0" y="731296"/>
                  <a:pt x="0" y="689015"/>
                </a:cubicBezTo>
                <a:lnTo>
                  <a:pt x="0" y="7655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003" tIns="91003" rIns="91003" bIns="91003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 dirty="0"/>
              <a:t>1. Identify Threats to Compliance with the FPs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64DC3D-07DC-0546-9101-719DDAA09ADA}"/>
              </a:ext>
            </a:extLst>
          </p:cNvPr>
          <p:cNvSpPr txBox="1"/>
          <p:nvPr/>
        </p:nvSpPr>
        <p:spPr>
          <a:xfrm>
            <a:off x="191778" y="1847673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Threats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A072A-BE62-1242-AE9A-D3C309A07B8E}"/>
              </a:ext>
            </a:extLst>
          </p:cNvPr>
          <p:cNvSpPr txBox="1"/>
          <p:nvPr/>
        </p:nvSpPr>
        <p:spPr>
          <a:xfrm>
            <a:off x="191778" y="3604473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FPs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CFFD51-9C12-284E-BE33-3FE3DD3CBACA}"/>
              </a:ext>
            </a:extLst>
          </p:cNvPr>
          <p:cNvSpPr/>
          <p:nvPr/>
        </p:nvSpPr>
        <p:spPr bwMode="auto">
          <a:xfrm>
            <a:off x="1716704" y="3259684"/>
            <a:ext cx="2330083" cy="1217066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Objectivity</a:t>
            </a:r>
          </a:p>
        </p:txBody>
      </p:sp>
      <p:sp>
        <p:nvSpPr>
          <p:cNvPr id="17" name="Trapezoid 16">
            <a:extLst>
              <a:ext uri="{FF2B5EF4-FFF2-40B4-BE49-F238E27FC236}">
                <a16:creationId xmlns:a16="http://schemas.microsoft.com/office/drawing/2014/main" id="{D1ADA8C2-D6BC-554D-994F-0139C5C82CBD}"/>
              </a:ext>
            </a:extLst>
          </p:cNvPr>
          <p:cNvSpPr/>
          <p:nvPr/>
        </p:nvSpPr>
        <p:spPr bwMode="auto">
          <a:xfrm>
            <a:off x="5867400" y="1349698"/>
            <a:ext cx="2998780" cy="1145852"/>
          </a:xfrm>
          <a:prstGeom prst="trapezoid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Complexity, exponential change, uncertainty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551C58C-FAAB-714E-8DD0-FBC304D7C529}"/>
              </a:ext>
            </a:extLst>
          </p:cNvPr>
          <p:cNvSpPr/>
          <p:nvPr/>
        </p:nvSpPr>
        <p:spPr bwMode="auto">
          <a:xfrm rot="5400000">
            <a:off x="3366488" y="1998731"/>
            <a:ext cx="400051" cy="1757772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D72CBF33-7B60-6044-AD3C-4F16E5907BBD}"/>
              </a:ext>
            </a:extLst>
          </p:cNvPr>
          <p:cNvSpPr/>
          <p:nvPr/>
        </p:nvSpPr>
        <p:spPr bwMode="auto">
          <a:xfrm rot="5400000">
            <a:off x="7164705" y="2151265"/>
            <a:ext cx="400051" cy="1452705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C9128570-CB48-F843-B7F7-FCC1BBCFC1DB}"/>
              </a:ext>
            </a:extLst>
          </p:cNvPr>
          <p:cNvSpPr/>
          <p:nvPr/>
        </p:nvSpPr>
        <p:spPr bwMode="auto">
          <a:xfrm>
            <a:off x="1801179" y="1729057"/>
            <a:ext cx="1475232" cy="737616"/>
          </a:xfrm>
          <a:prstGeom prst="trapezoid">
            <a:avLst/>
          </a:prstGeom>
          <a:solidFill>
            <a:srgbClr val="97B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interest</a:t>
            </a:r>
          </a:p>
        </p:txBody>
      </p:sp>
      <p:sp>
        <p:nvSpPr>
          <p:cNvPr id="20" name="Trapezoid 19">
            <a:extLst>
              <a:ext uri="{FF2B5EF4-FFF2-40B4-BE49-F238E27FC236}">
                <a16:creationId xmlns:a16="http://schemas.microsoft.com/office/drawing/2014/main" id="{2A9DA8C4-B5B5-6645-995A-91835C3CF7EB}"/>
              </a:ext>
            </a:extLst>
          </p:cNvPr>
          <p:cNvSpPr/>
          <p:nvPr/>
        </p:nvSpPr>
        <p:spPr bwMode="auto">
          <a:xfrm>
            <a:off x="3525809" y="1740475"/>
            <a:ext cx="1475232" cy="737616"/>
          </a:xfrm>
          <a:prstGeom prst="trapezoid">
            <a:avLst/>
          </a:prstGeom>
          <a:solidFill>
            <a:srgbClr val="FFB90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review</a:t>
            </a:r>
          </a:p>
        </p:txBody>
      </p:sp>
    </p:spTree>
    <p:extLst>
      <p:ext uri="{BB962C8B-B14F-4D97-AF65-F5344CB8AC3E}">
        <p14:creationId xmlns:p14="http://schemas.microsoft.com/office/powerpoint/2010/main" val="3491485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EC29BD06-A016-7249-94DB-589FDAEB6EA8}"/>
              </a:ext>
            </a:extLst>
          </p:cNvPr>
          <p:cNvSpPr/>
          <p:nvPr/>
        </p:nvSpPr>
        <p:spPr>
          <a:xfrm>
            <a:off x="2332439" y="1481433"/>
            <a:ext cx="4479117" cy="764824"/>
          </a:xfrm>
          <a:custGeom>
            <a:avLst/>
            <a:gdLst>
              <a:gd name="connsiteX0" fmla="*/ 0 w 4479117"/>
              <a:gd name="connsiteY0" fmla="*/ 76482 h 764824"/>
              <a:gd name="connsiteX1" fmla="*/ 76482 w 4479117"/>
              <a:gd name="connsiteY1" fmla="*/ 0 h 764824"/>
              <a:gd name="connsiteX2" fmla="*/ 4402635 w 4479117"/>
              <a:gd name="connsiteY2" fmla="*/ 0 h 764824"/>
              <a:gd name="connsiteX3" fmla="*/ 4479117 w 4479117"/>
              <a:gd name="connsiteY3" fmla="*/ 76482 h 764824"/>
              <a:gd name="connsiteX4" fmla="*/ 4479117 w 4479117"/>
              <a:gd name="connsiteY4" fmla="*/ 688342 h 764824"/>
              <a:gd name="connsiteX5" fmla="*/ 4402635 w 4479117"/>
              <a:gd name="connsiteY5" fmla="*/ 764824 h 764824"/>
              <a:gd name="connsiteX6" fmla="*/ 76482 w 4479117"/>
              <a:gd name="connsiteY6" fmla="*/ 764824 h 764824"/>
              <a:gd name="connsiteX7" fmla="*/ 0 w 4479117"/>
              <a:gd name="connsiteY7" fmla="*/ 688342 h 764824"/>
              <a:gd name="connsiteX8" fmla="*/ 0 w 4479117"/>
              <a:gd name="connsiteY8" fmla="*/ 76482 h 76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79117" h="764824">
                <a:moveTo>
                  <a:pt x="0" y="76482"/>
                </a:moveTo>
                <a:cubicBezTo>
                  <a:pt x="0" y="34242"/>
                  <a:pt x="34242" y="0"/>
                  <a:pt x="76482" y="0"/>
                </a:cubicBezTo>
                <a:lnTo>
                  <a:pt x="4402635" y="0"/>
                </a:lnTo>
                <a:cubicBezTo>
                  <a:pt x="4444875" y="0"/>
                  <a:pt x="4479117" y="34242"/>
                  <a:pt x="4479117" y="76482"/>
                </a:cubicBezTo>
                <a:lnTo>
                  <a:pt x="4479117" y="688342"/>
                </a:lnTo>
                <a:cubicBezTo>
                  <a:pt x="4479117" y="730582"/>
                  <a:pt x="4444875" y="764824"/>
                  <a:pt x="4402635" y="764824"/>
                </a:cubicBezTo>
                <a:lnTo>
                  <a:pt x="76482" y="764824"/>
                </a:lnTo>
                <a:cubicBezTo>
                  <a:pt x="34242" y="764824"/>
                  <a:pt x="0" y="730582"/>
                  <a:pt x="0" y="688342"/>
                </a:cubicBezTo>
                <a:lnTo>
                  <a:pt x="0" y="7648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221" tIns="106221" rIns="106221" bIns="106221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2. Evaluate the threats identified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816B7E-76D9-AF4B-B76E-0A61C9E9B36E}"/>
              </a:ext>
            </a:extLst>
          </p:cNvPr>
          <p:cNvSpPr txBox="1"/>
          <p:nvPr/>
        </p:nvSpPr>
        <p:spPr>
          <a:xfrm>
            <a:off x="3063427" y="2547217"/>
            <a:ext cx="28106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Apply the RITP Test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81D9397-9202-6748-AE0A-64374729D5D3}"/>
              </a:ext>
            </a:extLst>
          </p:cNvPr>
          <p:cNvGrpSpPr/>
          <p:nvPr/>
        </p:nvGrpSpPr>
        <p:grpSpPr>
          <a:xfrm>
            <a:off x="4296662" y="3160914"/>
            <a:ext cx="344170" cy="286809"/>
            <a:chOff x="4057015" y="1961356"/>
            <a:chExt cx="344170" cy="286809"/>
          </a:xfrm>
        </p:grpSpPr>
        <p:sp>
          <p:nvSpPr>
            <p:cNvPr id="15" name="Right Arrow 14">
              <a:extLst>
                <a:ext uri="{FF2B5EF4-FFF2-40B4-BE49-F238E27FC236}">
                  <a16:creationId xmlns:a16="http://schemas.microsoft.com/office/drawing/2014/main" id="{6471CACE-0A77-384B-B395-C01CD9A88A2E}"/>
                </a:ext>
              </a:extLst>
            </p:cNvPr>
            <p:cNvSpPr/>
            <p:nvPr/>
          </p:nvSpPr>
          <p:spPr>
            <a:xfrm rot="5400000">
              <a:off x="4085695" y="1932676"/>
              <a:ext cx="286809" cy="34417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ight Arrow 4">
              <a:extLst>
                <a:ext uri="{FF2B5EF4-FFF2-40B4-BE49-F238E27FC236}">
                  <a16:creationId xmlns:a16="http://schemas.microsoft.com/office/drawing/2014/main" id="{96AB53CE-47F8-094D-BEE8-88234501C190}"/>
                </a:ext>
              </a:extLst>
            </p:cNvPr>
            <p:cNvSpPr txBox="1"/>
            <p:nvPr/>
          </p:nvSpPr>
          <p:spPr>
            <a:xfrm>
              <a:off x="4125849" y="1961357"/>
              <a:ext cx="206502" cy="200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4B01C53-4BED-604A-9EDD-0D52719B0159}"/>
              </a:ext>
            </a:extLst>
          </p:cNvPr>
          <p:cNvSpPr txBox="1"/>
          <p:nvPr/>
        </p:nvSpPr>
        <p:spPr>
          <a:xfrm>
            <a:off x="2145597" y="3630534"/>
            <a:ext cx="49904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Threats are not at an acceptable level.</a:t>
            </a:r>
          </a:p>
        </p:txBody>
      </p:sp>
    </p:spTree>
    <p:extLst>
      <p:ext uri="{BB962C8B-B14F-4D97-AF65-F5344CB8AC3E}">
        <p14:creationId xmlns:p14="http://schemas.microsoft.com/office/powerpoint/2010/main" val="38925951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816B7E-76D9-AF4B-B76E-0A61C9E9B36E}"/>
              </a:ext>
            </a:extLst>
          </p:cNvPr>
          <p:cNvSpPr txBox="1"/>
          <p:nvPr/>
        </p:nvSpPr>
        <p:spPr>
          <a:xfrm>
            <a:off x="3310275" y="2245699"/>
            <a:ext cx="25234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Devise safeguards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B01C53-4BED-604A-9EDD-0D52719B0159}"/>
              </a:ext>
            </a:extLst>
          </p:cNvPr>
          <p:cNvSpPr txBox="1"/>
          <p:nvPr/>
        </p:nvSpPr>
        <p:spPr>
          <a:xfrm>
            <a:off x="1371600" y="3221842"/>
            <a:ext cx="7243684" cy="1335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Request AI developer to re-examine algorithm.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Add a human review until comfort over model is achieved.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Insert new results from manual review into data pool to help with algorithm training.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AB8376-3423-2141-9901-3C5D17AD8A28}"/>
              </a:ext>
            </a:extLst>
          </p:cNvPr>
          <p:cNvGrpSpPr/>
          <p:nvPr/>
        </p:nvGrpSpPr>
        <p:grpSpPr>
          <a:xfrm>
            <a:off x="2332441" y="1391480"/>
            <a:ext cx="4479117" cy="764824"/>
            <a:chOff x="1989541" y="2295968"/>
            <a:chExt cx="4479117" cy="764824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5DEE1AC9-9890-1643-98B8-2BC746780CE7}"/>
                </a:ext>
              </a:extLst>
            </p:cNvPr>
            <p:cNvSpPr/>
            <p:nvPr/>
          </p:nvSpPr>
          <p:spPr>
            <a:xfrm>
              <a:off x="1989541" y="2295968"/>
              <a:ext cx="4479117" cy="764824"/>
            </a:xfrm>
            <a:prstGeom prst="roundRect">
              <a:avLst>
                <a:gd name="adj" fmla="val 10000"/>
              </a:avLst>
            </a:prstGeom>
            <a:solidFill>
              <a:srgbClr val="38A14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>
              <a:extLst>
                <a:ext uri="{FF2B5EF4-FFF2-40B4-BE49-F238E27FC236}">
                  <a16:creationId xmlns:a16="http://schemas.microsoft.com/office/drawing/2014/main" id="{87B26404-1711-2E41-B5A5-9D78EC3CECB0}"/>
                </a:ext>
              </a:extLst>
            </p:cNvPr>
            <p:cNvSpPr txBox="1"/>
            <p:nvPr/>
          </p:nvSpPr>
          <p:spPr>
            <a:xfrm>
              <a:off x="2011942" y="2318369"/>
              <a:ext cx="4434315" cy="7200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3. Address any threats that are not at an acceptable level</a:t>
              </a:r>
            </a:p>
          </p:txBody>
        </p:sp>
      </p:grpSp>
      <p:sp>
        <p:nvSpPr>
          <p:cNvPr id="2" name="Down Arrow 1">
            <a:extLst>
              <a:ext uri="{FF2B5EF4-FFF2-40B4-BE49-F238E27FC236}">
                <a16:creationId xmlns:a16="http://schemas.microsoft.com/office/drawing/2014/main" id="{F35569F0-19AC-944A-8C12-0B0BAD1783C3}"/>
              </a:ext>
            </a:extLst>
          </p:cNvPr>
          <p:cNvSpPr/>
          <p:nvPr/>
        </p:nvSpPr>
        <p:spPr bwMode="auto">
          <a:xfrm>
            <a:off x="4391172" y="2746931"/>
            <a:ext cx="361654" cy="404566"/>
          </a:xfrm>
          <a:prstGeom prst="downArrow">
            <a:avLst>
              <a:gd name="adj1" fmla="val 50000"/>
              <a:gd name="adj2" fmla="val 3595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03333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DE246EE5-D9CD-A247-9B26-F655F10DCFDE}"/>
              </a:ext>
            </a:extLst>
          </p:cNvPr>
          <p:cNvSpPr/>
          <p:nvPr/>
        </p:nvSpPr>
        <p:spPr bwMode="auto">
          <a:xfrm>
            <a:off x="3352800" y="3252268"/>
            <a:ext cx="2185200" cy="1216800"/>
          </a:xfrm>
          <a:prstGeom prst="ellipse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Integrity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9BE8A4E-19FB-6441-B8BE-410EF3E01348}"/>
              </a:ext>
            </a:extLst>
          </p:cNvPr>
          <p:cNvSpPr/>
          <p:nvPr/>
        </p:nvSpPr>
        <p:spPr bwMode="auto">
          <a:xfrm>
            <a:off x="5814060" y="3257550"/>
            <a:ext cx="3101340" cy="12170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Professional competence &amp;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Due care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3C02815-7463-1444-8AAF-B3C5FDAC8FDF}"/>
              </a:ext>
            </a:extLst>
          </p:cNvPr>
          <p:cNvSpPr/>
          <p:nvPr/>
        </p:nvSpPr>
        <p:spPr>
          <a:xfrm>
            <a:off x="5943600" y="279169"/>
            <a:ext cx="3062288" cy="765572"/>
          </a:xfrm>
          <a:custGeom>
            <a:avLst/>
            <a:gdLst>
              <a:gd name="connsiteX0" fmla="*/ 0 w 3062288"/>
              <a:gd name="connsiteY0" fmla="*/ 76557 h 765572"/>
              <a:gd name="connsiteX1" fmla="*/ 76557 w 3062288"/>
              <a:gd name="connsiteY1" fmla="*/ 0 h 765572"/>
              <a:gd name="connsiteX2" fmla="*/ 2985731 w 3062288"/>
              <a:gd name="connsiteY2" fmla="*/ 0 h 765572"/>
              <a:gd name="connsiteX3" fmla="*/ 3062288 w 3062288"/>
              <a:gd name="connsiteY3" fmla="*/ 76557 h 765572"/>
              <a:gd name="connsiteX4" fmla="*/ 3062288 w 3062288"/>
              <a:gd name="connsiteY4" fmla="*/ 689015 h 765572"/>
              <a:gd name="connsiteX5" fmla="*/ 2985731 w 3062288"/>
              <a:gd name="connsiteY5" fmla="*/ 765572 h 765572"/>
              <a:gd name="connsiteX6" fmla="*/ 76557 w 3062288"/>
              <a:gd name="connsiteY6" fmla="*/ 765572 h 765572"/>
              <a:gd name="connsiteX7" fmla="*/ 0 w 3062288"/>
              <a:gd name="connsiteY7" fmla="*/ 689015 h 765572"/>
              <a:gd name="connsiteX8" fmla="*/ 0 w 3062288"/>
              <a:gd name="connsiteY8" fmla="*/ 76557 h 765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2288" h="765572">
                <a:moveTo>
                  <a:pt x="0" y="76557"/>
                </a:moveTo>
                <a:cubicBezTo>
                  <a:pt x="0" y="34276"/>
                  <a:pt x="34276" y="0"/>
                  <a:pt x="76557" y="0"/>
                </a:cubicBezTo>
                <a:lnTo>
                  <a:pt x="2985731" y="0"/>
                </a:lnTo>
                <a:cubicBezTo>
                  <a:pt x="3028012" y="0"/>
                  <a:pt x="3062288" y="34276"/>
                  <a:pt x="3062288" y="76557"/>
                </a:cubicBezTo>
                <a:lnTo>
                  <a:pt x="3062288" y="689015"/>
                </a:lnTo>
                <a:cubicBezTo>
                  <a:pt x="3062288" y="731296"/>
                  <a:pt x="3028012" y="765572"/>
                  <a:pt x="2985731" y="765572"/>
                </a:cubicBezTo>
                <a:lnTo>
                  <a:pt x="76557" y="765572"/>
                </a:lnTo>
                <a:cubicBezTo>
                  <a:pt x="34276" y="765572"/>
                  <a:pt x="0" y="731296"/>
                  <a:pt x="0" y="689015"/>
                </a:cubicBezTo>
                <a:lnTo>
                  <a:pt x="0" y="7655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003" tIns="91003" rIns="91003" bIns="91003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 dirty="0"/>
              <a:t>1. Identify Threats to Compliance with the FPs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64DC3D-07DC-0546-9101-719DDAA09ADA}"/>
              </a:ext>
            </a:extLst>
          </p:cNvPr>
          <p:cNvSpPr txBox="1"/>
          <p:nvPr/>
        </p:nvSpPr>
        <p:spPr>
          <a:xfrm>
            <a:off x="191778" y="1847673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Threats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A072A-BE62-1242-AE9A-D3C309A07B8E}"/>
              </a:ext>
            </a:extLst>
          </p:cNvPr>
          <p:cNvSpPr txBox="1"/>
          <p:nvPr/>
        </p:nvSpPr>
        <p:spPr>
          <a:xfrm>
            <a:off x="191778" y="3604473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FPs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CFFD51-9C12-284E-BE33-3FE3DD3CBACA}"/>
              </a:ext>
            </a:extLst>
          </p:cNvPr>
          <p:cNvSpPr/>
          <p:nvPr/>
        </p:nvSpPr>
        <p:spPr bwMode="auto">
          <a:xfrm>
            <a:off x="1716704" y="3259684"/>
            <a:ext cx="2330083" cy="1217066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Objectivity</a:t>
            </a:r>
          </a:p>
        </p:txBody>
      </p:sp>
      <p:sp>
        <p:nvSpPr>
          <p:cNvPr id="17" name="Trapezoid 16">
            <a:extLst>
              <a:ext uri="{FF2B5EF4-FFF2-40B4-BE49-F238E27FC236}">
                <a16:creationId xmlns:a16="http://schemas.microsoft.com/office/drawing/2014/main" id="{D1ADA8C2-D6BC-554D-994F-0139C5C82CBD}"/>
              </a:ext>
            </a:extLst>
          </p:cNvPr>
          <p:cNvSpPr/>
          <p:nvPr/>
        </p:nvSpPr>
        <p:spPr bwMode="auto">
          <a:xfrm>
            <a:off x="5867400" y="1349698"/>
            <a:ext cx="2998780" cy="1145852"/>
          </a:xfrm>
          <a:prstGeom prst="trapezoid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Complexity, exponential change, uncertainty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551C58C-FAAB-714E-8DD0-FBC304D7C529}"/>
              </a:ext>
            </a:extLst>
          </p:cNvPr>
          <p:cNvSpPr/>
          <p:nvPr/>
        </p:nvSpPr>
        <p:spPr bwMode="auto">
          <a:xfrm rot="5400000">
            <a:off x="3366488" y="1998731"/>
            <a:ext cx="400051" cy="1757772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D72CBF33-7B60-6044-AD3C-4F16E5907BBD}"/>
              </a:ext>
            </a:extLst>
          </p:cNvPr>
          <p:cNvSpPr/>
          <p:nvPr/>
        </p:nvSpPr>
        <p:spPr bwMode="auto">
          <a:xfrm rot="5400000">
            <a:off x="7164705" y="2151265"/>
            <a:ext cx="400051" cy="1452705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C9128570-CB48-F843-B7F7-FCC1BBCFC1DB}"/>
              </a:ext>
            </a:extLst>
          </p:cNvPr>
          <p:cNvSpPr/>
          <p:nvPr/>
        </p:nvSpPr>
        <p:spPr bwMode="auto">
          <a:xfrm>
            <a:off x="1801179" y="1729057"/>
            <a:ext cx="1475232" cy="737616"/>
          </a:xfrm>
          <a:prstGeom prst="trapezoid">
            <a:avLst/>
          </a:prstGeom>
          <a:solidFill>
            <a:srgbClr val="97B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interest</a:t>
            </a:r>
          </a:p>
        </p:txBody>
      </p:sp>
      <p:sp>
        <p:nvSpPr>
          <p:cNvPr id="20" name="Trapezoid 19">
            <a:extLst>
              <a:ext uri="{FF2B5EF4-FFF2-40B4-BE49-F238E27FC236}">
                <a16:creationId xmlns:a16="http://schemas.microsoft.com/office/drawing/2014/main" id="{2A9DA8C4-B5B5-6645-995A-91835C3CF7EB}"/>
              </a:ext>
            </a:extLst>
          </p:cNvPr>
          <p:cNvSpPr/>
          <p:nvPr/>
        </p:nvSpPr>
        <p:spPr bwMode="auto">
          <a:xfrm>
            <a:off x="3525809" y="1740475"/>
            <a:ext cx="1475232" cy="737616"/>
          </a:xfrm>
          <a:prstGeom prst="trapezoid">
            <a:avLst/>
          </a:prstGeom>
          <a:solidFill>
            <a:srgbClr val="FFB90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review</a:t>
            </a:r>
          </a:p>
        </p:txBody>
      </p:sp>
    </p:spTree>
    <p:extLst>
      <p:ext uri="{BB962C8B-B14F-4D97-AF65-F5344CB8AC3E}">
        <p14:creationId xmlns:p14="http://schemas.microsoft.com/office/powerpoint/2010/main" val="32207290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2 - PAPP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CEFC2-4B17-3841-9EA6-56BEEB1383B1}"/>
              </a:ext>
            </a:extLst>
          </p:cNvPr>
          <p:cNvSpPr txBox="1"/>
          <p:nvPr/>
        </p:nvSpPr>
        <p:spPr>
          <a:xfrm>
            <a:off x="381000" y="1352550"/>
            <a:ext cx="8534399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7105650" algn="l"/>
              </a:tabLst>
            </a:pPr>
            <a:r>
              <a:rPr lang="en-US" sz="2000" dirty="0"/>
              <a:t>Your </a:t>
            </a:r>
            <a:r>
              <a:rPr lang="en-US" sz="2000" b="1" dirty="0">
                <a:solidFill>
                  <a:srgbClr val="0070C0"/>
                </a:solidFill>
              </a:rPr>
              <a:t>audit client </a:t>
            </a:r>
            <a:r>
              <a:rPr lang="en-US" sz="2000" dirty="0"/>
              <a:t>is a large engineering equipment development company that holds a </a:t>
            </a:r>
            <a:r>
              <a:rPr lang="en-US" sz="2000" b="1" dirty="0">
                <a:solidFill>
                  <a:srgbClr val="0070C0"/>
                </a:solidFill>
              </a:rPr>
              <a:t>significant number of patents</a:t>
            </a:r>
            <a:r>
              <a:rPr lang="en-US" sz="2000" dirty="0"/>
              <a:t>. The company has begun using an </a:t>
            </a:r>
            <a:r>
              <a:rPr lang="en-US" sz="2000" b="1" dirty="0">
                <a:solidFill>
                  <a:srgbClr val="0070C0"/>
                </a:solidFill>
              </a:rPr>
              <a:t>AI system to estimate the fair value of the patents </a:t>
            </a:r>
            <a:r>
              <a:rPr lang="en-US" sz="2000" dirty="0"/>
              <a:t>to support impairment testing, using a system developed by a </a:t>
            </a:r>
            <a:r>
              <a:rPr lang="en-US" sz="2000" b="1" dirty="0">
                <a:solidFill>
                  <a:srgbClr val="0070C0"/>
                </a:solidFill>
              </a:rPr>
              <a:t>reputable AI solutions firm</a:t>
            </a:r>
            <a:r>
              <a:rPr lang="en-US" sz="2000" dirty="0"/>
              <a:t>. </a:t>
            </a:r>
          </a:p>
          <a:p>
            <a:pPr algn="just">
              <a:tabLst>
                <a:tab pos="7105650" algn="l"/>
              </a:tabLst>
            </a:pPr>
            <a:r>
              <a:rPr lang="en-US" sz="2000" dirty="0"/>
              <a:t>Although the system is </a:t>
            </a:r>
            <a:r>
              <a:rPr lang="en-US" sz="2000" b="1" dirty="0">
                <a:solidFill>
                  <a:srgbClr val="0070C0"/>
                </a:solidFill>
              </a:rPr>
              <a:t>not particularly transparent</a:t>
            </a:r>
            <a:r>
              <a:rPr lang="en-US" sz="2000" dirty="0"/>
              <a:t>, and the client has difficulty explaining how fair value determinations are made, client staff provide a </a:t>
            </a:r>
            <a:r>
              <a:rPr lang="en-US" sz="2000" b="1" dirty="0">
                <a:solidFill>
                  <a:srgbClr val="0070C0"/>
                </a:solidFill>
              </a:rPr>
              <a:t>comparison of the “traditional” FV calculation and the AI system’s determinations</a:t>
            </a:r>
            <a:r>
              <a:rPr lang="en-US" sz="2000" dirty="0"/>
              <a:t> for the first year. You are comfortable the </a:t>
            </a:r>
            <a:r>
              <a:rPr lang="en-US" sz="2000" b="1" dirty="0">
                <a:solidFill>
                  <a:srgbClr val="0070C0"/>
                </a:solidFill>
              </a:rPr>
              <a:t>difference is immaterial</a:t>
            </a:r>
            <a:r>
              <a:rPr lang="en-US" sz="2000" dirty="0"/>
              <a:t>. </a:t>
            </a:r>
            <a:r>
              <a:rPr lang="en-US" sz="2200" dirty="0"/>
              <a:t>	</a:t>
            </a:r>
            <a:r>
              <a:rPr lang="en-US" sz="1800" i="1" dirty="0">
                <a:solidFill>
                  <a:schemeClr val="accent3"/>
                </a:solidFill>
              </a:rPr>
              <a:t>…continued</a:t>
            </a:r>
            <a:endParaRPr lang="en-CA" sz="180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5518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2</a:t>
            </a:r>
            <a:r>
              <a:rPr lang="en-US" sz="2000" i="1" dirty="0"/>
              <a:t>, continued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CEFC2-4B17-3841-9EA6-56BEEB1383B1}"/>
              </a:ext>
            </a:extLst>
          </p:cNvPr>
          <p:cNvSpPr txBox="1"/>
          <p:nvPr/>
        </p:nvSpPr>
        <p:spPr>
          <a:xfrm>
            <a:off x="381000" y="1352550"/>
            <a:ext cx="85343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It is now the </a:t>
            </a:r>
            <a:r>
              <a:rPr lang="en-US" sz="2200" b="1" dirty="0">
                <a:solidFill>
                  <a:srgbClr val="0070C0"/>
                </a:solidFill>
              </a:rPr>
              <a:t>end of year 2</a:t>
            </a:r>
            <a:r>
              <a:rPr lang="en-US" sz="2200" dirty="0"/>
              <a:t>, and the </a:t>
            </a:r>
            <a:r>
              <a:rPr lang="en-US" sz="2200" b="1" dirty="0">
                <a:solidFill>
                  <a:srgbClr val="0070C0"/>
                </a:solidFill>
              </a:rPr>
              <a:t>AI result shows fair value estimates that are significantly higher</a:t>
            </a:r>
            <a:r>
              <a:rPr lang="en-US" sz="2200" dirty="0"/>
              <a:t> than you would expect under the traditional approach. </a:t>
            </a:r>
          </a:p>
          <a:p>
            <a:r>
              <a:rPr lang="en-US" sz="2200" dirty="0"/>
              <a:t>The client explains that the AI developer has assured them that the system has learned and that </a:t>
            </a:r>
            <a:r>
              <a:rPr lang="en-US" sz="2200" b="1" dirty="0">
                <a:solidFill>
                  <a:srgbClr val="0070C0"/>
                </a:solidFill>
              </a:rPr>
              <a:t>its estimates are more accurate </a:t>
            </a:r>
            <a:r>
              <a:rPr lang="en-US" sz="2200" dirty="0"/>
              <a:t>than traditional approach calculations. </a:t>
            </a:r>
          </a:p>
          <a:p>
            <a:r>
              <a:rPr lang="en-US" sz="2200" dirty="0"/>
              <a:t>You’ve been working with this client for a number of years and believe that </a:t>
            </a:r>
            <a:r>
              <a:rPr lang="en-US" sz="2200" b="1" dirty="0">
                <a:solidFill>
                  <a:srgbClr val="0070C0"/>
                </a:solidFill>
              </a:rPr>
              <a:t>management is conservative and focused on ensuring sufficient controls</a:t>
            </a:r>
            <a:r>
              <a:rPr lang="en-US" sz="2200" dirty="0"/>
              <a:t> in their systems.</a:t>
            </a:r>
            <a:r>
              <a:rPr lang="en-CA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352695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64DC3D-07DC-0546-9101-719DDAA09ADA}"/>
              </a:ext>
            </a:extLst>
          </p:cNvPr>
          <p:cNvSpPr txBox="1"/>
          <p:nvPr/>
        </p:nvSpPr>
        <p:spPr>
          <a:xfrm>
            <a:off x="191778" y="1847673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Threats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A072A-BE62-1242-AE9A-D3C309A07B8E}"/>
              </a:ext>
            </a:extLst>
          </p:cNvPr>
          <p:cNvSpPr txBox="1"/>
          <p:nvPr/>
        </p:nvSpPr>
        <p:spPr>
          <a:xfrm>
            <a:off x="191778" y="3604473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FPs</a:t>
            </a:r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FE2D5565-67FB-CC46-BC94-A1FD66380C1E}"/>
              </a:ext>
            </a:extLst>
          </p:cNvPr>
          <p:cNvSpPr/>
          <p:nvPr/>
        </p:nvSpPr>
        <p:spPr bwMode="auto">
          <a:xfrm>
            <a:off x="3698774" y="1771193"/>
            <a:ext cx="1475232" cy="737616"/>
          </a:xfrm>
          <a:prstGeom prst="trapezoid">
            <a:avLst/>
          </a:prstGeom>
          <a:solidFill>
            <a:srgbClr val="97B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interest</a:t>
            </a:r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CE3D2D3B-1201-4B4E-BBA2-6CF0CFB4CC77}"/>
              </a:ext>
            </a:extLst>
          </p:cNvPr>
          <p:cNvSpPr/>
          <p:nvPr/>
        </p:nvSpPr>
        <p:spPr bwMode="auto">
          <a:xfrm>
            <a:off x="2029968" y="1771193"/>
            <a:ext cx="1475232" cy="737616"/>
          </a:xfrm>
          <a:prstGeom prst="trapezoid">
            <a:avLst/>
          </a:prstGeom>
          <a:solidFill>
            <a:srgbClr val="38A1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Familiarity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551C58C-FAAB-714E-8DD0-FBC304D7C529}"/>
              </a:ext>
            </a:extLst>
          </p:cNvPr>
          <p:cNvSpPr/>
          <p:nvPr/>
        </p:nvSpPr>
        <p:spPr bwMode="auto">
          <a:xfrm rot="5400000">
            <a:off x="3366488" y="1998731"/>
            <a:ext cx="400051" cy="1757772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97EC09C-7C59-4348-971A-3B491963C345}"/>
              </a:ext>
            </a:extLst>
          </p:cNvPr>
          <p:cNvSpPr/>
          <p:nvPr/>
        </p:nvSpPr>
        <p:spPr bwMode="auto">
          <a:xfrm>
            <a:off x="3332992" y="3246425"/>
            <a:ext cx="2482483" cy="12168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Independence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7A670C-8320-C74C-9210-8CAB4B902CFD}"/>
              </a:ext>
            </a:extLst>
          </p:cNvPr>
          <p:cNvSpPr/>
          <p:nvPr/>
        </p:nvSpPr>
        <p:spPr bwMode="auto">
          <a:xfrm>
            <a:off x="1371600" y="3259684"/>
            <a:ext cx="2330083" cy="1217066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Objectivity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FF7179FB-912C-404F-BAA0-ADA08C7960B6}"/>
              </a:ext>
            </a:extLst>
          </p:cNvPr>
          <p:cNvSpPr/>
          <p:nvPr/>
        </p:nvSpPr>
        <p:spPr>
          <a:xfrm>
            <a:off x="5943600" y="279169"/>
            <a:ext cx="3062288" cy="765572"/>
          </a:xfrm>
          <a:custGeom>
            <a:avLst/>
            <a:gdLst>
              <a:gd name="connsiteX0" fmla="*/ 0 w 3062288"/>
              <a:gd name="connsiteY0" fmla="*/ 76557 h 765572"/>
              <a:gd name="connsiteX1" fmla="*/ 76557 w 3062288"/>
              <a:gd name="connsiteY1" fmla="*/ 0 h 765572"/>
              <a:gd name="connsiteX2" fmla="*/ 2985731 w 3062288"/>
              <a:gd name="connsiteY2" fmla="*/ 0 h 765572"/>
              <a:gd name="connsiteX3" fmla="*/ 3062288 w 3062288"/>
              <a:gd name="connsiteY3" fmla="*/ 76557 h 765572"/>
              <a:gd name="connsiteX4" fmla="*/ 3062288 w 3062288"/>
              <a:gd name="connsiteY4" fmla="*/ 689015 h 765572"/>
              <a:gd name="connsiteX5" fmla="*/ 2985731 w 3062288"/>
              <a:gd name="connsiteY5" fmla="*/ 765572 h 765572"/>
              <a:gd name="connsiteX6" fmla="*/ 76557 w 3062288"/>
              <a:gd name="connsiteY6" fmla="*/ 765572 h 765572"/>
              <a:gd name="connsiteX7" fmla="*/ 0 w 3062288"/>
              <a:gd name="connsiteY7" fmla="*/ 689015 h 765572"/>
              <a:gd name="connsiteX8" fmla="*/ 0 w 3062288"/>
              <a:gd name="connsiteY8" fmla="*/ 76557 h 765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2288" h="765572">
                <a:moveTo>
                  <a:pt x="0" y="76557"/>
                </a:moveTo>
                <a:cubicBezTo>
                  <a:pt x="0" y="34276"/>
                  <a:pt x="34276" y="0"/>
                  <a:pt x="76557" y="0"/>
                </a:cubicBezTo>
                <a:lnTo>
                  <a:pt x="2985731" y="0"/>
                </a:lnTo>
                <a:cubicBezTo>
                  <a:pt x="3028012" y="0"/>
                  <a:pt x="3062288" y="34276"/>
                  <a:pt x="3062288" y="76557"/>
                </a:cubicBezTo>
                <a:lnTo>
                  <a:pt x="3062288" y="689015"/>
                </a:lnTo>
                <a:cubicBezTo>
                  <a:pt x="3062288" y="731296"/>
                  <a:pt x="3028012" y="765572"/>
                  <a:pt x="2985731" y="765572"/>
                </a:cubicBezTo>
                <a:lnTo>
                  <a:pt x="76557" y="765572"/>
                </a:lnTo>
                <a:cubicBezTo>
                  <a:pt x="34276" y="765572"/>
                  <a:pt x="0" y="731296"/>
                  <a:pt x="0" y="689015"/>
                </a:cubicBezTo>
                <a:lnTo>
                  <a:pt x="0" y="7655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003" tIns="91003" rIns="91003" bIns="91003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 dirty="0"/>
              <a:t>1. Identify Threats to Compliance with the FPs</a:t>
            </a:r>
          </a:p>
        </p:txBody>
      </p:sp>
    </p:spTree>
    <p:extLst>
      <p:ext uri="{BB962C8B-B14F-4D97-AF65-F5344CB8AC3E}">
        <p14:creationId xmlns:p14="http://schemas.microsoft.com/office/powerpoint/2010/main" val="4489128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DE246EE5-D9CD-A247-9B26-F655F10DCFDE}"/>
              </a:ext>
            </a:extLst>
          </p:cNvPr>
          <p:cNvSpPr/>
          <p:nvPr/>
        </p:nvSpPr>
        <p:spPr bwMode="auto">
          <a:xfrm>
            <a:off x="3332992" y="3246425"/>
            <a:ext cx="2482483" cy="12168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Independence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9BE8A4E-19FB-6441-B8BE-410EF3E01348}"/>
              </a:ext>
            </a:extLst>
          </p:cNvPr>
          <p:cNvSpPr/>
          <p:nvPr/>
        </p:nvSpPr>
        <p:spPr bwMode="auto">
          <a:xfrm>
            <a:off x="5966460" y="3257550"/>
            <a:ext cx="3101340" cy="12170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Professional competence &amp;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Due care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64DC3D-07DC-0546-9101-719DDAA09ADA}"/>
              </a:ext>
            </a:extLst>
          </p:cNvPr>
          <p:cNvSpPr txBox="1"/>
          <p:nvPr/>
        </p:nvSpPr>
        <p:spPr>
          <a:xfrm>
            <a:off x="191778" y="1847673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Threats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A072A-BE62-1242-AE9A-D3C309A07B8E}"/>
              </a:ext>
            </a:extLst>
          </p:cNvPr>
          <p:cNvSpPr txBox="1"/>
          <p:nvPr/>
        </p:nvSpPr>
        <p:spPr>
          <a:xfrm>
            <a:off x="191778" y="3604473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FPs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CFFD51-9C12-284E-BE33-3FE3DD3CBACA}"/>
              </a:ext>
            </a:extLst>
          </p:cNvPr>
          <p:cNvSpPr/>
          <p:nvPr/>
        </p:nvSpPr>
        <p:spPr bwMode="auto">
          <a:xfrm>
            <a:off x="1371600" y="3259684"/>
            <a:ext cx="2330083" cy="1217066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Objectivity</a:t>
            </a:r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FE2D5565-67FB-CC46-BC94-A1FD66380C1E}"/>
              </a:ext>
            </a:extLst>
          </p:cNvPr>
          <p:cNvSpPr/>
          <p:nvPr/>
        </p:nvSpPr>
        <p:spPr bwMode="auto">
          <a:xfrm>
            <a:off x="3698774" y="1771193"/>
            <a:ext cx="1475232" cy="737616"/>
          </a:xfrm>
          <a:prstGeom prst="trapezoid">
            <a:avLst/>
          </a:prstGeom>
          <a:solidFill>
            <a:srgbClr val="97B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interest</a:t>
            </a:r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CE3D2D3B-1201-4B4E-BBA2-6CF0CFB4CC77}"/>
              </a:ext>
            </a:extLst>
          </p:cNvPr>
          <p:cNvSpPr/>
          <p:nvPr/>
        </p:nvSpPr>
        <p:spPr bwMode="auto">
          <a:xfrm>
            <a:off x="2029968" y="1771193"/>
            <a:ext cx="1475232" cy="737616"/>
          </a:xfrm>
          <a:prstGeom prst="trapezoid">
            <a:avLst/>
          </a:prstGeom>
          <a:solidFill>
            <a:srgbClr val="38A1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Familiarity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551C58C-FAAB-714E-8DD0-FBC304D7C529}"/>
              </a:ext>
            </a:extLst>
          </p:cNvPr>
          <p:cNvSpPr/>
          <p:nvPr/>
        </p:nvSpPr>
        <p:spPr bwMode="auto">
          <a:xfrm rot="5400000">
            <a:off x="3366488" y="1998731"/>
            <a:ext cx="400051" cy="1757772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FDAE6464-6153-0F4E-8370-21264A076E69}"/>
              </a:ext>
            </a:extLst>
          </p:cNvPr>
          <p:cNvSpPr/>
          <p:nvPr/>
        </p:nvSpPr>
        <p:spPr>
          <a:xfrm>
            <a:off x="5943600" y="279169"/>
            <a:ext cx="3062288" cy="765572"/>
          </a:xfrm>
          <a:custGeom>
            <a:avLst/>
            <a:gdLst>
              <a:gd name="connsiteX0" fmla="*/ 0 w 3062288"/>
              <a:gd name="connsiteY0" fmla="*/ 76557 h 765572"/>
              <a:gd name="connsiteX1" fmla="*/ 76557 w 3062288"/>
              <a:gd name="connsiteY1" fmla="*/ 0 h 765572"/>
              <a:gd name="connsiteX2" fmla="*/ 2985731 w 3062288"/>
              <a:gd name="connsiteY2" fmla="*/ 0 h 765572"/>
              <a:gd name="connsiteX3" fmla="*/ 3062288 w 3062288"/>
              <a:gd name="connsiteY3" fmla="*/ 76557 h 765572"/>
              <a:gd name="connsiteX4" fmla="*/ 3062288 w 3062288"/>
              <a:gd name="connsiteY4" fmla="*/ 689015 h 765572"/>
              <a:gd name="connsiteX5" fmla="*/ 2985731 w 3062288"/>
              <a:gd name="connsiteY5" fmla="*/ 765572 h 765572"/>
              <a:gd name="connsiteX6" fmla="*/ 76557 w 3062288"/>
              <a:gd name="connsiteY6" fmla="*/ 765572 h 765572"/>
              <a:gd name="connsiteX7" fmla="*/ 0 w 3062288"/>
              <a:gd name="connsiteY7" fmla="*/ 689015 h 765572"/>
              <a:gd name="connsiteX8" fmla="*/ 0 w 3062288"/>
              <a:gd name="connsiteY8" fmla="*/ 76557 h 765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2288" h="765572">
                <a:moveTo>
                  <a:pt x="0" y="76557"/>
                </a:moveTo>
                <a:cubicBezTo>
                  <a:pt x="0" y="34276"/>
                  <a:pt x="34276" y="0"/>
                  <a:pt x="76557" y="0"/>
                </a:cubicBezTo>
                <a:lnTo>
                  <a:pt x="2985731" y="0"/>
                </a:lnTo>
                <a:cubicBezTo>
                  <a:pt x="3028012" y="0"/>
                  <a:pt x="3062288" y="34276"/>
                  <a:pt x="3062288" y="76557"/>
                </a:cubicBezTo>
                <a:lnTo>
                  <a:pt x="3062288" y="689015"/>
                </a:lnTo>
                <a:cubicBezTo>
                  <a:pt x="3062288" y="731296"/>
                  <a:pt x="3028012" y="765572"/>
                  <a:pt x="2985731" y="765572"/>
                </a:cubicBezTo>
                <a:lnTo>
                  <a:pt x="76557" y="765572"/>
                </a:lnTo>
                <a:cubicBezTo>
                  <a:pt x="34276" y="765572"/>
                  <a:pt x="0" y="731296"/>
                  <a:pt x="0" y="689015"/>
                </a:cubicBezTo>
                <a:lnTo>
                  <a:pt x="0" y="7655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003" tIns="91003" rIns="91003" bIns="91003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 dirty="0"/>
              <a:t>1. Identify Threats to Compliance with the FPs</a:t>
            </a:r>
          </a:p>
        </p:txBody>
      </p:sp>
    </p:spTree>
    <p:extLst>
      <p:ext uri="{BB962C8B-B14F-4D97-AF65-F5344CB8AC3E}">
        <p14:creationId xmlns:p14="http://schemas.microsoft.com/office/powerpoint/2010/main" val="3206565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B9BE8A4E-19FB-6441-B8BE-410EF3E01348}"/>
              </a:ext>
            </a:extLst>
          </p:cNvPr>
          <p:cNvSpPr/>
          <p:nvPr/>
        </p:nvSpPr>
        <p:spPr bwMode="auto">
          <a:xfrm>
            <a:off x="5966460" y="3257550"/>
            <a:ext cx="3101340" cy="12170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Professional competence &amp;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Due care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3C02815-7463-1444-8AAF-B3C5FDAC8FDF}"/>
              </a:ext>
            </a:extLst>
          </p:cNvPr>
          <p:cNvSpPr/>
          <p:nvPr/>
        </p:nvSpPr>
        <p:spPr>
          <a:xfrm>
            <a:off x="5943600" y="279169"/>
            <a:ext cx="3062288" cy="765572"/>
          </a:xfrm>
          <a:custGeom>
            <a:avLst/>
            <a:gdLst>
              <a:gd name="connsiteX0" fmla="*/ 0 w 3062288"/>
              <a:gd name="connsiteY0" fmla="*/ 76557 h 765572"/>
              <a:gd name="connsiteX1" fmla="*/ 76557 w 3062288"/>
              <a:gd name="connsiteY1" fmla="*/ 0 h 765572"/>
              <a:gd name="connsiteX2" fmla="*/ 2985731 w 3062288"/>
              <a:gd name="connsiteY2" fmla="*/ 0 h 765572"/>
              <a:gd name="connsiteX3" fmla="*/ 3062288 w 3062288"/>
              <a:gd name="connsiteY3" fmla="*/ 76557 h 765572"/>
              <a:gd name="connsiteX4" fmla="*/ 3062288 w 3062288"/>
              <a:gd name="connsiteY4" fmla="*/ 689015 h 765572"/>
              <a:gd name="connsiteX5" fmla="*/ 2985731 w 3062288"/>
              <a:gd name="connsiteY5" fmla="*/ 765572 h 765572"/>
              <a:gd name="connsiteX6" fmla="*/ 76557 w 3062288"/>
              <a:gd name="connsiteY6" fmla="*/ 765572 h 765572"/>
              <a:gd name="connsiteX7" fmla="*/ 0 w 3062288"/>
              <a:gd name="connsiteY7" fmla="*/ 689015 h 765572"/>
              <a:gd name="connsiteX8" fmla="*/ 0 w 3062288"/>
              <a:gd name="connsiteY8" fmla="*/ 76557 h 765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2288" h="765572">
                <a:moveTo>
                  <a:pt x="0" y="76557"/>
                </a:moveTo>
                <a:cubicBezTo>
                  <a:pt x="0" y="34276"/>
                  <a:pt x="34276" y="0"/>
                  <a:pt x="76557" y="0"/>
                </a:cubicBezTo>
                <a:lnTo>
                  <a:pt x="2985731" y="0"/>
                </a:lnTo>
                <a:cubicBezTo>
                  <a:pt x="3028012" y="0"/>
                  <a:pt x="3062288" y="34276"/>
                  <a:pt x="3062288" y="76557"/>
                </a:cubicBezTo>
                <a:lnTo>
                  <a:pt x="3062288" y="689015"/>
                </a:lnTo>
                <a:cubicBezTo>
                  <a:pt x="3062288" y="731296"/>
                  <a:pt x="3028012" y="765572"/>
                  <a:pt x="2985731" y="765572"/>
                </a:cubicBezTo>
                <a:lnTo>
                  <a:pt x="76557" y="765572"/>
                </a:lnTo>
                <a:cubicBezTo>
                  <a:pt x="34276" y="765572"/>
                  <a:pt x="0" y="731296"/>
                  <a:pt x="0" y="689015"/>
                </a:cubicBezTo>
                <a:lnTo>
                  <a:pt x="0" y="7655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003" tIns="91003" rIns="91003" bIns="91003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 dirty="0"/>
              <a:t>1. Identify Threats to Compliance with the FPs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64DC3D-07DC-0546-9101-719DDAA09ADA}"/>
              </a:ext>
            </a:extLst>
          </p:cNvPr>
          <p:cNvSpPr txBox="1"/>
          <p:nvPr/>
        </p:nvSpPr>
        <p:spPr>
          <a:xfrm>
            <a:off x="191778" y="1847673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Threats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A072A-BE62-1242-AE9A-D3C309A07B8E}"/>
              </a:ext>
            </a:extLst>
          </p:cNvPr>
          <p:cNvSpPr txBox="1"/>
          <p:nvPr/>
        </p:nvSpPr>
        <p:spPr>
          <a:xfrm>
            <a:off x="191778" y="3604473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FPs</a:t>
            </a:r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FE2D5565-67FB-CC46-BC94-A1FD66380C1E}"/>
              </a:ext>
            </a:extLst>
          </p:cNvPr>
          <p:cNvSpPr/>
          <p:nvPr/>
        </p:nvSpPr>
        <p:spPr bwMode="auto">
          <a:xfrm>
            <a:off x="3698774" y="1771193"/>
            <a:ext cx="1475232" cy="737616"/>
          </a:xfrm>
          <a:prstGeom prst="trapezoid">
            <a:avLst/>
          </a:prstGeom>
          <a:solidFill>
            <a:srgbClr val="97B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interest</a:t>
            </a:r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CE3D2D3B-1201-4B4E-BBA2-6CF0CFB4CC77}"/>
              </a:ext>
            </a:extLst>
          </p:cNvPr>
          <p:cNvSpPr/>
          <p:nvPr/>
        </p:nvSpPr>
        <p:spPr bwMode="auto">
          <a:xfrm>
            <a:off x="2029968" y="1771193"/>
            <a:ext cx="1475232" cy="737616"/>
          </a:xfrm>
          <a:prstGeom prst="trapezoid">
            <a:avLst/>
          </a:prstGeom>
          <a:solidFill>
            <a:srgbClr val="38A1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Familiarity</a:t>
            </a:r>
          </a:p>
        </p:txBody>
      </p:sp>
      <p:sp>
        <p:nvSpPr>
          <p:cNvPr id="17" name="Trapezoid 16">
            <a:extLst>
              <a:ext uri="{FF2B5EF4-FFF2-40B4-BE49-F238E27FC236}">
                <a16:creationId xmlns:a16="http://schemas.microsoft.com/office/drawing/2014/main" id="{D1ADA8C2-D6BC-554D-994F-0139C5C82CBD}"/>
              </a:ext>
            </a:extLst>
          </p:cNvPr>
          <p:cNvSpPr/>
          <p:nvPr/>
        </p:nvSpPr>
        <p:spPr bwMode="auto">
          <a:xfrm>
            <a:off x="5992820" y="1349698"/>
            <a:ext cx="2998780" cy="1145852"/>
          </a:xfrm>
          <a:prstGeom prst="trapezoid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Complexity, exponential change, uncertainty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551C58C-FAAB-714E-8DD0-FBC304D7C529}"/>
              </a:ext>
            </a:extLst>
          </p:cNvPr>
          <p:cNvSpPr/>
          <p:nvPr/>
        </p:nvSpPr>
        <p:spPr bwMode="auto">
          <a:xfrm rot="5400000">
            <a:off x="3366488" y="1998731"/>
            <a:ext cx="400051" cy="1757772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D72CBF33-7B60-6044-AD3C-4F16E5907BBD}"/>
              </a:ext>
            </a:extLst>
          </p:cNvPr>
          <p:cNvSpPr/>
          <p:nvPr/>
        </p:nvSpPr>
        <p:spPr bwMode="auto">
          <a:xfrm rot="5400000">
            <a:off x="7303222" y="2151265"/>
            <a:ext cx="400051" cy="1452705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0ECC660-9615-574D-8FF7-FA31AE4EFF3A}"/>
              </a:ext>
            </a:extLst>
          </p:cNvPr>
          <p:cNvSpPr/>
          <p:nvPr/>
        </p:nvSpPr>
        <p:spPr bwMode="auto">
          <a:xfrm>
            <a:off x="3332992" y="3246425"/>
            <a:ext cx="2482483" cy="12168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Independence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C0E9257-D600-8640-A57D-B6786CBFCF2F}"/>
              </a:ext>
            </a:extLst>
          </p:cNvPr>
          <p:cNvSpPr/>
          <p:nvPr/>
        </p:nvSpPr>
        <p:spPr bwMode="auto">
          <a:xfrm>
            <a:off x="1371600" y="3259684"/>
            <a:ext cx="2330083" cy="1217066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Objectivity</a:t>
            </a:r>
          </a:p>
        </p:txBody>
      </p:sp>
    </p:spTree>
    <p:extLst>
      <p:ext uri="{BB962C8B-B14F-4D97-AF65-F5344CB8AC3E}">
        <p14:creationId xmlns:p14="http://schemas.microsoft.com/office/powerpoint/2010/main" val="2000856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Outreach Activities since March 2019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7143748" cy="312420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sz="1600" dirty="0"/>
              <a:t>In-person meetings with stakeholders:</a:t>
            </a:r>
          </a:p>
          <a:p>
            <a:pPr lvl="1">
              <a:spcBef>
                <a:spcPts val="300"/>
              </a:spcBef>
            </a:pPr>
            <a:r>
              <a:rPr lang="en-US" sz="1400" dirty="0"/>
              <a:t>U of Waterloo Centre for Accounting Ethics – 4</a:t>
            </a:r>
            <a:r>
              <a:rPr lang="en-US" sz="1400" baseline="30000" dirty="0"/>
              <a:t>th</a:t>
            </a:r>
            <a:r>
              <a:rPr lang="en-US" sz="1400" dirty="0"/>
              <a:t> Ethics Symposium (Toronto)</a:t>
            </a:r>
          </a:p>
          <a:p>
            <a:pPr lvl="1">
              <a:spcBef>
                <a:spcPts val="300"/>
              </a:spcBef>
            </a:pPr>
            <a:r>
              <a:rPr lang="en-US" sz="1400" dirty="0"/>
              <a:t>CPA Canada – Foresight meeting (Toronto)</a:t>
            </a:r>
          </a:p>
          <a:p>
            <a:pPr lvl="1">
              <a:spcBef>
                <a:spcPts val="300"/>
              </a:spcBef>
            </a:pPr>
            <a:r>
              <a:rPr lang="en-US" sz="1400" dirty="0"/>
              <a:t>IESBA-NSS meeting (Paris) </a:t>
            </a:r>
          </a:p>
          <a:p>
            <a:pPr lvl="1">
              <a:spcBef>
                <a:spcPts val="300"/>
              </a:spcBef>
            </a:pPr>
            <a:r>
              <a:rPr lang="en-US" sz="1400" dirty="0"/>
              <a:t>OECD (Paris) </a:t>
            </a:r>
          </a:p>
          <a:p>
            <a:pPr lvl="1">
              <a:spcBef>
                <a:spcPts val="300"/>
              </a:spcBef>
            </a:pPr>
            <a:r>
              <a:rPr lang="en-US" sz="1400" dirty="0"/>
              <a:t>Cercle </a:t>
            </a:r>
            <a:r>
              <a:rPr lang="en-US" sz="1400" dirty="0" err="1"/>
              <a:t>d’Ethique</a:t>
            </a:r>
            <a:r>
              <a:rPr lang="en-US" sz="1400" dirty="0"/>
              <a:t> des Affaires (Paris)  </a:t>
            </a:r>
          </a:p>
          <a:p>
            <a:pPr lvl="1">
              <a:spcBef>
                <a:spcPts val="300"/>
              </a:spcBef>
            </a:pPr>
            <a:r>
              <a:rPr lang="en-US" sz="1400" dirty="0"/>
              <a:t>Meeting with French accounting firms (Paris) </a:t>
            </a:r>
          </a:p>
          <a:p>
            <a:pPr lvl="1">
              <a:spcBef>
                <a:spcPts val="300"/>
              </a:spcBef>
            </a:pPr>
            <a:r>
              <a:rPr lang="en-US" sz="1400" dirty="0"/>
              <a:t>Accountancy Europe (Belgium)</a:t>
            </a:r>
          </a:p>
          <a:p>
            <a:pPr lvl="1">
              <a:spcBef>
                <a:spcPts val="300"/>
              </a:spcBef>
            </a:pPr>
            <a:r>
              <a:rPr lang="en-US" sz="1400" dirty="0"/>
              <a:t>European Commission (Belgium)</a:t>
            </a:r>
          </a:p>
          <a:p>
            <a:pPr>
              <a:spcBef>
                <a:spcPts val="300"/>
              </a:spcBef>
            </a:pPr>
            <a:r>
              <a:rPr lang="en-US" sz="1600" dirty="0"/>
              <a:t>Plans for Q3/Q4 2019</a:t>
            </a:r>
          </a:p>
          <a:p>
            <a:pPr lvl="1">
              <a:spcBef>
                <a:spcPts val="300"/>
              </a:spcBef>
            </a:pPr>
            <a:r>
              <a:rPr lang="en-US" sz="1400" dirty="0"/>
              <a:t>Meeting with regulatory bodies and PAOs in US</a:t>
            </a:r>
          </a:p>
          <a:p>
            <a:pPr lvl="1">
              <a:spcBef>
                <a:spcPts val="300"/>
              </a:spcBef>
            </a:pPr>
            <a:r>
              <a:rPr lang="en-US" sz="1400" dirty="0"/>
              <a:t>Consider value and feasibility of outreach meetings in other jurisdictions</a:t>
            </a:r>
          </a:p>
          <a:p>
            <a:pPr lvl="1">
              <a:spcBef>
                <a:spcPts val="300"/>
              </a:spcBef>
            </a:pPr>
            <a:endParaRPr lang="en-US" sz="1400" dirty="0"/>
          </a:p>
          <a:p>
            <a:pPr lvl="1">
              <a:spcBef>
                <a:spcPts val="300"/>
              </a:spcBef>
            </a:pPr>
            <a:endParaRPr lang="en-US" sz="1400" dirty="0"/>
          </a:p>
        </p:txBody>
      </p:sp>
      <p:pic>
        <p:nvPicPr>
          <p:cNvPr id="2050" name="Picture 2" descr="Image result for university of waterloo centre for accounting ethics">
            <a:extLst>
              <a:ext uri="{FF2B5EF4-FFF2-40B4-BE49-F238E27FC236}">
                <a16:creationId xmlns:a16="http://schemas.microsoft.com/office/drawing/2014/main" id="{9FB74BA5-6188-4CC2-A999-1525BD4D97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510" y="1989058"/>
            <a:ext cx="1516776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OECD">
            <a:extLst>
              <a:ext uri="{FF2B5EF4-FFF2-40B4-BE49-F238E27FC236}">
                <a16:creationId xmlns:a16="http://schemas.microsoft.com/office/drawing/2014/main" id="{5BE346C3-B8C5-4A4D-9FA8-736AB7EE7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570" y="1889528"/>
            <a:ext cx="1139254" cy="569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884633-885E-413B-9069-14168A4C3B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1416" y="2524868"/>
            <a:ext cx="1130215" cy="6270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C8932A-F07E-424E-8762-62F76B011A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7570" y="2491890"/>
            <a:ext cx="1376362" cy="5575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BC020C-7E64-41BE-8D48-AC824E6DCC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7570" y="3133772"/>
            <a:ext cx="1093544" cy="5696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4D6494-5B0E-4AEC-AEE8-9F100BE7AD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96824" y="3121769"/>
            <a:ext cx="2819400" cy="68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0403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EC29BD06-A016-7249-94DB-589FDAEB6EA8}"/>
              </a:ext>
            </a:extLst>
          </p:cNvPr>
          <p:cNvSpPr/>
          <p:nvPr/>
        </p:nvSpPr>
        <p:spPr>
          <a:xfrm>
            <a:off x="2332439" y="1481433"/>
            <a:ext cx="4479117" cy="764824"/>
          </a:xfrm>
          <a:custGeom>
            <a:avLst/>
            <a:gdLst>
              <a:gd name="connsiteX0" fmla="*/ 0 w 4479117"/>
              <a:gd name="connsiteY0" fmla="*/ 76482 h 764824"/>
              <a:gd name="connsiteX1" fmla="*/ 76482 w 4479117"/>
              <a:gd name="connsiteY1" fmla="*/ 0 h 764824"/>
              <a:gd name="connsiteX2" fmla="*/ 4402635 w 4479117"/>
              <a:gd name="connsiteY2" fmla="*/ 0 h 764824"/>
              <a:gd name="connsiteX3" fmla="*/ 4479117 w 4479117"/>
              <a:gd name="connsiteY3" fmla="*/ 76482 h 764824"/>
              <a:gd name="connsiteX4" fmla="*/ 4479117 w 4479117"/>
              <a:gd name="connsiteY4" fmla="*/ 688342 h 764824"/>
              <a:gd name="connsiteX5" fmla="*/ 4402635 w 4479117"/>
              <a:gd name="connsiteY5" fmla="*/ 764824 h 764824"/>
              <a:gd name="connsiteX6" fmla="*/ 76482 w 4479117"/>
              <a:gd name="connsiteY6" fmla="*/ 764824 h 764824"/>
              <a:gd name="connsiteX7" fmla="*/ 0 w 4479117"/>
              <a:gd name="connsiteY7" fmla="*/ 688342 h 764824"/>
              <a:gd name="connsiteX8" fmla="*/ 0 w 4479117"/>
              <a:gd name="connsiteY8" fmla="*/ 76482 h 76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79117" h="764824">
                <a:moveTo>
                  <a:pt x="0" y="76482"/>
                </a:moveTo>
                <a:cubicBezTo>
                  <a:pt x="0" y="34242"/>
                  <a:pt x="34242" y="0"/>
                  <a:pt x="76482" y="0"/>
                </a:cubicBezTo>
                <a:lnTo>
                  <a:pt x="4402635" y="0"/>
                </a:lnTo>
                <a:cubicBezTo>
                  <a:pt x="4444875" y="0"/>
                  <a:pt x="4479117" y="34242"/>
                  <a:pt x="4479117" y="76482"/>
                </a:cubicBezTo>
                <a:lnTo>
                  <a:pt x="4479117" y="688342"/>
                </a:lnTo>
                <a:cubicBezTo>
                  <a:pt x="4479117" y="730582"/>
                  <a:pt x="4444875" y="764824"/>
                  <a:pt x="4402635" y="764824"/>
                </a:cubicBezTo>
                <a:lnTo>
                  <a:pt x="76482" y="764824"/>
                </a:lnTo>
                <a:cubicBezTo>
                  <a:pt x="34242" y="764824"/>
                  <a:pt x="0" y="730582"/>
                  <a:pt x="0" y="688342"/>
                </a:cubicBezTo>
                <a:lnTo>
                  <a:pt x="0" y="7648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221" tIns="106221" rIns="106221" bIns="106221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kern="1200" dirty="0"/>
              <a:t>2. Evaluate the threats identified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816B7E-76D9-AF4B-B76E-0A61C9E9B36E}"/>
              </a:ext>
            </a:extLst>
          </p:cNvPr>
          <p:cNvSpPr txBox="1"/>
          <p:nvPr/>
        </p:nvSpPr>
        <p:spPr>
          <a:xfrm>
            <a:off x="3063427" y="2547217"/>
            <a:ext cx="28106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Apply the RITP Test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81D9397-9202-6748-AE0A-64374729D5D3}"/>
              </a:ext>
            </a:extLst>
          </p:cNvPr>
          <p:cNvGrpSpPr/>
          <p:nvPr/>
        </p:nvGrpSpPr>
        <p:grpSpPr>
          <a:xfrm>
            <a:off x="4296662" y="3160914"/>
            <a:ext cx="344170" cy="286809"/>
            <a:chOff x="4057015" y="1961356"/>
            <a:chExt cx="344170" cy="286809"/>
          </a:xfrm>
        </p:grpSpPr>
        <p:sp>
          <p:nvSpPr>
            <p:cNvPr id="15" name="Right Arrow 14">
              <a:extLst>
                <a:ext uri="{FF2B5EF4-FFF2-40B4-BE49-F238E27FC236}">
                  <a16:creationId xmlns:a16="http://schemas.microsoft.com/office/drawing/2014/main" id="{6471CACE-0A77-384B-B395-C01CD9A88A2E}"/>
                </a:ext>
              </a:extLst>
            </p:cNvPr>
            <p:cNvSpPr/>
            <p:nvPr/>
          </p:nvSpPr>
          <p:spPr>
            <a:xfrm rot="5400000">
              <a:off x="4085695" y="1932676"/>
              <a:ext cx="286809" cy="344170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ight Arrow 4">
              <a:extLst>
                <a:ext uri="{FF2B5EF4-FFF2-40B4-BE49-F238E27FC236}">
                  <a16:creationId xmlns:a16="http://schemas.microsoft.com/office/drawing/2014/main" id="{96AB53CE-47F8-094D-BEE8-88234501C190}"/>
                </a:ext>
              </a:extLst>
            </p:cNvPr>
            <p:cNvSpPr txBox="1"/>
            <p:nvPr/>
          </p:nvSpPr>
          <p:spPr>
            <a:xfrm>
              <a:off x="4125849" y="1961357"/>
              <a:ext cx="206502" cy="200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1500" kern="120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4B01C53-4BED-604A-9EDD-0D52719B0159}"/>
              </a:ext>
            </a:extLst>
          </p:cNvPr>
          <p:cNvSpPr txBox="1"/>
          <p:nvPr/>
        </p:nvSpPr>
        <p:spPr>
          <a:xfrm>
            <a:off x="2145597" y="3630534"/>
            <a:ext cx="49904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Threats are not at an acceptable level.</a:t>
            </a:r>
          </a:p>
        </p:txBody>
      </p:sp>
    </p:spTree>
    <p:extLst>
      <p:ext uri="{BB962C8B-B14F-4D97-AF65-F5344CB8AC3E}">
        <p14:creationId xmlns:p14="http://schemas.microsoft.com/office/powerpoint/2010/main" val="17747304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816B7E-76D9-AF4B-B76E-0A61C9E9B36E}"/>
              </a:ext>
            </a:extLst>
          </p:cNvPr>
          <p:cNvSpPr txBox="1"/>
          <p:nvPr/>
        </p:nvSpPr>
        <p:spPr>
          <a:xfrm>
            <a:off x="3310275" y="2245699"/>
            <a:ext cx="25234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Devise safeguards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B01C53-4BED-604A-9EDD-0D52719B0159}"/>
              </a:ext>
            </a:extLst>
          </p:cNvPr>
          <p:cNvSpPr txBox="1"/>
          <p:nvPr/>
        </p:nvSpPr>
        <p:spPr>
          <a:xfrm>
            <a:off x="1138316" y="3221842"/>
            <a:ext cx="7243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Bring in more expertise from the firm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Ask client to:</a:t>
            </a:r>
          </a:p>
          <a:p>
            <a:pPr marL="890588" indent="-473075">
              <a:buFont typeface="Courier New" panose="02070309020205020404" pitchFamily="49" charset="0"/>
              <a:buChar char="o"/>
            </a:pPr>
            <a:r>
              <a:rPr lang="en-US" sz="2000" dirty="0"/>
              <a:t>Obtain more detailed explanation from AI developer</a:t>
            </a:r>
          </a:p>
          <a:p>
            <a:pPr marL="890588" indent="-473075">
              <a:buFont typeface="Courier New" panose="02070309020205020404" pitchFamily="49" charset="0"/>
              <a:buChar char="o"/>
            </a:pPr>
            <a:r>
              <a:rPr lang="en-US" sz="2000" dirty="0"/>
              <a:t>Run off-line until accuracy can be established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AB8376-3423-2141-9901-3C5D17AD8A28}"/>
              </a:ext>
            </a:extLst>
          </p:cNvPr>
          <p:cNvGrpSpPr/>
          <p:nvPr/>
        </p:nvGrpSpPr>
        <p:grpSpPr>
          <a:xfrm>
            <a:off x="2332441" y="1391480"/>
            <a:ext cx="4479117" cy="764824"/>
            <a:chOff x="1989541" y="2295968"/>
            <a:chExt cx="4479117" cy="764824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5DEE1AC9-9890-1643-98B8-2BC746780CE7}"/>
                </a:ext>
              </a:extLst>
            </p:cNvPr>
            <p:cNvSpPr/>
            <p:nvPr/>
          </p:nvSpPr>
          <p:spPr>
            <a:xfrm>
              <a:off x="1989541" y="2295968"/>
              <a:ext cx="4479117" cy="764824"/>
            </a:xfrm>
            <a:prstGeom prst="roundRect">
              <a:avLst>
                <a:gd name="adj" fmla="val 10000"/>
              </a:avLst>
            </a:prstGeom>
            <a:solidFill>
              <a:srgbClr val="38A14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4">
              <a:extLst>
                <a:ext uri="{FF2B5EF4-FFF2-40B4-BE49-F238E27FC236}">
                  <a16:creationId xmlns:a16="http://schemas.microsoft.com/office/drawing/2014/main" id="{87B26404-1711-2E41-B5A5-9D78EC3CECB0}"/>
                </a:ext>
              </a:extLst>
            </p:cNvPr>
            <p:cNvSpPr txBox="1"/>
            <p:nvPr/>
          </p:nvSpPr>
          <p:spPr>
            <a:xfrm>
              <a:off x="2011942" y="2318369"/>
              <a:ext cx="4434315" cy="7200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200" kern="1200" dirty="0"/>
                <a:t>3. Address any threats that are not at an acceptable level</a:t>
              </a:r>
            </a:p>
          </p:txBody>
        </p:sp>
      </p:grpSp>
      <p:sp>
        <p:nvSpPr>
          <p:cNvPr id="2" name="Down Arrow 1">
            <a:extLst>
              <a:ext uri="{FF2B5EF4-FFF2-40B4-BE49-F238E27FC236}">
                <a16:creationId xmlns:a16="http://schemas.microsoft.com/office/drawing/2014/main" id="{F35569F0-19AC-944A-8C12-0B0BAD1783C3}"/>
              </a:ext>
            </a:extLst>
          </p:cNvPr>
          <p:cNvSpPr/>
          <p:nvPr/>
        </p:nvSpPr>
        <p:spPr bwMode="auto">
          <a:xfrm>
            <a:off x="4391172" y="2746931"/>
            <a:ext cx="361654" cy="404566"/>
          </a:xfrm>
          <a:prstGeom prst="downArrow">
            <a:avLst>
              <a:gd name="adj1" fmla="val 50000"/>
              <a:gd name="adj2" fmla="val 3595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93059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B9BE8A4E-19FB-6441-B8BE-410EF3E01348}"/>
              </a:ext>
            </a:extLst>
          </p:cNvPr>
          <p:cNvSpPr/>
          <p:nvPr/>
        </p:nvSpPr>
        <p:spPr bwMode="auto">
          <a:xfrm>
            <a:off x="5966460" y="3257550"/>
            <a:ext cx="3101340" cy="12170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Professional competence &amp;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Due care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93C02815-7463-1444-8AAF-B3C5FDAC8FDF}"/>
              </a:ext>
            </a:extLst>
          </p:cNvPr>
          <p:cNvSpPr/>
          <p:nvPr/>
        </p:nvSpPr>
        <p:spPr>
          <a:xfrm>
            <a:off x="5943600" y="279169"/>
            <a:ext cx="3062288" cy="765572"/>
          </a:xfrm>
          <a:custGeom>
            <a:avLst/>
            <a:gdLst>
              <a:gd name="connsiteX0" fmla="*/ 0 w 3062288"/>
              <a:gd name="connsiteY0" fmla="*/ 76557 h 765572"/>
              <a:gd name="connsiteX1" fmla="*/ 76557 w 3062288"/>
              <a:gd name="connsiteY1" fmla="*/ 0 h 765572"/>
              <a:gd name="connsiteX2" fmla="*/ 2985731 w 3062288"/>
              <a:gd name="connsiteY2" fmla="*/ 0 h 765572"/>
              <a:gd name="connsiteX3" fmla="*/ 3062288 w 3062288"/>
              <a:gd name="connsiteY3" fmla="*/ 76557 h 765572"/>
              <a:gd name="connsiteX4" fmla="*/ 3062288 w 3062288"/>
              <a:gd name="connsiteY4" fmla="*/ 689015 h 765572"/>
              <a:gd name="connsiteX5" fmla="*/ 2985731 w 3062288"/>
              <a:gd name="connsiteY5" fmla="*/ 765572 h 765572"/>
              <a:gd name="connsiteX6" fmla="*/ 76557 w 3062288"/>
              <a:gd name="connsiteY6" fmla="*/ 765572 h 765572"/>
              <a:gd name="connsiteX7" fmla="*/ 0 w 3062288"/>
              <a:gd name="connsiteY7" fmla="*/ 689015 h 765572"/>
              <a:gd name="connsiteX8" fmla="*/ 0 w 3062288"/>
              <a:gd name="connsiteY8" fmla="*/ 76557 h 765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2288" h="765572">
                <a:moveTo>
                  <a:pt x="0" y="76557"/>
                </a:moveTo>
                <a:cubicBezTo>
                  <a:pt x="0" y="34276"/>
                  <a:pt x="34276" y="0"/>
                  <a:pt x="76557" y="0"/>
                </a:cubicBezTo>
                <a:lnTo>
                  <a:pt x="2985731" y="0"/>
                </a:lnTo>
                <a:cubicBezTo>
                  <a:pt x="3028012" y="0"/>
                  <a:pt x="3062288" y="34276"/>
                  <a:pt x="3062288" y="76557"/>
                </a:cubicBezTo>
                <a:lnTo>
                  <a:pt x="3062288" y="689015"/>
                </a:lnTo>
                <a:cubicBezTo>
                  <a:pt x="3062288" y="731296"/>
                  <a:pt x="3028012" y="765572"/>
                  <a:pt x="2985731" y="765572"/>
                </a:cubicBezTo>
                <a:lnTo>
                  <a:pt x="76557" y="765572"/>
                </a:lnTo>
                <a:cubicBezTo>
                  <a:pt x="34276" y="765572"/>
                  <a:pt x="0" y="731296"/>
                  <a:pt x="0" y="689015"/>
                </a:cubicBezTo>
                <a:lnTo>
                  <a:pt x="0" y="7655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003" tIns="91003" rIns="91003" bIns="91003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800" kern="1200" dirty="0"/>
              <a:t>1. Identify Threats to Compliance with the FPs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49303A-B7A3-5F4C-A5CE-CD3447177858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99F751-0F82-8246-AF6B-9F7B3B015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Conceptual Framework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64DC3D-07DC-0546-9101-719DDAA09ADA}"/>
              </a:ext>
            </a:extLst>
          </p:cNvPr>
          <p:cNvSpPr txBox="1"/>
          <p:nvPr/>
        </p:nvSpPr>
        <p:spPr>
          <a:xfrm>
            <a:off x="191778" y="1847673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Threats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DA072A-BE62-1242-AE9A-D3C309A07B8E}"/>
              </a:ext>
            </a:extLst>
          </p:cNvPr>
          <p:cNvSpPr txBox="1"/>
          <p:nvPr/>
        </p:nvSpPr>
        <p:spPr>
          <a:xfrm>
            <a:off x="191778" y="3604473"/>
            <a:ext cx="84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FPs</a:t>
            </a:r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FE2D5565-67FB-CC46-BC94-A1FD66380C1E}"/>
              </a:ext>
            </a:extLst>
          </p:cNvPr>
          <p:cNvSpPr/>
          <p:nvPr/>
        </p:nvSpPr>
        <p:spPr bwMode="auto">
          <a:xfrm>
            <a:off x="3698774" y="1771193"/>
            <a:ext cx="1475232" cy="737616"/>
          </a:xfrm>
          <a:prstGeom prst="trapezoid">
            <a:avLst/>
          </a:prstGeom>
          <a:solidFill>
            <a:srgbClr val="97B7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Self interest</a:t>
            </a:r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CE3D2D3B-1201-4B4E-BBA2-6CF0CFB4CC77}"/>
              </a:ext>
            </a:extLst>
          </p:cNvPr>
          <p:cNvSpPr/>
          <p:nvPr/>
        </p:nvSpPr>
        <p:spPr bwMode="auto">
          <a:xfrm>
            <a:off x="2029968" y="1771193"/>
            <a:ext cx="1475232" cy="737616"/>
          </a:xfrm>
          <a:prstGeom prst="trapezoid">
            <a:avLst/>
          </a:prstGeom>
          <a:solidFill>
            <a:srgbClr val="38A14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Familiarity</a:t>
            </a:r>
          </a:p>
        </p:txBody>
      </p:sp>
      <p:sp>
        <p:nvSpPr>
          <p:cNvPr id="17" name="Trapezoid 16">
            <a:extLst>
              <a:ext uri="{FF2B5EF4-FFF2-40B4-BE49-F238E27FC236}">
                <a16:creationId xmlns:a16="http://schemas.microsoft.com/office/drawing/2014/main" id="{D1ADA8C2-D6BC-554D-994F-0139C5C82CBD}"/>
              </a:ext>
            </a:extLst>
          </p:cNvPr>
          <p:cNvSpPr/>
          <p:nvPr/>
        </p:nvSpPr>
        <p:spPr bwMode="auto">
          <a:xfrm>
            <a:off x="5992820" y="1349698"/>
            <a:ext cx="2998780" cy="1145852"/>
          </a:xfrm>
          <a:prstGeom prst="trapezoid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Complexity, exponential change, uncertainty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551C58C-FAAB-714E-8DD0-FBC304D7C529}"/>
              </a:ext>
            </a:extLst>
          </p:cNvPr>
          <p:cNvSpPr/>
          <p:nvPr/>
        </p:nvSpPr>
        <p:spPr bwMode="auto">
          <a:xfrm rot="5400000">
            <a:off x="3366488" y="1998731"/>
            <a:ext cx="400051" cy="1757772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D72CBF33-7B60-6044-AD3C-4F16E5907BBD}"/>
              </a:ext>
            </a:extLst>
          </p:cNvPr>
          <p:cNvSpPr/>
          <p:nvPr/>
        </p:nvSpPr>
        <p:spPr bwMode="auto">
          <a:xfrm rot="5400000">
            <a:off x="7303222" y="2151265"/>
            <a:ext cx="400051" cy="1452705"/>
          </a:xfrm>
          <a:prstGeom prst="rightBrace">
            <a:avLst>
              <a:gd name="adj1" fmla="val 8333"/>
              <a:gd name="adj2" fmla="val 49124"/>
            </a:avLst>
          </a:prstGeom>
          <a:noFill/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0ECC660-9615-574D-8FF7-FA31AE4EFF3A}"/>
              </a:ext>
            </a:extLst>
          </p:cNvPr>
          <p:cNvSpPr/>
          <p:nvPr/>
        </p:nvSpPr>
        <p:spPr bwMode="auto">
          <a:xfrm>
            <a:off x="3332992" y="3246425"/>
            <a:ext cx="2482483" cy="12168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Independence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C0E9257-D600-8640-A57D-B6786CBFCF2F}"/>
              </a:ext>
            </a:extLst>
          </p:cNvPr>
          <p:cNvSpPr/>
          <p:nvPr/>
        </p:nvSpPr>
        <p:spPr bwMode="auto">
          <a:xfrm>
            <a:off x="1371600" y="3259684"/>
            <a:ext cx="2330083" cy="1217066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Objectivity</a:t>
            </a:r>
          </a:p>
        </p:txBody>
      </p:sp>
    </p:spTree>
    <p:extLst>
      <p:ext uri="{BB962C8B-B14F-4D97-AF65-F5344CB8AC3E}">
        <p14:creationId xmlns:p14="http://schemas.microsoft.com/office/powerpoint/2010/main" val="342207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Matters for IESBA Consideration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1049AB-EC4B-42DD-8EBC-9AD505478D37}"/>
              </a:ext>
            </a:extLst>
          </p:cNvPr>
          <p:cNvSpPr/>
          <p:nvPr/>
        </p:nvSpPr>
        <p:spPr>
          <a:xfrm>
            <a:off x="381000" y="1352550"/>
            <a:ext cx="8234082" cy="28956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000" b="1" dirty="0"/>
              <a:t>Does the Board have any directional insight on: </a:t>
            </a:r>
          </a:p>
          <a:p>
            <a:pPr marL="342900" indent="-3429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Using these kinds scenarios with walkthroughs of the Conceptual Framework as non-authoritative guidance for users of the Code?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Challenges seen with respect to the finite limitation to five categories of threats </a:t>
            </a:r>
            <a:r>
              <a:rPr lang="en-CA" sz="2000" dirty="0">
                <a:ea typeface="ＭＳ Ｐゴシック" charset="-128"/>
                <a:cs typeface="ＭＳ Ｐゴシック" charset="-128"/>
              </a:rPr>
              <a:t>(in para 120.6 A3) and whether they </a:t>
            </a:r>
            <a:r>
              <a:rPr lang="en-US" sz="2000" dirty="0"/>
              <a:t>sufficiently capture the technology-related risks to compliance with the FPs?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13C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5233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05830CD-B58C-44EC-A767-761B59B399AC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063E4A-4FEE-4297-9D48-652F2596F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1E4436C1-9036-4BD3-A34B-FA6A1E86A7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3271236"/>
              </p:ext>
            </p:extLst>
          </p:nvPr>
        </p:nvGraphicFramePr>
        <p:xfrm>
          <a:off x="342900" y="1618330"/>
          <a:ext cx="8458200" cy="306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108687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389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dirty="0"/>
              <a:t>Recent Poll – Less Complex Entities Event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BF6BCB2-4E15-46FB-8490-4315C2DAF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8767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Live polling results – IAASB Less Complex Entities Event – Paris, May 2019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DE1A2F-D6D6-433A-BA60-EE691F1189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97" t="9833" b="15955"/>
          <a:stretch/>
        </p:blipFill>
        <p:spPr>
          <a:xfrm>
            <a:off x="762000" y="1733550"/>
            <a:ext cx="5068062" cy="2743200"/>
          </a:xfrm>
          <a:prstGeom prst="rect">
            <a:avLst/>
          </a:prstGeom>
        </p:spPr>
      </p:pic>
      <p:pic>
        <p:nvPicPr>
          <p:cNvPr id="10" name="Picture 9" descr="S:\IAASB\Presentations\2019\2019-05-16 to 17 SMP Conference\Logos\CNCC logo.png">
            <a:extLst>
              <a:ext uri="{FF2B5EF4-FFF2-40B4-BE49-F238E27FC236}">
                <a16:creationId xmlns:a16="http://schemas.microsoft.com/office/drawing/2014/main" id="{7876860F-DDA7-451E-B0F8-46A372DE02C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369" y="3743769"/>
            <a:ext cx="1010285" cy="387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S:\IAASB\Presentations\2019\2019-05-16 to 17 SMP Conference\Logos\CSOEC logo.png">
            <a:extLst>
              <a:ext uri="{FF2B5EF4-FFF2-40B4-BE49-F238E27FC236}">
                <a16:creationId xmlns:a16="http://schemas.microsoft.com/office/drawing/2014/main" id="{25DA3A25-2850-46E1-8591-D23A567B2B40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3302241"/>
            <a:ext cx="2359024" cy="387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S:\IAASB\Presentations\2019\2019-05-16 to 17 SMP Conference\Logos\IESBA logo_No Trademark Symbol.jpg">
            <a:extLst>
              <a:ext uri="{FF2B5EF4-FFF2-40B4-BE49-F238E27FC236}">
                <a16:creationId xmlns:a16="http://schemas.microsoft.com/office/drawing/2014/main" id="{5A446043-802D-43DF-ADA7-B0670DE434C1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026" y="2842382"/>
            <a:ext cx="1196974" cy="348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S:\IAASB\Presentations\2019\2019-05-16 to 17 SMP Conference\Logos\IAASB Logo.jpg">
            <a:extLst>
              <a:ext uri="{FF2B5EF4-FFF2-40B4-BE49-F238E27FC236}">
                <a16:creationId xmlns:a16="http://schemas.microsoft.com/office/drawing/2014/main" id="{E2373197-200C-4AFE-9B7F-69D96CDB690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026" y="2393747"/>
            <a:ext cx="1196974" cy="3560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1924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Other Undertakings since March 2019 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28750"/>
            <a:ext cx="8355189" cy="3124200"/>
          </a:xfrm>
        </p:spPr>
        <p:txBody>
          <a:bodyPr/>
          <a:lstStyle/>
          <a:p>
            <a:pPr marL="225425" indent="-225425"/>
            <a:r>
              <a:rPr lang="en-US" sz="1800" dirty="0"/>
              <a:t>Conducted an initial analysis of Part 1 of the Code, focusing on FPs and CF:</a:t>
            </a:r>
          </a:p>
          <a:p>
            <a:pPr marL="463550" lvl="3" indent="-238125">
              <a:spcBef>
                <a:spcPts val="600"/>
              </a:spcBef>
            </a:pPr>
            <a:r>
              <a:rPr lang="en-US" dirty="0"/>
              <a:t>Goal = to articulate the specific, discrete impacts to FPs of AI and Data based on realistic “use case” scenarios and applying the CF to evaluate threats</a:t>
            </a:r>
          </a:p>
          <a:p>
            <a:pPr marL="463550" lvl="3" indent="-238125">
              <a:spcBef>
                <a:spcPts val="600"/>
              </a:spcBef>
            </a:pPr>
            <a:r>
              <a:rPr lang="en-US" dirty="0"/>
              <a:t>Deeper dive analysis still ongoing</a:t>
            </a:r>
          </a:p>
          <a:p>
            <a:pPr marL="225425" indent="-225425"/>
            <a:r>
              <a:rPr lang="en-US" sz="1800" dirty="0"/>
              <a:t>Based on initial analysis, recommended technology related language to the Role and Mindset TF for inclusion in its draft proposals (Agenda Item 2A)</a:t>
            </a:r>
          </a:p>
          <a:p>
            <a:pPr marL="225425" indent="-225425"/>
            <a:r>
              <a:rPr lang="en-US" sz="1800" dirty="0"/>
              <a:t>Agreed with IAASB to have a correspondent member for each other’s Tech WG</a:t>
            </a:r>
          </a:p>
          <a:p>
            <a:pPr marL="225425" indent="-225425"/>
            <a:r>
              <a:rPr lang="en-US" sz="1800" dirty="0"/>
              <a:t>Coordinated with SMPC and IFAC PAIB to provide update on TWG activities and solicit views</a:t>
            </a:r>
          </a:p>
          <a:p>
            <a:pPr lvl="1">
              <a:spcBef>
                <a:spcPts val="300"/>
              </a:spcBef>
            </a:pPr>
            <a:endParaRPr lang="en-US" sz="1400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5DF3783-A148-4AEF-88E2-EB62860FBF06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500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Observations from Initial Analysis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18CAFFE-7290-41D7-8DCB-1220576477A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6800" y="2571750"/>
          <a:ext cx="6705600" cy="1811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84AA5740-BF1E-4C7F-894F-B5A6D11F57DB}"/>
              </a:ext>
            </a:extLst>
          </p:cNvPr>
          <p:cNvSpPr/>
          <p:nvPr/>
        </p:nvSpPr>
        <p:spPr>
          <a:xfrm>
            <a:off x="266700" y="1324817"/>
            <a:ext cx="861060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200" b="1" i="1" dirty="0">
                <a:solidFill>
                  <a:schemeClr val="accent3"/>
                </a:solidFill>
              </a:rPr>
              <a:t>Impact of technology on FPs is pervasive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Technology impacts ethical behavior across all Fundamental Principles (FPs) in an</a:t>
            </a:r>
            <a:br>
              <a:rPr lang="en-US" sz="1600" dirty="0"/>
            </a:br>
            <a:r>
              <a:rPr lang="en-US" sz="1600" dirty="0"/>
              <a:t>inter-related manner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Example: Identifying risks/threats related to machine bias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51406-3B02-4CC9-9AF0-F15FF1DF1F3A}"/>
              </a:ext>
            </a:extLst>
          </p:cNvPr>
          <p:cNvSpPr txBox="1"/>
          <p:nvPr/>
        </p:nvSpPr>
        <p:spPr>
          <a:xfrm>
            <a:off x="2839598" y="4019550"/>
            <a:ext cx="57912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/>
              <a:t>Technology cuts across all FPs and CP</a:t>
            </a:r>
          </a:p>
        </p:txBody>
      </p:sp>
    </p:spTree>
    <p:extLst>
      <p:ext uri="{BB962C8B-B14F-4D97-AF65-F5344CB8AC3E}">
        <p14:creationId xmlns:p14="http://schemas.microsoft.com/office/powerpoint/2010/main" val="845825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4290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Observations from Initial Analysis</a:t>
            </a:r>
            <a:endParaRPr lang="en-US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26BF9DB5-A56B-421F-8DA7-53A0B76BC5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9918687"/>
              </p:ext>
            </p:extLst>
          </p:nvPr>
        </p:nvGraphicFramePr>
        <p:xfrm>
          <a:off x="152400" y="1860649"/>
          <a:ext cx="8610600" cy="26161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17969116-1AB8-437D-8862-CB11714B14B7}"/>
              </a:ext>
            </a:extLst>
          </p:cNvPr>
          <p:cNvSpPr txBox="1"/>
          <p:nvPr/>
        </p:nvSpPr>
        <p:spPr>
          <a:xfrm>
            <a:off x="152400" y="1341341"/>
            <a:ext cx="7696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>
                <a:solidFill>
                  <a:schemeClr val="accent3"/>
                </a:solidFill>
              </a:rPr>
              <a:t>Addressing the pervasive impact of technology</a:t>
            </a:r>
            <a:r>
              <a:rPr lang="en-US" sz="18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272913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125E5A1C-EC61-43C7-A276-F5939FCC6C98}"/>
              </a:ext>
            </a:extLst>
          </p:cNvPr>
          <p:cNvSpPr/>
          <p:nvPr/>
        </p:nvSpPr>
        <p:spPr bwMode="auto">
          <a:xfrm>
            <a:off x="685800" y="1565598"/>
            <a:ext cx="2514600" cy="2377752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052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Observations from Initial Analysis</a:t>
            </a:r>
            <a:endParaRPr lang="en-US" dirty="0"/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1C0F6B77-1BB9-4767-B840-2A5D741156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2148891"/>
              </p:ext>
            </p:extLst>
          </p:nvPr>
        </p:nvGraphicFramePr>
        <p:xfrm>
          <a:off x="-12487" y="1417281"/>
          <a:ext cx="4191000" cy="2674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D0157F26-5EBA-4504-9387-B3E518A2DB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324664"/>
              </p:ext>
            </p:extLst>
          </p:nvPr>
        </p:nvGraphicFramePr>
        <p:xfrm>
          <a:off x="4038600" y="1581150"/>
          <a:ext cx="47244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959739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052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Observations from Initial Analysis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698257-F4D2-4435-BE8E-C5847DD30E29}"/>
              </a:ext>
            </a:extLst>
          </p:cNvPr>
          <p:cNvSpPr txBox="1"/>
          <p:nvPr/>
        </p:nvSpPr>
        <p:spPr>
          <a:xfrm>
            <a:off x="2660648" y="1962150"/>
            <a:ext cx="3648075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As the value generated from machine prediction increases, the value of human judgment also increases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Judgment is needed to address bias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5081B8-295D-4DC6-9CAC-E7D94E346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99" y="1944657"/>
            <a:ext cx="2143125" cy="21431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D724EE-795A-458A-AA62-5850C423A0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101" y="2999786"/>
            <a:ext cx="2628900" cy="14769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FD68D8C-3479-40E9-847E-4A268DF5F7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7221" t="25739" r="4110" b="18180"/>
          <a:stretch/>
        </p:blipFill>
        <p:spPr>
          <a:xfrm>
            <a:off x="6330247" y="1809749"/>
            <a:ext cx="1564414" cy="13133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E03C37D-8F13-435F-95D5-1509D5481047}"/>
              </a:ext>
            </a:extLst>
          </p:cNvPr>
          <p:cNvSpPr txBox="1"/>
          <p:nvPr/>
        </p:nvSpPr>
        <p:spPr>
          <a:xfrm>
            <a:off x="381000" y="1436727"/>
            <a:ext cx="571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200" b="1" i="1" dirty="0">
                <a:solidFill>
                  <a:schemeClr val="accent3"/>
                </a:solidFill>
              </a:rPr>
              <a:t>Criticality of Professional Judgment</a:t>
            </a:r>
          </a:p>
        </p:txBody>
      </p:sp>
    </p:spTree>
    <p:extLst>
      <p:ext uri="{BB962C8B-B14F-4D97-AF65-F5344CB8AC3E}">
        <p14:creationId xmlns:p14="http://schemas.microsoft.com/office/powerpoint/2010/main" val="408949854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IFAC_Powerpoint_template_BLUE RIBBON">
  <a:themeElements>
    <a:clrScheme name="Custom 3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8DC63F"/>
      </a:accent3>
      <a:accent4>
        <a:srgbClr val="0D9C4A"/>
      </a:accent4>
      <a:accent5>
        <a:srgbClr val="F15A22"/>
      </a:accent5>
      <a:accent6>
        <a:srgbClr val="FAA61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FAC_Powerpoint-template-40th anniversary" id="{B8EE7C03-20A7-4C88-9541-802B207A39D5}" vid="{73A0FBE4-9799-4086-8FE8-04A75866D0B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12879</TotalTime>
  <Words>1735</Words>
  <Application>Microsoft Office PowerPoint</Application>
  <PresentationFormat>On-screen Show (16:9)</PresentationFormat>
  <Paragraphs>282</Paragraphs>
  <Slides>35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ＭＳ Ｐゴシック</vt:lpstr>
      <vt:lpstr>ＭＳ Ｐゴシック</vt:lpstr>
      <vt:lpstr>Arial</vt:lpstr>
      <vt:lpstr>Bauer Bodoni Std</vt:lpstr>
      <vt:lpstr>Calibri</vt:lpstr>
      <vt:lpstr>Courier New</vt:lpstr>
      <vt:lpstr>ヒラギノ角ゴ Pro W3</vt:lpstr>
      <vt:lpstr>IESBA_Powerpoint_template_GREEN RIBBON_WIDESCREEN</vt:lpstr>
      <vt:lpstr>IFAC_Powerpoint_template_BLUE RIBBON</vt:lpstr>
      <vt:lpstr>Technology</vt:lpstr>
      <vt:lpstr>Objectives of the Session</vt:lpstr>
      <vt:lpstr>Outreach Activities since March 2019 </vt:lpstr>
      <vt:lpstr>Recent Poll – Less Complex Entities Event</vt:lpstr>
      <vt:lpstr>Other Undertakings since March 2019  </vt:lpstr>
      <vt:lpstr>Observations from Initial Analysis</vt:lpstr>
      <vt:lpstr>Observations from Initial Analysis</vt:lpstr>
      <vt:lpstr>Observations from Initial Analysis</vt:lpstr>
      <vt:lpstr>Observations from Initial Analysis</vt:lpstr>
      <vt:lpstr>Observations from Initial Analysis</vt:lpstr>
      <vt:lpstr>Observations from Initial Analysis</vt:lpstr>
      <vt:lpstr>Observations from Initial Analysis</vt:lpstr>
      <vt:lpstr>Observations from Initial Analysis</vt:lpstr>
      <vt:lpstr>Matters for IESBA Consideration</vt:lpstr>
      <vt:lpstr>Testing the Conceptual Framework</vt:lpstr>
      <vt:lpstr>Testing the Conceptual Framework</vt:lpstr>
      <vt:lpstr>Scenario 1 - PAIB</vt:lpstr>
      <vt:lpstr>Scenario 1 – PAIB  (continued)</vt:lpstr>
      <vt:lpstr>Applying the Conceptual Framework</vt:lpstr>
      <vt:lpstr>Applying the Conceptual Framework</vt:lpstr>
      <vt:lpstr>Applying the Conceptual Framework</vt:lpstr>
      <vt:lpstr>Applying the Conceptual Framework</vt:lpstr>
      <vt:lpstr>Applying the Conceptual Framework</vt:lpstr>
      <vt:lpstr>Applying the Conceptual Framework</vt:lpstr>
      <vt:lpstr>Scenario 2 - PAPP</vt:lpstr>
      <vt:lpstr>Scenario 2, continued</vt:lpstr>
      <vt:lpstr>Applying the Conceptual Framework</vt:lpstr>
      <vt:lpstr>Applying the Conceptual Framework</vt:lpstr>
      <vt:lpstr>Applying the Conceptual Framework</vt:lpstr>
      <vt:lpstr>Applying the Conceptual Framework</vt:lpstr>
      <vt:lpstr>Applying the Conceptual Framework</vt:lpstr>
      <vt:lpstr>Applying the Conceptual Framework</vt:lpstr>
      <vt:lpstr>Matters for IESBA Consideration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Geoffrey Kwan</cp:lastModifiedBy>
  <cp:revision>713</cp:revision>
  <cp:lastPrinted>2019-06-11T21:27:23Z</cp:lastPrinted>
  <dcterms:created xsi:type="dcterms:W3CDTF">2014-10-07T21:52:43Z</dcterms:created>
  <dcterms:modified xsi:type="dcterms:W3CDTF">2019-06-18T18:22:54Z</dcterms:modified>
</cp:coreProperties>
</file>