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heme/themeOverride1.xml" ContentType="application/vnd.openxmlformats-officedocument.themeOverr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726" r:id="rId1"/>
    <p:sldMasterId id="2147483847" r:id="rId2"/>
    <p:sldMasterId id="2147483858" r:id="rId3"/>
    <p:sldMasterId id="2147483869" r:id="rId4"/>
  </p:sldMasterIdLst>
  <p:notesMasterIdLst>
    <p:notesMasterId r:id="rId43"/>
  </p:notesMasterIdLst>
  <p:handoutMasterIdLst>
    <p:handoutMasterId r:id="rId44"/>
  </p:handoutMasterIdLst>
  <p:sldIdLst>
    <p:sldId id="711" r:id="rId5"/>
    <p:sldId id="712" r:id="rId6"/>
    <p:sldId id="688" r:id="rId7"/>
    <p:sldId id="690" r:id="rId8"/>
    <p:sldId id="731" r:id="rId9"/>
    <p:sldId id="766" r:id="rId10"/>
    <p:sldId id="767" r:id="rId11"/>
    <p:sldId id="761" r:id="rId12"/>
    <p:sldId id="760" r:id="rId13"/>
    <p:sldId id="762" r:id="rId14"/>
    <p:sldId id="763" r:id="rId15"/>
    <p:sldId id="689" r:id="rId16"/>
    <p:sldId id="747" r:id="rId17"/>
    <p:sldId id="687" r:id="rId18"/>
    <p:sldId id="738" r:id="rId19"/>
    <p:sldId id="739" r:id="rId20"/>
    <p:sldId id="740" r:id="rId21"/>
    <p:sldId id="741" r:id="rId22"/>
    <p:sldId id="722" r:id="rId23"/>
    <p:sldId id="719" r:id="rId24"/>
    <p:sldId id="742" r:id="rId25"/>
    <p:sldId id="743" r:id="rId26"/>
    <p:sldId id="700" r:id="rId27"/>
    <p:sldId id="765" r:id="rId28"/>
    <p:sldId id="703" r:id="rId29"/>
    <p:sldId id="746" r:id="rId30"/>
    <p:sldId id="748" r:id="rId31"/>
    <p:sldId id="753" r:id="rId32"/>
    <p:sldId id="749" r:id="rId33"/>
    <p:sldId id="750" r:id="rId34"/>
    <p:sldId id="751" r:id="rId35"/>
    <p:sldId id="752" r:id="rId36"/>
    <p:sldId id="706" r:id="rId37"/>
    <p:sldId id="758" r:id="rId38"/>
    <p:sldId id="756" r:id="rId39"/>
    <p:sldId id="295" r:id="rId40"/>
    <p:sldId id="757" r:id="rId41"/>
    <p:sldId id="682" r:id="rId42"/>
  </p:sldIdLst>
  <p:sldSz cx="9144000" cy="5143500" type="screen16x9"/>
  <p:notesSz cx="6950075" cy="9236075"/>
  <p:defaultTextStyle>
    <a:defPPr>
      <a:defRPr lang="en-US"/>
    </a:defPPr>
    <a:lvl1pPr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Arial" charset="0"/>
        <a:ea typeface="ヒラギノ角ゴ Pro W3" charset="0"/>
        <a:cs typeface="ヒラギノ角ゴ Pro W3" charset="0"/>
      </a:defRPr>
    </a:lvl9pPr>
  </p:defaultTextStyle>
  <p:extLst>
    <p:ext uri="{EFAFB233-063F-42B5-8137-9DF3F51BA10A}">
      <p15:sldGuideLst xmlns:p15="http://schemas.microsoft.com/office/powerpoint/2012/main">
        <p15:guide id="1" orient="horz" pos="1476" userDrawn="1">
          <p15:clr>
            <a:srgbClr val="A4A3A4"/>
          </p15:clr>
        </p15:guide>
        <p15:guide id="2" orient="horz" pos="295">
          <p15:clr>
            <a:srgbClr val="A4A3A4"/>
          </p15:clr>
        </p15:guide>
        <p15:guide id="3" orient="horz" pos="852" userDrawn="1">
          <p15:clr>
            <a:srgbClr val="A4A3A4"/>
          </p15:clr>
        </p15:guide>
        <p15:guide id="4" orient="horz" pos="2820" userDrawn="1">
          <p15:clr>
            <a:srgbClr val="A4A3A4"/>
          </p15:clr>
        </p15:guide>
        <p15:guide id="5" pos="2928"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iane Jules" initials="DJ" lastIdx="41" clrIdx="0">
    <p:extLst/>
  </p:cmAuthor>
  <p:cmAuthor id="2" name="Szilvia Sramko" initials="SS" lastIdx="22" clrIdx="1">
    <p:extLst/>
  </p:cmAuthor>
  <p:cmAuthor id="3" name="Ian McPhee" initials="IM" lastIdx="8" clrIdx="2">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E58D23"/>
    <a:srgbClr val="3B406F"/>
    <a:srgbClr val="D56229"/>
    <a:srgbClr val="12A9D9"/>
    <a:srgbClr val="013C80"/>
    <a:srgbClr val="2D8EC2"/>
    <a:srgbClr val="295398"/>
    <a:srgbClr val="1A276D"/>
    <a:srgbClr val="68B133"/>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599" autoAdjust="0"/>
    <p:restoredTop sz="90824" autoAdjust="0"/>
  </p:normalViewPr>
  <p:slideViewPr>
    <p:cSldViewPr showGuides="1">
      <p:cViewPr>
        <p:scale>
          <a:sx n="81" d="100"/>
          <a:sy n="81" d="100"/>
        </p:scale>
        <p:origin x="1012" y="60"/>
      </p:cViewPr>
      <p:guideLst>
        <p:guide orient="horz" pos="1476"/>
        <p:guide orient="horz" pos="295"/>
        <p:guide orient="horz" pos="852"/>
        <p:guide orient="horz" pos="2820"/>
        <p:guide pos="2928"/>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 d="1"/>
        <a:sy n="1" d="1"/>
      </p:scale>
      <p:origin x="0" y="0"/>
    </p:cViewPr>
  </p:sorterViewPr>
  <p:notesViewPr>
    <p:cSldViewPr>
      <p:cViewPr varScale="1">
        <p:scale>
          <a:sx n="51" d="100"/>
          <a:sy n="51" d="100"/>
        </p:scale>
        <p:origin x="2682" y="7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slideMaster" Target="slideMasters/slideMaster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handoutMaster" Target="handoutMasters/handoutMaster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notesMaster" Target="notesMasters/notesMaster1.xml"/><Relationship Id="rId48"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presProps" Target="presProps.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slideMaster" Target="slideMasters/slideMaster1.xml"/><Relationship Id="rId6"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11699" cy="463407"/>
          </a:xfrm>
          <a:prstGeom prst="rect">
            <a:avLst/>
          </a:prstGeom>
        </p:spPr>
        <p:txBody>
          <a:bodyPr vert="horz" lIns="92478" tIns="46238" rIns="92478" bIns="46238" rtlCol="0"/>
          <a:lstStyle>
            <a:lvl1pPr algn="l">
              <a:defRPr sz="1200"/>
            </a:lvl1pPr>
          </a:lstStyle>
          <a:p>
            <a:endParaRPr lang="en-US"/>
          </a:p>
        </p:txBody>
      </p:sp>
      <p:sp>
        <p:nvSpPr>
          <p:cNvPr id="3" name="Date Placeholder 2"/>
          <p:cNvSpPr>
            <a:spLocks noGrp="1"/>
          </p:cNvSpPr>
          <p:nvPr>
            <p:ph type="dt" sz="quarter" idx="1"/>
          </p:nvPr>
        </p:nvSpPr>
        <p:spPr>
          <a:xfrm>
            <a:off x="3936769" y="1"/>
            <a:ext cx="3011699" cy="463407"/>
          </a:xfrm>
          <a:prstGeom prst="rect">
            <a:avLst/>
          </a:prstGeom>
        </p:spPr>
        <p:txBody>
          <a:bodyPr vert="horz" lIns="92478" tIns="46238" rIns="92478" bIns="46238" rtlCol="0"/>
          <a:lstStyle>
            <a:lvl1pPr algn="r">
              <a:defRPr sz="1200"/>
            </a:lvl1pPr>
          </a:lstStyle>
          <a:p>
            <a:r>
              <a:rPr lang="en-US"/>
              <a:t>Agenda Item E1 - NAS Slide Presentation</a:t>
            </a:r>
          </a:p>
        </p:txBody>
      </p:sp>
      <p:sp>
        <p:nvSpPr>
          <p:cNvPr id="4" name="Footer Placeholder 3"/>
          <p:cNvSpPr>
            <a:spLocks noGrp="1"/>
          </p:cNvSpPr>
          <p:nvPr>
            <p:ph type="ftr" sz="quarter" idx="2"/>
          </p:nvPr>
        </p:nvSpPr>
        <p:spPr>
          <a:xfrm>
            <a:off x="0" y="8772669"/>
            <a:ext cx="3011699" cy="463406"/>
          </a:xfrm>
          <a:prstGeom prst="rect">
            <a:avLst/>
          </a:prstGeom>
        </p:spPr>
        <p:txBody>
          <a:bodyPr vert="horz" lIns="92478" tIns="46238" rIns="92478" bIns="46238" rtlCol="0" anchor="b"/>
          <a:lstStyle>
            <a:lvl1pPr algn="l">
              <a:defRPr sz="1200"/>
            </a:lvl1pPr>
          </a:lstStyle>
          <a:p>
            <a:endParaRPr lang="en-US"/>
          </a:p>
        </p:txBody>
      </p:sp>
      <p:sp>
        <p:nvSpPr>
          <p:cNvPr id="5" name="Slide Number Placeholder 4"/>
          <p:cNvSpPr>
            <a:spLocks noGrp="1"/>
          </p:cNvSpPr>
          <p:nvPr>
            <p:ph type="sldNum" sz="quarter" idx="3"/>
          </p:nvPr>
        </p:nvSpPr>
        <p:spPr>
          <a:xfrm>
            <a:off x="3936769" y="8772669"/>
            <a:ext cx="3011699" cy="463406"/>
          </a:xfrm>
          <a:prstGeom prst="rect">
            <a:avLst/>
          </a:prstGeom>
        </p:spPr>
        <p:txBody>
          <a:bodyPr vert="horz" lIns="92478" tIns="46238" rIns="92478" bIns="46238" rtlCol="0" anchor="b"/>
          <a:lstStyle>
            <a:lvl1pPr algn="r">
              <a:defRPr sz="1200"/>
            </a:lvl1pPr>
          </a:lstStyle>
          <a:p>
            <a:fld id="{1A635890-1661-4B08-8516-676FF8611339}" type="slidenum">
              <a:rPr lang="en-US" smtClean="0"/>
              <a:t>‹#›</a:t>
            </a:fld>
            <a:endParaRPr lang="en-US"/>
          </a:p>
        </p:txBody>
      </p:sp>
    </p:spTree>
    <p:extLst>
      <p:ext uri="{BB962C8B-B14F-4D97-AF65-F5344CB8AC3E}">
        <p14:creationId xmlns:p14="http://schemas.microsoft.com/office/powerpoint/2010/main" val="1451385705"/>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699" cy="461804"/>
          </a:xfrm>
          <a:prstGeom prst="rect">
            <a:avLst/>
          </a:prstGeom>
        </p:spPr>
        <p:txBody>
          <a:bodyPr vert="horz" lIns="92478" tIns="46238" rIns="92478" bIns="46238" rtlCol="0"/>
          <a:lstStyle>
            <a:lvl1pPr algn="l">
              <a:defRPr sz="1200">
                <a:ea typeface="ヒラギノ角ゴ Pro W3" charset="-128"/>
                <a:cs typeface="ヒラギノ角ゴ Pro W3" charset="-128"/>
              </a:defRPr>
            </a:lvl1pPr>
          </a:lstStyle>
          <a:p>
            <a:pPr>
              <a:defRPr/>
            </a:pPr>
            <a:endParaRPr lang="en-US"/>
          </a:p>
        </p:txBody>
      </p:sp>
      <p:sp>
        <p:nvSpPr>
          <p:cNvPr id="3" name="Date Placeholder 2"/>
          <p:cNvSpPr>
            <a:spLocks noGrp="1"/>
          </p:cNvSpPr>
          <p:nvPr>
            <p:ph type="dt" idx="1"/>
          </p:nvPr>
        </p:nvSpPr>
        <p:spPr>
          <a:xfrm>
            <a:off x="3936769" y="0"/>
            <a:ext cx="3011699" cy="461804"/>
          </a:xfrm>
          <a:prstGeom prst="rect">
            <a:avLst/>
          </a:prstGeom>
        </p:spPr>
        <p:txBody>
          <a:bodyPr vert="horz" wrap="square" lIns="92478" tIns="46238" rIns="92478" bIns="46238" numCol="1" anchor="t" anchorCtr="0" compatLnSpc="1">
            <a:prstTxWarp prst="textNoShape">
              <a:avLst/>
            </a:prstTxWarp>
          </a:bodyPr>
          <a:lstStyle>
            <a:lvl1pPr algn="r">
              <a:defRPr sz="1200"/>
            </a:lvl1pPr>
          </a:lstStyle>
          <a:p>
            <a:pPr>
              <a:defRPr/>
            </a:pPr>
            <a:r>
              <a:rPr lang="en-US"/>
              <a:t>Agenda Item E1 - NAS Slide Presentation</a:t>
            </a:r>
          </a:p>
        </p:txBody>
      </p:sp>
      <p:sp>
        <p:nvSpPr>
          <p:cNvPr id="4" name="Slide Image Placeholder 3"/>
          <p:cNvSpPr>
            <a:spLocks noGrp="1" noRot="1" noChangeAspect="1"/>
          </p:cNvSpPr>
          <p:nvPr>
            <p:ph type="sldImg" idx="2"/>
          </p:nvPr>
        </p:nvSpPr>
        <p:spPr>
          <a:xfrm>
            <a:off x="396875" y="692150"/>
            <a:ext cx="6156325" cy="3463925"/>
          </a:xfrm>
          <a:prstGeom prst="rect">
            <a:avLst/>
          </a:prstGeom>
          <a:noFill/>
          <a:ln w="12700">
            <a:solidFill>
              <a:prstClr val="black"/>
            </a:solidFill>
          </a:ln>
        </p:spPr>
        <p:txBody>
          <a:bodyPr vert="horz" lIns="92478" tIns="46238" rIns="92478" bIns="46238" rtlCol="0" anchor="ctr"/>
          <a:lstStyle/>
          <a:p>
            <a:pPr lvl="0"/>
            <a:endParaRPr lang="en-US" noProof="0"/>
          </a:p>
        </p:txBody>
      </p:sp>
      <p:sp>
        <p:nvSpPr>
          <p:cNvPr id="5" name="Notes Placeholder 4"/>
          <p:cNvSpPr>
            <a:spLocks noGrp="1"/>
          </p:cNvSpPr>
          <p:nvPr>
            <p:ph type="body" sz="quarter" idx="3"/>
          </p:nvPr>
        </p:nvSpPr>
        <p:spPr>
          <a:xfrm>
            <a:off x="695008" y="4387136"/>
            <a:ext cx="5560060" cy="4156234"/>
          </a:xfrm>
          <a:prstGeom prst="rect">
            <a:avLst/>
          </a:prstGeom>
        </p:spPr>
        <p:txBody>
          <a:bodyPr vert="horz" lIns="92478" tIns="46238" rIns="92478" bIns="46238"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772669"/>
            <a:ext cx="3011699" cy="461804"/>
          </a:xfrm>
          <a:prstGeom prst="rect">
            <a:avLst/>
          </a:prstGeom>
        </p:spPr>
        <p:txBody>
          <a:bodyPr vert="horz" lIns="92478" tIns="46238" rIns="92478" bIns="46238" rtlCol="0" anchor="b"/>
          <a:lstStyle>
            <a:lvl1pPr algn="l">
              <a:defRPr sz="1200">
                <a:ea typeface="ヒラギノ角ゴ Pro W3" charset="-128"/>
                <a:cs typeface="ヒラギノ角ゴ Pro W3" charset="-128"/>
              </a:defRPr>
            </a:lvl1pPr>
          </a:lstStyle>
          <a:p>
            <a:pPr>
              <a:defRPr/>
            </a:pPr>
            <a:endParaRPr lang="en-US"/>
          </a:p>
        </p:txBody>
      </p:sp>
      <p:sp>
        <p:nvSpPr>
          <p:cNvPr id="7" name="Slide Number Placeholder 6"/>
          <p:cNvSpPr>
            <a:spLocks noGrp="1"/>
          </p:cNvSpPr>
          <p:nvPr>
            <p:ph type="sldNum" sz="quarter" idx="5"/>
          </p:nvPr>
        </p:nvSpPr>
        <p:spPr>
          <a:xfrm>
            <a:off x="3936769" y="8772669"/>
            <a:ext cx="3011699" cy="461804"/>
          </a:xfrm>
          <a:prstGeom prst="rect">
            <a:avLst/>
          </a:prstGeom>
        </p:spPr>
        <p:txBody>
          <a:bodyPr vert="horz" wrap="square" lIns="92478" tIns="46238" rIns="92478" bIns="46238" numCol="1" anchor="b" anchorCtr="0" compatLnSpc="1">
            <a:prstTxWarp prst="textNoShape">
              <a:avLst/>
            </a:prstTxWarp>
          </a:bodyPr>
          <a:lstStyle>
            <a:lvl1pPr algn="r">
              <a:defRPr sz="1200"/>
            </a:lvl1pPr>
          </a:lstStyle>
          <a:p>
            <a:pPr>
              <a:defRPr/>
            </a:pPr>
            <a:fld id="{F177551F-2C26-5D4E-AA97-F437309E4641}" type="slidenum">
              <a:rPr lang="en-US"/>
              <a:pPr>
                <a:defRPr/>
              </a:pPr>
              <a:t>‹#›</a:t>
            </a:fld>
            <a:endParaRPr lang="en-US"/>
          </a:p>
        </p:txBody>
      </p:sp>
    </p:spTree>
    <p:extLst>
      <p:ext uri="{BB962C8B-B14F-4D97-AF65-F5344CB8AC3E}">
        <p14:creationId xmlns:p14="http://schemas.microsoft.com/office/powerpoint/2010/main" val="4085557598"/>
      </p:ext>
    </p:extLst>
  </p:cSld>
  <p:clrMap bg1="lt1" tx1="dk1" bg2="lt2" tx2="dk2" accent1="accent1" accent2="accent2" accent3="accent3" accent4="accent4" accent5="accent5" accent6="accent6" hlink="hlink" folHlink="folHlink"/>
  <p:hf hdr="0" ftr="0"/>
  <p:notesStyle>
    <a:lvl1pPr algn="l" defTabSz="457200"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pPr>
              <a:defRPr/>
            </a:pPr>
            <a:r>
              <a:rPr lang="en-US"/>
              <a:t>Agenda Item E1 - NAS Slide Presentation</a:t>
            </a:r>
          </a:p>
        </p:txBody>
      </p:sp>
    </p:spTree>
    <p:extLst>
      <p:ext uri="{BB962C8B-B14F-4D97-AF65-F5344CB8AC3E}">
        <p14:creationId xmlns:p14="http://schemas.microsoft.com/office/powerpoint/2010/main" val="26812021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F2CB820-B92C-4383-B478-AFF3C27F27CF}" type="slidenum">
              <a:rPr lang="en-US" smtClean="0"/>
              <a:t>16</a:t>
            </a:fld>
            <a:endParaRPr lang="en-US"/>
          </a:p>
        </p:txBody>
      </p:sp>
      <p:sp>
        <p:nvSpPr>
          <p:cNvPr id="5" name="Date Placeholder 4"/>
          <p:cNvSpPr>
            <a:spLocks noGrp="1"/>
          </p:cNvSpPr>
          <p:nvPr>
            <p:ph type="dt" idx="11"/>
          </p:nvPr>
        </p:nvSpPr>
        <p:spPr/>
        <p:txBody>
          <a:bodyPr/>
          <a:lstStyle/>
          <a:p>
            <a:pPr>
              <a:defRPr/>
            </a:pPr>
            <a:r>
              <a:rPr lang="en-US"/>
              <a:t>Agenda Item E1 - NAS Slide Presentation</a:t>
            </a:r>
          </a:p>
        </p:txBody>
      </p:sp>
    </p:spTree>
    <p:extLst>
      <p:ext uri="{BB962C8B-B14F-4D97-AF65-F5344CB8AC3E}">
        <p14:creationId xmlns:p14="http://schemas.microsoft.com/office/powerpoint/2010/main" val="299810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F2CB820-B92C-4383-B478-AFF3C27F27CF}" type="slidenum">
              <a:rPr lang="en-US" smtClean="0"/>
              <a:t>17</a:t>
            </a:fld>
            <a:endParaRPr lang="en-US"/>
          </a:p>
        </p:txBody>
      </p:sp>
      <p:sp>
        <p:nvSpPr>
          <p:cNvPr id="5" name="Date Placeholder 4"/>
          <p:cNvSpPr>
            <a:spLocks noGrp="1"/>
          </p:cNvSpPr>
          <p:nvPr>
            <p:ph type="dt" idx="11"/>
          </p:nvPr>
        </p:nvSpPr>
        <p:spPr/>
        <p:txBody>
          <a:bodyPr/>
          <a:lstStyle/>
          <a:p>
            <a:pPr>
              <a:defRPr/>
            </a:pPr>
            <a:r>
              <a:rPr lang="en-US"/>
              <a:t>Agenda Item E1 - NAS Slide Presentation</a:t>
            </a:r>
          </a:p>
        </p:txBody>
      </p:sp>
    </p:spTree>
    <p:extLst>
      <p:ext uri="{BB962C8B-B14F-4D97-AF65-F5344CB8AC3E}">
        <p14:creationId xmlns:p14="http://schemas.microsoft.com/office/powerpoint/2010/main" val="38511974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F2CB820-B92C-4383-B478-AFF3C27F27CF}" type="slidenum">
              <a:rPr lang="en-US" smtClean="0"/>
              <a:t>18</a:t>
            </a:fld>
            <a:endParaRPr lang="en-US"/>
          </a:p>
        </p:txBody>
      </p:sp>
      <p:sp>
        <p:nvSpPr>
          <p:cNvPr id="5" name="Date Placeholder 4"/>
          <p:cNvSpPr>
            <a:spLocks noGrp="1"/>
          </p:cNvSpPr>
          <p:nvPr>
            <p:ph type="dt" idx="11"/>
          </p:nvPr>
        </p:nvSpPr>
        <p:spPr/>
        <p:txBody>
          <a:bodyPr/>
          <a:lstStyle/>
          <a:p>
            <a:pPr>
              <a:defRPr/>
            </a:pPr>
            <a:r>
              <a:rPr lang="en-US"/>
              <a:t>Agenda Item E1 - NAS Slide Presentation</a:t>
            </a:r>
          </a:p>
        </p:txBody>
      </p:sp>
    </p:spTree>
    <p:extLst>
      <p:ext uri="{BB962C8B-B14F-4D97-AF65-F5344CB8AC3E}">
        <p14:creationId xmlns:p14="http://schemas.microsoft.com/office/powerpoint/2010/main" val="34911026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900"/>
              </a:spcBef>
            </a:pPr>
            <a:r>
              <a:rPr lang="en-GB" sz="2000" dirty="0"/>
              <a:t>In March Board asked</a:t>
            </a:r>
          </a:p>
          <a:p>
            <a:pPr marL="690372" lvl="1" indent="-342900">
              <a:spcBef>
                <a:spcPts val="800"/>
              </a:spcBef>
              <a:buFont typeface="+mj-lt"/>
              <a:buAutoNum type="arabicPeriod"/>
            </a:pPr>
            <a:r>
              <a:rPr lang="en-US" sz="1600" dirty="0"/>
              <a:t>What is trigger for prohibition of NAS?</a:t>
            </a:r>
          </a:p>
          <a:p>
            <a:pPr marL="1028700" lvl="1" indent="-346075">
              <a:spcBef>
                <a:spcPts val="800"/>
              </a:spcBef>
            </a:pPr>
            <a:r>
              <a:rPr lang="en-US" sz="1600" dirty="0"/>
              <a:t>NAS </a:t>
            </a:r>
            <a:r>
              <a:rPr lang="en-US" sz="1600" i="1" u="sng" dirty="0"/>
              <a:t>will</a:t>
            </a:r>
            <a:r>
              <a:rPr lang="en-US" sz="1600" dirty="0"/>
              <a:t> or </a:t>
            </a:r>
            <a:r>
              <a:rPr lang="en-US" sz="1600" i="1" u="sng" dirty="0"/>
              <a:t>might create</a:t>
            </a:r>
            <a:r>
              <a:rPr lang="en-US" sz="1600" u="sng" dirty="0"/>
              <a:t> </a:t>
            </a:r>
            <a:r>
              <a:rPr lang="en-US" sz="1600" dirty="0"/>
              <a:t>self-review threat?</a:t>
            </a:r>
          </a:p>
          <a:p>
            <a:pPr marL="690372" lvl="1" indent="-342900">
              <a:spcBef>
                <a:spcPts val="800"/>
              </a:spcBef>
              <a:buFont typeface="+mj-lt"/>
              <a:buAutoNum type="arabicPeriod" startAt="2"/>
            </a:pPr>
            <a:r>
              <a:rPr lang="en-US" sz="1600" dirty="0"/>
              <a:t>How to evaluate impact of NAS on financial statements?</a:t>
            </a:r>
            <a:endParaRPr lang="en-US" dirty="0"/>
          </a:p>
          <a:p>
            <a:endParaRPr lang="en-US" dirty="0"/>
          </a:p>
        </p:txBody>
      </p:sp>
      <p:sp>
        <p:nvSpPr>
          <p:cNvPr id="4" name="Slide Number Placeholder 3"/>
          <p:cNvSpPr>
            <a:spLocks noGrp="1"/>
          </p:cNvSpPr>
          <p:nvPr>
            <p:ph type="sldNum" sz="quarter" idx="10"/>
          </p:nvPr>
        </p:nvSpPr>
        <p:spPr/>
        <p:txBody>
          <a:bodyPr/>
          <a:lstStyle/>
          <a:p>
            <a:fld id="{1F2CB820-B92C-4383-B478-AFF3C27F27CF}" type="slidenum">
              <a:rPr lang="en-US" smtClean="0"/>
              <a:t>19</a:t>
            </a:fld>
            <a:endParaRPr lang="en-US"/>
          </a:p>
        </p:txBody>
      </p:sp>
      <p:sp>
        <p:nvSpPr>
          <p:cNvPr id="5" name="Date Placeholder 4"/>
          <p:cNvSpPr>
            <a:spLocks noGrp="1"/>
          </p:cNvSpPr>
          <p:nvPr>
            <p:ph type="dt" idx="11"/>
          </p:nvPr>
        </p:nvSpPr>
        <p:spPr/>
        <p:txBody>
          <a:bodyPr/>
          <a:lstStyle/>
          <a:p>
            <a:pPr>
              <a:defRPr/>
            </a:pPr>
            <a:r>
              <a:rPr lang="en-US"/>
              <a:t>Agenda Item E1 - NAS Slide Presentation</a:t>
            </a:r>
          </a:p>
        </p:txBody>
      </p:sp>
    </p:spTree>
    <p:extLst>
      <p:ext uri="{BB962C8B-B14F-4D97-AF65-F5344CB8AC3E}">
        <p14:creationId xmlns:p14="http://schemas.microsoft.com/office/powerpoint/2010/main" val="422953668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F2CB820-B92C-4383-B478-AFF3C27F27CF}" type="slidenum">
              <a:rPr lang="en-US" smtClean="0"/>
              <a:t>20</a:t>
            </a:fld>
            <a:endParaRPr lang="en-US"/>
          </a:p>
        </p:txBody>
      </p:sp>
      <p:sp>
        <p:nvSpPr>
          <p:cNvPr id="5" name="Date Placeholder 4"/>
          <p:cNvSpPr>
            <a:spLocks noGrp="1"/>
          </p:cNvSpPr>
          <p:nvPr>
            <p:ph type="dt" idx="11"/>
          </p:nvPr>
        </p:nvSpPr>
        <p:spPr/>
        <p:txBody>
          <a:bodyPr/>
          <a:lstStyle/>
          <a:p>
            <a:pPr>
              <a:defRPr/>
            </a:pPr>
            <a:r>
              <a:rPr lang="en-US"/>
              <a:t>Agenda Item E1 - NAS Slide Presentation</a:t>
            </a:r>
          </a:p>
        </p:txBody>
      </p:sp>
    </p:spTree>
    <p:extLst>
      <p:ext uri="{BB962C8B-B14F-4D97-AF65-F5344CB8AC3E}">
        <p14:creationId xmlns:p14="http://schemas.microsoft.com/office/powerpoint/2010/main" val="314920517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F2CB820-B92C-4383-B478-AFF3C27F27CF}" type="slidenum">
              <a:rPr lang="en-US" smtClean="0"/>
              <a:t>21</a:t>
            </a:fld>
            <a:endParaRPr lang="en-US"/>
          </a:p>
        </p:txBody>
      </p:sp>
      <p:sp>
        <p:nvSpPr>
          <p:cNvPr id="5" name="Date Placeholder 4"/>
          <p:cNvSpPr>
            <a:spLocks noGrp="1"/>
          </p:cNvSpPr>
          <p:nvPr>
            <p:ph type="dt" idx="11"/>
          </p:nvPr>
        </p:nvSpPr>
        <p:spPr/>
        <p:txBody>
          <a:bodyPr/>
          <a:lstStyle/>
          <a:p>
            <a:pPr>
              <a:defRPr/>
            </a:pPr>
            <a:r>
              <a:rPr lang="en-US"/>
              <a:t>Agenda Item E1 - NAS Slide Presentation</a:t>
            </a:r>
          </a:p>
        </p:txBody>
      </p:sp>
    </p:spTree>
    <p:extLst>
      <p:ext uri="{BB962C8B-B14F-4D97-AF65-F5344CB8AC3E}">
        <p14:creationId xmlns:p14="http://schemas.microsoft.com/office/powerpoint/2010/main" val="420885019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000" dirty="0"/>
              <a:t>Emphasize need for auditors to discuss NAS matters with TCWG as part of discussions about independence </a:t>
            </a:r>
          </a:p>
          <a:p>
            <a:pPr>
              <a:spcBef>
                <a:spcPts val="900"/>
              </a:spcBef>
            </a:pPr>
            <a:r>
              <a:rPr lang="en-US" sz="2000" dirty="0"/>
              <a:t>For PIEs:</a:t>
            </a:r>
          </a:p>
          <a:p>
            <a:pPr lvl="1">
              <a:spcBef>
                <a:spcPts val="900"/>
              </a:spcBef>
            </a:pPr>
            <a:r>
              <a:rPr lang="en-US" sz="1600" dirty="0"/>
              <a:t>Firms and network firms to obtain pre-approval from TCWG to provide NAS</a:t>
            </a:r>
          </a:p>
          <a:p>
            <a:pPr lvl="1">
              <a:spcBef>
                <a:spcPts val="900"/>
              </a:spcBef>
            </a:pPr>
            <a:r>
              <a:rPr lang="en-US" sz="1600" dirty="0"/>
              <a:t>Method of pre-approval: individual engagement basis, under a general policy, or via other means provided that process used is approved by TCWG</a:t>
            </a:r>
          </a:p>
          <a:p>
            <a:pPr lvl="1">
              <a:spcBef>
                <a:spcPts val="900"/>
              </a:spcBef>
            </a:pPr>
            <a:r>
              <a:rPr lang="en-US" sz="1600" dirty="0"/>
              <a:t>No pre-approval needed for NAS that are trivial and inconsequential (use RITP test)</a:t>
            </a:r>
          </a:p>
          <a:p>
            <a:pPr marL="342892" lvl="1" indent="-342892">
              <a:spcBef>
                <a:spcPts val="900"/>
              </a:spcBef>
              <a:buChar char="•"/>
            </a:pPr>
            <a:r>
              <a:rPr lang="en-US" dirty="0">
                <a:cs typeface="ＭＳ Ｐゴシック" charset="0"/>
              </a:rPr>
              <a:t>For non-PIEs: encouragement to obtain pre-approvals</a:t>
            </a:r>
            <a:endParaRPr lang="en-US" dirty="0"/>
          </a:p>
        </p:txBody>
      </p:sp>
      <p:sp>
        <p:nvSpPr>
          <p:cNvPr id="4" name="Slide Number Placeholder 3"/>
          <p:cNvSpPr>
            <a:spLocks noGrp="1"/>
          </p:cNvSpPr>
          <p:nvPr>
            <p:ph type="sldNum" sz="quarter" idx="10"/>
          </p:nvPr>
        </p:nvSpPr>
        <p:spPr/>
        <p:txBody>
          <a:bodyPr/>
          <a:lstStyle/>
          <a:p>
            <a:fld id="{1F2CB820-B92C-4383-B478-AFF3C27F27CF}" type="slidenum">
              <a:rPr lang="en-US" smtClean="0"/>
              <a:t>22</a:t>
            </a:fld>
            <a:endParaRPr lang="en-US"/>
          </a:p>
        </p:txBody>
      </p:sp>
      <p:sp>
        <p:nvSpPr>
          <p:cNvPr id="5" name="Date Placeholder 4"/>
          <p:cNvSpPr>
            <a:spLocks noGrp="1"/>
          </p:cNvSpPr>
          <p:nvPr>
            <p:ph type="dt" idx="11"/>
          </p:nvPr>
        </p:nvSpPr>
        <p:spPr/>
        <p:txBody>
          <a:bodyPr/>
          <a:lstStyle/>
          <a:p>
            <a:pPr>
              <a:defRPr/>
            </a:pPr>
            <a:r>
              <a:rPr lang="en-US"/>
              <a:t>Agenda Item E1 - NAS Slide Presentation</a:t>
            </a:r>
          </a:p>
        </p:txBody>
      </p:sp>
    </p:spTree>
    <p:extLst>
      <p:ext uri="{BB962C8B-B14F-4D97-AF65-F5344CB8AC3E}">
        <p14:creationId xmlns:p14="http://schemas.microsoft.com/office/powerpoint/2010/main" val="279083214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endParaRPr lang="en-US"/>
          </a:p>
        </p:txBody>
      </p:sp>
      <p:sp>
        <p:nvSpPr>
          <p:cNvPr id="5" name="Date Placeholder 4"/>
          <p:cNvSpPr>
            <a:spLocks noGrp="1"/>
          </p:cNvSpPr>
          <p:nvPr>
            <p:ph type="dt" idx="11"/>
          </p:nvPr>
        </p:nvSpPr>
        <p:spPr/>
        <p:txBody>
          <a:bodyPr/>
          <a:lstStyle/>
          <a:p>
            <a:pPr>
              <a:defRPr/>
            </a:pPr>
            <a:r>
              <a:rPr lang="en-US"/>
              <a:t>Agenda Item E1 - NAS Slide Presentation</a:t>
            </a:r>
          </a:p>
        </p:txBody>
      </p:sp>
    </p:spTree>
    <p:extLst>
      <p:ext uri="{BB962C8B-B14F-4D97-AF65-F5344CB8AC3E}">
        <p14:creationId xmlns:p14="http://schemas.microsoft.com/office/powerpoint/2010/main" val="243477718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endParaRPr lang="en-US"/>
          </a:p>
        </p:txBody>
      </p:sp>
      <p:sp>
        <p:nvSpPr>
          <p:cNvPr id="5" name="Date Placeholder 4"/>
          <p:cNvSpPr>
            <a:spLocks noGrp="1"/>
          </p:cNvSpPr>
          <p:nvPr>
            <p:ph type="dt" idx="11"/>
          </p:nvPr>
        </p:nvSpPr>
        <p:spPr/>
        <p:txBody>
          <a:bodyPr/>
          <a:lstStyle/>
          <a:p>
            <a:pPr>
              <a:defRPr/>
            </a:pPr>
            <a:r>
              <a:rPr lang="en-US"/>
              <a:t>Agenda Item E1 - NAS Slide Presentation</a:t>
            </a:r>
          </a:p>
        </p:txBody>
      </p:sp>
    </p:spTree>
    <p:extLst>
      <p:ext uri="{BB962C8B-B14F-4D97-AF65-F5344CB8AC3E}">
        <p14:creationId xmlns:p14="http://schemas.microsoft.com/office/powerpoint/2010/main" val="103165987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endParaRPr lang="en-US"/>
          </a:p>
        </p:txBody>
      </p:sp>
      <p:sp>
        <p:nvSpPr>
          <p:cNvPr id="5" name="Date Placeholder 4"/>
          <p:cNvSpPr>
            <a:spLocks noGrp="1"/>
          </p:cNvSpPr>
          <p:nvPr>
            <p:ph type="dt" idx="11"/>
          </p:nvPr>
        </p:nvSpPr>
        <p:spPr/>
        <p:txBody>
          <a:bodyPr/>
          <a:lstStyle/>
          <a:p>
            <a:pPr>
              <a:defRPr/>
            </a:pPr>
            <a:r>
              <a:rPr lang="en-US"/>
              <a:t>Agenda Item E1 - NAS Slide Presentation</a:t>
            </a:r>
          </a:p>
        </p:txBody>
      </p:sp>
    </p:spTree>
    <p:extLst>
      <p:ext uri="{BB962C8B-B14F-4D97-AF65-F5344CB8AC3E}">
        <p14:creationId xmlns:p14="http://schemas.microsoft.com/office/powerpoint/2010/main" val="31872815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solidFill>
                  <a:prstClr val="black"/>
                </a:solidFill>
              </a:rPr>
              <a:pPr>
                <a:defRPr/>
              </a:pPr>
              <a:t>2</a:t>
            </a:fld>
            <a:endParaRPr lang="en-US">
              <a:solidFill>
                <a:prstClr val="black"/>
              </a:solidFill>
            </a:endParaRPr>
          </a:p>
        </p:txBody>
      </p:sp>
      <p:sp>
        <p:nvSpPr>
          <p:cNvPr id="5" name="Date Placeholder 4"/>
          <p:cNvSpPr>
            <a:spLocks noGrp="1"/>
          </p:cNvSpPr>
          <p:nvPr>
            <p:ph type="dt" idx="11"/>
          </p:nvPr>
        </p:nvSpPr>
        <p:spPr/>
        <p:txBody>
          <a:bodyPr/>
          <a:lstStyle/>
          <a:p>
            <a:pPr>
              <a:defRPr/>
            </a:pPr>
            <a:r>
              <a:rPr lang="en-US"/>
              <a:t>Agenda Item E1 - NAS Slide Presentation</a:t>
            </a:r>
          </a:p>
        </p:txBody>
      </p:sp>
    </p:spTree>
    <p:extLst>
      <p:ext uri="{BB962C8B-B14F-4D97-AF65-F5344CB8AC3E}">
        <p14:creationId xmlns:p14="http://schemas.microsoft.com/office/powerpoint/2010/main" val="86439086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endParaRPr lang="en-US"/>
          </a:p>
        </p:txBody>
      </p:sp>
      <p:sp>
        <p:nvSpPr>
          <p:cNvPr id="5" name="Date Placeholder 4"/>
          <p:cNvSpPr>
            <a:spLocks noGrp="1"/>
          </p:cNvSpPr>
          <p:nvPr>
            <p:ph type="dt" idx="11"/>
          </p:nvPr>
        </p:nvSpPr>
        <p:spPr/>
        <p:txBody>
          <a:bodyPr/>
          <a:lstStyle/>
          <a:p>
            <a:pPr>
              <a:defRPr/>
            </a:pPr>
            <a:r>
              <a:rPr lang="en-US"/>
              <a:t>Agenda Item E1 - NAS Slide Presentation</a:t>
            </a:r>
          </a:p>
        </p:txBody>
      </p:sp>
    </p:spTree>
    <p:extLst>
      <p:ext uri="{BB962C8B-B14F-4D97-AF65-F5344CB8AC3E}">
        <p14:creationId xmlns:p14="http://schemas.microsoft.com/office/powerpoint/2010/main" val="424793326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endParaRPr lang="en-US"/>
          </a:p>
        </p:txBody>
      </p:sp>
      <p:sp>
        <p:nvSpPr>
          <p:cNvPr id="5" name="Date Placeholder 4"/>
          <p:cNvSpPr>
            <a:spLocks noGrp="1"/>
          </p:cNvSpPr>
          <p:nvPr>
            <p:ph type="dt" idx="11"/>
          </p:nvPr>
        </p:nvSpPr>
        <p:spPr/>
        <p:txBody>
          <a:bodyPr/>
          <a:lstStyle/>
          <a:p>
            <a:pPr>
              <a:defRPr/>
            </a:pPr>
            <a:r>
              <a:rPr lang="en-US"/>
              <a:t>Agenda Item E1 - NAS Slide Presentation</a:t>
            </a:r>
          </a:p>
        </p:txBody>
      </p:sp>
    </p:spTree>
    <p:extLst>
      <p:ext uri="{BB962C8B-B14F-4D97-AF65-F5344CB8AC3E}">
        <p14:creationId xmlns:p14="http://schemas.microsoft.com/office/powerpoint/2010/main" val="202413322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endParaRPr lang="en-US"/>
          </a:p>
        </p:txBody>
      </p:sp>
      <p:sp>
        <p:nvSpPr>
          <p:cNvPr id="5" name="Date Placeholder 4"/>
          <p:cNvSpPr>
            <a:spLocks noGrp="1"/>
          </p:cNvSpPr>
          <p:nvPr>
            <p:ph type="dt" idx="11"/>
          </p:nvPr>
        </p:nvSpPr>
        <p:spPr/>
        <p:txBody>
          <a:bodyPr/>
          <a:lstStyle/>
          <a:p>
            <a:pPr>
              <a:defRPr/>
            </a:pPr>
            <a:r>
              <a:rPr lang="en-US"/>
              <a:t>Agenda Item E1 - NAS Slide Presentation</a:t>
            </a:r>
          </a:p>
        </p:txBody>
      </p:sp>
    </p:spTree>
    <p:extLst>
      <p:ext uri="{BB962C8B-B14F-4D97-AF65-F5344CB8AC3E}">
        <p14:creationId xmlns:p14="http://schemas.microsoft.com/office/powerpoint/2010/main" val="164988882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endParaRPr lang="en-US"/>
          </a:p>
        </p:txBody>
      </p:sp>
      <p:sp>
        <p:nvSpPr>
          <p:cNvPr id="5" name="Date Placeholder 4"/>
          <p:cNvSpPr>
            <a:spLocks noGrp="1"/>
          </p:cNvSpPr>
          <p:nvPr>
            <p:ph type="dt" idx="11"/>
          </p:nvPr>
        </p:nvSpPr>
        <p:spPr/>
        <p:txBody>
          <a:bodyPr/>
          <a:lstStyle/>
          <a:p>
            <a:pPr>
              <a:defRPr/>
            </a:pPr>
            <a:r>
              <a:rPr lang="en-US"/>
              <a:t>Agenda Item E1 - NAS Slide Presentation</a:t>
            </a:r>
          </a:p>
        </p:txBody>
      </p:sp>
    </p:spTree>
    <p:extLst>
      <p:ext uri="{BB962C8B-B14F-4D97-AF65-F5344CB8AC3E}">
        <p14:creationId xmlns:p14="http://schemas.microsoft.com/office/powerpoint/2010/main" val="275739585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a:p>
        </p:txBody>
      </p:sp>
      <p:sp>
        <p:nvSpPr>
          <p:cNvPr id="5" name="Date Placeholder 4"/>
          <p:cNvSpPr>
            <a:spLocks noGrp="1"/>
          </p:cNvSpPr>
          <p:nvPr>
            <p:ph type="dt" idx="11"/>
          </p:nvPr>
        </p:nvSpPr>
        <p:spPr/>
        <p:txBody>
          <a:bodyPr/>
          <a:lstStyle/>
          <a:p>
            <a:pPr>
              <a:defRPr/>
            </a:pPr>
            <a:r>
              <a:rPr lang="en-US"/>
              <a:t>Agenda Item E1 - NAS Slide Presentation</a:t>
            </a:r>
          </a:p>
        </p:txBody>
      </p:sp>
    </p:spTree>
    <p:extLst>
      <p:ext uri="{BB962C8B-B14F-4D97-AF65-F5344CB8AC3E}">
        <p14:creationId xmlns:p14="http://schemas.microsoft.com/office/powerpoint/2010/main" val="381055909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38</a:t>
            </a:fld>
            <a:endParaRPr lang="en-US"/>
          </a:p>
        </p:txBody>
      </p:sp>
      <p:sp>
        <p:nvSpPr>
          <p:cNvPr id="5" name="Date Placeholder 4"/>
          <p:cNvSpPr>
            <a:spLocks noGrp="1"/>
          </p:cNvSpPr>
          <p:nvPr>
            <p:ph type="dt" idx="11"/>
          </p:nvPr>
        </p:nvSpPr>
        <p:spPr/>
        <p:txBody>
          <a:bodyPr/>
          <a:lstStyle/>
          <a:p>
            <a:pPr>
              <a:defRPr/>
            </a:pPr>
            <a:r>
              <a:rPr lang="en-US"/>
              <a:t>Agenda Item E1 - NAS Slide Presentation</a:t>
            </a:r>
          </a:p>
        </p:txBody>
      </p:sp>
    </p:spTree>
    <p:extLst>
      <p:ext uri="{BB962C8B-B14F-4D97-AF65-F5344CB8AC3E}">
        <p14:creationId xmlns:p14="http://schemas.microsoft.com/office/powerpoint/2010/main" val="27407521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endParaRPr lang="en-US"/>
          </a:p>
        </p:txBody>
      </p:sp>
      <p:sp>
        <p:nvSpPr>
          <p:cNvPr id="5" name="Date Placeholder 4"/>
          <p:cNvSpPr>
            <a:spLocks noGrp="1"/>
          </p:cNvSpPr>
          <p:nvPr>
            <p:ph type="dt" idx="11"/>
          </p:nvPr>
        </p:nvSpPr>
        <p:spPr/>
        <p:txBody>
          <a:bodyPr/>
          <a:lstStyle/>
          <a:p>
            <a:pPr>
              <a:defRPr/>
            </a:pPr>
            <a:r>
              <a:rPr lang="en-US"/>
              <a:t>Agenda Item E1 - NAS Slide Presentation</a:t>
            </a:r>
          </a:p>
        </p:txBody>
      </p:sp>
    </p:spTree>
    <p:extLst>
      <p:ext uri="{BB962C8B-B14F-4D97-AF65-F5344CB8AC3E}">
        <p14:creationId xmlns:p14="http://schemas.microsoft.com/office/powerpoint/2010/main" val="1391272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pPr>
              <a:defRPr/>
            </a:pPr>
            <a:r>
              <a:rPr lang="en-US"/>
              <a:t>Agenda Item E1 - NAS Slide Presentation</a:t>
            </a:r>
          </a:p>
        </p:txBody>
      </p:sp>
    </p:spTree>
    <p:extLst>
      <p:ext uri="{BB962C8B-B14F-4D97-AF65-F5344CB8AC3E}">
        <p14:creationId xmlns:p14="http://schemas.microsoft.com/office/powerpoint/2010/main" val="17815801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ＭＳ Ｐゴシック" charset="-128"/>
                <a:cs typeface="ＭＳ Ｐゴシック" charset="-128"/>
              </a:rPr>
              <a:t>The SCWG participants represented France (</a:t>
            </a:r>
            <a:r>
              <a:rPr lang="en-US" sz="1200" kern="1200" dirty="0" err="1">
                <a:solidFill>
                  <a:schemeClr val="tx1"/>
                </a:solidFill>
                <a:effectLst/>
                <a:latin typeface="+mn-lt"/>
                <a:ea typeface="ＭＳ Ｐゴシック" charset="-128"/>
                <a:cs typeface="ＭＳ Ｐゴシック" charset="-128"/>
              </a:rPr>
              <a:t>Doblado</a:t>
            </a:r>
            <a:r>
              <a:rPr lang="en-US" sz="1200" kern="1200" dirty="0">
                <a:solidFill>
                  <a:schemeClr val="tx1"/>
                </a:solidFill>
                <a:effectLst/>
                <a:latin typeface="+mn-lt"/>
                <a:ea typeface="ＭＳ Ｐゴシック" charset="-128"/>
                <a:cs typeface="ＭＳ Ｐゴシック" charset="-128"/>
              </a:rPr>
              <a:t>), South Africa (Mehta), Japan (Hirai), Brazil (new addition to SCWG) (Matos), the Netherlands (Duffels), Canada (Justin), Spain (Manzano and </a:t>
            </a:r>
            <a:r>
              <a:rPr lang="en-US" sz="1200" kern="1200" dirty="0" err="1">
                <a:solidFill>
                  <a:schemeClr val="tx1"/>
                </a:solidFill>
                <a:effectLst/>
                <a:latin typeface="+mn-lt"/>
                <a:ea typeface="ＭＳ Ｐゴシック" charset="-128"/>
                <a:cs typeface="ＭＳ Ｐゴシック" charset="-128"/>
              </a:rPr>
              <a:t>Urulia</a:t>
            </a:r>
            <a:r>
              <a:rPr lang="en-US" sz="1200" kern="1200" dirty="0">
                <a:solidFill>
                  <a:schemeClr val="tx1"/>
                </a:solidFill>
                <a:effectLst/>
                <a:latin typeface="+mn-lt"/>
                <a:ea typeface="ＭＳ Ｐゴシック" charset="-128"/>
                <a:cs typeface="ＭＳ Ｐゴシック" charset="-128"/>
              </a:rPr>
              <a:t>), UK (Barrett and Viljoen), Germany (</a:t>
            </a:r>
            <a:r>
              <a:rPr lang="en-US" sz="1200" kern="1200" dirty="0" err="1">
                <a:solidFill>
                  <a:schemeClr val="tx1"/>
                </a:solidFill>
                <a:effectLst/>
                <a:latin typeface="+mn-lt"/>
                <a:ea typeface="ＭＳ Ｐゴシック" charset="-128"/>
                <a:cs typeface="ＭＳ Ｐゴシック" charset="-128"/>
              </a:rPr>
              <a:t>Akbulut</a:t>
            </a:r>
            <a:r>
              <a:rPr lang="en-US" sz="1200" kern="1200" dirty="0">
                <a:solidFill>
                  <a:schemeClr val="tx1"/>
                </a:solidFill>
                <a:effectLst/>
                <a:latin typeface="+mn-lt"/>
                <a:ea typeface="ＭＳ Ｐゴシック" charset="-128"/>
                <a:cs typeface="ＭＳ Ｐゴシック" charset="-128"/>
              </a:rPr>
              <a:t>), US PCAOB (Rand and Dietrich), and the IFIAR Secretariat (Renner), with Italy and Australia joining via teleconference</a:t>
            </a:r>
            <a:endParaRPr lang="en-US" dirty="0"/>
          </a:p>
        </p:txBody>
      </p:sp>
      <p:sp>
        <p:nvSpPr>
          <p:cNvPr id="4" name="Date Placeholder 3"/>
          <p:cNvSpPr>
            <a:spLocks noGrp="1"/>
          </p:cNvSpPr>
          <p:nvPr>
            <p:ph type="dt" idx="1"/>
          </p:nvPr>
        </p:nvSpPr>
        <p:spPr/>
        <p:txBody>
          <a:bodyPr/>
          <a:lstStyle/>
          <a:p>
            <a:pPr>
              <a:defRPr/>
            </a:pPr>
            <a:r>
              <a:rPr lang="en-US"/>
              <a:t>Agenda Item E1 - NAS Slide Presentation</a:t>
            </a:r>
          </a:p>
        </p:txBody>
      </p:sp>
      <p:sp>
        <p:nvSpPr>
          <p:cNvPr id="5" name="Slide Number Placeholder 4"/>
          <p:cNvSpPr>
            <a:spLocks noGrp="1"/>
          </p:cNvSpPr>
          <p:nvPr>
            <p:ph type="sldNum" sz="quarter" idx="5"/>
          </p:nvPr>
        </p:nvSpPr>
        <p:spPr/>
        <p:txBody>
          <a:bodyPr/>
          <a:lstStyle/>
          <a:p>
            <a:pPr>
              <a:defRPr/>
            </a:pPr>
            <a:fld id="{F177551F-2C26-5D4E-AA97-F437309E4641}" type="slidenum">
              <a:rPr lang="en-US" smtClean="0"/>
              <a:pPr>
                <a:defRPr/>
              </a:pPr>
              <a:t>6</a:t>
            </a:fld>
            <a:endParaRPr lang="en-US"/>
          </a:p>
        </p:txBody>
      </p:sp>
    </p:spTree>
    <p:extLst>
      <p:ext uri="{BB962C8B-B14F-4D97-AF65-F5344CB8AC3E}">
        <p14:creationId xmlns:p14="http://schemas.microsoft.com/office/powerpoint/2010/main" val="31285810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ＭＳ Ｐゴシック" charset="-128"/>
                <a:cs typeface="ＭＳ Ｐゴシック" charset="-128"/>
              </a:rPr>
              <a:t>The SCWG participants represented France (</a:t>
            </a:r>
            <a:r>
              <a:rPr lang="en-US" sz="1200" kern="1200" dirty="0" err="1">
                <a:solidFill>
                  <a:schemeClr val="tx1"/>
                </a:solidFill>
                <a:effectLst/>
                <a:latin typeface="+mn-lt"/>
                <a:ea typeface="ＭＳ Ｐゴシック" charset="-128"/>
                <a:cs typeface="ＭＳ Ｐゴシック" charset="-128"/>
              </a:rPr>
              <a:t>Doblado</a:t>
            </a:r>
            <a:r>
              <a:rPr lang="en-US" sz="1200" kern="1200" dirty="0">
                <a:solidFill>
                  <a:schemeClr val="tx1"/>
                </a:solidFill>
                <a:effectLst/>
                <a:latin typeface="+mn-lt"/>
                <a:ea typeface="ＭＳ Ｐゴシック" charset="-128"/>
                <a:cs typeface="ＭＳ Ｐゴシック" charset="-128"/>
              </a:rPr>
              <a:t>), South Africa (Mehta), Japan (Hirai), Brazil (new addition to SCWG) (Matos), the Netherlands (Duffels), Canada (Justin), Spain (Manzano and </a:t>
            </a:r>
            <a:r>
              <a:rPr lang="en-US" sz="1200" kern="1200" dirty="0" err="1">
                <a:solidFill>
                  <a:schemeClr val="tx1"/>
                </a:solidFill>
                <a:effectLst/>
                <a:latin typeface="+mn-lt"/>
                <a:ea typeface="ＭＳ Ｐゴシック" charset="-128"/>
                <a:cs typeface="ＭＳ Ｐゴシック" charset="-128"/>
              </a:rPr>
              <a:t>Urulia</a:t>
            </a:r>
            <a:r>
              <a:rPr lang="en-US" sz="1200" kern="1200" dirty="0">
                <a:solidFill>
                  <a:schemeClr val="tx1"/>
                </a:solidFill>
                <a:effectLst/>
                <a:latin typeface="+mn-lt"/>
                <a:ea typeface="ＭＳ Ｐゴシック" charset="-128"/>
                <a:cs typeface="ＭＳ Ｐゴシック" charset="-128"/>
              </a:rPr>
              <a:t>), UK (Barrett and Viljoen), Germany (</a:t>
            </a:r>
            <a:r>
              <a:rPr lang="en-US" sz="1200" kern="1200" dirty="0" err="1">
                <a:solidFill>
                  <a:schemeClr val="tx1"/>
                </a:solidFill>
                <a:effectLst/>
                <a:latin typeface="+mn-lt"/>
                <a:ea typeface="ＭＳ Ｐゴシック" charset="-128"/>
                <a:cs typeface="ＭＳ Ｐゴシック" charset="-128"/>
              </a:rPr>
              <a:t>Akbulut</a:t>
            </a:r>
            <a:r>
              <a:rPr lang="en-US" sz="1200" kern="1200" dirty="0">
                <a:solidFill>
                  <a:schemeClr val="tx1"/>
                </a:solidFill>
                <a:effectLst/>
                <a:latin typeface="+mn-lt"/>
                <a:ea typeface="ＭＳ Ｐゴシック" charset="-128"/>
                <a:cs typeface="ＭＳ Ｐゴシック" charset="-128"/>
              </a:rPr>
              <a:t>), US PCAOB (Rand and Dietrich), and the IFIAR Secretariat (Renner), with Italy and Australia joining via teleconference</a:t>
            </a:r>
            <a:endParaRPr lang="en-US" dirty="0"/>
          </a:p>
        </p:txBody>
      </p:sp>
      <p:sp>
        <p:nvSpPr>
          <p:cNvPr id="4" name="Date Placeholder 3"/>
          <p:cNvSpPr>
            <a:spLocks noGrp="1"/>
          </p:cNvSpPr>
          <p:nvPr>
            <p:ph type="dt" idx="1"/>
          </p:nvPr>
        </p:nvSpPr>
        <p:spPr/>
        <p:txBody>
          <a:bodyPr/>
          <a:lstStyle/>
          <a:p>
            <a:pPr>
              <a:defRPr/>
            </a:pPr>
            <a:r>
              <a:rPr lang="en-US"/>
              <a:t>Agenda Item E1 - NAS Slide Presentation</a:t>
            </a:r>
          </a:p>
        </p:txBody>
      </p:sp>
      <p:sp>
        <p:nvSpPr>
          <p:cNvPr id="5" name="Slide Number Placeholder 4"/>
          <p:cNvSpPr>
            <a:spLocks noGrp="1"/>
          </p:cNvSpPr>
          <p:nvPr>
            <p:ph type="sldNum" sz="quarter" idx="5"/>
          </p:nvPr>
        </p:nvSpPr>
        <p:spPr/>
        <p:txBody>
          <a:bodyPr/>
          <a:lstStyle/>
          <a:p>
            <a:pPr>
              <a:defRPr/>
            </a:pPr>
            <a:fld id="{F177551F-2C26-5D4E-AA97-F437309E4641}" type="slidenum">
              <a:rPr lang="en-US" smtClean="0"/>
              <a:pPr>
                <a:defRPr/>
              </a:pPr>
              <a:t>7</a:t>
            </a:fld>
            <a:endParaRPr lang="en-US"/>
          </a:p>
        </p:txBody>
      </p:sp>
    </p:spTree>
    <p:extLst>
      <p:ext uri="{BB962C8B-B14F-4D97-AF65-F5344CB8AC3E}">
        <p14:creationId xmlns:p14="http://schemas.microsoft.com/office/powerpoint/2010/main" val="35101078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12</a:t>
            </a:fld>
            <a:endParaRPr lang="en-US" dirty="0"/>
          </a:p>
        </p:txBody>
      </p:sp>
      <p:sp>
        <p:nvSpPr>
          <p:cNvPr id="5" name="Date Placeholder 4"/>
          <p:cNvSpPr>
            <a:spLocks noGrp="1"/>
          </p:cNvSpPr>
          <p:nvPr>
            <p:ph type="dt" idx="11"/>
          </p:nvPr>
        </p:nvSpPr>
        <p:spPr/>
        <p:txBody>
          <a:bodyPr/>
          <a:lstStyle/>
          <a:p>
            <a:pPr>
              <a:defRPr/>
            </a:pPr>
            <a:r>
              <a:rPr lang="en-US"/>
              <a:t>Agenda Item E1 - NAS Slide Presentation</a:t>
            </a:r>
          </a:p>
        </p:txBody>
      </p:sp>
    </p:spTree>
    <p:extLst>
      <p:ext uri="{BB962C8B-B14F-4D97-AF65-F5344CB8AC3E}">
        <p14:creationId xmlns:p14="http://schemas.microsoft.com/office/powerpoint/2010/main" val="39021533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F2CB820-B92C-4383-B478-AFF3C27F27CF}" type="slidenum">
              <a:rPr lang="en-US" smtClean="0"/>
              <a:t>14</a:t>
            </a:fld>
            <a:endParaRPr lang="en-US"/>
          </a:p>
        </p:txBody>
      </p:sp>
      <p:sp>
        <p:nvSpPr>
          <p:cNvPr id="5" name="Date Placeholder 4"/>
          <p:cNvSpPr>
            <a:spLocks noGrp="1"/>
          </p:cNvSpPr>
          <p:nvPr>
            <p:ph type="dt" idx="11"/>
          </p:nvPr>
        </p:nvSpPr>
        <p:spPr/>
        <p:txBody>
          <a:bodyPr/>
          <a:lstStyle/>
          <a:p>
            <a:pPr>
              <a:defRPr/>
            </a:pPr>
            <a:r>
              <a:rPr lang="en-US"/>
              <a:t>Agenda Item E1 - NAS Slide Presentation</a:t>
            </a:r>
          </a:p>
        </p:txBody>
      </p:sp>
    </p:spTree>
    <p:extLst>
      <p:ext uri="{BB962C8B-B14F-4D97-AF65-F5344CB8AC3E}">
        <p14:creationId xmlns:p14="http://schemas.microsoft.com/office/powerpoint/2010/main" val="19224658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F2CB820-B92C-4383-B478-AFF3C27F27CF}" type="slidenum">
              <a:rPr lang="en-US" smtClean="0"/>
              <a:t>15</a:t>
            </a:fld>
            <a:endParaRPr lang="en-US"/>
          </a:p>
        </p:txBody>
      </p:sp>
      <p:sp>
        <p:nvSpPr>
          <p:cNvPr id="5" name="Date Placeholder 4"/>
          <p:cNvSpPr>
            <a:spLocks noGrp="1"/>
          </p:cNvSpPr>
          <p:nvPr>
            <p:ph type="dt" idx="11"/>
          </p:nvPr>
        </p:nvSpPr>
        <p:spPr/>
        <p:txBody>
          <a:bodyPr/>
          <a:lstStyle/>
          <a:p>
            <a:pPr>
              <a:defRPr/>
            </a:pPr>
            <a:r>
              <a:rPr lang="en-US"/>
              <a:t>Agenda Item E1 - NAS Slide Presentation</a:t>
            </a:r>
          </a:p>
        </p:txBody>
      </p:sp>
    </p:spTree>
    <p:extLst>
      <p:ext uri="{BB962C8B-B14F-4D97-AF65-F5344CB8AC3E}">
        <p14:creationId xmlns:p14="http://schemas.microsoft.com/office/powerpoint/2010/main" val="299078482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hyperlink" Target="http://www.ethicsboard.org/" TargetMode="External"/><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hyperlink" Target="http://www.ethicsboard.org/" TargetMode="External"/><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3" Type="http://schemas.openxmlformats.org/officeDocument/2006/relationships/hyperlink" Target="http://www.ethicsboard.org/" TargetMode="External"/><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3" Type="http://schemas.openxmlformats.org/officeDocument/2006/relationships/hyperlink" Target="http://www.ethicsboard.org/" TargetMode="External"/><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4" name="Rectangle 7"/>
          <p:cNvSpPr>
            <a:spLocks noChangeArrowheads="1"/>
          </p:cNvSpPr>
          <p:nvPr userDrawn="1"/>
        </p:nvSpPr>
        <p:spPr bwMode="auto">
          <a:xfrm>
            <a:off x="0" y="0"/>
            <a:ext cx="9144000" cy="51435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 name="Rectangle 5"/>
          <p:cNvSpPr>
            <a:spLocks noChangeArrowheads="1"/>
          </p:cNvSpPr>
          <p:nvPr userDrawn="1"/>
        </p:nvSpPr>
        <p:spPr bwMode="auto">
          <a:xfrm>
            <a:off x="0" y="1198961"/>
            <a:ext cx="9144000" cy="3950208"/>
          </a:xfrm>
          <a:prstGeom prst="rect">
            <a:avLst/>
          </a:prstGeom>
          <a:gradFill rotWithShape="0">
            <a:gsLst>
              <a:gs pos="0">
                <a:srgbClr val="18276E"/>
              </a:gs>
              <a:gs pos="100000">
                <a:srgbClr val="0092D2"/>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pic>
        <p:nvPicPr>
          <p:cNvPr id="11" name="Picture 6" descr="Ribbon_green_1.25in_width.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514600" y="1198961"/>
            <a:ext cx="6629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267200" y="1398986"/>
            <a:ext cx="4648200" cy="742950"/>
          </a:xfrm>
        </p:spPr>
        <p:txBody>
          <a:bodyPr anchor="ctr"/>
          <a:lstStyle/>
          <a:p>
            <a:r>
              <a:rPr lang="en-US"/>
              <a:t>Click to edit Master title style</a:t>
            </a:r>
            <a:endParaRPr lang="en-US" dirty="0"/>
          </a:p>
        </p:txBody>
      </p:sp>
      <p:sp>
        <p:nvSpPr>
          <p:cNvPr id="8" name="Subtitle 2"/>
          <p:cNvSpPr>
            <a:spLocks noGrp="1"/>
          </p:cNvSpPr>
          <p:nvPr>
            <p:ph type="subTitle" idx="1"/>
          </p:nvPr>
        </p:nvSpPr>
        <p:spPr>
          <a:xfrm>
            <a:off x="4267200" y="2484835"/>
            <a:ext cx="3060700" cy="1314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US" dirty="0"/>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14185" y="384188"/>
            <a:ext cx="2056917" cy="600560"/>
          </a:xfrm>
          <a:prstGeom prst="rect">
            <a:avLst/>
          </a:prstGeom>
        </p:spPr>
      </p:pic>
    </p:spTree>
    <p:extLst>
      <p:ext uri="{BB962C8B-B14F-4D97-AF65-F5344CB8AC3E}">
        <p14:creationId xmlns:p14="http://schemas.microsoft.com/office/powerpoint/2010/main" val="35630818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Back Cover">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58357" y="1662424"/>
            <a:ext cx="2627286" cy="767091"/>
          </a:xfrm>
          <a:prstGeom prst="rect">
            <a:avLst/>
          </a:prstGeom>
        </p:spPr>
      </p:pic>
      <p:sp>
        <p:nvSpPr>
          <p:cNvPr id="7" name="Rectangle 5"/>
          <p:cNvSpPr>
            <a:spLocks noChangeArrowheads="1"/>
          </p:cNvSpPr>
          <p:nvPr userDrawn="1"/>
        </p:nvSpPr>
        <p:spPr bwMode="auto">
          <a:xfrm flipH="1">
            <a:off x="384175" y="4572000"/>
            <a:ext cx="8759825" cy="46038"/>
          </a:xfrm>
          <a:prstGeom prst="rect">
            <a:avLst/>
          </a:prstGeom>
          <a:gradFill rotWithShape="1">
            <a:gsLst>
              <a:gs pos="0">
                <a:srgbClr val="168136"/>
              </a:gs>
              <a:gs pos="999">
                <a:srgbClr val="168136"/>
              </a:gs>
              <a:gs pos="100000">
                <a:srgbClr val="68B133"/>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6" name="TextBox 5"/>
          <p:cNvSpPr txBox="1"/>
          <p:nvPr userDrawn="1"/>
        </p:nvSpPr>
        <p:spPr>
          <a:xfrm>
            <a:off x="2215068" y="2744562"/>
            <a:ext cx="4713863" cy="769441"/>
          </a:xfrm>
          <a:prstGeom prst="rect">
            <a:avLst/>
          </a:prstGeom>
          <a:noFill/>
        </p:spPr>
        <p:txBody>
          <a:bodyPr wrap="square" lIns="0" rIns="0" rtlCol="0">
            <a:spAutoFit/>
          </a:bodyPr>
          <a:lstStyle>
            <a:defPPr>
              <a:defRPr lang="en-US"/>
            </a:defPPr>
            <a:lvl1pPr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Arial" charset="0"/>
                <a:ea typeface="ヒラギノ角ゴ Pro W3" charset="0"/>
                <a:cs typeface="ヒラギノ角ゴ Pro W3" charset="0"/>
              </a:defRPr>
            </a:lvl9pPr>
          </a:lstStyle>
          <a:p>
            <a:pPr algn="ctr"/>
            <a:r>
              <a:rPr lang="en-US" sz="4400" kern="300" dirty="0">
                <a:solidFill>
                  <a:srgbClr val="005BAA"/>
                </a:solidFill>
                <a:latin typeface="Bauer Bodoni Std" pitchFamily="18" charset="0"/>
              </a:rPr>
              <a:t>The Ethics Board</a:t>
            </a:r>
          </a:p>
        </p:txBody>
      </p:sp>
      <p:sp>
        <p:nvSpPr>
          <p:cNvPr id="8" name="TextBox 7"/>
          <p:cNvSpPr txBox="1"/>
          <p:nvPr userDrawn="1"/>
        </p:nvSpPr>
        <p:spPr>
          <a:xfrm>
            <a:off x="3408828" y="3829050"/>
            <a:ext cx="2326342" cy="369332"/>
          </a:xfrm>
          <a:prstGeom prst="rect">
            <a:avLst/>
          </a:prstGeom>
          <a:noFill/>
        </p:spPr>
        <p:txBody>
          <a:bodyPr wrap="none" rtlCol="0">
            <a:spAutoFit/>
          </a:bodyPr>
          <a:lstStyle/>
          <a:p>
            <a:r>
              <a:rPr lang="en-US" sz="1800" dirty="0">
                <a:solidFill>
                  <a:schemeClr val="tx2">
                    <a:lumMod val="65000"/>
                    <a:lumOff val="35000"/>
                  </a:schemeClr>
                </a:solidFill>
                <a:hlinkClick r:id="rId3"/>
              </a:rPr>
              <a:t>www.ethicsboard.org</a:t>
            </a:r>
            <a:endParaRPr lang="en-US" sz="1800" dirty="0">
              <a:solidFill>
                <a:schemeClr val="tx2">
                  <a:lumMod val="65000"/>
                  <a:lumOff val="35000"/>
                </a:schemeClr>
              </a:solidFill>
            </a:endParaRPr>
          </a:p>
        </p:txBody>
      </p:sp>
    </p:spTree>
    <p:extLst>
      <p:ext uri="{BB962C8B-B14F-4D97-AF65-F5344CB8AC3E}">
        <p14:creationId xmlns:p14="http://schemas.microsoft.com/office/powerpoint/2010/main" val="34129119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userDrawn="1">
  <p:cSld name="1_Back Cover">
    <p:spTree>
      <p:nvGrpSpPr>
        <p:cNvPr id="1" name=""/>
        <p:cNvGrpSpPr/>
        <p:nvPr/>
      </p:nvGrpSpPr>
      <p:grpSpPr>
        <a:xfrm>
          <a:off x="0" y="0"/>
          <a:ext cx="0" cy="0"/>
          <a:chOff x="0" y="0"/>
          <a:chExt cx="0" cy="0"/>
        </a:xfrm>
      </p:grpSpPr>
      <p:sp>
        <p:nvSpPr>
          <p:cNvPr id="7" name="Rectangle 5"/>
          <p:cNvSpPr>
            <a:spLocks noChangeArrowheads="1"/>
          </p:cNvSpPr>
          <p:nvPr userDrawn="1"/>
        </p:nvSpPr>
        <p:spPr bwMode="auto">
          <a:xfrm flipH="1">
            <a:off x="384175" y="4572000"/>
            <a:ext cx="8759825" cy="46038"/>
          </a:xfrm>
          <a:prstGeom prst="rect">
            <a:avLst/>
          </a:prstGeom>
          <a:gradFill rotWithShape="1">
            <a:gsLst>
              <a:gs pos="0">
                <a:srgbClr val="168136"/>
              </a:gs>
              <a:gs pos="999">
                <a:srgbClr val="168136"/>
              </a:gs>
              <a:gs pos="100000">
                <a:srgbClr val="68B133"/>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Tree>
    <p:extLst>
      <p:ext uri="{BB962C8B-B14F-4D97-AF65-F5344CB8AC3E}">
        <p14:creationId xmlns:p14="http://schemas.microsoft.com/office/powerpoint/2010/main" val="27556255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spcBef>
                <a:spcPts val="600"/>
              </a:spcBef>
              <a:defRPr/>
            </a:lvl1pPr>
            <a:lvl2pPr>
              <a:spcBef>
                <a:spcPts val="776"/>
              </a:spcBef>
              <a:defRPr/>
            </a:lvl2pPr>
            <a:lvl3pPr>
              <a:spcBef>
                <a:spcPts val="776"/>
              </a:spcBef>
              <a:defRPr/>
            </a:lvl3pPr>
            <a:lvl4pPr>
              <a:spcBef>
                <a:spcPts val="776"/>
              </a:spcBef>
              <a:defRPr/>
            </a:lvl4pPr>
            <a:lvl5pPr>
              <a:spcBef>
                <a:spcPts val="776"/>
              </a:spcBef>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Subtitle 2"/>
          <p:cNvSpPr>
            <a:spLocks noGrp="1"/>
          </p:cNvSpPr>
          <p:nvPr>
            <p:ph type="subTitle" idx="10"/>
          </p:nvPr>
        </p:nvSpPr>
        <p:spPr>
          <a:xfrm>
            <a:off x="381000" y="57150"/>
            <a:ext cx="2667000" cy="171450"/>
          </a:xfrm>
        </p:spPr>
        <p:txBody>
          <a:bodyPr lIns="0" tIns="0" rIns="0" bIns="0"/>
          <a:lstStyle>
            <a:lvl1pPr marL="0" indent="0" algn="l">
              <a:buNone/>
              <a:defRPr sz="1400">
                <a:solidFill>
                  <a:schemeClr val="bg1"/>
                </a:solidFill>
              </a:defRPr>
            </a:lvl1pPr>
            <a:lvl2pPr marL="457189" indent="0" algn="ctr">
              <a:buNone/>
              <a:defRPr/>
            </a:lvl2pPr>
            <a:lvl3pPr marL="914378" indent="0" algn="ctr">
              <a:buNone/>
              <a:defRPr/>
            </a:lvl3pPr>
            <a:lvl4pPr marL="1371566" indent="0" algn="ctr">
              <a:buNone/>
              <a:defRPr/>
            </a:lvl4pPr>
            <a:lvl5pPr marL="1828754" indent="0" algn="ctr">
              <a:buNone/>
              <a:defRPr/>
            </a:lvl5pPr>
            <a:lvl6pPr marL="2285943" indent="0" algn="ctr">
              <a:buNone/>
              <a:defRPr/>
            </a:lvl6pPr>
            <a:lvl7pPr marL="2743132" indent="0" algn="ctr">
              <a:buNone/>
              <a:defRPr/>
            </a:lvl7pPr>
            <a:lvl8pPr marL="3200320" indent="0" algn="ctr">
              <a:buNone/>
              <a:defRPr/>
            </a:lvl8pPr>
            <a:lvl9pPr marL="3657509" indent="0" algn="ctr">
              <a:buNone/>
              <a:defRPr/>
            </a:lvl9pPr>
          </a:lstStyle>
          <a:p>
            <a:r>
              <a:rPr lang="en-US"/>
              <a:t>Click to edit Master subtitle style</a:t>
            </a:r>
            <a:endParaRPr lang="en-US" dirty="0"/>
          </a:p>
        </p:txBody>
      </p:sp>
      <p:sp>
        <p:nvSpPr>
          <p:cNvPr id="5" name="Rectangle 2"/>
          <p:cNvSpPr>
            <a:spLocks noGrp="1" noChangeArrowheads="1"/>
          </p:cNvSpPr>
          <p:nvPr>
            <p:ph type="title"/>
          </p:nvPr>
        </p:nvSpPr>
        <p:spPr bwMode="auto">
          <a:xfrm>
            <a:off x="381000" y="461930"/>
            <a:ext cx="7543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ctr" anchorCtr="0" compatLnSpc="1">
            <a:prstTxWarp prst="textNoShape">
              <a:avLst/>
            </a:prstTxWarp>
          </a:bodyPr>
          <a:lstStyle/>
          <a:p>
            <a:pPr lvl="0"/>
            <a:r>
              <a:rPr lang="en-US"/>
              <a:t>Click to edit Master title style</a:t>
            </a:r>
            <a:endParaRPr lang="en-US" dirty="0"/>
          </a:p>
        </p:txBody>
      </p:sp>
    </p:spTree>
    <p:extLst>
      <p:ext uri="{BB962C8B-B14F-4D97-AF65-F5344CB8AC3E}">
        <p14:creationId xmlns:p14="http://schemas.microsoft.com/office/powerpoint/2010/main" val="3102715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2_Title and Content">
    <p:spTree>
      <p:nvGrpSpPr>
        <p:cNvPr id="1" name=""/>
        <p:cNvGrpSpPr/>
        <p:nvPr/>
      </p:nvGrpSpPr>
      <p:grpSpPr>
        <a:xfrm>
          <a:off x="0" y="0"/>
          <a:ext cx="0" cy="0"/>
          <a:chOff x="0" y="0"/>
          <a:chExt cx="0" cy="0"/>
        </a:xfrm>
      </p:grpSpPr>
      <p:sp>
        <p:nvSpPr>
          <p:cNvPr id="2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8" name="Title Text"/>
          <p:cNvSpPr txBox="1">
            <a:spLocks noGrp="1"/>
          </p:cNvSpPr>
          <p:nvPr>
            <p:ph type="title"/>
          </p:nvPr>
        </p:nvSpPr>
        <p:spPr>
          <a:prstGeom prst="rect">
            <a:avLst/>
          </a:prstGeom>
        </p:spPr>
        <p:txBody>
          <a:bodyPr/>
          <a:lstStyle/>
          <a:p>
            <a:r>
              <a:t>Title Text</a:t>
            </a:r>
          </a:p>
        </p:txBody>
      </p:sp>
      <p:sp>
        <p:nvSpPr>
          <p:cNvPr id="29" name="Slide Number"/>
          <p:cNvSpPr txBox="1">
            <a:spLocks noGrp="1"/>
          </p:cNvSpPr>
          <p:nvPr>
            <p:ph type="sldNum" sz="quarter" idx="2"/>
          </p:nvPr>
        </p:nvSpPr>
        <p:spPr>
          <a:xfrm>
            <a:off x="6424615" y="4824413"/>
            <a:ext cx="211597" cy="207749"/>
          </a:xfrm>
          <a:prstGeom prst="rect">
            <a:avLst/>
          </a:prstGeom>
        </p:spPr>
        <p:txBody>
          <a:bodyPr/>
          <a:lstStyle/>
          <a:p>
            <a:fld id="{86CB4B4D-7CA3-9044-876B-883B54F8677D}" type="slidenum">
              <a:rPr>
                <a:solidFill>
                  <a:srgbClr val="000000"/>
                </a:solidFill>
              </a:rPr>
              <a:pPr/>
              <a:t>‹#›</a:t>
            </a:fld>
            <a:endParaRPr>
              <a:solidFill>
                <a:srgbClr val="000000"/>
              </a:solidFill>
            </a:endParaRPr>
          </a:p>
        </p:txBody>
      </p:sp>
    </p:spTree>
    <p:extLst>
      <p:ext uri="{BB962C8B-B14F-4D97-AF65-F5344CB8AC3E}">
        <p14:creationId xmlns:p14="http://schemas.microsoft.com/office/powerpoint/2010/main" val="1582338460"/>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1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870134-9A42-4010-BD41-7A83797EE2C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B31958E-9231-476E-92C9-27419DECB687}"/>
              </a:ext>
            </a:extLst>
          </p:cNvPr>
          <p:cNvSpPr>
            <a:spLocks noGrp="1"/>
          </p:cNvSpPr>
          <p:nvPr>
            <p:ph type="dt" sz="half" idx="10"/>
          </p:nvPr>
        </p:nvSpPr>
        <p:spPr/>
        <p:txBody>
          <a:bodyPr/>
          <a:lstStyle/>
          <a:p>
            <a:fld id="{3D67B49A-DA96-4AA1-83CB-DECC1841BD9E}" type="datetimeFigureOut">
              <a:rPr lang="en-US" smtClean="0"/>
              <a:t>6/17/2019</a:t>
            </a:fld>
            <a:endParaRPr lang="en-US"/>
          </a:p>
        </p:txBody>
      </p:sp>
      <p:sp>
        <p:nvSpPr>
          <p:cNvPr id="4" name="Footer Placeholder 3">
            <a:extLst>
              <a:ext uri="{FF2B5EF4-FFF2-40B4-BE49-F238E27FC236}">
                <a16:creationId xmlns:a16="http://schemas.microsoft.com/office/drawing/2014/main" id="{F9444403-E088-4A7A-80B9-B28D8D05CAE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F93C682-036E-40B9-9835-AA9C7F135E6B}"/>
              </a:ext>
            </a:extLst>
          </p:cNvPr>
          <p:cNvSpPr>
            <a:spLocks noGrp="1"/>
          </p:cNvSpPr>
          <p:nvPr>
            <p:ph type="sldNum" sz="quarter" idx="12"/>
          </p:nvPr>
        </p:nvSpPr>
        <p:spPr/>
        <p:txBody>
          <a:bodyPr/>
          <a:lstStyle/>
          <a:p>
            <a:fld id="{D1B2B46E-8DE1-402D-A92B-1AA1345389FC}" type="slidenum">
              <a:rPr lang="en-US" smtClean="0"/>
              <a:t>‹#›</a:t>
            </a:fld>
            <a:endParaRPr lang="en-US"/>
          </a:p>
        </p:txBody>
      </p:sp>
    </p:spTree>
    <p:extLst>
      <p:ext uri="{BB962C8B-B14F-4D97-AF65-F5344CB8AC3E}">
        <p14:creationId xmlns:p14="http://schemas.microsoft.com/office/powerpoint/2010/main" val="1614788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4" name="Rectangle 7"/>
          <p:cNvSpPr>
            <a:spLocks noChangeArrowheads="1"/>
          </p:cNvSpPr>
          <p:nvPr userDrawn="1"/>
        </p:nvSpPr>
        <p:spPr bwMode="auto">
          <a:xfrm>
            <a:off x="0" y="0"/>
            <a:ext cx="9144000" cy="51435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solidFill>
                <a:srgbClr val="000000"/>
              </a:solidFill>
            </a:endParaRPr>
          </a:p>
        </p:txBody>
      </p:sp>
      <p:sp>
        <p:nvSpPr>
          <p:cNvPr id="12" name="Rectangle 5"/>
          <p:cNvSpPr>
            <a:spLocks noChangeArrowheads="1"/>
          </p:cNvSpPr>
          <p:nvPr userDrawn="1"/>
        </p:nvSpPr>
        <p:spPr bwMode="auto">
          <a:xfrm>
            <a:off x="0" y="1198961"/>
            <a:ext cx="9144000" cy="3950208"/>
          </a:xfrm>
          <a:prstGeom prst="rect">
            <a:avLst/>
          </a:prstGeom>
          <a:gradFill rotWithShape="0">
            <a:gsLst>
              <a:gs pos="0">
                <a:srgbClr val="18276E"/>
              </a:gs>
              <a:gs pos="100000">
                <a:srgbClr val="0092D2"/>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solidFill>
                <a:srgbClr val="000000"/>
              </a:solidFill>
            </a:endParaRPr>
          </a:p>
        </p:txBody>
      </p:sp>
      <p:pic>
        <p:nvPicPr>
          <p:cNvPr id="11" name="Picture 6" descr="Ribbon_green_1.25in_width.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514600" y="1198961"/>
            <a:ext cx="6629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267200" y="1398986"/>
            <a:ext cx="4648200" cy="742950"/>
          </a:xfrm>
        </p:spPr>
        <p:txBody>
          <a:bodyPr anchor="ctr"/>
          <a:lstStyle/>
          <a:p>
            <a:r>
              <a:rPr lang="en-US"/>
              <a:t>Click to edit Master title style</a:t>
            </a:r>
            <a:endParaRPr lang="en-US" dirty="0"/>
          </a:p>
        </p:txBody>
      </p:sp>
      <p:sp>
        <p:nvSpPr>
          <p:cNvPr id="8" name="Subtitle 2"/>
          <p:cNvSpPr>
            <a:spLocks noGrp="1"/>
          </p:cNvSpPr>
          <p:nvPr>
            <p:ph type="subTitle" idx="1"/>
          </p:nvPr>
        </p:nvSpPr>
        <p:spPr>
          <a:xfrm>
            <a:off x="4267200" y="2484835"/>
            <a:ext cx="3060700" cy="1314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US" dirty="0"/>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14185" y="384188"/>
            <a:ext cx="2056917" cy="600560"/>
          </a:xfrm>
          <a:prstGeom prst="rect">
            <a:avLst/>
          </a:prstGeom>
        </p:spPr>
      </p:pic>
    </p:spTree>
    <p:extLst>
      <p:ext uri="{BB962C8B-B14F-4D97-AF65-F5344CB8AC3E}">
        <p14:creationId xmlns:p14="http://schemas.microsoft.com/office/powerpoint/2010/main" val="26715667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spcBef>
                <a:spcPts val="600"/>
              </a:spcBef>
              <a:defRPr/>
            </a:lvl1pPr>
            <a:lvl2pPr>
              <a:spcBef>
                <a:spcPts val="776"/>
              </a:spcBef>
              <a:defRPr/>
            </a:lvl2pPr>
            <a:lvl3pPr>
              <a:spcBef>
                <a:spcPts val="776"/>
              </a:spcBef>
              <a:defRPr/>
            </a:lvl3pPr>
            <a:lvl4pPr>
              <a:spcBef>
                <a:spcPts val="776"/>
              </a:spcBef>
              <a:defRPr/>
            </a:lvl4pPr>
            <a:lvl5pPr>
              <a:spcBef>
                <a:spcPts val="776"/>
              </a:spcBef>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Subtitle 2"/>
          <p:cNvSpPr>
            <a:spLocks noGrp="1"/>
          </p:cNvSpPr>
          <p:nvPr>
            <p:ph type="subTitle" idx="10"/>
          </p:nvPr>
        </p:nvSpPr>
        <p:spPr>
          <a:xfrm>
            <a:off x="381000" y="5715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US" dirty="0"/>
          </a:p>
        </p:txBody>
      </p:sp>
      <p:sp>
        <p:nvSpPr>
          <p:cNvPr id="5" name="Rectangle 2"/>
          <p:cNvSpPr>
            <a:spLocks noGrp="1" noChangeArrowheads="1"/>
          </p:cNvSpPr>
          <p:nvPr>
            <p:ph type="title"/>
          </p:nvPr>
        </p:nvSpPr>
        <p:spPr bwMode="auto">
          <a:xfrm>
            <a:off x="381000" y="461930"/>
            <a:ext cx="7543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ctr" anchorCtr="0" compatLnSpc="1">
            <a:prstTxWarp prst="textNoShape">
              <a:avLst/>
            </a:prstTxWarp>
          </a:bodyPr>
          <a:lstStyle/>
          <a:p>
            <a:pPr lvl="0"/>
            <a:r>
              <a:rPr lang="en-US"/>
              <a:t>Click to edit Master title style</a:t>
            </a:r>
            <a:endParaRPr lang="en-US" dirty="0"/>
          </a:p>
        </p:txBody>
      </p:sp>
    </p:spTree>
    <p:extLst>
      <p:ext uri="{BB962C8B-B14F-4D97-AF65-F5344CB8AC3E}">
        <p14:creationId xmlns:p14="http://schemas.microsoft.com/office/powerpoint/2010/main" val="357033608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3491837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39078"/>
            <a:ext cx="5791200" cy="481012"/>
          </a:xfrm>
        </p:spPr>
        <p:txBody>
          <a:bodyPr/>
          <a:lstStyle>
            <a:lvl1pPr algn="l">
              <a:defRPr sz="2400" b="1"/>
            </a:lvl1pPr>
          </a:lstStyle>
          <a:p>
            <a:r>
              <a:rPr lang="en-US"/>
              <a:t>Click to edit Master title style</a:t>
            </a:r>
            <a:endParaRPr lang="en-US" dirty="0"/>
          </a:p>
        </p:txBody>
      </p:sp>
      <p:sp>
        <p:nvSpPr>
          <p:cNvPr id="3" name="Content Placeholder 2"/>
          <p:cNvSpPr>
            <a:spLocks noGrp="1"/>
          </p:cNvSpPr>
          <p:nvPr>
            <p:ph idx="1"/>
          </p:nvPr>
        </p:nvSpPr>
        <p:spPr>
          <a:xfrm>
            <a:off x="3575050" y="1349374"/>
            <a:ext cx="5111750" cy="3070225"/>
          </a:xfrm>
        </p:spPr>
        <p:txBody>
          <a:bodyPr/>
          <a:lstStyle>
            <a:lvl1pPr>
              <a:defRPr sz="2400"/>
            </a:lvl1pPr>
            <a:lvl2pPr>
              <a:defRPr sz="1800"/>
            </a:lvl2pPr>
            <a:lvl3pPr>
              <a:defRPr sz="1600"/>
            </a:lvl3pPr>
            <a:lvl4pPr>
              <a:defRPr sz="1400"/>
            </a:lvl4pPr>
            <a:lvl5pPr>
              <a:defRPr sz="12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81006" y="1349377"/>
            <a:ext cx="3084513" cy="307022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99990295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81006" y="3305177"/>
            <a:ext cx="8113713" cy="1021557"/>
          </a:xfrm>
        </p:spPr>
        <p:txBody>
          <a:bodyPr/>
          <a:lstStyle>
            <a:lvl1pPr algn="l">
              <a:defRPr sz="4000" b="1" cap="all"/>
            </a:lvl1pPr>
          </a:lstStyle>
          <a:p>
            <a:r>
              <a:rPr lang="en-US"/>
              <a:t>Click to edit Master title style</a:t>
            </a:r>
            <a:endParaRPr lang="en-US" dirty="0"/>
          </a:p>
        </p:txBody>
      </p:sp>
      <p:sp>
        <p:nvSpPr>
          <p:cNvPr id="3" name="Text Placeholder 2"/>
          <p:cNvSpPr>
            <a:spLocks noGrp="1"/>
          </p:cNvSpPr>
          <p:nvPr>
            <p:ph type="body" idx="1"/>
          </p:nvPr>
        </p:nvSpPr>
        <p:spPr>
          <a:xfrm>
            <a:off x="381006" y="2180035"/>
            <a:ext cx="8113713" cy="1125140"/>
          </a:xfrm>
        </p:spPr>
        <p:txBody>
          <a:bodyPr anchor="b"/>
          <a:lstStyle>
            <a:lvl1pPr marL="0" indent="0">
              <a:buNone/>
              <a:defRPr sz="24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11947994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spcBef>
                <a:spcPts val="600"/>
              </a:spcBef>
              <a:defRPr/>
            </a:lvl1pPr>
            <a:lvl2pPr>
              <a:spcBef>
                <a:spcPts val="776"/>
              </a:spcBef>
              <a:defRPr/>
            </a:lvl2pPr>
            <a:lvl3pPr>
              <a:spcBef>
                <a:spcPts val="776"/>
              </a:spcBef>
              <a:defRPr/>
            </a:lvl3pPr>
            <a:lvl4pPr>
              <a:spcBef>
                <a:spcPts val="776"/>
              </a:spcBef>
              <a:defRPr/>
            </a:lvl4pPr>
            <a:lvl5pPr>
              <a:spcBef>
                <a:spcPts val="776"/>
              </a:spcBef>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Subtitle 2"/>
          <p:cNvSpPr>
            <a:spLocks noGrp="1"/>
          </p:cNvSpPr>
          <p:nvPr>
            <p:ph type="subTitle" idx="10"/>
          </p:nvPr>
        </p:nvSpPr>
        <p:spPr>
          <a:xfrm>
            <a:off x="381000" y="5715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US" dirty="0"/>
          </a:p>
        </p:txBody>
      </p:sp>
      <p:sp>
        <p:nvSpPr>
          <p:cNvPr id="5" name="Rectangle 2"/>
          <p:cNvSpPr>
            <a:spLocks noGrp="1" noChangeArrowheads="1"/>
          </p:cNvSpPr>
          <p:nvPr>
            <p:ph type="title"/>
          </p:nvPr>
        </p:nvSpPr>
        <p:spPr bwMode="auto">
          <a:xfrm>
            <a:off x="381000" y="461930"/>
            <a:ext cx="7543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ctr" anchorCtr="0" compatLnSpc="1">
            <a:prstTxWarp prst="textNoShape">
              <a:avLst/>
            </a:prstTxWarp>
          </a:bodyPr>
          <a:lstStyle/>
          <a:p>
            <a:pPr lvl="0"/>
            <a:r>
              <a:rPr lang="en-US"/>
              <a:t>Click to edit Master title style</a:t>
            </a:r>
            <a:endParaRPr lang="en-US" dirty="0"/>
          </a:p>
        </p:txBody>
      </p:sp>
    </p:spTree>
    <p:extLst>
      <p:ext uri="{BB962C8B-B14F-4D97-AF65-F5344CB8AC3E}">
        <p14:creationId xmlns:p14="http://schemas.microsoft.com/office/powerpoint/2010/main" val="334647555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81000" y="1349375"/>
            <a:ext cx="4114800" cy="3070225"/>
          </a:xfrm>
        </p:spPr>
        <p:txBody>
          <a:bodyPr/>
          <a:lstStyle>
            <a:lvl1pPr>
              <a:defRPr lang="en-US" dirty="0" smtClean="0"/>
            </a:lvl1pPr>
            <a:lvl2pPr>
              <a:defRPr lang="en-US" dirty="0" smtClean="0"/>
            </a:lvl2pPr>
            <a:lvl3pPr>
              <a:defRPr lang="en-US" dirty="0" smtClean="0"/>
            </a:lvl3pPr>
            <a:lvl4pPr>
              <a:defRPr lang="en-US" dirty="0" smtClean="0"/>
            </a:lvl4pPr>
            <a:lvl5pPr>
              <a:defRPr lang="en-US" dirty="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349375"/>
            <a:ext cx="4114800" cy="3070225"/>
          </a:xfrm>
        </p:spPr>
        <p:txBody>
          <a:bodyPr/>
          <a:lstStyle>
            <a:lvl1pPr>
              <a:defRPr sz="24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1"/>
          <p:cNvSpPr>
            <a:spLocks noGrp="1"/>
          </p:cNvSpPr>
          <p:nvPr>
            <p:ph type="title"/>
          </p:nvPr>
        </p:nvSpPr>
        <p:spPr>
          <a:xfrm>
            <a:off x="381000" y="457200"/>
            <a:ext cx="7543800" cy="400050"/>
          </a:xfrm>
        </p:spPr>
        <p:txBody>
          <a:bodyPr/>
          <a:lstStyle/>
          <a:p>
            <a:r>
              <a:rPr lang="en-US"/>
              <a:t>Click to edit Master title style</a:t>
            </a:r>
            <a:endParaRPr lang="en-US" dirty="0"/>
          </a:p>
        </p:txBody>
      </p:sp>
      <p:sp>
        <p:nvSpPr>
          <p:cNvPr id="10" name="Subtitle 2"/>
          <p:cNvSpPr>
            <a:spLocks noGrp="1"/>
          </p:cNvSpPr>
          <p:nvPr>
            <p:ph type="subTitle" idx="10"/>
          </p:nvPr>
        </p:nvSpPr>
        <p:spPr>
          <a:xfrm>
            <a:off x="381000" y="13716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US" dirty="0"/>
          </a:p>
        </p:txBody>
      </p:sp>
    </p:spTree>
    <p:extLst>
      <p:ext uri="{BB962C8B-B14F-4D97-AF65-F5344CB8AC3E}">
        <p14:creationId xmlns:p14="http://schemas.microsoft.com/office/powerpoint/2010/main" val="6427993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Title 1"/>
          <p:cNvSpPr>
            <a:spLocks noGrp="1"/>
          </p:cNvSpPr>
          <p:nvPr>
            <p:ph type="title"/>
          </p:nvPr>
        </p:nvSpPr>
        <p:spPr>
          <a:xfrm>
            <a:off x="381000" y="457200"/>
            <a:ext cx="7543800" cy="400050"/>
          </a:xfrm>
        </p:spPr>
        <p:txBody>
          <a:bodyPr/>
          <a:lstStyle/>
          <a:p>
            <a:r>
              <a:rPr lang="en-US"/>
              <a:t>Click to edit Master title style</a:t>
            </a:r>
            <a:endParaRPr lang="en-US" dirty="0"/>
          </a:p>
        </p:txBody>
      </p:sp>
      <p:sp>
        <p:nvSpPr>
          <p:cNvPr id="6" name="Subtitle 2"/>
          <p:cNvSpPr>
            <a:spLocks noGrp="1"/>
          </p:cNvSpPr>
          <p:nvPr>
            <p:ph type="subTitle" idx="10"/>
          </p:nvPr>
        </p:nvSpPr>
        <p:spPr>
          <a:xfrm>
            <a:off x="381000" y="13716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US" dirty="0"/>
          </a:p>
        </p:txBody>
      </p:sp>
    </p:spTree>
    <p:extLst>
      <p:ext uri="{BB962C8B-B14F-4D97-AF65-F5344CB8AC3E}">
        <p14:creationId xmlns:p14="http://schemas.microsoft.com/office/powerpoint/2010/main" val="339075325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4947356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81000" y="1349375"/>
            <a:ext cx="8458200" cy="30702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Tree>
    <p:extLst>
      <p:ext uri="{BB962C8B-B14F-4D97-AF65-F5344CB8AC3E}">
        <p14:creationId xmlns:p14="http://schemas.microsoft.com/office/powerpoint/2010/main" val="93261988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Back Cover">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58357" y="1662424"/>
            <a:ext cx="2627286" cy="767091"/>
          </a:xfrm>
          <a:prstGeom prst="rect">
            <a:avLst/>
          </a:prstGeom>
        </p:spPr>
      </p:pic>
      <p:sp>
        <p:nvSpPr>
          <p:cNvPr id="7" name="Rectangle 5"/>
          <p:cNvSpPr>
            <a:spLocks noChangeArrowheads="1"/>
          </p:cNvSpPr>
          <p:nvPr userDrawn="1"/>
        </p:nvSpPr>
        <p:spPr bwMode="auto">
          <a:xfrm flipH="1">
            <a:off x="384175" y="4572000"/>
            <a:ext cx="8759825" cy="46038"/>
          </a:xfrm>
          <a:prstGeom prst="rect">
            <a:avLst/>
          </a:prstGeom>
          <a:gradFill rotWithShape="1">
            <a:gsLst>
              <a:gs pos="0">
                <a:srgbClr val="168136"/>
              </a:gs>
              <a:gs pos="999">
                <a:srgbClr val="168136"/>
              </a:gs>
              <a:gs pos="100000">
                <a:srgbClr val="68B133"/>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solidFill>
                <a:srgbClr val="000000"/>
              </a:solidFill>
            </a:endParaRPr>
          </a:p>
        </p:txBody>
      </p:sp>
      <p:sp>
        <p:nvSpPr>
          <p:cNvPr id="6" name="TextBox 5"/>
          <p:cNvSpPr txBox="1"/>
          <p:nvPr userDrawn="1"/>
        </p:nvSpPr>
        <p:spPr>
          <a:xfrm>
            <a:off x="2215068" y="2744562"/>
            <a:ext cx="4713863" cy="769441"/>
          </a:xfrm>
          <a:prstGeom prst="rect">
            <a:avLst/>
          </a:prstGeom>
          <a:noFill/>
        </p:spPr>
        <p:txBody>
          <a:bodyPr wrap="square" lIns="0" rIns="0" rtlCol="0">
            <a:spAutoFit/>
          </a:bodyPr>
          <a:lstStyle>
            <a:defPPr>
              <a:defRPr lang="en-US"/>
            </a:defPPr>
            <a:lvl1pPr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Arial" charset="0"/>
                <a:ea typeface="ヒラギノ角ゴ Pro W3" charset="0"/>
                <a:cs typeface="ヒラギノ角ゴ Pro W3" charset="0"/>
              </a:defRPr>
            </a:lvl9pPr>
          </a:lstStyle>
          <a:p>
            <a:pPr algn="ctr"/>
            <a:r>
              <a:rPr lang="en-US" sz="4400" kern="300" dirty="0">
                <a:solidFill>
                  <a:srgbClr val="005BAA"/>
                </a:solidFill>
                <a:latin typeface="Bauer Bodoni Std" pitchFamily="18" charset="0"/>
              </a:rPr>
              <a:t>The Ethics Board</a:t>
            </a:r>
          </a:p>
        </p:txBody>
      </p:sp>
      <p:sp>
        <p:nvSpPr>
          <p:cNvPr id="8" name="TextBox 7"/>
          <p:cNvSpPr txBox="1"/>
          <p:nvPr userDrawn="1"/>
        </p:nvSpPr>
        <p:spPr>
          <a:xfrm>
            <a:off x="3408828" y="3829050"/>
            <a:ext cx="2326342" cy="369332"/>
          </a:xfrm>
          <a:prstGeom prst="rect">
            <a:avLst/>
          </a:prstGeom>
          <a:noFill/>
        </p:spPr>
        <p:txBody>
          <a:bodyPr wrap="none" rtlCol="0">
            <a:spAutoFit/>
          </a:bodyPr>
          <a:lstStyle/>
          <a:p>
            <a:r>
              <a:rPr lang="en-US" sz="1800" dirty="0">
                <a:solidFill>
                  <a:srgbClr val="000000">
                    <a:lumMod val="65000"/>
                    <a:lumOff val="35000"/>
                  </a:srgbClr>
                </a:solidFill>
                <a:hlinkClick r:id="rId3"/>
              </a:rPr>
              <a:t>www.ethicsboard.org</a:t>
            </a:r>
            <a:endParaRPr lang="en-US" sz="1800" dirty="0">
              <a:solidFill>
                <a:srgbClr val="000000">
                  <a:lumMod val="65000"/>
                  <a:lumOff val="35000"/>
                </a:srgbClr>
              </a:solidFill>
            </a:endParaRPr>
          </a:p>
        </p:txBody>
      </p:sp>
    </p:spTree>
    <p:extLst>
      <p:ext uri="{BB962C8B-B14F-4D97-AF65-F5344CB8AC3E}">
        <p14:creationId xmlns:p14="http://schemas.microsoft.com/office/powerpoint/2010/main" val="255256325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4" name="Rectangle 7"/>
          <p:cNvSpPr>
            <a:spLocks noChangeArrowheads="1"/>
          </p:cNvSpPr>
          <p:nvPr userDrawn="1"/>
        </p:nvSpPr>
        <p:spPr bwMode="auto">
          <a:xfrm>
            <a:off x="0" y="0"/>
            <a:ext cx="9144000" cy="51435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2400">
              <a:solidFill>
                <a:srgbClr val="000000"/>
              </a:solidFill>
              <a:latin typeface="Arial"/>
              <a:ea typeface="+mn-ea"/>
              <a:cs typeface="+mn-cs"/>
            </a:endParaRPr>
          </a:p>
        </p:txBody>
      </p:sp>
      <p:sp>
        <p:nvSpPr>
          <p:cNvPr id="12" name="Rectangle 5"/>
          <p:cNvSpPr>
            <a:spLocks noChangeArrowheads="1"/>
          </p:cNvSpPr>
          <p:nvPr userDrawn="1"/>
        </p:nvSpPr>
        <p:spPr bwMode="auto">
          <a:xfrm>
            <a:off x="0" y="1198961"/>
            <a:ext cx="9144000" cy="3950208"/>
          </a:xfrm>
          <a:prstGeom prst="rect">
            <a:avLst/>
          </a:prstGeom>
          <a:gradFill rotWithShape="0">
            <a:gsLst>
              <a:gs pos="0">
                <a:srgbClr val="18276E"/>
              </a:gs>
              <a:gs pos="100000">
                <a:srgbClr val="0092D2"/>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sz="2400">
              <a:solidFill>
                <a:srgbClr val="000000"/>
              </a:solidFill>
              <a:latin typeface="Arial"/>
              <a:ea typeface="+mn-ea"/>
              <a:cs typeface="+mn-cs"/>
            </a:endParaRPr>
          </a:p>
        </p:txBody>
      </p:sp>
      <p:pic>
        <p:nvPicPr>
          <p:cNvPr id="11" name="Picture 6" descr="Ribbon_green_1.25in_width.png"/>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514600" y="1198961"/>
            <a:ext cx="6629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267200" y="1398986"/>
            <a:ext cx="4648200" cy="742950"/>
          </a:xfrm>
        </p:spPr>
        <p:txBody>
          <a:bodyPr anchor="ctr"/>
          <a:lstStyle/>
          <a:p>
            <a:r>
              <a:rPr lang="en-US"/>
              <a:t>Click to edit Master title style</a:t>
            </a:r>
            <a:endParaRPr lang="en-US" dirty="0"/>
          </a:p>
        </p:txBody>
      </p:sp>
      <p:sp>
        <p:nvSpPr>
          <p:cNvPr id="8" name="Subtitle 2"/>
          <p:cNvSpPr>
            <a:spLocks noGrp="1"/>
          </p:cNvSpPr>
          <p:nvPr>
            <p:ph type="subTitle" idx="1"/>
          </p:nvPr>
        </p:nvSpPr>
        <p:spPr>
          <a:xfrm>
            <a:off x="4267200" y="2484835"/>
            <a:ext cx="3060700" cy="1314450"/>
          </a:xfrm>
        </p:spPr>
        <p:txBody>
          <a:bodyPr lIns="0" tIns="0" rIns="0" bIns="0"/>
          <a:lstStyle>
            <a:lvl1pPr marL="0" indent="0" algn="l">
              <a:buNone/>
              <a:defRPr sz="1400">
                <a:solidFill>
                  <a:schemeClr val="bg1"/>
                </a:solidFill>
              </a:defRPr>
            </a:lvl1pPr>
            <a:lvl2pPr marL="457189" indent="0" algn="ctr">
              <a:buNone/>
              <a:defRPr/>
            </a:lvl2pPr>
            <a:lvl3pPr marL="914378" indent="0" algn="ctr">
              <a:buNone/>
              <a:defRPr/>
            </a:lvl3pPr>
            <a:lvl4pPr marL="1371566" indent="0" algn="ctr">
              <a:buNone/>
              <a:defRPr/>
            </a:lvl4pPr>
            <a:lvl5pPr marL="1828754" indent="0" algn="ctr">
              <a:buNone/>
              <a:defRPr/>
            </a:lvl5pPr>
            <a:lvl6pPr marL="2285943" indent="0" algn="ctr">
              <a:buNone/>
              <a:defRPr/>
            </a:lvl6pPr>
            <a:lvl7pPr marL="2743132" indent="0" algn="ctr">
              <a:buNone/>
              <a:defRPr/>
            </a:lvl7pPr>
            <a:lvl8pPr marL="3200320" indent="0" algn="ctr">
              <a:buNone/>
              <a:defRPr/>
            </a:lvl8pPr>
            <a:lvl9pPr marL="3657509" indent="0" algn="ctr">
              <a:buNone/>
              <a:defRPr/>
            </a:lvl9pPr>
          </a:lstStyle>
          <a:p>
            <a:r>
              <a:rPr lang="en-US"/>
              <a:t>Click to edit Master subtitle style</a:t>
            </a:r>
            <a:endParaRPr lang="en-US" dirty="0"/>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14186" y="384189"/>
            <a:ext cx="2056917" cy="600560"/>
          </a:xfrm>
          <a:prstGeom prst="rect">
            <a:avLst/>
          </a:prstGeom>
        </p:spPr>
      </p:pic>
    </p:spTree>
    <p:extLst>
      <p:ext uri="{BB962C8B-B14F-4D97-AF65-F5344CB8AC3E}">
        <p14:creationId xmlns:p14="http://schemas.microsoft.com/office/powerpoint/2010/main" val="272155704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spcBef>
                <a:spcPts val="600"/>
              </a:spcBef>
              <a:defRPr/>
            </a:lvl1pPr>
            <a:lvl2pPr>
              <a:spcBef>
                <a:spcPts val="776"/>
              </a:spcBef>
              <a:defRPr/>
            </a:lvl2pPr>
            <a:lvl3pPr>
              <a:spcBef>
                <a:spcPts val="776"/>
              </a:spcBef>
              <a:defRPr/>
            </a:lvl3pPr>
            <a:lvl4pPr>
              <a:spcBef>
                <a:spcPts val="776"/>
              </a:spcBef>
              <a:defRPr/>
            </a:lvl4pPr>
            <a:lvl5pPr>
              <a:spcBef>
                <a:spcPts val="776"/>
              </a:spcBef>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Subtitle 2"/>
          <p:cNvSpPr>
            <a:spLocks noGrp="1"/>
          </p:cNvSpPr>
          <p:nvPr>
            <p:ph type="subTitle" idx="10"/>
          </p:nvPr>
        </p:nvSpPr>
        <p:spPr>
          <a:xfrm>
            <a:off x="381000" y="57150"/>
            <a:ext cx="2667000" cy="171450"/>
          </a:xfrm>
        </p:spPr>
        <p:txBody>
          <a:bodyPr lIns="0" tIns="0" rIns="0" bIns="0"/>
          <a:lstStyle>
            <a:lvl1pPr marL="0" indent="0" algn="l">
              <a:buNone/>
              <a:defRPr sz="1400">
                <a:solidFill>
                  <a:schemeClr val="bg1"/>
                </a:solidFill>
              </a:defRPr>
            </a:lvl1pPr>
            <a:lvl2pPr marL="457189" indent="0" algn="ctr">
              <a:buNone/>
              <a:defRPr/>
            </a:lvl2pPr>
            <a:lvl3pPr marL="914378" indent="0" algn="ctr">
              <a:buNone/>
              <a:defRPr/>
            </a:lvl3pPr>
            <a:lvl4pPr marL="1371566" indent="0" algn="ctr">
              <a:buNone/>
              <a:defRPr/>
            </a:lvl4pPr>
            <a:lvl5pPr marL="1828754" indent="0" algn="ctr">
              <a:buNone/>
              <a:defRPr/>
            </a:lvl5pPr>
            <a:lvl6pPr marL="2285943" indent="0" algn="ctr">
              <a:buNone/>
              <a:defRPr/>
            </a:lvl6pPr>
            <a:lvl7pPr marL="2743132" indent="0" algn="ctr">
              <a:buNone/>
              <a:defRPr/>
            </a:lvl7pPr>
            <a:lvl8pPr marL="3200320" indent="0" algn="ctr">
              <a:buNone/>
              <a:defRPr/>
            </a:lvl8pPr>
            <a:lvl9pPr marL="3657509" indent="0" algn="ctr">
              <a:buNone/>
              <a:defRPr/>
            </a:lvl9pPr>
          </a:lstStyle>
          <a:p>
            <a:r>
              <a:rPr lang="en-US"/>
              <a:t>Click to edit Master subtitle style</a:t>
            </a:r>
            <a:endParaRPr lang="en-US" dirty="0"/>
          </a:p>
        </p:txBody>
      </p:sp>
      <p:sp>
        <p:nvSpPr>
          <p:cNvPr id="5" name="Rectangle 2"/>
          <p:cNvSpPr>
            <a:spLocks noGrp="1" noChangeArrowheads="1"/>
          </p:cNvSpPr>
          <p:nvPr>
            <p:ph type="title"/>
          </p:nvPr>
        </p:nvSpPr>
        <p:spPr bwMode="auto">
          <a:xfrm>
            <a:off x="381000" y="461930"/>
            <a:ext cx="7543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ctr" anchorCtr="0" compatLnSpc="1">
            <a:prstTxWarp prst="textNoShape">
              <a:avLst/>
            </a:prstTxWarp>
          </a:bodyPr>
          <a:lstStyle/>
          <a:p>
            <a:pPr lvl="0"/>
            <a:r>
              <a:rPr lang="en-US"/>
              <a:t>Click to edit Master title style</a:t>
            </a:r>
            <a:endParaRPr lang="en-US" dirty="0"/>
          </a:p>
        </p:txBody>
      </p:sp>
    </p:spTree>
    <p:extLst>
      <p:ext uri="{BB962C8B-B14F-4D97-AF65-F5344CB8AC3E}">
        <p14:creationId xmlns:p14="http://schemas.microsoft.com/office/powerpoint/2010/main" val="416323080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64086478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39079"/>
            <a:ext cx="5791200" cy="481012"/>
          </a:xfrm>
        </p:spPr>
        <p:txBody>
          <a:bodyPr/>
          <a:lstStyle>
            <a:lvl1pPr algn="l">
              <a:defRPr sz="2400" b="1"/>
            </a:lvl1pPr>
          </a:lstStyle>
          <a:p>
            <a:r>
              <a:rPr lang="en-US"/>
              <a:t>Click to edit Master title style</a:t>
            </a:r>
            <a:endParaRPr lang="en-US" dirty="0"/>
          </a:p>
        </p:txBody>
      </p:sp>
      <p:sp>
        <p:nvSpPr>
          <p:cNvPr id="3" name="Content Placeholder 2"/>
          <p:cNvSpPr>
            <a:spLocks noGrp="1"/>
          </p:cNvSpPr>
          <p:nvPr>
            <p:ph idx="1"/>
          </p:nvPr>
        </p:nvSpPr>
        <p:spPr>
          <a:xfrm>
            <a:off x="3575050" y="1349375"/>
            <a:ext cx="5111750" cy="3070225"/>
          </a:xfrm>
        </p:spPr>
        <p:txBody>
          <a:bodyPr/>
          <a:lstStyle>
            <a:lvl1pPr>
              <a:defRPr sz="2400"/>
            </a:lvl1pPr>
            <a:lvl2pPr>
              <a:defRPr sz="1800"/>
            </a:lvl2pPr>
            <a:lvl3pPr>
              <a:defRPr sz="1600"/>
            </a:lvl3pPr>
            <a:lvl4pPr>
              <a:defRPr sz="1400"/>
            </a:lvl4pPr>
            <a:lvl5pPr>
              <a:defRPr sz="12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81007" y="1349377"/>
            <a:ext cx="3084513" cy="3070224"/>
          </a:xfrm>
        </p:spPr>
        <p:txBody>
          <a:bodyPr/>
          <a:lstStyle>
            <a:lvl1pPr marL="0" indent="0">
              <a:buNone/>
              <a:defRPr sz="1400"/>
            </a:lvl1pPr>
            <a:lvl2pPr marL="457189" indent="0">
              <a:buNone/>
              <a:defRPr sz="1200"/>
            </a:lvl2pPr>
            <a:lvl3pPr marL="914378" indent="0">
              <a:buNone/>
              <a:defRPr sz="1000"/>
            </a:lvl3pPr>
            <a:lvl4pPr marL="1371566" indent="0">
              <a:buNone/>
              <a:defRPr sz="900"/>
            </a:lvl4pPr>
            <a:lvl5pPr marL="1828754" indent="0">
              <a:buNone/>
              <a:defRPr sz="900"/>
            </a:lvl5pPr>
            <a:lvl6pPr marL="2285943" indent="0">
              <a:buNone/>
              <a:defRPr sz="900"/>
            </a:lvl6pPr>
            <a:lvl7pPr marL="2743132" indent="0">
              <a:buNone/>
              <a:defRPr sz="900"/>
            </a:lvl7pPr>
            <a:lvl8pPr marL="3200320" indent="0">
              <a:buNone/>
              <a:defRPr sz="900"/>
            </a:lvl8pPr>
            <a:lvl9pPr marL="3657509" indent="0">
              <a:buNone/>
              <a:defRPr sz="900"/>
            </a:lvl9pPr>
          </a:lstStyle>
          <a:p>
            <a:pPr lvl="0"/>
            <a:r>
              <a:rPr lang="en-US"/>
              <a:t>Click to edit Master text styles</a:t>
            </a:r>
          </a:p>
        </p:txBody>
      </p:sp>
    </p:spTree>
    <p:extLst>
      <p:ext uri="{BB962C8B-B14F-4D97-AF65-F5344CB8AC3E}">
        <p14:creationId xmlns:p14="http://schemas.microsoft.com/office/powerpoint/2010/main" val="359918411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81007" y="3305177"/>
            <a:ext cx="8113713" cy="1021557"/>
          </a:xfrm>
        </p:spPr>
        <p:txBody>
          <a:bodyPr/>
          <a:lstStyle>
            <a:lvl1pPr algn="l">
              <a:defRPr sz="4000" b="1" cap="all"/>
            </a:lvl1pPr>
          </a:lstStyle>
          <a:p>
            <a:r>
              <a:rPr lang="en-US"/>
              <a:t>Click to edit Master title style</a:t>
            </a:r>
            <a:endParaRPr lang="en-US" dirty="0"/>
          </a:p>
        </p:txBody>
      </p:sp>
      <p:sp>
        <p:nvSpPr>
          <p:cNvPr id="3" name="Text Placeholder 2"/>
          <p:cNvSpPr>
            <a:spLocks noGrp="1"/>
          </p:cNvSpPr>
          <p:nvPr>
            <p:ph type="body" idx="1"/>
          </p:nvPr>
        </p:nvSpPr>
        <p:spPr>
          <a:xfrm>
            <a:off x="381007" y="2180035"/>
            <a:ext cx="8113713" cy="1125140"/>
          </a:xfrm>
        </p:spPr>
        <p:txBody>
          <a:bodyPr anchor="b"/>
          <a:lstStyle>
            <a:lvl1pPr marL="0" indent="0">
              <a:buNone/>
              <a:defRPr sz="2400"/>
            </a:lvl1pPr>
            <a:lvl2pPr marL="457189" indent="0">
              <a:buNone/>
              <a:defRPr sz="1800"/>
            </a:lvl2pPr>
            <a:lvl3pPr marL="914378" indent="0">
              <a:buNone/>
              <a:defRPr sz="1600"/>
            </a:lvl3pPr>
            <a:lvl4pPr marL="1371566" indent="0">
              <a:buNone/>
              <a:defRPr sz="1400"/>
            </a:lvl4pPr>
            <a:lvl5pPr marL="1828754" indent="0">
              <a:buNone/>
              <a:defRPr sz="1400"/>
            </a:lvl5pPr>
            <a:lvl6pPr marL="2285943" indent="0">
              <a:buNone/>
              <a:defRPr sz="1400"/>
            </a:lvl6pPr>
            <a:lvl7pPr marL="2743132" indent="0">
              <a:buNone/>
              <a:defRPr sz="1400"/>
            </a:lvl7pPr>
            <a:lvl8pPr marL="3200320" indent="0">
              <a:buNone/>
              <a:defRPr sz="1400"/>
            </a:lvl8pPr>
            <a:lvl9pPr marL="3657509" indent="0">
              <a:buNone/>
              <a:defRPr sz="1400"/>
            </a:lvl9pPr>
          </a:lstStyle>
          <a:p>
            <a:pPr lvl="0"/>
            <a:r>
              <a:rPr lang="en-US"/>
              <a:t>Click to edit Master text styles</a:t>
            </a:r>
          </a:p>
        </p:txBody>
      </p:sp>
    </p:spTree>
    <p:extLst>
      <p:ext uri="{BB962C8B-B14F-4D97-AF65-F5344CB8AC3E}">
        <p14:creationId xmlns:p14="http://schemas.microsoft.com/office/powerpoint/2010/main" val="3878900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98178547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81000" y="1349376"/>
            <a:ext cx="4114800" cy="3070225"/>
          </a:xfrm>
        </p:spPr>
        <p:txBody>
          <a:bodyPr/>
          <a:lstStyle>
            <a:lvl1pPr>
              <a:defRPr lang="en-US" dirty="0" smtClean="0"/>
            </a:lvl1pPr>
            <a:lvl2pPr>
              <a:defRPr lang="en-US" dirty="0" smtClean="0"/>
            </a:lvl2pPr>
            <a:lvl3pPr>
              <a:defRPr lang="en-US" dirty="0" smtClean="0"/>
            </a:lvl3pPr>
            <a:lvl4pPr>
              <a:defRPr lang="en-US" dirty="0" smtClean="0"/>
            </a:lvl4pPr>
            <a:lvl5pPr>
              <a:defRPr lang="en-US" dirty="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349376"/>
            <a:ext cx="4114800" cy="3070225"/>
          </a:xfrm>
        </p:spPr>
        <p:txBody>
          <a:bodyPr/>
          <a:lstStyle>
            <a:lvl1pPr>
              <a:defRPr sz="24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1"/>
          <p:cNvSpPr>
            <a:spLocks noGrp="1"/>
          </p:cNvSpPr>
          <p:nvPr>
            <p:ph type="title"/>
          </p:nvPr>
        </p:nvSpPr>
        <p:spPr>
          <a:xfrm>
            <a:off x="381000" y="457200"/>
            <a:ext cx="7543800" cy="400050"/>
          </a:xfrm>
        </p:spPr>
        <p:txBody>
          <a:bodyPr/>
          <a:lstStyle/>
          <a:p>
            <a:r>
              <a:rPr lang="en-US"/>
              <a:t>Click to edit Master title style</a:t>
            </a:r>
            <a:endParaRPr lang="en-US" dirty="0"/>
          </a:p>
        </p:txBody>
      </p:sp>
      <p:sp>
        <p:nvSpPr>
          <p:cNvPr id="10" name="Subtitle 2"/>
          <p:cNvSpPr>
            <a:spLocks noGrp="1"/>
          </p:cNvSpPr>
          <p:nvPr>
            <p:ph type="subTitle" idx="10"/>
          </p:nvPr>
        </p:nvSpPr>
        <p:spPr>
          <a:xfrm>
            <a:off x="381000" y="137160"/>
            <a:ext cx="2667000" cy="171450"/>
          </a:xfrm>
        </p:spPr>
        <p:txBody>
          <a:bodyPr lIns="0" tIns="0" rIns="0" bIns="0"/>
          <a:lstStyle>
            <a:lvl1pPr marL="0" indent="0" algn="l">
              <a:buNone/>
              <a:defRPr sz="1400">
                <a:solidFill>
                  <a:schemeClr val="bg1"/>
                </a:solidFill>
              </a:defRPr>
            </a:lvl1pPr>
            <a:lvl2pPr marL="457189" indent="0" algn="ctr">
              <a:buNone/>
              <a:defRPr/>
            </a:lvl2pPr>
            <a:lvl3pPr marL="914378" indent="0" algn="ctr">
              <a:buNone/>
              <a:defRPr/>
            </a:lvl3pPr>
            <a:lvl4pPr marL="1371566" indent="0" algn="ctr">
              <a:buNone/>
              <a:defRPr/>
            </a:lvl4pPr>
            <a:lvl5pPr marL="1828754" indent="0" algn="ctr">
              <a:buNone/>
              <a:defRPr/>
            </a:lvl5pPr>
            <a:lvl6pPr marL="2285943" indent="0" algn="ctr">
              <a:buNone/>
              <a:defRPr/>
            </a:lvl6pPr>
            <a:lvl7pPr marL="2743132" indent="0" algn="ctr">
              <a:buNone/>
              <a:defRPr/>
            </a:lvl7pPr>
            <a:lvl8pPr marL="3200320" indent="0" algn="ctr">
              <a:buNone/>
              <a:defRPr/>
            </a:lvl8pPr>
            <a:lvl9pPr marL="3657509" indent="0" algn="ctr">
              <a:buNone/>
              <a:defRPr/>
            </a:lvl9pPr>
          </a:lstStyle>
          <a:p>
            <a:r>
              <a:rPr lang="en-US"/>
              <a:t>Click to edit Master subtitle style</a:t>
            </a:r>
            <a:endParaRPr lang="en-US" dirty="0"/>
          </a:p>
        </p:txBody>
      </p:sp>
    </p:spTree>
    <p:extLst>
      <p:ext uri="{BB962C8B-B14F-4D97-AF65-F5344CB8AC3E}">
        <p14:creationId xmlns:p14="http://schemas.microsoft.com/office/powerpoint/2010/main" val="169608970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Title 1"/>
          <p:cNvSpPr>
            <a:spLocks noGrp="1"/>
          </p:cNvSpPr>
          <p:nvPr>
            <p:ph type="title"/>
          </p:nvPr>
        </p:nvSpPr>
        <p:spPr>
          <a:xfrm>
            <a:off x="381000" y="457200"/>
            <a:ext cx="7543800" cy="400050"/>
          </a:xfrm>
        </p:spPr>
        <p:txBody>
          <a:bodyPr/>
          <a:lstStyle/>
          <a:p>
            <a:r>
              <a:rPr lang="en-US"/>
              <a:t>Click to edit Master title style</a:t>
            </a:r>
            <a:endParaRPr lang="en-US" dirty="0"/>
          </a:p>
        </p:txBody>
      </p:sp>
      <p:sp>
        <p:nvSpPr>
          <p:cNvPr id="6" name="Subtitle 2"/>
          <p:cNvSpPr>
            <a:spLocks noGrp="1"/>
          </p:cNvSpPr>
          <p:nvPr>
            <p:ph type="subTitle" idx="10"/>
          </p:nvPr>
        </p:nvSpPr>
        <p:spPr>
          <a:xfrm>
            <a:off x="381000" y="137160"/>
            <a:ext cx="2667000" cy="171450"/>
          </a:xfrm>
        </p:spPr>
        <p:txBody>
          <a:bodyPr lIns="0" tIns="0" rIns="0" bIns="0"/>
          <a:lstStyle>
            <a:lvl1pPr marL="0" indent="0" algn="l">
              <a:buNone/>
              <a:defRPr sz="1400">
                <a:solidFill>
                  <a:schemeClr val="bg1"/>
                </a:solidFill>
              </a:defRPr>
            </a:lvl1pPr>
            <a:lvl2pPr marL="457189" indent="0" algn="ctr">
              <a:buNone/>
              <a:defRPr/>
            </a:lvl2pPr>
            <a:lvl3pPr marL="914378" indent="0" algn="ctr">
              <a:buNone/>
              <a:defRPr/>
            </a:lvl3pPr>
            <a:lvl4pPr marL="1371566" indent="0" algn="ctr">
              <a:buNone/>
              <a:defRPr/>
            </a:lvl4pPr>
            <a:lvl5pPr marL="1828754" indent="0" algn="ctr">
              <a:buNone/>
              <a:defRPr/>
            </a:lvl5pPr>
            <a:lvl6pPr marL="2285943" indent="0" algn="ctr">
              <a:buNone/>
              <a:defRPr/>
            </a:lvl6pPr>
            <a:lvl7pPr marL="2743132" indent="0" algn="ctr">
              <a:buNone/>
              <a:defRPr/>
            </a:lvl7pPr>
            <a:lvl8pPr marL="3200320" indent="0" algn="ctr">
              <a:buNone/>
              <a:defRPr/>
            </a:lvl8pPr>
            <a:lvl9pPr marL="3657509" indent="0" algn="ctr">
              <a:buNone/>
              <a:defRPr/>
            </a:lvl9pPr>
          </a:lstStyle>
          <a:p>
            <a:r>
              <a:rPr lang="en-US"/>
              <a:t>Click to edit Master subtitle style</a:t>
            </a:r>
            <a:endParaRPr lang="en-US" dirty="0"/>
          </a:p>
        </p:txBody>
      </p:sp>
    </p:spTree>
    <p:extLst>
      <p:ext uri="{BB962C8B-B14F-4D97-AF65-F5344CB8AC3E}">
        <p14:creationId xmlns:p14="http://schemas.microsoft.com/office/powerpoint/2010/main" val="7264613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2874218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81000" y="1349376"/>
            <a:ext cx="8458200" cy="3070225"/>
          </a:xfrm>
        </p:spPr>
        <p:txBody>
          <a:bodyPr/>
          <a:lstStyle>
            <a:lvl1pPr marL="0" indent="0">
              <a:buNone/>
              <a:defRPr sz="3200"/>
            </a:lvl1pPr>
            <a:lvl2pPr marL="457189" indent="0">
              <a:buNone/>
              <a:defRPr sz="2800"/>
            </a:lvl2pPr>
            <a:lvl3pPr marL="914378" indent="0">
              <a:buNone/>
              <a:defRPr sz="2400"/>
            </a:lvl3pPr>
            <a:lvl4pPr marL="1371566" indent="0">
              <a:buNone/>
              <a:defRPr sz="2000"/>
            </a:lvl4pPr>
            <a:lvl5pPr marL="1828754" indent="0">
              <a:buNone/>
              <a:defRPr sz="2000"/>
            </a:lvl5pPr>
            <a:lvl6pPr marL="2285943" indent="0">
              <a:buNone/>
              <a:defRPr sz="2000"/>
            </a:lvl6pPr>
            <a:lvl7pPr marL="2743132" indent="0">
              <a:buNone/>
              <a:defRPr sz="2000"/>
            </a:lvl7pPr>
            <a:lvl8pPr marL="3200320" indent="0">
              <a:buNone/>
              <a:defRPr sz="2000"/>
            </a:lvl8pPr>
            <a:lvl9pPr marL="3657509" indent="0">
              <a:buNone/>
              <a:defRPr sz="2000"/>
            </a:lvl9pPr>
          </a:lstStyle>
          <a:p>
            <a:pPr lvl="0"/>
            <a:r>
              <a:rPr lang="en-US" noProof="0"/>
              <a:t>Click icon to add picture</a:t>
            </a:r>
          </a:p>
        </p:txBody>
      </p:sp>
    </p:spTree>
    <p:extLst>
      <p:ext uri="{BB962C8B-B14F-4D97-AF65-F5344CB8AC3E}">
        <p14:creationId xmlns:p14="http://schemas.microsoft.com/office/powerpoint/2010/main" val="271255608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Back Cover">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58357" y="1662425"/>
            <a:ext cx="2627286" cy="767091"/>
          </a:xfrm>
          <a:prstGeom prst="rect">
            <a:avLst/>
          </a:prstGeom>
        </p:spPr>
      </p:pic>
      <p:sp>
        <p:nvSpPr>
          <p:cNvPr id="7" name="Rectangle 5"/>
          <p:cNvSpPr>
            <a:spLocks noChangeArrowheads="1"/>
          </p:cNvSpPr>
          <p:nvPr userDrawn="1"/>
        </p:nvSpPr>
        <p:spPr bwMode="auto">
          <a:xfrm flipH="1">
            <a:off x="384176" y="4572000"/>
            <a:ext cx="8759825" cy="46038"/>
          </a:xfrm>
          <a:prstGeom prst="rect">
            <a:avLst/>
          </a:prstGeom>
          <a:gradFill rotWithShape="1">
            <a:gsLst>
              <a:gs pos="0">
                <a:srgbClr val="168136"/>
              </a:gs>
              <a:gs pos="999">
                <a:srgbClr val="168136"/>
              </a:gs>
              <a:gs pos="100000">
                <a:srgbClr val="68B133"/>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sz="2400">
              <a:solidFill>
                <a:srgbClr val="000000"/>
              </a:solidFill>
              <a:latin typeface="Arial"/>
              <a:ea typeface="+mn-ea"/>
              <a:cs typeface="+mn-cs"/>
            </a:endParaRPr>
          </a:p>
        </p:txBody>
      </p:sp>
      <p:sp>
        <p:nvSpPr>
          <p:cNvPr id="6" name="TextBox 5"/>
          <p:cNvSpPr txBox="1"/>
          <p:nvPr userDrawn="1"/>
        </p:nvSpPr>
        <p:spPr>
          <a:xfrm>
            <a:off x="2215069" y="2744562"/>
            <a:ext cx="4713863" cy="769441"/>
          </a:xfrm>
          <a:prstGeom prst="rect">
            <a:avLst/>
          </a:prstGeom>
          <a:noFill/>
        </p:spPr>
        <p:txBody>
          <a:bodyPr wrap="square" lIns="0" rIns="0" rtlCol="0">
            <a:spAutoFit/>
          </a:bodyPr>
          <a:lstStyle>
            <a:defPPr>
              <a:defRPr lang="en-US"/>
            </a:defPPr>
            <a:lvl1pPr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Arial" charset="0"/>
                <a:ea typeface="ヒラギノ角ゴ Pro W3" charset="0"/>
                <a:cs typeface="ヒラギノ角ゴ Pro W3" charset="0"/>
              </a:defRPr>
            </a:lvl9pPr>
          </a:lstStyle>
          <a:p>
            <a:pPr algn="ctr"/>
            <a:r>
              <a:rPr lang="en-US" sz="4400" kern="300" dirty="0">
                <a:solidFill>
                  <a:srgbClr val="005BAA"/>
                </a:solidFill>
                <a:latin typeface="Bauer Bodoni Std" pitchFamily="18" charset="0"/>
              </a:rPr>
              <a:t>The Ethics Board</a:t>
            </a:r>
          </a:p>
        </p:txBody>
      </p:sp>
      <p:sp>
        <p:nvSpPr>
          <p:cNvPr id="8" name="TextBox 7"/>
          <p:cNvSpPr txBox="1"/>
          <p:nvPr userDrawn="1"/>
        </p:nvSpPr>
        <p:spPr>
          <a:xfrm>
            <a:off x="3408828" y="3829051"/>
            <a:ext cx="2326342" cy="369332"/>
          </a:xfrm>
          <a:prstGeom prst="rect">
            <a:avLst/>
          </a:prstGeom>
          <a:noFill/>
        </p:spPr>
        <p:txBody>
          <a:bodyPr wrap="none" rtlCol="0">
            <a:spAutoFit/>
          </a:bodyPr>
          <a:lstStyle/>
          <a:p>
            <a:r>
              <a:rPr lang="en-US" sz="1800" dirty="0">
                <a:solidFill>
                  <a:srgbClr val="000000">
                    <a:lumMod val="65000"/>
                    <a:lumOff val="35000"/>
                  </a:srgbClr>
                </a:solidFill>
                <a:latin typeface="Arial"/>
                <a:ea typeface="+mn-ea"/>
                <a:cs typeface="+mn-cs"/>
                <a:hlinkClick r:id="rId3"/>
              </a:rPr>
              <a:t>www.ethicsboard.org</a:t>
            </a:r>
            <a:endParaRPr lang="en-US" sz="1800" dirty="0">
              <a:solidFill>
                <a:srgbClr val="000000">
                  <a:lumMod val="65000"/>
                  <a:lumOff val="35000"/>
                </a:srgbClr>
              </a:solidFill>
              <a:latin typeface="Arial"/>
              <a:ea typeface="+mn-ea"/>
              <a:cs typeface="+mn-cs"/>
            </a:endParaRPr>
          </a:p>
        </p:txBody>
      </p:sp>
    </p:spTree>
    <p:extLst>
      <p:ext uri="{BB962C8B-B14F-4D97-AF65-F5344CB8AC3E}">
        <p14:creationId xmlns:p14="http://schemas.microsoft.com/office/powerpoint/2010/main" val="366508685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4" name="Rectangle 7"/>
          <p:cNvSpPr>
            <a:spLocks noChangeArrowheads="1"/>
          </p:cNvSpPr>
          <p:nvPr userDrawn="1"/>
        </p:nvSpPr>
        <p:spPr bwMode="auto">
          <a:xfrm>
            <a:off x="0" y="0"/>
            <a:ext cx="9144000" cy="51435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2400">
              <a:solidFill>
                <a:srgbClr val="000000"/>
              </a:solidFill>
              <a:latin typeface="Arial"/>
              <a:ea typeface="+mn-ea"/>
              <a:cs typeface="+mn-cs"/>
            </a:endParaRPr>
          </a:p>
        </p:txBody>
      </p:sp>
      <p:sp>
        <p:nvSpPr>
          <p:cNvPr id="12" name="Rectangle 5"/>
          <p:cNvSpPr>
            <a:spLocks noChangeArrowheads="1"/>
          </p:cNvSpPr>
          <p:nvPr userDrawn="1"/>
        </p:nvSpPr>
        <p:spPr bwMode="auto">
          <a:xfrm>
            <a:off x="0" y="1198961"/>
            <a:ext cx="9144000" cy="3950208"/>
          </a:xfrm>
          <a:prstGeom prst="rect">
            <a:avLst/>
          </a:prstGeom>
          <a:gradFill rotWithShape="0">
            <a:gsLst>
              <a:gs pos="0">
                <a:srgbClr val="18276E"/>
              </a:gs>
              <a:gs pos="100000">
                <a:srgbClr val="0092D2"/>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sz="2400">
              <a:solidFill>
                <a:srgbClr val="000000"/>
              </a:solidFill>
              <a:latin typeface="Arial"/>
              <a:ea typeface="+mn-ea"/>
              <a:cs typeface="+mn-cs"/>
            </a:endParaRPr>
          </a:p>
        </p:txBody>
      </p:sp>
      <p:pic>
        <p:nvPicPr>
          <p:cNvPr id="11" name="Picture 6" descr="Ribbon_green_1.25in_width.png"/>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514600" y="1198961"/>
            <a:ext cx="6629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267200" y="1398986"/>
            <a:ext cx="4648200" cy="742950"/>
          </a:xfrm>
        </p:spPr>
        <p:txBody>
          <a:bodyPr anchor="ctr"/>
          <a:lstStyle/>
          <a:p>
            <a:r>
              <a:rPr lang="en-US"/>
              <a:t>Click to edit Master title style</a:t>
            </a:r>
            <a:endParaRPr lang="en-US" dirty="0"/>
          </a:p>
        </p:txBody>
      </p:sp>
      <p:sp>
        <p:nvSpPr>
          <p:cNvPr id="8" name="Subtitle 2"/>
          <p:cNvSpPr>
            <a:spLocks noGrp="1"/>
          </p:cNvSpPr>
          <p:nvPr>
            <p:ph type="subTitle" idx="1"/>
          </p:nvPr>
        </p:nvSpPr>
        <p:spPr>
          <a:xfrm>
            <a:off x="4267200" y="2484835"/>
            <a:ext cx="3060700" cy="1314450"/>
          </a:xfrm>
        </p:spPr>
        <p:txBody>
          <a:bodyPr lIns="0" tIns="0" rIns="0" bIns="0"/>
          <a:lstStyle>
            <a:lvl1pPr marL="0" indent="0" algn="l">
              <a:buNone/>
              <a:defRPr sz="1400">
                <a:solidFill>
                  <a:schemeClr val="bg1"/>
                </a:solidFill>
              </a:defRPr>
            </a:lvl1pPr>
            <a:lvl2pPr marL="457189" indent="0" algn="ctr">
              <a:buNone/>
              <a:defRPr/>
            </a:lvl2pPr>
            <a:lvl3pPr marL="914378" indent="0" algn="ctr">
              <a:buNone/>
              <a:defRPr/>
            </a:lvl3pPr>
            <a:lvl4pPr marL="1371566" indent="0" algn="ctr">
              <a:buNone/>
              <a:defRPr/>
            </a:lvl4pPr>
            <a:lvl5pPr marL="1828754" indent="0" algn="ctr">
              <a:buNone/>
              <a:defRPr/>
            </a:lvl5pPr>
            <a:lvl6pPr marL="2285943" indent="0" algn="ctr">
              <a:buNone/>
              <a:defRPr/>
            </a:lvl6pPr>
            <a:lvl7pPr marL="2743132" indent="0" algn="ctr">
              <a:buNone/>
              <a:defRPr/>
            </a:lvl7pPr>
            <a:lvl8pPr marL="3200320" indent="0" algn="ctr">
              <a:buNone/>
              <a:defRPr/>
            </a:lvl8pPr>
            <a:lvl9pPr marL="3657509" indent="0" algn="ctr">
              <a:buNone/>
              <a:defRPr/>
            </a:lvl9pPr>
          </a:lstStyle>
          <a:p>
            <a:r>
              <a:rPr lang="en-US"/>
              <a:t>Click to edit Master subtitle style</a:t>
            </a:r>
            <a:endParaRPr lang="en-US" dirty="0"/>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14186" y="384189"/>
            <a:ext cx="2056917" cy="600560"/>
          </a:xfrm>
          <a:prstGeom prst="rect">
            <a:avLst/>
          </a:prstGeom>
        </p:spPr>
      </p:pic>
    </p:spTree>
    <p:extLst>
      <p:ext uri="{BB962C8B-B14F-4D97-AF65-F5344CB8AC3E}">
        <p14:creationId xmlns:p14="http://schemas.microsoft.com/office/powerpoint/2010/main" val="26797670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spcBef>
                <a:spcPts val="600"/>
              </a:spcBef>
              <a:defRPr/>
            </a:lvl1pPr>
            <a:lvl2pPr>
              <a:spcBef>
                <a:spcPts val="776"/>
              </a:spcBef>
              <a:defRPr/>
            </a:lvl2pPr>
            <a:lvl3pPr>
              <a:spcBef>
                <a:spcPts val="776"/>
              </a:spcBef>
              <a:defRPr/>
            </a:lvl3pPr>
            <a:lvl4pPr>
              <a:spcBef>
                <a:spcPts val="776"/>
              </a:spcBef>
              <a:defRPr/>
            </a:lvl4pPr>
            <a:lvl5pPr>
              <a:spcBef>
                <a:spcPts val="776"/>
              </a:spcBef>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Subtitle 2"/>
          <p:cNvSpPr>
            <a:spLocks noGrp="1"/>
          </p:cNvSpPr>
          <p:nvPr>
            <p:ph type="subTitle" idx="10"/>
          </p:nvPr>
        </p:nvSpPr>
        <p:spPr>
          <a:xfrm>
            <a:off x="381000" y="57150"/>
            <a:ext cx="2667000" cy="171450"/>
          </a:xfrm>
        </p:spPr>
        <p:txBody>
          <a:bodyPr lIns="0" tIns="0" rIns="0" bIns="0"/>
          <a:lstStyle>
            <a:lvl1pPr marL="0" indent="0" algn="l">
              <a:buNone/>
              <a:defRPr sz="1400">
                <a:solidFill>
                  <a:schemeClr val="bg1"/>
                </a:solidFill>
              </a:defRPr>
            </a:lvl1pPr>
            <a:lvl2pPr marL="457189" indent="0" algn="ctr">
              <a:buNone/>
              <a:defRPr/>
            </a:lvl2pPr>
            <a:lvl3pPr marL="914378" indent="0" algn="ctr">
              <a:buNone/>
              <a:defRPr/>
            </a:lvl3pPr>
            <a:lvl4pPr marL="1371566" indent="0" algn="ctr">
              <a:buNone/>
              <a:defRPr/>
            </a:lvl4pPr>
            <a:lvl5pPr marL="1828754" indent="0" algn="ctr">
              <a:buNone/>
              <a:defRPr/>
            </a:lvl5pPr>
            <a:lvl6pPr marL="2285943" indent="0" algn="ctr">
              <a:buNone/>
              <a:defRPr/>
            </a:lvl6pPr>
            <a:lvl7pPr marL="2743132" indent="0" algn="ctr">
              <a:buNone/>
              <a:defRPr/>
            </a:lvl7pPr>
            <a:lvl8pPr marL="3200320" indent="0" algn="ctr">
              <a:buNone/>
              <a:defRPr/>
            </a:lvl8pPr>
            <a:lvl9pPr marL="3657509" indent="0" algn="ctr">
              <a:buNone/>
              <a:defRPr/>
            </a:lvl9pPr>
          </a:lstStyle>
          <a:p>
            <a:r>
              <a:rPr lang="en-US"/>
              <a:t>Click to edit Master subtitle style</a:t>
            </a:r>
            <a:endParaRPr lang="en-US" dirty="0"/>
          </a:p>
        </p:txBody>
      </p:sp>
      <p:sp>
        <p:nvSpPr>
          <p:cNvPr id="5" name="Rectangle 2"/>
          <p:cNvSpPr>
            <a:spLocks noGrp="1" noChangeArrowheads="1"/>
          </p:cNvSpPr>
          <p:nvPr>
            <p:ph type="title"/>
          </p:nvPr>
        </p:nvSpPr>
        <p:spPr bwMode="auto">
          <a:xfrm>
            <a:off x="381000" y="461930"/>
            <a:ext cx="7543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ctr" anchorCtr="0" compatLnSpc="1">
            <a:prstTxWarp prst="textNoShape">
              <a:avLst/>
            </a:prstTxWarp>
          </a:bodyPr>
          <a:lstStyle/>
          <a:p>
            <a:pPr lvl="0"/>
            <a:r>
              <a:rPr lang="en-US"/>
              <a:t>Click to edit Master title style</a:t>
            </a:r>
            <a:endParaRPr lang="en-US" dirty="0"/>
          </a:p>
        </p:txBody>
      </p:sp>
    </p:spTree>
    <p:extLst>
      <p:ext uri="{BB962C8B-B14F-4D97-AF65-F5344CB8AC3E}">
        <p14:creationId xmlns:p14="http://schemas.microsoft.com/office/powerpoint/2010/main" val="138363383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83687556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39079"/>
            <a:ext cx="5791200" cy="481012"/>
          </a:xfrm>
        </p:spPr>
        <p:txBody>
          <a:bodyPr/>
          <a:lstStyle>
            <a:lvl1pPr algn="l">
              <a:defRPr sz="2400" b="1"/>
            </a:lvl1pPr>
          </a:lstStyle>
          <a:p>
            <a:r>
              <a:rPr lang="en-US"/>
              <a:t>Click to edit Master title style</a:t>
            </a:r>
            <a:endParaRPr lang="en-US" dirty="0"/>
          </a:p>
        </p:txBody>
      </p:sp>
      <p:sp>
        <p:nvSpPr>
          <p:cNvPr id="3" name="Content Placeholder 2"/>
          <p:cNvSpPr>
            <a:spLocks noGrp="1"/>
          </p:cNvSpPr>
          <p:nvPr>
            <p:ph idx="1"/>
          </p:nvPr>
        </p:nvSpPr>
        <p:spPr>
          <a:xfrm>
            <a:off x="3575050" y="1349375"/>
            <a:ext cx="5111750" cy="3070225"/>
          </a:xfrm>
        </p:spPr>
        <p:txBody>
          <a:bodyPr/>
          <a:lstStyle>
            <a:lvl1pPr>
              <a:defRPr sz="2400"/>
            </a:lvl1pPr>
            <a:lvl2pPr>
              <a:defRPr sz="1800"/>
            </a:lvl2pPr>
            <a:lvl3pPr>
              <a:defRPr sz="1600"/>
            </a:lvl3pPr>
            <a:lvl4pPr>
              <a:defRPr sz="1400"/>
            </a:lvl4pPr>
            <a:lvl5pPr>
              <a:defRPr sz="12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81007" y="1349377"/>
            <a:ext cx="3084513" cy="3070224"/>
          </a:xfrm>
        </p:spPr>
        <p:txBody>
          <a:bodyPr/>
          <a:lstStyle>
            <a:lvl1pPr marL="0" indent="0">
              <a:buNone/>
              <a:defRPr sz="1400"/>
            </a:lvl1pPr>
            <a:lvl2pPr marL="457189" indent="0">
              <a:buNone/>
              <a:defRPr sz="1200"/>
            </a:lvl2pPr>
            <a:lvl3pPr marL="914378" indent="0">
              <a:buNone/>
              <a:defRPr sz="1000"/>
            </a:lvl3pPr>
            <a:lvl4pPr marL="1371566" indent="0">
              <a:buNone/>
              <a:defRPr sz="900"/>
            </a:lvl4pPr>
            <a:lvl5pPr marL="1828754" indent="0">
              <a:buNone/>
              <a:defRPr sz="900"/>
            </a:lvl5pPr>
            <a:lvl6pPr marL="2285943" indent="0">
              <a:buNone/>
              <a:defRPr sz="900"/>
            </a:lvl6pPr>
            <a:lvl7pPr marL="2743132" indent="0">
              <a:buNone/>
              <a:defRPr sz="900"/>
            </a:lvl7pPr>
            <a:lvl8pPr marL="3200320" indent="0">
              <a:buNone/>
              <a:defRPr sz="900"/>
            </a:lvl8pPr>
            <a:lvl9pPr marL="3657509" indent="0">
              <a:buNone/>
              <a:defRPr sz="900"/>
            </a:lvl9pPr>
          </a:lstStyle>
          <a:p>
            <a:pPr lvl="0"/>
            <a:r>
              <a:rPr lang="en-US"/>
              <a:t>Click to edit Master text styles</a:t>
            </a:r>
          </a:p>
        </p:txBody>
      </p:sp>
    </p:spTree>
    <p:extLst>
      <p:ext uri="{BB962C8B-B14F-4D97-AF65-F5344CB8AC3E}">
        <p14:creationId xmlns:p14="http://schemas.microsoft.com/office/powerpoint/2010/main" val="73315968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81007" y="3305177"/>
            <a:ext cx="8113713" cy="1021557"/>
          </a:xfrm>
        </p:spPr>
        <p:txBody>
          <a:bodyPr/>
          <a:lstStyle>
            <a:lvl1pPr algn="l">
              <a:defRPr sz="4000" b="1" cap="all"/>
            </a:lvl1pPr>
          </a:lstStyle>
          <a:p>
            <a:r>
              <a:rPr lang="en-US"/>
              <a:t>Click to edit Master title style</a:t>
            </a:r>
            <a:endParaRPr lang="en-US" dirty="0"/>
          </a:p>
        </p:txBody>
      </p:sp>
      <p:sp>
        <p:nvSpPr>
          <p:cNvPr id="3" name="Text Placeholder 2"/>
          <p:cNvSpPr>
            <a:spLocks noGrp="1"/>
          </p:cNvSpPr>
          <p:nvPr>
            <p:ph type="body" idx="1"/>
          </p:nvPr>
        </p:nvSpPr>
        <p:spPr>
          <a:xfrm>
            <a:off x="381007" y="2180035"/>
            <a:ext cx="8113713" cy="1125140"/>
          </a:xfrm>
        </p:spPr>
        <p:txBody>
          <a:bodyPr anchor="b"/>
          <a:lstStyle>
            <a:lvl1pPr marL="0" indent="0">
              <a:buNone/>
              <a:defRPr sz="2400"/>
            </a:lvl1pPr>
            <a:lvl2pPr marL="457189" indent="0">
              <a:buNone/>
              <a:defRPr sz="1800"/>
            </a:lvl2pPr>
            <a:lvl3pPr marL="914378" indent="0">
              <a:buNone/>
              <a:defRPr sz="1600"/>
            </a:lvl3pPr>
            <a:lvl4pPr marL="1371566" indent="0">
              <a:buNone/>
              <a:defRPr sz="1400"/>
            </a:lvl4pPr>
            <a:lvl5pPr marL="1828754" indent="0">
              <a:buNone/>
              <a:defRPr sz="1400"/>
            </a:lvl5pPr>
            <a:lvl6pPr marL="2285943" indent="0">
              <a:buNone/>
              <a:defRPr sz="1400"/>
            </a:lvl6pPr>
            <a:lvl7pPr marL="2743132" indent="0">
              <a:buNone/>
              <a:defRPr sz="1400"/>
            </a:lvl7pPr>
            <a:lvl8pPr marL="3200320" indent="0">
              <a:buNone/>
              <a:defRPr sz="1400"/>
            </a:lvl8pPr>
            <a:lvl9pPr marL="3657509" indent="0">
              <a:buNone/>
              <a:defRPr sz="1400"/>
            </a:lvl9pPr>
          </a:lstStyle>
          <a:p>
            <a:pPr lvl="0"/>
            <a:r>
              <a:rPr lang="en-US"/>
              <a:t>Click to edit Master text styles</a:t>
            </a:r>
          </a:p>
        </p:txBody>
      </p:sp>
    </p:spTree>
    <p:extLst>
      <p:ext uri="{BB962C8B-B14F-4D97-AF65-F5344CB8AC3E}">
        <p14:creationId xmlns:p14="http://schemas.microsoft.com/office/powerpoint/2010/main" val="37829337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39078"/>
            <a:ext cx="5791200" cy="481012"/>
          </a:xfrm>
        </p:spPr>
        <p:txBody>
          <a:bodyPr/>
          <a:lstStyle>
            <a:lvl1pPr algn="l">
              <a:defRPr sz="2400" b="1"/>
            </a:lvl1pPr>
          </a:lstStyle>
          <a:p>
            <a:r>
              <a:rPr lang="en-US"/>
              <a:t>Click to edit Master title style</a:t>
            </a:r>
            <a:endParaRPr lang="en-US" dirty="0"/>
          </a:p>
        </p:txBody>
      </p:sp>
      <p:sp>
        <p:nvSpPr>
          <p:cNvPr id="3" name="Content Placeholder 2"/>
          <p:cNvSpPr>
            <a:spLocks noGrp="1"/>
          </p:cNvSpPr>
          <p:nvPr>
            <p:ph idx="1"/>
          </p:nvPr>
        </p:nvSpPr>
        <p:spPr>
          <a:xfrm>
            <a:off x="3575050" y="1349374"/>
            <a:ext cx="5111750" cy="3070225"/>
          </a:xfrm>
        </p:spPr>
        <p:txBody>
          <a:bodyPr/>
          <a:lstStyle>
            <a:lvl1pPr>
              <a:defRPr sz="2400"/>
            </a:lvl1pPr>
            <a:lvl2pPr>
              <a:defRPr sz="1800"/>
            </a:lvl2pPr>
            <a:lvl3pPr>
              <a:defRPr sz="1600"/>
            </a:lvl3pPr>
            <a:lvl4pPr>
              <a:defRPr sz="1400"/>
            </a:lvl4pPr>
            <a:lvl5pPr>
              <a:defRPr sz="12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81006" y="1349377"/>
            <a:ext cx="3084513" cy="307022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59606846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81000" y="1349376"/>
            <a:ext cx="4114800" cy="3070225"/>
          </a:xfrm>
        </p:spPr>
        <p:txBody>
          <a:bodyPr/>
          <a:lstStyle>
            <a:lvl1pPr>
              <a:defRPr lang="en-US" dirty="0" smtClean="0"/>
            </a:lvl1pPr>
            <a:lvl2pPr>
              <a:defRPr lang="en-US" dirty="0" smtClean="0"/>
            </a:lvl2pPr>
            <a:lvl3pPr>
              <a:defRPr lang="en-US" dirty="0" smtClean="0"/>
            </a:lvl3pPr>
            <a:lvl4pPr>
              <a:defRPr lang="en-US" dirty="0" smtClean="0"/>
            </a:lvl4pPr>
            <a:lvl5pPr>
              <a:defRPr lang="en-US" dirty="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349376"/>
            <a:ext cx="4114800" cy="3070225"/>
          </a:xfrm>
        </p:spPr>
        <p:txBody>
          <a:bodyPr/>
          <a:lstStyle>
            <a:lvl1pPr>
              <a:defRPr sz="24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1"/>
          <p:cNvSpPr>
            <a:spLocks noGrp="1"/>
          </p:cNvSpPr>
          <p:nvPr>
            <p:ph type="title"/>
          </p:nvPr>
        </p:nvSpPr>
        <p:spPr>
          <a:xfrm>
            <a:off x="381000" y="457200"/>
            <a:ext cx="7543800" cy="400050"/>
          </a:xfrm>
        </p:spPr>
        <p:txBody>
          <a:bodyPr/>
          <a:lstStyle/>
          <a:p>
            <a:r>
              <a:rPr lang="en-US"/>
              <a:t>Click to edit Master title style</a:t>
            </a:r>
            <a:endParaRPr lang="en-US" dirty="0"/>
          </a:p>
        </p:txBody>
      </p:sp>
      <p:sp>
        <p:nvSpPr>
          <p:cNvPr id="10" name="Subtitle 2"/>
          <p:cNvSpPr>
            <a:spLocks noGrp="1"/>
          </p:cNvSpPr>
          <p:nvPr>
            <p:ph type="subTitle" idx="10"/>
          </p:nvPr>
        </p:nvSpPr>
        <p:spPr>
          <a:xfrm>
            <a:off x="381000" y="137160"/>
            <a:ext cx="2667000" cy="171450"/>
          </a:xfrm>
        </p:spPr>
        <p:txBody>
          <a:bodyPr lIns="0" tIns="0" rIns="0" bIns="0"/>
          <a:lstStyle>
            <a:lvl1pPr marL="0" indent="0" algn="l">
              <a:buNone/>
              <a:defRPr sz="1400">
                <a:solidFill>
                  <a:schemeClr val="bg1"/>
                </a:solidFill>
              </a:defRPr>
            </a:lvl1pPr>
            <a:lvl2pPr marL="457189" indent="0" algn="ctr">
              <a:buNone/>
              <a:defRPr/>
            </a:lvl2pPr>
            <a:lvl3pPr marL="914378" indent="0" algn="ctr">
              <a:buNone/>
              <a:defRPr/>
            </a:lvl3pPr>
            <a:lvl4pPr marL="1371566" indent="0" algn="ctr">
              <a:buNone/>
              <a:defRPr/>
            </a:lvl4pPr>
            <a:lvl5pPr marL="1828754" indent="0" algn="ctr">
              <a:buNone/>
              <a:defRPr/>
            </a:lvl5pPr>
            <a:lvl6pPr marL="2285943" indent="0" algn="ctr">
              <a:buNone/>
              <a:defRPr/>
            </a:lvl6pPr>
            <a:lvl7pPr marL="2743132" indent="0" algn="ctr">
              <a:buNone/>
              <a:defRPr/>
            </a:lvl7pPr>
            <a:lvl8pPr marL="3200320" indent="0" algn="ctr">
              <a:buNone/>
              <a:defRPr/>
            </a:lvl8pPr>
            <a:lvl9pPr marL="3657509" indent="0" algn="ctr">
              <a:buNone/>
              <a:defRPr/>
            </a:lvl9pPr>
          </a:lstStyle>
          <a:p>
            <a:r>
              <a:rPr lang="en-US"/>
              <a:t>Click to edit Master subtitle style</a:t>
            </a:r>
            <a:endParaRPr lang="en-US" dirty="0"/>
          </a:p>
        </p:txBody>
      </p:sp>
    </p:spTree>
    <p:extLst>
      <p:ext uri="{BB962C8B-B14F-4D97-AF65-F5344CB8AC3E}">
        <p14:creationId xmlns:p14="http://schemas.microsoft.com/office/powerpoint/2010/main" val="2242246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Title 1"/>
          <p:cNvSpPr>
            <a:spLocks noGrp="1"/>
          </p:cNvSpPr>
          <p:nvPr>
            <p:ph type="title"/>
          </p:nvPr>
        </p:nvSpPr>
        <p:spPr>
          <a:xfrm>
            <a:off x="381000" y="457200"/>
            <a:ext cx="7543800" cy="400050"/>
          </a:xfrm>
        </p:spPr>
        <p:txBody>
          <a:bodyPr/>
          <a:lstStyle/>
          <a:p>
            <a:r>
              <a:rPr lang="en-US"/>
              <a:t>Click to edit Master title style</a:t>
            </a:r>
            <a:endParaRPr lang="en-US" dirty="0"/>
          </a:p>
        </p:txBody>
      </p:sp>
      <p:sp>
        <p:nvSpPr>
          <p:cNvPr id="6" name="Subtitle 2"/>
          <p:cNvSpPr>
            <a:spLocks noGrp="1"/>
          </p:cNvSpPr>
          <p:nvPr>
            <p:ph type="subTitle" idx="10"/>
          </p:nvPr>
        </p:nvSpPr>
        <p:spPr>
          <a:xfrm>
            <a:off x="381000" y="137160"/>
            <a:ext cx="2667000" cy="171450"/>
          </a:xfrm>
        </p:spPr>
        <p:txBody>
          <a:bodyPr lIns="0" tIns="0" rIns="0" bIns="0"/>
          <a:lstStyle>
            <a:lvl1pPr marL="0" indent="0" algn="l">
              <a:buNone/>
              <a:defRPr sz="1400">
                <a:solidFill>
                  <a:schemeClr val="bg1"/>
                </a:solidFill>
              </a:defRPr>
            </a:lvl1pPr>
            <a:lvl2pPr marL="457189" indent="0" algn="ctr">
              <a:buNone/>
              <a:defRPr/>
            </a:lvl2pPr>
            <a:lvl3pPr marL="914378" indent="0" algn="ctr">
              <a:buNone/>
              <a:defRPr/>
            </a:lvl3pPr>
            <a:lvl4pPr marL="1371566" indent="0" algn="ctr">
              <a:buNone/>
              <a:defRPr/>
            </a:lvl4pPr>
            <a:lvl5pPr marL="1828754" indent="0" algn="ctr">
              <a:buNone/>
              <a:defRPr/>
            </a:lvl5pPr>
            <a:lvl6pPr marL="2285943" indent="0" algn="ctr">
              <a:buNone/>
              <a:defRPr/>
            </a:lvl6pPr>
            <a:lvl7pPr marL="2743132" indent="0" algn="ctr">
              <a:buNone/>
              <a:defRPr/>
            </a:lvl7pPr>
            <a:lvl8pPr marL="3200320" indent="0" algn="ctr">
              <a:buNone/>
              <a:defRPr/>
            </a:lvl8pPr>
            <a:lvl9pPr marL="3657509" indent="0" algn="ctr">
              <a:buNone/>
              <a:defRPr/>
            </a:lvl9pPr>
          </a:lstStyle>
          <a:p>
            <a:r>
              <a:rPr lang="en-US"/>
              <a:t>Click to edit Master subtitle style</a:t>
            </a:r>
            <a:endParaRPr lang="en-US" dirty="0"/>
          </a:p>
        </p:txBody>
      </p:sp>
    </p:spTree>
    <p:extLst>
      <p:ext uri="{BB962C8B-B14F-4D97-AF65-F5344CB8AC3E}">
        <p14:creationId xmlns:p14="http://schemas.microsoft.com/office/powerpoint/2010/main" val="283757680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28878948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81000" y="1349376"/>
            <a:ext cx="8458200" cy="3070225"/>
          </a:xfrm>
        </p:spPr>
        <p:txBody>
          <a:bodyPr/>
          <a:lstStyle>
            <a:lvl1pPr marL="0" indent="0">
              <a:buNone/>
              <a:defRPr sz="3200"/>
            </a:lvl1pPr>
            <a:lvl2pPr marL="457189" indent="0">
              <a:buNone/>
              <a:defRPr sz="2800"/>
            </a:lvl2pPr>
            <a:lvl3pPr marL="914378" indent="0">
              <a:buNone/>
              <a:defRPr sz="2400"/>
            </a:lvl3pPr>
            <a:lvl4pPr marL="1371566" indent="0">
              <a:buNone/>
              <a:defRPr sz="2000"/>
            </a:lvl4pPr>
            <a:lvl5pPr marL="1828754" indent="0">
              <a:buNone/>
              <a:defRPr sz="2000"/>
            </a:lvl5pPr>
            <a:lvl6pPr marL="2285943" indent="0">
              <a:buNone/>
              <a:defRPr sz="2000"/>
            </a:lvl6pPr>
            <a:lvl7pPr marL="2743132" indent="0">
              <a:buNone/>
              <a:defRPr sz="2000"/>
            </a:lvl7pPr>
            <a:lvl8pPr marL="3200320" indent="0">
              <a:buNone/>
              <a:defRPr sz="2000"/>
            </a:lvl8pPr>
            <a:lvl9pPr marL="3657509" indent="0">
              <a:buNone/>
              <a:defRPr sz="2000"/>
            </a:lvl9pPr>
          </a:lstStyle>
          <a:p>
            <a:pPr lvl="0"/>
            <a:r>
              <a:rPr lang="en-US" noProof="0"/>
              <a:t>Click icon to add picture</a:t>
            </a:r>
          </a:p>
        </p:txBody>
      </p:sp>
    </p:spTree>
    <p:extLst>
      <p:ext uri="{BB962C8B-B14F-4D97-AF65-F5344CB8AC3E}">
        <p14:creationId xmlns:p14="http://schemas.microsoft.com/office/powerpoint/2010/main" val="375093735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Back Cover">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58357" y="1662425"/>
            <a:ext cx="2627286" cy="767091"/>
          </a:xfrm>
          <a:prstGeom prst="rect">
            <a:avLst/>
          </a:prstGeom>
        </p:spPr>
      </p:pic>
      <p:sp>
        <p:nvSpPr>
          <p:cNvPr id="7" name="Rectangle 5"/>
          <p:cNvSpPr>
            <a:spLocks noChangeArrowheads="1"/>
          </p:cNvSpPr>
          <p:nvPr userDrawn="1"/>
        </p:nvSpPr>
        <p:spPr bwMode="auto">
          <a:xfrm flipH="1">
            <a:off x="384176" y="4572000"/>
            <a:ext cx="8759825" cy="46038"/>
          </a:xfrm>
          <a:prstGeom prst="rect">
            <a:avLst/>
          </a:prstGeom>
          <a:gradFill rotWithShape="1">
            <a:gsLst>
              <a:gs pos="0">
                <a:srgbClr val="168136"/>
              </a:gs>
              <a:gs pos="999">
                <a:srgbClr val="168136"/>
              </a:gs>
              <a:gs pos="100000">
                <a:srgbClr val="68B133"/>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sz="2400">
              <a:solidFill>
                <a:srgbClr val="000000"/>
              </a:solidFill>
              <a:latin typeface="Arial"/>
              <a:ea typeface="+mn-ea"/>
              <a:cs typeface="+mn-cs"/>
            </a:endParaRPr>
          </a:p>
        </p:txBody>
      </p:sp>
      <p:sp>
        <p:nvSpPr>
          <p:cNvPr id="6" name="TextBox 5"/>
          <p:cNvSpPr txBox="1"/>
          <p:nvPr userDrawn="1"/>
        </p:nvSpPr>
        <p:spPr>
          <a:xfrm>
            <a:off x="2215069" y="2744562"/>
            <a:ext cx="4713863" cy="769441"/>
          </a:xfrm>
          <a:prstGeom prst="rect">
            <a:avLst/>
          </a:prstGeom>
          <a:noFill/>
        </p:spPr>
        <p:txBody>
          <a:bodyPr wrap="square" lIns="0" rIns="0" rtlCol="0">
            <a:spAutoFit/>
          </a:bodyPr>
          <a:lstStyle>
            <a:defPPr>
              <a:defRPr lang="en-US"/>
            </a:defPPr>
            <a:lvl1pPr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Arial" charset="0"/>
                <a:ea typeface="ヒラギノ角ゴ Pro W3" charset="0"/>
                <a:cs typeface="ヒラギノ角ゴ Pro W3" charset="0"/>
              </a:defRPr>
            </a:lvl9pPr>
          </a:lstStyle>
          <a:p>
            <a:pPr algn="ctr"/>
            <a:r>
              <a:rPr lang="en-US" sz="4400" kern="300" dirty="0">
                <a:solidFill>
                  <a:srgbClr val="005BAA"/>
                </a:solidFill>
                <a:latin typeface="Bauer Bodoni Std" pitchFamily="18" charset="0"/>
              </a:rPr>
              <a:t>The Ethics Board</a:t>
            </a:r>
          </a:p>
        </p:txBody>
      </p:sp>
      <p:sp>
        <p:nvSpPr>
          <p:cNvPr id="8" name="TextBox 7"/>
          <p:cNvSpPr txBox="1"/>
          <p:nvPr userDrawn="1"/>
        </p:nvSpPr>
        <p:spPr>
          <a:xfrm>
            <a:off x="3408828" y="3829051"/>
            <a:ext cx="2326342" cy="369332"/>
          </a:xfrm>
          <a:prstGeom prst="rect">
            <a:avLst/>
          </a:prstGeom>
          <a:noFill/>
        </p:spPr>
        <p:txBody>
          <a:bodyPr wrap="none" rtlCol="0">
            <a:spAutoFit/>
          </a:bodyPr>
          <a:lstStyle/>
          <a:p>
            <a:r>
              <a:rPr lang="en-US" sz="1800" dirty="0">
                <a:solidFill>
                  <a:srgbClr val="000000">
                    <a:lumMod val="65000"/>
                    <a:lumOff val="35000"/>
                  </a:srgbClr>
                </a:solidFill>
                <a:latin typeface="Arial"/>
                <a:ea typeface="+mn-ea"/>
                <a:cs typeface="+mn-cs"/>
                <a:hlinkClick r:id="rId3"/>
              </a:rPr>
              <a:t>www.ethicsboard.org</a:t>
            </a:r>
            <a:endParaRPr lang="en-US" sz="1800" dirty="0">
              <a:solidFill>
                <a:srgbClr val="000000">
                  <a:lumMod val="65000"/>
                  <a:lumOff val="35000"/>
                </a:srgbClr>
              </a:solidFill>
              <a:latin typeface="Arial"/>
              <a:ea typeface="+mn-ea"/>
              <a:cs typeface="+mn-cs"/>
            </a:endParaRPr>
          </a:p>
        </p:txBody>
      </p:sp>
    </p:spTree>
    <p:extLst>
      <p:ext uri="{BB962C8B-B14F-4D97-AF65-F5344CB8AC3E}">
        <p14:creationId xmlns:p14="http://schemas.microsoft.com/office/powerpoint/2010/main" val="26391843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81006" y="3305177"/>
            <a:ext cx="8113713" cy="1021557"/>
          </a:xfrm>
        </p:spPr>
        <p:txBody>
          <a:bodyPr/>
          <a:lstStyle>
            <a:lvl1pPr algn="l">
              <a:defRPr sz="4000" b="1" cap="all"/>
            </a:lvl1pPr>
          </a:lstStyle>
          <a:p>
            <a:r>
              <a:rPr lang="en-US"/>
              <a:t>Click to edit Master title style</a:t>
            </a:r>
            <a:endParaRPr lang="en-US" dirty="0"/>
          </a:p>
        </p:txBody>
      </p:sp>
      <p:sp>
        <p:nvSpPr>
          <p:cNvPr id="3" name="Text Placeholder 2"/>
          <p:cNvSpPr>
            <a:spLocks noGrp="1"/>
          </p:cNvSpPr>
          <p:nvPr>
            <p:ph type="body" idx="1"/>
          </p:nvPr>
        </p:nvSpPr>
        <p:spPr>
          <a:xfrm>
            <a:off x="381006" y="2180035"/>
            <a:ext cx="8113713" cy="1125140"/>
          </a:xfrm>
        </p:spPr>
        <p:txBody>
          <a:bodyPr anchor="b"/>
          <a:lstStyle>
            <a:lvl1pPr marL="0" indent="0">
              <a:buNone/>
              <a:defRPr sz="24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33330276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81000" y="1349375"/>
            <a:ext cx="4114800" cy="3070225"/>
          </a:xfrm>
        </p:spPr>
        <p:txBody>
          <a:bodyPr/>
          <a:lstStyle>
            <a:lvl1pPr>
              <a:defRPr lang="en-US" dirty="0" smtClean="0"/>
            </a:lvl1pPr>
            <a:lvl2pPr>
              <a:defRPr lang="en-US" dirty="0" smtClean="0"/>
            </a:lvl2pPr>
            <a:lvl3pPr>
              <a:defRPr lang="en-US" dirty="0" smtClean="0"/>
            </a:lvl3pPr>
            <a:lvl4pPr>
              <a:defRPr lang="en-US" dirty="0" smtClean="0"/>
            </a:lvl4pPr>
            <a:lvl5pPr>
              <a:defRPr lang="en-US" dirty="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349375"/>
            <a:ext cx="4114800" cy="3070225"/>
          </a:xfrm>
        </p:spPr>
        <p:txBody>
          <a:bodyPr/>
          <a:lstStyle>
            <a:lvl1pPr>
              <a:defRPr sz="24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1"/>
          <p:cNvSpPr>
            <a:spLocks noGrp="1"/>
          </p:cNvSpPr>
          <p:nvPr>
            <p:ph type="title"/>
          </p:nvPr>
        </p:nvSpPr>
        <p:spPr>
          <a:xfrm>
            <a:off x="381000" y="457200"/>
            <a:ext cx="7543800" cy="400050"/>
          </a:xfrm>
        </p:spPr>
        <p:txBody>
          <a:bodyPr/>
          <a:lstStyle/>
          <a:p>
            <a:r>
              <a:rPr lang="en-US"/>
              <a:t>Click to edit Master title style</a:t>
            </a:r>
            <a:endParaRPr lang="en-US" dirty="0"/>
          </a:p>
        </p:txBody>
      </p:sp>
      <p:sp>
        <p:nvSpPr>
          <p:cNvPr id="10" name="Subtitle 2"/>
          <p:cNvSpPr>
            <a:spLocks noGrp="1"/>
          </p:cNvSpPr>
          <p:nvPr>
            <p:ph type="subTitle" idx="10"/>
          </p:nvPr>
        </p:nvSpPr>
        <p:spPr>
          <a:xfrm>
            <a:off x="381000" y="13716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US" dirty="0"/>
          </a:p>
        </p:txBody>
      </p:sp>
    </p:spTree>
    <p:extLst>
      <p:ext uri="{BB962C8B-B14F-4D97-AF65-F5344CB8AC3E}">
        <p14:creationId xmlns:p14="http://schemas.microsoft.com/office/powerpoint/2010/main" val="7332838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Title 1"/>
          <p:cNvSpPr>
            <a:spLocks noGrp="1"/>
          </p:cNvSpPr>
          <p:nvPr>
            <p:ph type="title"/>
          </p:nvPr>
        </p:nvSpPr>
        <p:spPr>
          <a:xfrm>
            <a:off x="381000" y="457200"/>
            <a:ext cx="7543800" cy="400050"/>
          </a:xfrm>
        </p:spPr>
        <p:txBody>
          <a:bodyPr/>
          <a:lstStyle/>
          <a:p>
            <a:r>
              <a:rPr lang="en-US"/>
              <a:t>Click to edit Master title style</a:t>
            </a:r>
            <a:endParaRPr lang="en-US" dirty="0"/>
          </a:p>
        </p:txBody>
      </p:sp>
      <p:sp>
        <p:nvSpPr>
          <p:cNvPr id="6" name="Subtitle 2"/>
          <p:cNvSpPr>
            <a:spLocks noGrp="1"/>
          </p:cNvSpPr>
          <p:nvPr>
            <p:ph type="subTitle" idx="10"/>
          </p:nvPr>
        </p:nvSpPr>
        <p:spPr>
          <a:xfrm>
            <a:off x="381000" y="13716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US" dirty="0"/>
          </a:p>
        </p:txBody>
      </p:sp>
    </p:spTree>
    <p:extLst>
      <p:ext uri="{BB962C8B-B14F-4D97-AF65-F5344CB8AC3E}">
        <p14:creationId xmlns:p14="http://schemas.microsoft.com/office/powerpoint/2010/main" val="23004901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379119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81000" y="1349375"/>
            <a:ext cx="8458200" cy="30702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Tree>
    <p:extLst>
      <p:ext uri="{BB962C8B-B14F-4D97-AF65-F5344CB8AC3E}">
        <p14:creationId xmlns:p14="http://schemas.microsoft.com/office/powerpoint/2010/main" val="34129119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image" Target="../media/image2.png"/><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image" Target="../media/image1.png"/><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theme" Target="../theme/theme2.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image" Target="../media/image4.png"/><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image" Target="../media/image1.png"/><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theme" Target="../theme/theme3.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image" Target="../media/image4.png"/><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image" Target="../media/image1.png"/><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theme" Target="../theme/theme4.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1266" name="Picture 8"/>
          <p:cNvPicPr>
            <a:picLocks noChangeAspect="1"/>
          </p:cNvPicPr>
          <p:nvPr/>
        </p:nvPicPr>
        <p:blipFill>
          <a:blip r:embed="rId16">
            <a:extLst>
              <a:ext uri="{28A0092B-C50C-407E-A947-70E740481C1C}">
                <a14:useLocalDpi xmlns:a14="http://schemas.microsoft.com/office/drawing/2010/main" val="0"/>
              </a:ext>
            </a:extLst>
          </a:blip>
          <a:stretch>
            <a:fillRect/>
          </a:stretch>
        </p:blipFill>
        <p:spPr bwMode="auto">
          <a:xfrm>
            <a:off x="3029" y="2"/>
            <a:ext cx="9140971" cy="1258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5"/>
          <p:cNvSpPr>
            <a:spLocks noChangeArrowheads="1"/>
          </p:cNvSpPr>
          <p:nvPr/>
        </p:nvSpPr>
        <p:spPr bwMode="auto">
          <a:xfrm flipH="1">
            <a:off x="384175" y="4572000"/>
            <a:ext cx="8759825" cy="46038"/>
          </a:xfrm>
          <a:prstGeom prst="rect">
            <a:avLst/>
          </a:prstGeom>
          <a:gradFill rotWithShape="1">
            <a:gsLst>
              <a:gs pos="0">
                <a:srgbClr val="168136"/>
              </a:gs>
              <a:gs pos="999">
                <a:srgbClr val="168136"/>
              </a:gs>
              <a:gs pos="100000">
                <a:srgbClr val="68B133"/>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11268" name="Rectangle 2"/>
          <p:cNvSpPr>
            <a:spLocks noGrp="1" noChangeArrowheads="1"/>
          </p:cNvSpPr>
          <p:nvPr>
            <p:ph type="title"/>
          </p:nvPr>
        </p:nvSpPr>
        <p:spPr bwMode="auto">
          <a:xfrm>
            <a:off x="381000" y="461930"/>
            <a:ext cx="7543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ctr" anchorCtr="0" compatLnSpc="1">
            <a:prstTxWarp prst="textNoShape">
              <a:avLst/>
            </a:prstTxWarp>
          </a:bodyPr>
          <a:lstStyle/>
          <a:p>
            <a:pPr lvl="0"/>
            <a:r>
              <a:rPr lang="en-US"/>
              <a:t>Click to edit Master title style</a:t>
            </a:r>
            <a:endParaRPr lang="en-US" dirty="0"/>
          </a:p>
        </p:txBody>
      </p:sp>
      <p:sp>
        <p:nvSpPr>
          <p:cNvPr id="11269" name="Rectangle 3"/>
          <p:cNvSpPr>
            <a:spLocks noGrp="1" noChangeArrowheads="1"/>
          </p:cNvSpPr>
          <p:nvPr>
            <p:ph type="body" idx="1"/>
          </p:nvPr>
        </p:nvSpPr>
        <p:spPr bwMode="auto">
          <a:xfrm>
            <a:off x="381000" y="1345876"/>
            <a:ext cx="8458200" cy="3063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3"/>
          <p:cNvSpPr txBox="1">
            <a:spLocks noGrp="1"/>
          </p:cNvSpPr>
          <p:nvPr/>
        </p:nvSpPr>
        <p:spPr bwMode="auto">
          <a:xfrm>
            <a:off x="6424616" y="4824412"/>
            <a:ext cx="2414587" cy="11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7200">
              <a:defRPr sz="2400">
                <a:solidFill>
                  <a:schemeClr val="tx1"/>
                </a:solidFill>
                <a:latin typeface="Arial" charset="0"/>
                <a:ea typeface="ヒラギノ角ゴ Pro W3" charset="0"/>
                <a:cs typeface="ヒラギノ角ゴ Pro W3" charset="0"/>
              </a:defRPr>
            </a:lvl1pPr>
            <a:lvl2pPr marL="37931725" indent="-37474525" defTabSz="457200">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defRPr/>
            </a:pPr>
            <a:r>
              <a:rPr lang="en-US" sz="800" dirty="0">
                <a:solidFill>
                  <a:schemeClr val="bg2"/>
                </a:solidFill>
                <a:cs typeface="MS PGothic" charset="0"/>
              </a:rPr>
              <a:t>Page </a:t>
            </a:r>
            <a:fld id="{95158037-59F0-9C4B-B231-1C776117AADA}" type="slidenum">
              <a:rPr lang="en-US" sz="800" smtClean="0">
                <a:solidFill>
                  <a:schemeClr val="bg2"/>
                </a:solidFill>
              </a:rPr>
              <a:pPr algn="r">
                <a:defRPr/>
              </a:pPr>
              <a:t>‹#›</a:t>
            </a:fld>
            <a:r>
              <a:rPr lang="en-US" sz="800" dirty="0">
                <a:solidFill>
                  <a:schemeClr val="bg2"/>
                </a:solidFill>
                <a:cs typeface="MS PGothic" charset="0"/>
              </a:rPr>
              <a:t> | Proprietary and Copyrighted Information</a:t>
            </a:r>
          </a:p>
        </p:txBody>
      </p:sp>
      <p:pic>
        <p:nvPicPr>
          <p:cNvPr id="9" name="Picture 8"/>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385693" y="4739925"/>
            <a:ext cx="1028458" cy="300280"/>
          </a:xfrm>
          <a:prstGeom prst="rect">
            <a:avLst/>
          </a:prstGeom>
        </p:spPr>
      </p:pic>
    </p:spTree>
  </p:cSld>
  <p:clrMap bg1="lt1" tx1="dk1" bg2="lt2" tx2="dk2" accent1="accent1" accent2="accent2" accent3="accent3" accent4="accent4" accent5="accent5" accent6="accent6" hlink="hlink" folHlink="folHlink"/>
  <p:sldLayoutIdLst>
    <p:sldLayoutId id="2147483843" r:id="rId1"/>
    <p:sldLayoutId id="2147483825" r:id="rId2"/>
    <p:sldLayoutId id="2147483845" r:id="rId3"/>
    <p:sldLayoutId id="2147483846" r:id="rId4"/>
    <p:sldLayoutId id="2147483826" r:id="rId5"/>
    <p:sldLayoutId id="2147483827" r:id="rId6"/>
    <p:sldLayoutId id="2147483828" r:id="rId7"/>
    <p:sldLayoutId id="2147483829" r:id="rId8"/>
    <p:sldLayoutId id="2147483830" r:id="rId9"/>
    <p:sldLayoutId id="2147483844" r:id="rId10"/>
    <p:sldLayoutId id="2147483880" r:id="rId11"/>
    <p:sldLayoutId id="2147483881" r:id="rId12"/>
    <p:sldLayoutId id="2147483882" r:id="rId13"/>
    <p:sldLayoutId id="2147483883" r:id="rId14"/>
  </p:sldLayoutIdLst>
  <p:txStyles>
    <p:titleStyle>
      <a:lvl1pPr algn="l" rtl="0" eaLnBrk="1" fontAlgn="base" hangingPunct="1">
        <a:spcBef>
          <a:spcPct val="0"/>
        </a:spcBef>
        <a:spcAft>
          <a:spcPct val="0"/>
        </a:spcAft>
        <a:defRPr sz="2400" b="1">
          <a:solidFill>
            <a:schemeClr val="bg1"/>
          </a:solidFill>
          <a:latin typeface="+mj-lt"/>
          <a:ea typeface="ＭＳ Ｐゴシック" charset="0"/>
          <a:cs typeface="ＭＳ Ｐゴシック" charset="0"/>
        </a:defRPr>
      </a:lvl1pPr>
      <a:lvl2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2pPr>
      <a:lvl3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3pPr>
      <a:lvl4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4pPr>
      <a:lvl5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5pPr>
      <a:lvl6pPr marL="4572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6pPr>
      <a:lvl7pPr marL="9144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7pPr>
      <a:lvl8pPr marL="13716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8pPr>
      <a:lvl9pPr marL="18288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9pPr>
    </p:titleStyle>
    <p:bodyStyle>
      <a:lvl1pPr marL="342900" indent="-342900" algn="l" rtl="0" eaLnBrk="1" fontAlgn="base" hangingPunct="1">
        <a:spcBef>
          <a:spcPts val="776"/>
        </a:spcBef>
        <a:spcAft>
          <a:spcPct val="0"/>
        </a:spcAft>
        <a:buChar char="•"/>
        <a:defRPr sz="2400">
          <a:solidFill>
            <a:schemeClr val="tx2">
              <a:lumMod val="65000"/>
              <a:lumOff val="35000"/>
            </a:schemeClr>
          </a:solidFill>
          <a:latin typeface="+mn-lt"/>
          <a:ea typeface="ＭＳ Ｐゴシック" charset="0"/>
          <a:cs typeface="ＭＳ Ｐゴシック" charset="0"/>
        </a:defRPr>
      </a:lvl1pPr>
      <a:lvl2pPr marL="694944" indent="-347472" algn="l" rtl="0" eaLnBrk="1" fontAlgn="base" hangingPunct="1">
        <a:spcBef>
          <a:spcPts val="776"/>
        </a:spcBef>
        <a:spcAft>
          <a:spcPct val="0"/>
        </a:spcAft>
        <a:buChar char="–"/>
        <a:defRPr sz="2000">
          <a:solidFill>
            <a:schemeClr val="tx2">
              <a:lumMod val="65000"/>
              <a:lumOff val="35000"/>
            </a:schemeClr>
          </a:solidFill>
          <a:latin typeface="+mn-lt"/>
          <a:ea typeface="ＭＳ Ｐゴシック" charset="0"/>
          <a:cs typeface="+mn-cs"/>
        </a:defRPr>
      </a:lvl2pPr>
      <a:lvl3pPr marL="1042416" indent="-347472" algn="l" rtl="0" eaLnBrk="1" fontAlgn="base" hangingPunct="1">
        <a:spcBef>
          <a:spcPts val="776"/>
        </a:spcBef>
        <a:spcAft>
          <a:spcPct val="0"/>
        </a:spcAft>
        <a:buChar char="•"/>
        <a:defRPr sz="1800">
          <a:solidFill>
            <a:schemeClr val="tx2">
              <a:lumMod val="65000"/>
              <a:lumOff val="35000"/>
            </a:schemeClr>
          </a:solidFill>
          <a:latin typeface="+mn-lt"/>
          <a:ea typeface="ＭＳ Ｐゴシック" charset="0"/>
          <a:cs typeface="+mn-cs"/>
        </a:defRPr>
      </a:lvl3pPr>
      <a:lvl4pPr marL="1389888" indent="-347472" algn="l" rtl="0" eaLnBrk="1" fontAlgn="base" hangingPunct="1">
        <a:spcBef>
          <a:spcPts val="776"/>
        </a:spcBef>
        <a:spcAft>
          <a:spcPct val="0"/>
        </a:spcAft>
        <a:buChar char="–"/>
        <a:defRPr sz="1600">
          <a:solidFill>
            <a:schemeClr val="tx2">
              <a:lumMod val="65000"/>
              <a:lumOff val="35000"/>
            </a:schemeClr>
          </a:solidFill>
          <a:latin typeface="+mn-lt"/>
          <a:ea typeface="ＭＳ Ｐゴシック" charset="0"/>
          <a:cs typeface="+mn-cs"/>
        </a:defRPr>
      </a:lvl4pPr>
      <a:lvl5pPr marL="1737360" indent="-347472" algn="l" rtl="0" eaLnBrk="1" fontAlgn="base" hangingPunct="1">
        <a:spcBef>
          <a:spcPts val="776"/>
        </a:spcBef>
        <a:spcAft>
          <a:spcPct val="0"/>
        </a:spcAft>
        <a:buChar char="»"/>
        <a:defRPr sz="1400">
          <a:solidFill>
            <a:schemeClr val="tx2">
              <a:lumMod val="65000"/>
              <a:lumOff val="35000"/>
            </a:schemeClr>
          </a:solidFill>
          <a:latin typeface="+mn-lt"/>
          <a:ea typeface="ＭＳ Ｐゴシック"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1266" name="Picture 8"/>
          <p:cNvPicPr>
            <a:picLocks noChangeAspect="1"/>
          </p:cNvPicPr>
          <p:nvPr/>
        </p:nvPicPr>
        <p:blipFill>
          <a:blip r:embed="rId12">
            <a:extLst>
              <a:ext uri="{28A0092B-C50C-407E-A947-70E740481C1C}">
                <a14:useLocalDpi xmlns:a14="http://schemas.microsoft.com/office/drawing/2010/main" val="0"/>
              </a:ext>
            </a:extLst>
          </a:blip>
          <a:stretch>
            <a:fillRect/>
          </a:stretch>
        </p:blipFill>
        <p:spPr bwMode="auto">
          <a:xfrm>
            <a:off x="3029" y="2"/>
            <a:ext cx="9140971" cy="1258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5"/>
          <p:cNvSpPr>
            <a:spLocks noChangeArrowheads="1"/>
          </p:cNvSpPr>
          <p:nvPr/>
        </p:nvSpPr>
        <p:spPr bwMode="auto">
          <a:xfrm flipH="1">
            <a:off x="384175" y="4572000"/>
            <a:ext cx="8759825" cy="46038"/>
          </a:xfrm>
          <a:prstGeom prst="rect">
            <a:avLst/>
          </a:prstGeom>
          <a:gradFill rotWithShape="1">
            <a:gsLst>
              <a:gs pos="0">
                <a:srgbClr val="168136"/>
              </a:gs>
              <a:gs pos="999">
                <a:srgbClr val="168136"/>
              </a:gs>
              <a:gs pos="100000">
                <a:srgbClr val="68B133"/>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solidFill>
                <a:srgbClr val="000000"/>
              </a:solidFill>
            </a:endParaRPr>
          </a:p>
        </p:txBody>
      </p:sp>
      <p:sp>
        <p:nvSpPr>
          <p:cNvPr id="11268" name="Rectangle 2"/>
          <p:cNvSpPr>
            <a:spLocks noGrp="1" noChangeArrowheads="1"/>
          </p:cNvSpPr>
          <p:nvPr>
            <p:ph type="title"/>
          </p:nvPr>
        </p:nvSpPr>
        <p:spPr bwMode="auto">
          <a:xfrm>
            <a:off x="381000" y="461930"/>
            <a:ext cx="7543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ctr" anchorCtr="0" compatLnSpc="1">
            <a:prstTxWarp prst="textNoShape">
              <a:avLst/>
            </a:prstTxWarp>
          </a:bodyPr>
          <a:lstStyle/>
          <a:p>
            <a:pPr lvl="0"/>
            <a:r>
              <a:rPr lang="en-US"/>
              <a:t>Click to edit Master title style</a:t>
            </a:r>
            <a:endParaRPr lang="en-US" dirty="0"/>
          </a:p>
        </p:txBody>
      </p:sp>
      <p:sp>
        <p:nvSpPr>
          <p:cNvPr id="11269" name="Rectangle 3"/>
          <p:cNvSpPr>
            <a:spLocks noGrp="1" noChangeArrowheads="1"/>
          </p:cNvSpPr>
          <p:nvPr>
            <p:ph type="body" idx="1"/>
          </p:nvPr>
        </p:nvSpPr>
        <p:spPr bwMode="auto">
          <a:xfrm>
            <a:off x="381000" y="1345876"/>
            <a:ext cx="8458200" cy="3063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3"/>
          <p:cNvSpPr txBox="1">
            <a:spLocks noGrp="1"/>
          </p:cNvSpPr>
          <p:nvPr/>
        </p:nvSpPr>
        <p:spPr bwMode="auto">
          <a:xfrm>
            <a:off x="6424616" y="4824412"/>
            <a:ext cx="2414587" cy="11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7200">
              <a:defRPr sz="2400">
                <a:solidFill>
                  <a:schemeClr val="tx1"/>
                </a:solidFill>
                <a:latin typeface="Arial" charset="0"/>
                <a:ea typeface="ヒラギノ角ゴ Pro W3" charset="0"/>
                <a:cs typeface="ヒラギノ角ゴ Pro W3" charset="0"/>
              </a:defRPr>
            </a:lvl1pPr>
            <a:lvl2pPr marL="37931725" indent="-37474525" defTabSz="457200">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defRPr/>
            </a:pPr>
            <a:r>
              <a:rPr lang="en-US" sz="800" dirty="0">
                <a:solidFill>
                  <a:srgbClr val="808080"/>
                </a:solidFill>
                <a:cs typeface="MS PGothic" charset="0"/>
              </a:rPr>
              <a:t>Page </a:t>
            </a:r>
            <a:fld id="{95158037-59F0-9C4B-B231-1C776117AADA}" type="slidenum">
              <a:rPr lang="en-US" sz="800" smtClean="0">
                <a:solidFill>
                  <a:srgbClr val="808080"/>
                </a:solidFill>
              </a:rPr>
              <a:pPr algn="r">
                <a:defRPr/>
              </a:pPr>
              <a:t>‹#›</a:t>
            </a:fld>
            <a:r>
              <a:rPr lang="en-US" sz="800" dirty="0">
                <a:solidFill>
                  <a:srgbClr val="808080"/>
                </a:solidFill>
                <a:cs typeface="MS PGothic" charset="0"/>
              </a:rPr>
              <a:t> | Proprietary and Copyrighted Information</a:t>
            </a:r>
          </a:p>
        </p:txBody>
      </p:sp>
      <p:pic>
        <p:nvPicPr>
          <p:cNvPr id="9" name="Picture 8"/>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85693" y="4739925"/>
            <a:ext cx="1028458" cy="300280"/>
          </a:xfrm>
          <a:prstGeom prst="rect">
            <a:avLst/>
          </a:prstGeom>
        </p:spPr>
      </p:pic>
    </p:spTree>
    <p:extLst>
      <p:ext uri="{BB962C8B-B14F-4D97-AF65-F5344CB8AC3E}">
        <p14:creationId xmlns:p14="http://schemas.microsoft.com/office/powerpoint/2010/main" val="811910646"/>
      </p:ext>
    </p:extLst>
  </p:cSld>
  <p:clrMap bg1="lt1" tx1="dk1" bg2="lt2" tx2="dk2" accent1="accent1" accent2="accent2" accent3="accent3" accent4="accent4" accent5="accent5" accent6="accent6" hlink="hlink" folHlink="folHlink"/>
  <p:sldLayoutIdLst>
    <p:sldLayoutId id="2147483848" r:id="rId1"/>
    <p:sldLayoutId id="2147483849" r:id="rId2"/>
    <p:sldLayoutId id="2147483850" r:id="rId3"/>
    <p:sldLayoutId id="2147483851" r:id="rId4"/>
    <p:sldLayoutId id="2147483852" r:id="rId5"/>
    <p:sldLayoutId id="2147483853" r:id="rId6"/>
    <p:sldLayoutId id="2147483854" r:id="rId7"/>
    <p:sldLayoutId id="2147483855" r:id="rId8"/>
    <p:sldLayoutId id="2147483856" r:id="rId9"/>
    <p:sldLayoutId id="2147483857" r:id="rId10"/>
  </p:sldLayoutIdLst>
  <p:txStyles>
    <p:titleStyle>
      <a:lvl1pPr algn="l" rtl="0" eaLnBrk="1" fontAlgn="base" hangingPunct="1">
        <a:spcBef>
          <a:spcPct val="0"/>
        </a:spcBef>
        <a:spcAft>
          <a:spcPct val="0"/>
        </a:spcAft>
        <a:defRPr sz="2400" b="1">
          <a:solidFill>
            <a:schemeClr val="bg1"/>
          </a:solidFill>
          <a:latin typeface="+mj-lt"/>
          <a:ea typeface="ＭＳ Ｐゴシック" charset="0"/>
          <a:cs typeface="ＭＳ Ｐゴシック" charset="0"/>
        </a:defRPr>
      </a:lvl1pPr>
      <a:lvl2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2pPr>
      <a:lvl3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3pPr>
      <a:lvl4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4pPr>
      <a:lvl5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5pPr>
      <a:lvl6pPr marL="4572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6pPr>
      <a:lvl7pPr marL="9144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7pPr>
      <a:lvl8pPr marL="13716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8pPr>
      <a:lvl9pPr marL="18288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9pPr>
    </p:titleStyle>
    <p:bodyStyle>
      <a:lvl1pPr marL="342900" indent="-342900" algn="l" rtl="0" eaLnBrk="1" fontAlgn="base" hangingPunct="1">
        <a:spcBef>
          <a:spcPts val="776"/>
        </a:spcBef>
        <a:spcAft>
          <a:spcPct val="0"/>
        </a:spcAft>
        <a:buChar char="•"/>
        <a:defRPr sz="2400">
          <a:solidFill>
            <a:schemeClr val="tx2">
              <a:lumMod val="65000"/>
              <a:lumOff val="35000"/>
            </a:schemeClr>
          </a:solidFill>
          <a:latin typeface="+mn-lt"/>
          <a:ea typeface="ＭＳ Ｐゴシック" charset="0"/>
          <a:cs typeface="ＭＳ Ｐゴシック" charset="0"/>
        </a:defRPr>
      </a:lvl1pPr>
      <a:lvl2pPr marL="694944" indent="-347472" algn="l" rtl="0" eaLnBrk="1" fontAlgn="base" hangingPunct="1">
        <a:spcBef>
          <a:spcPts val="776"/>
        </a:spcBef>
        <a:spcAft>
          <a:spcPct val="0"/>
        </a:spcAft>
        <a:buChar char="–"/>
        <a:defRPr sz="2000">
          <a:solidFill>
            <a:schemeClr val="tx2">
              <a:lumMod val="65000"/>
              <a:lumOff val="35000"/>
            </a:schemeClr>
          </a:solidFill>
          <a:latin typeface="+mn-lt"/>
          <a:ea typeface="ＭＳ Ｐゴシック" charset="0"/>
          <a:cs typeface="+mn-cs"/>
        </a:defRPr>
      </a:lvl2pPr>
      <a:lvl3pPr marL="1042416" indent="-347472" algn="l" rtl="0" eaLnBrk="1" fontAlgn="base" hangingPunct="1">
        <a:spcBef>
          <a:spcPts val="776"/>
        </a:spcBef>
        <a:spcAft>
          <a:spcPct val="0"/>
        </a:spcAft>
        <a:buChar char="•"/>
        <a:defRPr sz="1800">
          <a:solidFill>
            <a:schemeClr val="tx2">
              <a:lumMod val="65000"/>
              <a:lumOff val="35000"/>
            </a:schemeClr>
          </a:solidFill>
          <a:latin typeface="+mn-lt"/>
          <a:ea typeface="ＭＳ Ｐゴシック" charset="0"/>
          <a:cs typeface="+mn-cs"/>
        </a:defRPr>
      </a:lvl3pPr>
      <a:lvl4pPr marL="1389888" indent="-347472" algn="l" rtl="0" eaLnBrk="1" fontAlgn="base" hangingPunct="1">
        <a:spcBef>
          <a:spcPts val="776"/>
        </a:spcBef>
        <a:spcAft>
          <a:spcPct val="0"/>
        </a:spcAft>
        <a:buChar char="–"/>
        <a:defRPr sz="1600">
          <a:solidFill>
            <a:schemeClr val="tx2">
              <a:lumMod val="65000"/>
              <a:lumOff val="35000"/>
            </a:schemeClr>
          </a:solidFill>
          <a:latin typeface="+mn-lt"/>
          <a:ea typeface="ＭＳ Ｐゴシック" charset="0"/>
          <a:cs typeface="+mn-cs"/>
        </a:defRPr>
      </a:lvl4pPr>
      <a:lvl5pPr marL="1737360" indent="-347472" algn="l" rtl="0" eaLnBrk="1" fontAlgn="base" hangingPunct="1">
        <a:spcBef>
          <a:spcPts val="776"/>
        </a:spcBef>
        <a:spcAft>
          <a:spcPct val="0"/>
        </a:spcAft>
        <a:buChar char="»"/>
        <a:defRPr sz="1400">
          <a:solidFill>
            <a:schemeClr val="tx2">
              <a:lumMod val="65000"/>
              <a:lumOff val="35000"/>
            </a:schemeClr>
          </a:solidFill>
          <a:latin typeface="+mn-lt"/>
          <a:ea typeface="ＭＳ Ｐゴシック"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1266" name="Picture 8"/>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bwMode="auto">
          <a:xfrm>
            <a:off x="3030" y="2"/>
            <a:ext cx="9140971" cy="1258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5"/>
          <p:cNvSpPr>
            <a:spLocks noChangeArrowheads="1"/>
          </p:cNvSpPr>
          <p:nvPr/>
        </p:nvSpPr>
        <p:spPr bwMode="auto">
          <a:xfrm flipH="1">
            <a:off x="384176" y="4572000"/>
            <a:ext cx="8759825" cy="46038"/>
          </a:xfrm>
          <a:prstGeom prst="rect">
            <a:avLst/>
          </a:prstGeom>
          <a:gradFill rotWithShape="1">
            <a:gsLst>
              <a:gs pos="0">
                <a:srgbClr val="168136"/>
              </a:gs>
              <a:gs pos="999">
                <a:srgbClr val="168136"/>
              </a:gs>
              <a:gs pos="100000">
                <a:srgbClr val="68B133"/>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sz="2400">
              <a:solidFill>
                <a:srgbClr val="000000"/>
              </a:solidFill>
              <a:latin typeface="Arial"/>
              <a:ea typeface="+mn-ea"/>
              <a:cs typeface="+mn-cs"/>
            </a:endParaRPr>
          </a:p>
        </p:txBody>
      </p:sp>
      <p:sp>
        <p:nvSpPr>
          <p:cNvPr id="11268" name="Rectangle 2"/>
          <p:cNvSpPr>
            <a:spLocks noGrp="1" noChangeArrowheads="1"/>
          </p:cNvSpPr>
          <p:nvPr>
            <p:ph type="title"/>
          </p:nvPr>
        </p:nvSpPr>
        <p:spPr bwMode="auto">
          <a:xfrm>
            <a:off x="381000" y="461930"/>
            <a:ext cx="7543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ctr" anchorCtr="0" compatLnSpc="1">
            <a:prstTxWarp prst="textNoShape">
              <a:avLst/>
            </a:prstTxWarp>
          </a:bodyPr>
          <a:lstStyle/>
          <a:p>
            <a:pPr lvl="0"/>
            <a:r>
              <a:rPr lang="en-US"/>
              <a:t>Click to edit Master title style</a:t>
            </a:r>
            <a:endParaRPr lang="en-US" dirty="0"/>
          </a:p>
        </p:txBody>
      </p:sp>
      <p:sp>
        <p:nvSpPr>
          <p:cNvPr id="11269" name="Rectangle 3"/>
          <p:cNvSpPr>
            <a:spLocks noGrp="1" noChangeArrowheads="1"/>
          </p:cNvSpPr>
          <p:nvPr>
            <p:ph type="body" idx="1"/>
          </p:nvPr>
        </p:nvSpPr>
        <p:spPr bwMode="auto">
          <a:xfrm>
            <a:off x="381000" y="1345876"/>
            <a:ext cx="8458200" cy="3063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3"/>
          <p:cNvSpPr txBox="1">
            <a:spLocks noGrp="1"/>
          </p:cNvSpPr>
          <p:nvPr/>
        </p:nvSpPr>
        <p:spPr bwMode="auto">
          <a:xfrm>
            <a:off x="6424617" y="4824412"/>
            <a:ext cx="2414587" cy="11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7200">
              <a:defRPr sz="2400">
                <a:solidFill>
                  <a:schemeClr val="tx1"/>
                </a:solidFill>
                <a:latin typeface="Arial" charset="0"/>
                <a:ea typeface="ヒラギノ角ゴ Pro W3" charset="0"/>
                <a:cs typeface="ヒラギノ角ゴ Pro W3" charset="0"/>
              </a:defRPr>
            </a:lvl1pPr>
            <a:lvl2pPr marL="37931725" indent="-37474525" defTabSz="457200">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defRPr/>
            </a:pPr>
            <a:r>
              <a:rPr lang="en-US" sz="800" dirty="0">
                <a:solidFill>
                  <a:srgbClr val="808080"/>
                </a:solidFill>
                <a:cs typeface="MS PGothic" charset="0"/>
              </a:rPr>
              <a:t>Page </a:t>
            </a:r>
            <a:fld id="{95158037-59F0-9C4B-B231-1C776117AADA}" type="slidenum">
              <a:rPr lang="en-US" sz="800" smtClean="0">
                <a:solidFill>
                  <a:srgbClr val="808080"/>
                </a:solidFill>
              </a:rPr>
              <a:pPr algn="r">
                <a:defRPr/>
              </a:pPr>
              <a:t>‹#›</a:t>
            </a:fld>
            <a:r>
              <a:rPr lang="en-US" sz="800" dirty="0">
                <a:solidFill>
                  <a:srgbClr val="808080"/>
                </a:solidFill>
                <a:cs typeface="MS PGothic" charset="0"/>
              </a:rPr>
              <a:t> | Proprietary and Copyrighted Information</a:t>
            </a:r>
          </a:p>
        </p:txBody>
      </p:sp>
      <p:pic>
        <p:nvPicPr>
          <p:cNvPr id="9" name="Picture 8"/>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385694" y="4739925"/>
            <a:ext cx="1028458" cy="300280"/>
          </a:xfrm>
          <a:prstGeom prst="rect">
            <a:avLst/>
          </a:prstGeom>
        </p:spPr>
      </p:pic>
    </p:spTree>
    <p:extLst>
      <p:ext uri="{BB962C8B-B14F-4D97-AF65-F5344CB8AC3E}">
        <p14:creationId xmlns:p14="http://schemas.microsoft.com/office/powerpoint/2010/main" val="2153605432"/>
      </p:ext>
    </p:extLst>
  </p:cSld>
  <p:clrMap bg1="lt1" tx1="dk1" bg2="lt2" tx2="dk2" accent1="accent1" accent2="accent2" accent3="accent3" accent4="accent4" accent5="accent5" accent6="accent6" hlink="hlink" folHlink="folHlink"/>
  <p:sldLayoutIdLst>
    <p:sldLayoutId id="2147483859" r:id="rId1"/>
    <p:sldLayoutId id="2147483860" r:id="rId2"/>
    <p:sldLayoutId id="2147483861" r:id="rId3"/>
    <p:sldLayoutId id="2147483862" r:id="rId4"/>
    <p:sldLayoutId id="2147483863" r:id="rId5"/>
    <p:sldLayoutId id="2147483864" r:id="rId6"/>
    <p:sldLayoutId id="2147483865" r:id="rId7"/>
    <p:sldLayoutId id="2147483866" r:id="rId8"/>
    <p:sldLayoutId id="2147483867" r:id="rId9"/>
    <p:sldLayoutId id="2147483868" r:id="rId10"/>
  </p:sldLayoutIdLst>
  <p:txStyles>
    <p:titleStyle>
      <a:lvl1pPr algn="l" rtl="0" eaLnBrk="1" fontAlgn="base" hangingPunct="1">
        <a:spcBef>
          <a:spcPct val="0"/>
        </a:spcBef>
        <a:spcAft>
          <a:spcPct val="0"/>
        </a:spcAft>
        <a:defRPr sz="2400" b="1">
          <a:solidFill>
            <a:schemeClr val="bg1"/>
          </a:solidFill>
          <a:latin typeface="+mj-lt"/>
          <a:ea typeface="ＭＳ Ｐゴシック" charset="0"/>
          <a:cs typeface="ＭＳ Ｐゴシック" charset="0"/>
        </a:defRPr>
      </a:lvl1pPr>
      <a:lvl2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2pPr>
      <a:lvl3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3pPr>
      <a:lvl4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4pPr>
      <a:lvl5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5pPr>
      <a:lvl6pPr marL="457189"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6pPr>
      <a:lvl7pPr marL="914378"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7pPr>
      <a:lvl8pPr marL="1371566"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8pPr>
      <a:lvl9pPr marL="1828754"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9pPr>
    </p:titleStyle>
    <p:bodyStyle>
      <a:lvl1pPr marL="342892" indent="-342892" algn="l" rtl="0" eaLnBrk="1" fontAlgn="base" hangingPunct="1">
        <a:spcBef>
          <a:spcPts val="776"/>
        </a:spcBef>
        <a:spcAft>
          <a:spcPct val="0"/>
        </a:spcAft>
        <a:buChar char="•"/>
        <a:defRPr sz="2400">
          <a:solidFill>
            <a:schemeClr val="tx2">
              <a:lumMod val="65000"/>
              <a:lumOff val="35000"/>
            </a:schemeClr>
          </a:solidFill>
          <a:latin typeface="+mn-lt"/>
          <a:ea typeface="ＭＳ Ｐゴシック" charset="0"/>
          <a:cs typeface="ＭＳ Ｐゴシック" charset="0"/>
        </a:defRPr>
      </a:lvl1pPr>
      <a:lvl2pPr marL="694927" indent="-347463" algn="l" rtl="0" eaLnBrk="1" fontAlgn="base" hangingPunct="1">
        <a:spcBef>
          <a:spcPts val="776"/>
        </a:spcBef>
        <a:spcAft>
          <a:spcPct val="0"/>
        </a:spcAft>
        <a:buChar char="–"/>
        <a:defRPr sz="2000">
          <a:solidFill>
            <a:schemeClr val="tx2">
              <a:lumMod val="65000"/>
              <a:lumOff val="35000"/>
            </a:schemeClr>
          </a:solidFill>
          <a:latin typeface="+mn-lt"/>
          <a:ea typeface="ＭＳ Ｐゴシック" charset="0"/>
          <a:cs typeface="+mn-cs"/>
        </a:defRPr>
      </a:lvl2pPr>
      <a:lvl3pPr marL="1042390" indent="-347463" algn="l" rtl="0" eaLnBrk="1" fontAlgn="base" hangingPunct="1">
        <a:spcBef>
          <a:spcPts val="776"/>
        </a:spcBef>
        <a:spcAft>
          <a:spcPct val="0"/>
        </a:spcAft>
        <a:buChar char="•"/>
        <a:defRPr sz="1800">
          <a:solidFill>
            <a:schemeClr val="tx2">
              <a:lumMod val="65000"/>
              <a:lumOff val="35000"/>
            </a:schemeClr>
          </a:solidFill>
          <a:latin typeface="+mn-lt"/>
          <a:ea typeface="ＭＳ Ｐゴシック" charset="0"/>
          <a:cs typeface="+mn-cs"/>
        </a:defRPr>
      </a:lvl3pPr>
      <a:lvl4pPr marL="1389854" indent="-347463" algn="l" rtl="0" eaLnBrk="1" fontAlgn="base" hangingPunct="1">
        <a:spcBef>
          <a:spcPts val="776"/>
        </a:spcBef>
        <a:spcAft>
          <a:spcPct val="0"/>
        </a:spcAft>
        <a:buChar char="–"/>
        <a:defRPr sz="1600">
          <a:solidFill>
            <a:schemeClr val="tx2">
              <a:lumMod val="65000"/>
              <a:lumOff val="35000"/>
            </a:schemeClr>
          </a:solidFill>
          <a:latin typeface="+mn-lt"/>
          <a:ea typeface="ＭＳ Ｐゴシック" charset="0"/>
          <a:cs typeface="+mn-cs"/>
        </a:defRPr>
      </a:lvl4pPr>
      <a:lvl5pPr marL="1737317" indent="-347463" algn="l" rtl="0" eaLnBrk="1" fontAlgn="base" hangingPunct="1">
        <a:spcBef>
          <a:spcPts val="776"/>
        </a:spcBef>
        <a:spcAft>
          <a:spcPct val="0"/>
        </a:spcAft>
        <a:buChar char="»"/>
        <a:defRPr sz="1400">
          <a:solidFill>
            <a:schemeClr val="tx2">
              <a:lumMod val="65000"/>
              <a:lumOff val="35000"/>
            </a:schemeClr>
          </a:solidFill>
          <a:latin typeface="+mn-lt"/>
          <a:ea typeface="ＭＳ Ｐゴシック" charset="0"/>
          <a:cs typeface="+mn-cs"/>
        </a:defRPr>
      </a:lvl5pPr>
      <a:lvl6pPr marL="2514537" indent="-228594" algn="l" rtl="0" eaLnBrk="1" fontAlgn="base" hangingPunct="1">
        <a:spcBef>
          <a:spcPct val="20000"/>
        </a:spcBef>
        <a:spcAft>
          <a:spcPct val="0"/>
        </a:spcAft>
        <a:buChar char="»"/>
        <a:defRPr sz="2000">
          <a:solidFill>
            <a:schemeClr val="tx1"/>
          </a:solidFill>
          <a:latin typeface="+mn-lt"/>
          <a:ea typeface="+mn-ea"/>
          <a:cs typeface="+mn-cs"/>
        </a:defRPr>
      </a:lvl6pPr>
      <a:lvl7pPr marL="2971726" indent="-228594" algn="l" rtl="0" eaLnBrk="1" fontAlgn="base" hangingPunct="1">
        <a:spcBef>
          <a:spcPct val="20000"/>
        </a:spcBef>
        <a:spcAft>
          <a:spcPct val="0"/>
        </a:spcAft>
        <a:buChar char="»"/>
        <a:defRPr sz="2000">
          <a:solidFill>
            <a:schemeClr val="tx1"/>
          </a:solidFill>
          <a:latin typeface="+mn-lt"/>
          <a:ea typeface="+mn-ea"/>
          <a:cs typeface="+mn-cs"/>
        </a:defRPr>
      </a:lvl7pPr>
      <a:lvl8pPr marL="3428915" indent="-228594" algn="l" rtl="0" eaLnBrk="1" fontAlgn="base" hangingPunct="1">
        <a:spcBef>
          <a:spcPct val="20000"/>
        </a:spcBef>
        <a:spcAft>
          <a:spcPct val="0"/>
        </a:spcAft>
        <a:buChar char="»"/>
        <a:defRPr sz="2000">
          <a:solidFill>
            <a:schemeClr val="tx1"/>
          </a:solidFill>
          <a:latin typeface="+mn-lt"/>
          <a:ea typeface="+mn-ea"/>
          <a:cs typeface="+mn-cs"/>
        </a:defRPr>
      </a:lvl8pPr>
      <a:lvl9pPr marL="3886103" indent="-228594" algn="l" rtl="0" eaLnBrk="1" fontAlgn="base" hangingPunct="1">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457189" rtl="0" eaLnBrk="1" latinLnBrk="0" hangingPunct="1">
        <a:defRPr sz="1800" kern="1200">
          <a:solidFill>
            <a:schemeClr val="tx1"/>
          </a:solidFill>
          <a:latin typeface="+mn-lt"/>
          <a:ea typeface="+mn-ea"/>
          <a:cs typeface="+mn-cs"/>
        </a:defRPr>
      </a:lvl1pPr>
      <a:lvl2pPr marL="457189" algn="l" defTabSz="457189" rtl="0" eaLnBrk="1" latinLnBrk="0" hangingPunct="1">
        <a:defRPr sz="1800" kern="1200">
          <a:solidFill>
            <a:schemeClr val="tx1"/>
          </a:solidFill>
          <a:latin typeface="+mn-lt"/>
          <a:ea typeface="+mn-ea"/>
          <a:cs typeface="+mn-cs"/>
        </a:defRPr>
      </a:lvl2pPr>
      <a:lvl3pPr marL="914378" algn="l" defTabSz="457189" rtl="0" eaLnBrk="1" latinLnBrk="0" hangingPunct="1">
        <a:defRPr sz="1800" kern="1200">
          <a:solidFill>
            <a:schemeClr val="tx1"/>
          </a:solidFill>
          <a:latin typeface="+mn-lt"/>
          <a:ea typeface="+mn-ea"/>
          <a:cs typeface="+mn-cs"/>
        </a:defRPr>
      </a:lvl3pPr>
      <a:lvl4pPr marL="1371566" algn="l" defTabSz="457189" rtl="0" eaLnBrk="1" latinLnBrk="0" hangingPunct="1">
        <a:defRPr sz="1800" kern="1200">
          <a:solidFill>
            <a:schemeClr val="tx1"/>
          </a:solidFill>
          <a:latin typeface="+mn-lt"/>
          <a:ea typeface="+mn-ea"/>
          <a:cs typeface="+mn-cs"/>
        </a:defRPr>
      </a:lvl4pPr>
      <a:lvl5pPr marL="1828754" algn="l" defTabSz="457189" rtl="0" eaLnBrk="1" latinLnBrk="0" hangingPunct="1">
        <a:defRPr sz="1800" kern="1200">
          <a:solidFill>
            <a:schemeClr val="tx1"/>
          </a:solidFill>
          <a:latin typeface="+mn-lt"/>
          <a:ea typeface="+mn-ea"/>
          <a:cs typeface="+mn-cs"/>
        </a:defRPr>
      </a:lvl5pPr>
      <a:lvl6pPr marL="2285943" algn="l" defTabSz="457189" rtl="0" eaLnBrk="1" latinLnBrk="0" hangingPunct="1">
        <a:defRPr sz="1800" kern="1200">
          <a:solidFill>
            <a:schemeClr val="tx1"/>
          </a:solidFill>
          <a:latin typeface="+mn-lt"/>
          <a:ea typeface="+mn-ea"/>
          <a:cs typeface="+mn-cs"/>
        </a:defRPr>
      </a:lvl6pPr>
      <a:lvl7pPr marL="2743132" algn="l" defTabSz="457189" rtl="0" eaLnBrk="1" latinLnBrk="0" hangingPunct="1">
        <a:defRPr sz="1800" kern="1200">
          <a:solidFill>
            <a:schemeClr val="tx1"/>
          </a:solidFill>
          <a:latin typeface="+mn-lt"/>
          <a:ea typeface="+mn-ea"/>
          <a:cs typeface="+mn-cs"/>
        </a:defRPr>
      </a:lvl7pPr>
      <a:lvl8pPr marL="3200320" algn="l" defTabSz="457189" rtl="0" eaLnBrk="1" latinLnBrk="0" hangingPunct="1">
        <a:defRPr sz="1800" kern="1200">
          <a:solidFill>
            <a:schemeClr val="tx1"/>
          </a:solidFill>
          <a:latin typeface="+mn-lt"/>
          <a:ea typeface="+mn-ea"/>
          <a:cs typeface="+mn-cs"/>
        </a:defRPr>
      </a:lvl8pPr>
      <a:lvl9pPr marL="3657509" algn="l" defTabSz="457189"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1266" name="Picture 8"/>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bwMode="auto">
          <a:xfrm>
            <a:off x="3030" y="2"/>
            <a:ext cx="9140971" cy="1258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5"/>
          <p:cNvSpPr>
            <a:spLocks noChangeArrowheads="1"/>
          </p:cNvSpPr>
          <p:nvPr/>
        </p:nvSpPr>
        <p:spPr bwMode="auto">
          <a:xfrm flipH="1">
            <a:off x="384176" y="4572000"/>
            <a:ext cx="8759825" cy="46038"/>
          </a:xfrm>
          <a:prstGeom prst="rect">
            <a:avLst/>
          </a:prstGeom>
          <a:gradFill rotWithShape="1">
            <a:gsLst>
              <a:gs pos="0">
                <a:srgbClr val="168136"/>
              </a:gs>
              <a:gs pos="999">
                <a:srgbClr val="168136"/>
              </a:gs>
              <a:gs pos="100000">
                <a:srgbClr val="68B133"/>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sz="2400">
              <a:solidFill>
                <a:srgbClr val="000000"/>
              </a:solidFill>
              <a:latin typeface="Arial"/>
              <a:ea typeface="+mn-ea"/>
              <a:cs typeface="+mn-cs"/>
            </a:endParaRPr>
          </a:p>
        </p:txBody>
      </p:sp>
      <p:sp>
        <p:nvSpPr>
          <p:cNvPr id="11268" name="Rectangle 2"/>
          <p:cNvSpPr>
            <a:spLocks noGrp="1" noChangeArrowheads="1"/>
          </p:cNvSpPr>
          <p:nvPr>
            <p:ph type="title"/>
          </p:nvPr>
        </p:nvSpPr>
        <p:spPr bwMode="auto">
          <a:xfrm>
            <a:off x="381000" y="461930"/>
            <a:ext cx="7543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ctr" anchorCtr="0" compatLnSpc="1">
            <a:prstTxWarp prst="textNoShape">
              <a:avLst/>
            </a:prstTxWarp>
          </a:bodyPr>
          <a:lstStyle/>
          <a:p>
            <a:pPr lvl="0"/>
            <a:r>
              <a:rPr lang="en-US"/>
              <a:t>Click to edit Master title style</a:t>
            </a:r>
            <a:endParaRPr lang="en-US" dirty="0"/>
          </a:p>
        </p:txBody>
      </p:sp>
      <p:sp>
        <p:nvSpPr>
          <p:cNvPr id="11269" name="Rectangle 3"/>
          <p:cNvSpPr>
            <a:spLocks noGrp="1" noChangeArrowheads="1"/>
          </p:cNvSpPr>
          <p:nvPr>
            <p:ph type="body" idx="1"/>
          </p:nvPr>
        </p:nvSpPr>
        <p:spPr bwMode="auto">
          <a:xfrm>
            <a:off x="381000" y="1345876"/>
            <a:ext cx="8458200" cy="3063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3"/>
          <p:cNvSpPr txBox="1">
            <a:spLocks noGrp="1"/>
          </p:cNvSpPr>
          <p:nvPr/>
        </p:nvSpPr>
        <p:spPr bwMode="auto">
          <a:xfrm>
            <a:off x="6424617" y="4824412"/>
            <a:ext cx="2414587" cy="11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7200">
              <a:defRPr sz="2400">
                <a:solidFill>
                  <a:schemeClr val="tx1"/>
                </a:solidFill>
                <a:latin typeface="Arial" charset="0"/>
                <a:ea typeface="ヒラギノ角ゴ Pro W3" charset="0"/>
                <a:cs typeface="ヒラギノ角ゴ Pro W3" charset="0"/>
              </a:defRPr>
            </a:lvl1pPr>
            <a:lvl2pPr marL="37931725" indent="-37474525" defTabSz="457200">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defRPr/>
            </a:pPr>
            <a:r>
              <a:rPr lang="en-US" sz="800" dirty="0">
                <a:solidFill>
                  <a:srgbClr val="808080"/>
                </a:solidFill>
                <a:cs typeface="MS PGothic" charset="0"/>
              </a:rPr>
              <a:t>Page </a:t>
            </a:r>
            <a:fld id="{95158037-59F0-9C4B-B231-1C776117AADA}" type="slidenum">
              <a:rPr lang="en-US" sz="800" smtClean="0">
                <a:solidFill>
                  <a:srgbClr val="808080"/>
                </a:solidFill>
              </a:rPr>
              <a:pPr algn="r">
                <a:defRPr/>
              </a:pPr>
              <a:t>‹#›</a:t>
            </a:fld>
            <a:r>
              <a:rPr lang="en-US" sz="800" dirty="0">
                <a:solidFill>
                  <a:srgbClr val="808080"/>
                </a:solidFill>
                <a:cs typeface="MS PGothic" charset="0"/>
              </a:rPr>
              <a:t> | Proprietary and Copyrighted Information</a:t>
            </a:r>
          </a:p>
        </p:txBody>
      </p:sp>
      <p:pic>
        <p:nvPicPr>
          <p:cNvPr id="9" name="Picture 8"/>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385694" y="4739925"/>
            <a:ext cx="1028458" cy="300280"/>
          </a:xfrm>
          <a:prstGeom prst="rect">
            <a:avLst/>
          </a:prstGeom>
        </p:spPr>
      </p:pic>
    </p:spTree>
    <p:extLst>
      <p:ext uri="{BB962C8B-B14F-4D97-AF65-F5344CB8AC3E}">
        <p14:creationId xmlns:p14="http://schemas.microsoft.com/office/powerpoint/2010/main" val="2308212296"/>
      </p:ext>
    </p:extLst>
  </p:cSld>
  <p:clrMap bg1="lt1" tx1="dk1" bg2="lt2" tx2="dk2" accent1="accent1" accent2="accent2" accent3="accent3" accent4="accent4" accent5="accent5" accent6="accent6" hlink="hlink" folHlink="folHlink"/>
  <p:sldLayoutIdLst>
    <p:sldLayoutId id="2147483870" r:id="rId1"/>
    <p:sldLayoutId id="2147483871" r:id="rId2"/>
    <p:sldLayoutId id="2147483872" r:id="rId3"/>
    <p:sldLayoutId id="2147483873" r:id="rId4"/>
    <p:sldLayoutId id="2147483874" r:id="rId5"/>
    <p:sldLayoutId id="2147483875" r:id="rId6"/>
    <p:sldLayoutId id="2147483876" r:id="rId7"/>
    <p:sldLayoutId id="2147483877" r:id="rId8"/>
    <p:sldLayoutId id="2147483878" r:id="rId9"/>
    <p:sldLayoutId id="2147483879" r:id="rId10"/>
  </p:sldLayoutIdLst>
  <p:txStyles>
    <p:titleStyle>
      <a:lvl1pPr algn="l" rtl="0" eaLnBrk="1" fontAlgn="base" hangingPunct="1">
        <a:spcBef>
          <a:spcPct val="0"/>
        </a:spcBef>
        <a:spcAft>
          <a:spcPct val="0"/>
        </a:spcAft>
        <a:defRPr sz="2400" b="1">
          <a:solidFill>
            <a:schemeClr val="bg1"/>
          </a:solidFill>
          <a:latin typeface="+mj-lt"/>
          <a:ea typeface="ＭＳ Ｐゴシック" charset="0"/>
          <a:cs typeface="ＭＳ Ｐゴシック" charset="0"/>
        </a:defRPr>
      </a:lvl1pPr>
      <a:lvl2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2pPr>
      <a:lvl3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3pPr>
      <a:lvl4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4pPr>
      <a:lvl5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5pPr>
      <a:lvl6pPr marL="457189"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6pPr>
      <a:lvl7pPr marL="914378"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7pPr>
      <a:lvl8pPr marL="1371566"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8pPr>
      <a:lvl9pPr marL="1828754"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9pPr>
    </p:titleStyle>
    <p:bodyStyle>
      <a:lvl1pPr marL="342892" indent="-342892" algn="l" rtl="0" eaLnBrk="1" fontAlgn="base" hangingPunct="1">
        <a:spcBef>
          <a:spcPts val="776"/>
        </a:spcBef>
        <a:spcAft>
          <a:spcPct val="0"/>
        </a:spcAft>
        <a:buChar char="•"/>
        <a:defRPr sz="2400">
          <a:solidFill>
            <a:schemeClr val="tx2">
              <a:lumMod val="65000"/>
              <a:lumOff val="35000"/>
            </a:schemeClr>
          </a:solidFill>
          <a:latin typeface="+mn-lt"/>
          <a:ea typeface="ＭＳ Ｐゴシック" charset="0"/>
          <a:cs typeface="ＭＳ Ｐゴシック" charset="0"/>
        </a:defRPr>
      </a:lvl1pPr>
      <a:lvl2pPr marL="694927" indent="-347463" algn="l" rtl="0" eaLnBrk="1" fontAlgn="base" hangingPunct="1">
        <a:spcBef>
          <a:spcPts val="776"/>
        </a:spcBef>
        <a:spcAft>
          <a:spcPct val="0"/>
        </a:spcAft>
        <a:buChar char="–"/>
        <a:defRPr sz="2000">
          <a:solidFill>
            <a:schemeClr val="tx2">
              <a:lumMod val="65000"/>
              <a:lumOff val="35000"/>
            </a:schemeClr>
          </a:solidFill>
          <a:latin typeface="+mn-lt"/>
          <a:ea typeface="ＭＳ Ｐゴシック" charset="0"/>
          <a:cs typeface="+mn-cs"/>
        </a:defRPr>
      </a:lvl2pPr>
      <a:lvl3pPr marL="1042390" indent="-347463" algn="l" rtl="0" eaLnBrk="1" fontAlgn="base" hangingPunct="1">
        <a:spcBef>
          <a:spcPts val="776"/>
        </a:spcBef>
        <a:spcAft>
          <a:spcPct val="0"/>
        </a:spcAft>
        <a:buChar char="•"/>
        <a:defRPr sz="1800">
          <a:solidFill>
            <a:schemeClr val="tx2">
              <a:lumMod val="65000"/>
              <a:lumOff val="35000"/>
            </a:schemeClr>
          </a:solidFill>
          <a:latin typeface="+mn-lt"/>
          <a:ea typeface="ＭＳ Ｐゴシック" charset="0"/>
          <a:cs typeface="+mn-cs"/>
        </a:defRPr>
      </a:lvl3pPr>
      <a:lvl4pPr marL="1389854" indent="-347463" algn="l" rtl="0" eaLnBrk="1" fontAlgn="base" hangingPunct="1">
        <a:spcBef>
          <a:spcPts val="776"/>
        </a:spcBef>
        <a:spcAft>
          <a:spcPct val="0"/>
        </a:spcAft>
        <a:buChar char="–"/>
        <a:defRPr sz="1600">
          <a:solidFill>
            <a:schemeClr val="tx2">
              <a:lumMod val="65000"/>
              <a:lumOff val="35000"/>
            </a:schemeClr>
          </a:solidFill>
          <a:latin typeface="+mn-lt"/>
          <a:ea typeface="ＭＳ Ｐゴシック" charset="0"/>
          <a:cs typeface="+mn-cs"/>
        </a:defRPr>
      </a:lvl4pPr>
      <a:lvl5pPr marL="1737317" indent="-347463" algn="l" rtl="0" eaLnBrk="1" fontAlgn="base" hangingPunct="1">
        <a:spcBef>
          <a:spcPts val="776"/>
        </a:spcBef>
        <a:spcAft>
          <a:spcPct val="0"/>
        </a:spcAft>
        <a:buChar char="»"/>
        <a:defRPr sz="1400">
          <a:solidFill>
            <a:schemeClr val="tx2">
              <a:lumMod val="65000"/>
              <a:lumOff val="35000"/>
            </a:schemeClr>
          </a:solidFill>
          <a:latin typeface="+mn-lt"/>
          <a:ea typeface="ＭＳ Ｐゴシック" charset="0"/>
          <a:cs typeface="+mn-cs"/>
        </a:defRPr>
      </a:lvl5pPr>
      <a:lvl6pPr marL="2514537" indent="-228594" algn="l" rtl="0" eaLnBrk="1" fontAlgn="base" hangingPunct="1">
        <a:spcBef>
          <a:spcPct val="20000"/>
        </a:spcBef>
        <a:spcAft>
          <a:spcPct val="0"/>
        </a:spcAft>
        <a:buChar char="»"/>
        <a:defRPr sz="2000">
          <a:solidFill>
            <a:schemeClr val="tx1"/>
          </a:solidFill>
          <a:latin typeface="+mn-lt"/>
          <a:ea typeface="+mn-ea"/>
          <a:cs typeface="+mn-cs"/>
        </a:defRPr>
      </a:lvl6pPr>
      <a:lvl7pPr marL="2971726" indent="-228594" algn="l" rtl="0" eaLnBrk="1" fontAlgn="base" hangingPunct="1">
        <a:spcBef>
          <a:spcPct val="20000"/>
        </a:spcBef>
        <a:spcAft>
          <a:spcPct val="0"/>
        </a:spcAft>
        <a:buChar char="»"/>
        <a:defRPr sz="2000">
          <a:solidFill>
            <a:schemeClr val="tx1"/>
          </a:solidFill>
          <a:latin typeface="+mn-lt"/>
          <a:ea typeface="+mn-ea"/>
          <a:cs typeface="+mn-cs"/>
        </a:defRPr>
      </a:lvl7pPr>
      <a:lvl8pPr marL="3428915" indent="-228594" algn="l" rtl="0" eaLnBrk="1" fontAlgn="base" hangingPunct="1">
        <a:spcBef>
          <a:spcPct val="20000"/>
        </a:spcBef>
        <a:spcAft>
          <a:spcPct val="0"/>
        </a:spcAft>
        <a:buChar char="»"/>
        <a:defRPr sz="2000">
          <a:solidFill>
            <a:schemeClr val="tx1"/>
          </a:solidFill>
          <a:latin typeface="+mn-lt"/>
          <a:ea typeface="+mn-ea"/>
          <a:cs typeface="+mn-cs"/>
        </a:defRPr>
      </a:lvl8pPr>
      <a:lvl9pPr marL="3886103" indent="-228594" algn="l" rtl="0" eaLnBrk="1" fontAlgn="base" hangingPunct="1">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457189" rtl="0" eaLnBrk="1" latinLnBrk="0" hangingPunct="1">
        <a:defRPr sz="1800" kern="1200">
          <a:solidFill>
            <a:schemeClr val="tx1"/>
          </a:solidFill>
          <a:latin typeface="+mn-lt"/>
          <a:ea typeface="+mn-ea"/>
          <a:cs typeface="+mn-cs"/>
        </a:defRPr>
      </a:lvl1pPr>
      <a:lvl2pPr marL="457189" algn="l" defTabSz="457189" rtl="0" eaLnBrk="1" latinLnBrk="0" hangingPunct="1">
        <a:defRPr sz="1800" kern="1200">
          <a:solidFill>
            <a:schemeClr val="tx1"/>
          </a:solidFill>
          <a:latin typeface="+mn-lt"/>
          <a:ea typeface="+mn-ea"/>
          <a:cs typeface="+mn-cs"/>
        </a:defRPr>
      </a:lvl2pPr>
      <a:lvl3pPr marL="914378" algn="l" defTabSz="457189" rtl="0" eaLnBrk="1" latinLnBrk="0" hangingPunct="1">
        <a:defRPr sz="1800" kern="1200">
          <a:solidFill>
            <a:schemeClr val="tx1"/>
          </a:solidFill>
          <a:latin typeface="+mn-lt"/>
          <a:ea typeface="+mn-ea"/>
          <a:cs typeface="+mn-cs"/>
        </a:defRPr>
      </a:lvl3pPr>
      <a:lvl4pPr marL="1371566" algn="l" defTabSz="457189" rtl="0" eaLnBrk="1" latinLnBrk="0" hangingPunct="1">
        <a:defRPr sz="1800" kern="1200">
          <a:solidFill>
            <a:schemeClr val="tx1"/>
          </a:solidFill>
          <a:latin typeface="+mn-lt"/>
          <a:ea typeface="+mn-ea"/>
          <a:cs typeface="+mn-cs"/>
        </a:defRPr>
      </a:lvl4pPr>
      <a:lvl5pPr marL="1828754" algn="l" defTabSz="457189" rtl="0" eaLnBrk="1" latinLnBrk="0" hangingPunct="1">
        <a:defRPr sz="1800" kern="1200">
          <a:solidFill>
            <a:schemeClr val="tx1"/>
          </a:solidFill>
          <a:latin typeface="+mn-lt"/>
          <a:ea typeface="+mn-ea"/>
          <a:cs typeface="+mn-cs"/>
        </a:defRPr>
      </a:lvl5pPr>
      <a:lvl6pPr marL="2285943" algn="l" defTabSz="457189" rtl="0" eaLnBrk="1" latinLnBrk="0" hangingPunct="1">
        <a:defRPr sz="1800" kern="1200">
          <a:solidFill>
            <a:schemeClr val="tx1"/>
          </a:solidFill>
          <a:latin typeface="+mn-lt"/>
          <a:ea typeface="+mn-ea"/>
          <a:cs typeface="+mn-cs"/>
        </a:defRPr>
      </a:lvl6pPr>
      <a:lvl7pPr marL="2743132" algn="l" defTabSz="457189" rtl="0" eaLnBrk="1" latinLnBrk="0" hangingPunct="1">
        <a:defRPr sz="1800" kern="1200">
          <a:solidFill>
            <a:schemeClr val="tx1"/>
          </a:solidFill>
          <a:latin typeface="+mn-lt"/>
          <a:ea typeface="+mn-ea"/>
          <a:cs typeface="+mn-cs"/>
        </a:defRPr>
      </a:lvl7pPr>
      <a:lvl8pPr marL="3200320" algn="l" defTabSz="457189" rtl="0" eaLnBrk="1" latinLnBrk="0" hangingPunct="1">
        <a:defRPr sz="1800" kern="1200">
          <a:solidFill>
            <a:schemeClr val="tx1"/>
          </a:solidFill>
          <a:latin typeface="+mn-lt"/>
          <a:ea typeface="+mn-ea"/>
          <a:cs typeface="+mn-cs"/>
        </a:defRPr>
      </a:lvl8pPr>
      <a:lvl9pPr marL="3657509" algn="l" defTabSz="457189"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9.xml"/><Relationship Id="rId1" Type="http://schemas.openxmlformats.org/officeDocument/2006/relationships/slideLayout" Target="../slideLayouts/slideLayout12.xml"/><Relationship Id="rId4" Type="http://schemas.openxmlformats.org/officeDocument/2006/relationships/hyperlink" Target="http://www.panfletonegro.com/v/2014/02/04/mancolista-de-leyes-de-la-revolucion/" TargetMode="Externa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1.xml"/><Relationship Id="rId1" Type="http://schemas.openxmlformats.org/officeDocument/2006/relationships/slideLayout" Target="../slideLayouts/slideLayout12.xml"/><Relationship Id="rId4" Type="http://schemas.openxmlformats.org/officeDocument/2006/relationships/hyperlink" Target="https://publishingarchaeology.blogspot.com/2016/02/new-materiality-theory-vacuous-or-just.html" TargetMode="Externa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5.xml"/><Relationship Id="rId1" Type="http://schemas.openxmlformats.org/officeDocument/2006/relationships/slideLayout" Target="../slideLayouts/slideLayout11.xml"/><Relationship Id="rId6" Type="http://schemas.openxmlformats.org/officeDocument/2006/relationships/image" Target="../media/image12.png"/><Relationship Id="rId5" Type="http://schemas.openxmlformats.org/officeDocument/2006/relationships/hyperlink" Target="http://www.ethicsboard.org/" TargetMode="Externa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Title 1"/>
          <p:cNvSpPr txBox="1">
            <a:spLocks noGrp="1"/>
          </p:cNvSpPr>
          <p:nvPr>
            <p:ph type="ctrTitle"/>
          </p:nvPr>
        </p:nvSpPr>
        <p:spPr>
          <a:xfrm>
            <a:off x="3886200" y="1448174"/>
            <a:ext cx="4648200" cy="742953"/>
          </a:xfrm>
          <a:prstGeom prst="rect">
            <a:avLst/>
          </a:prstGeom>
        </p:spPr>
        <p:txBody>
          <a:bodyPr>
            <a:normAutofit/>
          </a:bodyPr>
          <a:lstStyle/>
          <a:p>
            <a:r>
              <a:rPr dirty="0"/>
              <a:t>N</a:t>
            </a:r>
            <a:r>
              <a:rPr lang="en-US" dirty="0"/>
              <a:t>on-Assurance Services</a:t>
            </a:r>
            <a:endParaRPr dirty="0"/>
          </a:p>
        </p:txBody>
      </p:sp>
      <p:sp>
        <p:nvSpPr>
          <p:cNvPr id="127" name="Subtitle 3"/>
          <p:cNvSpPr txBox="1"/>
          <p:nvPr/>
        </p:nvSpPr>
        <p:spPr>
          <a:xfrm>
            <a:off x="3983477" y="2820214"/>
            <a:ext cx="4114803" cy="55399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lvl1pPr marL="393700" indent="-393700">
              <a:spcBef>
                <a:spcPts val="400"/>
              </a:spcBef>
              <a:defRPr sz="1800">
                <a:solidFill>
                  <a:srgbClr val="FFFFFF"/>
                </a:solidFill>
                <a:latin typeface="Arial"/>
                <a:ea typeface="Arial"/>
                <a:cs typeface="Arial"/>
                <a:sym typeface="Arial"/>
              </a:defRPr>
            </a:lvl1pPr>
          </a:lstStyle>
          <a:p>
            <a:pPr hangingPunct="0"/>
            <a:r>
              <a:rPr lang="en-US" kern="0" dirty="0"/>
              <a:t>Richard Fleck, IESBA Deputy Chair and NAS Task Force Chair</a:t>
            </a:r>
          </a:p>
        </p:txBody>
      </p:sp>
      <p:sp>
        <p:nvSpPr>
          <p:cNvPr id="128" name="Subtitle 3"/>
          <p:cNvSpPr txBox="1">
            <a:spLocks noGrp="1"/>
          </p:cNvSpPr>
          <p:nvPr>
            <p:ph type="subTitle" sz="quarter" idx="1"/>
          </p:nvPr>
        </p:nvSpPr>
        <p:spPr>
          <a:xfrm>
            <a:off x="3983477" y="4078569"/>
            <a:ext cx="4876800" cy="865588"/>
          </a:xfrm>
          <a:prstGeom prst="rect">
            <a:avLst/>
          </a:prstGeom>
        </p:spPr>
        <p:txBody>
          <a:bodyPr/>
          <a:lstStyle/>
          <a:p>
            <a:pPr marL="236532" indent="-236532"/>
            <a:r>
              <a:rPr lang="en-US" dirty="0"/>
              <a:t>IESBA Meeting</a:t>
            </a:r>
          </a:p>
          <a:p>
            <a:pPr marL="236532" indent="-236532"/>
            <a:r>
              <a:rPr lang="en-US" dirty="0"/>
              <a:t>Nashville, TN</a:t>
            </a:r>
          </a:p>
          <a:p>
            <a:pPr marL="236532" indent="-236532"/>
            <a:r>
              <a:rPr lang="en-US" dirty="0"/>
              <a:t>June 17-19, 2</a:t>
            </a:r>
            <a:r>
              <a:rPr dirty="0"/>
              <a:t>01</a:t>
            </a:r>
            <a:r>
              <a:rPr lang="en-US" dirty="0"/>
              <a:t>9</a:t>
            </a:r>
            <a:endParaRPr dirty="0"/>
          </a:p>
        </p:txBody>
      </p:sp>
    </p:spTree>
    <p:extLst>
      <p:ext uri="{BB962C8B-B14F-4D97-AF65-F5344CB8AC3E}">
        <p14:creationId xmlns:p14="http://schemas.microsoft.com/office/powerpoint/2010/main" val="29411840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3AAB6589-63A4-42A1-9571-C67DD12D5992}"/>
              </a:ext>
            </a:extLst>
          </p:cNvPr>
          <p:cNvSpPr>
            <a:spLocks noGrp="1"/>
          </p:cNvSpPr>
          <p:nvPr>
            <p:ph type="subTitle" idx="10"/>
          </p:nvPr>
        </p:nvSpPr>
        <p:spPr>
          <a:xfrm>
            <a:off x="354450" y="164301"/>
            <a:ext cx="3836550" cy="197649"/>
          </a:xfrm>
        </p:spPr>
        <p:txBody>
          <a:bodyPr/>
          <a:lstStyle/>
          <a:p>
            <a:r>
              <a:rPr lang="en-US" dirty="0"/>
              <a:t>Feedback on June 2019 Agenda Materials</a:t>
            </a:r>
          </a:p>
        </p:txBody>
      </p:sp>
      <p:sp>
        <p:nvSpPr>
          <p:cNvPr id="4" name="Title 3">
            <a:extLst>
              <a:ext uri="{FF2B5EF4-FFF2-40B4-BE49-F238E27FC236}">
                <a16:creationId xmlns:a16="http://schemas.microsoft.com/office/drawing/2014/main" id="{99833131-FBFB-4F1C-A685-72EAB90EFB5C}"/>
              </a:ext>
            </a:extLst>
          </p:cNvPr>
          <p:cNvSpPr>
            <a:spLocks noGrp="1"/>
          </p:cNvSpPr>
          <p:nvPr>
            <p:ph type="title"/>
          </p:nvPr>
        </p:nvSpPr>
        <p:spPr>
          <a:xfrm>
            <a:off x="354450" y="699305"/>
            <a:ext cx="7543800" cy="400050"/>
          </a:xfrm>
        </p:spPr>
        <p:txBody>
          <a:bodyPr/>
          <a:lstStyle/>
          <a:p>
            <a:r>
              <a:rPr lang="en-US" dirty="0"/>
              <a:t>SMPC Teleconference </a:t>
            </a:r>
          </a:p>
        </p:txBody>
      </p:sp>
      <p:sp>
        <p:nvSpPr>
          <p:cNvPr id="5" name="Rectangle 4">
            <a:extLst>
              <a:ext uri="{FF2B5EF4-FFF2-40B4-BE49-F238E27FC236}">
                <a16:creationId xmlns:a16="http://schemas.microsoft.com/office/drawing/2014/main" id="{3F6FF14B-59B9-48EE-856B-A9BC4942F854}"/>
              </a:ext>
            </a:extLst>
          </p:cNvPr>
          <p:cNvSpPr/>
          <p:nvPr/>
        </p:nvSpPr>
        <p:spPr>
          <a:xfrm>
            <a:off x="293427" y="1352550"/>
            <a:ext cx="8219364" cy="3193182"/>
          </a:xfrm>
          <a:prstGeom prst="rect">
            <a:avLst/>
          </a:prstGeom>
        </p:spPr>
        <p:txBody>
          <a:bodyPr wrap="square">
            <a:spAutoFit/>
          </a:bodyPr>
          <a:lstStyle/>
          <a:p>
            <a:pPr marL="342900" indent="-342900" eaLnBrk="1" hangingPunct="1">
              <a:spcBef>
                <a:spcPts val="600"/>
              </a:spcBef>
              <a:buFontTx/>
              <a:buChar char="•"/>
            </a:pPr>
            <a:r>
              <a:rPr lang="en-US" dirty="0">
                <a:solidFill>
                  <a:schemeClr val="tx2">
                    <a:lumMod val="65000"/>
                    <a:lumOff val="35000"/>
                  </a:schemeClr>
                </a:solidFill>
                <a:latin typeface="+mn-lt"/>
                <a:ea typeface="ＭＳ Ｐゴシック" charset="0"/>
              </a:rPr>
              <a:t>No significant issues raised</a:t>
            </a:r>
          </a:p>
          <a:p>
            <a:pPr marL="573328" lvl="1" indent="-312725" eaLnBrk="1" fontAlgn="auto" hangingPunct="1">
              <a:spcBef>
                <a:spcPts val="700"/>
              </a:spcBef>
              <a:spcAft>
                <a:spcPts val="0"/>
              </a:spcAft>
              <a:buSzPct val="100000"/>
              <a:buFontTx/>
              <a:buChar char="–"/>
              <a:defRPr sz="2000"/>
            </a:pPr>
            <a:r>
              <a:rPr lang="en-US" sz="1800" dirty="0">
                <a:solidFill>
                  <a:srgbClr val="595959"/>
                </a:solidFill>
                <a:latin typeface="+mn-lt"/>
                <a:ea typeface="ＭＳ Ｐゴシック" charset="0"/>
                <a:cs typeface="Arial"/>
              </a:rPr>
              <a:t>Question about whether the Task Force considered using or defining the term “non-audit services”</a:t>
            </a:r>
          </a:p>
          <a:p>
            <a:pPr marL="573328" lvl="1" indent="-312725" eaLnBrk="1" fontAlgn="auto" hangingPunct="1">
              <a:spcBef>
                <a:spcPts val="700"/>
              </a:spcBef>
              <a:spcAft>
                <a:spcPts val="0"/>
              </a:spcAft>
              <a:buSzPct val="100000"/>
              <a:buFontTx/>
              <a:buChar char="–"/>
              <a:defRPr sz="2000"/>
            </a:pPr>
            <a:r>
              <a:rPr lang="en-US" sz="1800" dirty="0">
                <a:solidFill>
                  <a:srgbClr val="595959"/>
                </a:solidFill>
                <a:latin typeface="+mn-lt"/>
                <a:ea typeface="ＭＳ Ｐゴシック" charset="0"/>
                <a:cs typeface="Arial"/>
              </a:rPr>
              <a:t>Drafting suggestion to enhance clarity of proposed requirement re evaluation of threats created when multiple NAS are provided to the same client</a:t>
            </a:r>
          </a:p>
          <a:p>
            <a:pPr marL="573328" lvl="1" indent="-312725" eaLnBrk="1" fontAlgn="auto" hangingPunct="1">
              <a:spcBef>
                <a:spcPts val="700"/>
              </a:spcBef>
              <a:spcAft>
                <a:spcPts val="0"/>
              </a:spcAft>
              <a:buSzPct val="100000"/>
              <a:buFontTx/>
              <a:buChar char="–"/>
              <a:defRPr sz="2000"/>
            </a:pPr>
            <a:r>
              <a:rPr lang="en-US" sz="1800" dirty="0">
                <a:solidFill>
                  <a:srgbClr val="595959"/>
                </a:solidFill>
                <a:latin typeface="+mn-lt"/>
                <a:ea typeface="ＭＳ Ｐゴシック" charset="0"/>
                <a:cs typeface="Arial"/>
              </a:rPr>
              <a:t>Question about repeating a reference to RITP test in identifying NAS threats – already an overarching requirement in the conceptual framework</a:t>
            </a:r>
          </a:p>
          <a:p>
            <a:pPr lvl="0"/>
            <a:endParaRPr lang="en-US" sz="1600" dirty="0">
              <a:solidFill>
                <a:schemeClr val="tx2">
                  <a:lumMod val="65000"/>
                  <a:lumOff val="35000"/>
                </a:schemeClr>
              </a:solidFill>
              <a:latin typeface="+mn-lt"/>
              <a:ea typeface="ＭＳ Ｐゴシック" charset="0"/>
              <a:cs typeface="+mn-cs"/>
            </a:endParaRPr>
          </a:p>
        </p:txBody>
      </p:sp>
    </p:spTree>
    <p:extLst>
      <p:ext uri="{BB962C8B-B14F-4D97-AF65-F5344CB8AC3E}">
        <p14:creationId xmlns:p14="http://schemas.microsoft.com/office/powerpoint/2010/main" val="22136498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3AAB6589-63A4-42A1-9571-C67DD12D5992}"/>
              </a:ext>
            </a:extLst>
          </p:cNvPr>
          <p:cNvSpPr>
            <a:spLocks noGrp="1"/>
          </p:cNvSpPr>
          <p:nvPr>
            <p:ph type="subTitle" idx="10"/>
          </p:nvPr>
        </p:nvSpPr>
        <p:spPr>
          <a:xfrm>
            <a:off x="354450" y="133350"/>
            <a:ext cx="3276600" cy="304800"/>
          </a:xfrm>
        </p:spPr>
        <p:txBody>
          <a:bodyPr/>
          <a:lstStyle/>
          <a:p>
            <a:r>
              <a:rPr lang="en-US" dirty="0"/>
              <a:t>Feedback on Key Policy Decisions</a:t>
            </a:r>
          </a:p>
        </p:txBody>
      </p:sp>
      <p:sp>
        <p:nvSpPr>
          <p:cNvPr id="4" name="Title 3">
            <a:extLst>
              <a:ext uri="{FF2B5EF4-FFF2-40B4-BE49-F238E27FC236}">
                <a16:creationId xmlns:a16="http://schemas.microsoft.com/office/drawing/2014/main" id="{99833131-FBFB-4F1C-A685-72EAB90EFB5C}"/>
              </a:ext>
            </a:extLst>
          </p:cNvPr>
          <p:cNvSpPr>
            <a:spLocks noGrp="1"/>
          </p:cNvSpPr>
          <p:nvPr>
            <p:ph type="title"/>
          </p:nvPr>
        </p:nvSpPr>
        <p:spPr>
          <a:xfrm>
            <a:off x="354450" y="699305"/>
            <a:ext cx="7543800" cy="400050"/>
          </a:xfrm>
        </p:spPr>
        <p:txBody>
          <a:bodyPr/>
          <a:lstStyle/>
          <a:p>
            <a:r>
              <a:rPr lang="en-US" dirty="0"/>
              <a:t>PIOB Public Interest Issues as of March 2019</a:t>
            </a:r>
          </a:p>
        </p:txBody>
      </p:sp>
      <p:sp>
        <p:nvSpPr>
          <p:cNvPr id="5" name="Rectangle 4">
            <a:extLst>
              <a:ext uri="{FF2B5EF4-FFF2-40B4-BE49-F238E27FC236}">
                <a16:creationId xmlns:a16="http://schemas.microsoft.com/office/drawing/2014/main" id="{3F6FF14B-59B9-48EE-856B-A9BC4942F854}"/>
              </a:ext>
            </a:extLst>
          </p:cNvPr>
          <p:cNvSpPr/>
          <p:nvPr/>
        </p:nvSpPr>
        <p:spPr>
          <a:xfrm>
            <a:off x="293427" y="1352550"/>
            <a:ext cx="8219364" cy="3818994"/>
          </a:xfrm>
          <a:prstGeom prst="rect">
            <a:avLst/>
          </a:prstGeom>
        </p:spPr>
        <p:txBody>
          <a:bodyPr wrap="square">
            <a:spAutoFit/>
          </a:bodyPr>
          <a:lstStyle/>
          <a:p>
            <a:pPr marL="342900" indent="-342900" eaLnBrk="1" hangingPunct="1">
              <a:spcBef>
                <a:spcPts val="600"/>
              </a:spcBef>
              <a:buFontTx/>
              <a:buChar char="•"/>
            </a:pPr>
            <a:r>
              <a:rPr lang="en-US" dirty="0">
                <a:solidFill>
                  <a:schemeClr val="tx2">
                    <a:lumMod val="65000"/>
                    <a:lumOff val="35000"/>
                  </a:schemeClr>
                </a:solidFill>
                <a:latin typeface="+mn-lt"/>
                <a:ea typeface="ＭＳ Ｐゴシック" charset="0"/>
              </a:rPr>
              <a:t>PIOB expects a significant revision of the provision of NAS, ultimately addressing independence issues</a:t>
            </a:r>
          </a:p>
          <a:p>
            <a:pPr marL="573328" lvl="1" indent="-312725" eaLnBrk="1" fontAlgn="auto" hangingPunct="1">
              <a:spcBef>
                <a:spcPts val="700"/>
              </a:spcBef>
              <a:spcAft>
                <a:spcPts val="0"/>
              </a:spcAft>
              <a:buSzPct val="100000"/>
              <a:buFontTx/>
              <a:buChar char="–"/>
              <a:defRPr sz="2000"/>
            </a:pPr>
            <a:r>
              <a:rPr lang="en-US" sz="1400" dirty="0">
                <a:solidFill>
                  <a:srgbClr val="595959"/>
                </a:solidFill>
                <a:latin typeface="+mn-lt"/>
                <a:ea typeface="ＭＳ Ｐゴシック" charset="0"/>
                <a:cs typeface="Arial"/>
              </a:rPr>
              <a:t>Welcomes prohibition for NAS that create self-review threats; but believes there is a need to clarify what is meant by NAS which “indirectly” affect f/s </a:t>
            </a:r>
          </a:p>
          <a:p>
            <a:pPr marL="573328" lvl="1" indent="-312725" eaLnBrk="1" fontAlgn="auto" hangingPunct="1">
              <a:spcBef>
                <a:spcPts val="700"/>
              </a:spcBef>
              <a:spcAft>
                <a:spcPts val="0"/>
              </a:spcAft>
              <a:buSzPct val="100000"/>
              <a:buFontTx/>
              <a:buChar char="–"/>
              <a:defRPr sz="2000"/>
            </a:pPr>
            <a:r>
              <a:rPr lang="en-US" sz="1400" dirty="0">
                <a:solidFill>
                  <a:srgbClr val="595959"/>
                </a:solidFill>
                <a:latin typeface="+mn-lt"/>
                <a:ea typeface="ＭＳ Ｐゴシック" charset="0"/>
                <a:cs typeface="Arial"/>
              </a:rPr>
              <a:t>Welcomes the prohibition for audit firms to provide certain NAS, such as bookkeeping and accounting services, to audit clients which are PIEs, without exceptions</a:t>
            </a:r>
          </a:p>
          <a:p>
            <a:pPr marL="573328" lvl="1" indent="-312725" eaLnBrk="1" fontAlgn="auto" hangingPunct="1">
              <a:spcBef>
                <a:spcPts val="700"/>
              </a:spcBef>
              <a:spcAft>
                <a:spcPts val="0"/>
              </a:spcAft>
              <a:buSzPct val="100000"/>
              <a:buFontTx/>
              <a:buChar char="–"/>
              <a:defRPr sz="2000"/>
            </a:pPr>
            <a:r>
              <a:rPr lang="en-US" sz="1400" dirty="0">
                <a:solidFill>
                  <a:srgbClr val="595959"/>
                </a:solidFill>
                <a:latin typeface="+mn-lt"/>
                <a:ea typeface="ＭＳ Ｐゴシック" charset="0"/>
                <a:cs typeface="Arial"/>
              </a:rPr>
              <a:t>Pre-approval of NAS and communication with TCWG are necessary proposals as well</a:t>
            </a:r>
          </a:p>
          <a:p>
            <a:pPr marL="573328" lvl="1" indent="-312725" eaLnBrk="1" fontAlgn="auto" hangingPunct="1">
              <a:spcBef>
                <a:spcPts val="700"/>
              </a:spcBef>
              <a:spcAft>
                <a:spcPts val="0"/>
              </a:spcAft>
              <a:buSzPct val="100000"/>
              <a:buFontTx/>
              <a:buChar char="–"/>
              <a:defRPr sz="2000"/>
            </a:pPr>
            <a:r>
              <a:rPr lang="en-US" sz="1400" dirty="0">
                <a:solidFill>
                  <a:srgbClr val="595959"/>
                </a:solidFill>
                <a:latin typeface="+mn-lt"/>
                <a:ea typeface="ＭＳ Ｐゴシック" charset="0"/>
                <a:cs typeface="Arial"/>
              </a:rPr>
              <a:t>Encouragement for IESBA to maintain NAS as a high priority project and complete timely</a:t>
            </a:r>
          </a:p>
          <a:p>
            <a:pPr marL="573328" lvl="1" indent="-312725" eaLnBrk="1" fontAlgn="auto" hangingPunct="1">
              <a:spcBef>
                <a:spcPts val="700"/>
              </a:spcBef>
              <a:spcAft>
                <a:spcPts val="0"/>
              </a:spcAft>
              <a:buSzPct val="100000"/>
              <a:buFontTx/>
              <a:buChar char="–"/>
              <a:defRPr sz="2000"/>
            </a:pPr>
            <a:r>
              <a:rPr lang="en-US" sz="1400" dirty="0">
                <a:solidFill>
                  <a:srgbClr val="595959"/>
                </a:solidFill>
                <a:latin typeface="+mn-lt"/>
                <a:ea typeface="ＭＳ Ｐゴシック" charset="0"/>
                <a:cs typeface="Arial"/>
              </a:rPr>
              <a:t>Support for alignment of the NAS and Fees projects, and their finalization at the same time, given the overlapping aspects between the two projects</a:t>
            </a:r>
          </a:p>
          <a:p>
            <a:pPr marL="342900" indent="-342900" eaLnBrk="1" hangingPunct="1">
              <a:spcBef>
                <a:spcPts val="600"/>
              </a:spcBef>
              <a:buFontTx/>
              <a:buChar char="•"/>
            </a:pPr>
            <a:endParaRPr lang="en-US" sz="3200" dirty="0">
              <a:solidFill>
                <a:schemeClr val="tx2">
                  <a:lumMod val="65000"/>
                  <a:lumOff val="35000"/>
                </a:schemeClr>
              </a:solidFill>
            </a:endParaRPr>
          </a:p>
          <a:p>
            <a:pPr lvl="0"/>
            <a:endParaRPr lang="en-US" sz="1600" dirty="0">
              <a:solidFill>
                <a:schemeClr val="tx2">
                  <a:lumMod val="65000"/>
                  <a:lumOff val="35000"/>
                </a:schemeClr>
              </a:solidFill>
              <a:latin typeface="+mn-lt"/>
              <a:ea typeface="ＭＳ Ｐゴシック" charset="0"/>
              <a:cs typeface="+mn-cs"/>
            </a:endParaRPr>
          </a:p>
        </p:txBody>
      </p:sp>
    </p:spTree>
    <p:extLst>
      <p:ext uri="{BB962C8B-B14F-4D97-AF65-F5344CB8AC3E}">
        <p14:creationId xmlns:p14="http://schemas.microsoft.com/office/powerpoint/2010/main" val="40258211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361950"/>
            <a:ext cx="7543800" cy="457200"/>
          </a:xfrm>
        </p:spPr>
        <p:txBody>
          <a:bodyPr>
            <a:normAutofit fontScale="90000"/>
          </a:bodyPr>
          <a:lstStyle/>
          <a:p>
            <a:br>
              <a:rPr lang="en-US" dirty="0"/>
            </a:br>
            <a:br>
              <a:rPr lang="en-US" dirty="0"/>
            </a:br>
            <a:br>
              <a:rPr lang="en-US" dirty="0"/>
            </a:br>
            <a:endParaRPr lang="en-US" dirty="0"/>
          </a:p>
        </p:txBody>
      </p:sp>
      <p:pic>
        <p:nvPicPr>
          <p:cNvPr id="7" name="Content Placeholder 6"/>
          <p:cNvPicPr>
            <a:picLocks noGrp="1" noChangeAspect="1"/>
          </p:cNvPicPr>
          <p:nvPr>
            <p:ph idx="1"/>
          </p:nvPr>
        </p:nvPicPr>
        <p:blipFill>
          <a:blip r:embed="rId3"/>
          <a:stretch>
            <a:fillRect/>
          </a:stretch>
        </p:blipFill>
        <p:spPr>
          <a:xfrm>
            <a:off x="2362201" y="1581151"/>
            <a:ext cx="4342703" cy="2525858"/>
          </a:xfrm>
          <a:prstGeom prst="rect">
            <a:avLst/>
          </a:prstGeom>
        </p:spPr>
      </p:pic>
    </p:spTree>
    <p:extLst>
      <p:ext uri="{BB962C8B-B14F-4D97-AF65-F5344CB8AC3E}">
        <p14:creationId xmlns:p14="http://schemas.microsoft.com/office/powerpoint/2010/main" val="158680028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3A55440-D9A9-4FED-8EBD-6D827824F966}"/>
              </a:ext>
            </a:extLst>
          </p:cNvPr>
          <p:cNvSpPr>
            <a:spLocks noGrp="1"/>
          </p:cNvSpPr>
          <p:nvPr>
            <p:ph idx="1"/>
          </p:nvPr>
        </p:nvSpPr>
        <p:spPr/>
        <p:txBody>
          <a:bodyPr/>
          <a:lstStyle/>
          <a:p>
            <a:pPr marL="0" indent="0" algn="ctr">
              <a:buNone/>
            </a:pPr>
            <a:endParaRPr lang="en-US" dirty="0"/>
          </a:p>
          <a:p>
            <a:pPr marL="0" indent="0" algn="ctr">
              <a:buNone/>
            </a:pPr>
            <a:endParaRPr lang="en-US" dirty="0"/>
          </a:p>
          <a:p>
            <a:pPr marL="0" indent="0" algn="ctr">
              <a:buNone/>
            </a:pPr>
            <a:r>
              <a:rPr lang="en-US" dirty="0"/>
              <a:t>Proposed Revisions to Section 600, including subsections  </a:t>
            </a:r>
          </a:p>
          <a:p>
            <a:pPr marL="0" indent="0" algn="ctr">
              <a:buNone/>
            </a:pPr>
            <a:r>
              <a:rPr lang="en-US" dirty="0"/>
              <a:t>(Agenda Items 6-A and 6-B)</a:t>
            </a:r>
          </a:p>
        </p:txBody>
      </p:sp>
      <p:sp>
        <p:nvSpPr>
          <p:cNvPr id="3" name="Subtitle 2">
            <a:extLst>
              <a:ext uri="{FF2B5EF4-FFF2-40B4-BE49-F238E27FC236}">
                <a16:creationId xmlns:a16="http://schemas.microsoft.com/office/drawing/2014/main" id="{E014A99C-1F09-4D44-8118-36397ADC4D73}"/>
              </a:ext>
            </a:extLst>
          </p:cNvPr>
          <p:cNvSpPr>
            <a:spLocks noGrp="1"/>
          </p:cNvSpPr>
          <p:nvPr>
            <p:ph type="subTitle" idx="10"/>
          </p:nvPr>
        </p:nvSpPr>
        <p:spPr/>
        <p:txBody>
          <a:bodyPr/>
          <a:lstStyle/>
          <a:p>
            <a:endParaRPr lang="en-US"/>
          </a:p>
        </p:txBody>
      </p:sp>
      <p:sp>
        <p:nvSpPr>
          <p:cNvPr id="4" name="Title 3">
            <a:extLst>
              <a:ext uri="{FF2B5EF4-FFF2-40B4-BE49-F238E27FC236}">
                <a16:creationId xmlns:a16="http://schemas.microsoft.com/office/drawing/2014/main" id="{16AB1B3B-BB13-4EBF-BEF3-61BAB95EFDC2}"/>
              </a:ext>
            </a:extLst>
          </p:cNvPr>
          <p:cNvSpPr>
            <a:spLocks noGrp="1"/>
          </p:cNvSpPr>
          <p:nvPr>
            <p:ph type="title"/>
          </p:nvPr>
        </p:nvSpPr>
        <p:spPr/>
        <p:txBody>
          <a:bodyPr/>
          <a:lstStyle/>
          <a:p>
            <a:endParaRPr lang="en-US"/>
          </a:p>
        </p:txBody>
      </p:sp>
    </p:spTree>
    <p:extLst>
      <p:ext uri="{BB962C8B-B14F-4D97-AF65-F5344CB8AC3E}">
        <p14:creationId xmlns:p14="http://schemas.microsoft.com/office/powerpoint/2010/main" val="41200142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442317"/>
            <a:ext cx="5428593" cy="3207074"/>
          </a:xfrm>
        </p:spPr>
        <p:txBody>
          <a:bodyPr>
            <a:noAutofit/>
          </a:bodyPr>
          <a:lstStyle/>
          <a:p>
            <a:pPr marL="342892" lvl="1" indent="-342892">
              <a:spcBef>
                <a:spcPts val="800"/>
              </a:spcBef>
              <a:buFontTx/>
              <a:buChar char="•"/>
            </a:pPr>
            <a:r>
              <a:rPr lang="en-US" dirty="0"/>
              <a:t>Paras. 600.3 to 600.6 emphasize the need to apply conceptual framework</a:t>
            </a:r>
          </a:p>
          <a:p>
            <a:pPr lvl="1">
              <a:lnSpc>
                <a:spcPct val="110000"/>
              </a:lnSpc>
              <a:spcBef>
                <a:spcPts val="800"/>
              </a:spcBef>
            </a:pPr>
            <a:r>
              <a:rPr lang="en-US" sz="1600" dirty="0"/>
              <a:t>Firms are expected to understand and apply provisions in S120, S300 and S400</a:t>
            </a:r>
          </a:p>
          <a:p>
            <a:pPr lvl="1">
              <a:lnSpc>
                <a:spcPct val="110000"/>
              </a:lnSpc>
              <a:spcBef>
                <a:spcPts val="800"/>
              </a:spcBef>
            </a:pPr>
            <a:r>
              <a:rPr lang="en-US" sz="1600" dirty="0"/>
              <a:t>Proposals emphasize the architecture of the Code and preserve general and more specific NAS provisions in subsections </a:t>
            </a:r>
          </a:p>
          <a:p>
            <a:pPr lvl="1">
              <a:lnSpc>
                <a:spcPct val="110000"/>
              </a:lnSpc>
              <a:spcBef>
                <a:spcPts val="800"/>
              </a:spcBef>
            </a:pPr>
            <a:r>
              <a:rPr lang="en-US" sz="1600" dirty="0"/>
              <a:t>Some material is repeated for emphasis </a:t>
            </a:r>
          </a:p>
          <a:p>
            <a:pPr marL="347472" lvl="1" indent="0">
              <a:lnSpc>
                <a:spcPct val="110000"/>
              </a:lnSpc>
              <a:spcBef>
                <a:spcPts val="800"/>
              </a:spcBef>
              <a:buNone/>
            </a:pPr>
            <a:endParaRPr lang="en-US" sz="1600" dirty="0"/>
          </a:p>
          <a:p>
            <a:pPr marL="685800" lvl="1" indent="0">
              <a:lnSpc>
                <a:spcPct val="110000"/>
              </a:lnSpc>
              <a:spcBef>
                <a:spcPts val="0"/>
              </a:spcBef>
              <a:buNone/>
            </a:pPr>
            <a:endParaRPr lang="en-US" sz="1600" dirty="0"/>
          </a:p>
          <a:p>
            <a:pPr marL="690364" lvl="1" indent="-342892">
              <a:lnSpc>
                <a:spcPct val="110000"/>
              </a:lnSpc>
              <a:spcBef>
                <a:spcPts val="800"/>
              </a:spcBef>
            </a:pPr>
            <a:endParaRPr lang="en-US" dirty="0"/>
          </a:p>
        </p:txBody>
      </p:sp>
      <p:sp>
        <p:nvSpPr>
          <p:cNvPr id="4" name="Title 3"/>
          <p:cNvSpPr>
            <a:spLocks noGrp="1"/>
          </p:cNvSpPr>
          <p:nvPr>
            <p:ph type="title"/>
          </p:nvPr>
        </p:nvSpPr>
        <p:spPr>
          <a:xfrm>
            <a:off x="345660" y="556323"/>
            <a:ext cx="7924800" cy="400050"/>
          </a:xfrm>
        </p:spPr>
        <p:txBody>
          <a:bodyPr>
            <a:normAutofit/>
          </a:bodyPr>
          <a:lstStyle/>
          <a:p>
            <a:pPr>
              <a:spcBef>
                <a:spcPts val="200"/>
              </a:spcBef>
            </a:pPr>
            <a:r>
              <a:rPr lang="en-US" dirty="0"/>
              <a:t>General Provisions– Introduction </a:t>
            </a:r>
          </a:p>
        </p:txBody>
      </p:sp>
      <p:pic>
        <p:nvPicPr>
          <p:cNvPr id="7" name="Picture 6">
            <a:extLst>
              <a:ext uri="{FF2B5EF4-FFF2-40B4-BE49-F238E27FC236}">
                <a16:creationId xmlns:a16="http://schemas.microsoft.com/office/drawing/2014/main" id="{812BCD07-9DB6-4072-9E20-1E8C1B5C9FEC}"/>
              </a:ext>
            </a:extLst>
          </p:cNvPr>
          <p:cNvPicPr>
            <a:picLocks noChangeAspect="1"/>
          </p:cNvPicPr>
          <p:nvPr/>
        </p:nvPicPr>
        <p:blipFill>
          <a:blip r:embed="rId3"/>
          <a:stretch>
            <a:fillRect/>
          </a:stretch>
        </p:blipFill>
        <p:spPr>
          <a:xfrm>
            <a:off x="5867400" y="1323455"/>
            <a:ext cx="3125315" cy="3183891"/>
          </a:xfrm>
          <a:prstGeom prst="rect">
            <a:avLst/>
          </a:prstGeom>
        </p:spPr>
      </p:pic>
      <p:sp>
        <p:nvSpPr>
          <p:cNvPr id="8" name="Subtitle 2">
            <a:extLst>
              <a:ext uri="{FF2B5EF4-FFF2-40B4-BE49-F238E27FC236}">
                <a16:creationId xmlns:a16="http://schemas.microsoft.com/office/drawing/2014/main" id="{2DBBBB26-4B00-4480-8B62-77CA49D1A628}"/>
              </a:ext>
            </a:extLst>
          </p:cNvPr>
          <p:cNvSpPr>
            <a:spLocks noGrp="1"/>
          </p:cNvSpPr>
          <p:nvPr>
            <p:ph type="subTitle" idx="10"/>
          </p:nvPr>
        </p:nvSpPr>
        <p:spPr>
          <a:xfrm>
            <a:off x="381000" y="174787"/>
            <a:ext cx="3276600" cy="304800"/>
          </a:xfrm>
        </p:spPr>
        <p:txBody>
          <a:bodyPr/>
          <a:lstStyle/>
          <a:p>
            <a:r>
              <a:rPr lang="en-US" dirty="0"/>
              <a:t>Proposed Revisions to Section 600</a:t>
            </a:r>
          </a:p>
        </p:txBody>
      </p:sp>
    </p:spTree>
    <p:extLst>
      <p:ext uri="{BB962C8B-B14F-4D97-AF65-F5344CB8AC3E}">
        <p14:creationId xmlns:p14="http://schemas.microsoft.com/office/powerpoint/2010/main" val="187331390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32012" y="1422076"/>
            <a:ext cx="6373588" cy="2978474"/>
          </a:xfrm>
        </p:spPr>
        <p:txBody>
          <a:bodyPr>
            <a:noAutofit/>
          </a:bodyPr>
          <a:lstStyle/>
          <a:p>
            <a:pPr marL="342892" lvl="1" indent="-342892">
              <a:spcBef>
                <a:spcPts val="800"/>
              </a:spcBef>
              <a:buFontTx/>
              <a:buChar char="•"/>
            </a:pPr>
            <a:r>
              <a:rPr lang="en-US" sz="2400" dirty="0"/>
              <a:t>NAS prohibited by laws or regulation (R600.7 to 600.8 A1)</a:t>
            </a:r>
          </a:p>
          <a:p>
            <a:pPr marL="690364" lvl="1" indent="-342892">
              <a:lnSpc>
                <a:spcPct val="110000"/>
              </a:lnSpc>
              <a:spcBef>
                <a:spcPts val="800"/>
              </a:spcBef>
            </a:pPr>
            <a:r>
              <a:rPr lang="en-US" sz="2200" dirty="0"/>
              <a:t>Emphasizes existing material in the Code (R100.3 to 100.3 A1) using the drafting convention that was used for inducement provisions </a:t>
            </a:r>
          </a:p>
          <a:p>
            <a:pPr marL="690364" lvl="1" indent="-342892">
              <a:lnSpc>
                <a:spcPct val="110000"/>
              </a:lnSpc>
              <a:spcBef>
                <a:spcPts val="800"/>
              </a:spcBef>
            </a:pPr>
            <a:endParaRPr lang="en-US" i="1" dirty="0"/>
          </a:p>
        </p:txBody>
      </p:sp>
      <p:sp>
        <p:nvSpPr>
          <p:cNvPr id="4" name="Title 3"/>
          <p:cNvSpPr>
            <a:spLocks noGrp="1"/>
          </p:cNvSpPr>
          <p:nvPr>
            <p:ph type="title"/>
          </p:nvPr>
        </p:nvSpPr>
        <p:spPr>
          <a:xfrm>
            <a:off x="345660" y="516909"/>
            <a:ext cx="7924800" cy="400050"/>
          </a:xfrm>
        </p:spPr>
        <p:txBody>
          <a:bodyPr>
            <a:normAutofit/>
          </a:bodyPr>
          <a:lstStyle/>
          <a:p>
            <a:pPr>
              <a:spcBef>
                <a:spcPts val="200"/>
              </a:spcBef>
            </a:pPr>
            <a:r>
              <a:rPr lang="en-US" dirty="0"/>
              <a:t>General Provisions – Requirements and AM </a:t>
            </a:r>
          </a:p>
        </p:txBody>
      </p:sp>
      <p:sp>
        <p:nvSpPr>
          <p:cNvPr id="5" name="Rectangle 4">
            <a:extLst>
              <a:ext uri="{FF2B5EF4-FFF2-40B4-BE49-F238E27FC236}">
                <a16:creationId xmlns:a16="http://schemas.microsoft.com/office/drawing/2014/main" id="{FD36C105-1BAC-4C88-88F8-49E00CB6D824}"/>
              </a:ext>
            </a:extLst>
          </p:cNvPr>
          <p:cNvSpPr/>
          <p:nvPr/>
        </p:nvSpPr>
        <p:spPr>
          <a:xfrm>
            <a:off x="228600" y="156843"/>
            <a:ext cx="4572000" cy="276999"/>
          </a:xfrm>
          <a:prstGeom prst="rect">
            <a:avLst/>
          </a:prstGeom>
        </p:spPr>
        <p:txBody>
          <a:bodyPr>
            <a:spAutoFit/>
          </a:bodyPr>
          <a:lstStyle/>
          <a:p>
            <a:endParaRPr lang="en-US" sz="1200" dirty="0">
              <a:solidFill>
                <a:schemeClr val="bg1"/>
              </a:solidFill>
            </a:endParaRPr>
          </a:p>
        </p:txBody>
      </p:sp>
      <p:pic>
        <p:nvPicPr>
          <p:cNvPr id="7" name="Picture 6">
            <a:extLst>
              <a:ext uri="{FF2B5EF4-FFF2-40B4-BE49-F238E27FC236}">
                <a16:creationId xmlns:a16="http://schemas.microsoft.com/office/drawing/2014/main" id="{607DE2B5-4359-4456-A7CC-F53EE030F634}"/>
              </a:ext>
            </a:extLst>
          </p:cNvPr>
          <p:cNvPicPr>
            <a:picLocks noChangeAspect="1"/>
          </p:cNvPicPr>
          <p:nvPr/>
        </p:nvPicPr>
        <p:blipFill>
          <a:blip r:embed="rId3">
            <a:extLst>
              <a:ext uri="{837473B0-CC2E-450A-ABE3-18F120FF3D39}">
                <a1611:picAttrSrcUrl xmlns:a1611="http://schemas.microsoft.com/office/drawing/2016/11/main" r:id="rId4"/>
              </a:ext>
            </a:extLst>
          </a:blip>
          <a:stretch>
            <a:fillRect/>
          </a:stretch>
        </p:blipFill>
        <p:spPr>
          <a:xfrm>
            <a:off x="6705600" y="2419350"/>
            <a:ext cx="2216474" cy="1845951"/>
          </a:xfrm>
          <a:prstGeom prst="rect">
            <a:avLst/>
          </a:prstGeom>
        </p:spPr>
      </p:pic>
      <p:sp>
        <p:nvSpPr>
          <p:cNvPr id="6" name="Subtitle 2">
            <a:extLst>
              <a:ext uri="{FF2B5EF4-FFF2-40B4-BE49-F238E27FC236}">
                <a16:creationId xmlns:a16="http://schemas.microsoft.com/office/drawing/2014/main" id="{C2FD2BE4-10FC-4CAD-B60C-ADF8785135C8}"/>
              </a:ext>
            </a:extLst>
          </p:cNvPr>
          <p:cNvSpPr>
            <a:spLocks noGrp="1"/>
          </p:cNvSpPr>
          <p:nvPr>
            <p:ph type="subTitle" idx="10"/>
          </p:nvPr>
        </p:nvSpPr>
        <p:spPr>
          <a:xfrm>
            <a:off x="381000" y="174787"/>
            <a:ext cx="3276600" cy="304800"/>
          </a:xfrm>
        </p:spPr>
        <p:txBody>
          <a:bodyPr/>
          <a:lstStyle/>
          <a:p>
            <a:r>
              <a:rPr lang="en-US" dirty="0"/>
              <a:t>Proposed Revisions to Section 600</a:t>
            </a:r>
          </a:p>
        </p:txBody>
      </p:sp>
    </p:spTree>
    <p:extLst>
      <p:ext uri="{BB962C8B-B14F-4D97-AF65-F5344CB8AC3E}">
        <p14:creationId xmlns:p14="http://schemas.microsoft.com/office/powerpoint/2010/main" val="271566742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32012" y="1422076"/>
            <a:ext cx="7745188" cy="2978474"/>
          </a:xfrm>
        </p:spPr>
        <p:txBody>
          <a:bodyPr>
            <a:noAutofit/>
          </a:bodyPr>
          <a:lstStyle/>
          <a:p>
            <a:pPr marL="342892" lvl="1" indent="-342892">
              <a:spcBef>
                <a:spcPts val="800"/>
              </a:spcBef>
              <a:buFontTx/>
              <a:buChar char="•"/>
            </a:pPr>
            <a:r>
              <a:rPr lang="en-US" sz="2400" dirty="0"/>
              <a:t>Para. R600.9</a:t>
            </a:r>
          </a:p>
          <a:p>
            <a:pPr marL="690364" lvl="1" indent="-342892">
              <a:lnSpc>
                <a:spcPct val="110000"/>
              </a:lnSpc>
              <a:spcBef>
                <a:spcPts val="800"/>
              </a:spcBef>
            </a:pPr>
            <a:r>
              <a:rPr lang="en-US" dirty="0"/>
              <a:t>New heading gives more prominence to requirement for firms to identify threats prior to accepting NAS engagement </a:t>
            </a:r>
          </a:p>
          <a:p>
            <a:pPr marL="342892" lvl="1" indent="-342892">
              <a:lnSpc>
                <a:spcPct val="110000"/>
              </a:lnSpc>
              <a:spcBef>
                <a:spcPts val="800"/>
              </a:spcBef>
              <a:buFontTx/>
              <a:buChar char="•"/>
            </a:pPr>
            <a:r>
              <a:rPr lang="en-US" sz="2400" dirty="0"/>
              <a:t>Paras. 600.10 A1 to 600.10 A3</a:t>
            </a:r>
          </a:p>
          <a:p>
            <a:pPr marL="690364" lvl="1" indent="-342892">
              <a:lnSpc>
                <a:spcPct val="110000"/>
              </a:lnSpc>
              <a:spcBef>
                <a:spcPts val="800"/>
              </a:spcBef>
              <a:buFontTx/>
              <a:buChar char="–"/>
            </a:pPr>
            <a:r>
              <a:rPr lang="en-US" dirty="0"/>
              <a:t>New AM to help firms identify threats to independence in the context of providing NAS to audit clients </a:t>
            </a:r>
          </a:p>
          <a:p>
            <a:pPr marL="690364" lvl="1" indent="-342892">
              <a:lnSpc>
                <a:spcPct val="110000"/>
              </a:lnSpc>
              <a:spcBef>
                <a:spcPts val="800"/>
              </a:spcBef>
            </a:pPr>
            <a:endParaRPr lang="en-US" i="1" dirty="0"/>
          </a:p>
        </p:txBody>
      </p:sp>
      <p:sp>
        <p:nvSpPr>
          <p:cNvPr id="4" name="Title 3"/>
          <p:cNvSpPr>
            <a:spLocks noGrp="1"/>
          </p:cNvSpPr>
          <p:nvPr>
            <p:ph type="title"/>
          </p:nvPr>
        </p:nvSpPr>
        <p:spPr>
          <a:xfrm>
            <a:off x="345660" y="516909"/>
            <a:ext cx="7924800" cy="400050"/>
          </a:xfrm>
        </p:spPr>
        <p:txBody>
          <a:bodyPr>
            <a:normAutofit/>
          </a:bodyPr>
          <a:lstStyle/>
          <a:p>
            <a:pPr>
              <a:spcBef>
                <a:spcPts val="200"/>
              </a:spcBef>
            </a:pPr>
            <a:r>
              <a:rPr lang="en-US" dirty="0"/>
              <a:t>General Provisions – Requirements and AM </a:t>
            </a:r>
          </a:p>
        </p:txBody>
      </p:sp>
      <p:sp>
        <p:nvSpPr>
          <p:cNvPr id="8" name="Subtitle 2">
            <a:extLst>
              <a:ext uri="{FF2B5EF4-FFF2-40B4-BE49-F238E27FC236}">
                <a16:creationId xmlns:a16="http://schemas.microsoft.com/office/drawing/2014/main" id="{F2F035C6-3228-4693-B32B-D7FF4F16A66A}"/>
              </a:ext>
            </a:extLst>
          </p:cNvPr>
          <p:cNvSpPr>
            <a:spLocks noGrp="1"/>
          </p:cNvSpPr>
          <p:nvPr>
            <p:ph type="subTitle" idx="10"/>
          </p:nvPr>
        </p:nvSpPr>
        <p:spPr>
          <a:xfrm>
            <a:off x="345660" y="212109"/>
            <a:ext cx="3276600" cy="304800"/>
          </a:xfrm>
        </p:spPr>
        <p:txBody>
          <a:bodyPr/>
          <a:lstStyle/>
          <a:p>
            <a:r>
              <a:rPr lang="en-US" dirty="0"/>
              <a:t>Proposed Revisions to Section 600</a:t>
            </a:r>
          </a:p>
        </p:txBody>
      </p:sp>
    </p:spTree>
    <p:extLst>
      <p:ext uri="{BB962C8B-B14F-4D97-AF65-F5344CB8AC3E}">
        <p14:creationId xmlns:p14="http://schemas.microsoft.com/office/powerpoint/2010/main" val="12414845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32012" y="1422076"/>
            <a:ext cx="6525988" cy="2978474"/>
          </a:xfrm>
        </p:spPr>
        <p:txBody>
          <a:bodyPr>
            <a:noAutofit/>
          </a:bodyPr>
          <a:lstStyle/>
          <a:p>
            <a:pPr marL="342892" lvl="1" indent="-342892">
              <a:spcBef>
                <a:spcPts val="800"/>
              </a:spcBef>
              <a:buFontTx/>
              <a:buChar char="•"/>
            </a:pPr>
            <a:r>
              <a:rPr lang="en-US" sz="2400" dirty="0"/>
              <a:t>Para. 600.11 A1 </a:t>
            </a:r>
          </a:p>
          <a:p>
            <a:pPr marL="690364" lvl="1" indent="-342892">
              <a:lnSpc>
                <a:spcPct val="110000"/>
              </a:lnSpc>
              <a:spcBef>
                <a:spcPts val="800"/>
              </a:spcBef>
            </a:pPr>
            <a:r>
              <a:rPr lang="en-US" sz="1600" dirty="0"/>
              <a:t>The bulleted list is re-ordered </a:t>
            </a:r>
          </a:p>
          <a:p>
            <a:pPr marL="690364" lvl="1" indent="-342892">
              <a:lnSpc>
                <a:spcPct val="110000"/>
              </a:lnSpc>
              <a:spcBef>
                <a:spcPts val="800"/>
              </a:spcBef>
            </a:pPr>
            <a:r>
              <a:rPr lang="en-US" sz="1600" dirty="0"/>
              <a:t>Reference to “significant” is removed</a:t>
            </a:r>
          </a:p>
          <a:p>
            <a:pPr marL="690364" lvl="1" indent="-342892">
              <a:lnSpc>
                <a:spcPct val="110000"/>
              </a:lnSpc>
              <a:spcBef>
                <a:spcPts val="800"/>
              </a:spcBef>
            </a:pPr>
            <a:r>
              <a:rPr lang="en-US" sz="1600" dirty="0"/>
              <a:t>The term materiality is used only in the context of f/s </a:t>
            </a:r>
          </a:p>
          <a:p>
            <a:pPr marL="342892" lvl="1" indent="-342892">
              <a:lnSpc>
                <a:spcPct val="110000"/>
              </a:lnSpc>
              <a:spcBef>
                <a:spcPts val="800"/>
              </a:spcBef>
              <a:buFontTx/>
              <a:buChar char="•"/>
            </a:pPr>
            <a:r>
              <a:rPr lang="en-US" sz="2400" dirty="0"/>
              <a:t>Paras. R600.13 to 600.13 A1</a:t>
            </a:r>
          </a:p>
          <a:p>
            <a:pPr marL="690364" lvl="1" indent="-342892">
              <a:lnSpc>
                <a:spcPct val="110000"/>
              </a:lnSpc>
              <a:spcBef>
                <a:spcPts val="800"/>
              </a:spcBef>
            </a:pPr>
            <a:r>
              <a:rPr lang="en-US" sz="1600" dirty="0"/>
              <a:t>The material for evaluating threats when firms provide multiple NAS to same audit client is elevated to a requirement with new AM to support it </a:t>
            </a:r>
            <a:endParaRPr lang="en-US" i="1" dirty="0"/>
          </a:p>
        </p:txBody>
      </p:sp>
      <p:sp>
        <p:nvSpPr>
          <p:cNvPr id="4" name="Title 3"/>
          <p:cNvSpPr>
            <a:spLocks noGrp="1"/>
          </p:cNvSpPr>
          <p:nvPr>
            <p:ph type="title"/>
          </p:nvPr>
        </p:nvSpPr>
        <p:spPr>
          <a:xfrm>
            <a:off x="345660" y="516909"/>
            <a:ext cx="7924800" cy="400050"/>
          </a:xfrm>
        </p:spPr>
        <p:txBody>
          <a:bodyPr>
            <a:normAutofit/>
          </a:bodyPr>
          <a:lstStyle/>
          <a:p>
            <a:pPr>
              <a:spcBef>
                <a:spcPts val="200"/>
              </a:spcBef>
            </a:pPr>
            <a:r>
              <a:rPr lang="en-US" dirty="0"/>
              <a:t>General Provisions – Requirements and AM </a:t>
            </a:r>
          </a:p>
        </p:txBody>
      </p:sp>
      <p:pic>
        <p:nvPicPr>
          <p:cNvPr id="6" name="Picture 5">
            <a:extLst>
              <a:ext uri="{FF2B5EF4-FFF2-40B4-BE49-F238E27FC236}">
                <a16:creationId xmlns:a16="http://schemas.microsoft.com/office/drawing/2014/main" id="{E8E6F56E-F32E-4BAD-9198-AA360DA662A7}"/>
              </a:ext>
            </a:extLst>
          </p:cNvPr>
          <p:cNvPicPr>
            <a:picLocks noChangeAspect="1"/>
          </p:cNvPicPr>
          <p:nvPr/>
        </p:nvPicPr>
        <p:blipFill>
          <a:blip r:embed="rId3">
            <a:extLst>
              <a:ext uri="{837473B0-CC2E-450A-ABE3-18F120FF3D39}">
                <a1611:picAttrSrcUrl xmlns:a1611="http://schemas.microsoft.com/office/drawing/2016/11/main" r:id="rId4"/>
              </a:ext>
            </a:extLst>
          </a:blip>
          <a:stretch>
            <a:fillRect/>
          </a:stretch>
        </p:blipFill>
        <p:spPr>
          <a:xfrm>
            <a:off x="7002517" y="2343150"/>
            <a:ext cx="2141483" cy="2143125"/>
          </a:xfrm>
          <a:prstGeom prst="rect">
            <a:avLst/>
          </a:prstGeom>
        </p:spPr>
      </p:pic>
      <p:sp>
        <p:nvSpPr>
          <p:cNvPr id="8" name="Subtitle 2">
            <a:extLst>
              <a:ext uri="{FF2B5EF4-FFF2-40B4-BE49-F238E27FC236}">
                <a16:creationId xmlns:a16="http://schemas.microsoft.com/office/drawing/2014/main" id="{23C97116-1399-48CF-B9F5-73C8B98D73B1}"/>
              </a:ext>
            </a:extLst>
          </p:cNvPr>
          <p:cNvSpPr>
            <a:spLocks noGrp="1"/>
          </p:cNvSpPr>
          <p:nvPr>
            <p:ph type="subTitle" idx="10"/>
          </p:nvPr>
        </p:nvSpPr>
        <p:spPr>
          <a:xfrm>
            <a:off x="381000" y="174787"/>
            <a:ext cx="3276600" cy="304800"/>
          </a:xfrm>
        </p:spPr>
        <p:txBody>
          <a:bodyPr/>
          <a:lstStyle/>
          <a:p>
            <a:r>
              <a:rPr lang="en-US" dirty="0"/>
              <a:t>Proposed Revisions to Section 600</a:t>
            </a:r>
          </a:p>
        </p:txBody>
      </p:sp>
    </p:spTree>
    <p:extLst>
      <p:ext uri="{BB962C8B-B14F-4D97-AF65-F5344CB8AC3E}">
        <p14:creationId xmlns:p14="http://schemas.microsoft.com/office/powerpoint/2010/main" val="149147156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45660" y="1504950"/>
            <a:ext cx="8416203" cy="3183890"/>
          </a:xfrm>
        </p:spPr>
        <p:txBody>
          <a:bodyPr>
            <a:noAutofit/>
          </a:bodyPr>
          <a:lstStyle/>
          <a:p>
            <a:pPr marL="342892" lvl="1" indent="-342892">
              <a:spcBef>
                <a:spcPts val="600"/>
              </a:spcBef>
              <a:buFontTx/>
              <a:buChar char="•"/>
            </a:pPr>
            <a:r>
              <a:rPr lang="en-US" sz="2400" dirty="0"/>
              <a:t>Para. 600.14 A2</a:t>
            </a:r>
          </a:p>
          <a:p>
            <a:pPr marL="690364" lvl="1" indent="-342892">
              <a:lnSpc>
                <a:spcPct val="110000"/>
              </a:lnSpc>
              <a:spcBef>
                <a:spcPts val="600"/>
              </a:spcBef>
            </a:pPr>
            <a:r>
              <a:rPr lang="en-US" sz="1600" dirty="0"/>
              <a:t>New examples of general NAS safeguards added </a:t>
            </a:r>
          </a:p>
          <a:p>
            <a:pPr marL="342892" lvl="1" indent="-342892">
              <a:spcBef>
                <a:spcPts val="1200"/>
              </a:spcBef>
              <a:buFontTx/>
              <a:buChar char="•"/>
            </a:pPr>
            <a:r>
              <a:rPr lang="en-US" sz="2400" dirty="0"/>
              <a:t>Para. 600.15 A1</a:t>
            </a:r>
          </a:p>
          <a:p>
            <a:pPr marL="690364" lvl="1" indent="-342892">
              <a:lnSpc>
                <a:spcPct val="110000"/>
              </a:lnSpc>
              <a:spcBef>
                <a:spcPts val="600"/>
              </a:spcBef>
            </a:pPr>
            <a:r>
              <a:rPr lang="en-US" sz="1600" dirty="0"/>
              <a:t>New description to explain self-review threats in the context of NAS engagements</a:t>
            </a:r>
          </a:p>
          <a:p>
            <a:pPr marL="338320" indent="-342892">
              <a:lnSpc>
                <a:spcPct val="110000"/>
              </a:lnSpc>
            </a:pPr>
            <a:r>
              <a:rPr lang="en-US" dirty="0">
                <a:cs typeface="+mn-cs"/>
              </a:rPr>
              <a:t>Paras</a:t>
            </a:r>
            <a:r>
              <a:rPr lang="en-US" dirty="0"/>
              <a:t>. R600.16 to 600.16 A1 </a:t>
            </a:r>
          </a:p>
          <a:p>
            <a:pPr lvl="1">
              <a:spcBef>
                <a:spcPts val="600"/>
              </a:spcBef>
              <a:spcAft>
                <a:spcPts val="0"/>
              </a:spcAft>
              <a:buFont typeface="+mj-lt"/>
              <a:buChar char="–"/>
            </a:pPr>
            <a:r>
              <a:rPr lang="en-US" sz="1600" dirty="0"/>
              <a:t>Replaced ‘direct or indirect’ with concept of ‘subject to audit procedures’</a:t>
            </a:r>
          </a:p>
          <a:p>
            <a:pPr lvl="1">
              <a:spcBef>
                <a:spcPts val="600"/>
              </a:spcBef>
              <a:spcAft>
                <a:spcPts val="0"/>
              </a:spcAft>
              <a:buFont typeface="+mj-lt"/>
              <a:buChar char="–"/>
            </a:pPr>
            <a:endParaRPr lang="en-US" sz="1600" dirty="0"/>
          </a:p>
        </p:txBody>
      </p:sp>
      <p:sp>
        <p:nvSpPr>
          <p:cNvPr id="4" name="Title 3"/>
          <p:cNvSpPr>
            <a:spLocks noGrp="1"/>
          </p:cNvSpPr>
          <p:nvPr>
            <p:ph type="title"/>
          </p:nvPr>
        </p:nvSpPr>
        <p:spPr>
          <a:xfrm>
            <a:off x="345660" y="516909"/>
            <a:ext cx="7924800" cy="400050"/>
          </a:xfrm>
        </p:spPr>
        <p:txBody>
          <a:bodyPr>
            <a:normAutofit/>
          </a:bodyPr>
          <a:lstStyle/>
          <a:p>
            <a:pPr>
              <a:spcBef>
                <a:spcPts val="200"/>
              </a:spcBef>
            </a:pPr>
            <a:r>
              <a:rPr lang="en-US" dirty="0"/>
              <a:t>General Provisions – Requirements and AM </a:t>
            </a:r>
          </a:p>
        </p:txBody>
      </p:sp>
      <p:sp>
        <p:nvSpPr>
          <p:cNvPr id="7" name="Subtitle 2">
            <a:extLst>
              <a:ext uri="{FF2B5EF4-FFF2-40B4-BE49-F238E27FC236}">
                <a16:creationId xmlns:a16="http://schemas.microsoft.com/office/drawing/2014/main" id="{6B0A59B5-4624-420A-B96C-B4693972821B}"/>
              </a:ext>
            </a:extLst>
          </p:cNvPr>
          <p:cNvSpPr>
            <a:spLocks noGrp="1"/>
          </p:cNvSpPr>
          <p:nvPr>
            <p:ph type="subTitle" idx="10"/>
          </p:nvPr>
        </p:nvSpPr>
        <p:spPr>
          <a:xfrm>
            <a:off x="345660" y="212109"/>
            <a:ext cx="3276600" cy="304800"/>
          </a:xfrm>
        </p:spPr>
        <p:txBody>
          <a:bodyPr/>
          <a:lstStyle/>
          <a:p>
            <a:r>
              <a:rPr lang="en-US" dirty="0"/>
              <a:t>Proposed Revisions to Section 600</a:t>
            </a:r>
          </a:p>
        </p:txBody>
      </p:sp>
    </p:spTree>
    <p:extLst>
      <p:ext uri="{BB962C8B-B14F-4D97-AF65-F5344CB8AC3E}">
        <p14:creationId xmlns:p14="http://schemas.microsoft.com/office/powerpoint/2010/main" val="56657619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94570" y="461930"/>
            <a:ext cx="7530230" cy="400050"/>
          </a:xfrm>
        </p:spPr>
        <p:txBody>
          <a:bodyPr/>
          <a:lstStyle/>
          <a:p>
            <a:r>
              <a:rPr lang="en-US" dirty="0"/>
              <a:t>General Provisions – Self-review</a:t>
            </a:r>
            <a:endParaRPr lang="en-US" b="0" dirty="0"/>
          </a:p>
        </p:txBody>
      </p:sp>
      <p:sp>
        <p:nvSpPr>
          <p:cNvPr id="2" name="Rectangle 1">
            <a:extLst>
              <a:ext uri="{FF2B5EF4-FFF2-40B4-BE49-F238E27FC236}">
                <a16:creationId xmlns:a16="http://schemas.microsoft.com/office/drawing/2014/main" id="{BF92E95A-2DA5-4A45-AE95-C87DE7A6C748}"/>
              </a:ext>
            </a:extLst>
          </p:cNvPr>
          <p:cNvSpPr/>
          <p:nvPr/>
        </p:nvSpPr>
        <p:spPr bwMode="auto">
          <a:xfrm>
            <a:off x="432100" y="1352550"/>
            <a:ext cx="8407100" cy="152400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en-US" sz="2200" dirty="0">
                <a:solidFill>
                  <a:schemeClr val="tx2">
                    <a:lumMod val="65000"/>
                    <a:lumOff val="35000"/>
                  </a:schemeClr>
                </a:solidFill>
              </a:rPr>
              <a:t>Firms and network firms </a:t>
            </a:r>
            <a:r>
              <a:rPr lang="en-US" sz="2200" b="1" u="sng" dirty="0">
                <a:solidFill>
                  <a:schemeClr val="tx2">
                    <a:lumMod val="65000"/>
                    <a:lumOff val="35000"/>
                  </a:schemeClr>
                </a:solidFill>
              </a:rPr>
              <a:t>shall not</a:t>
            </a:r>
            <a:r>
              <a:rPr lang="en-US" sz="2200" u="sng" dirty="0">
                <a:solidFill>
                  <a:schemeClr val="tx2">
                    <a:lumMod val="65000"/>
                    <a:lumOff val="35000"/>
                  </a:schemeClr>
                </a:solidFill>
              </a:rPr>
              <a:t> </a:t>
            </a:r>
            <a:r>
              <a:rPr lang="en-US" sz="2200" b="1" u="sng" dirty="0">
                <a:solidFill>
                  <a:schemeClr val="tx2">
                    <a:lumMod val="65000"/>
                    <a:lumOff val="35000"/>
                  </a:schemeClr>
                </a:solidFill>
              </a:rPr>
              <a:t>provide to an audit client that is a PIE</a:t>
            </a:r>
            <a:r>
              <a:rPr lang="en-US" sz="2200" b="1" dirty="0">
                <a:solidFill>
                  <a:schemeClr val="tx2">
                    <a:lumMod val="65000"/>
                    <a:lumOff val="35000"/>
                  </a:schemeClr>
                </a:solidFill>
              </a:rPr>
              <a:t> </a:t>
            </a:r>
            <a:r>
              <a:rPr lang="en-US" sz="2200" dirty="0">
                <a:solidFill>
                  <a:schemeClr val="tx2">
                    <a:lumMod val="65000"/>
                    <a:lumOff val="35000"/>
                  </a:schemeClr>
                </a:solidFill>
              </a:rPr>
              <a:t>a NAS if the results of that NAS </a:t>
            </a:r>
            <a:r>
              <a:rPr lang="en-US" sz="2200" b="1" u="sng" dirty="0">
                <a:solidFill>
                  <a:schemeClr val="tx2">
                    <a:lumMod val="65000"/>
                    <a:lumOff val="35000"/>
                  </a:schemeClr>
                </a:solidFill>
              </a:rPr>
              <a:t>might be subject to audit procedures </a:t>
            </a:r>
            <a:r>
              <a:rPr lang="en-US" sz="2200" dirty="0">
                <a:solidFill>
                  <a:schemeClr val="tx2">
                    <a:lumMod val="65000"/>
                    <a:lumOff val="35000"/>
                  </a:schemeClr>
                </a:solidFill>
              </a:rPr>
              <a:t>during the audit of the f/s on which the firm will express an opinion. </a:t>
            </a:r>
            <a:r>
              <a:rPr lang="en-US" sz="2200" dirty="0">
                <a:solidFill>
                  <a:srgbClr val="FF0000"/>
                </a:solidFill>
              </a:rPr>
              <a:t>(R600.16)</a:t>
            </a:r>
            <a:endParaRPr kumimoji="0" lang="en-US" sz="2200" b="0" i="0" u="none" strike="noStrike" cap="none" normalizeH="0" baseline="0" dirty="0">
              <a:ln>
                <a:noFill/>
              </a:ln>
              <a:solidFill>
                <a:schemeClr val="tx2">
                  <a:lumMod val="65000"/>
                  <a:lumOff val="35000"/>
                </a:schemeClr>
              </a:solidFill>
              <a:effectLst/>
              <a:ea typeface="ヒラギノ角ゴ Pro W3" charset="-128"/>
              <a:cs typeface="ヒラギノ角ゴ Pro W3" charset="-128"/>
            </a:endParaRPr>
          </a:p>
        </p:txBody>
      </p:sp>
      <p:sp>
        <p:nvSpPr>
          <p:cNvPr id="5" name="Rectangle 4">
            <a:extLst>
              <a:ext uri="{FF2B5EF4-FFF2-40B4-BE49-F238E27FC236}">
                <a16:creationId xmlns:a16="http://schemas.microsoft.com/office/drawing/2014/main" id="{A1A47464-2E81-48D5-B791-60E2BE87C3CA}"/>
              </a:ext>
            </a:extLst>
          </p:cNvPr>
          <p:cNvSpPr/>
          <p:nvPr/>
        </p:nvSpPr>
        <p:spPr bwMode="auto">
          <a:xfrm>
            <a:off x="438924" y="3030372"/>
            <a:ext cx="8400276" cy="1446378"/>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en-US" sz="1800" dirty="0">
                <a:solidFill>
                  <a:schemeClr val="tx2">
                    <a:lumMod val="65000"/>
                    <a:lumOff val="35000"/>
                  </a:schemeClr>
                </a:solidFill>
              </a:rPr>
              <a:t>A NAS that is </a:t>
            </a:r>
            <a:r>
              <a:rPr lang="en-US" sz="1800" u="sng" dirty="0">
                <a:solidFill>
                  <a:schemeClr val="tx2">
                    <a:lumMod val="65000"/>
                    <a:lumOff val="35000"/>
                  </a:schemeClr>
                </a:solidFill>
              </a:rPr>
              <a:t>subject to audit procedures creates a self-review threat </a:t>
            </a:r>
            <a:r>
              <a:rPr lang="en-US" sz="1800" dirty="0">
                <a:solidFill>
                  <a:schemeClr val="tx2">
                    <a:lumMod val="65000"/>
                    <a:lumOff val="35000"/>
                  </a:schemeClr>
                </a:solidFill>
              </a:rPr>
              <a:t>to independence. Where the provision of a NAS to an </a:t>
            </a:r>
            <a:r>
              <a:rPr lang="en-US" sz="1800" b="1" u="sng" dirty="0">
                <a:solidFill>
                  <a:schemeClr val="tx2">
                    <a:lumMod val="65000"/>
                    <a:lumOff val="35000"/>
                  </a:schemeClr>
                </a:solidFill>
              </a:rPr>
              <a:t>audit client that is a PIE </a:t>
            </a:r>
            <a:r>
              <a:rPr lang="en-US" sz="1800" dirty="0">
                <a:solidFill>
                  <a:schemeClr val="tx2">
                    <a:lumMod val="65000"/>
                    <a:lumOff val="35000"/>
                  </a:schemeClr>
                </a:solidFill>
              </a:rPr>
              <a:t>gives rise to a </a:t>
            </a:r>
            <a:r>
              <a:rPr lang="en-US" sz="1800" b="1" u="sng" dirty="0">
                <a:solidFill>
                  <a:schemeClr val="tx2">
                    <a:lumMod val="65000"/>
                    <a:lumOff val="35000"/>
                  </a:schemeClr>
                </a:solidFill>
              </a:rPr>
              <a:t>self-review threat </a:t>
            </a:r>
            <a:r>
              <a:rPr lang="en-US" sz="1800" dirty="0">
                <a:solidFill>
                  <a:schemeClr val="tx2">
                    <a:lumMod val="65000"/>
                    <a:lumOff val="35000"/>
                  </a:schemeClr>
                </a:solidFill>
              </a:rPr>
              <a:t>to independence in appearance, such a threat </a:t>
            </a:r>
            <a:r>
              <a:rPr lang="en-US" sz="1800" b="1" u="sng" dirty="0">
                <a:solidFill>
                  <a:schemeClr val="tx2">
                    <a:lumMod val="65000"/>
                    <a:lumOff val="35000"/>
                  </a:schemeClr>
                </a:solidFill>
              </a:rPr>
              <a:t>cannot be eliminated and safeguards are not capable of being applied </a:t>
            </a:r>
            <a:r>
              <a:rPr lang="en-US" sz="1800" dirty="0">
                <a:solidFill>
                  <a:schemeClr val="tx2">
                    <a:lumMod val="65000"/>
                    <a:lumOff val="35000"/>
                  </a:schemeClr>
                </a:solidFill>
              </a:rPr>
              <a:t>to reduce the threat to an acceptable level. </a:t>
            </a:r>
            <a:r>
              <a:rPr lang="en-US" sz="2200" dirty="0">
                <a:solidFill>
                  <a:srgbClr val="FF0000"/>
                </a:solidFill>
              </a:rPr>
              <a:t>(600.16 A1)</a:t>
            </a:r>
          </a:p>
        </p:txBody>
      </p:sp>
      <p:sp>
        <p:nvSpPr>
          <p:cNvPr id="9" name="Subtitle 2">
            <a:extLst>
              <a:ext uri="{FF2B5EF4-FFF2-40B4-BE49-F238E27FC236}">
                <a16:creationId xmlns:a16="http://schemas.microsoft.com/office/drawing/2014/main" id="{1DC8A40B-C9B0-4164-A25A-B24D242B864E}"/>
              </a:ext>
            </a:extLst>
          </p:cNvPr>
          <p:cNvSpPr txBox="1">
            <a:spLocks/>
          </p:cNvSpPr>
          <p:nvPr/>
        </p:nvSpPr>
        <p:spPr>
          <a:xfrm>
            <a:off x="304800" y="64245"/>
            <a:ext cx="3276600" cy="304800"/>
          </a:xfrm>
          <a:prstGeom prst="rect">
            <a:avLst/>
          </a:prstGeom>
        </p:spPr>
        <p:txBody>
          <a:bodyPr/>
          <a:lstStyle>
            <a:lvl1pPr marL="342900" indent="-342900" algn="l" rtl="0" eaLnBrk="1" fontAlgn="base" hangingPunct="1">
              <a:spcBef>
                <a:spcPts val="776"/>
              </a:spcBef>
              <a:spcAft>
                <a:spcPct val="0"/>
              </a:spcAft>
              <a:buChar char="•"/>
              <a:defRPr sz="2400">
                <a:solidFill>
                  <a:schemeClr val="tx2">
                    <a:lumMod val="65000"/>
                    <a:lumOff val="35000"/>
                  </a:schemeClr>
                </a:solidFill>
                <a:latin typeface="+mn-lt"/>
                <a:ea typeface="ＭＳ Ｐゴシック" charset="0"/>
                <a:cs typeface="ＭＳ Ｐゴシック" charset="0"/>
              </a:defRPr>
            </a:lvl1pPr>
            <a:lvl2pPr marL="694944" indent="-347472" algn="l" rtl="0" eaLnBrk="1" fontAlgn="base" hangingPunct="1">
              <a:spcBef>
                <a:spcPts val="776"/>
              </a:spcBef>
              <a:spcAft>
                <a:spcPct val="0"/>
              </a:spcAft>
              <a:buChar char="–"/>
              <a:defRPr sz="2000">
                <a:solidFill>
                  <a:schemeClr val="tx2">
                    <a:lumMod val="65000"/>
                    <a:lumOff val="35000"/>
                  </a:schemeClr>
                </a:solidFill>
                <a:latin typeface="+mn-lt"/>
                <a:ea typeface="ＭＳ Ｐゴシック" charset="0"/>
                <a:cs typeface="+mn-cs"/>
              </a:defRPr>
            </a:lvl2pPr>
            <a:lvl3pPr marL="1042416" indent="-347472" algn="l" rtl="0" eaLnBrk="1" fontAlgn="base" hangingPunct="1">
              <a:spcBef>
                <a:spcPts val="776"/>
              </a:spcBef>
              <a:spcAft>
                <a:spcPct val="0"/>
              </a:spcAft>
              <a:buChar char="•"/>
              <a:defRPr sz="1800">
                <a:solidFill>
                  <a:schemeClr val="tx2">
                    <a:lumMod val="65000"/>
                    <a:lumOff val="35000"/>
                  </a:schemeClr>
                </a:solidFill>
                <a:latin typeface="+mn-lt"/>
                <a:ea typeface="ＭＳ Ｐゴシック" charset="0"/>
                <a:cs typeface="+mn-cs"/>
              </a:defRPr>
            </a:lvl3pPr>
            <a:lvl4pPr marL="1389888" indent="-347472" algn="l" rtl="0" eaLnBrk="1" fontAlgn="base" hangingPunct="1">
              <a:spcBef>
                <a:spcPts val="776"/>
              </a:spcBef>
              <a:spcAft>
                <a:spcPct val="0"/>
              </a:spcAft>
              <a:buChar char="–"/>
              <a:defRPr sz="1600">
                <a:solidFill>
                  <a:schemeClr val="tx2">
                    <a:lumMod val="65000"/>
                    <a:lumOff val="35000"/>
                  </a:schemeClr>
                </a:solidFill>
                <a:latin typeface="+mn-lt"/>
                <a:ea typeface="ＭＳ Ｐゴシック" charset="0"/>
                <a:cs typeface="+mn-cs"/>
              </a:defRPr>
            </a:lvl4pPr>
            <a:lvl5pPr marL="1737360" indent="-347472" algn="l" rtl="0" eaLnBrk="1" fontAlgn="base" hangingPunct="1">
              <a:spcBef>
                <a:spcPts val="776"/>
              </a:spcBef>
              <a:spcAft>
                <a:spcPct val="0"/>
              </a:spcAft>
              <a:buChar char="»"/>
              <a:defRPr sz="1400">
                <a:solidFill>
                  <a:schemeClr val="tx2">
                    <a:lumMod val="65000"/>
                    <a:lumOff val="35000"/>
                  </a:schemeClr>
                </a:solidFill>
                <a:latin typeface="+mn-lt"/>
                <a:ea typeface="ＭＳ Ｐゴシック"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a:lstStyle>
          <a:p>
            <a:pPr marL="0" indent="0">
              <a:buNone/>
            </a:pPr>
            <a:r>
              <a:rPr lang="en-US" sz="1400" kern="0" dirty="0">
                <a:solidFill>
                  <a:schemeClr val="bg1"/>
                </a:solidFill>
              </a:rPr>
              <a:t>Proposed Revisions to Section 600</a:t>
            </a:r>
          </a:p>
        </p:txBody>
      </p:sp>
    </p:spTree>
    <p:extLst>
      <p:ext uri="{BB962C8B-B14F-4D97-AF65-F5344CB8AC3E}">
        <p14:creationId xmlns:p14="http://schemas.microsoft.com/office/powerpoint/2010/main" val="3957552057"/>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Objective of Today’s Session </a:t>
            </a:r>
          </a:p>
        </p:txBody>
      </p:sp>
      <p:sp>
        <p:nvSpPr>
          <p:cNvPr id="5" name="AutoShape 2" descr="Image result for fees"/>
          <p:cNvSpPr>
            <a:spLocks noGrp="1" noChangeAspect="1" noChangeArrowheads="1"/>
          </p:cNvSpPr>
          <p:nvPr>
            <p:ph idx="1"/>
          </p:nvPr>
        </p:nvSpPr>
        <p:spPr bwMode="auto">
          <a:xfrm>
            <a:off x="304800" y="1504950"/>
            <a:ext cx="8305800" cy="2848672"/>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457200" lvl="1" indent="-457200">
              <a:spcBef>
                <a:spcPts val="1200"/>
              </a:spcBef>
              <a:buFont typeface="+mj-lt"/>
              <a:buAutoNum type="arabicPeriod" startAt="2"/>
            </a:pPr>
            <a:r>
              <a:rPr lang="en-US" sz="2400" dirty="0"/>
              <a:t>To obtain the Board’s views on the Task Force’s proposed revisions to:</a:t>
            </a:r>
          </a:p>
          <a:p>
            <a:pPr lvl="1">
              <a:spcBef>
                <a:spcPts val="1200"/>
              </a:spcBef>
            </a:pPr>
            <a:r>
              <a:rPr lang="en-US" sz="1800" dirty="0"/>
              <a:t>Section 600, including subsections 601 to 610</a:t>
            </a:r>
          </a:p>
          <a:p>
            <a:pPr lvl="1">
              <a:spcBef>
                <a:spcPts val="1200"/>
              </a:spcBef>
            </a:pPr>
            <a:r>
              <a:rPr lang="en-US" sz="1800" dirty="0"/>
              <a:t>Section 400 </a:t>
            </a:r>
          </a:p>
          <a:p>
            <a:pPr marL="457200" lvl="1" indent="-457200">
              <a:spcBef>
                <a:spcPts val="1200"/>
              </a:spcBef>
              <a:buFont typeface="+mj-lt"/>
              <a:buAutoNum type="arabicPeriod" startAt="2"/>
            </a:pPr>
            <a:r>
              <a:rPr lang="en-US" sz="2400" dirty="0"/>
              <a:t>To consider matters relevant to Section 950 in advance of developing conforming/ consequential amendments</a:t>
            </a:r>
            <a:endParaRPr lang="en-US" sz="2200" dirty="0">
              <a:solidFill>
                <a:schemeClr val="tx1">
                  <a:lumMod val="75000"/>
                  <a:lumOff val="25000"/>
                </a:schemeClr>
              </a:solidFill>
            </a:endParaRPr>
          </a:p>
        </p:txBody>
      </p:sp>
      <p:sp>
        <p:nvSpPr>
          <p:cNvPr id="6" name="AutoShape 2" descr="Image result for objective"/>
          <p:cNvSpPr>
            <a:spLocks noChangeAspect="1" noChangeArrowheads="1"/>
          </p:cNvSpPr>
          <p:nvPr/>
        </p:nvSpPr>
        <p:spPr bwMode="auto">
          <a:xfrm>
            <a:off x="6350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800">
              <a:solidFill>
                <a:srgbClr val="000000"/>
              </a:solidFill>
            </a:endParaRPr>
          </a:p>
        </p:txBody>
      </p:sp>
    </p:spTree>
    <p:extLst>
      <p:ext uri="{BB962C8B-B14F-4D97-AF65-F5344CB8AC3E}">
        <p14:creationId xmlns:p14="http://schemas.microsoft.com/office/powerpoint/2010/main" val="20825163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1" y="1489710"/>
            <a:ext cx="5509364" cy="3063240"/>
          </a:xfrm>
        </p:spPr>
        <p:txBody>
          <a:bodyPr/>
          <a:lstStyle/>
          <a:p>
            <a:r>
              <a:rPr lang="en-US" sz="2250" dirty="0"/>
              <a:t>Firms and network firms will continue to apply conceptual framework to identify, evaluate and address </a:t>
            </a:r>
            <a:r>
              <a:rPr lang="en-US" sz="2250" b="1" dirty="0"/>
              <a:t>all other types of threat </a:t>
            </a:r>
            <a:r>
              <a:rPr lang="en-US" sz="2250" dirty="0"/>
              <a:t>to independence</a:t>
            </a:r>
          </a:p>
          <a:p>
            <a:pPr lvl="1"/>
            <a:endParaRPr lang="en-US" dirty="0"/>
          </a:p>
          <a:p>
            <a:pPr marL="693687" lvl="2"/>
            <a:endParaRPr lang="en-US" dirty="0"/>
          </a:p>
          <a:p>
            <a:endParaRPr lang="en-US" dirty="0"/>
          </a:p>
          <a:p>
            <a:endParaRPr lang="en-US" dirty="0"/>
          </a:p>
        </p:txBody>
      </p:sp>
      <p:sp>
        <p:nvSpPr>
          <p:cNvPr id="4" name="Title 3"/>
          <p:cNvSpPr>
            <a:spLocks noGrp="1"/>
          </p:cNvSpPr>
          <p:nvPr>
            <p:ph type="title"/>
          </p:nvPr>
        </p:nvSpPr>
        <p:spPr/>
        <p:txBody>
          <a:bodyPr/>
          <a:lstStyle/>
          <a:p>
            <a:r>
              <a:rPr lang="en-US" dirty="0"/>
              <a:t>General Provisions – Threats Other than Self-review</a:t>
            </a:r>
          </a:p>
        </p:txBody>
      </p:sp>
      <p:pic>
        <p:nvPicPr>
          <p:cNvPr id="5" name="Picture 4"/>
          <p:cNvPicPr>
            <a:picLocks noChangeAspect="1"/>
          </p:cNvPicPr>
          <p:nvPr/>
        </p:nvPicPr>
        <p:blipFill>
          <a:blip r:embed="rId3"/>
          <a:stretch>
            <a:fillRect/>
          </a:stretch>
        </p:blipFill>
        <p:spPr>
          <a:xfrm>
            <a:off x="5974915" y="1345876"/>
            <a:ext cx="2940485" cy="3162416"/>
          </a:xfrm>
          <a:prstGeom prst="rect">
            <a:avLst/>
          </a:prstGeom>
        </p:spPr>
      </p:pic>
      <p:sp>
        <p:nvSpPr>
          <p:cNvPr id="6" name="Subtitle 2">
            <a:extLst>
              <a:ext uri="{FF2B5EF4-FFF2-40B4-BE49-F238E27FC236}">
                <a16:creationId xmlns:a16="http://schemas.microsoft.com/office/drawing/2014/main" id="{4C7A0736-0A6B-481D-9C3F-039F7F038AB6}"/>
              </a:ext>
            </a:extLst>
          </p:cNvPr>
          <p:cNvSpPr txBox="1">
            <a:spLocks/>
          </p:cNvSpPr>
          <p:nvPr/>
        </p:nvSpPr>
        <p:spPr>
          <a:xfrm>
            <a:off x="304800" y="64245"/>
            <a:ext cx="3276600" cy="304800"/>
          </a:xfrm>
          <a:prstGeom prst="rect">
            <a:avLst/>
          </a:prstGeom>
        </p:spPr>
        <p:txBody>
          <a:bodyPr/>
          <a:lstStyle>
            <a:lvl1pPr marL="342900" indent="-342900" algn="l" rtl="0" eaLnBrk="1" fontAlgn="base" hangingPunct="1">
              <a:spcBef>
                <a:spcPts val="776"/>
              </a:spcBef>
              <a:spcAft>
                <a:spcPct val="0"/>
              </a:spcAft>
              <a:buChar char="•"/>
              <a:defRPr sz="2400">
                <a:solidFill>
                  <a:schemeClr val="tx2">
                    <a:lumMod val="65000"/>
                    <a:lumOff val="35000"/>
                  </a:schemeClr>
                </a:solidFill>
                <a:latin typeface="+mn-lt"/>
                <a:ea typeface="ＭＳ Ｐゴシック" charset="0"/>
                <a:cs typeface="ＭＳ Ｐゴシック" charset="0"/>
              </a:defRPr>
            </a:lvl1pPr>
            <a:lvl2pPr marL="694944" indent="-347472" algn="l" rtl="0" eaLnBrk="1" fontAlgn="base" hangingPunct="1">
              <a:spcBef>
                <a:spcPts val="776"/>
              </a:spcBef>
              <a:spcAft>
                <a:spcPct val="0"/>
              </a:spcAft>
              <a:buChar char="–"/>
              <a:defRPr sz="2000">
                <a:solidFill>
                  <a:schemeClr val="tx2">
                    <a:lumMod val="65000"/>
                    <a:lumOff val="35000"/>
                  </a:schemeClr>
                </a:solidFill>
                <a:latin typeface="+mn-lt"/>
                <a:ea typeface="ＭＳ Ｐゴシック" charset="0"/>
                <a:cs typeface="+mn-cs"/>
              </a:defRPr>
            </a:lvl2pPr>
            <a:lvl3pPr marL="1042416" indent="-347472" algn="l" rtl="0" eaLnBrk="1" fontAlgn="base" hangingPunct="1">
              <a:spcBef>
                <a:spcPts val="776"/>
              </a:spcBef>
              <a:spcAft>
                <a:spcPct val="0"/>
              </a:spcAft>
              <a:buChar char="•"/>
              <a:defRPr sz="1800">
                <a:solidFill>
                  <a:schemeClr val="tx2">
                    <a:lumMod val="65000"/>
                    <a:lumOff val="35000"/>
                  </a:schemeClr>
                </a:solidFill>
                <a:latin typeface="+mn-lt"/>
                <a:ea typeface="ＭＳ Ｐゴシック" charset="0"/>
                <a:cs typeface="+mn-cs"/>
              </a:defRPr>
            </a:lvl3pPr>
            <a:lvl4pPr marL="1389888" indent="-347472" algn="l" rtl="0" eaLnBrk="1" fontAlgn="base" hangingPunct="1">
              <a:spcBef>
                <a:spcPts val="776"/>
              </a:spcBef>
              <a:spcAft>
                <a:spcPct val="0"/>
              </a:spcAft>
              <a:buChar char="–"/>
              <a:defRPr sz="1600">
                <a:solidFill>
                  <a:schemeClr val="tx2">
                    <a:lumMod val="65000"/>
                    <a:lumOff val="35000"/>
                  </a:schemeClr>
                </a:solidFill>
                <a:latin typeface="+mn-lt"/>
                <a:ea typeface="ＭＳ Ｐゴシック" charset="0"/>
                <a:cs typeface="+mn-cs"/>
              </a:defRPr>
            </a:lvl4pPr>
            <a:lvl5pPr marL="1737360" indent="-347472" algn="l" rtl="0" eaLnBrk="1" fontAlgn="base" hangingPunct="1">
              <a:spcBef>
                <a:spcPts val="776"/>
              </a:spcBef>
              <a:spcAft>
                <a:spcPct val="0"/>
              </a:spcAft>
              <a:buChar char="»"/>
              <a:defRPr sz="1400">
                <a:solidFill>
                  <a:schemeClr val="tx2">
                    <a:lumMod val="65000"/>
                    <a:lumOff val="35000"/>
                  </a:schemeClr>
                </a:solidFill>
                <a:latin typeface="+mn-lt"/>
                <a:ea typeface="ＭＳ Ｐゴシック"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a:lstStyle>
          <a:p>
            <a:pPr marL="0" indent="0">
              <a:buNone/>
            </a:pPr>
            <a:r>
              <a:rPr lang="en-US" sz="1400" kern="0" dirty="0">
                <a:solidFill>
                  <a:schemeClr val="bg1"/>
                </a:solidFill>
              </a:rPr>
              <a:t>Proposed Revisions to Section 600</a:t>
            </a:r>
          </a:p>
        </p:txBody>
      </p:sp>
    </p:spTree>
    <p:extLst>
      <p:ext uri="{BB962C8B-B14F-4D97-AF65-F5344CB8AC3E}">
        <p14:creationId xmlns:p14="http://schemas.microsoft.com/office/powerpoint/2010/main" val="7356195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1276350"/>
            <a:ext cx="8583388" cy="2978474"/>
          </a:xfrm>
        </p:spPr>
        <p:txBody>
          <a:bodyPr>
            <a:noAutofit/>
          </a:bodyPr>
          <a:lstStyle/>
          <a:p>
            <a:pPr marL="342892" lvl="1" indent="-342892">
              <a:spcBef>
                <a:spcPts val="600"/>
              </a:spcBef>
              <a:buFontTx/>
              <a:buChar char="•"/>
            </a:pPr>
            <a:r>
              <a:rPr lang="en-US" sz="2400" dirty="0"/>
              <a:t>Management responsibilities </a:t>
            </a:r>
          </a:p>
          <a:p>
            <a:pPr marL="690364" lvl="1" indent="-342892">
              <a:lnSpc>
                <a:spcPct val="110000"/>
              </a:lnSpc>
              <a:spcBef>
                <a:spcPts val="600"/>
              </a:spcBef>
            </a:pPr>
            <a:r>
              <a:rPr lang="en-US" sz="1600" dirty="0"/>
              <a:t>Prohibition, exception and other provisions re assuming management responsibility moved to Section 400 (i.e., R400.13 to R400.16 of </a:t>
            </a:r>
            <a:r>
              <a:rPr lang="en-US" sz="1600" b="1" dirty="0"/>
              <a:t>Agenda Item 6-B)</a:t>
            </a:r>
          </a:p>
          <a:p>
            <a:pPr lvl="1" algn="just">
              <a:spcBef>
                <a:spcPts val="600"/>
              </a:spcBef>
            </a:pPr>
            <a:r>
              <a:rPr lang="en-US" sz="1600" dirty="0"/>
              <a:t>Strengthened provisions to ensure that firms and network firms are satisfied that management makes all significant judgments and decisions (see R400.15)</a:t>
            </a:r>
          </a:p>
          <a:p>
            <a:pPr lvl="1" algn="just">
              <a:spcBef>
                <a:spcPts val="600"/>
              </a:spcBef>
            </a:pPr>
            <a:r>
              <a:rPr lang="en-US" sz="1600" dirty="0"/>
              <a:t>Entity will still need to designate an individual with suitable skill, knowledge and experience to take ownership and evaluate adequacy and results of NAS</a:t>
            </a:r>
          </a:p>
          <a:p>
            <a:pPr marL="342892" lvl="1" indent="-342892">
              <a:spcBef>
                <a:spcPts val="1200"/>
              </a:spcBef>
              <a:buFontTx/>
              <a:buChar char="•"/>
            </a:pPr>
            <a:r>
              <a:rPr lang="en-US" sz="2400" dirty="0"/>
              <a:t>Paras. 600.17 A1  </a:t>
            </a:r>
          </a:p>
          <a:p>
            <a:pPr lvl="1">
              <a:lnSpc>
                <a:spcPct val="110000"/>
              </a:lnSpc>
              <a:spcBef>
                <a:spcPts val="600"/>
              </a:spcBef>
            </a:pPr>
            <a:r>
              <a:rPr lang="en-US" sz="1600" dirty="0"/>
              <a:t>Enhanced clarity about circumstances in which firms might provide advice and recommendations to assist management </a:t>
            </a:r>
          </a:p>
          <a:p>
            <a:pPr lvl="1">
              <a:lnSpc>
                <a:spcPct val="110000"/>
              </a:lnSpc>
              <a:spcBef>
                <a:spcPts val="600"/>
              </a:spcBef>
            </a:pPr>
            <a:endParaRPr lang="en-US" sz="1600" dirty="0"/>
          </a:p>
          <a:p>
            <a:pPr marL="690364" lvl="1" indent="-342892">
              <a:lnSpc>
                <a:spcPct val="110000"/>
              </a:lnSpc>
              <a:spcBef>
                <a:spcPts val="800"/>
              </a:spcBef>
            </a:pPr>
            <a:endParaRPr lang="en-US" i="1" dirty="0"/>
          </a:p>
        </p:txBody>
      </p:sp>
      <p:sp>
        <p:nvSpPr>
          <p:cNvPr id="4" name="Title 3"/>
          <p:cNvSpPr>
            <a:spLocks noGrp="1"/>
          </p:cNvSpPr>
          <p:nvPr>
            <p:ph type="title"/>
          </p:nvPr>
        </p:nvSpPr>
        <p:spPr>
          <a:xfrm>
            <a:off x="345660" y="516909"/>
            <a:ext cx="7924800" cy="400050"/>
          </a:xfrm>
        </p:spPr>
        <p:txBody>
          <a:bodyPr>
            <a:normAutofit/>
          </a:bodyPr>
          <a:lstStyle/>
          <a:p>
            <a:pPr>
              <a:spcBef>
                <a:spcPts val="200"/>
              </a:spcBef>
            </a:pPr>
            <a:r>
              <a:rPr lang="en-US" dirty="0"/>
              <a:t>General Provisions – Requirements and AM </a:t>
            </a:r>
          </a:p>
        </p:txBody>
      </p:sp>
      <p:sp>
        <p:nvSpPr>
          <p:cNvPr id="3" name="Rectangle 2">
            <a:extLst>
              <a:ext uri="{FF2B5EF4-FFF2-40B4-BE49-F238E27FC236}">
                <a16:creationId xmlns:a16="http://schemas.microsoft.com/office/drawing/2014/main" id="{DC41038B-3293-4E57-8649-16FB09E09C63}"/>
              </a:ext>
            </a:extLst>
          </p:cNvPr>
          <p:cNvSpPr/>
          <p:nvPr/>
        </p:nvSpPr>
        <p:spPr>
          <a:xfrm>
            <a:off x="304800" y="175305"/>
            <a:ext cx="4572000" cy="307777"/>
          </a:xfrm>
          <a:prstGeom prst="rect">
            <a:avLst/>
          </a:prstGeom>
        </p:spPr>
        <p:txBody>
          <a:bodyPr>
            <a:spAutoFit/>
          </a:bodyPr>
          <a:lstStyle/>
          <a:p>
            <a:pPr marL="0" indent="0">
              <a:buNone/>
            </a:pPr>
            <a:r>
              <a:rPr lang="en-US" sz="1400" kern="0" dirty="0">
                <a:solidFill>
                  <a:schemeClr val="bg1"/>
                </a:solidFill>
              </a:rPr>
              <a:t>Proposed Revisions to Section 600</a:t>
            </a:r>
          </a:p>
        </p:txBody>
      </p:sp>
    </p:spTree>
    <p:extLst>
      <p:ext uri="{BB962C8B-B14F-4D97-AF65-F5344CB8AC3E}">
        <p14:creationId xmlns:p14="http://schemas.microsoft.com/office/powerpoint/2010/main" val="55170148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1352550"/>
            <a:ext cx="8839200" cy="3200400"/>
          </a:xfrm>
        </p:spPr>
        <p:txBody>
          <a:bodyPr>
            <a:noAutofit/>
          </a:bodyPr>
          <a:lstStyle/>
          <a:p>
            <a:pPr marL="342892" lvl="1" indent="-342892">
              <a:spcBef>
                <a:spcPts val="600"/>
              </a:spcBef>
              <a:buFontTx/>
              <a:buChar char="•"/>
            </a:pPr>
            <a:r>
              <a:rPr lang="en-US" sz="2400" dirty="0"/>
              <a:t>Auditor communications with TCWG regarding NAS </a:t>
            </a:r>
          </a:p>
          <a:p>
            <a:pPr marL="690364" lvl="1" indent="-342892">
              <a:lnSpc>
                <a:spcPct val="110000"/>
              </a:lnSpc>
              <a:spcBef>
                <a:spcPts val="600"/>
              </a:spcBef>
            </a:pPr>
            <a:r>
              <a:rPr lang="en-US" sz="1600" dirty="0"/>
              <a:t>Para. 600.18 A1 refers to existing provisions in the Code re auditor communication with TCWG and indicates that those provisions are relevant about NAS and NAS fees </a:t>
            </a:r>
          </a:p>
          <a:p>
            <a:pPr marL="690364" lvl="1" indent="-342892">
              <a:lnSpc>
                <a:spcPct val="110000"/>
              </a:lnSpc>
              <a:spcBef>
                <a:spcPts val="600"/>
              </a:spcBef>
            </a:pPr>
            <a:r>
              <a:rPr lang="en-US" sz="1600" dirty="0"/>
              <a:t>Although not required, para. 600.19 A1 signals that firms might wish to communicate with TCWG of non-PIEs (avoids the use of the word “encourage”)</a:t>
            </a:r>
          </a:p>
          <a:p>
            <a:pPr marL="342892" lvl="1" indent="-342892">
              <a:lnSpc>
                <a:spcPct val="110000"/>
              </a:lnSpc>
              <a:spcBef>
                <a:spcPts val="600"/>
              </a:spcBef>
              <a:buFontTx/>
              <a:buChar char="•"/>
            </a:pPr>
            <a:r>
              <a:rPr lang="en-US" sz="2400" dirty="0"/>
              <a:t>Para. R600.20 to 600.21 A2</a:t>
            </a:r>
          </a:p>
          <a:p>
            <a:pPr lvl="1">
              <a:lnSpc>
                <a:spcPct val="110000"/>
              </a:lnSpc>
              <a:spcBef>
                <a:spcPts val="600"/>
              </a:spcBef>
            </a:pPr>
            <a:r>
              <a:rPr lang="en-US" sz="1600" dirty="0" err="1"/>
              <a:t>Req’ts</a:t>
            </a:r>
            <a:r>
              <a:rPr lang="en-US" sz="1600" dirty="0"/>
              <a:t> for auditor communication with TCWG about NAS </a:t>
            </a:r>
            <a:r>
              <a:rPr lang="en-US" sz="1600" dirty="0">
                <a:sym typeface="Wingdings" panose="05000000000000000000" pitchFamily="2" charset="2"/>
              </a:rPr>
              <a:t></a:t>
            </a:r>
            <a:r>
              <a:rPr lang="en-US" sz="1600" dirty="0"/>
              <a:t> more principles-based</a:t>
            </a:r>
          </a:p>
          <a:p>
            <a:pPr lvl="1">
              <a:lnSpc>
                <a:spcPct val="110000"/>
              </a:lnSpc>
              <a:spcBef>
                <a:spcPts val="600"/>
              </a:spcBef>
            </a:pPr>
            <a:r>
              <a:rPr lang="en-US" sz="1600" dirty="0"/>
              <a:t>Clarification that “pre-approval” is only one form of auditor communication </a:t>
            </a:r>
          </a:p>
          <a:p>
            <a:pPr lvl="1">
              <a:lnSpc>
                <a:spcPct val="110000"/>
              </a:lnSpc>
              <a:spcBef>
                <a:spcPts val="600"/>
              </a:spcBef>
            </a:pPr>
            <a:r>
              <a:rPr lang="en-US" sz="1600" dirty="0"/>
              <a:t>Flexibility re how auditor communications are made provided process set by TCWG</a:t>
            </a:r>
          </a:p>
          <a:p>
            <a:pPr lvl="1">
              <a:lnSpc>
                <a:spcPct val="110000"/>
              </a:lnSpc>
              <a:spcBef>
                <a:spcPts val="600"/>
              </a:spcBef>
            </a:pPr>
            <a:endParaRPr lang="en-US" sz="1600" dirty="0"/>
          </a:p>
          <a:p>
            <a:pPr marL="690364" lvl="1" indent="-342892">
              <a:lnSpc>
                <a:spcPct val="110000"/>
              </a:lnSpc>
              <a:spcBef>
                <a:spcPts val="800"/>
              </a:spcBef>
            </a:pPr>
            <a:endParaRPr lang="en-US" i="1" dirty="0"/>
          </a:p>
        </p:txBody>
      </p:sp>
      <p:sp>
        <p:nvSpPr>
          <p:cNvPr id="4" name="Title 3"/>
          <p:cNvSpPr>
            <a:spLocks noGrp="1"/>
          </p:cNvSpPr>
          <p:nvPr>
            <p:ph type="title"/>
          </p:nvPr>
        </p:nvSpPr>
        <p:spPr>
          <a:xfrm>
            <a:off x="345660" y="516909"/>
            <a:ext cx="7924800" cy="400050"/>
          </a:xfrm>
        </p:spPr>
        <p:txBody>
          <a:bodyPr>
            <a:normAutofit/>
          </a:bodyPr>
          <a:lstStyle/>
          <a:p>
            <a:pPr>
              <a:spcBef>
                <a:spcPts val="200"/>
              </a:spcBef>
            </a:pPr>
            <a:r>
              <a:rPr lang="en-US" dirty="0"/>
              <a:t>General Provisions– Requirements and AM </a:t>
            </a:r>
          </a:p>
        </p:txBody>
      </p:sp>
      <p:sp>
        <p:nvSpPr>
          <p:cNvPr id="3" name="Rectangle 2">
            <a:extLst>
              <a:ext uri="{FF2B5EF4-FFF2-40B4-BE49-F238E27FC236}">
                <a16:creationId xmlns:a16="http://schemas.microsoft.com/office/drawing/2014/main" id="{DDA616E8-CC3D-42DD-8CE0-C6386309D168}"/>
              </a:ext>
            </a:extLst>
          </p:cNvPr>
          <p:cNvSpPr/>
          <p:nvPr/>
        </p:nvSpPr>
        <p:spPr>
          <a:xfrm>
            <a:off x="228600" y="81318"/>
            <a:ext cx="4572000" cy="307777"/>
          </a:xfrm>
          <a:prstGeom prst="rect">
            <a:avLst/>
          </a:prstGeom>
        </p:spPr>
        <p:txBody>
          <a:bodyPr>
            <a:spAutoFit/>
          </a:bodyPr>
          <a:lstStyle/>
          <a:p>
            <a:pPr marL="0" indent="0">
              <a:buNone/>
            </a:pPr>
            <a:r>
              <a:rPr lang="en-US" sz="1400" kern="0" dirty="0">
                <a:solidFill>
                  <a:schemeClr val="bg1"/>
                </a:solidFill>
              </a:rPr>
              <a:t>Proposed Revisions to Section 600</a:t>
            </a:r>
          </a:p>
        </p:txBody>
      </p:sp>
    </p:spTree>
    <p:extLst>
      <p:ext uri="{BB962C8B-B14F-4D97-AF65-F5344CB8AC3E}">
        <p14:creationId xmlns:p14="http://schemas.microsoft.com/office/powerpoint/2010/main" val="262067189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17786" y="496613"/>
            <a:ext cx="7659414" cy="387975"/>
          </a:xfrm>
        </p:spPr>
        <p:txBody>
          <a:bodyPr/>
          <a:lstStyle/>
          <a:p>
            <a:r>
              <a:rPr lang="en-US" sz="2200" dirty="0"/>
              <a:t>General Provisions – Auditor Comm with TCWG (1)</a:t>
            </a:r>
          </a:p>
        </p:txBody>
      </p:sp>
      <p:sp>
        <p:nvSpPr>
          <p:cNvPr id="4" name="TextBox 3"/>
          <p:cNvSpPr txBox="1"/>
          <p:nvPr/>
        </p:nvSpPr>
        <p:spPr>
          <a:xfrm>
            <a:off x="297365" y="63528"/>
            <a:ext cx="5686428" cy="307777"/>
          </a:xfrm>
          <a:prstGeom prst="rect">
            <a:avLst/>
          </a:prstGeom>
          <a:noFill/>
        </p:spPr>
        <p:txBody>
          <a:bodyPr wrap="square" rtlCol="0">
            <a:spAutoFit/>
          </a:bodyPr>
          <a:lstStyle/>
          <a:p>
            <a:pPr marL="0" indent="0">
              <a:buNone/>
            </a:pPr>
            <a:r>
              <a:rPr lang="en-US" sz="1400" kern="0" dirty="0">
                <a:solidFill>
                  <a:schemeClr val="bg1"/>
                </a:solidFill>
              </a:rPr>
              <a:t>Proposed Revisions to Section 600</a:t>
            </a:r>
          </a:p>
        </p:txBody>
      </p:sp>
      <p:sp>
        <p:nvSpPr>
          <p:cNvPr id="6" name="Rectangle 5">
            <a:extLst>
              <a:ext uri="{FF2B5EF4-FFF2-40B4-BE49-F238E27FC236}">
                <a16:creationId xmlns:a16="http://schemas.microsoft.com/office/drawing/2014/main" id="{B04FD9DD-45DB-4D69-9DE4-017068CE9D8D}"/>
              </a:ext>
            </a:extLst>
          </p:cNvPr>
          <p:cNvSpPr/>
          <p:nvPr/>
        </p:nvSpPr>
        <p:spPr bwMode="auto">
          <a:xfrm>
            <a:off x="358139" y="1319126"/>
            <a:ext cx="8481061" cy="1523999"/>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en-US" sz="1600" dirty="0">
                <a:solidFill>
                  <a:schemeClr val="tx2">
                    <a:lumMod val="65000"/>
                    <a:lumOff val="35000"/>
                  </a:schemeClr>
                </a:solidFill>
                <a:ea typeface="ヒラギノ角ゴ Pro W3" charset="-128"/>
                <a:cs typeface="ヒラギノ角ゴ Pro W3" charset="-128"/>
              </a:rPr>
              <a:t>Before agreeing to provide a NAS to a PIE, a firm or network firm </a:t>
            </a:r>
            <a:r>
              <a:rPr lang="en-US" sz="1600" b="1" dirty="0">
                <a:solidFill>
                  <a:schemeClr val="tx2">
                    <a:lumMod val="65000"/>
                    <a:lumOff val="35000"/>
                  </a:schemeClr>
                </a:solidFill>
                <a:ea typeface="ヒラギノ角ゴ Pro W3" charset="-128"/>
                <a:cs typeface="ヒラギノ角ゴ Pro W3" charset="-128"/>
              </a:rPr>
              <a:t>shall provide to TCWG information about:</a:t>
            </a:r>
          </a:p>
          <a:p>
            <a:pPr marL="285750" indent="-285750">
              <a:buFont typeface="Arial" panose="020B0604020202020204" pitchFamily="34" charset="0"/>
              <a:buChar char="•"/>
            </a:pPr>
            <a:r>
              <a:rPr lang="en-US" sz="1600" dirty="0">
                <a:solidFill>
                  <a:schemeClr val="tx2">
                    <a:lumMod val="65000"/>
                    <a:lumOff val="35000"/>
                  </a:schemeClr>
                </a:solidFill>
                <a:ea typeface="ヒラギノ角ゴ Pro W3" charset="-128"/>
                <a:cs typeface="ヒラギノ角ゴ Pro W3" charset="-128"/>
              </a:rPr>
              <a:t>The nature of the service to be provided.</a:t>
            </a:r>
          </a:p>
          <a:p>
            <a:pPr marL="285750" indent="-285750">
              <a:buFont typeface="Arial" panose="020B0604020202020204" pitchFamily="34" charset="0"/>
              <a:buChar char="•"/>
            </a:pPr>
            <a:r>
              <a:rPr lang="en-US" sz="1600" dirty="0">
                <a:solidFill>
                  <a:schemeClr val="tx2">
                    <a:lumMod val="65000"/>
                    <a:lumOff val="35000"/>
                  </a:schemeClr>
                </a:solidFill>
                <a:ea typeface="ヒラギノ角ゴ Pro W3" charset="-128"/>
                <a:cs typeface="ヒラギノ角ゴ Pro W3" charset="-128"/>
              </a:rPr>
              <a:t>Any threats to independence that might be created by the provision of such service.</a:t>
            </a:r>
          </a:p>
          <a:p>
            <a:pPr marL="285750" indent="-285750">
              <a:buFont typeface="Arial" panose="020B0604020202020204" pitchFamily="34" charset="0"/>
              <a:buChar char="•"/>
            </a:pPr>
            <a:r>
              <a:rPr lang="en-US" sz="1600" dirty="0">
                <a:solidFill>
                  <a:schemeClr val="tx2">
                    <a:lumMod val="65000"/>
                    <a:lumOff val="35000"/>
                  </a:schemeClr>
                </a:solidFill>
                <a:ea typeface="ヒラギノ角ゴ Pro W3" charset="-128"/>
                <a:cs typeface="ヒラギノ角ゴ Pro W3" charset="-128"/>
              </a:rPr>
              <a:t>The actions that the firm or network firm intends to take to address those threats that are not at an acceptable level. 	</a:t>
            </a:r>
            <a:r>
              <a:rPr lang="en-US" sz="1600" dirty="0">
                <a:solidFill>
                  <a:srgbClr val="FF0000"/>
                </a:solidFill>
                <a:ea typeface="ヒラギノ角ゴ Pro W3" charset="-128"/>
                <a:cs typeface="ヒラギノ角ゴ Pro W3" charset="-128"/>
              </a:rPr>
              <a:t>(R600.20)</a:t>
            </a:r>
            <a:endParaRPr lang="en-US" sz="1600" dirty="0">
              <a:solidFill>
                <a:schemeClr val="bg1"/>
              </a:solidFill>
              <a:ea typeface="ヒラギノ角ゴ Pro W3" charset="-128"/>
              <a:cs typeface="ヒラギノ角ゴ Pro W3" charset="-128"/>
            </a:endParaRPr>
          </a:p>
        </p:txBody>
      </p:sp>
      <p:sp>
        <p:nvSpPr>
          <p:cNvPr id="7" name="Rectangle 6">
            <a:extLst>
              <a:ext uri="{FF2B5EF4-FFF2-40B4-BE49-F238E27FC236}">
                <a16:creationId xmlns:a16="http://schemas.microsoft.com/office/drawing/2014/main" id="{BFECBBC7-3910-4702-AB12-9ACA58ADB4BA}"/>
              </a:ext>
            </a:extLst>
          </p:cNvPr>
          <p:cNvSpPr/>
          <p:nvPr/>
        </p:nvSpPr>
        <p:spPr bwMode="auto">
          <a:xfrm>
            <a:off x="358139" y="2952750"/>
            <a:ext cx="8458200" cy="152400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en-US" sz="1600" dirty="0">
                <a:solidFill>
                  <a:schemeClr val="tx2">
                    <a:lumMod val="65000"/>
                    <a:lumOff val="35000"/>
                  </a:schemeClr>
                </a:solidFill>
                <a:ea typeface="ヒラギノ角ゴ Pro W3" charset="-128"/>
                <a:cs typeface="ヒラギノ角ゴ Pro W3" charset="-128"/>
              </a:rPr>
              <a:t>The firm or network firm </a:t>
            </a:r>
            <a:r>
              <a:rPr lang="en-US" sz="1600" b="1" dirty="0">
                <a:solidFill>
                  <a:schemeClr val="tx2">
                    <a:lumMod val="65000"/>
                    <a:lumOff val="35000"/>
                  </a:schemeClr>
                </a:solidFill>
                <a:ea typeface="ヒラギノ角ゴ Pro W3" charset="-128"/>
                <a:cs typeface="ヒラギノ角ゴ Pro W3" charset="-128"/>
              </a:rPr>
              <a:t>shall not provide a NAS to an audit client that is a PIE, unless TCWG agree</a:t>
            </a:r>
            <a:r>
              <a:rPr lang="en-US" sz="1600" dirty="0">
                <a:solidFill>
                  <a:schemeClr val="tx2">
                    <a:lumMod val="65000"/>
                    <a:lumOff val="35000"/>
                  </a:schemeClr>
                </a:solidFill>
                <a:ea typeface="ヒラギノ角ゴ Pro W3" charset="-128"/>
                <a:cs typeface="ヒラギノ角ゴ Pro W3" charset="-128"/>
              </a:rPr>
              <a:t>:</a:t>
            </a:r>
          </a:p>
          <a:p>
            <a:pPr marL="285750" indent="-285750">
              <a:buFont typeface="Arial" panose="020B0604020202020204" pitchFamily="34" charset="0"/>
              <a:buChar char="•"/>
            </a:pPr>
            <a:r>
              <a:rPr lang="en-US" sz="1600" dirty="0">
                <a:solidFill>
                  <a:schemeClr val="tx2">
                    <a:lumMod val="65000"/>
                    <a:lumOff val="35000"/>
                  </a:schemeClr>
                </a:solidFill>
                <a:ea typeface="ヒラギノ角ゴ Pro W3" charset="-128"/>
              </a:rPr>
              <a:t>To the provision of that NAS, and </a:t>
            </a:r>
          </a:p>
          <a:p>
            <a:pPr marL="285750" indent="-285750">
              <a:buFont typeface="Arial" panose="020B0604020202020204" pitchFamily="34" charset="0"/>
              <a:buChar char="•"/>
            </a:pPr>
            <a:r>
              <a:rPr lang="en-US" sz="1600" dirty="0">
                <a:solidFill>
                  <a:schemeClr val="tx2">
                    <a:lumMod val="65000"/>
                    <a:lumOff val="35000"/>
                  </a:schemeClr>
                </a:solidFill>
                <a:ea typeface="ヒラギノ角ゴ Pro W3" charset="-128"/>
              </a:rPr>
              <a:t>With the firm’s or network firm’s conclusion that any threat to independence has been eliminated or safeguards are capable of being applied to reduce such threat to an acceptable level.</a:t>
            </a:r>
            <a:r>
              <a:rPr lang="en-US" sz="1600" dirty="0">
                <a:solidFill>
                  <a:srgbClr val="FF0000"/>
                </a:solidFill>
                <a:ea typeface="ヒラギノ角ゴ Pro W3" charset="-128"/>
                <a:cs typeface="ヒラギノ角ゴ Pro W3" charset="-128"/>
              </a:rPr>
              <a:t> (R600.21)</a:t>
            </a:r>
            <a:endParaRPr lang="en-US" sz="1600" dirty="0">
              <a:solidFill>
                <a:schemeClr val="tx2">
                  <a:lumMod val="65000"/>
                  <a:lumOff val="35000"/>
                </a:schemeClr>
              </a:solidFill>
              <a:ea typeface="ヒラギノ角ゴ Pro W3" charset="-128"/>
            </a:endParaRPr>
          </a:p>
        </p:txBody>
      </p:sp>
    </p:spTree>
    <p:extLst>
      <p:ext uri="{BB962C8B-B14F-4D97-AF65-F5344CB8AC3E}">
        <p14:creationId xmlns:p14="http://schemas.microsoft.com/office/powerpoint/2010/main" val="3830743905"/>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81000" y="484539"/>
            <a:ext cx="7543800" cy="400050"/>
          </a:xfrm>
        </p:spPr>
        <p:txBody>
          <a:bodyPr/>
          <a:lstStyle/>
          <a:p>
            <a:r>
              <a:rPr lang="en-US" dirty="0"/>
              <a:t>General Provisions – Auditor Comm with TCWG (2) </a:t>
            </a:r>
          </a:p>
        </p:txBody>
      </p:sp>
      <p:sp>
        <p:nvSpPr>
          <p:cNvPr id="4" name="TextBox 3"/>
          <p:cNvSpPr txBox="1"/>
          <p:nvPr/>
        </p:nvSpPr>
        <p:spPr>
          <a:xfrm>
            <a:off x="297365" y="63528"/>
            <a:ext cx="5686428" cy="307777"/>
          </a:xfrm>
          <a:prstGeom prst="rect">
            <a:avLst/>
          </a:prstGeom>
          <a:noFill/>
        </p:spPr>
        <p:txBody>
          <a:bodyPr wrap="square" rtlCol="0">
            <a:spAutoFit/>
          </a:bodyPr>
          <a:lstStyle/>
          <a:p>
            <a:pPr marL="0" indent="0">
              <a:buNone/>
            </a:pPr>
            <a:r>
              <a:rPr lang="en-US" sz="1400" kern="0" dirty="0">
                <a:solidFill>
                  <a:schemeClr val="bg1"/>
                </a:solidFill>
              </a:rPr>
              <a:t>Proposed Revisions to Section 600</a:t>
            </a:r>
          </a:p>
        </p:txBody>
      </p:sp>
      <p:sp>
        <p:nvSpPr>
          <p:cNvPr id="7" name="Rectangle 6">
            <a:extLst>
              <a:ext uri="{FF2B5EF4-FFF2-40B4-BE49-F238E27FC236}">
                <a16:creationId xmlns:a16="http://schemas.microsoft.com/office/drawing/2014/main" id="{BFECBBC7-3910-4702-AB12-9ACA58ADB4BA}"/>
              </a:ext>
            </a:extLst>
          </p:cNvPr>
          <p:cNvSpPr/>
          <p:nvPr/>
        </p:nvSpPr>
        <p:spPr bwMode="auto">
          <a:xfrm>
            <a:off x="297365" y="3476795"/>
            <a:ext cx="8578830" cy="83820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en-US" sz="1800" dirty="0">
                <a:solidFill>
                  <a:schemeClr val="tx2">
                    <a:lumMod val="65000"/>
                    <a:lumOff val="35000"/>
                  </a:schemeClr>
                </a:solidFill>
                <a:ea typeface="ヒラギノ角ゴ Pro W3" charset="-128"/>
              </a:rPr>
              <a:t>The requirements and application material in paragraphs R300.10 and 300.10 A1 are relevant to identifying the individual or individuals within the entity who would be appropriate to obtain agreement about providing the NAS service. </a:t>
            </a:r>
            <a:r>
              <a:rPr lang="en-US" sz="1800" dirty="0">
                <a:solidFill>
                  <a:srgbClr val="FF0000"/>
                </a:solidFill>
                <a:ea typeface="ヒラギノ角ゴ Pro W3" charset="-128"/>
              </a:rPr>
              <a:t>(600.21 A2)</a:t>
            </a:r>
          </a:p>
        </p:txBody>
      </p:sp>
      <p:sp>
        <p:nvSpPr>
          <p:cNvPr id="8" name="Rectangle 7">
            <a:extLst>
              <a:ext uri="{FF2B5EF4-FFF2-40B4-BE49-F238E27FC236}">
                <a16:creationId xmlns:a16="http://schemas.microsoft.com/office/drawing/2014/main" id="{4F807FD0-452B-4E1C-893B-C3ED4B59721F}"/>
              </a:ext>
            </a:extLst>
          </p:cNvPr>
          <p:cNvSpPr/>
          <p:nvPr/>
        </p:nvSpPr>
        <p:spPr bwMode="auto">
          <a:xfrm>
            <a:off x="315758" y="1428750"/>
            <a:ext cx="8524756" cy="182880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auto"/>
            <a:r>
              <a:rPr lang="en-US" sz="1800" dirty="0">
                <a:solidFill>
                  <a:schemeClr val="tx2">
                    <a:lumMod val="65000"/>
                    <a:lumOff val="35000"/>
                  </a:schemeClr>
                </a:solidFill>
                <a:ea typeface="ヒラギノ角ゴ Pro W3" charset="-128"/>
              </a:rPr>
              <a:t>It is important for the firm and TCWG to decide on the process for obtaining agreement. </a:t>
            </a:r>
            <a:r>
              <a:rPr lang="en-US" sz="1800" b="1" dirty="0">
                <a:solidFill>
                  <a:schemeClr val="tx2">
                    <a:lumMod val="65000"/>
                    <a:lumOff val="35000"/>
                  </a:schemeClr>
                </a:solidFill>
                <a:ea typeface="ヒラギノ角ゴ Pro W3" charset="-128"/>
              </a:rPr>
              <a:t>Such agreement may take the form of pre-approval or concurrence. </a:t>
            </a:r>
            <a:r>
              <a:rPr lang="en-US" sz="1800" dirty="0">
                <a:solidFill>
                  <a:schemeClr val="tx2">
                    <a:lumMod val="65000"/>
                    <a:lumOff val="35000"/>
                  </a:schemeClr>
                </a:solidFill>
                <a:ea typeface="ヒラギノ角ゴ Pro W3" charset="-128"/>
              </a:rPr>
              <a:t>This may be provided either on an individual engagement basis, under a general policy, or via other means provided that the process to be used is approved by TCWG. Such policies or processes may be applied to individual entities or may be applied within a group. </a:t>
            </a:r>
            <a:r>
              <a:rPr lang="en-US" sz="1800" dirty="0">
                <a:solidFill>
                  <a:srgbClr val="FF0000"/>
                </a:solidFill>
                <a:ea typeface="ヒラギノ角ゴ Pro W3" charset="-128"/>
              </a:rPr>
              <a:t>(600.21 A1)</a:t>
            </a:r>
          </a:p>
        </p:txBody>
      </p:sp>
    </p:spTree>
    <p:extLst>
      <p:ext uri="{BB962C8B-B14F-4D97-AF65-F5344CB8AC3E}">
        <p14:creationId xmlns:p14="http://schemas.microsoft.com/office/powerpoint/2010/main" val="2237628310"/>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380999" y="1323982"/>
            <a:ext cx="7154438" cy="3295748"/>
          </a:xfrm>
        </p:spPr>
        <p:txBody>
          <a:bodyPr/>
          <a:lstStyle/>
          <a:p>
            <a:pPr marL="342892" lvl="1" indent="-342892">
              <a:spcBef>
                <a:spcPts val="1200"/>
              </a:spcBef>
              <a:buFontTx/>
              <a:buChar char="•"/>
            </a:pPr>
            <a:r>
              <a:rPr lang="en-US" sz="2400" dirty="0"/>
              <a:t>Para. 600.22 A1 </a:t>
            </a:r>
          </a:p>
          <a:p>
            <a:pPr marL="690364" lvl="1" indent="-342892">
              <a:lnSpc>
                <a:spcPct val="110000"/>
              </a:lnSpc>
              <a:spcBef>
                <a:spcPts val="600"/>
              </a:spcBef>
            </a:pPr>
            <a:r>
              <a:rPr lang="en-US" sz="1600" dirty="0"/>
              <a:t>Refer readers to Section 410 of the Code for provisions re: transparency about NAS fees, including ratios</a:t>
            </a:r>
          </a:p>
          <a:p>
            <a:pPr marL="690364" lvl="1" indent="-342892">
              <a:lnSpc>
                <a:spcPct val="110000"/>
              </a:lnSpc>
              <a:spcBef>
                <a:spcPts val="600"/>
              </a:spcBef>
            </a:pPr>
            <a:r>
              <a:rPr lang="en-US" sz="1600" dirty="0"/>
              <a:t>Proposals being developed by Fees Task Force </a:t>
            </a:r>
          </a:p>
          <a:p>
            <a:pPr marL="342892" lvl="1" indent="-342892">
              <a:spcBef>
                <a:spcPts val="600"/>
              </a:spcBef>
              <a:buFontTx/>
              <a:buChar char="•"/>
            </a:pPr>
            <a:r>
              <a:rPr lang="en-US" sz="2400" dirty="0"/>
              <a:t>Para. R600.23 and R400.32 in Agenda Item 6-B</a:t>
            </a:r>
          </a:p>
          <a:p>
            <a:pPr marL="690364" lvl="1" indent="-342892">
              <a:lnSpc>
                <a:spcPct val="110000"/>
              </a:lnSpc>
              <a:spcBef>
                <a:spcPts val="600"/>
              </a:spcBef>
            </a:pPr>
            <a:r>
              <a:rPr lang="en-US" sz="1600" dirty="0"/>
              <a:t>Clarifications for situations in which an audit client later become a PIE and period which independence is required </a:t>
            </a:r>
          </a:p>
          <a:p>
            <a:pPr marL="690364" lvl="2" indent="-342892">
              <a:spcBef>
                <a:spcPts val="1200"/>
              </a:spcBef>
            </a:pPr>
            <a:endParaRPr lang="en-US" sz="2200" dirty="0"/>
          </a:p>
          <a:p>
            <a:pPr marL="0" lvl="1" indent="0">
              <a:spcBef>
                <a:spcPts val="1200"/>
              </a:spcBef>
              <a:buNone/>
            </a:pPr>
            <a:r>
              <a:rPr lang="en-US" sz="2200" dirty="0">
                <a:cs typeface="ＭＳ Ｐゴシック" charset="0"/>
              </a:rPr>
              <a:t> </a:t>
            </a:r>
          </a:p>
        </p:txBody>
      </p:sp>
      <p:sp>
        <p:nvSpPr>
          <p:cNvPr id="4" name="Title 3"/>
          <p:cNvSpPr>
            <a:spLocks noGrp="1"/>
          </p:cNvSpPr>
          <p:nvPr>
            <p:ph type="title"/>
          </p:nvPr>
        </p:nvSpPr>
        <p:spPr/>
        <p:txBody>
          <a:bodyPr/>
          <a:lstStyle/>
          <a:p>
            <a:r>
              <a:rPr lang="en-US" dirty="0"/>
              <a:t>General Provisions – Requirements and AM</a:t>
            </a:r>
          </a:p>
        </p:txBody>
      </p:sp>
      <p:sp>
        <p:nvSpPr>
          <p:cNvPr id="2" name="TextBox 1"/>
          <p:cNvSpPr txBox="1"/>
          <p:nvPr/>
        </p:nvSpPr>
        <p:spPr>
          <a:xfrm>
            <a:off x="89097" y="1464275"/>
            <a:ext cx="213644" cy="369332"/>
          </a:xfrm>
          <a:prstGeom prst="rect">
            <a:avLst/>
          </a:prstGeom>
          <a:noFill/>
        </p:spPr>
        <p:txBody>
          <a:bodyPr wrap="square" rtlCol="0">
            <a:spAutoFit/>
          </a:bodyPr>
          <a:lstStyle/>
          <a:p>
            <a:endParaRPr lang="en-US" sz="1800" dirty="0"/>
          </a:p>
        </p:txBody>
      </p:sp>
      <p:sp>
        <p:nvSpPr>
          <p:cNvPr id="5" name="Rectangle 4">
            <a:extLst>
              <a:ext uri="{FF2B5EF4-FFF2-40B4-BE49-F238E27FC236}">
                <a16:creationId xmlns:a16="http://schemas.microsoft.com/office/drawing/2014/main" id="{BE07EE1B-16F1-4747-BB42-6AC7C1805A86}"/>
              </a:ext>
            </a:extLst>
          </p:cNvPr>
          <p:cNvSpPr/>
          <p:nvPr/>
        </p:nvSpPr>
        <p:spPr>
          <a:xfrm>
            <a:off x="302741" y="60619"/>
            <a:ext cx="4572000" cy="307777"/>
          </a:xfrm>
          <a:prstGeom prst="rect">
            <a:avLst/>
          </a:prstGeom>
        </p:spPr>
        <p:txBody>
          <a:bodyPr>
            <a:spAutoFit/>
          </a:bodyPr>
          <a:lstStyle/>
          <a:p>
            <a:pPr marL="0" indent="0">
              <a:buNone/>
            </a:pPr>
            <a:r>
              <a:rPr lang="en-US" sz="1400" kern="0" dirty="0">
                <a:solidFill>
                  <a:schemeClr val="bg1"/>
                </a:solidFill>
              </a:rPr>
              <a:t>Proposed Revisions to Section 600</a:t>
            </a:r>
          </a:p>
        </p:txBody>
      </p:sp>
    </p:spTree>
    <p:extLst>
      <p:ext uri="{BB962C8B-B14F-4D97-AF65-F5344CB8AC3E}">
        <p14:creationId xmlns:p14="http://schemas.microsoft.com/office/powerpoint/2010/main" val="108792791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B3D36E4-07B3-4A13-B412-1C764A60E22E}"/>
              </a:ext>
            </a:extLst>
          </p:cNvPr>
          <p:cNvSpPr>
            <a:spLocks noGrp="1"/>
          </p:cNvSpPr>
          <p:nvPr>
            <p:ph idx="1"/>
          </p:nvPr>
        </p:nvSpPr>
        <p:spPr>
          <a:xfrm>
            <a:off x="381000" y="1276350"/>
            <a:ext cx="8610600" cy="3276600"/>
          </a:xfrm>
        </p:spPr>
        <p:txBody>
          <a:bodyPr/>
          <a:lstStyle/>
          <a:p>
            <a:pPr>
              <a:spcBef>
                <a:spcPts val="400"/>
              </a:spcBef>
            </a:pPr>
            <a:r>
              <a:rPr lang="en-US" dirty="0"/>
              <a:t>Introduction</a:t>
            </a:r>
          </a:p>
          <a:p>
            <a:pPr lvl="1">
              <a:spcBef>
                <a:spcPts val="400"/>
              </a:spcBef>
            </a:pPr>
            <a:r>
              <a:rPr lang="en-US" sz="1500" dirty="0"/>
              <a:t>Reminds firms to comply with general NAS provisions</a:t>
            </a:r>
          </a:p>
          <a:p>
            <a:pPr lvl="1">
              <a:spcBef>
                <a:spcPts val="400"/>
              </a:spcBef>
            </a:pPr>
            <a:r>
              <a:rPr lang="en-US" sz="1500" dirty="0"/>
              <a:t>Two subsections (tax and legal) include additional topic-specific general provisions  </a:t>
            </a:r>
          </a:p>
          <a:p>
            <a:pPr marL="342900" lvl="1" indent="-342900">
              <a:spcBef>
                <a:spcPts val="400"/>
              </a:spcBef>
              <a:buChar char="•"/>
            </a:pPr>
            <a:r>
              <a:rPr lang="en-US" sz="2400" dirty="0"/>
              <a:t>Description of the NAS</a:t>
            </a:r>
          </a:p>
          <a:p>
            <a:pPr lvl="1">
              <a:spcBef>
                <a:spcPts val="400"/>
              </a:spcBef>
            </a:pPr>
            <a:r>
              <a:rPr lang="en-US" sz="1500" dirty="0"/>
              <a:t>Based on extant material, but in some cases new material is developed (e.g., tax and legal)</a:t>
            </a:r>
          </a:p>
          <a:p>
            <a:pPr>
              <a:spcBef>
                <a:spcPts val="400"/>
              </a:spcBef>
            </a:pPr>
            <a:r>
              <a:rPr lang="en-US" dirty="0"/>
              <a:t>Potential threat arising from the provision of particular NAS</a:t>
            </a:r>
          </a:p>
          <a:p>
            <a:pPr lvl="1">
              <a:spcBef>
                <a:spcPts val="400"/>
              </a:spcBef>
            </a:pPr>
            <a:r>
              <a:rPr lang="en-US" sz="1500" dirty="0"/>
              <a:t>Distinguishes provisions that are for: (a) all audit clients; (b) audit clients that are non-PIEs; and (c) audit clients that are PIEs</a:t>
            </a:r>
          </a:p>
          <a:p>
            <a:pPr lvl="1">
              <a:spcBef>
                <a:spcPts val="400"/>
              </a:spcBef>
            </a:pPr>
            <a:r>
              <a:rPr lang="en-US" sz="1500" dirty="0"/>
              <a:t>Strengthened provisions that are much clearer about the specific NAS that firms can and cannot provide to audit clients  </a:t>
            </a:r>
          </a:p>
          <a:p>
            <a:pPr lvl="1">
              <a:spcBef>
                <a:spcPts val="600"/>
              </a:spcBef>
            </a:pPr>
            <a:endParaRPr lang="en-US" sz="1600" dirty="0"/>
          </a:p>
        </p:txBody>
      </p:sp>
      <p:sp>
        <p:nvSpPr>
          <p:cNvPr id="3" name="Subtitle 2">
            <a:extLst>
              <a:ext uri="{FF2B5EF4-FFF2-40B4-BE49-F238E27FC236}">
                <a16:creationId xmlns:a16="http://schemas.microsoft.com/office/drawing/2014/main" id="{94D8D225-4DED-447D-9ACB-B0181C9F2B87}"/>
              </a:ext>
            </a:extLst>
          </p:cNvPr>
          <p:cNvSpPr>
            <a:spLocks noGrp="1"/>
          </p:cNvSpPr>
          <p:nvPr>
            <p:ph type="subTitle" idx="10"/>
          </p:nvPr>
        </p:nvSpPr>
        <p:spPr>
          <a:xfrm>
            <a:off x="381000" y="57150"/>
            <a:ext cx="3048000" cy="76200"/>
          </a:xfrm>
        </p:spPr>
        <p:txBody>
          <a:bodyPr/>
          <a:lstStyle/>
          <a:p>
            <a:r>
              <a:rPr lang="en-US" dirty="0"/>
              <a:t>Proposed Revisions to Section 600</a:t>
            </a:r>
          </a:p>
        </p:txBody>
      </p:sp>
      <p:sp>
        <p:nvSpPr>
          <p:cNvPr id="4" name="Title 3">
            <a:extLst>
              <a:ext uri="{FF2B5EF4-FFF2-40B4-BE49-F238E27FC236}">
                <a16:creationId xmlns:a16="http://schemas.microsoft.com/office/drawing/2014/main" id="{B1E825E5-A73C-4FCF-98D1-F814A8B5CC60}"/>
              </a:ext>
            </a:extLst>
          </p:cNvPr>
          <p:cNvSpPr>
            <a:spLocks noGrp="1"/>
          </p:cNvSpPr>
          <p:nvPr>
            <p:ph type="title"/>
          </p:nvPr>
        </p:nvSpPr>
        <p:spPr>
          <a:xfrm>
            <a:off x="381000" y="461930"/>
            <a:ext cx="7696200" cy="400050"/>
          </a:xfrm>
        </p:spPr>
        <p:txBody>
          <a:bodyPr/>
          <a:lstStyle/>
          <a:p>
            <a:r>
              <a:rPr lang="en-US" dirty="0"/>
              <a:t>Subsections with Specific NAS Provisions</a:t>
            </a:r>
          </a:p>
        </p:txBody>
      </p:sp>
    </p:spTree>
    <p:extLst>
      <p:ext uri="{BB962C8B-B14F-4D97-AF65-F5344CB8AC3E}">
        <p14:creationId xmlns:p14="http://schemas.microsoft.com/office/powerpoint/2010/main" val="8398623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326983" y="1352550"/>
            <a:ext cx="8691134" cy="3094154"/>
          </a:xfrm>
          <a:noFill/>
          <a:ln>
            <a:noFill/>
          </a:ln>
        </p:spPr>
        <p:txBody>
          <a:bodyPr vert="horz" wrap="square" lIns="91440" tIns="45720" rIns="91440" bIns="45720" numCol="1" anchor="t" anchorCtr="0" compatLnSpc="1">
            <a:prstTxWarp prst="textNoShape">
              <a:avLst/>
            </a:prstTxWarp>
          </a:bodyPr>
          <a:lstStyle/>
          <a:p>
            <a:pPr marL="285750" lvl="0" indent="-285750">
              <a:lnSpc>
                <a:spcPts val="1700"/>
              </a:lnSpc>
              <a:spcBef>
                <a:spcPts val="1200"/>
              </a:spcBef>
              <a:buFont typeface="Arial" panose="020B0604020202020204" pitchFamily="34" charset="0"/>
              <a:buChar char="•"/>
            </a:pPr>
            <a:r>
              <a:rPr lang="en-US" sz="2200" dirty="0"/>
              <a:t>Subsection 601 – Accounting and bookkeeping services </a:t>
            </a:r>
          </a:p>
          <a:p>
            <a:pPr lvl="1">
              <a:lnSpc>
                <a:spcPts val="1700"/>
              </a:lnSpc>
              <a:spcBef>
                <a:spcPts val="600"/>
              </a:spcBef>
              <a:buFont typeface="Arial" panose="020B0604020202020204" pitchFamily="34" charset="0"/>
              <a:buChar char="–"/>
            </a:pPr>
            <a:r>
              <a:rPr lang="en-US" sz="1500" dirty="0"/>
              <a:t>Enhanced clarity about activities that form part of audit process (601.2 A3)</a:t>
            </a:r>
          </a:p>
          <a:p>
            <a:pPr lvl="1">
              <a:lnSpc>
                <a:spcPts val="1700"/>
              </a:lnSpc>
              <a:spcBef>
                <a:spcPts val="600"/>
              </a:spcBef>
              <a:buFont typeface="Arial" panose="020B0604020202020204" pitchFamily="34" charset="0"/>
              <a:buChar char="–"/>
            </a:pPr>
            <a:r>
              <a:rPr lang="en-US" sz="1500" dirty="0"/>
              <a:t>Withdraw the exception that permitted firms/ network firms to provide certain accounting and bookkeeping to divisions and related entities of audit client that PIEs</a:t>
            </a:r>
          </a:p>
          <a:p>
            <a:pPr marL="285750" indent="-285750">
              <a:lnSpc>
                <a:spcPts val="1700"/>
              </a:lnSpc>
              <a:spcBef>
                <a:spcPts val="1200"/>
              </a:spcBef>
              <a:buFont typeface="Arial" panose="020B0604020202020204" pitchFamily="34" charset="0"/>
              <a:buChar char="•"/>
            </a:pPr>
            <a:r>
              <a:rPr lang="en-US" sz="2200" dirty="0"/>
              <a:t>Subsection 602 – Administrative services </a:t>
            </a:r>
          </a:p>
          <a:p>
            <a:pPr lvl="1">
              <a:lnSpc>
                <a:spcPts val="1700"/>
              </a:lnSpc>
              <a:spcBef>
                <a:spcPts val="600"/>
              </a:spcBef>
              <a:buFont typeface="Arial" panose="020B0604020202020204" pitchFamily="34" charset="0"/>
              <a:buChar char="–"/>
            </a:pPr>
            <a:r>
              <a:rPr lang="en-US" sz="1500" dirty="0"/>
              <a:t>Clarification that admin services can be manual, automated and iterative (602.3 A1)</a:t>
            </a:r>
          </a:p>
          <a:p>
            <a:pPr lvl="1">
              <a:lnSpc>
                <a:spcPts val="1700"/>
              </a:lnSpc>
              <a:spcBef>
                <a:spcPts val="600"/>
              </a:spcBef>
              <a:buFont typeface="Arial" panose="020B0604020202020204" pitchFamily="34" charset="0"/>
              <a:buChar char="–"/>
            </a:pPr>
            <a:r>
              <a:rPr lang="en-US" sz="1500" dirty="0"/>
              <a:t>Additional examples of administrative services in 602.3 A2 </a:t>
            </a:r>
          </a:p>
          <a:p>
            <a:pPr marL="285750" indent="-285750">
              <a:lnSpc>
                <a:spcPts val="1700"/>
              </a:lnSpc>
              <a:spcBef>
                <a:spcPts val="1200"/>
              </a:spcBef>
              <a:buFont typeface="Arial" panose="020B0604020202020204" pitchFamily="34" charset="0"/>
              <a:buChar char="•"/>
            </a:pPr>
            <a:r>
              <a:rPr lang="en-US" sz="2200" dirty="0"/>
              <a:t>Subsection 603 – Valuation services </a:t>
            </a:r>
          </a:p>
          <a:p>
            <a:pPr lvl="1">
              <a:lnSpc>
                <a:spcPts val="1700"/>
              </a:lnSpc>
              <a:spcBef>
                <a:spcPts val="600"/>
              </a:spcBef>
              <a:buFont typeface="Arial" panose="020B0604020202020204" pitchFamily="34" charset="0"/>
              <a:buChar char="–"/>
            </a:pPr>
            <a:r>
              <a:rPr lang="en-US" sz="1500" dirty="0"/>
              <a:t>Refinements to description of valuation services (603.2 A1)</a:t>
            </a:r>
          </a:p>
          <a:p>
            <a:pPr lvl="1">
              <a:lnSpc>
                <a:spcPts val="1700"/>
              </a:lnSpc>
              <a:spcBef>
                <a:spcPts val="600"/>
              </a:spcBef>
              <a:buFont typeface="Arial" panose="020B0604020202020204" pitchFamily="34" charset="0"/>
              <a:buChar char="–"/>
            </a:pPr>
            <a:r>
              <a:rPr lang="en-US" sz="1600" dirty="0"/>
              <a:t>Valuation services always prohibited for PIEs when self-review threat might be created irrespective of materiality</a:t>
            </a:r>
            <a:r>
              <a:rPr lang="en-US" sz="1500" dirty="0"/>
              <a:t> (R603.5)</a:t>
            </a:r>
          </a:p>
          <a:p>
            <a:pPr marL="0" indent="0">
              <a:lnSpc>
                <a:spcPts val="1700"/>
              </a:lnSpc>
              <a:spcBef>
                <a:spcPts val="300"/>
              </a:spcBef>
              <a:buNone/>
            </a:pPr>
            <a:endParaRPr lang="en-US" sz="1500" dirty="0">
              <a:cs typeface="+mn-cs"/>
            </a:endParaRPr>
          </a:p>
        </p:txBody>
      </p:sp>
      <p:sp>
        <p:nvSpPr>
          <p:cNvPr id="4" name="Title 3"/>
          <p:cNvSpPr>
            <a:spLocks noGrp="1"/>
          </p:cNvSpPr>
          <p:nvPr>
            <p:ph type="title"/>
          </p:nvPr>
        </p:nvSpPr>
        <p:spPr>
          <a:xfrm>
            <a:off x="449317" y="522980"/>
            <a:ext cx="7493876" cy="375653"/>
          </a:xfrm>
        </p:spPr>
        <p:txBody>
          <a:bodyPr/>
          <a:lstStyle/>
          <a:p>
            <a:r>
              <a:rPr lang="en-US" sz="2000" dirty="0"/>
              <a:t>Specific NAS Provisions – Subsections 601 to 603</a:t>
            </a:r>
          </a:p>
        </p:txBody>
      </p:sp>
      <p:sp>
        <p:nvSpPr>
          <p:cNvPr id="2" name="TextBox 1"/>
          <p:cNvSpPr txBox="1"/>
          <p:nvPr/>
        </p:nvSpPr>
        <p:spPr>
          <a:xfrm>
            <a:off x="89097" y="1464275"/>
            <a:ext cx="213644" cy="369332"/>
          </a:xfrm>
          <a:prstGeom prst="rect">
            <a:avLst/>
          </a:prstGeom>
          <a:noFill/>
        </p:spPr>
        <p:txBody>
          <a:bodyPr wrap="square" rtlCol="0">
            <a:spAutoFit/>
          </a:bodyPr>
          <a:lstStyle/>
          <a:p>
            <a:endParaRPr lang="en-US" sz="1800" dirty="0"/>
          </a:p>
        </p:txBody>
      </p:sp>
      <p:sp>
        <p:nvSpPr>
          <p:cNvPr id="5" name="Subtitle 2">
            <a:extLst>
              <a:ext uri="{FF2B5EF4-FFF2-40B4-BE49-F238E27FC236}">
                <a16:creationId xmlns:a16="http://schemas.microsoft.com/office/drawing/2014/main" id="{2EF00581-B696-48F1-A7F0-257A4EC218B8}"/>
              </a:ext>
            </a:extLst>
          </p:cNvPr>
          <p:cNvSpPr>
            <a:spLocks noGrp="1"/>
          </p:cNvSpPr>
          <p:nvPr>
            <p:ph type="subTitle" idx="10"/>
          </p:nvPr>
        </p:nvSpPr>
        <p:spPr>
          <a:xfrm>
            <a:off x="449317" y="90829"/>
            <a:ext cx="3048000" cy="152400"/>
          </a:xfrm>
        </p:spPr>
        <p:txBody>
          <a:bodyPr/>
          <a:lstStyle/>
          <a:p>
            <a:r>
              <a:rPr lang="en-US" dirty="0"/>
              <a:t>Proposed Revisions to Section 600</a:t>
            </a:r>
          </a:p>
        </p:txBody>
      </p:sp>
    </p:spTree>
    <p:extLst>
      <p:ext uri="{BB962C8B-B14F-4D97-AF65-F5344CB8AC3E}">
        <p14:creationId xmlns:p14="http://schemas.microsoft.com/office/powerpoint/2010/main" val="102001331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302741" y="1352550"/>
            <a:ext cx="8691134" cy="3094154"/>
          </a:xfrm>
          <a:noFill/>
          <a:ln>
            <a:noFill/>
          </a:ln>
        </p:spPr>
        <p:txBody>
          <a:bodyPr vert="horz" wrap="square" lIns="91440" tIns="45720" rIns="91440" bIns="45720" numCol="1" anchor="t" anchorCtr="0" compatLnSpc="1">
            <a:prstTxWarp prst="textNoShape">
              <a:avLst/>
            </a:prstTxWarp>
          </a:bodyPr>
          <a:lstStyle/>
          <a:p>
            <a:pPr marL="285750" lvl="0" indent="-285750">
              <a:lnSpc>
                <a:spcPts val="1700"/>
              </a:lnSpc>
              <a:spcBef>
                <a:spcPts val="300"/>
              </a:spcBef>
              <a:buFont typeface="Arial" panose="020B0604020202020204" pitchFamily="34" charset="0"/>
              <a:buChar char="•"/>
            </a:pPr>
            <a:r>
              <a:rPr lang="en-US" sz="2200" dirty="0"/>
              <a:t>General tax services </a:t>
            </a:r>
          </a:p>
          <a:p>
            <a:pPr lvl="1">
              <a:lnSpc>
                <a:spcPts val="1700"/>
              </a:lnSpc>
              <a:spcBef>
                <a:spcPts val="600"/>
              </a:spcBef>
              <a:buFont typeface="Arial" panose="020B0604020202020204" pitchFamily="34" charset="0"/>
              <a:buChar char="–"/>
            </a:pPr>
            <a:r>
              <a:rPr lang="en-US" sz="1500" dirty="0"/>
              <a:t>Delete reference to “tax planning” because it is covered in broader term “tax advisory”  (604.2 A1 and elsewhere in Code)</a:t>
            </a:r>
          </a:p>
          <a:p>
            <a:pPr lvl="1">
              <a:lnSpc>
                <a:spcPts val="1700"/>
              </a:lnSpc>
              <a:spcBef>
                <a:spcPts val="600"/>
              </a:spcBef>
              <a:buFont typeface="Arial" panose="020B0604020202020204" pitchFamily="34" charset="0"/>
              <a:buChar char="–"/>
            </a:pPr>
            <a:r>
              <a:rPr lang="en-US" sz="1500" dirty="0"/>
              <a:t>General statement about likelihood of threats in 600.4 A1 (</a:t>
            </a:r>
            <a:r>
              <a:rPr lang="en-US" sz="1500" i="1" dirty="0"/>
              <a:t>typo in Agenda Item 6-A</a:t>
            </a:r>
            <a:r>
              <a:rPr lang="en-US" sz="1500" dirty="0"/>
              <a:t>)</a:t>
            </a:r>
          </a:p>
          <a:p>
            <a:pPr marL="285750" indent="-285750">
              <a:lnSpc>
                <a:spcPts val="1700"/>
              </a:lnSpc>
              <a:spcBef>
                <a:spcPts val="1800"/>
              </a:spcBef>
              <a:buFont typeface="Arial" panose="020B0604020202020204" pitchFamily="34" charset="0"/>
              <a:buChar char="•"/>
            </a:pPr>
            <a:r>
              <a:rPr lang="en-US" sz="2200" dirty="0"/>
              <a:t>Tax preparation </a:t>
            </a:r>
          </a:p>
          <a:p>
            <a:pPr lvl="1">
              <a:lnSpc>
                <a:spcPts val="1700"/>
              </a:lnSpc>
              <a:spcBef>
                <a:spcPts val="600"/>
              </a:spcBef>
              <a:buFont typeface="Arial" panose="020B0604020202020204" pitchFamily="34" charset="0"/>
              <a:buChar char="–"/>
            </a:pPr>
            <a:r>
              <a:rPr lang="en-US" sz="1500" dirty="0"/>
              <a:t>More specificity about circumstances that create threats (604.4 A1)</a:t>
            </a:r>
          </a:p>
          <a:p>
            <a:pPr marL="285750" lvl="1" indent="-285750">
              <a:lnSpc>
                <a:spcPts val="1700"/>
              </a:lnSpc>
              <a:spcBef>
                <a:spcPts val="1800"/>
              </a:spcBef>
              <a:buFont typeface="Arial" panose="020B0604020202020204" pitchFamily="34" charset="0"/>
              <a:buChar char="•"/>
            </a:pPr>
            <a:r>
              <a:rPr lang="en-US" sz="2200" dirty="0"/>
              <a:t>Tax calculations, tax advisory</a:t>
            </a:r>
          </a:p>
          <a:p>
            <a:pPr lvl="1">
              <a:lnSpc>
                <a:spcPts val="1700"/>
              </a:lnSpc>
              <a:spcBef>
                <a:spcPts val="600"/>
              </a:spcBef>
              <a:buFont typeface="Arial" panose="020B0604020202020204" pitchFamily="34" charset="0"/>
              <a:buChar char="–"/>
            </a:pPr>
            <a:r>
              <a:rPr lang="en-US" sz="1500" dirty="0"/>
              <a:t>New material to describe tax calculation (604.5 A1) </a:t>
            </a:r>
          </a:p>
          <a:p>
            <a:pPr lvl="1">
              <a:lnSpc>
                <a:spcPts val="1700"/>
              </a:lnSpc>
              <a:spcBef>
                <a:spcPts val="600"/>
              </a:spcBef>
              <a:buFont typeface="Arial" panose="020B0604020202020204" pitchFamily="34" charset="0"/>
              <a:buChar char="–"/>
            </a:pPr>
            <a:r>
              <a:rPr lang="en-US" sz="1500" dirty="0"/>
              <a:t>Tax calculations and tax advisory always prohibited for PIEs when self-review threat might be created irrespective of materiality (R604.8, R604.13)</a:t>
            </a:r>
          </a:p>
          <a:p>
            <a:pPr marL="0" indent="0">
              <a:lnSpc>
                <a:spcPts val="1700"/>
              </a:lnSpc>
              <a:spcBef>
                <a:spcPts val="300"/>
              </a:spcBef>
              <a:buNone/>
            </a:pPr>
            <a:endParaRPr lang="en-US" sz="1600" dirty="0"/>
          </a:p>
        </p:txBody>
      </p:sp>
      <p:sp>
        <p:nvSpPr>
          <p:cNvPr id="4" name="Title 3"/>
          <p:cNvSpPr>
            <a:spLocks noGrp="1"/>
          </p:cNvSpPr>
          <p:nvPr>
            <p:ph type="title"/>
          </p:nvPr>
        </p:nvSpPr>
        <p:spPr>
          <a:xfrm>
            <a:off x="381000" y="514350"/>
            <a:ext cx="7543800" cy="347630"/>
          </a:xfrm>
        </p:spPr>
        <p:txBody>
          <a:bodyPr/>
          <a:lstStyle/>
          <a:p>
            <a:r>
              <a:rPr lang="en-US" sz="2000" dirty="0"/>
              <a:t>Specific NAS Provisions – Subsection 604 (Tax Services) </a:t>
            </a:r>
          </a:p>
        </p:txBody>
      </p:sp>
      <p:sp>
        <p:nvSpPr>
          <p:cNvPr id="2" name="TextBox 1"/>
          <p:cNvSpPr txBox="1"/>
          <p:nvPr/>
        </p:nvSpPr>
        <p:spPr>
          <a:xfrm>
            <a:off x="89097" y="1464275"/>
            <a:ext cx="213644" cy="369332"/>
          </a:xfrm>
          <a:prstGeom prst="rect">
            <a:avLst/>
          </a:prstGeom>
          <a:noFill/>
        </p:spPr>
        <p:txBody>
          <a:bodyPr wrap="square" rtlCol="0">
            <a:spAutoFit/>
          </a:bodyPr>
          <a:lstStyle/>
          <a:p>
            <a:endParaRPr lang="en-US" sz="1800" dirty="0"/>
          </a:p>
        </p:txBody>
      </p:sp>
      <p:sp>
        <p:nvSpPr>
          <p:cNvPr id="5" name="Subtitle 2">
            <a:extLst>
              <a:ext uri="{FF2B5EF4-FFF2-40B4-BE49-F238E27FC236}">
                <a16:creationId xmlns:a16="http://schemas.microsoft.com/office/drawing/2014/main" id="{22018350-38B3-430D-92C4-6D97AD8292D3}"/>
              </a:ext>
            </a:extLst>
          </p:cNvPr>
          <p:cNvSpPr>
            <a:spLocks noGrp="1"/>
          </p:cNvSpPr>
          <p:nvPr>
            <p:ph type="subTitle" idx="10"/>
          </p:nvPr>
        </p:nvSpPr>
        <p:spPr>
          <a:xfrm>
            <a:off x="381000" y="116665"/>
            <a:ext cx="3048000" cy="152400"/>
          </a:xfrm>
        </p:spPr>
        <p:txBody>
          <a:bodyPr/>
          <a:lstStyle/>
          <a:p>
            <a:r>
              <a:rPr lang="en-US" dirty="0"/>
              <a:t>Proposed Revisions to Section 600</a:t>
            </a:r>
          </a:p>
        </p:txBody>
      </p:sp>
    </p:spTree>
    <p:extLst>
      <p:ext uri="{BB962C8B-B14F-4D97-AF65-F5344CB8AC3E}">
        <p14:creationId xmlns:p14="http://schemas.microsoft.com/office/powerpoint/2010/main" val="142413550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381000" y="1276350"/>
            <a:ext cx="8612659" cy="3429000"/>
          </a:xfrm>
          <a:noFill/>
          <a:ln>
            <a:noFill/>
          </a:ln>
        </p:spPr>
        <p:txBody>
          <a:bodyPr vert="horz" wrap="square" lIns="91440" tIns="45720" rIns="91440" bIns="45720" numCol="1" anchor="t" anchorCtr="0" compatLnSpc="1">
            <a:prstTxWarp prst="textNoShape">
              <a:avLst/>
            </a:prstTxWarp>
          </a:bodyPr>
          <a:lstStyle/>
          <a:p>
            <a:pPr marL="285750" lvl="1" indent="-285750">
              <a:lnSpc>
                <a:spcPts val="1700"/>
              </a:lnSpc>
              <a:spcBef>
                <a:spcPts val="1200"/>
              </a:spcBef>
              <a:buFont typeface="Arial" panose="020B0604020202020204" pitchFamily="34" charset="0"/>
              <a:buChar char="•"/>
            </a:pPr>
            <a:r>
              <a:rPr lang="en-US" dirty="0"/>
              <a:t>Tax calculations, tax advisory</a:t>
            </a:r>
          </a:p>
          <a:p>
            <a:pPr lvl="1">
              <a:lnSpc>
                <a:spcPts val="1700"/>
              </a:lnSpc>
              <a:spcBef>
                <a:spcPts val="400"/>
              </a:spcBef>
              <a:buFont typeface="Arial" panose="020B0604020202020204" pitchFamily="34" charset="0"/>
              <a:buChar char="–"/>
            </a:pPr>
            <a:r>
              <a:rPr lang="en-US" sz="1400" dirty="0"/>
              <a:t>New material to describe tax calculation (604.5 A1) </a:t>
            </a:r>
          </a:p>
          <a:p>
            <a:pPr lvl="1">
              <a:lnSpc>
                <a:spcPts val="1700"/>
              </a:lnSpc>
              <a:spcBef>
                <a:spcPts val="400"/>
              </a:spcBef>
              <a:buFont typeface="Arial" panose="020B0604020202020204" pitchFamily="34" charset="0"/>
              <a:buChar char="–"/>
            </a:pPr>
            <a:r>
              <a:rPr lang="en-US" sz="1400" dirty="0"/>
              <a:t>Tax calculations and tax advisory always prohibited for PIEs when self-review threat might be created irrespective of materiality (R604.8, R604.13)</a:t>
            </a:r>
          </a:p>
          <a:p>
            <a:pPr marL="285750" lvl="1" indent="-285750">
              <a:lnSpc>
                <a:spcPts val="1700"/>
              </a:lnSpc>
              <a:spcBef>
                <a:spcPts val="1200"/>
              </a:spcBef>
              <a:buFont typeface="Arial" panose="020B0604020202020204" pitchFamily="34" charset="0"/>
              <a:buChar char="•"/>
            </a:pPr>
            <a:r>
              <a:rPr lang="en-US" dirty="0"/>
              <a:t>Tax valuation </a:t>
            </a:r>
          </a:p>
          <a:p>
            <a:pPr lvl="1">
              <a:lnSpc>
                <a:spcPts val="1700"/>
              </a:lnSpc>
              <a:spcBef>
                <a:spcPts val="400"/>
              </a:spcBef>
              <a:buFont typeface="Arial" panose="020B0604020202020204" pitchFamily="34" charset="0"/>
              <a:buChar char="–"/>
            </a:pPr>
            <a:r>
              <a:rPr lang="en-US" sz="1400" dirty="0"/>
              <a:t>New material to describe tax valuation (604.14 A1)</a:t>
            </a:r>
          </a:p>
          <a:p>
            <a:pPr lvl="1">
              <a:lnSpc>
                <a:spcPts val="1700"/>
              </a:lnSpc>
              <a:spcBef>
                <a:spcPts val="400"/>
              </a:spcBef>
              <a:buFont typeface="Arial" panose="020B0604020202020204" pitchFamily="34" charset="0"/>
              <a:buChar char="–"/>
            </a:pPr>
            <a:r>
              <a:rPr lang="en-US" sz="1400" dirty="0"/>
              <a:t>For PIEs, tax valuation services that will have an indirect effect on f/s are prohibited unless certain conditions are met; no allowance for materiality (R604.17) </a:t>
            </a:r>
          </a:p>
          <a:p>
            <a:pPr marL="285750" lvl="1" indent="-285750">
              <a:lnSpc>
                <a:spcPts val="1700"/>
              </a:lnSpc>
              <a:spcBef>
                <a:spcPts val="1200"/>
              </a:spcBef>
              <a:buFont typeface="Arial" panose="020B0604020202020204" pitchFamily="34" charset="0"/>
              <a:buChar char="•"/>
            </a:pPr>
            <a:r>
              <a:rPr lang="en-US" dirty="0"/>
              <a:t>Assistance in resolution of tax disputes</a:t>
            </a:r>
          </a:p>
          <a:p>
            <a:pPr lvl="1">
              <a:lnSpc>
                <a:spcPts val="1700"/>
              </a:lnSpc>
              <a:spcBef>
                <a:spcPts val="400"/>
              </a:spcBef>
              <a:buFont typeface="Arial" panose="020B0604020202020204" pitchFamily="34" charset="0"/>
              <a:buChar char="–"/>
            </a:pPr>
            <a:r>
              <a:rPr lang="en-US" sz="1400" dirty="0"/>
              <a:t>New material to describe providing assistance in resolution of tax disputes (604.18 A1)</a:t>
            </a:r>
          </a:p>
          <a:p>
            <a:pPr lvl="1">
              <a:lnSpc>
                <a:spcPts val="1700"/>
              </a:lnSpc>
              <a:spcBef>
                <a:spcPts val="400"/>
              </a:spcBef>
              <a:buFont typeface="Arial" panose="020B0604020202020204" pitchFamily="34" charset="0"/>
              <a:buChar char="–"/>
            </a:pPr>
            <a:r>
              <a:rPr lang="en-US" sz="1400" dirty="0"/>
              <a:t>Providing assistance in resolution of tax disputes prohibited for PIEs when self-review threat might be created irrespective of materiality (R604.21 and R604.23)</a:t>
            </a:r>
          </a:p>
          <a:p>
            <a:pPr lvl="1">
              <a:lnSpc>
                <a:spcPts val="1700"/>
              </a:lnSpc>
              <a:spcBef>
                <a:spcPts val="600"/>
              </a:spcBef>
              <a:buFont typeface="Arial" panose="020B0604020202020204" pitchFamily="34" charset="0"/>
              <a:buChar char="–"/>
            </a:pPr>
            <a:endParaRPr lang="en-US" sz="1400" dirty="0"/>
          </a:p>
          <a:p>
            <a:pPr lvl="1">
              <a:lnSpc>
                <a:spcPts val="1700"/>
              </a:lnSpc>
              <a:spcBef>
                <a:spcPts val="600"/>
              </a:spcBef>
              <a:buFont typeface="Arial" panose="020B0604020202020204" pitchFamily="34" charset="0"/>
              <a:buChar char="–"/>
            </a:pPr>
            <a:endParaRPr lang="en-US" sz="1400" dirty="0"/>
          </a:p>
          <a:p>
            <a:pPr marL="0" indent="0">
              <a:lnSpc>
                <a:spcPts val="1700"/>
              </a:lnSpc>
              <a:spcBef>
                <a:spcPts val="300"/>
              </a:spcBef>
              <a:buNone/>
            </a:pPr>
            <a:endParaRPr lang="en-US" sz="1600" dirty="0"/>
          </a:p>
        </p:txBody>
      </p:sp>
      <p:sp>
        <p:nvSpPr>
          <p:cNvPr id="4" name="Title 3"/>
          <p:cNvSpPr>
            <a:spLocks noGrp="1"/>
          </p:cNvSpPr>
          <p:nvPr>
            <p:ph type="title"/>
          </p:nvPr>
        </p:nvSpPr>
        <p:spPr>
          <a:xfrm>
            <a:off x="381000" y="514350"/>
            <a:ext cx="7543800" cy="347630"/>
          </a:xfrm>
        </p:spPr>
        <p:txBody>
          <a:bodyPr/>
          <a:lstStyle/>
          <a:p>
            <a:r>
              <a:rPr lang="en-US" sz="2000" dirty="0"/>
              <a:t>Specific NAS Provisions – Subsection 604 (continue…) </a:t>
            </a:r>
          </a:p>
        </p:txBody>
      </p:sp>
      <p:sp>
        <p:nvSpPr>
          <p:cNvPr id="2" name="TextBox 1"/>
          <p:cNvSpPr txBox="1"/>
          <p:nvPr/>
        </p:nvSpPr>
        <p:spPr>
          <a:xfrm>
            <a:off x="89097" y="1464275"/>
            <a:ext cx="213644" cy="369332"/>
          </a:xfrm>
          <a:prstGeom prst="rect">
            <a:avLst/>
          </a:prstGeom>
          <a:noFill/>
        </p:spPr>
        <p:txBody>
          <a:bodyPr wrap="square" rtlCol="0">
            <a:spAutoFit/>
          </a:bodyPr>
          <a:lstStyle/>
          <a:p>
            <a:endParaRPr lang="en-US" sz="1800" dirty="0"/>
          </a:p>
        </p:txBody>
      </p:sp>
      <p:sp>
        <p:nvSpPr>
          <p:cNvPr id="5" name="Subtitle 2">
            <a:extLst>
              <a:ext uri="{FF2B5EF4-FFF2-40B4-BE49-F238E27FC236}">
                <a16:creationId xmlns:a16="http://schemas.microsoft.com/office/drawing/2014/main" id="{2FFD61E8-7920-47A5-B200-4C74FAD70D7A}"/>
              </a:ext>
            </a:extLst>
          </p:cNvPr>
          <p:cNvSpPr>
            <a:spLocks noGrp="1"/>
          </p:cNvSpPr>
          <p:nvPr>
            <p:ph type="subTitle" idx="10"/>
          </p:nvPr>
        </p:nvSpPr>
        <p:spPr>
          <a:xfrm>
            <a:off x="381000" y="116665"/>
            <a:ext cx="3048000" cy="152400"/>
          </a:xfrm>
        </p:spPr>
        <p:txBody>
          <a:bodyPr/>
          <a:lstStyle/>
          <a:p>
            <a:r>
              <a:rPr lang="en-US" dirty="0"/>
              <a:t>Proposed Revisions to Section 600</a:t>
            </a:r>
          </a:p>
        </p:txBody>
      </p:sp>
    </p:spTree>
    <p:extLst>
      <p:ext uri="{BB962C8B-B14F-4D97-AF65-F5344CB8AC3E}">
        <p14:creationId xmlns:p14="http://schemas.microsoft.com/office/powerpoint/2010/main" val="32813258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381001" y="1339978"/>
            <a:ext cx="8673902" cy="3272279"/>
          </a:xfrm>
        </p:spPr>
        <p:txBody>
          <a:bodyPr/>
          <a:lstStyle/>
          <a:p>
            <a:pPr marL="342892" lvl="1" indent="-342892">
              <a:spcBef>
                <a:spcPts val="450"/>
              </a:spcBef>
              <a:spcAft>
                <a:spcPts val="450"/>
              </a:spcAft>
              <a:buSzPct val="100000"/>
              <a:buFontTx/>
              <a:buChar char="•"/>
              <a:defRPr sz="2000"/>
            </a:pPr>
            <a:r>
              <a:rPr lang="en-US" dirty="0">
                <a:cs typeface="Arial"/>
                <a:sym typeface="Arial"/>
              </a:rPr>
              <a:t>Different approaches for PIEs and non-PIEs to be retained</a:t>
            </a:r>
          </a:p>
          <a:p>
            <a:pPr marL="342892" lvl="1" indent="-342892">
              <a:spcBef>
                <a:spcPts val="450"/>
              </a:spcBef>
              <a:spcAft>
                <a:spcPts val="450"/>
              </a:spcAft>
              <a:buSzPct val="100000"/>
              <a:buFontTx/>
              <a:buChar char="•"/>
              <a:defRPr sz="2000"/>
            </a:pPr>
            <a:r>
              <a:rPr lang="en-US" dirty="0">
                <a:cs typeface="Arial"/>
                <a:sym typeface="Arial"/>
              </a:rPr>
              <a:t>Services provided to PIEs that give rise to self-review threat to be prohibited</a:t>
            </a:r>
          </a:p>
          <a:p>
            <a:pPr marL="342892" lvl="1" indent="-342892">
              <a:spcBef>
                <a:spcPts val="450"/>
              </a:spcBef>
              <a:spcAft>
                <a:spcPts val="450"/>
              </a:spcAft>
              <a:buSzPct val="100000"/>
              <a:buFontTx/>
              <a:buChar char="•"/>
              <a:defRPr sz="2000"/>
            </a:pPr>
            <a:r>
              <a:rPr lang="en-US" dirty="0">
                <a:cs typeface="Arial"/>
                <a:sym typeface="Arial"/>
              </a:rPr>
              <a:t>Enhanced engagement with TCWG (including pre-approval)</a:t>
            </a:r>
          </a:p>
          <a:p>
            <a:pPr marL="342892" lvl="1" indent="-342892">
              <a:spcBef>
                <a:spcPts val="450"/>
              </a:spcBef>
              <a:spcAft>
                <a:spcPts val="450"/>
              </a:spcAft>
              <a:buSzPct val="100000"/>
              <a:buFontTx/>
              <a:buChar char="•"/>
              <a:defRPr sz="2000"/>
            </a:pPr>
            <a:r>
              <a:rPr lang="en-GB" dirty="0">
                <a:cs typeface="Arial"/>
              </a:rPr>
              <a:t>Separate project to review PIE definition – timing accelerated </a:t>
            </a:r>
          </a:p>
          <a:p>
            <a:pPr marL="573328" lvl="1" indent="-312725" fontAlgn="auto">
              <a:spcBef>
                <a:spcPts val="700"/>
              </a:spcBef>
              <a:spcAft>
                <a:spcPts val="0"/>
              </a:spcAft>
              <a:buSzPct val="100000"/>
              <a:defRPr sz="2000"/>
            </a:pPr>
            <a:r>
              <a:rPr lang="en-GB" sz="1400" dirty="0">
                <a:cs typeface="Arial"/>
              </a:rPr>
              <a:t>EM to seek public input (e.g., financial institutions; large private entities)</a:t>
            </a:r>
          </a:p>
          <a:p>
            <a:pPr marL="573328" lvl="1" indent="-312725" fontAlgn="auto">
              <a:spcBef>
                <a:spcPts val="700"/>
              </a:spcBef>
              <a:spcAft>
                <a:spcPts val="0"/>
              </a:spcAft>
              <a:buSzPct val="100000"/>
              <a:defRPr sz="2000"/>
            </a:pPr>
            <a:r>
              <a:rPr lang="en-GB" sz="1400" dirty="0">
                <a:cs typeface="Arial"/>
              </a:rPr>
              <a:t>IAASB’s QM standards include factors for “entities of significant public interest</a:t>
            </a:r>
          </a:p>
          <a:p>
            <a:pPr marL="573328" lvl="1" indent="-312725" fontAlgn="auto">
              <a:spcBef>
                <a:spcPts val="700"/>
              </a:spcBef>
              <a:spcAft>
                <a:spcPts val="0"/>
              </a:spcAft>
              <a:buSzPct val="100000"/>
              <a:defRPr sz="2000"/>
            </a:pPr>
            <a:r>
              <a:rPr lang="en-GB" sz="1400" dirty="0">
                <a:cs typeface="Arial"/>
              </a:rPr>
              <a:t>Necessary to coordinate with IAASB</a:t>
            </a:r>
          </a:p>
          <a:p>
            <a:pPr marL="573328" lvl="1" indent="-312725" fontAlgn="auto">
              <a:spcBef>
                <a:spcPts val="700"/>
              </a:spcBef>
              <a:spcAft>
                <a:spcPts val="0"/>
              </a:spcAft>
              <a:buSzPct val="100000"/>
              <a:defRPr sz="2000"/>
            </a:pPr>
            <a:r>
              <a:rPr lang="en-GB" sz="1400" dirty="0">
                <a:cs typeface="Arial"/>
              </a:rPr>
              <a:t>Aim to align effective dates for PIE and NAS changes</a:t>
            </a:r>
          </a:p>
        </p:txBody>
      </p:sp>
      <p:sp>
        <p:nvSpPr>
          <p:cNvPr id="4" name="Title 3"/>
          <p:cNvSpPr>
            <a:spLocks noGrp="1"/>
          </p:cNvSpPr>
          <p:nvPr>
            <p:ph type="title"/>
          </p:nvPr>
        </p:nvSpPr>
        <p:spPr/>
        <p:txBody>
          <a:bodyPr/>
          <a:lstStyle/>
          <a:p>
            <a:r>
              <a:rPr lang="en-US" sz="2000" dirty="0"/>
              <a:t>Key Policy Decisions – March 2019</a:t>
            </a:r>
            <a:br>
              <a:rPr lang="en-US" dirty="0"/>
            </a:br>
            <a:endParaRPr lang="en-US" strike="sngStrike" dirty="0"/>
          </a:p>
        </p:txBody>
      </p:sp>
      <p:sp>
        <p:nvSpPr>
          <p:cNvPr id="2" name="TextBox 1"/>
          <p:cNvSpPr txBox="1"/>
          <p:nvPr/>
        </p:nvSpPr>
        <p:spPr>
          <a:xfrm>
            <a:off x="89097" y="1464275"/>
            <a:ext cx="213644" cy="369332"/>
          </a:xfrm>
          <a:prstGeom prst="rect">
            <a:avLst/>
          </a:prstGeom>
          <a:noFill/>
        </p:spPr>
        <p:txBody>
          <a:bodyPr wrap="square" rtlCol="0">
            <a:spAutoFit/>
          </a:bodyPr>
          <a:lstStyle/>
          <a:p>
            <a:endParaRPr lang="en-US" sz="1800" dirty="0"/>
          </a:p>
        </p:txBody>
      </p:sp>
    </p:spTree>
    <p:extLst>
      <p:ext uri="{BB962C8B-B14F-4D97-AF65-F5344CB8AC3E}">
        <p14:creationId xmlns:p14="http://schemas.microsoft.com/office/powerpoint/2010/main" val="337352803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381000" y="1464275"/>
            <a:ext cx="8691134" cy="3094154"/>
          </a:xfrm>
          <a:noFill/>
          <a:ln>
            <a:noFill/>
          </a:ln>
        </p:spPr>
        <p:txBody>
          <a:bodyPr vert="horz" wrap="square" lIns="91440" tIns="45720" rIns="91440" bIns="45720" numCol="1" anchor="t" anchorCtr="0" compatLnSpc="1">
            <a:prstTxWarp prst="textNoShape">
              <a:avLst/>
            </a:prstTxWarp>
          </a:bodyPr>
          <a:lstStyle/>
          <a:p>
            <a:pPr marL="285750" indent="-285750">
              <a:lnSpc>
                <a:spcPts val="1700"/>
              </a:lnSpc>
              <a:spcBef>
                <a:spcPts val="1200"/>
              </a:spcBef>
              <a:buFont typeface="Arial" panose="020B0604020202020204" pitchFamily="34" charset="0"/>
              <a:buChar char="•"/>
            </a:pPr>
            <a:r>
              <a:rPr lang="en-US" sz="2200" dirty="0"/>
              <a:t>Subsection 605 – Internal audit</a:t>
            </a:r>
          </a:p>
          <a:p>
            <a:pPr lvl="1">
              <a:lnSpc>
                <a:spcPts val="1700"/>
              </a:lnSpc>
              <a:spcBef>
                <a:spcPts val="400"/>
              </a:spcBef>
              <a:buFont typeface="Arial" panose="020B0604020202020204" pitchFamily="34" charset="0"/>
              <a:buChar char="–"/>
            </a:pPr>
            <a:r>
              <a:rPr lang="en-US" sz="1400" dirty="0"/>
              <a:t>Internal audit services are always prohibited for PIEs when self-review threat might be created irrespective of materiality/ significance (R605.6)</a:t>
            </a:r>
          </a:p>
          <a:p>
            <a:pPr lvl="1">
              <a:lnSpc>
                <a:spcPts val="1700"/>
              </a:lnSpc>
              <a:spcBef>
                <a:spcPts val="400"/>
              </a:spcBef>
              <a:buFont typeface="Arial" panose="020B0604020202020204" pitchFamily="34" charset="0"/>
              <a:buChar char="–"/>
            </a:pPr>
            <a:r>
              <a:rPr lang="en-US" sz="1400" dirty="0"/>
              <a:t>Examples of services that are prohibited for internal audit in 605.6 A1 is more restrictive with reference to materiality/ significance removed </a:t>
            </a:r>
            <a:r>
              <a:rPr lang="en-US" sz="2200" dirty="0"/>
              <a:t> </a:t>
            </a:r>
          </a:p>
          <a:p>
            <a:pPr marL="285750" lvl="0" indent="-285750">
              <a:lnSpc>
                <a:spcPts val="1700"/>
              </a:lnSpc>
              <a:spcBef>
                <a:spcPts val="1800"/>
              </a:spcBef>
              <a:buFont typeface="Arial" panose="020B0604020202020204" pitchFamily="34" charset="0"/>
              <a:buChar char="•"/>
            </a:pPr>
            <a:r>
              <a:rPr lang="en-US" sz="2200" dirty="0"/>
              <a:t>Subsection 606 – Information technology (IT) systems </a:t>
            </a:r>
          </a:p>
          <a:p>
            <a:pPr lvl="1">
              <a:lnSpc>
                <a:spcPts val="1700"/>
              </a:lnSpc>
              <a:spcBef>
                <a:spcPts val="400"/>
              </a:spcBef>
              <a:buFont typeface="Arial" panose="020B0604020202020204" pitchFamily="34" charset="0"/>
              <a:buChar char="–"/>
            </a:pPr>
            <a:r>
              <a:rPr lang="en-US" sz="1400" dirty="0"/>
              <a:t>IT systems services are always prohibited for PIEs when self-review threat might be created irrespective of materiality/ significance (R606.6)</a:t>
            </a:r>
          </a:p>
          <a:p>
            <a:pPr lvl="1">
              <a:lnSpc>
                <a:spcPts val="1700"/>
              </a:lnSpc>
              <a:spcBef>
                <a:spcPts val="400"/>
              </a:spcBef>
              <a:buFont typeface="Arial" panose="020B0604020202020204" pitchFamily="34" charset="0"/>
              <a:buChar char="–"/>
            </a:pPr>
            <a:r>
              <a:rPr lang="en-US" sz="1400" dirty="0"/>
              <a:t>Examples of services that are prohibited for IT system services in 606.6 A1 is more restrictive with reference to materiality/ significance removed </a:t>
            </a:r>
            <a:r>
              <a:rPr lang="en-US" sz="2200" dirty="0"/>
              <a:t> </a:t>
            </a:r>
          </a:p>
          <a:p>
            <a:pPr marL="285750" indent="-285750">
              <a:lnSpc>
                <a:spcPts val="1700"/>
              </a:lnSpc>
              <a:spcBef>
                <a:spcPts val="300"/>
              </a:spcBef>
              <a:buFont typeface="+mj-lt"/>
              <a:buAutoNum type="alphaUcPeriod"/>
            </a:pPr>
            <a:endParaRPr lang="en-US" sz="1400" dirty="0">
              <a:cs typeface="+mn-cs"/>
            </a:endParaRPr>
          </a:p>
        </p:txBody>
      </p:sp>
      <p:sp>
        <p:nvSpPr>
          <p:cNvPr id="4" name="Title 3"/>
          <p:cNvSpPr>
            <a:spLocks noGrp="1"/>
          </p:cNvSpPr>
          <p:nvPr>
            <p:ph type="title"/>
          </p:nvPr>
        </p:nvSpPr>
        <p:spPr>
          <a:xfrm>
            <a:off x="381000" y="514350"/>
            <a:ext cx="7543800" cy="347630"/>
          </a:xfrm>
        </p:spPr>
        <p:txBody>
          <a:bodyPr/>
          <a:lstStyle/>
          <a:p>
            <a:r>
              <a:rPr lang="en-US" sz="2000" dirty="0"/>
              <a:t>Specific NAS Provisions – Subsections 605 and 606 </a:t>
            </a:r>
          </a:p>
        </p:txBody>
      </p:sp>
      <p:sp>
        <p:nvSpPr>
          <p:cNvPr id="2" name="TextBox 1"/>
          <p:cNvSpPr txBox="1"/>
          <p:nvPr/>
        </p:nvSpPr>
        <p:spPr>
          <a:xfrm>
            <a:off x="89097" y="1464275"/>
            <a:ext cx="213644" cy="369332"/>
          </a:xfrm>
          <a:prstGeom prst="rect">
            <a:avLst/>
          </a:prstGeom>
          <a:noFill/>
        </p:spPr>
        <p:txBody>
          <a:bodyPr wrap="square" rtlCol="0">
            <a:spAutoFit/>
          </a:bodyPr>
          <a:lstStyle/>
          <a:p>
            <a:endParaRPr lang="en-US" sz="1800" dirty="0"/>
          </a:p>
        </p:txBody>
      </p:sp>
      <p:sp>
        <p:nvSpPr>
          <p:cNvPr id="5" name="Subtitle 2">
            <a:extLst>
              <a:ext uri="{FF2B5EF4-FFF2-40B4-BE49-F238E27FC236}">
                <a16:creationId xmlns:a16="http://schemas.microsoft.com/office/drawing/2014/main" id="{5E78F997-7C58-4A13-B2C3-986EA9626184}"/>
              </a:ext>
            </a:extLst>
          </p:cNvPr>
          <p:cNvSpPr>
            <a:spLocks noGrp="1"/>
          </p:cNvSpPr>
          <p:nvPr>
            <p:ph type="subTitle" idx="10"/>
          </p:nvPr>
        </p:nvSpPr>
        <p:spPr>
          <a:xfrm>
            <a:off x="381000" y="116665"/>
            <a:ext cx="3048000" cy="152400"/>
          </a:xfrm>
        </p:spPr>
        <p:txBody>
          <a:bodyPr/>
          <a:lstStyle/>
          <a:p>
            <a:r>
              <a:rPr lang="en-US" dirty="0"/>
              <a:t>Proposed Revisions to Section 600</a:t>
            </a:r>
          </a:p>
        </p:txBody>
      </p:sp>
    </p:spTree>
    <p:extLst>
      <p:ext uri="{BB962C8B-B14F-4D97-AF65-F5344CB8AC3E}">
        <p14:creationId xmlns:p14="http://schemas.microsoft.com/office/powerpoint/2010/main" val="309420339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318507" y="1352550"/>
            <a:ext cx="8596893" cy="3094154"/>
          </a:xfrm>
          <a:noFill/>
          <a:ln>
            <a:noFill/>
          </a:ln>
        </p:spPr>
        <p:txBody>
          <a:bodyPr vert="horz" wrap="square" lIns="91440" tIns="45720" rIns="91440" bIns="45720" numCol="1" anchor="t" anchorCtr="0" compatLnSpc="1">
            <a:prstTxWarp prst="textNoShape">
              <a:avLst/>
            </a:prstTxWarp>
          </a:bodyPr>
          <a:lstStyle/>
          <a:p>
            <a:pPr marL="285750" indent="-285750">
              <a:lnSpc>
                <a:spcPts val="1700"/>
              </a:lnSpc>
              <a:spcBef>
                <a:spcPts val="1200"/>
              </a:spcBef>
              <a:buFont typeface="Arial" panose="020B0604020202020204" pitchFamily="34" charset="0"/>
              <a:buChar char="•"/>
            </a:pPr>
            <a:r>
              <a:rPr lang="en-US" sz="2200" dirty="0"/>
              <a:t>Subsection 607 – Litigation support </a:t>
            </a:r>
          </a:p>
          <a:p>
            <a:pPr lvl="1">
              <a:lnSpc>
                <a:spcPts val="1700"/>
              </a:lnSpc>
              <a:spcBef>
                <a:spcPts val="600"/>
              </a:spcBef>
              <a:buFont typeface="Arial" panose="020B0604020202020204" pitchFamily="34" charset="0"/>
              <a:buChar char="–"/>
            </a:pPr>
            <a:r>
              <a:rPr lang="en-US" sz="1500" dirty="0"/>
              <a:t>For audit clients that are PIEs, new prohibition for litigation support services that might create self-review threats; no allowance for materiality (R607.5)</a:t>
            </a:r>
          </a:p>
          <a:p>
            <a:pPr lvl="1">
              <a:lnSpc>
                <a:spcPts val="1700"/>
              </a:lnSpc>
              <a:spcBef>
                <a:spcPts val="600"/>
              </a:spcBef>
              <a:buFont typeface="Arial" panose="020B0604020202020204" pitchFamily="34" charset="0"/>
              <a:buChar char="–"/>
            </a:pPr>
            <a:r>
              <a:rPr lang="en-US" sz="1500" dirty="0"/>
              <a:t>New AM to provide example of prohibited litigation support services (607.5 A1)</a:t>
            </a:r>
          </a:p>
          <a:p>
            <a:pPr marL="285750" indent="-285750">
              <a:lnSpc>
                <a:spcPts val="1700"/>
              </a:lnSpc>
              <a:spcBef>
                <a:spcPts val="1800"/>
              </a:spcBef>
              <a:buFont typeface="Arial" panose="020B0604020202020204" pitchFamily="34" charset="0"/>
              <a:buChar char="•"/>
            </a:pPr>
            <a:r>
              <a:rPr lang="en-US" sz="2200" dirty="0"/>
              <a:t>Subsection 608 – Legal </a:t>
            </a:r>
          </a:p>
          <a:p>
            <a:pPr lvl="1">
              <a:lnSpc>
                <a:spcPts val="1700"/>
              </a:lnSpc>
              <a:spcBef>
                <a:spcPts val="600"/>
              </a:spcBef>
              <a:buFont typeface="Arial" panose="020B0604020202020204" pitchFamily="34" charset="0"/>
              <a:buChar char="–"/>
            </a:pPr>
            <a:r>
              <a:rPr lang="en-US" sz="1500" dirty="0"/>
              <a:t>Based on extant material, new material is developed to help enhance readability (608.2 A2) </a:t>
            </a:r>
          </a:p>
          <a:p>
            <a:pPr lvl="1">
              <a:lnSpc>
                <a:spcPts val="1700"/>
              </a:lnSpc>
              <a:spcBef>
                <a:spcPts val="600"/>
              </a:spcBef>
              <a:buFont typeface="Arial" panose="020B0604020202020204" pitchFamily="34" charset="0"/>
              <a:buChar char="–"/>
            </a:pPr>
            <a:r>
              <a:rPr lang="en-US" sz="1500" dirty="0"/>
              <a:t>Legal services are that might create self-review threats always prohibited for PIEs irrespective of materiality/ significance (R608.4)</a:t>
            </a:r>
          </a:p>
          <a:p>
            <a:pPr lvl="1">
              <a:lnSpc>
                <a:spcPts val="1700"/>
              </a:lnSpc>
              <a:spcBef>
                <a:spcPts val="600"/>
              </a:spcBef>
              <a:buFont typeface="Arial" panose="020B0604020202020204" pitchFamily="34" charset="0"/>
              <a:buChar char="–"/>
            </a:pPr>
            <a:r>
              <a:rPr lang="en-US" sz="1500" dirty="0"/>
              <a:t>Audit clients that are PIEs prohibited from:</a:t>
            </a:r>
          </a:p>
          <a:p>
            <a:pPr lvl="2">
              <a:lnSpc>
                <a:spcPts val="1700"/>
              </a:lnSpc>
              <a:spcBef>
                <a:spcPts val="600"/>
              </a:spcBef>
              <a:buFont typeface="Arial" panose="020B0604020202020204" pitchFamily="34" charset="0"/>
              <a:buChar char="–"/>
            </a:pPr>
            <a:r>
              <a:rPr lang="en-US" sz="1400" dirty="0"/>
              <a:t>Acting as general counsel (R608.7)</a:t>
            </a:r>
          </a:p>
          <a:p>
            <a:pPr lvl="2">
              <a:lnSpc>
                <a:spcPts val="1700"/>
              </a:lnSpc>
              <a:spcBef>
                <a:spcPts val="600"/>
              </a:spcBef>
              <a:buFont typeface="Arial" panose="020B0604020202020204" pitchFamily="34" charset="0"/>
              <a:buChar char="–"/>
            </a:pPr>
            <a:r>
              <a:rPr lang="en-US" sz="1400" dirty="0"/>
              <a:t>Acting in an advocacy role (R608.8)</a:t>
            </a:r>
          </a:p>
          <a:p>
            <a:pPr marL="285750" indent="-285750">
              <a:lnSpc>
                <a:spcPts val="1700"/>
              </a:lnSpc>
              <a:spcBef>
                <a:spcPts val="300"/>
              </a:spcBef>
              <a:buFont typeface="+mj-lt"/>
              <a:buAutoNum type="alphaUcPeriod"/>
            </a:pPr>
            <a:endParaRPr lang="en-US" sz="1600" dirty="0"/>
          </a:p>
        </p:txBody>
      </p:sp>
      <p:sp>
        <p:nvSpPr>
          <p:cNvPr id="4" name="Title 3"/>
          <p:cNvSpPr>
            <a:spLocks noGrp="1"/>
          </p:cNvSpPr>
          <p:nvPr>
            <p:ph type="title"/>
          </p:nvPr>
        </p:nvSpPr>
        <p:spPr>
          <a:xfrm>
            <a:off x="381000" y="514350"/>
            <a:ext cx="7543800" cy="347630"/>
          </a:xfrm>
        </p:spPr>
        <p:txBody>
          <a:bodyPr/>
          <a:lstStyle/>
          <a:p>
            <a:r>
              <a:rPr lang="en-US" sz="2000" dirty="0"/>
              <a:t>Specific NAS Provisions – Subsections 607 to 608</a:t>
            </a:r>
          </a:p>
        </p:txBody>
      </p:sp>
      <p:sp>
        <p:nvSpPr>
          <p:cNvPr id="2" name="TextBox 1"/>
          <p:cNvSpPr txBox="1"/>
          <p:nvPr/>
        </p:nvSpPr>
        <p:spPr>
          <a:xfrm>
            <a:off x="89097" y="1464275"/>
            <a:ext cx="213644" cy="369332"/>
          </a:xfrm>
          <a:prstGeom prst="rect">
            <a:avLst/>
          </a:prstGeom>
          <a:noFill/>
        </p:spPr>
        <p:txBody>
          <a:bodyPr wrap="square" rtlCol="0">
            <a:spAutoFit/>
          </a:bodyPr>
          <a:lstStyle/>
          <a:p>
            <a:endParaRPr lang="en-US" sz="1800" dirty="0"/>
          </a:p>
        </p:txBody>
      </p:sp>
      <p:sp>
        <p:nvSpPr>
          <p:cNvPr id="5" name="Subtitle 2">
            <a:extLst>
              <a:ext uri="{FF2B5EF4-FFF2-40B4-BE49-F238E27FC236}">
                <a16:creationId xmlns:a16="http://schemas.microsoft.com/office/drawing/2014/main" id="{D5A81103-07BB-4D7A-ADD9-A69FF17A8B01}"/>
              </a:ext>
            </a:extLst>
          </p:cNvPr>
          <p:cNvSpPr>
            <a:spLocks noGrp="1"/>
          </p:cNvSpPr>
          <p:nvPr>
            <p:ph type="subTitle" idx="10"/>
          </p:nvPr>
        </p:nvSpPr>
        <p:spPr>
          <a:xfrm>
            <a:off x="381000" y="116665"/>
            <a:ext cx="3048000" cy="152400"/>
          </a:xfrm>
        </p:spPr>
        <p:txBody>
          <a:bodyPr/>
          <a:lstStyle/>
          <a:p>
            <a:r>
              <a:rPr lang="en-US" dirty="0"/>
              <a:t>Proposed Revisions to Section 600</a:t>
            </a:r>
          </a:p>
        </p:txBody>
      </p:sp>
    </p:spTree>
    <p:extLst>
      <p:ext uri="{BB962C8B-B14F-4D97-AF65-F5344CB8AC3E}">
        <p14:creationId xmlns:p14="http://schemas.microsoft.com/office/powerpoint/2010/main" val="127244253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344214" y="1464275"/>
            <a:ext cx="8494986" cy="3094154"/>
          </a:xfrm>
          <a:noFill/>
          <a:ln>
            <a:noFill/>
          </a:ln>
        </p:spPr>
        <p:txBody>
          <a:bodyPr vert="horz" wrap="square" lIns="91440" tIns="45720" rIns="91440" bIns="45720" numCol="1" anchor="t" anchorCtr="0" compatLnSpc="1">
            <a:prstTxWarp prst="textNoShape">
              <a:avLst/>
            </a:prstTxWarp>
          </a:bodyPr>
          <a:lstStyle/>
          <a:p>
            <a:pPr marL="285750" indent="-285750">
              <a:lnSpc>
                <a:spcPts val="1700"/>
              </a:lnSpc>
              <a:spcBef>
                <a:spcPts val="300"/>
              </a:spcBef>
              <a:buFont typeface="Arial" panose="020B0604020202020204" pitchFamily="34" charset="0"/>
              <a:buChar char="•"/>
            </a:pPr>
            <a:r>
              <a:rPr lang="en-US" sz="2200" dirty="0"/>
              <a:t>Subsection 609 – Recruiting services </a:t>
            </a:r>
          </a:p>
          <a:p>
            <a:pPr lvl="1">
              <a:lnSpc>
                <a:spcPts val="1700"/>
              </a:lnSpc>
              <a:spcBef>
                <a:spcPts val="1200"/>
              </a:spcBef>
              <a:buFont typeface="Arial" panose="020B0604020202020204" pitchFamily="34" charset="0"/>
              <a:buChar char="–"/>
            </a:pPr>
            <a:r>
              <a:rPr lang="en-US" sz="1600" dirty="0"/>
              <a:t>No changes except for new headings</a:t>
            </a:r>
          </a:p>
          <a:p>
            <a:pPr marL="0" indent="0">
              <a:lnSpc>
                <a:spcPts val="1700"/>
              </a:lnSpc>
              <a:spcBef>
                <a:spcPts val="300"/>
              </a:spcBef>
              <a:buNone/>
            </a:pPr>
            <a:endParaRPr lang="en-US" sz="1600" dirty="0"/>
          </a:p>
          <a:p>
            <a:pPr marL="285750" indent="-285750">
              <a:lnSpc>
                <a:spcPts val="1700"/>
              </a:lnSpc>
              <a:spcBef>
                <a:spcPts val="300"/>
              </a:spcBef>
              <a:buFont typeface="Arial" panose="020B0604020202020204" pitchFamily="34" charset="0"/>
              <a:buChar char="•"/>
            </a:pPr>
            <a:r>
              <a:rPr lang="en-US" sz="2200" dirty="0"/>
              <a:t>Subsection 610 – Corporate finance services </a:t>
            </a:r>
          </a:p>
          <a:p>
            <a:pPr lvl="1">
              <a:lnSpc>
                <a:spcPts val="1700"/>
              </a:lnSpc>
              <a:spcBef>
                <a:spcPts val="1200"/>
              </a:spcBef>
              <a:buFont typeface="Arial" panose="020B0604020202020204" pitchFamily="34" charset="0"/>
              <a:buChar char="–"/>
            </a:pPr>
            <a:r>
              <a:rPr lang="en-US" sz="1600" dirty="0"/>
              <a:t>Retain existing prohibitions - </a:t>
            </a:r>
            <a:r>
              <a:rPr lang="en-US" sz="1400" dirty="0"/>
              <a:t>corporate finance services that involve promoting, dealing in, or underwriting the audit client’s shares and services providing advice where the effectiveness of such advice depends on a particular accounting treatment or presentation the in f/s (R610.5 to R610.6)</a:t>
            </a:r>
          </a:p>
          <a:p>
            <a:pPr lvl="1">
              <a:lnSpc>
                <a:spcPts val="1700"/>
              </a:lnSpc>
              <a:spcBef>
                <a:spcPts val="1200"/>
              </a:spcBef>
              <a:buFont typeface="Arial" panose="020B0604020202020204" pitchFamily="34" charset="0"/>
              <a:buChar char="–"/>
            </a:pPr>
            <a:r>
              <a:rPr lang="en-US" sz="1400" dirty="0"/>
              <a:t>Providing corporate finance services to audit clients that are PIEs always prohibited when self-review threat might be created irrespective of materiality (R610.7)</a:t>
            </a:r>
            <a:endParaRPr lang="en-US" sz="1300" dirty="0"/>
          </a:p>
          <a:p>
            <a:pPr lvl="2">
              <a:lnSpc>
                <a:spcPts val="1700"/>
              </a:lnSpc>
              <a:spcBef>
                <a:spcPts val="600"/>
              </a:spcBef>
              <a:buFont typeface="Wingdings" panose="05000000000000000000" pitchFamily="2" charset="2"/>
              <a:buChar char="§"/>
            </a:pPr>
            <a:endParaRPr lang="en-US" sz="2200" dirty="0"/>
          </a:p>
          <a:p>
            <a:pPr marL="637794" lvl="1" indent="-285750">
              <a:lnSpc>
                <a:spcPts val="1700"/>
              </a:lnSpc>
              <a:spcBef>
                <a:spcPts val="300"/>
              </a:spcBef>
              <a:buFont typeface="Wingdings" panose="05000000000000000000" pitchFamily="2" charset="2"/>
              <a:buChar char="§"/>
            </a:pPr>
            <a:endParaRPr lang="en-US" sz="1200" dirty="0"/>
          </a:p>
          <a:p>
            <a:pPr marL="285750" indent="-285750">
              <a:lnSpc>
                <a:spcPts val="1700"/>
              </a:lnSpc>
              <a:spcBef>
                <a:spcPts val="300"/>
              </a:spcBef>
              <a:buFont typeface="+mj-lt"/>
              <a:buAutoNum type="alphaUcPeriod"/>
            </a:pPr>
            <a:endParaRPr lang="en-US" sz="1600" dirty="0"/>
          </a:p>
        </p:txBody>
      </p:sp>
      <p:sp>
        <p:nvSpPr>
          <p:cNvPr id="4" name="Title 3"/>
          <p:cNvSpPr>
            <a:spLocks noGrp="1"/>
          </p:cNvSpPr>
          <p:nvPr>
            <p:ph type="title"/>
          </p:nvPr>
        </p:nvSpPr>
        <p:spPr>
          <a:xfrm>
            <a:off x="381000" y="514350"/>
            <a:ext cx="7543800" cy="347630"/>
          </a:xfrm>
        </p:spPr>
        <p:txBody>
          <a:bodyPr/>
          <a:lstStyle/>
          <a:p>
            <a:r>
              <a:rPr lang="en-US" sz="2000" dirty="0"/>
              <a:t>Specific NAS Provisions – Subsections 609 and 610</a:t>
            </a:r>
          </a:p>
        </p:txBody>
      </p:sp>
      <p:sp>
        <p:nvSpPr>
          <p:cNvPr id="2" name="TextBox 1"/>
          <p:cNvSpPr txBox="1"/>
          <p:nvPr/>
        </p:nvSpPr>
        <p:spPr>
          <a:xfrm>
            <a:off x="89097" y="1464275"/>
            <a:ext cx="213644" cy="369332"/>
          </a:xfrm>
          <a:prstGeom prst="rect">
            <a:avLst/>
          </a:prstGeom>
          <a:noFill/>
        </p:spPr>
        <p:txBody>
          <a:bodyPr wrap="square" rtlCol="0">
            <a:spAutoFit/>
          </a:bodyPr>
          <a:lstStyle/>
          <a:p>
            <a:endParaRPr lang="en-US" sz="1800" dirty="0"/>
          </a:p>
        </p:txBody>
      </p:sp>
      <p:sp>
        <p:nvSpPr>
          <p:cNvPr id="5" name="Subtitle 2">
            <a:extLst>
              <a:ext uri="{FF2B5EF4-FFF2-40B4-BE49-F238E27FC236}">
                <a16:creationId xmlns:a16="http://schemas.microsoft.com/office/drawing/2014/main" id="{F1C87581-F9A3-466C-92F9-7F73A51A3E02}"/>
              </a:ext>
            </a:extLst>
          </p:cNvPr>
          <p:cNvSpPr>
            <a:spLocks noGrp="1"/>
          </p:cNvSpPr>
          <p:nvPr>
            <p:ph type="subTitle" idx="10"/>
          </p:nvPr>
        </p:nvSpPr>
        <p:spPr>
          <a:xfrm>
            <a:off x="381000" y="116665"/>
            <a:ext cx="3048000" cy="152400"/>
          </a:xfrm>
        </p:spPr>
        <p:txBody>
          <a:bodyPr/>
          <a:lstStyle/>
          <a:p>
            <a:r>
              <a:rPr lang="en-US" dirty="0"/>
              <a:t>Proposed Revisions to Section 600</a:t>
            </a:r>
          </a:p>
        </p:txBody>
      </p:sp>
    </p:spTree>
    <p:extLst>
      <p:ext uri="{BB962C8B-B14F-4D97-AF65-F5344CB8AC3E}">
        <p14:creationId xmlns:p14="http://schemas.microsoft.com/office/powerpoint/2010/main" val="207928138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303305" y="1464275"/>
            <a:ext cx="8537389" cy="3489592"/>
          </a:xfrm>
        </p:spPr>
        <p:txBody>
          <a:bodyPr/>
          <a:lstStyle/>
          <a:p>
            <a:pPr>
              <a:buFont typeface="Arial" panose="020B0604020202020204" pitchFamily="34" charset="0"/>
              <a:buChar char="•"/>
            </a:pPr>
            <a:r>
              <a:rPr lang="en-US" sz="2000" dirty="0"/>
              <a:t>Establish a description for non-assurance services/ non-audit services </a:t>
            </a:r>
          </a:p>
          <a:p>
            <a:pPr>
              <a:buFont typeface="Arial" panose="020B0604020202020204" pitchFamily="34" charset="0"/>
              <a:buChar char="•"/>
            </a:pPr>
            <a:r>
              <a:rPr lang="en-US" sz="2000" dirty="0"/>
              <a:t>Provide additional guidance for application of proposals in a group audit context </a:t>
            </a:r>
          </a:p>
          <a:p>
            <a:pPr>
              <a:buFont typeface="Arial" panose="020B0604020202020204" pitchFamily="34" charset="0"/>
              <a:buChar char="•"/>
            </a:pPr>
            <a:r>
              <a:rPr lang="en-US" sz="2000" dirty="0"/>
              <a:t>New provisions for auditor communication with TCWG should be aligned to/ coordinated with the IAASB </a:t>
            </a:r>
          </a:p>
          <a:p>
            <a:pPr lvl="1">
              <a:lnSpc>
                <a:spcPts val="1700"/>
              </a:lnSpc>
              <a:spcBef>
                <a:spcPts val="1200"/>
              </a:spcBef>
              <a:buFont typeface="Arial" panose="020B0604020202020204" pitchFamily="34" charset="0"/>
              <a:buChar char="–"/>
            </a:pPr>
            <a:r>
              <a:rPr lang="en-US" sz="1600" dirty="0"/>
              <a:t>ISA 260 (Revised) apply to listed entities vs Task Force proposals apply to PIEs</a:t>
            </a:r>
          </a:p>
          <a:p>
            <a:pPr lvl="1">
              <a:lnSpc>
                <a:spcPts val="1700"/>
              </a:lnSpc>
              <a:spcBef>
                <a:spcPts val="1200"/>
              </a:spcBef>
              <a:buFont typeface="Arial" panose="020B0604020202020204" pitchFamily="34" charset="0"/>
              <a:buChar char="–"/>
            </a:pPr>
            <a:endParaRPr lang="en-GB" sz="1600" dirty="0"/>
          </a:p>
          <a:p>
            <a:pPr lvl="1" algn="just">
              <a:buFont typeface="Arial" panose="020B0604020202020204" pitchFamily="34" charset="0"/>
              <a:buChar char="–"/>
            </a:pPr>
            <a:endParaRPr lang="en-US" sz="1350" dirty="0"/>
          </a:p>
        </p:txBody>
      </p:sp>
      <p:sp>
        <p:nvSpPr>
          <p:cNvPr id="4" name="Title 3"/>
          <p:cNvSpPr>
            <a:spLocks noGrp="1"/>
          </p:cNvSpPr>
          <p:nvPr>
            <p:ph type="title"/>
          </p:nvPr>
        </p:nvSpPr>
        <p:spPr>
          <a:xfrm>
            <a:off x="476162" y="459101"/>
            <a:ext cx="7675179" cy="400050"/>
          </a:xfrm>
        </p:spPr>
        <p:txBody>
          <a:bodyPr/>
          <a:lstStyle/>
          <a:p>
            <a:r>
              <a:rPr lang="en-US" dirty="0"/>
              <a:t>Comments that Did Not Result in Changes</a:t>
            </a:r>
          </a:p>
        </p:txBody>
      </p:sp>
      <p:sp>
        <p:nvSpPr>
          <p:cNvPr id="2" name="TextBox 1"/>
          <p:cNvSpPr txBox="1"/>
          <p:nvPr/>
        </p:nvSpPr>
        <p:spPr>
          <a:xfrm>
            <a:off x="89097" y="1464275"/>
            <a:ext cx="213644" cy="369332"/>
          </a:xfrm>
          <a:prstGeom prst="rect">
            <a:avLst/>
          </a:prstGeom>
          <a:noFill/>
        </p:spPr>
        <p:txBody>
          <a:bodyPr wrap="square" rtlCol="0">
            <a:spAutoFit/>
          </a:bodyPr>
          <a:lstStyle/>
          <a:p>
            <a:endParaRPr lang="en-US" sz="1800" dirty="0"/>
          </a:p>
        </p:txBody>
      </p:sp>
      <p:sp>
        <p:nvSpPr>
          <p:cNvPr id="5" name="Subtitle 2">
            <a:extLst>
              <a:ext uri="{FF2B5EF4-FFF2-40B4-BE49-F238E27FC236}">
                <a16:creationId xmlns:a16="http://schemas.microsoft.com/office/drawing/2014/main" id="{61767A20-C451-47DD-98D9-FCF7204FEEBF}"/>
              </a:ext>
            </a:extLst>
          </p:cNvPr>
          <p:cNvSpPr>
            <a:spLocks noGrp="1"/>
          </p:cNvSpPr>
          <p:nvPr>
            <p:ph type="subTitle" idx="10"/>
          </p:nvPr>
        </p:nvSpPr>
        <p:spPr>
          <a:xfrm>
            <a:off x="476162" y="113433"/>
            <a:ext cx="3048000" cy="152400"/>
          </a:xfrm>
        </p:spPr>
        <p:txBody>
          <a:bodyPr/>
          <a:lstStyle/>
          <a:p>
            <a:r>
              <a:rPr lang="en-US" dirty="0"/>
              <a:t>Proposed Revisions to Section 600</a:t>
            </a:r>
          </a:p>
        </p:txBody>
      </p:sp>
    </p:spTree>
    <p:extLst>
      <p:ext uri="{BB962C8B-B14F-4D97-AF65-F5344CB8AC3E}">
        <p14:creationId xmlns:p14="http://schemas.microsoft.com/office/powerpoint/2010/main" val="325413922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B2179F4-CC3A-4960-B0A6-2EF64D6A2C03}"/>
              </a:ext>
            </a:extLst>
          </p:cNvPr>
          <p:cNvSpPr>
            <a:spLocks noGrp="1"/>
          </p:cNvSpPr>
          <p:nvPr>
            <p:ph idx="1"/>
          </p:nvPr>
        </p:nvSpPr>
        <p:spPr>
          <a:xfrm>
            <a:off x="342900" y="1276350"/>
            <a:ext cx="8648700" cy="3063240"/>
          </a:xfrm>
        </p:spPr>
        <p:txBody>
          <a:bodyPr/>
          <a:lstStyle/>
          <a:p>
            <a:pPr lvl="0" fontAlgn="auto"/>
            <a:r>
              <a:rPr lang="en-US" sz="2200" dirty="0"/>
              <a:t>Proposed conforming/consequential amendments to Section 950 for IESBA consideration in September 2019 </a:t>
            </a:r>
          </a:p>
          <a:p>
            <a:pPr lvl="1" fontAlgn="auto">
              <a:spcBef>
                <a:spcPts val="600"/>
              </a:spcBef>
            </a:pPr>
            <a:r>
              <a:rPr lang="en-US" sz="1400" dirty="0"/>
              <a:t>Will reflect the Board’s input on Section 600 and the feedback on Part 4B/ISAE 3000 ED (some comments may extend beyond ISAE 3000 alignment and might related to NAS)</a:t>
            </a:r>
          </a:p>
          <a:p>
            <a:pPr fontAlgn="auto"/>
            <a:r>
              <a:rPr lang="en-US" sz="2200" dirty="0"/>
              <a:t>Concept of a PIE applies only for audit and review engagements (i.e., only in Part 4A); Task Force to consider:</a:t>
            </a:r>
          </a:p>
          <a:p>
            <a:pPr lvl="1" fontAlgn="auto">
              <a:spcBef>
                <a:spcPts val="600"/>
              </a:spcBef>
            </a:pPr>
            <a:r>
              <a:rPr lang="en-US" sz="1400" dirty="0"/>
              <a:t>Whether Code should reflect the concept of public interest in S950 and, if so, how?</a:t>
            </a:r>
          </a:p>
          <a:p>
            <a:pPr lvl="1" fontAlgn="auto">
              <a:spcBef>
                <a:spcPts val="600"/>
              </a:spcBef>
            </a:pPr>
            <a:r>
              <a:rPr lang="en-US" sz="1400" dirty="0"/>
              <a:t>Whether there are laws and regulation that prohibit the provision of certain NAS to assurance clients that are PIEs?</a:t>
            </a:r>
          </a:p>
          <a:p>
            <a:pPr lvl="1" fontAlgn="auto">
              <a:spcBef>
                <a:spcPts val="600"/>
              </a:spcBef>
            </a:pPr>
            <a:r>
              <a:rPr lang="en-US" sz="1400" dirty="0"/>
              <a:t>Whether the prohibition re self-review threats should be extended to assurance engagements (other than audit and review) that have a public interest function?</a:t>
            </a:r>
          </a:p>
        </p:txBody>
      </p:sp>
      <p:sp>
        <p:nvSpPr>
          <p:cNvPr id="3" name="Subtitle 2">
            <a:extLst>
              <a:ext uri="{FF2B5EF4-FFF2-40B4-BE49-F238E27FC236}">
                <a16:creationId xmlns:a16="http://schemas.microsoft.com/office/drawing/2014/main" id="{6D43E688-7A45-44ED-AD48-B49EA383DABF}"/>
              </a:ext>
            </a:extLst>
          </p:cNvPr>
          <p:cNvSpPr>
            <a:spLocks noGrp="1"/>
          </p:cNvSpPr>
          <p:nvPr>
            <p:ph type="subTitle" idx="10"/>
          </p:nvPr>
        </p:nvSpPr>
        <p:spPr/>
        <p:txBody>
          <a:bodyPr/>
          <a:lstStyle/>
          <a:p>
            <a:endParaRPr lang="en-US"/>
          </a:p>
        </p:txBody>
      </p:sp>
      <p:sp>
        <p:nvSpPr>
          <p:cNvPr id="4" name="Title 3">
            <a:extLst>
              <a:ext uri="{FF2B5EF4-FFF2-40B4-BE49-F238E27FC236}">
                <a16:creationId xmlns:a16="http://schemas.microsoft.com/office/drawing/2014/main" id="{071D9328-A4B2-4DA4-8186-BDFBEA5F17C5}"/>
              </a:ext>
            </a:extLst>
          </p:cNvPr>
          <p:cNvSpPr>
            <a:spLocks noGrp="1"/>
          </p:cNvSpPr>
          <p:nvPr>
            <p:ph type="title"/>
          </p:nvPr>
        </p:nvSpPr>
        <p:spPr/>
        <p:txBody>
          <a:bodyPr/>
          <a:lstStyle/>
          <a:p>
            <a:r>
              <a:rPr lang="en-US" dirty="0"/>
              <a:t>Matters Relevant to Section 950 </a:t>
            </a:r>
          </a:p>
        </p:txBody>
      </p:sp>
    </p:spTree>
    <p:extLst>
      <p:ext uri="{BB962C8B-B14F-4D97-AF65-F5344CB8AC3E}">
        <p14:creationId xmlns:p14="http://schemas.microsoft.com/office/powerpoint/2010/main" val="286916758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4673EA3-F968-489A-A498-88BC39023B2C}"/>
              </a:ext>
            </a:extLst>
          </p:cNvPr>
          <p:cNvSpPr>
            <a:spLocks noGrp="1"/>
          </p:cNvSpPr>
          <p:nvPr>
            <p:ph idx="1"/>
          </p:nvPr>
        </p:nvSpPr>
        <p:spPr>
          <a:xfrm>
            <a:off x="381000" y="1428750"/>
            <a:ext cx="8458200" cy="3063240"/>
          </a:xfrm>
        </p:spPr>
        <p:txBody>
          <a:bodyPr/>
          <a:lstStyle/>
          <a:p>
            <a:pPr fontAlgn="auto">
              <a:spcBef>
                <a:spcPts val="1200"/>
              </a:spcBef>
            </a:pPr>
            <a:r>
              <a:rPr lang="en-US" sz="2200" dirty="0"/>
              <a:t>  </a:t>
            </a:r>
            <a:r>
              <a:rPr lang="en-US" sz="2600" dirty="0"/>
              <a:t>Collaboration required with</a:t>
            </a:r>
          </a:p>
          <a:p>
            <a:pPr lvl="1" fontAlgn="auto">
              <a:spcBef>
                <a:spcPts val="1200"/>
              </a:spcBef>
              <a:buFont typeface="Arial" panose="020B0604020202020204" pitchFamily="34" charset="0"/>
              <a:buChar char="–"/>
            </a:pPr>
            <a:r>
              <a:rPr lang="en-US" dirty="0"/>
              <a:t>Fees Task Force - re auditor communication with TCWG; transparency about NAS fees (which will involve collaboration with IAASB)</a:t>
            </a:r>
          </a:p>
          <a:p>
            <a:pPr lvl="1" fontAlgn="auto">
              <a:spcBef>
                <a:spcPts val="1200"/>
              </a:spcBef>
              <a:buFont typeface="Arial" panose="020B0604020202020204" pitchFamily="34" charset="0"/>
              <a:buChar char="–"/>
            </a:pPr>
            <a:r>
              <a:rPr lang="en-US" dirty="0"/>
              <a:t>Part 4B/ISAE 3000 Task Force – re conforming/ consequential amendments to Section 950</a:t>
            </a:r>
          </a:p>
        </p:txBody>
      </p:sp>
      <p:sp>
        <p:nvSpPr>
          <p:cNvPr id="3" name="Subtitle 2">
            <a:extLst>
              <a:ext uri="{FF2B5EF4-FFF2-40B4-BE49-F238E27FC236}">
                <a16:creationId xmlns:a16="http://schemas.microsoft.com/office/drawing/2014/main" id="{B3990A61-19AA-4840-B2F6-CB901D92CA4E}"/>
              </a:ext>
            </a:extLst>
          </p:cNvPr>
          <p:cNvSpPr>
            <a:spLocks noGrp="1"/>
          </p:cNvSpPr>
          <p:nvPr>
            <p:ph type="subTitle" idx="10"/>
          </p:nvPr>
        </p:nvSpPr>
        <p:spPr/>
        <p:txBody>
          <a:bodyPr/>
          <a:lstStyle/>
          <a:p>
            <a:endParaRPr lang="en-US"/>
          </a:p>
        </p:txBody>
      </p:sp>
      <p:sp>
        <p:nvSpPr>
          <p:cNvPr id="4" name="Title 3">
            <a:extLst>
              <a:ext uri="{FF2B5EF4-FFF2-40B4-BE49-F238E27FC236}">
                <a16:creationId xmlns:a16="http://schemas.microsoft.com/office/drawing/2014/main" id="{69EF276E-5FF5-48F2-B1FA-94BD4D686A31}"/>
              </a:ext>
            </a:extLst>
          </p:cNvPr>
          <p:cNvSpPr>
            <a:spLocks noGrp="1"/>
          </p:cNvSpPr>
          <p:nvPr>
            <p:ph type="title"/>
          </p:nvPr>
        </p:nvSpPr>
        <p:spPr/>
        <p:txBody>
          <a:bodyPr/>
          <a:lstStyle/>
          <a:p>
            <a:r>
              <a:rPr lang="en-US" dirty="0"/>
              <a:t>Collaboration/ Coordination with Others</a:t>
            </a:r>
          </a:p>
        </p:txBody>
      </p:sp>
    </p:spTree>
    <p:extLst>
      <p:ext uri="{BB962C8B-B14F-4D97-AF65-F5344CB8AC3E}">
        <p14:creationId xmlns:p14="http://schemas.microsoft.com/office/powerpoint/2010/main" val="110858742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a:extLst>
              <a:ext uri="{FF2B5EF4-FFF2-40B4-BE49-F238E27FC236}">
                <a16:creationId xmlns:a16="http://schemas.microsoft.com/office/drawing/2014/main" id="{FDF4160F-1F66-4E79-A2EA-BAAFF42FE2DC}"/>
              </a:ext>
            </a:extLst>
          </p:cNvPr>
          <p:cNvSpPr>
            <a:spLocks noGrp="1"/>
          </p:cNvSpPr>
          <p:nvPr>
            <p:ph type="title"/>
          </p:nvPr>
        </p:nvSpPr>
        <p:spPr/>
        <p:txBody>
          <a:bodyPr/>
          <a:lstStyle/>
          <a:p>
            <a:r>
              <a:rPr lang="en-US"/>
              <a:t>NAS Timeline </a:t>
            </a:r>
            <a:endParaRPr lang="en-US" dirty="0"/>
          </a:p>
        </p:txBody>
      </p:sp>
      <p:pic>
        <p:nvPicPr>
          <p:cNvPr id="3" name="Picture 2">
            <a:extLst>
              <a:ext uri="{FF2B5EF4-FFF2-40B4-BE49-F238E27FC236}">
                <a16:creationId xmlns:a16="http://schemas.microsoft.com/office/drawing/2014/main" id="{6C4ECB99-4A88-4769-B3A0-D5314724EC21}"/>
              </a:ext>
            </a:extLst>
          </p:cNvPr>
          <p:cNvPicPr/>
          <p:nvPr/>
        </p:nvPicPr>
        <p:blipFill>
          <a:blip r:embed="rId2"/>
          <a:stretch>
            <a:fillRect/>
          </a:stretch>
        </p:blipFill>
        <p:spPr>
          <a:xfrm>
            <a:off x="0" y="0"/>
            <a:ext cx="9144000" cy="5143500"/>
          </a:xfrm>
          <a:prstGeom prst="rect">
            <a:avLst/>
          </a:prstGeom>
        </p:spPr>
      </p:pic>
    </p:spTree>
    <p:extLst>
      <p:ext uri="{BB962C8B-B14F-4D97-AF65-F5344CB8AC3E}">
        <p14:creationId xmlns:p14="http://schemas.microsoft.com/office/powerpoint/2010/main" val="105938264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17CFFB8-2C15-4B0A-B109-943974C8CBD9}"/>
              </a:ext>
            </a:extLst>
          </p:cNvPr>
          <p:cNvSpPr>
            <a:spLocks noGrp="1"/>
          </p:cNvSpPr>
          <p:nvPr>
            <p:ph idx="1"/>
          </p:nvPr>
        </p:nvSpPr>
        <p:spPr>
          <a:xfrm>
            <a:off x="381000" y="1345876"/>
            <a:ext cx="8610600" cy="3435674"/>
          </a:xfrm>
        </p:spPr>
        <p:txBody>
          <a:bodyPr/>
          <a:lstStyle/>
          <a:p>
            <a:pPr>
              <a:spcBef>
                <a:spcPts val="1200"/>
              </a:spcBef>
            </a:pPr>
            <a:r>
              <a:rPr lang="en-US" sz="2200" dirty="0"/>
              <a:t>Continued consultation and input welcome</a:t>
            </a:r>
          </a:p>
          <a:p>
            <a:pPr>
              <a:spcBef>
                <a:spcPts val="1200"/>
              </a:spcBef>
            </a:pPr>
            <a:r>
              <a:rPr lang="en-US" sz="2200" dirty="0"/>
              <a:t>Task Force meeting July 23-25, 2019 </a:t>
            </a:r>
          </a:p>
          <a:p>
            <a:pPr>
              <a:spcBef>
                <a:spcPts val="1200"/>
              </a:spcBef>
            </a:pPr>
            <a:r>
              <a:rPr lang="en-US" sz="2200" dirty="0"/>
              <a:t>Consideration by CAG – September 9, 2019</a:t>
            </a:r>
          </a:p>
          <a:p>
            <a:pPr>
              <a:spcBef>
                <a:spcPts val="1200"/>
              </a:spcBef>
            </a:pPr>
            <a:r>
              <a:rPr lang="en-US" sz="2200" dirty="0"/>
              <a:t>Aim is to approve ED at (or shortly after) September Board mtg</a:t>
            </a:r>
          </a:p>
          <a:p>
            <a:pPr lvl="1"/>
            <a:r>
              <a:rPr lang="en-US" sz="1800" dirty="0"/>
              <a:t>Plan is to circulate revised drafts to Board in advance of September mtg</a:t>
            </a:r>
          </a:p>
          <a:p>
            <a:pPr lvl="1"/>
            <a:r>
              <a:rPr lang="en-US" sz="1800" dirty="0"/>
              <a:t>Advance comments on revisions in advance of the September meeting helpful </a:t>
            </a:r>
          </a:p>
          <a:p>
            <a:pPr marL="0" indent="0">
              <a:buNone/>
            </a:pPr>
            <a:endParaRPr lang="en-US" sz="2200" dirty="0">
              <a:solidFill>
                <a:srgbClr val="FF0000"/>
              </a:solidFill>
            </a:endParaRPr>
          </a:p>
          <a:p>
            <a:pPr marL="0" indent="0">
              <a:buNone/>
            </a:pPr>
            <a:endParaRPr lang="en-US" sz="2200" dirty="0"/>
          </a:p>
        </p:txBody>
      </p:sp>
      <p:sp>
        <p:nvSpPr>
          <p:cNvPr id="3" name="Subtitle 2">
            <a:extLst>
              <a:ext uri="{FF2B5EF4-FFF2-40B4-BE49-F238E27FC236}">
                <a16:creationId xmlns:a16="http://schemas.microsoft.com/office/drawing/2014/main" id="{05662DA4-65CE-4A06-ADC0-93EB345F5E6F}"/>
              </a:ext>
            </a:extLst>
          </p:cNvPr>
          <p:cNvSpPr>
            <a:spLocks noGrp="1"/>
          </p:cNvSpPr>
          <p:nvPr>
            <p:ph type="subTitle" idx="10"/>
          </p:nvPr>
        </p:nvSpPr>
        <p:spPr/>
        <p:txBody>
          <a:bodyPr/>
          <a:lstStyle/>
          <a:p>
            <a:endParaRPr lang="en-US"/>
          </a:p>
        </p:txBody>
      </p:sp>
      <p:sp>
        <p:nvSpPr>
          <p:cNvPr id="4" name="Title 3">
            <a:extLst>
              <a:ext uri="{FF2B5EF4-FFF2-40B4-BE49-F238E27FC236}">
                <a16:creationId xmlns:a16="http://schemas.microsoft.com/office/drawing/2014/main" id="{B6EF3C7E-0B54-462D-BDA2-10504AAC0F98}"/>
              </a:ext>
            </a:extLst>
          </p:cNvPr>
          <p:cNvSpPr>
            <a:spLocks noGrp="1"/>
          </p:cNvSpPr>
          <p:nvPr>
            <p:ph type="title"/>
          </p:nvPr>
        </p:nvSpPr>
        <p:spPr/>
        <p:txBody>
          <a:bodyPr/>
          <a:lstStyle/>
          <a:p>
            <a:r>
              <a:rPr lang="en-US" dirty="0"/>
              <a:t>Next Steps </a:t>
            </a:r>
          </a:p>
        </p:txBody>
      </p:sp>
    </p:spTree>
    <p:extLst>
      <p:ext uri="{BB962C8B-B14F-4D97-AF65-F5344CB8AC3E}">
        <p14:creationId xmlns:p14="http://schemas.microsoft.com/office/powerpoint/2010/main" val="314660712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AA43F3A4-C982-D245-A699-23DFB3923F58}"/>
              </a:ext>
            </a:extLst>
          </p:cNvPr>
          <p:cNvPicPr>
            <a:picLocks noChangeAspect="1"/>
          </p:cNvPicPr>
          <p:nvPr/>
        </p:nvPicPr>
        <p:blipFill>
          <a:blip r:embed="rId3"/>
          <a:stretch>
            <a:fillRect/>
          </a:stretch>
        </p:blipFill>
        <p:spPr>
          <a:xfrm>
            <a:off x="769556" y="515440"/>
            <a:ext cx="3756240" cy="3732710"/>
          </a:xfrm>
          <a:prstGeom prst="rect">
            <a:avLst/>
          </a:prstGeom>
        </p:spPr>
      </p:pic>
      <p:pic>
        <p:nvPicPr>
          <p:cNvPr id="3" name="Picture 2">
            <a:extLst>
              <a:ext uri="{FF2B5EF4-FFF2-40B4-BE49-F238E27FC236}">
                <a16:creationId xmlns:a16="http://schemas.microsoft.com/office/drawing/2014/main" id="{415A32D0-DD33-C54A-808C-F198A1BF82F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35952" y="500420"/>
            <a:ext cx="2627286" cy="767091"/>
          </a:xfrm>
          <a:prstGeom prst="rect">
            <a:avLst/>
          </a:prstGeom>
        </p:spPr>
      </p:pic>
      <p:sp>
        <p:nvSpPr>
          <p:cNvPr id="4" name="TextBox 3">
            <a:extLst>
              <a:ext uri="{FF2B5EF4-FFF2-40B4-BE49-F238E27FC236}">
                <a16:creationId xmlns:a16="http://schemas.microsoft.com/office/drawing/2014/main" id="{2DF76D55-8891-D648-83D4-4C428088BF54}"/>
              </a:ext>
            </a:extLst>
          </p:cNvPr>
          <p:cNvSpPr txBox="1"/>
          <p:nvPr/>
        </p:nvSpPr>
        <p:spPr>
          <a:xfrm>
            <a:off x="5170658" y="2313120"/>
            <a:ext cx="2326342" cy="369332"/>
          </a:xfrm>
          <a:prstGeom prst="rect">
            <a:avLst/>
          </a:prstGeom>
          <a:noFill/>
        </p:spPr>
        <p:txBody>
          <a:bodyPr wrap="none" rtlCol="0">
            <a:spAutoFit/>
          </a:bodyPr>
          <a:lstStyle/>
          <a:p>
            <a:r>
              <a:rPr lang="en-US" sz="1800" dirty="0">
                <a:solidFill>
                  <a:schemeClr val="tx2">
                    <a:lumMod val="65000"/>
                    <a:lumOff val="35000"/>
                  </a:schemeClr>
                </a:solidFill>
                <a:hlinkClick r:id="rId5"/>
              </a:rPr>
              <a:t>www.ethicsboard.org</a:t>
            </a:r>
            <a:endParaRPr lang="en-US" sz="1800" dirty="0">
              <a:solidFill>
                <a:schemeClr val="tx2">
                  <a:lumMod val="65000"/>
                  <a:lumOff val="35000"/>
                </a:schemeClr>
              </a:solidFill>
            </a:endParaRPr>
          </a:p>
        </p:txBody>
      </p:sp>
      <p:sp>
        <p:nvSpPr>
          <p:cNvPr id="5" name="TextBox 4">
            <a:extLst>
              <a:ext uri="{FF2B5EF4-FFF2-40B4-BE49-F238E27FC236}">
                <a16:creationId xmlns:a16="http://schemas.microsoft.com/office/drawing/2014/main" id="{02613D22-0819-944B-8319-4D2BB199E363}"/>
              </a:ext>
            </a:extLst>
          </p:cNvPr>
          <p:cNvSpPr txBox="1"/>
          <p:nvPr/>
        </p:nvSpPr>
        <p:spPr>
          <a:xfrm>
            <a:off x="4815228" y="1351346"/>
            <a:ext cx="3013630" cy="584775"/>
          </a:xfrm>
          <a:prstGeom prst="rect">
            <a:avLst/>
          </a:prstGeom>
          <a:noFill/>
        </p:spPr>
        <p:txBody>
          <a:bodyPr wrap="square" lIns="0" rIns="0" rtlCol="0">
            <a:spAutoFit/>
          </a:bodyPr>
          <a:lstStyle>
            <a:defPPr>
              <a:defRPr lang="en-US"/>
            </a:defPPr>
            <a:lvl1pPr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Arial" charset="0"/>
                <a:ea typeface="ヒラギノ角ゴ Pro W3" charset="0"/>
                <a:cs typeface="ヒラギノ角ゴ Pro W3" charset="0"/>
              </a:defRPr>
            </a:lvl9pPr>
          </a:lstStyle>
          <a:p>
            <a:pPr algn="ctr"/>
            <a:r>
              <a:rPr lang="en-US" sz="3200" b="0" i="0" kern="300" dirty="0">
                <a:solidFill>
                  <a:srgbClr val="005BAA"/>
                </a:solidFill>
                <a:latin typeface="Times New Roman" panose="02020603050405020304" pitchFamily="18" charset="0"/>
                <a:cs typeface="Times New Roman" panose="02020603050405020304" pitchFamily="18" charset="0"/>
              </a:rPr>
              <a:t>The Ethics Board</a:t>
            </a:r>
          </a:p>
        </p:txBody>
      </p:sp>
      <p:pic>
        <p:nvPicPr>
          <p:cNvPr id="8" name="Picture 7"/>
          <p:cNvPicPr>
            <a:picLocks noChangeAspect="1"/>
          </p:cNvPicPr>
          <p:nvPr/>
        </p:nvPicPr>
        <p:blipFill>
          <a:blip r:embed="rId6"/>
          <a:stretch>
            <a:fillRect/>
          </a:stretch>
        </p:blipFill>
        <p:spPr>
          <a:xfrm>
            <a:off x="4525796" y="2697008"/>
            <a:ext cx="3867150" cy="781050"/>
          </a:xfrm>
          <a:prstGeom prst="rect">
            <a:avLst/>
          </a:prstGeom>
        </p:spPr>
      </p:pic>
    </p:spTree>
    <p:extLst>
      <p:ext uri="{BB962C8B-B14F-4D97-AF65-F5344CB8AC3E}">
        <p14:creationId xmlns:p14="http://schemas.microsoft.com/office/powerpoint/2010/main" val="24945226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 name="Title 3"/>
          <p:cNvSpPr txBox="1">
            <a:spLocks noGrp="1"/>
          </p:cNvSpPr>
          <p:nvPr>
            <p:ph type="title"/>
          </p:nvPr>
        </p:nvSpPr>
        <p:spPr>
          <a:xfrm>
            <a:off x="304800" y="461929"/>
            <a:ext cx="8001000" cy="400052"/>
          </a:xfrm>
          <a:prstGeom prst="rect">
            <a:avLst/>
          </a:prstGeom>
        </p:spPr>
        <p:txBody>
          <a:bodyPr>
            <a:normAutofit/>
          </a:bodyPr>
          <a:lstStyle/>
          <a:p>
            <a:r>
              <a:rPr sz="2100" dirty="0"/>
              <a:t>Proposed </a:t>
            </a:r>
            <a:r>
              <a:rPr lang="en-US" sz="2100" dirty="0"/>
              <a:t>Approach to Determine NAS Permissibility (PIEs)</a:t>
            </a:r>
            <a:endParaRPr sz="2100" dirty="0"/>
          </a:p>
        </p:txBody>
      </p:sp>
      <p:grpSp>
        <p:nvGrpSpPr>
          <p:cNvPr id="250" name="Group"/>
          <p:cNvGrpSpPr/>
          <p:nvPr/>
        </p:nvGrpSpPr>
        <p:grpSpPr>
          <a:xfrm>
            <a:off x="455042" y="1327956"/>
            <a:ext cx="1349603" cy="1244560"/>
            <a:chOff x="-43088" y="-30686"/>
            <a:chExt cx="1180261" cy="1348979"/>
          </a:xfrm>
        </p:grpSpPr>
        <p:sp>
          <p:nvSpPr>
            <p:cNvPr id="248" name="Rounded Rectangle"/>
            <p:cNvSpPr/>
            <p:nvPr/>
          </p:nvSpPr>
          <p:spPr>
            <a:xfrm>
              <a:off x="-43088" y="-30686"/>
              <a:ext cx="1180261" cy="1348979"/>
            </a:xfrm>
            <a:prstGeom prst="roundRect">
              <a:avLst>
                <a:gd name="adj" fmla="val 10000"/>
              </a:avLst>
            </a:prstGeom>
            <a:solidFill>
              <a:schemeClr val="accent1"/>
            </a:solidFill>
            <a:ln w="38100" cap="flat">
              <a:solidFill>
                <a:srgbClr val="FFFFFF"/>
              </a:solidFill>
              <a:prstDash val="solid"/>
              <a:round/>
            </a:ln>
            <a:effectLst>
              <a:outerShdw blurRad="38100" dist="20000" dir="5400000" rotWithShape="0">
                <a:srgbClr val="000000">
                  <a:alpha val="38000"/>
                </a:srgbClr>
              </a:outerShdw>
            </a:effectLst>
          </p:spPr>
          <p:txBody>
            <a:bodyPr wrap="square" lIns="45718" tIns="45718" rIns="45718" bIns="45718" numCol="1" anchor="ctr">
              <a:noAutofit/>
            </a:bodyPr>
            <a:lstStyle/>
            <a:p>
              <a:pPr algn="ctr" defTabSz="622270">
                <a:lnSpc>
                  <a:spcPct val="90000"/>
                </a:lnSpc>
                <a:spcBef>
                  <a:spcPts val="1000"/>
                </a:spcBef>
                <a:defRPr sz="1200" b="1">
                  <a:solidFill>
                    <a:srgbClr val="FFFFFF"/>
                  </a:solidFill>
                  <a:latin typeface="Arial"/>
                  <a:ea typeface="Arial"/>
                  <a:cs typeface="Arial"/>
                  <a:sym typeface="Arial"/>
                </a:defRPr>
              </a:pPr>
              <a:endParaRPr sz="1200" b="1" kern="0">
                <a:solidFill>
                  <a:srgbClr val="FFFFFF"/>
                </a:solidFill>
                <a:latin typeface="Arial"/>
                <a:ea typeface="Arial"/>
                <a:cs typeface="Arial"/>
                <a:sym typeface="Arial"/>
              </a:endParaRPr>
            </a:p>
          </p:txBody>
        </p:sp>
        <p:sp>
          <p:nvSpPr>
            <p:cNvPr id="249" name="2. Step…"/>
            <p:cNvSpPr txBox="1"/>
            <p:nvPr/>
          </p:nvSpPr>
          <p:spPr>
            <a:xfrm>
              <a:off x="17957" y="147430"/>
              <a:ext cx="1104005" cy="82899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17779" tIns="17779" rIns="17779" bIns="17779" numCol="1" anchor="ctr">
              <a:spAutoFit/>
            </a:bodyPr>
            <a:lstStyle/>
            <a:p>
              <a:pPr algn="ctr" defTabSz="622270">
                <a:lnSpc>
                  <a:spcPct val="90000"/>
                </a:lnSpc>
                <a:spcBef>
                  <a:spcPts val="500"/>
                </a:spcBef>
                <a:defRPr sz="1400" b="1">
                  <a:solidFill>
                    <a:srgbClr val="FFFFFF"/>
                  </a:solidFill>
                  <a:latin typeface="Arial"/>
                  <a:ea typeface="Arial"/>
                  <a:cs typeface="Arial"/>
                  <a:sym typeface="Arial"/>
                </a:defRPr>
              </a:pPr>
              <a:r>
                <a:rPr lang="en-US" sz="1200" b="1" kern="0" dirty="0">
                  <a:solidFill>
                    <a:srgbClr val="FFFF00"/>
                  </a:solidFill>
                  <a:latin typeface="Arial"/>
                  <a:ea typeface="Arial"/>
                  <a:cs typeface="Arial"/>
                  <a:sym typeface="Arial"/>
                </a:rPr>
                <a:t>Step 1</a:t>
              </a:r>
            </a:p>
            <a:p>
              <a:pPr algn="ctr" defTabSz="622270">
                <a:lnSpc>
                  <a:spcPct val="90000"/>
                </a:lnSpc>
                <a:spcBef>
                  <a:spcPts val="500"/>
                </a:spcBef>
                <a:defRPr sz="1200" b="1">
                  <a:solidFill>
                    <a:srgbClr val="FFFFFF"/>
                  </a:solidFill>
                  <a:latin typeface="Arial"/>
                  <a:ea typeface="Arial"/>
                  <a:cs typeface="Arial"/>
                  <a:sym typeface="Arial"/>
                </a:defRPr>
              </a:pPr>
              <a:r>
                <a:rPr lang="en-US" sz="1200" b="1" kern="0" dirty="0">
                  <a:solidFill>
                    <a:srgbClr val="FFFFFF"/>
                  </a:solidFill>
                  <a:latin typeface="Arial"/>
                  <a:ea typeface="Arial"/>
                  <a:cs typeface="Arial"/>
                  <a:sym typeface="Arial"/>
                </a:rPr>
                <a:t>Is the service explicitly prohibited?</a:t>
              </a:r>
              <a:endParaRPr sz="1200" b="1" kern="0" dirty="0">
                <a:solidFill>
                  <a:srgbClr val="FFFFFF"/>
                </a:solidFill>
                <a:latin typeface="Arial"/>
                <a:ea typeface="Arial"/>
                <a:cs typeface="Arial"/>
                <a:sym typeface="Arial"/>
              </a:endParaRPr>
            </a:p>
          </p:txBody>
        </p:sp>
      </p:grpSp>
      <p:grpSp>
        <p:nvGrpSpPr>
          <p:cNvPr id="254" name="Group"/>
          <p:cNvGrpSpPr/>
          <p:nvPr/>
        </p:nvGrpSpPr>
        <p:grpSpPr>
          <a:xfrm>
            <a:off x="685787" y="2794768"/>
            <a:ext cx="1028700" cy="536047"/>
            <a:chOff x="-757" y="0"/>
            <a:chExt cx="924712" cy="550039"/>
          </a:xfrm>
        </p:grpSpPr>
        <p:sp>
          <p:nvSpPr>
            <p:cNvPr id="252" name="Rounded Rectangle"/>
            <p:cNvSpPr/>
            <p:nvPr/>
          </p:nvSpPr>
          <p:spPr>
            <a:xfrm>
              <a:off x="-1" y="0"/>
              <a:ext cx="923956" cy="550039"/>
            </a:xfrm>
            <a:prstGeom prst="roundRect">
              <a:avLst>
                <a:gd name="adj" fmla="val 10000"/>
              </a:avLst>
            </a:prstGeom>
            <a:solidFill>
              <a:srgbClr val="FF0000">
                <a:alpha val="90000"/>
              </a:srgbClr>
            </a:solidFill>
            <a:ln w="25400" cap="flat">
              <a:solidFill>
                <a:schemeClr val="accent1"/>
              </a:solidFill>
              <a:prstDash val="solid"/>
              <a:round/>
            </a:ln>
            <a:effectLst/>
          </p:spPr>
          <p:txBody>
            <a:bodyPr wrap="square" lIns="45718" tIns="45718" rIns="45718" bIns="45718" numCol="1" anchor="ctr">
              <a:noAutofit/>
            </a:bodyPr>
            <a:lstStyle/>
            <a:p>
              <a:pPr algn="ctr" defTabSz="400030">
                <a:lnSpc>
                  <a:spcPct val="90000"/>
                </a:lnSpc>
                <a:spcBef>
                  <a:spcPts val="1000"/>
                </a:spcBef>
                <a:defRPr sz="900">
                  <a:solidFill>
                    <a:srgbClr val="FFFFFF"/>
                  </a:solidFill>
                  <a:latin typeface="Arial"/>
                  <a:ea typeface="Arial"/>
                  <a:cs typeface="Arial"/>
                  <a:sym typeface="Arial"/>
                </a:defRPr>
              </a:pPr>
              <a:endParaRPr sz="900" kern="0">
                <a:solidFill>
                  <a:srgbClr val="FFFFFF"/>
                </a:solidFill>
                <a:latin typeface="Arial"/>
                <a:ea typeface="Arial"/>
                <a:cs typeface="Arial"/>
                <a:sym typeface="Arial"/>
              </a:endParaRPr>
            </a:p>
          </p:txBody>
        </p:sp>
        <p:sp>
          <p:nvSpPr>
            <p:cNvPr id="253" name="Service Prohibited in the Code"/>
            <p:cNvSpPr txBox="1"/>
            <p:nvPr/>
          </p:nvSpPr>
          <p:spPr>
            <a:xfrm>
              <a:off x="-757" y="190616"/>
              <a:ext cx="897615" cy="151585"/>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11428" tIns="11428" rIns="11428" bIns="11428" numCol="1" anchor="ctr">
              <a:spAutoFit/>
            </a:bodyPr>
            <a:lstStyle>
              <a:lvl1pPr algn="ctr" defTabSz="400050">
                <a:lnSpc>
                  <a:spcPct val="90000"/>
                </a:lnSpc>
                <a:spcBef>
                  <a:spcPts val="300"/>
                </a:spcBef>
                <a:defRPr sz="900">
                  <a:solidFill>
                    <a:srgbClr val="FFFFFF"/>
                  </a:solidFill>
                  <a:latin typeface="Arial"/>
                  <a:ea typeface="Arial"/>
                  <a:cs typeface="Arial"/>
                  <a:sym typeface="Arial"/>
                </a:defRPr>
              </a:lvl1pPr>
            </a:lstStyle>
            <a:p>
              <a:pPr hangingPunct="0"/>
              <a:r>
                <a:rPr lang="en-US" kern="0" dirty="0"/>
                <a:t>Yes = </a:t>
              </a:r>
              <a:r>
                <a:rPr kern="0" dirty="0"/>
                <a:t>Prohibited </a:t>
              </a:r>
            </a:p>
          </p:txBody>
        </p:sp>
      </p:grpSp>
      <p:sp>
        <p:nvSpPr>
          <p:cNvPr id="256" name="Rounded Rectangle"/>
          <p:cNvSpPr/>
          <p:nvPr/>
        </p:nvSpPr>
        <p:spPr>
          <a:xfrm>
            <a:off x="690232" y="3525189"/>
            <a:ext cx="1048022" cy="506197"/>
          </a:xfrm>
          <a:prstGeom prst="roundRect">
            <a:avLst>
              <a:gd name="adj" fmla="val 10000"/>
            </a:avLst>
          </a:prstGeom>
          <a:solidFill>
            <a:srgbClr val="FFFFFF">
              <a:alpha val="90000"/>
            </a:srgbClr>
          </a:solidFill>
          <a:ln w="25400" cap="flat">
            <a:solidFill>
              <a:schemeClr val="accent1"/>
            </a:solidFill>
            <a:prstDash val="solid"/>
            <a:round/>
          </a:ln>
          <a:effectLst/>
        </p:spPr>
        <p:txBody>
          <a:bodyPr wrap="square" lIns="45718" tIns="45718" rIns="45718" bIns="45718" numCol="1" anchor="ctr">
            <a:noAutofit/>
          </a:bodyPr>
          <a:lstStyle/>
          <a:p>
            <a:pPr algn="ctr" defTabSz="400030">
              <a:lnSpc>
                <a:spcPct val="90000"/>
              </a:lnSpc>
              <a:spcBef>
                <a:spcPts val="1000"/>
              </a:spcBef>
              <a:defRPr sz="900">
                <a:latin typeface="Arial"/>
                <a:ea typeface="Arial"/>
                <a:cs typeface="Arial"/>
                <a:sym typeface="Arial"/>
              </a:defRPr>
            </a:pPr>
            <a:r>
              <a:rPr lang="en-US" sz="900" kern="0" dirty="0">
                <a:solidFill>
                  <a:srgbClr val="000000"/>
                </a:solidFill>
                <a:latin typeface="Arial"/>
                <a:ea typeface="Arial"/>
                <a:cs typeface="Arial"/>
                <a:sym typeface="Arial"/>
              </a:rPr>
              <a:t>No = Proceed to 2</a:t>
            </a:r>
            <a:endParaRPr sz="900" kern="0" dirty="0">
              <a:solidFill>
                <a:srgbClr val="000000"/>
              </a:solidFill>
              <a:latin typeface="Arial"/>
              <a:ea typeface="Arial"/>
              <a:cs typeface="Arial"/>
              <a:sym typeface="Arial"/>
            </a:endParaRPr>
          </a:p>
        </p:txBody>
      </p:sp>
      <p:grpSp>
        <p:nvGrpSpPr>
          <p:cNvPr id="261" name="Group"/>
          <p:cNvGrpSpPr/>
          <p:nvPr/>
        </p:nvGrpSpPr>
        <p:grpSpPr>
          <a:xfrm>
            <a:off x="2078899" y="1338399"/>
            <a:ext cx="1303020" cy="1413786"/>
            <a:chOff x="-1" y="0"/>
            <a:chExt cx="1164658" cy="1570878"/>
          </a:xfrm>
        </p:grpSpPr>
        <p:sp>
          <p:nvSpPr>
            <p:cNvPr id="259" name="Rounded Rectangle"/>
            <p:cNvSpPr/>
            <p:nvPr/>
          </p:nvSpPr>
          <p:spPr>
            <a:xfrm>
              <a:off x="-1" y="0"/>
              <a:ext cx="1164658" cy="1371603"/>
            </a:xfrm>
            <a:prstGeom prst="roundRect">
              <a:avLst>
                <a:gd name="adj" fmla="val 10000"/>
              </a:avLst>
            </a:prstGeom>
            <a:solidFill>
              <a:schemeClr val="accent1"/>
            </a:solidFill>
            <a:ln w="38100" cap="flat">
              <a:solidFill>
                <a:srgbClr val="FFFFFF"/>
              </a:solidFill>
              <a:prstDash val="solid"/>
              <a:round/>
            </a:ln>
            <a:effectLst>
              <a:outerShdw blurRad="38100" dist="20000" dir="5400000" rotWithShape="0">
                <a:srgbClr val="000000">
                  <a:alpha val="38000"/>
                </a:srgbClr>
              </a:outerShdw>
            </a:effectLst>
          </p:spPr>
          <p:txBody>
            <a:bodyPr wrap="square" lIns="45718" tIns="45718" rIns="45718" bIns="45718" numCol="1" anchor="ctr">
              <a:noAutofit/>
            </a:bodyPr>
            <a:lstStyle/>
            <a:p>
              <a:pPr algn="ctr" defTabSz="622270">
                <a:lnSpc>
                  <a:spcPct val="90000"/>
                </a:lnSpc>
                <a:spcBef>
                  <a:spcPts val="1000"/>
                </a:spcBef>
                <a:defRPr sz="1200" b="1">
                  <a:solidFill>
                    <a:srgbClr val="FFFFFF"/>
                  </a:solidFill>
                  <a:latin typeface="Arial"/>
                  <a:ea typeface="Arial"/>
                  <a:cs typeface="Arial"/>
                  <a:sym typeface="Arial"/>
                </a:defRPr>
              </a:pPr>
              <a:endParaRPr sz="1200" b="1" kern="0">
                <a:solidFill>
                  <a:srgbClr val="FFFFFF"/>
                </a:solidFill>
                <a:latin typeface="Arial"/>
                <a:ea typeface="Arial"/>
                <a:cs typeface="Arial"/>
                <a:sym typeface="Arial"/>
              </a:endParaRPr>
            </a:p>
          </p:txBody>
        </p:sp>
        <p:sp>
          <p:nvSpPr>
            <p:cNvPr id="260" name="3. Step…"/>
            <p:cNvSpPr txBox="1"/>
            <p:nvPr/>
          </p:nvSpPr>
          <p:spPr>
            <a:xfrm>
              <a:off x="88726" y="95828"/>
              <a:ext cx="1015366" cy="147505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17779" tIns="17779" rIns="17779" bIns="17779" numCol="1" anchor="ctr">
              <a:spAutoFit/>
            </a:bodyPr>
            <a:lstStyle/>
            <a:p>
              <a:pPr algn="ctr" defTabSz="622270">
                <a:lnSpc>
                  <a:spcPct val="90000"/>
                </a:lnSpc>
                <a:spcBef>
                  <a:spcPts val="500"/>
                </a:spcBef>
                <a:defRPr sz="1400" b="1">
                  <a:solidFill>
                    <a:srgbClr val="FFFFFF"/>
                  </a:solidFill>
                  <a:latin typeface="Arial"/>
                  <a:ea typeface="Arial"/>
                  <a:cs typeface="Arial"/>
                  <a:sym typeface="Arial"/>
                </a:defRPr>
              </a:pPr>
              <a:r>
                <a:rPr lang="en-US" sz="1200" b="1" kern="0" dirty="0">
                  <a:solidFill>
                    <a:srgbClr val="FFFF00"/>
                  </a:solidFill>
                  <a:latin typeface="Arial"/>
                  <a:ea typeface="Arial"/>
                  <a:cs typeface="Arial"/>
                  <a:sym typeface="Arial"/>
                </a:rPr>
                <a:t>Step 2</a:t>
              </a:r>
            </a:p>
            <a:p>
              <a:pPr algn="ctr" defTabSz="622270">
                <a:lnSpc>
                  <a:spcPct val="90000"/>
                </a:lnSpc>
                <a:spcBef>
                  <a:spcPts val="500"/>
                </a:spcBef>
                <a:defRPr sz="1200" b="1">
                  <a:solidFill>
                    <a:srgbClr val="FFFFFF"/>
                  </a:solidFill>
                  <a:latin typeface="Arial"/>
                  <a:ea typeface="Arial"/>
                  <a:cs typeface="Arial"/>
                  <a:sym typeface="Arial"/>
                </a:defRPr>
              </a:pPr>
              <a:r>
                <a:rPr lang="en-US" sz="1200" b="1" kern="0" dirty="0">
                  <a:solidFill>
                    <a:srgbClr val="FFFFFF"/>
                  </a:solidFill>
                  <a:latin typeface="Arial"/>
                  <a:ea typeface="Arial"/>
                  <a:cs typeface="Arial"/>
                  <a:sym typeface="Arial"/>
                </a:rPr>
                <a:t>Does the service involve assuming a management responsibility?</a:t>
              </a:r>
            </a:p>
            <a:p>
              <a:pPr algn="ctr" defTabSz="622270">
                <a:lnSpc>
                  <a:spcPct val="90000"/>
                </a:lnSpc>
                <a:spcBef>
                  <a:spcPts val="500"/>
                </a:spcBef>
                <a:defRPr sz="1200" b="1">
                  <a:solidFill>
                    <a:srgbClr val="FFFFFF"/>
                  </a:solidFill>
                  <a:latin typeface="Arial"/>
                  <a:ea typeface="Arial"/>
                  <a:cs typeface="Arial"/>
                  <a:sym typeface="Arial"/>
                </a:defRPr>
              </a:pPr>
              <a:endParaRPr sz="1200" b="1" kern="0" dirty="0">
                <a:solidFill>
                  <a:srgbClr val="FFFFFF"/>
                </a:solidFill>
                <a:latin typeface="Arial"/>
                <a:ea typeface="Arial"/>
                <a:cs typeface="Arial"/>
                <a:sym typeface="Arial"/>
              </a:endParaRPr>
            </a:p>
          </p:txBody>
        </p:sp>
      </p:grpSp>
      <p:grpSp>
        <p:nvGrpSpPr>
          <p:cNvPr id="265" name="Group"/>
          <p:cNvGrpSpPr/>
          <p:nvPr/>
        </p:nvGrpSpPr>
        <p:grpSpPr>
          <a:xfrm>
            <a:off x="2352331" y="2774453"/>
            <a:ext cx="3023933" cy="567517"/>
            <a:chOff x="-1" y="0"/>
            <a:chExt cx="2443234" cy="582330"/>
          </a:xfrm>
        </p:grpSpPr>
        <p:sp>
          <p:nvSpPr>
            <p:cNvPr id="263" name="Rounded Rectangle"/>
            <p:cNvSpPr/>
            <p:nvPr/>
          </p:nvSpPr>
          <p:spPr>
            <a:xfrm>
              <a:off x="-1" y="0"/>
              <a:ext cx="902746" cy="582330"/>
            </a:xfrm>
            <a:prstGeom prst="roundRect">
              <a:avLst>
                <a:gd name="adj" fmla="val 10000"/>
              </a:avLst>
            </a:prstGeom>
            <a:solidFill>
              <a:srgbClr val="FF0000">
                <a:alpha val="90000"/>
              </a:srgbClr>
            </a:solidFill>
            <a:ln w="25400" cap="flat">
              <a:solidFill>
                <a:schemeClr val="accent1"/>
              </a:solidFill>
              <a:prstDash val="solid"/>
              <a:round/>
            </a:ln>
            <a:effectLst/>
          </p:spPr>
          <p:txBody>
            <a:bodyPr wrap="square" lIns="45718" tIns="45718" rIns="45718" bIns="45718" numCol="1" anchor="ctr">
              <a:noAutofit/>
            </a:bodyPr>
            <a:lstStyle/>
            <a:p>
              <a:pPr algn="ctr" defTabSz="577820">
                <a:lnSpc>
                  <a:spcPct val="90000"/>
                </a:lnSpc>
                <a:spcBef>
                  <a:spcPts val="1000"/>
                </a:spcBef>
                <a:defRPr sz="900">
                  <a:latin typeface="Arial"/>
                  <a:ea typeface="Arial"/>
                  <a:cs typeface="Arial"/>
                  <a:sym typeface="Arial"/>
                </a:defRPr>
              </a:pPr>
              <a:endParaRPr sz="900" kern="0">
                <a:solidFill>
                  <a:srgbClr val="000000"/>
                </a:solidFill>
                <a:latin typeface="Arial"/>
                <a:ea typeface="Arial"/>
                <a:cs typeface="Arial"/>
                <a:sym typeface="Arial"/>
              </a:endParaRPr>
            </a:p>
          </p:txBody>
        </p:sp>
        <p:sp>
          <p:nvSpPr>
            <p:cNvPr id="264" name="Self-review threat = Prohibit"/>
            <p:cNvSpPr txBox="1"/>
            <p:nvPr/>
          </p:nvSpPr>
          <p:spPr>
            <a:xfrm rot="21449899">
              <a:off x="1545618" y="74588"/>
              <a:ext cx="897615" cy="30791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11428" tIns="11428" rIns="11428" bIns="11428" numCol="1" anchor="ctr">
              <a:spAutoFit/>
            </a:bodyPr>
            <a:lstStyle>
              <a:lvl1pPr algn="ctr">
                <a:defRPr sz="900">
                  <a:solidFill>
                    <a:srgbClr val="FFFFFF"/>
                  </a:solidFill>
                  <a:latin typeface="Arial"/>
                  <a:ea typeface="Arial"/>
                  <a:cs typeface="Arial"/>
                  <a:sym typeface="Arial"/>
                </a:defRPr>
              </a:lvl1pPr>
            </a:lstStyle>
            <a:p>
              <a:pPr hangingPunct="0"/>
              <a:r>
                <a:rPr kern="0" dirty="0"/>
                <a:t>Self-review threat = Prohibit</a:t>
              </a:r>
            </a:p>
          </p:txBody>
        </p:sp>
      </p:grpSp>
      <p:grpSp>
        <p:nvGrpSpPr>
          <p:cNvPr id="269" name="Group"/>
          <p:cNvGrpSpPr/>
          <p:nvPr/>
        </p:nvGrpSpPr>
        <p:grpSpPr>
          <a:xfrm>
            <a:off x="2352331" y="3534627"/>
            <a:ext cx="1117307" cy="478966"/>
            <a:chOff x="-19438" y="-1"/>
            <a:chExt cx="944150" cy="609727"/>
          </a:xfrm>
        </p:grpSpPr>
        <p:sp>
          <p:nvSpPr>
            <p:cNvPr id="267" name="Rounded Rectangle"/>
            <p:cNvSpPr/>
            <p:nvPr/>
          </p:nvSpPr>
          <p:spPr>
            <a:xfrm>
              <a:off x="-14619" y="-1"/>
              <a:ext cx="939331" cy="609727"/>
            </a:xfrm>
            <a:prstGeom prst="roundRect">
              <a:avLst>
                <a:gd name="adj" fmla="val 10000"/>
              </a:avLst>
            </a:prstGeom>
            <a:solidFill>
              <a:srgbClr val="FFFFFF">
                <a:alpha val="90000"/>
              </a:srgbClr>
            </a:solidFill>
            <a:ln w="25400" cap="flat">
              <a:solidFill>
                <a:schemeClr val="accent1"/>
              </a:solidFill>
              <a:prstDash val="solid"/>
              <a:round/>
            </a:ln>
            <a:effectLst/>
          </p:spPr>
          <p:txBody>
            <a:bodyPr wrap="square" lIns="45718" tIns="45718" rIns="45718" bIns="45718" numCol="1" anchor="ctr">
              <a:noAutofit/>
            </a:bodyPr>
            <a:lstStyle/>
            <a:p>
              <a:pPr algn="ctr" hangingPunct="0">
                <a:defRPr sz="900">
                  <a:latin typeface="Arial"/>
                  <a:ea typeface="Arial"/>
                  <a:cs typeface="Arial"/>
                  <a:sym typeface="Arial"/>
                </a:defRPr>
              </a:pPr>
              <a:endParaRPr sz="900" kern="0">
                <a:solidFill>
                  <a:srgbClr val="000000"/>
                </a:solidFill>
                <a:latin typeface="Arial"/>
                <a:ea typeface="Arial"/>
                <a:cs typeface="Arial"/>
                <a:sym typeface="Arial"/>
              </a:endParaRPr>
            </a:p>
          </p:txBody>
        </p:sp>
        <p:sp>
          <p:nvSpPr>
            <p:cNvPr id="268" name="Other Type of Threat*"/>
            <p:cNvSpPr txBox="1"/>
            <p:nvPr/>
          </p:nvSpPr>
          <p:spPr>
            <a:xfrm>
              <a:off x="-19438" y="156037"/>
              <a:ext cx="924713" cy="20569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11428" tIns="11428" rIns="11428" bIns="11428" numCol="1" anchor="ctr">
              <a:spAutoFit/>
            </a:bodyPr>
            <a:lstStyle>
              <a:lvl1pPr algn="ctr">
                <a:defRPr sz="900">
                  <a:latin typeface="Arial"/>
                  <a:ea typeface="Arial"/>
                  <a:cs typeface="Arial"/>
                  <a:sym typeface="Arial"/>
                </a:defRPr>
              </a:lvl1pPr>
            </a:lstStyle>
            <a:p>
              <a:pPr hangingPunct="0"/>
              <a:r>
                <a:rPr lang="en-US" kern="0" dirty="0">
                  <a:solidFill>
                    <a:srgbClr val="000000"/>
                  </a:solidFill>
                </a:rPr>
                <a:t>No = Proceed to 3 </a:t>
              </a:r>
              <a:endParaRPr kern="0" dirty="0">
                <a:solidFill>
                  <a:srgbClr val="000000"/>
                </a:solidFill>
              </a:endParaRPr>
            </a:p>
          </p:txBody>
        </p:sp>
      </p:grpSp>
      <p:sp>
        <p:nvSpPr>
          <p:cNvPr id="270" name="Rounded Rectangle"/>
          <p:cNvSpPr/>
          <p:nvPr/>
        </p:nvSpPr>
        <p:spPr>
          <a:xfrm>
            <a:off x="3762273" y="1319451"/>
            <a:ext cx="1409169" cy="1270815"/>
          </a:xfrm>
          <a:prstGeom prst="roundRect">
            <a:avLst>
              <a:gd name="adj" fmla="val 10000"/>
            </a:avLst>
          </a:prstGeom>
          <a:solidFill>
            <a:schemeClr val="accent1"/>
          </a:solidFill>
          <a:ln w="38100" cap="flat">
            <a:solidFill>
              <a:srgbClr val="FFFFFF"/>
            </a:solidFill>
            <a:prstDash val="solid"/>
            <a:round/>
          </a:ln>
          <a:effectLst>
            <a:outerShdw blurRad="38100" dist="20000" dir="5400000" rotWithShape="0">
              <a:srgbClr val="000000">
                <a:alpha val="38000"/>
              </a:srgbClr>
            </a:outerShdw>
          </a:effectLst>
        </p:spPr>
        <p:txBody>
          <a:bodyPr wrap="square" lIns="45718" tIns="45718" rIns="45718" bIns="45718" numCol="1" anchor="ctr">
            <a:noAutofit/>
          </a:bodyPr>
          <a:lstStyle/>
          <a:p>
            <a:pPr algn="ctr" defTabSz="622270">
              <a:lnSpc>
                <a:spcPct val="90000"/>
              </a:lnSpc>
              <a:spcBef>
                <a:spcPts val="500"/>
              </a:spcBef>
              <a:defRPr sz="1400" b="1">
                <a:solidFill>
                  <a:srgbClr val="FFFFFF"/>
                </a:solidFill>
                <a:latin typeface="Arial"/>
                <a:ea typeface="Arial"/>
                <a:cs typeface="Arial"/>
                <a:sym typeface="Arial"/>
              </a:defRPr>
            </a:pPr>
            <a:r>
              <a:rPr lang="en-US" sz="1200" b="1" kern="0" dirty="0">
                <a:solidFill>
                  <a:srgbClr val="FFFF00"/>
                </a:solidFill>
                <a:latin typeface="Arial"/>
                <a:ea typeface="Arial"/>
                <a:cs typeface="Arial"/>
                <a:sym typeface="Arial"/>
              </a:rPr>
              <a:t>Step 3</a:t>
            </a:r>
            <a:r>
              <a:rPr lang="en-US" sz="1200" kern="0" dirty="0">
                <a:solidFill>
                  <a:srgbClr val="FFFF00"/>
                </a:solidFill>
                <a:latin typeface="Arial"/>
                <a:ea typeface="Arial"/>
                <a:cs typeface="Arial"/>
                <a:sym typeface="Arial"/>
              </a:rPr>
              <a:t>*</a:t>
            </a:r>
            <a:r>
              <a:rPr lang="en-US" sz="1200" kern="0" dirty="0">
                <a:solidFill>
                  <a:srgbClr val="FFFFFF"/>
                </a:solidFill>
                <a:latin typeface="Arial"/>
                <a:ea typeface="Arial"/>
                <a:cs typeface="Arial"/>
                <a:sym typeface="Arial"/>
              </a:rPr>
              <a:t> </a:t>
            </a:r>
          </a:p>
          <a:p>
            <a:pPr algn="ctr" defTabSz="622270">
              <a:lnSpc>
                <a:spcPct val="90000"/>
              </a:lnSpc>
              <a:spcBef>
                <a:spcPts val="500"/>
              </a:spcBef>
              <a:defRPr sz="1400" b="1">
                <a:solidFill>
                  <a:srgbClr val="FFFFFF"/>
                </a:solidFill>
                <a:latin typeface="Arial"/>
                <a:ea typeface="Arial"/>
                <a:cs typeface="Arial"/>
                <a:sym typeface="Arial"/>
              </a:defRPr>
            </a:pPr>
            <a:r>
              <a:rPr lang="en-US" sz="1200" b="1" i="1" kern="0" dirty="0">
                <a:solidFill>
                  <a:srgbClr val="FFFFFF"/>
                </a:solidFill>
                <a:latin typeface="Arial"/>
                <a:ea typeface="Arial"/>
                <a:cs typeface="Arial"/>
                <a:sym typeface="Arial"/>
              </a:rPr>
              <a:t>Does the outcome of the service impact f/s &amp; also create a SR threat? </a:t>
            </a:r>
            <a:endParaRPr sz="1200" b="1" i="1" kern="0" dirty="0">
              <a:solidFill>
                <a:srgbClr val="FFFFFF"/>
              </a:solidFill>
              <a:latin typeface="Arial"/>
              <a:ea typeface="Arial"/>
              <a:cs typeface="Arial"/>
              <a:sym typeface="Arial"/>
            </a:endParaRPr>
          </a:p>
        </p:txBody>
      </p:sp>
      <p:grpSp>
        <p:nvGrpSpPr>
          <p:cNvPr id="276" name="Group"/>
          <p:cNvGrpSpPr/>
          <p:nvPr/>
        </p:nvGrpSpPr>
        <p:grpSpPr>
          <a:xfrm>
            <a:off x="2406892" y="2785138"/>
            <a:ext cx="2620236" cy="551838"/>
            <a:chOff x="-1404969" y="1"/>
            <a:chExt cx="2355366" cy="566242"/>
          </a:xfrm>
        </p:grpSpPr>
        <p:sp>
          <p:nvSpPr>
            <p:cNvPr id="274" name="Rounded Rectangle"/>
            <p:cNvSpPr/>
            <p:nvPr/>
          </p:nvSpPr>
          <p:spPr>
            <a:xfrm>
              <a:off x="41432" y="1"/>
              <a:ext cx="908965" cy="566242"/>
            </a:xfrm>
            <a:prstGeom prst="roundRect">
              <a:avLst>
                <a:gd name="adj" fmla="val 10000"/>
              </a:avLst>
            </a:prstGeom>
            <a:solidFill>
              <a:srgbClr val="FF0000">
                <a:alpha val="90000"/>
              </a:srgbClr>
            </a:solidFill>
            <a:ln w="25400" cap="flat">
              <a:solidFill>
                <a:schemeClr val="accent1"/>
              </a:solidFill>
              <a:prstDash val="solid"/>
              <a:round/>
            </a:ln>
            <a:effectLst/>
          </p:spPr>
          <p:txBody>
            <a:bodyPr wrap="square" lIns="45718" tIns="45718" rIns="45718" bIns="45718" numCol="1" anchor="ctr">
              <a:noAutofit/>
            </a:bodyPr>
            <a:lstStyle/>
            <a:p>
              <a:pPr algn="ctr" defTabSz="400030">
                <a:lnSpc>
                  <a:spcPct val="90000"/>
                </a:lnSpc>
                <a:spcBef>
                  <a:spcPts val="1000"/>
                </a:spcBef>
                <a:defRPr sz="900">
                  <a:solidFill>
                    <a:srgbClr val="FFFFFF"/>
                  </a:solidFill>
                  <a:latin typeface="Arial"/>
                  <a:ea typeface="Arial"/>
                  <a:cs typeface="Arial"/>
                  <a:sym typeface="Arial"/>
                </a:defRPr>
              </a:pPr>
              <a:r>
                <a:rPr lang="en-US" sz="900" kern="0" dirty="0">
                  <a:solidFill>
                    <a:srgbClr val="FFFFFF"/>
                  </a:solidFill>
                  <a:latin typeface="Arial"/>
                  <a:ea typeface="Arial"/>
                  <a:cs typeface="Arial"/>
                  <a:sym typeface="Arial"/>
                </a:rPr>
                <a:t>Yes = Prohibited</a:t>
              </a:r>
              <a:endParaRPr sz="900" kern="0" dirty="0">
                <a:solidFill>
                  <a:srgbClr val="FFFFFF"/>
                </a:solidFill>
                <a:latin typeface="Arial"/>
                <a:ea typeface="Arial"/>
                <a:cs typeface="Arial"/>
                <a:sym typeface="Arial"/>
              </a:endParaRPr>
            </a:p>
          </p:txBody>
        </p:sp>
        <p:sp>
          <p:nvSpPr>
            <p:cNvPr id="275" name="Yes = Prohibit"/>
            <p:cNvSpPr txBox="1"/>
            <p:nvPr/>
          </p:nvSpPr>
          <p:spPr>
            <a:xfrm>
              <a:off x="-1404969" y="186725"/>
              <a:ext cx="897615" cy="151585"/>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11428" tIns="11428" rIns="11428" bIns="11428" numCol="1" anchor="ctr">
              <a:spAutoFit/>
            </a:bodyPr>
            <a:lstStyle>
              <a:lvl1pPr algn="ctr" defTabSz="400050">
                <a:lnSpc>
                  <a:spcPct val="90000"/>
                </a:lnSpc>
                <a:spcBef>
                  <a:spcPts val="300"/>
                </a:spcBef>
                <a:defRPr sz="900">
                  <a:solidFill>
                    <a:srgbClr val="FFFFFF"/>
                  </a:solidFill>
                  <a:latin typeface="Arial"/>
                  <a:ea typeface="Arial"/>
                  <a:cs typeface="Arial"/>
                  <a:sym typeface="Arial"/>
                </a:defRPr>
              </a:lvl1pPr>
            </a:lstStyle>
            <a:p>
              <a:pPr hangingPunct="0"/>
              <a:r>
                <a:rPr kern="0" dirty="0"/>
                <a:t>Yes = Prohibit</a:t>
              </a:r>
              <a:r>
                <a:rPr lang="en-US" kern="0" dirty="0"/>
                <a:t>ed</a:t>
              </a:r>
              <a:endParaRPr kern="0" dirty="0"/>
            </a:p>
          </p:txBody>
        </p:sp>
      </p:grpSp>
      <p:sp>
        <p:nvSpPr>
          <p:cNvPr id="278" name="Rounded Rectangle"/>
          <p:cNvSpPr/>
          <p:nvPr/>
        </p:nvSpPr>
        <p:spPr>
          <a:xfrm>
            <a:off x="4015946" y="3525189"/>
            <a:ext cx="1049347" cy="476908"/>
          </a:xfrm>
          <a:prstGeom prst="roundRect">
            <a:avLst>
              <a:gd name="adj" fmla="val 10000"/>
            </a:avLst>
          </a:prstGeom>
          <a:solidFill>
            <a:srgbClr val="FFFFFF">
              <a:alpha val="90000"/>
            </a:srgbClr>
          </a:solidFill>
          <a:ln w="25400" cap="flat">
            <a:solidFill>
              <a:schemeClr val="accent1"/>
            </a:solidFill>
            <a:prstDash val="solid"/>
            <a:round/>
          </a:ln>
          <a:effectLst/>
        </p:spPr>
        <p:txBody>
          <a:bodyPr wrap="square" lIns="45718" tIns="45718" rIns="45718" bIns="45718" numCol="1" anchor="ctr">
            <a:noAutofit/>
          </a:bodyPr>
          <a:lstStyle/>
          <a:p>
            <a:pPr algn="ctr" defTabSz="400030">
              <a:lnSpc>
                <a:spcPct val="90000"/>
              </a:lnSpc>
              <a:spcBef>
                <a:spcPts val="1000"/>
              </a:spcBef>
              <a:defRPr sz="900">
                <a:latin typeface="Arial"/>
                <a:ea typeface="Arial"/>
                <a:cs typeface="Arial"/>
                <a:sym typeface="Arial"/>
              </a:defRPr>
            </a:pPr>
            <a:r>
              <a:rPr lang="en-US" sz="900" kern="0" dirty="0">
                <a:solidFill>
                  <a:srgbClr val="000000"/>
                </a:solidFill>
                <a:latin typeface="Arial"/>
                <a:ea typeface="Arial"/>
                <a:cs typeface="Arial"/>
                <a:sym typeface="Arial"/>
              </a:rPr>
              <a:t>No = Proceed to 4</a:t>
            </a:r>
            <a:endParaRPr sz="900" kern="0" dirty="0">
              <a:solidFill>
                <a:srgbClr val="000000"/>
              </a:solidFill>
              <a:latin typeface="Arial"/>
              <a:ea typeface="Arial"/>
              <a:cs typeface="Arial"/>
              <a:sym typeface="Arial"/>
            </a:endParaRPr>
          </a:p>
        </p:txBody>
      </p:sp>
      <p:grpSp>
        <p:nvGrpSpPr>
          <p:cNvPr id="283" name="Group"/>
          <p:cNvGrpSpPr/>
          <p:nvPr/>
        </p:nvGrpSpPr>
        <p:grpSpPr>
          <a:xfrm>
            <a:off x="5376265" y="1319452"/>
            <a:ext cx="1283212" cy="1261567"/>
            <a:chOff x="-1" y="-1"/>
            <a:chExt cx="1146953" cy="1401744"/>
          </a:xfrm>
        </p:grpSpPr>
        <p:sp>
          <p:nvSpPr>
            <p:cNvPr id="281" name="Rounded Rectangle"/>
            <p:cNvSpPr/>
            <p:nvPr/>
          </p:nvSpPr>
          <p:spPr>
            <a:xfrm>
              <a:off x="-1" y="-1"/>
              <a:ext cx="1146953" cy="1401744"/>
            </a:xfrm>
            <a:prstGeom prst="roundRect">
              <a:avLst>
                <a:gd name="adj" fmla="val 10000"/>
              </a:avLst>
            </a:prstGeom>
            <a:solidFill>
              <a:schemeClr val="accent1"/>
            </a:solidFill>
            <a:ln w="38100" cap="flat">
              <a:solidFill>
                <a:srgbClr val="FFFFFF"/>
              </a:solidFill>
              <a:prstDash val="solid"/>
              <a:round/>
            </a:ln>
            <a:effectLst>
              <a:outerShdw blurRad="38100" dist="20000" dir="5400000" rotWithShape="0">
                <a:srgbClr val="000000">
                  <a:alpha val="38000"/>
                </a:srgbClr>
              </a:outerShdw>
            </a:effectLst>
          </p:spPr>
          <p:txBody>
            <a:bodyPr wrap="square" lIns="45718" tIns="45718" rIns="45718" bIns="45718" numCol="1" anchor="ctr">
              <a:noAutofit/>
            </a:bodyPr>
            <a:lstStyle/>
            <a:p>
              <a:pPr algn="ctr" defTabSz="622270">
                <a:lnSpc>
                  <a:spcPct val="90000"/>
                </a:lnSpc>
                <a:spcBef>
                  <a:spcPts val="1000"/>
                </a:spcBef>
                <a:defRPr sz="1200" b="1">
                  <a:solidFill>
                    <a:srgbClr val="FFFFFF"/>
                  </a:solidFill>
                  <a:latin typeface="Arial"/>
                  <a:ea typeface="Arial"/>
                  <a:cs typeface="Arial"/>
                  <a:sym typeface="Arial"/>
                </a:defRPr>
              </a:pPr>
              <a:endParaRPr sz="1200" b="1" kern="0">
                <a:solidFill>
                  <a:srgbClr val="FFFFFF"/>
                </a:solidFill>
                <a:latin typeface="Arial"/>
                <a:ea typeface="Arial"/>
                <a:cs typeface="Arial"/>
                <a:sym typeface="Arial"/>
              </a:endParaRPr>
            </a:p>
          </p:txBody>
        </p:sp>
        <p:sp>
          <p:nvSpPr>
            <p:cNvPr id="282" name="5. Step…"/>
            <p:cNvSpPr txBox="1"/>
            <p:nvPr/>
          </p:nvSpPr>
          <p:spPr>
            <a:xfrm>
              <a:off x="34111" y="168565"/>
              <a:ext cx="1096433" cy="103447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17779" tIns="17779" rIns="17779" bIns="17779" numCol="1" anchor="ctr">
              <a:spAutoFit/>
            </a:bodyPr>
            <a:lstStyle/>
            <a:p>
              <a:pPr algn="ctr" defTabSz="622270">
                <a:lnSpc>
                  <a:spcPct val="90000"/>
                </a:lnSpc>
                <a:spcBef>
                  <a:spcPts val="500"/>
                </a:spcBef>
                <a:defRPr sz="1400" b="1">
                  <a:solidFill>
                    <a:srgbClr val="FFFFFF"/>
                  </a:solidFill>
                  <a:latin typeface="Arial"/>
                  <a:ea typeface="Arial"/>
                  <a:cs typeface="Arial"/>
                  <a:sym typeface="Arial"/>
                </a:defRPr>
              </a:pPr>
              <a:r>
                <a:rPr lang="en-US" sz="1200" b="1" kern="0" dirty="0">
                  <a:solidFill>
                    <a:srgbClr val="FFFF00"/>
                  </a:solidFill>
                  <a:latin typeface="Arial"/>
                  <a:ea typeface="Arial"/>
                  <a:cs typeface="Arial"/>
                  <a:sym typeface="Arial"/>
                </a:rPr>
                <a:t>Step 4 </a:t>
              </a:r>
            </a:p>
            <a:p>
              <a:pPr algn="ctr" defTabSz="622270">
                <a:lnSpc>
                  <a:spcPct val="90000"/>
                </a:lnSpc>
                <a:spcBef>
                  <a:spcPts val="500"/>
                </a:spcBef>
                <a:defRPr sz="1200" b="1">
                  <a:solidFill>
                    <a:srgbClr val="FFFFFF"/>
                  </a:solidFill>
                  <a:latin typeface="Arial"/>
                  <a:ea typeface="Arial"/>
                  <a:cs typeface="Arial"/>
                  <a:sym typeface="Arial"/>
                </a:defRPr>
              </a:pPr>
              <a:r>
                <a:rPr lang="en-US" sz="1200" b="1" kern="0" dirty="0">
                  <a:solidFill>
                    <a:srgbClr val="FFFFFF"/>
                  </a:solidFill>
                  <a:latin typeface="Arial"/>
                  <a:ea typeface="Arial"/>
                  <a:cs typeface="Arial"/>
                  <a:sym typeface="Arial"/>
                </a:rPr>
                <a:t>Are all other types of threats at an acceptable level?</a:t>
              </a:r>
            </a:p>
          </p:txBody>
        </p:sp>
      </p:grpSp>
      <p:grpSp>
        <p:nvGrpSpPr>
          <p:cNvPr id="287" name="Group"/>
          <p:cNvGrpSpPr/>
          <p:nvPr/>
        </p:nvGrpSpPr>
        <p:grpSpPr>
          <a:xfrm>
            <a:off x="5587040" y="2785138"/>
            <a:ext cx="1099291" cy="551837"/>
            <a:chOff x="-1" y="25200"/>
            <a:chExt cx="931727" cy="422006"/>
          </a:xfrm>
        </p:grpSpPr>
        <p:sp>
          <p:nvSpPr>
            <p:cNvPr id="285" name="Rounded Rectangle"/>
            <p:cNvSpPr/>
            <p:nvPr/>
          </p:nvSpPr>
          <p:spPr>
            <a:xfrm>
              <a:off x="-1" y="25200"/>
              <a:ext cx="931727" cy="422006"/>
            </a:xfrm>
            <a:prstGeom prst="roundRect">
              <a:avLst>
                <a:gd name="adj" fmla="val 10000"/>
              </a:avLst>
            </a:prstGeom>
            <a:solidFill>
              <a:srgbClr val="FF0000">
                <a:alpha val="90000"/>
              </a:srgbClr>
            </a:solidFill>
            <a:ln w="25400" cap="flat">
              <a:solidFill>
                <a:schemeClr val="accent1"/>
              </a:solidFill>
              <a:prstDash val="solid"/>
              <a:round/>
            </a:ln>
            <a:effectLst/>
          </p:spPr>
          <p:txBody>
            <a:bodyPr wrap="square" lIns="45718" tIns="45718" rIns="45718" bIns="45718" numCol="1" anchor="ctr">
              <a:noAutofit/>
            </a:bodyPr>
            <a:lstStyle/>
            <a:p>
              <a:pPr algn="ctr" defTabSz="400030">
                <a:lnSpc>
                  <a:spcPct val="90000"/>
                </a:lnSpc>
                <a:spcBef>
                  <a:spcPts val="1000"/>
                </a:spcBef>
                <a:defRPr sz="900">
                  <a:solidFill>
                    <a:srgbClr val="FFFFFF"/>
                  </a:solidFill>
                  <a:latin typeface="Arial"/>
                  <a:ea typeface="Arial"/>
                  <a:cs typeface="Arial"/>
                  <a:sym typeface="Arial"/>
                </a:defRPr>
              </a:pPr>
              <a:endParaRPr sz="900" kern="0">
                <a:solidFill>
                  <a:srgbClr val="FFFFFF"/>
                </a:solidFill>
                <a:latin typeface="Arial"/>
                <a:ea typeface="Arial"/>
                <a:cs typeface="Arial"/>
                <a:sym typeface="Arial"/>
              </a:endParaRPr>
            </a:p>
          </p:txBody>
        </p:sp>
        <p:sp>
          <p:nvSpPr>
            <p:cNvPr id="286" name="Not Acceptable = Prohibit"/>
            <p:cNvSpPr txBox="1"/>
            <p:nvPr/>
          </p:nvSpPr>
          <p:spPr>
            <a:xfrm>
              <a:off x="7293" y="187357"/>
              <a:ext cx="897615" cy="11297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11428" tIns="11428" rIns="11428" bIns="11428" numCol="1" anchor="ctr">
              <a:spAutoFit/>
            </a:bodyPr>
            <a:lstStyle>
              <a:lvl1pPr algn="ctr" defTabSz="400050">
                <a:lnSpc>
                  <a:spcPct val="90000"/>
                </a:lnSpc>
                <a:spcBef>
                  <a:spcPts val="300"/>
                </a:spcBef>
                <a:defRPr sz="900">
                  <a:solidFill>
                    <a:srgbClr val="FFFFFF"/>
                  </a:solidFill>
                  <a:latin typeface="Arial"/>
                  <a:ea typeface="Arial"/>
                  <a:cs typeface="Arial"/>
                  <a:sym typeface="Arial"/>
                </a:defRPr>
              </a:lvl1pPr>
            </a:lstStyle>
            <a:p>
              <a:pPr hangingPunct="0"/>
              <a:r>
                <a:rPr lang="en-US" kern="0" dirty="0"/>
                <a:t>No = Prohibited</a:t>
              </a:r>
              <a:endParaRPr kern="0" dirty="0"/>
            </a:p>
          </p:txBody>
        </p:sp>
      </p:grpSp>
      <p:grpSp>
        <p:nvGrpSpPr>
          <p:cNvPr id="291" name="Group"/>
          <p:cNvGrpSpPr/>
          <p:nvPr/>
        </p:nvGrpSpPr>
        <p:grpSpPr>
          <a:xfrm>
            <a:off x="5538289" y="3525189"/>
            <a:ext cx="1173755" cy="488404"/>
            <a:chOff x="-32873" y="-105094"/>
            <a:chExt cx="993445" cy="564915"/>
          </a:xfrm>
        </p:grpSpPr>
        <p:sp>
          <p:nvSpPr>
            <p:cNvPr id="289" name="Rounded Rectangle"/>
            <p:cNvSpPr/>
            <p:nvPr/>
          </p:nvSpPr>
          <p:spPr>
            <a:xfrm>
              <a:off x="-2" y="-105094"/>
              <a:ext cx="930665" cy="564915"/>
            </a:xfrm>
            <a:prstGeom prst="roundRect">
              <a:avLst>
                <a:gd name="adj" fmla="val 10000"/>
              </a:avLst>
            </a:prstGeom>
            <a:solidFill>
              <a:srgbClr val="FFFFFF">
                <a:alpha val="90000"/>
              </a:srgbClr>
            </a:solidFill>
            <a:ln w="25400" cap="flat">
              <a:solidFill>
                <a:schemeClr val="accent1"/>
              </a:solidFill>
              <a:prstDash val="solid"/>
              <a:round/>
            </a:ln>
            <a:effectLst/>
          </p:spPr>
          <p:txBody>
            <a:bodyPr wrap="square" lIns="45718" tIns="45718" rIns="45718" bIns="45718" numCol="1" anchor="ctr">
              <a:noAutofit/>
            </a:bodyPr>
            <a:lstStyle/>
            <a:p>
              <a:pPr algn="ctr" defTabSz="400030">
                <a:lnSpc>
                  <a:spcPct val="90000"/>
                </a:lnSpc>
                <a:spcBef>
                  <a:spcPts val="1000"/>
                </a:spcBef>
                <a:defRPr sz="900">
                  <a:latin typeface="Arial"/>
                  <a:ea typeface="Arial"/>
                  <a:cs typeface="Arial"/>
                  <a:sym typeface="Arial"/>
                </a:defRPr>
              </a:pPr>
              <a:endParaRPr sz="900" kern="0">
                <a:solidFill>
                  <a:srgbClr val="000000"/>
                </a:solidFill>
                <a:latin typeface="Arial"/>
                <a:ea typeface="Arial"/>
                <a:cs typeface="Arial"/>
                <a:sym typeface="Arial"/>
              </a:endParaRPr>
            </a:p>
          </p:txBody>
        </p:sp>
        <p:sp>
          <p:nvSpPr>
            <p:cNvPr id="290" name="Acceptable*"/>
            <p:cNvSpPr txBox="1"/>
            <p:nvPr/>
          </p:nvSpPr>
          <p:spPr>
            <a:xfrm>
              <a:off x="-32873" y="109242"/>
              <a:ext cx="993445" cy="17087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11428" tIns="11428" rIns="11428" bIns="11428" numCol="1" anchor="ctr">
              <a:spAutoFit/>
            </a:bodyPr>
            <a:lstStyle>
              <a:lvl1pPr algn="ctr" defTabSz="400050">
                <a:lnSpc>
                  <a:spcPct val="90000"/>
                </a:lnSpc>
                <a:spcBef>
                  <a:spcPts val="300"/>
                </a:spcBef>
                <a:defRPr sz="900">
                  <a:latin typeface="Arial"/>
                  <a:ea typeface="Arial"/>
                  <a:cs typeface="Arial"/>
                  <a:sym typeface="Arial"/>
                </a:defRPr>
              </a:lvl1pPr>
            </a:lstStyle>
            <a:p>
              <a:pPr hangingPunct="0"/>
              <a:r>
                <a:rPr lang="en-US" kern="0" dirty="0">
                  <a:solidFill>
                    <a:srgbClr val="000000"/>
                  </a:solidFill>
                </a:rPr>
                <a:t>Yes = Proceed to 5</a:t>
              </a:r>
              <a:endParaRPr kern="0" dirty="0">
                <a:solidFill>
                  <a:srgbClr val="000000"/>
                </a:solidFill>
              </a:endParaRPr>
            </a:p>
          </p:txBody>
        </p:sp>
      </p:grpSp>
      <p:grpSp>
        <p:nvGrpSpPr>
          <p:cNvPr id="294" name="Group"/>
          <p:cNvGrpSpPr/>
          <p:nvPr/>
        </p:nvGrpSpPr>
        <p:grpSpPr>
          <a:xfrm>
            <a:off x="7059103" y="1325631"/>
            <a:ext cx="1421400" cy="1234440"/>
            <a:chOff x="56796" y="0"/>
            <a:chExt cx="1164658" cy="1371603"/>
          </a:xfrm>
        </p:grpSpPr>
        <p:sp>
          <p:nvSpPr>
            <p:cNvPr id="292" name="Rounded Rectangle"/>
            <p:cNvSpPr/>
            <p:nvPr/>
          </p:nvSpPr>
          <p:spPr>
            <a:xfrm>
              <a:off x="56796" y="0"/>
              <a:ext cx="1164658" cy="1371603"/>
            </a:xfrm>
            <a:prstGeom prst="roundRect">
              <a:avLst>
                <a:gd name="adj" fmla="val 10000"/>
              </a:avLst>
            </a:prstGeom>
            <a:solidFill>
              <a:schemeClr val="accent1"/>
            </a:solidFill>
            <a:ln w="38100" cap="flat">
              <a:solidFill>
                <a:srgbClr val="FFFFFF"/>
              </a:solidFill>
              <a:prstDash val="solid"/>
              <a:round/>
            </a:ln>
            <a:effectLst>
              <a:outerShdw blurRad="38100" dist="20000" dir="5400000" rotWithShape="0">
                <a:srgbClr val="000000">
                  <a:alpha val="38000"/>
                </a:srgbClr>
              </a:outerShdw>
            </a:effectLst>
          </p:spPr>
          <p:txBody>
            <a:bodyPr wrap="square" lIns="45718" tIns="45718" rIns="45718" bIns="45718" numCol="1" anchor="ctr">
              <a:noAutofit/>
            </a:bodyPr>
            <a:lstStyle/>
            <a:p>
              <a:pPr algn="ctr" defTabSz="622270">
                <a:lnSpc>
                  <a:spcPct val="90000"/>
                </a:lnSpc>
                <a:spcBef>
                  <a:spcPts val="1000"/>
                </a:spcBef>
                <a:defRPr sz="1200" b="1">
                  <a:solidFill>
                    <a:srgbClr val="FFFFFF"/>
                  </a:solidFill>
                  <a:latin typeface="Arial"/>
                  <a:ea typeface="Arial"/>
                  <a:cs typeface="Arial"/>
                  <a:sym typeface="Arial"/>
                </a:defRPr>
              </a:pPr>
              <a:endParaRPr sz="1200" b="1" kern="0">
                <a:solidFill>
                  <a:srgbClr val="FFFFFF"/>
                </a:solidFill>
                <a:latin typeface="Arial"/>
                <a:ea typeface="Arial"/>
                <a:cs typeface="Arial"/>
                <a:sym typeface="Arial"/>
              </a:endParaRPr>
            </a:p>
          </p:txBody>
        </p:sp>
        <p:sp>
          <p:nvSpPr>
            <p:cNvPr id="293" name="6. Step…"/>
            <p:cNvSpPr txBox="1"/>
            <p:nvPr/>
          </p:nvSpPr>
          <p:spPr>
            <a:xfrm>
              <a:off x="56796" y="76236"/>
              <a:ext cx="1164658" cy="121913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17779" tIns="17779" rIns="17779" bIns="17779" numCol="1" anchor="ctr">
              <a:spAutoFit/>
            </a:bodyPr>
            <a:lstStyle/>
            <a:p>
              <a:pPr algn="ctr" defTabSz="622270">
                <a:lnSpc>
                  <a:spcPct val="90000"/>
                </a:lnSpc>
                <a:spcBef>
                  <a:spcPts val="500"/>
                </a:spcBef>
                <a:defRPr sz="1200" b="1">
                  <a:solidFill>
                    <a:srgbClr val="FFFFFF"/>
                  </a:solidFill>
                  <a:latin typeface="Arial"/>
                  <a:ea typeface="Arial"/>
                  <a:cs typeface="Arial"/>
                  <a:sym typeface="Arial"/>
                </a:defRPr>
              </a:pPr>
              <a:r>
                <a:rPr lang="en-US" sz="1200" b="1" kern="0" dirty="0">
                  <a:solidFill>
                    <a:srgbClr val="FFFF00"/>
                  </a:solidFill>
                  <a:latin typeface="Arial"/>
                  <a:ea typeface="Arial"/>
                  <a:cs typeface="Arial"/>
                  <a:sym typeface="Arial"/>
                </a:rPr>
                <a:t>Step 5</a:t>
              </a:r>
              <a:r>
                <a:rPr lang="en-US" sz="1200" kern="0" dirty="0">
                  <a:solidFill>
                    <a:srgbClr val="FFFF00"/>
                  </a:solidFill>
                  <a:latin typeface="Arial"/>
                  <a:ea typeface="Arial"/>
                  <a:cs typeface="Arial"/>
                  <a:sym typeface="Arial"/>
                </a:rPr>
                <a:t>*</a:t>
              </a:r>
              <a:r>
                <a:rPr lang="en-US" sz="1200" kern="0" dirty="0">
                  <a:solidFill>
                    <a:srgbClr val="FFFFFF"/>
                  </a:solidFill>
                  <a:latin typeface="Arial"/>
                  <a:ea typeface="Arial"/>
                  <a:cs typeface="Arial"/>
                  <a:sym typeface="Arial"/>
                </a:rPr>
                <a:t> </a:t>
              </a:r>
            </a:p>
            <a:p>
              <a:pPr algn="ctr" defTabSz="622270">
                <a:lnSpc>
                  <a:spcPct val="90000"/>
                </a:lnSpc>
                <a:spcBef>
                  <a:spcPts val="500"/>
                </a:spcBef>
                <a:defRPr sz="1200" b="1">
                  <a:solidFill>
                    <a:srgbClr val="FFFFFF"/>
                  </a:solidFill>
                  <a:latin typeface="Arial"/>
                  <a:ea typeface="Arial"/>
                  <a:cs typeface="Arial"/>
                  <a:sym typeface="Arial"/>
                </a:defRPr>
              </a:pPr>
              <a:r>
                <a:rPr lang="en-US" sz="1200" b="1" i="1" kern="0" dirty="0">
                  <a:solidFill>
                    <a:srgbClr val="FFFFFF"/>
                  </a:solidFill>
                  <a:latin typeface="Arial"/>
                  <a:ea typeface="Arial"/>
                  <a:cs typeface="Arial"/>
                  <a:sym typeface="Arial"/>
                </a:rPr>
                <a:t>Has the firm obtained pre-approval from TCWG for the service?</a:t>
              </a:r>
            </a:p>
          </p:txBody>
        </p:sp>
      </p:grpSp>
      <p:grpSp>
        <p:nvGrpSpPr>
          <p:cNvPr id="298" name="Group"/>
          <p:cNvGrpSpPr/>
          <p:nvPr/>
        </p:nvGrpSpPr>
        <p:grpSpPr>
          <a:xfrm>
            <a:off x="7292590" y="2755389"/>
            <a:ext cx="1031757" cy="547945"/>
            <a:chOff x="1" y="15361"/>
            <a:chExt cx="927461" cy="568710"/>
          </a:xfrm>
        </p:grpSpPr>
        <p:sp>
          <p:nvSpPr>
            <p:cNvPr id="296" name="Rounded Rectangle"/>
            <p:cNvSpPr/>
            <p:nvPr/>
          </p:nvSpPr>
          <p:spPr>
            <a:xfrm>
              <a:off x="1" y="15361"/>
              <a:ext cx="927461" cy="568710"/>
            </a:xfrm>
            <a:prstGeom prst="roundRect">
              <a:avLst>
                <a:gd name="adj" fmla="val 10000"/>
              </a:avLst>
            </a:prstGeom>
            <a:solidFill>
              <a:srgbClr val="FF0000">
                <a:alpha val="90000"/>
              </a:srgbClr>
            </a:solidFill>
            <a:ln w="25400" cap="flat">
              <a:solidFill>
                <a:schemeClr val="accent1"/>
              </a:solidFill>
              <a:prstDash val="solid"/>
              <a:round/>
            </a:ln>
            <a:effectLst/>
          </p:spPr>
          <p:txBody>
            <a:bodyPr wrap="square" lIns="45718" tIns="45718" rIns="45718" bIns="45718" numCol="1" anchor="ctr">
              <a:noAutofit/>
            </a:bodyPr>
            <a:lstStyle/>
            <a:p>
              <a:pPr algn="ctr" defTabSz="400030">
                <a:lnSpc>
                  <a:spcPct val="90000"/>
                </a:lnSpc>
                <a:spcBef>
                  <a:spcPts val="1000"/>
                </a:spcBef>
                <a:defRPr sz="900">
                  <a:solidFill>
                    <a:srgbClr val="FFFFFF"/>
                  </a:solidFill>
                  <a:latin typeface="Arial"/>
                  <a:ea typeface="Arial"/>
                  <a:cs typeface="Arial"/>
                  <a:sym typeface="Arial"/>
                </a:defRPr>
              </a:pPr>
              <a:endParaRPr sz="900" kern="0">
                <a:solidFill>
                  <a:srgbClr val="FFFFFF"/>
                </a:solidFill>
                <a:latin typeface="Arial"/>
                <a:ea typeface="Arial"/>
                <a:cs typeface="Arial"/>
                <a:sym typeface="Arial"/>
              </a:endParaRPr>
            </a:p>
          </p:txBody>
        </p:sp>
        <p:sp>
          <p:nvSpPr>
            <p:cNvPr id="297" name="Not Approved = Prohibit"/>
            <p:cNvSpPr txBox="1"/>
            <p:nvPr/>
          </p:nvSpPr>
          <p:spPr>
            <a:xfrm>
              <a:off x="17055" y="214499"/>
              <a:ext cx="897615" cy="15332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11428" tIns="11428" rIns="11428" bIns="11428" numCol="1" anchor="ctr">
              <a:spAutoFit/>
            </a:bodyPr>
            <a:lstStyle>
              <a:lvl1pPr algn="ctr" defTabSz="400050">
                <a:lnSpc>
                  <a:spcPct val="90000"/>
                </a:lnSpc>
                <a:spcBef>
                  <a:spcPts val="300"/>
                </a:spcBef>
                <a:defRPr sz="900">
                  <a:solidFill>
                    <a:srgbClr val="FFFFFF"/>
                  </a:solidFill>
                  <a:latin typeface="Arial"/>
                  <a:ea typeface="Arial"/>
                  <a:cs typeface="Arial"/>
                  <a:sym typeface="Arial"/>
                </a:defRPr>
              </a:lvl1pPr>
            </a:lstStyle>
            <a:p>
              <a:pPr hangingPunct="0"/>
              <a:r>
                <a:rPr kern="0" dirty="0"/>
                <a:t>No</a:t>
              </a:r>
              <a:r>
                <a:rPr lang="en-US" kern="0" dirty="0"/>
                <a:t> </a:t>
              </a:r>
              <a:r>
                <a:rPr kern="0" dirty="0"/>
                <a:t>= Prohibit</a:t>
              </a:r>
              <a:r>
                <a:rPr lang="en-US" kern="0" dirty="0"/>
                <a:t>ed</a:t>
              </a:r>
              <a:endParaRPr kern="0" dirty="0"/>
            </a:p>
          </p:txBody>
        </p:sp>
      </p:grpSp>
      <p:grpSp>
        <p:nvGrpSpPr>
          <p:cNvPr id="302" name="Group"/>
          <p:cNvGrpSpPr/>
          <p:nvPr/>
        </p:nvGrpSpPr>
        <p:grpSpPr>
          <a:xfrm>
            <a:off x="7302090" y="3507527"/>
            <a:ext cx="1060033" cy="585501"/>
            <a:chOff x="-13774" y="25089"/>
            <a:chExt cx="952878" cy="414154"/>
          </a:xfrm>
        </p:grpSpPr>
        <p:sp>
          <p:nvSpPr>
            <p:cNvPr id="300" name="Rounded Rectangle"/>
            <p:cNvSpPr/>
            <p:nvPr/>
          </p:nvSpPr>
          <p:spPr>
            <a:xfrm>
              <a:off x="4263" y="25089"/>
              <a:ext cx="927462" cy="414154"/>
            </a:xfrm>
            <a:prstGeom prst="roundRect">
              <a:avLst>
                <a:gd name="adj" fmla="val 10000"/>
              </a:avLst>
            </a:prstGeom>
            <a:solidFill>
              <a:srgbClr val="168136">
                <a:alpha val="90000"/>
              </a:srgbClr>
            </a:solidFill>
            <a:ln w="25400" cap="flat">
              <a:solidFill>
                <a:schemeClr val="accent1"/>
              </a:solidFill>
              <a:prstDash val="solid"/>
              <a:round/>
            </a:ln>
            <a:effectLst/>
          </p:spPr>
          <p:txBody>
            <a:bodyPr wrap="square" lIns="45718" tIns="45718" rIns="45718" bIns="45718" numCol="1" anchor="ctr">
              <a:noAutofit/>
            </a:bodyPr>
            <a:lstStyle/>
            <a:p>
              <a:pPr algn="ctr" defTabSz="400030">
                <a:lnSpc>
                  <a:spcPct val="90000"/>
                </a:lnSpc>
                <a:spcBef>
                  <a:spcPts val="1000"/>
                </a:spcBef>
                <a:defRPr sz="900">
                  <a:solidFill>
                    <a:srgbClr val="FFFFFF"/>
                  </a:solidFill>
                  <a:latin typeface="Arial"/>
                  <a:ea typeface="Arial"/>
                  <a:cs typeface="Arial"/>
                  <a:sym typeface="Arial"/>
                </a:defRPr>
              </a:pPr>
              <a:endParaRPr sz="900" kern="0">
                <a:solidFill>
                  <a:srgbClr val="FFFFFF"/>
                </a:solidFill>
                <a:latin typeface="Arial"/>
                <a:ea typeface="Arial"/>
                <a:cs typeface="Arial"/>
                <a:sym typeface="Arial"/>
              </a:endParaRPr>
            </a:p>
          </p:txBody>
        </p:sp>
        <p:sp>
          <p:nvSpPr>
            <p:cNvPr id="301" name="Approved = Provide Service"/>
            <p:cNvSpPr txBox="1"/>
            <p:nvPr/>
          </p:nvSpPr>
          <p:spPr>
            <a:xfrm>
              <a:off x="-13774" y="170140"/>
              <a:ext cx="952878" cy="104496"/>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11428" tIns="11428" rIns="11428" bIns="11428" numCol="1" anchor="ctr">
              <a:spAutoFit/>
            </a:bodyPr>
            <a:lstStyle>
              <a:lvl1pPr algn="ctr" defTabSz="400050">
                <a:lnSpc>
                  <a:spcPct val="90000"/>
                </a:lnSpc>
                <a:spcBef>
                  <a:spcPts val="300"/>
                </a:spcBef>
                <a:defRPr sz="900">
                  <a:solidFill>
                    <a:srgbClr val="FFFFFF"/>
                  </a:solidFill>
                  <a:latin typeface="Arial"/>
                  <a:ea typeface="Arial"/>
                  <a:cs typeface="Arial"/>
                  <a:sym typeface="Arial"/>
                </a:defRPr>
              </a:lvl1pPr>
            </a:lstStyle>
            <a:p>
              <a:pPr hangingPunct="0"/>
              <a:r>
                <a:rPr lang="en-US" kern="0" dirty="0"/>
                <a:t>Yes </a:t>
              </a:r>
              <a:r>
                <a:rPr kern="0" dirty="0"/>
                <a:t>= </a:t>
              </a:r>
              <a:r>
                <a:rPr lang="en-US" kern="0" dirty="0"/>
                <a:t>Provide NAS</a:t>
              </a:r>
              <a:endParaRPr kern="0" dirty="0"/>
            </a:p>
          </p:txBody>
        </p:sp>
      </p:grpSp>
      <p:sp>
        <p:nvSpPr>
          <p:cNvPr id="69" name="Rounded Rectangle 4"/>
          <p:cNvSpPr/>
          <p:nvPr/>
        </p:nvSpPr>
        <p:spPr>
          <a:xfrm>
            <a:off x="720712" y="4013593"/>
            <a:ext cx="994796" cy="45193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7150" tIns="38100" rIns="57150" bIns="38100" numCol="1" spcCol="1270" anchor="ctr" anchorCtr="0">
            <a:noAutofit/>
          </a:bodyPr>
          <a:lstStyle/>
          <a:p>
            <a:pPr algn="ctr" defTabSz="1333467">
              <a:lnSpc>
                <a:spcPct val="90000"/>
              </a:lnSpc>
              <a:spcAft>
                <a:spcPct val="35000"/>
              </a:spcAft>
            </a:pPr>
            <a:endParaRPr lang="en-US" sz="3000">
              <a:solidFill>
                <a:srgbClr val="000000">
                  <a:hueOff val="0"/>
                  <a:satOff val="0"/>
                  <a:lumOff val="0"/>
                  <a:alphaOff val="0"/>
                </a:srgbClr>
              </a:solidFill>
              <a:sym typeface="Helvetica"/>
            </a:endParaRPr>
          </a:p>
        </p:txBody>
      </p:sp>
      <p:cxnSp>
        <p:nvCxnSpPr>
          <p:cNvPr id="3" name="Elbow Connector 2"/>
          <p:cNvCxnSpPr>
            <a:stCxn id="256" idx="3"/>
            <a:endCxn id="259" idx="1"/>
          </p:cNvCxnSpPr>
          <p:nvPr/>
        </p:nvCxnSpPr>
        <p:spPr>
          <a:xfrm flipV="1">
            <a:off x="1738254" y="1955618"/>
            <a:ext cx="340645" cy="1822670"/>
          </a:xfrm>
          <a:prstGeom prst="bentConnector3">
            <a:avLst>
              <a:gd name="adj1" fmla="val 50000"/>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9" name="Elbow Connector 8"/>
          <p:cNvCxnSpPr>
            <a:stCxn id="267" idx="3"/>
            <a:endCxn id="270" idx="1"/>
          </p:cNvCxnSpPr>
          <p:nvPr/>
        </p:nvCxnSpPr>
        <p:spPr>
          <a:xfrm flipV="1">
            <a:off x="3469638" y="1954859"/>
            <a:ext cx="292635" cy="1819252"/>
          </a:xfrm>
          <a:prstGeom prst="bentConnector3">
            <a:avLst>
              <a:gd name="adj1" fmla="val 50000"/>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14" name="Elbow Connector 13"/>
          <p:cNvCxnSpPr>
            <a:stCxn id="278" idx="3"/>
            <a:endCxn id="281" idx="1"/>
          </p:cNvCxnSpPr>
          <p:nvPr/>
        </p:nvCxnSpPr>
        <p:spPr>
          <a:xfrm flipV="1">
            <a:off x="5065292" y="1950236"/>
            <a:ext cx="310973" cy="1813408"/>
          </a:xfrm>
          <a:prstGeom prst="bentConnector3">
            <a:avLst>
              <a:gd name="adj1" fmla="val 50000"/>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17" name="Elbow Connector 16"/>
          <p:cNvCxnSpPr>
            <a:stCxn id="289" idx="3"/>
            <a:endCxn id="293" idx="1"/>
          </p:cNvCxnSpPr>
          <p:nvPr/>
        </p:nvCxnSpPr>
        <p:spPr>
          <a:xfrm flipV="1">
            <a:off x="6676706" y="1942854"/>
            <a:ext cx="382397" cy="1826537"/>
          </a:xfrm>
          <a:prstGeom prst="bentConnector3">
            <a:avLst>
              <a:gd name="adj1" fmla="val 50000"/>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10" name="Elbow Connector 9"/>
          <p:cNvCxnSpPr>
            <a:endCxn id="253" idx="1"/>
          </p:cNvCxnSpPr>
          <p:nvPr/>
        </p:nvCxnSpPr>
        <p:spPr>
          <a:xfrm rot="16200000" flipH="1">
            <a:off x="368625" y="2737238"/>
            <a:ext cx="473382" cy="160941"/>
          </a:xfrm>
          <a:prstGeom prst="bentConnector2">
            <a:avLst/>
          </a:prstGeom>
          <a:noFill/>
          <a:ln w="25400" cap="flat">
            <a:solidFill>
              <a:schemeClr val="accent1"/>
            </a:solidFill>
            <a:prstDash val="solid"/>
            <a:round/>
          </a:ln>
          <a:effectLst/>
          <a:sp3d/>
        </p:spPr>
        <p:style>
          <a:lnRef idx="0">
            <a:scrgbClr r="0" g="0" b="0"/>
          </a:lnRef>
          <a:fillRef idx="0">
            <a:scrgbClr r="0" g="0" b="0"/>
          </a:fillRef>
          <a:effectRef idx="0">
            <a:scrgbClr r="0" g="0" b="0"/>
          </a:effectRef>
          <a:fontRef idx="none"/>
        </p:style>
      </p:cxnSp>
      <p:cxnSp>
        <p:nvCxnSpPr>
          <p:cNvPr id="12" name="Elbow Connector 11"/>
          <p:cNvCxnSpPr>
            <a:endCxn id="256" idx="1"/>
          </p:cNvCxnSpPr>
          <p:nvPr/>
        </p:nvCxnSpPr>
        <p:spPr>
          <a:xfrm rot="16200000" flipH="1">
            <a:off x="247544" y="3335599"/>
            <a:ext cx="719990" cy="165386"/>
          </a:xfrm>
          <a:prstGeom prst="bentConnector2">
            <a:avLst/>
          </a:prstGeom>
          <a:noFill/>
          <a:ln w="25400" cap="flat">
            <a:solidFill>
              <a:schemeClr val="accent1"/>
            </a:solidFill>
            <a:prstDash val="solid"/>
            <a:round/>
          </a:ln>
          <a:effectLst/>
          <a:sp3d/>
        </p:spPr>
        <p:style>
          <a:lnRef idx="0">
            <a:scrgbClr r="0" g="0" b="0"/>
          </a:lnRef>
          <a:fillRef idx="0">
            <a:scrgbClr r="0" g="0" b="0"/>
          </a:fillRef>
          <a:effectRef idx="0">
            <a:scrgbClr r="0" g="0" b="0"/>
          </a:effectRef>
          <a:fontRef idx="none"/>
        </p:style>
      </p:cxnSp>
      <p:cxnSp>
        <p:nvCxnSpPr>
          <p:cNvPr id="15" name="Elbow Connector 14"/>
          <p:cNvCxnSpPr>
            <a:endCxn id="263" idx="1"/>
          </p:cNvCxnSpPr>
          <p:nvPr/>
        </p:nvCxnSpPr>
        <p:spPr>
          <a:xfrm rot="16200000" flipH="1">
            <a:off x="2026652" y="2732533"/>
            <a:ext cx="477194" cy="174164"/>
          </a:xfrm>
          <a:prstGeom prst="bentConnector2">
            <a:avLst/>
          </a:prstGeom>
          <a:noFill/>
          <a:ln w="25400" cap="flat">
            <a:solidFill>
              <a:schemeClr val="accent1"/>
            </a:solidFill>
            <a:prstDash val="solid"/>
            <a:round/>
          </a:ln>
          <a:effectLst/>
          <a:sp3d/>
        </p:spPr>
        <p:style>
          <a:lnRef idx="0">
            <a:scrgbClr r="0" g="0" b="0"/>
          </a:lnRef>
          <a:fillRef idx="0">
            <a:scrgbClr r="0" g="0" b="0"/>
          </a:fillRef>
          <a:effectRef idx="0">
            <a:scrgbClr r="0" g="0" b="0"/>
          </a:effectRef>
          <a:fontRef idx="none"/>
        </p:style>
      </p:cxnSp>
      <p:cxnSp>
        <p:nvCxnSpPr>
          <p:cNvPr id="24" name="Elbow Connector 23"/>
          <p:cNvCxnSpPr>
            <a:endCxn id="268" idx="1"/>
          </p:cNvCxnSpPr>
          <p:nvPr/>
        </p:nvCxnSpPr>
        <p:spPr>
          <a:xfrm rot="16200000" flipH="1">
            <a:off x="1923454" y="3309113"/>
            <a:ext cx="683591" cy="174164"/>
          </a:xfrm>
          <a:prstGeom prst="bentConnector2">
            <a:avLst/>
          </a:prstGeom>
          <a:noFill/>
          <a:ln w="25400" cap="flat">
            <a:solidFill>
              <a:schemeClr val="accent1"/>
            </a:solidFill>
            <a:prstDash val="solid"/>
            <a:round/>
          </a:ln>
          <a:effectLst/>
          <a:sp3d/>
        </p:spPr>
        <p:style>
          <a:lnRef idx="0">
            <a:scrgbClr r="0" g="0" b="0"/>
          </a:lnRef>
          <a:fillRef idx="0">
            <a:scrgbClr r="0" g="0" b="0"/>
          </a:fillRef>
          <a:effectRef idx="0">
            <a:scrgbClr r="0" g="0" b="0"/>
          </a:effectRef>
          <a:fontRef idx="none"/>
        </p:style>
      </p:cxnSp>
      <p:cxnSp>
        <p:nvCxnSpPr>
          <p:cNvPr id="26" name="Elbow Connector 25"/>
          <p:cNvCxnSpPr>
            <a:endCxn id="274" idx="1"/>
          </p:cNvCxnSpPr>
          <p:nvPr/>
        </p:nvCxnSpPr>
        <p:spPr>
          <a:xfrm rot="16200000" flipH="1">
            <a:off x="3670713" y="2715823"/>
            <a:ext cx="500986" cy="189482"/>
          </a:xfrm>
          <a:prstGeom prst="bentConnector2">
            <a:avLst/>
          </a:prstGeom>
          <a:noFill/>
          <a:ln w="25400" cap="flat">
            <a:solidFill>
              <a:schemeClr val="accent1"/>
            </a:solidFill>
            <a:prstDash val="solid"/>
            <a:round/>
          </a:ln>
          <a:effectLst/>
          <a:sp3d/>
        </p:spPr>
        <p:style>
          <a:lnRef idx="0">
            <a:scrgbClr r="0" g="0" b="0"/>
          </a:lnRef>
          <a:fillRef idx="0">
            <a:scrgbClr r="0" g="0" b="0"/>
          </a:fillRef>
          <a:effectRef idx="0">
            <a:scrgbClr r="0" g="0" b="0"/>
          </a:effectRef>
          <a:fontRef idx="none"/>
        </p:style>
      </p:cxnSp>
      <p:cxnSp>
        <p:nvCxnSpPr>
          <p:cNvPr id="28" name="Elbow Connector 27"/>
          <p:cNvCxnSpPr>
            <a:endCxn id="278" idx="1"/>
          </p:cNvCxnSpPr>
          <p:nvPr/>
        </p:nvCxnSpPr>
        <p:spPr>
          <a:xfrm rot="16200000" flipH="1">
            <a:off x="3566583" y="3314281"/>
            <a:ext cx="709244" cy="189482"/>
          </a:xfrm>
          <a:prstGeom prst="bentConnector2">
            <a:avLst/>
          </a:prstGeom>
          <a:noFill/>
          <a:ln w="25400" cap="flat">
            <a:solidFill>
              <a:schemeClr val="accent1"/>
            </a:solidFill>
            <a:prstDash val="solid"/>
            <a:round/>
          </a:ln>
          <a:effectLst/>
          <a:sp3d/>
        </p:spPr>
        <p:style>
          <a:lnRef idx="0">
            <a:scrgbClr r="0" g="0" b="0"/>
          </a:lnRef>
          <a:fillRef idx="0">
            <a:scrgbClr r="0" g="0" b="0"/>
          </a:fillRef>
          <a:effectRef idx="0">
            <a:scrgbClr r="0" g="0" b="0"/>
          </a:effectRef>
          <a:fontRef idx="none"/>
        </p:style>
      </p:cxnSp>
      <p:cxnSp>
        <p:nvCxnSpPr>
          <p:cNvPr id="30" name="Elbow Connector 29"/>
          <p:cNvCxnSpPr>
            <a:endCxn id="285" idx="1"/>
          </p:cNvCxnSpPr>
          <p:nvPr/>
        </p:nvCxnSpPr>
        <p:spPr>
          <a:xfrm rot="16200000" flipH="1">
            <a:off x="5256995" y="2731012"/>
            <a:ext cx="480039" cy="180050"/>
          </a:xfrm>
          <a:prstGeom prst="bentConnector2">
            <a:avLst/>
          </a:prstGeom>
          <a:noFill/>
          <a:ln w="25400" cap="flat">
            <a:solidFill>
              <a:schemeClr val="accent1"/>
            </a:solidFill>
            <a:prstDash val="solid"/>
            <a:round/>
          </a:ln>
          <a:effectLst/>
          <a:sp3d/>
        </p:spPr>
        <p:style>
          <a:lnRef idx="0">
            <a:scrgbClr r="0" g="0" b="0"/>
          </a:lnRef>
          <a:fillRef idx="0">
            <a:scrgbClr r="0" g="0" b="0"/>
          </a:fillRef>
          <a:effectRef idx="0">
            <a:scrgbClr r="0" g="0" b="0"/>
          </a:effectRef>
          <a:fontRef idx="none"/>
        </p:style>
      </p:cxnSp>
      <p:cxnSp>
        <p:nvCxnSpPr>
          <p:cNvPr id="33" name="Elbow Connector 32"/>
          <p:cNvCxnSpPr>
            <a:endCxn id="290" idx="1"/>
          </p:cNvCxnSpPr>
          <p:nvPr/>
        </p:nvCxnSpPr>
        <p:spPr>
          <a:xfrm rot="16200000" flipH="1">
            <a:off x="5108594" y="3354666"/>
            <a:ext cx="724830" cy="134560"/>
          </a:xfrm>
          <a:prstGeom prst="bentConnector2">
            <a:avLst/>
          </a:prstGeom>
          <a:noFill/>
          <a:ln w="25400" cap="flat">
            <a:solidFill>
              <a:schemeClr val="accent1"/>
            </a:solidFill>
            <a:prstDash val="solid"/>
            <a:round/>
          </a:ln>
          <a:effectLst/>
          <a:sp3d/>
        </p:spPr>
        <p:style>
          <a:lnRef idx="0">
            <a:scrgbClr r="0" g="0" b="0"/>
          </a:lnRef>
          <a:fillRef idx="0">
            <a:scrgbClr r="0" g="0" b="0"/>
          </a:fillRef>
          <a:effectRef idx="0">
            <a:scrgbClr r="0" g="0" b="0"/>
          </a:effectRef>
          <a:fontRef idx="none"/>
        </p:style>
      </p:cxnSp>
      <p:cxnSp>
        <p:nvCxnSpPr>
          <p:cNvPr id="36" name="Elbow Connector 35"/>
          <p:cNvCxnSpPr>
            <a:endCxn id="296" idx="1"/>
          </p:cNvCxnSpPr>
          <p:nvPr/>
        </p:nvCxnSpPr>
        <p:spPr>
          <a:xfrm rot="16200000" flipH="1">
            <a:off x="6988976" y="2725746"/>
            <a:ext cx="456845" cy="150384"/>
          </a:xfrm>
          <a:prstGeom prst="bentConnector2">
            <a:avLst/>
          </a:prstGeom>
          <a:noFill/>
          <a:ln w="25400" cap="flat">
            <a:solidFill>
              <a:schemeClr val="accent1"/>
            </a:solidFill>
            <a:prstDash val="solid"/>
            <a:round/>
          </a:ln>
          <a:effectLst/>
          <a:sp3d/>
        </p:spPr>
        <p:style>
          <a:lnRef idx="0">
            <a:scrgbClr r="0" g="0" b="0"/>
          </a:lnRef>
          <a:fillRef idx="0">
            <a:scrgbClr r="0" g="0" b="0"/>
          </a:fillRef>
          <a:effectRef idx="0">
            <a:scrgbClr r="0" g="0" b="0"/>
          </a:effectRef>
          <a:fontRef idx="none"/>
        </p:style>
      </p:cxnSp>
      <p:cxnSp>
        <p:nvCxnSpPr>
          <p:cNvPr id="41" name="Elbow Connector 40"/>
          <p:cNvCxnSpPr>
            <a:endCxn id="301" idx="1"/>
          </p:cNvCxnSpPr>
          <p:nvPr/>
        </p:nvCxnSpPr>
        <p:spPr>
          <a:xfrm rot="16200000" flipH="1">
            <a:off x="6843600" y="3327964"/>
            <a:ext cx="757095" cy="159885"/>
          </a:xfrm>
          <a:prstGeom prst="bentConnector2">
            <a:avLst/>
          </a:prstGeom>
          <a:noFill/>
          <a:ln w="25400" cap="flat">
            <a:solidFill>
              <a:schemeClr val="accent1"/>
            </a:solidFill>
            <a:prstDash val="solid"/>
            <a:round/>
          </a:ln>
          <a:effectLst/>
          <a:sp3d/>
        </p:spPr>
        <p:style>
          <a:lnRef idx="0">
            <a:scrgbClr r="0" g="0" b="0"/>
          </a:lnRef>
          <a:fillRef idx="0">
            <a:scrgbClr r="0" g="0" b="0"/>
          </a:fillRef>
          <a:effectRef idx="0">
            <a:scrgbClr r="0" g="0" b="0"/>
          </a:effectRef>
          <a:fontRef idx="none"/>
        </p:style>
      </p:cxnSp>
      <p:sp>
        <p:nvSpPr>
          <p:cNvPr id="2" name="TextBox 1">
            <a:extLst>
              <a:ext uri="{FF2B5EF4-FFF2-40B4-BE49-F238E27FC236}">
                <a16:creationId xmlns:a16="http://schemas.microsoft.com/office/drawing/2014/main" id="{550B2365-6F0C-4EDD-9414-96008819271A}"/>
              </a:ext>
            </a:extLst>
          </p:cNvPr>
          <p:cNvSpPr txBox="1"/>
          <p:nvPr/>
        </p:nvSpPr>
        <p:spPr>
          <a:xfrm>
            <a:off x="524846" y="4177410"/>
            <a:ext cx="7628554" cy="400110"/>
          </a:xfrm>
          <a:prstGeom prst="rect">
            <a:avLst/>
          </a:prstGeom>
          <a:noFill/>
        </p:spPr>
        <p:txBody>
          <a:bodyPr wrap="square" rtlCol="0">
            <a:spAutoFit/>
          </a:bodyPr>
          <a:lstStyle/>
          <a:p>
            <a:r>
              <a:rPr lang="en-US" sz="2000" b="1" i="1" dirty="0">
                <a:solidFill>
                  <a:schemeClr val="tx2">
                    <a:lumMod val="65000"/>
                    <a:lumOff val="35000"/>
                  </a:schemeClr>
                </a:solidFill>
              </a:rPr>
              <a:t>* </a:t>
            </a:r>
            <a:r>
              <a:rPr lang="en-US" sz="2000" i="1" dirty="0">
                <a:solidFill>
                  <a:schemeClr val="tx2">
                    <a:lumMod val="65000"/>
                    <a:lumOff val="35000"/>
                  </a:schemeClr>
                </a:solidFill>
              </a:rPr>
              <a:t>Significant changes being proposed to current Code</a:t>
            </a:r>
          </a:p>
        </p:txBody>
      </p:sp>
      <p:sp>
        <p:nvSpPr>
          <p:cNvPr id="59" name="Rectangle 58">
            <a:extLst>
              <a:ext uri="{FF2B5EF4-FFF2-40B4-BE49-F238E27FC236}">
                <a16:creationId xmlns:a16="http://schemas.microsoft.com/office/drawing/2014/main" id="{CCCECAA7-DE90-40A0-8828-984ABE70DA94}"/>
              </a:ext>
            </a:extLst>
          </p:cNvPr>
          <p:cNvSpPr/>
          <p:nvPr/>
        </p:nvSpPr>
        <p:spPr>
          <a:xfrm>
            <a:off x="205222" y="83947"/>
            <a:ext cx="4572000" cy="276999"/>
          </a:xfrm>
          <a:prstGeom prst="rect">
            <a:avLst/>
          </a:prstGeom>
        </p:spPr>
        <p:txBody>
          <a:bodyPr>
            <a:spAutoFit/>
          </a:bodyPr>
          <a:lstStyle/>
          <a:p>
            <a:r>
              <a:rPr lang="en-US" sz="1200" dirty="0">
                <a:solidFill>
                  <a:schemeClr val="bg1"/>
                </a:solidFill>
              </a:rPr>
              <a:t>Recap of March 2019 Key Policy Decisions</a:t>
            </a:r>
          </a:p>
        </p:txBody>
      </p:sp>
    </p:spTree>
    <p:extLst>
      <p:ext uri="{BB962C8B-B14F-4D97-AF65-F5344CB8AC3E}">
        <p14:creationId xmlns:p14="http://schemas.microsoft.com/office/powerpoint/2010/main" val="1321350056"/>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723F161-2C81-46EA-8C19-2D117436AA11}"/>
              </a:ext>
            </a:extLst>
          </p:cNvPr>
          <p:cNvSpPr>
            <a:spLocks noGrp="1"/>
          </p:cNvSpPr>
          <p:nvPr>
            <p:ph idx="1"/>
          </p:nvPr>
        </p:nvSpPr>
        <p:spPr>
          <a:xfrm>
            <a:off x="392373" y="1276350"/>
            <a:ext cx="8458200" cy="3063240"/>
          </a:xfrm>
        </p:spPr>
        <p:txBody>
          <a:bodyPr/>
          <a:lstStyle/>
          <a:p>
            <a:r>
              <a:rPr lang="en-US" dirty="0"/>
              <a:t>March 2019 key policy decisions </a:t>
            </a:r>
          </a:p>
          <a:p>
            <a:pPr lvl="1">
              <a:spcBef>
                <a:spcPts val="600"/>
              </a:spcBef>
            </a:pPr>
            <a:r>
              <a:rPr lang="en-US" dirty="0"/>
              <a:t>IFIAR Standards Coordination Group </a:t>
            </a:r>
          </a:p>
          <a:p>
            <a:pPr lvl="1">
              <a:spcBef>
                <a:spcPts val="600"/>
              </a:spcBef>
            </a:pPr>
            <a:r>
              <a:rPr lang="en-US" dirty="0"/>
              <a:t>Forum of Firms Deep Dive</a:t>
            </a:r>
          </a:p>
          <a:p>
            <a:pPr lvl="1">
              <a:spcBef>
                <a:spcPts val="600"/>
              </a:spcBef>
            </a:pPr>
            <a:r>
              <a:rPr lang="en-US" dirty="0"/>
              <a:t>IESBA-NSS</a:t>
            </a:r>
          </a:p>
          <a:p>
            <a:pPr lvl="1">
              <a:spcBef>
                <a:spcPts val="600"/>
              </a:spcBef>
            </a:pPr>
            <a:r>
              <a:rPr lang="en-US" dirty="0"/>
              <a:t>PIOB public interest issues </a:t>
            </a:r>
          </a:p>
          <a:p>
            <a:pPr>
              <a:spcBef>
                <a:spcPts val="1200"/>
              </a:spcBef>
            </a:pPr>
            <a:r>
              <a:rPr lang="en-US" dirty="0"/>
              <a:t>June 2019 IESBA Agenda Materials </a:t>
            </a:r>
          </a:p>
          <a:p>
            <a:pPr lvl="1"/>
            <a:r>
              <a:rPr lang="en-US" dirty="0"/>
              <a:t>SMPC June 12 Teleconference </a:t>
            </a:r>
          </a:p>
          <a:p>
            <a:endParaRPr lang="en-US" dirty="0"/>
          </a:p>
          <a:p>
            <a:endParaRPr lang="en-US" dirty="0"/>
          </a:p>
        </p:txBody>
      </p:sp>
      <p:sp>
        <p:nvSpPr>
          <p:cNvPr id="3" name="Subtitle 2">
            <a:extLst>
              <a:ext uri="{FF2B5EF4-FFF2-40B4-BE49-F238E27FC236}">
                <a16:creationId xmlns:a16="http://schemas.microsoft.com/office/drawing/2014/main" id="{3AAB6589-63A4-42A1-9571-C67DD12D5992}"/>
              </a:ext>
            </a:extLst>
          </p:cNvPr>
          <p:cNvSpPr>
            <a:spLocks noGrp="1"/>
          </p:cNvSpPr>
          <p:nvPr>
            <p:ph type="subTitle" idx="10"/>
          </p:nvPr>
        </p:nvSpPr>
        <p:spPr/>
        <p:txBody>
          <a:bodyPr/>
          <a:lstStyle/>
          <a:p>
            <a:endParaRPr lang="en-US"/>
          </a:p>
        </p:txBody>
      </p:sp>
      <p:sp>
        <p:nvSpPr>
          <p:cNvPr id="4" name="Title 3">
            <a:extLst>
              <a:ext uri="{FF2B5EF4-FFF2-40B4-BE49-F238E27FC236}">
                <a16:creationId xmlns:a16="http://schemas.microsoft.com/office/drawing/2014/main" id="{99833131-FBFB-4F1C-A685-72EAB90EFB5C}"/>
              </a:ext>
            </a:extLst>
          </p:cNvPr>
          <p:cNvSpPr>
            <a:spLocks noGrp="1"/>
          </p:cNvSpPr>
          <p:nvPr>
            <p:ph type="title"/>
          </p:nvPr>
        </p:nvSpPr>
        <p:spPr>
          <a:xfrm>
            <a:off x="457200" y="666750"/>
            <a:ext cx="7543800" cy="400050"/>
          </a:xfrm>
        </p:spPr>
        <p:txBody>
          <a:bodyPr/>
          <a:lstStyle/>
          <a:p>
            <a:r>
              <a:rPr lang="en-US" dirty="0"/>
              <a:t>Feedback since March 2019 </a:t>
            </a:r>
            <a:br>
              <a:rPr lang="en-US" dirty="0"/>
            </a:br>
            <a:endParaRPr lang="en-US" dirty="0"/>
          </a:p>
        </p:txBody>
      </p:sp>
    </p:spTree>
    <p:extLst>
      <p:ext uri="{BB962C8B-B14F-4D97-AF65-F5344CB8AC3E}">
        <p14:creationId xmlns:p14="http://schemas.microsoft.com/office/powerpoint/2010/main" val="223995833"/>
      </p:ext>
    </p:extLst>
  </p:cSld>
  <p:clrMapOvr>
    <a:overrideClrMapping bg1="lt1" tx1="dk1" bg2="lt2" tx2="dk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C69B0C0-B975-40BE-9164-EC9C7753D87C}"/>
              </a:ext>
            </a:extLst>
          </p:cNvPr>
          <p:cNvSpPr>
            <a:spLocks noGrp="1"/>
          </p:cNvSpPr>
          <p:nvPr>
            <p:ph idx="1"/>
          </p:nvPr>
        </p:nvSpPr>
        <p:spPr>
          <a:xfrm>
            <a:off x="381000" y="1345876"/>
            <a:ext cx="8610600" cy="3130874"/>
          </a:xfrm>
        </p:spPr>
        <p:txBody>
          <a:bodyPr/>
          <a:lstStyle/>
          <a:p>
            <a:pPr lvl="0"/>
            <a:r>
              <a:rPr lang="en-US" sz="2200" dirty="0"/>
              <a:t>Overall sentiment is that project direction is good; several suggestions for Task Force to consider</a:t>
            </a:r>
          </a:p>
          <a:p>
            <a:pPr lvl="1"/>
            <a:r>
              <a:rPr lang="en-US" sz="1800" dirty="0"/>
              <a:t>NAS permissibility </a:t>
            </a:r>
          </a:p>
          <a:p>
            <a:pPr lvl="2">
              <a:spcBef>
                <a:spcPts val="600"/>
              </a:spcBef>
              <a:buFont typeface="Wingdings" panose="05000000000000000000" pitchFamily="2" charset="2"/>
              <a:buChar char="§"/>
            </a:pPr>
            <a:r>
              <a:rPr lang="en-US" sz="1400" dirty="0"/>
              <a:t>Self-review prohibition: support for “might create”; but calls to clarify “outcome of the service” </a:t>
            </a:r>
          </a:p>
          <a:p>
            <a:pPr lvl="2">
              <a:spcBef>
                <a:spcPts val="600"/>
              </a:spcBef>
              <a:buFont typeface="Wingdings" panose="05000000000000000000" pitchFamily="2" charset="2"/>
              <a:buChar char="§"/>
            </a:pPr>
            <a:r>
              <a:rPr lang="en-US" sz="1400" dirty="0"/>
              <a:t>Should firms have a responsibility to consider all NAS provided to the entity before accepting the audit engagement?</a:t>
            </a:r>
          </a:p>
          <a:p>
            <a:pPr lvl="2">
              <a:spcBef>
                <a:spcPts val="600"/>
              </a:spcBef>
              <a:buFont typeface="Wingdings" panose="05000000000000000000" pitchFamily="2" charset="2"/>
              <a:buChar char="§"/>
            </a:pPr>
            <a:r>
              <a:rPr lang="en-US" sz="1400" dirty="0"/>
              <a:t>Some jurisdictions (e.g., US) do not prohibit all tax services – How will tax services be dealt with?</a:t>
            </a:r>
          </a:p>
          <a:p>
            <a:pPr lvl="2">
              <a:spcBef>
                <a:spcPts val="600"/>
              </a:spcBef>
              <a:buFont typeface="Wingdings" panose="05000000000000000000" pitchFamily="2" charset="2"/>
              <a:buChar char="§"/>
            </a:pPr>
            <a:r>
              <a:rPr lang="en-US" sz="1400" dirty="0"/>
              <a:t>Would it be clearer to specify which NAS are permitted as opposed to developing a process for firms to determine which NAS are not be permissible? </a:t>
            </a:r>
          </a:p>
          <a:p>
            <a:pPr lvl="2">
              <a:spcBef>
                <a:spcPts val="600"/>
              </a:spcBef>
              <a:buFont typeface="Wingdings" panose="05000000000000000000" pitchFamily="2" charset="2"/>
              <a:buChar char="§"/>
            </a:pPr>
            <a:r>
              <a:rPr lang="en-US" sz="1400" dirty="0"/>
              <a:t>How does the proposed align to the US and the EU approaches?</a:t>
            </a:r>
          </a:p>
          <a:p>
            <a:pPr lvl="2">
              <a:spcBef>
                <a:spcPts val="600"/>
              </a:spcBef>
              <a:buFont typeface="Wingdings" panose="05000000000000000000" pitchFamily="2" charset="2"/>
              <a:buChar char="§"/>
            </a:pPr>
            <a:endParaRPr lang="en-US" sz="1400" dirty="0"/>
          </a:p>
          <a:p>
            <a:endParaRPr lang="en-US" dirty="0"/>
          </a:p>
        </p:txBody>
      </p:sp>
      <p:sp>
        <p:nvSpPr>
          <p:cNvPr id="3" name="Subtitle 2">
            <a:extLst>
              <a:ext uri="{FF2B5EF4-FFF2-40B4-BE49-F238E27FC236}">
                <a16:creationId xmlns:a16="http://schemas.microsoft.com/office/drawing/2014/main" id="{B79B778F-6DAA-4DDA-A49F-54E2720C65FB}"/>
              </a:ext>
            </a:extLst>
          </p:cNvPr>
          <p:cNvSpPr>
            <a:spLocks noGrp="1"/>
          </p:cNvSpPr>
          <p:nvPr>
            <p:ph type="subTitle" idx="10"/>
          </p:nvPr>
        </p:nvSpPr>
        <p:spPr/>
        <p:txBody>
          <a:bodyPr/>
          <a:lstStyle/>
          <a:p>
            <a:endParaRPr lang="en-US"/>
          </a:p>
        </p:txBody>
      </p:sp>
      <p:sp>
        <p:nvSpPr>
          <p:cNvPr id="4" name="Title 3">
            <a:extLst>
              <a:ext uri="{FF2B5EF4-FFF2-40B4-BE49-F238E27FC236}">
                <a16:creationId xmlns:a16="http://schemas.microsoft.com/office/drawing/2014/main" id="{968F8705-92FB-457C-B6C2-1E86BA495285}"/>
              </a:ext>
            </a:extLst>
          </p:cNvPr>
          <p:cNvSpPr>
            <a:spLocks noGrp="1"/>
          </p:cNvSpPr>
          <p:nvPr>
            <p:ph type="title"/>
          </p:nvPr>
        </p:nvSpPr>
        <p:spPr>
          <a:xfrm>
            <a:off x="381000" y="587213"/>
            <a:ext cx="7543800" cy="400050"/>
          </a:xfrm>
        </p:spPr>
        <p:txBody>
          <a:bodyPr/>
          <a:lstStyle/>
          <a:p>
            <a:r>
              <a:rPr lang="en-US" dirty="0"/>
              <a:t>IFIAR Standards Coordination Group </a:t>
            </a:r>
            <a:br>
              <a:rPr lang="en-US" dirty="0"/>
            </a:br>
            <a:endParaRPr lang="en-US" dirty="0"/>
          </a:p>
        </p:txBody>
      </p:sp>
    </p:spTree>
    <p:extLst>
      <p:ext uri="{BB962C8B-B14F-4D97-AF65-F5344CB8AC3E}">
        <p14:creationId xmlns:p14="http://schemas.microsoft.com/office/powerpoint/2010/main" val="35303107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C69B0C0-B975-40BE-9164-EC9C7753D87C}"/>
              </a:ext>
            </a:extLst>
          </p:cNvPr>
          <p:cNvSpPr>
            <a:spLocks noGrp="1"/>
          </p:cNvSpPr>
          <p:nvPr>
            <p:ph idx="1"/>
          </p:nvPr>
        </p:nvSpPr>
        <p:spPr>
          <a:xfrm>
            <a:off x="-28903" y="1276350"/>
            <a:ext cx="8991600" cy="3210411"/>
          </a:xfrm>
        </p:spPr>
        <p:txBody>
          <a:bodyPr/>
          <a:lstStyle/>
          <a:p>
            <a:pPr lvl="1"/>
            <a:r>
              <a:rPr lang="en-US" sz="1800" dirty="0"/>
              <a:t>The implication of applying the proposals in a group audit context, e.g.,</a:t>
            </a:r>
          </a:p>
          <a:p>
            <a:pPr lvl="2">
              <a:buFont typeface="Wingdings" panose="05000000000000000000" pitchFamily="2" charset="2"/>
              <a:buChar char="§"/>
            </a:pPr>
            <a:r>
              <a:rPr lang="en-US" sz="1400" dirty="0"/>
              <a:t>NAS provided to components of PIEs if components are non-PIEs</a:t>
            </a:r>
          </a:p>
          <a:p>
            <a:pPr lvl="2">
              <a:buFont typeface="Wingdings" panose="05000000000000000000" pitchFamily="2" charset="2"/>
              <a:buChar char="§"/>
            </a:pPr>
            <a:r>
              <a:rPr lang="en-US" sz="1400" dirty="0"/>
              <a:t>Non-PIE components are audited by firms outside the firm network</a:t>
            </a:r>
          </a:p>
          <a:p>
            <a:pPr lvl="2">
              <a:buFont typeface="Wingdings" panose="05000000000000000000" pitchFamily="2" charset="2"/>
              <a:buChar char="§"/>
            </a:pPr>
            <a:r>
              <a:rPr lang="en-US" sz="1400" dirty="0"/>
              <a:t>If a component were to flag a week before finalizing an audit report that a prohibited NAS had been provided to the audit client </a:t>
            </a:r>
          </a:p>
          <a:p>
            <a:pPr lvl="1"/>
            <a:r>
              <a:rPr lang="en-US" sz="1800" dirty="0"/>
              <a:t>Whether more guidance is needed in the Code to explain how the concept of “materiality” should be applied in the context of threats to independence </a:t>
            </a:r>
          </a:p>
          <a:p>
            <a:pPr lvl="1"/>
            <a:r>
              <a:rPr lang="en-US" sz="1600" dirty="0"/>
              <a:t>Enhanced transparency about NAS fees/ audit fees</a:t>
            </a:r>
          </a:p>
          <a:p>
            <a:pPr lvl="2">
              <a:spcBef>
                <a:spcPts val="600"/>
              </a:spcBef>
              <a:buFont typeface="Wingdings" panose="05000000000000000000" pitchFamily="2" charset="2"/>
              <a:buChar char="§"/>
            </a:pPr>
            <a:r>
              <a:rPr lang="en-US" sz="1400" dirty="0"/>
              <a:t>Will it have a real market impact? </a:t>
            </a:r>
          </a:p>
          <a:p>
            <a:pPr lvl="2">
              <a:spcBef>
                <a:spcPts val="600"/>
              </a:spcBef>
              <a:buFont typeface="Wingdings" panose="05000000000000000000" pitchFamily="2" charset="2"/>
              <a:buChar char="§"/>
            </a:pPr>
            <a:r>
              <a:rPr lang="en-US" sz="1400" dirty="0"/>
              <a:t>Observation that in the EU, NAS fee disclosure had long been required, but the impact of public disclosure only became apparent after the introduction of a “fee cap”</a:t>
            </a:r>
          </a:p>
          <a:p>
            <a:endParaRPr lang="en-US" dirty="0"/>
          </a:p>
        </p:txBody>
      </p:sp>
      <p:sp>
        <p:nvSpPr>
          <p:cNvPr id="3" name="Subtitle 2">
            <a:extLst>
              <a:ext uri="{FF2B5EF4-FFF2-40B4-BE49-F238E27FC236}">
                <a16:creationId xmlns:a16="http://schemas.microsoft.com/office/drawing/2014/main" id="{B79B778F-6DAA-4DDA-A49F-54E2720C65FB}"/>
              </a:ext>
            </a:extLst>
          </p:cNvPr>
          <p:cNvSpPr>
            <a:spLocks noGrp="1"/>
          </p:cNvSpPr>
          <p:nvPr>
            <p:ph type="subTitle" idx="10"/>
          </p:nvPr>
        </p:nvSpPr>
        <p:spPr/>
        <p:txBody>
          <a:bodyPr/>
          <a:lstStyle/>
          <a:p>
            <a:endParaRPr lang="en-US"/>
          </a:p>
        </p:txBody>
      </p:sp>
      <p:sp>
        <p:nvSpPr>
          <p:cNvPr id="4" name="Title 3">
            <a:extLst>
              <a:ext uri="{FF2B5EF4-FFF2-40B4-BE49-F238E27FC236}">
                <a16:creationId xmlns:a16="http://schemas.microsoft.com/office/drawing/2014/main" id="{968F8705-92FB-457C-B6C2-1E86BA495285}"/>
              </a:ext>
            </a:extLst>
          </p:cNvPr>
          <p:cNvSpPr>
            <a:spLocks noGrp="1"/>
          </p:cNvSpPr>
          <p:nvPr>
            <p:ph type="title"/>
          </p:nvPr>
        </p:nvSpPr>
        <p:spPr>
          <a:xfrm>
            <a:off x="381000" y="587213"/>
            <a:ext cx="7543800" cy="400050"/>
          </a:xfrm>
        </p:spPr>
        <p:txBody>
          <a:bodyPr/>
          <a:lstStyle/>
          <a:p>
            <a:r>
              <a:rPr lang="en-US" dirty="0"/>
              <a:t>IFIAR Standards Coordination Group (continue) </a:t>
            </a:r>
            <a:br>
              <a:rPr lang="en-US" dirty="0"/>
            </a:br>
            <a:endParaRPr lang="en-US" dirty="0"/>
          </a:p>
        </p:txBody>
      </p:sp>
    </p:spTree>
    <p:extLst>
      <p:ext uri="{BB962C8B-B14F-4D97-AF65-F5344CB8AC3E}">
        <p14:creationId xmlns:p14="http://schemas.microsoft.com/office/powerpoint/2010/main" val="10826147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3AAB6589-63A4-42A1-9571-C67DD12D5992}"/>
              </a:ext>
            </a:extLst>
          </p:cNvPr>
          <p:cNvSpPr>
            <a:spLocks noGrp="1"/>
          </p:cNvSpPr>
          <p:nvPr>
            <p:ph type="subTitle" idx="10"/>
          </p:nvPr>
        </p:nvSpPr>
        <p:spPr>
          <a:xfrm>
            <a:off x="391236" y="141311"/>
            <a:ext cx="3276600" cy="304800"/>
          </a:xfrm>
        </p:spPr>
        <p:txBody>
          <a:bodyPr/>
          <a:lstStyle/>
          <a:p>
            <a:r>
              <a:rPr lang="en-US" dirty="0"/>
              <a:t>Feedback on Key Policy Decisions</a:t>
            </a:r>
          </a:p>
        </p:txBody>
      </p:sp>
      <p:sp>
        <p:nvSpPr>
          <p:cNvPr id="4" name="Title 3">
            <a:extLst>
              <a:ext uri="{FF2B5EF4-FFF2-40B4-BE49-F238E27FC236}">
                <a16:creationId xmlns:a16="http://schemas.microsoft.com/office/drawing/2014/main" id="{99833131-FBFB-4F1C-A685-72EAB90EFB5C}"/>
              </a:ext>
            </a:extLst>
          </p:cNvPr>
          <p:cNvSpPr>
            <a:spLocks noGrp="1"/>
          </p:cNvSpPr>
          <p:nvPr>
            <p:ph type="title"/>
          </p:nvPr>
        </p:nvSpPr>
        <p:spPr>
          <a:xfrm>
            <a:off x="391236" y="534359"/>
            <a:ext cx="7543800" cy="400050"/>
          </a:xfrm>
        </p:spPr>
        <p:txBody>
          <a:bodyPr/>
          <a:lstStyle/>
          <a:p>
            <a:r>
              <a:rPr lang="en-US" dirty="0"/>
              <a:t>Forum of Firms Deep Dive</a:t>
            </a:r>
          </a:p>
        </p:txBody>
      </p:sp>
      <p:sp>
        <p:nvSpPr>
          <p:cNvPr id="5" name="Rectangle 4">
            <a:extLst>
              <a:ext uri="{FF2B5EF4-FFF2-40B4-BE49-F238E27FC236}">
                <a16:creationId xmlns:a16="http://schemas.microsoft.com/office/drawing/2014/main" id="{3F6FF14B-59B9-48EE-856B-A9BC4942F854}"/>
              </a:ext>
            </a:extLst>
          </p:cNvPr>
          <p:cNvSpPr/>
          <p:nvPr/>
        </p:nvSpPr>
        <p:spPr>
          <a:xfrm>
            <a:off x="370215" y="1260386"/>
            <a:ext cx="8621385" cy="3883114"/>
          </a:xfrm>
          <a:prstGeom prst="rect">
            <a:avLst/>
          </a:prstGeom>
        </p:spPr>
        <p:txBody>
          <a:bodyPr wrap="square">
            <a:spAutoFit/>
          </a:bodyPr>
          <a:lstStyle/>
          <a:p>
            <a:pPr eaLnBrk="1" hangingPunct="1">
              <a:spcBef>
                <a:spcPts val="600"/>
              </a:spcBef>
            </a:pPr>
            <a:r>
              <a:rPr lang="en-US" dirty="0">
                <a:solidFill>
                  <a:schemeClr val="tx2">
                    <a:lumMod val="65000"/>
                    <a:lumOff val="35000"/>
                  </a:schemeClr>
                </a:solidFill>
                <a:latin typeface="+mn-lt"/>
                <a:ea typeface="ＭＳ Ｐゴシック" charset="0"/>
              </a:rPr>
              <a:t>Support for:</a:t>
            </a:r>
          </a:p>
          <a:p>
            <a:pPr marL="342900" indent="-342900" eaLnBrk="1" hangingPunct="1">
              <a:spcBef>
                <a:spcPts val="600"/>
              </a:spcBef>
              <a:buFontTx/>
              <a:buChar char="•"/>
            </a:pPr>
            <a:r>
              <a:rPr lang="en-US" sz="2000" dirty="0">
                <a:solidFill>
                  <a:schemeClr val="tx2">
                    <a:lumMod val="65000"/>
                    <a:lumOff val="35000"/>
                  </a:schemeClr>
                </a:solidFill>
                <a:latin typeface="+mn-lt"/>
                <a:ea typeface="ＭＳ Ｐゴシック" charset="0"/>
              </a:rPr>
              <a:t>Differential approach to PIEs and non-PIEs in NAS provisions</a:t>
            </a:r>
          </a:p>
          <a:p>
            <a:pPr marL="573328" lvl="1" indent="-312725" eaLnBrk="1" fontAlgn="auto" hangingPunct="1">
              <a:spcBef>
                <a:spcPts val="700"/>
              </a:spcBef>
              <a:spcAft>
                <a:spcPts val="0"/>
              </a:spcAft>
              <a:buSzPct val="100000"/>
              <a:buFontTx/>
              <a:buChar char="–"/>
              <a:defRPr sz="2000"/>
            </a:pPr>
            <a:r>
              <a:rPr lang="en-GB" sz="1600" dirty="0">
                <a:solidFill>
                  <a:srgbClr val="595959"/>
                </a:solidFill>
                <a:latin typeface="+mn-lt"/>
                <a:ea typeface="ＭＳ Ｐゴシック" charset="0"/>
                <a:cs typeface="Arial"/>
              </a:rPr>
              <a:t>Support for accelerating project to explore definition of PIE/ listed entities; approach to be coordinated with IAASB</a:t>
            </a:r>
            <a:endParaRPr lang="en-US" sz="1600" dirty="0">
              <a:solidFill>
                <a:srgbClr val="595959"/>
              </a:solidFill>
              <a:latin typeface="+mn-lt"/>
              <a:ea typeface="ＭＳ Ｐゴシック" charset="0"/>
              <a:cs typeface="Arial"/>
            </a:endParaRPr>
          </a:p>
          <a:p>
            <a:pPr marL="342900" indent="-342900" eaLnBrk="1" hangingPunct="1">
              <a:spcBef>
                <a:spcPts val="600"/>
              </a:spcBef>
              <a:buFontTx/>
              <a:buChar char="•"/>
            </a:pPr>
            <a:r>
              <a:rPr lang="en-US" sz="2000" dirty="0">
                <a:solidFill>
                  <a:schemeClr val="tx2">
                    <a:lumMod val="65000"/>
                    <a:lumOff val="35000"/>
                  </a:schemeClr>
                </a:solidFill>
                <a:latin typeface="+mn-lt"/>
                <a:ea typeface="ＭＳ Ｐゴシック" charset="0"/>
              </a:rPr>
              <a:t>Prohibition on services that give rise to SR threat to PIEs  </a:t>
            </a:r>
          </a:p>
          <a:p>
            <a:pPr marL="573328" lvl="1" indent="-312725" eaLnBrk="1" fontAlgn="auto" hangingPunct="1">
              <a:spcBef>
                <a:spcPts val="700"/>
              </a:spcBef>
              <a:spcAft>
                <a:spcPts val="0"/>
              </a:spcAft>
              <a:buSzPct val="100000"/>
              <a:buFontTx/>
              <a:buChar char="–"/>
              <a:defRPr sz="2000"/>
            </a:pPr>
            <a:r>
              <a:rPr lang="en-US" sz="1600" dirty="0">
                <a:solidFill>
                  <a:srgbClr val="595959"/>
                </a:solidFill>
                <a:latin typeface="+mn-lt"/>
                <a:ea typeface="ＭＳ Ｐゴシック" charset="0"/>
                <a:cs typeface="Arial"/>
              </a:rPr>
              <a:t>Importance of clarity of provisions emphasized</a:t>
            </a:r>
          </a:p>
          <a:p>
            <a:pPr marL="573328" lvl="1" indent="-312725" eaLnBrk="1" fontAlgn="auto" hangingPunct="1">
              <a:spcBef>
                <a:spcPts val="700"/>
              </a:spcBef>
              <a:spcAft>
                <a:spcPts val="0"/>
              </a:spcAft>
              <a:buSzPct val="100000"/>
              <a:buFontTx/>
              <a:buChar char="–"/>
              <a:defRPr sz="2000"/>
            </a:pPr>
            <a:r>
              <a:rPr lang="en-US" sz="1600" dirty="0">
                <a:solidFill>
                  <a:srgbClr val="595959"/>
                </a:solidFill>
                <a:latin typeface="+mn-lt"/>
                <a:ea typeface="ＭＳ Ｐゴシック" charset="0"/>
                <a:cs typeface="Arial"/>
              </a:rPr>
              <a:t>Use of “might create” and “directly and indirectly” is unclear and will be problematic for implementation</a:t>
            </a:r>
          </a:p>
          <a:p>
            <a:pPr marL="573328" lvl="1" indent="-312725" eaLnBrk="1" fontAlgn="auto" hangingPunct="1">
              <a:spcBef>
                <a:spcPts val="700"/>
              </a:spcBef>
              <a:spcAft>
                <a:spcPts val="0"/>
              </a:spcAft>
              <a:buSzPct val="100000"/>
              <a:buFontTx/>
              <a:buChar char="–"/>
              <a:defRPr sz="2000"/>
            </a:pPr>
            <a:r>
              <a:rPr lang="en-US" sz="1600" dirty="0">
                <a:solidFill>
                  <a:srgbClr val="595959"/>
                </a:solidFill>
                <a:latin typeface="+mn-lt"/>
                <a:ea typeface="ＭＳ Ｐゴシック" charset="0"/>
                <a:cs typeface="Arial"/>
              </a:rPr>
              <a:t>Questions about how proposals should be applied for divisions and related entities</a:t>
            </a:r>
            <a:endParaRPr lang="en-GB" sz="1600" dirty="0">
              <a:solidFill>
                <a:srgbClr val="595959"/>
              </a:solidFill>
              <a:latin typeface="+mn-lt"/>
              <a:ea typeface="ＭＳ Ｐゴシック" charset="0"/>
              <a:cs typeface="Arial"/>
            </a:endParaRPr>
          </a:p>
          <a:p>
            <a:pPr marL="800100" lvl="1" indent="-342900" eaLnBrk="1" hangingPunct="1">
              <a:spcBef>
                <a:spcPts val="600"/>
              </a:spcBef>
              <a:buFontTx/>
              <a:buChar char="•"/>
            </a:pPr>
            <a:endParaRPr lang="en-US" sz="3200" dirty="0">
              <a:solidFill>
                <a:schemeClr val="tx2">
                  <a:lumMod val="65000"/>
                  <a:lumOff val="35000"/>
                </a:schemeClr>
              </a:solidFill>
            </a:endParaRPr>
          </a:p>
          <a:p>
            <a:pPr lvl="0"/>
            <a:endParaRPr lang="en-US" sz="1600" dirty="0">
              <a:solidFill>
                <a:schemeClr val="tx2">
                  <a:lumMod val="65000"/>
                  <a:lumOff val="35000"/>
                </a:schemeClr>
              </a:solidFill>
              <a:latin typeface="+mn-lt"/>
              <a:ea typeface="ＭＳ Ｐゴシック" charset="0"/>
              <a:cs typeface="+mn-cs"/>
            </a:endParaRPr>
          </a:p>
        </p:txBody>
      </p:sp>
    </p:spTree>
    <p:extLst>
      <p:ext uri="{BB962C8B-B14F-4D97-AF65-F5344CB8AC3E}">
        <p14:creationId xmlns:p14="http://schemas.microsoft.com/office/powerpoint/2010/main" val="695497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3AAB6589-63A4-42A1-9571-C67DD12D5992}"/>
              </a:ext>
            </a:extLst>
          </p:cNvPr>
          <p:cNvSpPr>
            <a:spLocks noGrp="1"/>
          </p:cNvSpPr>
          <p:nvPr>
            <p:ph type="subTitle" idx="10"/>
          </p:nvPr>
        </p:nvSpPr>
        <p:spPr>
          <a:xfrm>
            <a:off x="391236" y="141311"/>
            <a:ext cx="3276600" cy="304800"/>
          </a:xfrm>
        </p:spPr>
        <p:txBody>
          <a:bodyPr/>
          <a:lstStyle/>
          <a:p>
            <a:r>
              <a:rPr lang="en-US" dirty="0"/>
              <a:t>Feedback on Key Policy Decisions</a:t>
            </a:r>
          </a:p>
        </p:txBody>
      </p:sp>
      <p:sp>
        <p:nvSpPr>
          <p:cNvPr id="4" name="Title 3">
            <a:extLst>
              <a:ext uri="{FF2B5EF4-FFF2-40B4-BE49-F238E27FC236}">
                <a16:creationId xmlns:a16="http://schemas.microsoft.com/office/drawing/2014/main" id="{99833131-FBFB-4F1C-A685-72EAB90EFB5C}"/>
              </a:ext>
            </a:extLst>
          </p:cNvPr>
          <p:cNvSpPr>
            <a:spLocks noGrp="1"/>
          </p:cNvSpPr>
          <p:nvPr>
            <p:ph type="title"/>
          </p:nvPr>
        </p:nvSpPr>
        <p:spPr>
          <a:xfrm>
            <a:off x="391236" y="534359"/>
            <a:ext cx="7543800" cy="400050"/>
          </a:xfrm>
        </p:spPr>
        <p:txBody>
          <a:bodyPr/>
          <a:lstStyle/>
          <a:p>
            <a:r>
              <a:rPr lang="en-US" dirty="0"/>
              <a:t>Forum of Firms Deep Dive (continue)</a:t>
            </a:r>
          </a:p>
        </p:txBody>
      </p:sp>
      <p:sp>
        <p:nvSpPr>
          <p:cNvPr id="5" name="Rectangle 4">
            <a:extLst>
              <a:ext uri="{FF2B5EF4-FFF2-40B4-BE49-F238E27FC236}">
                <a16:creationId xmlns:a16="http://schemas.microsoft.com/office/drawing/2014/main" id="{3F6FF14B-59B9-48EE-856B-A9BC4942F854}"/>
              </a:ext>
            </a:extLst>
          </p:cNvPr>
          <p:cNvSpPr/>
          <p:nvPr/>
        </p:nvSpPr>
        <p:spPr>
          <a:xfrm>
            <a:off x="293427" y="1352550"/>
            <a:ext cx="8219364" cy="3908762"/>
          </a:xfrm>
          <a:prstGeom prst="rect">
            <a:avLst/>
          </a:prstGeom>
        </p:spPr>
        <p:txBody>
          <a:bodyPr wrap="square">
            <a:spAutoFit/>
          </a:bodyPr>
          <a:lstStyle/>
          <a:p>
            <a:pPr marL="342900" indent="-342900" eaLnBrk="1" hangingPunct="1">
              <a:spcBef>
                <a:spcPts val="600"/>
              </a:spcBef>
              <a:buFontTx/>
              <a:buChar char="•"/>
            </a:pPr>
            <a:r>
              <a:rPr lang="en-US" dirty="0">
                <a:solidFill>
                  <a:schemeClr val="tx2">
                    <a:lumMod val="65000"/>
                    <a:lumOff val="35000"/>
                  </a:schemeClr>
                </a:solidFill>
                <a:latin typeface="+mn-lt"/>
                <a:ea typeface="ＭＳ Ｐゴシック" charset="0"/>
              </a:rPr>
              <a:t>Enhanced auditor communication with TCWG </a:t>
            </a:r>
          </a:p>
          <a:p>
            <a:pPr marL="573328" lvl="1" indent="-312725" eaLnBrk="1" fontAlgn="auto" hangingPunct="1">
              <a:spcBef>
                <a:spcPts val="1200"/>
              </a:spcBef>
              <a:spcAft>
                <a:spcPts val="0"/>
              </a:spcAft>
              <a:buSzPct val="100000"/>
              <a:buFontTx/>
              <a:buChar char="–"/>
              <a:defRPr sz="2000"/>
            </a:pPr>
            <a:r>
              <a:rPr lang="en-GB" sz="1800" dirty="0">
                <a:solidFill>
                  <a:srgbClr val="595959"/>
                </a:solidFill>
                <a:latin typeface="+mn-lt"/>
                <a:ea typeface="ＭＳ Ｐゴシック" charset="0"/>
                <a:cs typeface="Arial"/>
              </a:rPr>
              <a:t>Concerns about whether the Code is the right vehicle for requiring pre-approval</a:t>
            </a:r>
          </a:p>
          <a:p>
            <a:pPr marL="573328" lvl="1" indent="-312725" eaLnBrk="1" fontAlgn="auto" hangingPunct="1">
              <a:spcBef>
                <a:spcPts val="1200"/>
              </a:spcBef>
              <a:spcAft>
                <a:spcPts val="0"/>
              </a:spcAft>
              <a:buSzPct val="100000"/>
              <a:buFontTx/>
              <a:buChar char="–"/>
              <a:defRPr sz="2000"/>
            </a:pPr>
            <a:r>
              <a:rPr lang="en-GB" sz="1800" dirty="0">
                <a:solidFill>
                  <a:srgbClr val="595959"/>
                </a:solidFill>
                <a:latin typeface="+mn-lt"/>
                <a:ea typeface="ＭＳ Ｐゴシック" charset="0"/>
                <a:cs typeface="Arial"/>
              </a:rPr>
              <a:t>Concerns that implementation would be a challenge in some jurisdictions because of the corporate governance structures</a:t>
            </a:r>
          </a:p>
          <a:p>
            <a:pPr marL="573328" lvl="1" indent="-312725" eaLnBrk="1" fontAlgn="auto" hangingPunct="1">
              <a:spcBef>
                <a:spcPts val="1200"/>
              </a:spcBef>
              <a:spcAft>
                <a:spcPts val="0"/>
              </a:spcAft>
              <a:buSzPct val="100000"/>
              <a:buFontTx/>
              <a:buChar char="–"/>
              <a:defRPr sz="2000"/>
            </a:pPr>
            <a:r>
              <a:rPr lang="en-US" sz="1800" dirty="0">
                <a:solidFill>
                  <a:srgbClr val="595959"/>
                </a:solidFill>
                <a:latin typeface="+mn-lt"/>
                <a:ea typeface="ＭＳ Ｐゴシック" charset="0"/>
                <a:cs typeface="Arial"/>
              </a:rPr>
              <a:t>Concerns that “encouragement” for non-PIEs might lead to inconsistency in terms of application by firms; and some regulators may interpret as a requirement </a:t>
            </a:r>
            <a:endParaRPr lang="en-US" sz="1800" dirty="0"/>
          </a:p>
          <a:p>
            <a:pPr>
              <a:spcBef>
                <a:spcPts val="1200"/>
              </a:spcBef>
            </a:pPr>
            <a:r>
              <a:rPr lang="en-US" sz="1800" dirty="0"/>
              <a:t> </a:t>
            </a:r>
          </a:p>
          <a:p>
            <a:r>
              <a:rPr lang="en-US" i="1" dirty="0"/>
              <a:t> </a:t>
            </a:r>
            <a:endParaRPr lang="en-US" sz="3200" dirty="0"/>
          </a:p>
          <a:p>
            <a:pPr lvl="0"/>
            <a:endParaRPr lang="en-US" sz="1600" dirty="0">
              <a:solidFill>
                <a:schemeClr val="tx2">
                  <a:lumMod val="65000"/>
                  <a:lumOff val="35000"/>
                </a:schemeClr>
              </a:solidFill>
              <a:latin typeface="+mn-lt"/>
              <a:ea typeface="ＭＳ Ｐゴシック" charset="0"/>
              <a:cs typeface="+mn-cs"/>
            </a:endParaRPr>
          </a:p>
        </p:txBody>
      </p:sp>
    </p:spTree>
    <p:extLst>
      <p:ext uri="{BB962C8B-B14F-4D97-AF65-F5344CB8AC3E}">
        <p14:creationId xmlns:p14="http://schemas.microsoft.com/office/powerpoint/2010/main" val="3926152252"/>
      </p:ext>
    </p:extLst>
  </p:cSld>
  <p:clrMapOvr>
    <a:masterClrMapping/>
  </p:clrMapOvr>
</p:sld>
</file>

<file path=ppt/theme/theme1.xml><?xml version="1.0" encoding="utf-8"?>
<a:theme xmlns:a="http://schemas.openxmlformats.org/drawingml/2006/main" name="IESBA_Powerpoint_template_GREEN RIBBON_WIDESCREEN">
  <a:themeElements>
    <a:clrScheme name="IFAC">
      <a:dk1>
        <a:srgbClr val="000000"/>
      </a:dk1>
      <a:lt1>
        <a:srgbClr val="FFFFFF"/>
      </a:lt1>
      <a:dk2>
        <a:srgbClr val="000000"/>
      </a:dk2>
      <a:lt2>
        <a:srgbClr val="808080"/>
      </a:lt2>
      <a:accent1>
        <a:srgbClr val="005BAA"/>
      </a:accent1>
      <a:accent2>
        <a:srgbClr val="00C0F3"/>
      </a:accent2>
      <a:accent3>
        <a:srgbClr val="F15A22"/>
      </a:accent3>
      <a:accent4>
        <a:srgbClr val="FAA61A"/>
      </a:accent4>
      <a:accent5>
        <a:srgbClr val="0D9C4A"/>
      </a:accent5>
      <a:accent6>
        <a:srgbClr val="8DC63F"/>
      </a:accent6>
      <a:hlink>
        <a:srgbClr val="009999"/>
      </a:hlink>
      <a:folHlink>
        <a:srgbClr val="99CC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20150423 Forum of Firms IESBA Peter Hughes" id="{855BE383-8B6C-4EB1-8557-672D5CCEBC22}" vid="{F4A2DCA7-B248-4570-8002-E7D7FAD8545D}"/>
    </a:ext>
  </a:extLst>
</a:theme>
</file>

<file path=ppt/theme/theme2.xml><?xml version="1.0" encoding="utf-8"?>
<a:theme xmlns:a="http://schemas.openxmlformats.org/drawingml/2006/main" name="1_IESBA_Powerpoint_template_GREEN RIBBON_WIDESCREEN">
  <a:themeElements>
    <a:clrScheme name="IFAC">
      <a:dk1>
        <a:srgbClr val="000000"/>
      </a:dk1>
      <a:lt1>
        <a:srgbClr val="FFFFFF"/>
      </a:lt1>
      <a:dk2>
        <a:srgbClr val="000000"/>
      </a:dk2>
      <a:lt2>
        <a:srgbClr val="808080"/>
      </a:lt2>
      <a:accent1>
        <a:srgbClr val="005BAA"/>
      </a:accent1>
      <a:accent2>
        <a:srgbClr val="00C0F3"/>
      </a:accent2>
      <a:accent3>
        <a:srgbClr val="F15A22"/>
      </a:accent3>
      <a:accent4>
        <a:srgbClr val="FAA61A"/>
      </a:accent4>
      <a:accent5>
        <a:srgbClr val="0D9C4A"/>
      </a:accent5>
      <a:accent6>
        <a:srgbClr val="8DC63F"/>
      </a:accent6>
      <a:hlink>
        <a:srgbClr val="009999"/>
      </a:hlink>
      <a:folHlink>
        <a:srgbClr val="99CC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20150423 Forum of Firms IESBA Peter Hughes" id="{855BE383-8B6C-4EB1-8557-672D5CCEBC22}" vid="{F4A2DCA7-B248-4570-8002-E7D7FAD8545D}"/>
    </a:ext>
  </a:extLst>
</a:theme>
</file>

<file path=ppt/theme/theme3.xml><?xml version="1.0" encoding="utf-8"?>
<a:theme xmlns:a="http://schemas.openxmlformats.org/drawingml/2006/main" name="2_IESBA_Powerpoint_template_GREEN RIBBON_WIDESCREEN">
  <a:themeElements>
    <a:clrScheme name="IFAC">
      <a:dk1>
        <a:srgbClr val="000000"/>
      </a:dk1>
      <a:lt1>
        <a:srgbClr val="FFFFFF"/>
      </a:lt1>
      <a:dk2>
        <a:srgbClr val="000000"/>
      </a:dk2>
      <a:lt2>
        <a:srgbClr val="808080"/>
      </a:lt2>
      <a:accent1>
        <a:srgbClr val="005BAA"/>
      </a:accent1>
      <a:accent2>
        <a:srgbClr val="00C0F3"/>
      </a:accent2>
      <a:accent3>
        <a:srgbClr val="F15A22"/>
      </a:accent3>
      <a:accent4>
        <a:srgbClr val="FAA61A"/>
      </a:accent4>
      <a:accent5>
        <a:srgbClr val="0D9C4A"/>
      </a:accent5>
      <a:accent6>
        <a:srgbClr val="8DC63F"/>
      </a:accent6>
      <a:hlink>
        <a:srgbClr val="009999"/>
      </a:hlink>
      <a:folHlink>
        <a:srgbClr val="99CC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IESBA_Powerpoint_template_GREEN RIBBON_WIDESCREEN" id="{97502708-9843-4C1B-BCA0-FFB288AF1A20}" vid="{C211E3E3-D26C-42E5-AA10-D3816BA2BE4E}"/>
    </a:ext>
  </a:extLst>
</a:theme>
</file>

<file path=ppt/theme/theme4.xml><?xml version="1.0" encoding="utf-8"?>
<a:theme xmlns:a="http://schemas.openxmlformats.org/drawingml/2006/main" name="3_IESBA_Powerpoint_template_GREEN RIBBON_WIDESCREEN">
  <a:themeElements>
    <a:clrScheme name="IFAC">
      <a:dk1>
        <a:srgbClr val="000000"/>
      </a:dk1>
      <a:lt1>
        <a:srgbClr val="FFFFFF"/>
      </a:lt1>
      <a:dk2>
        <a:srgbClr val="000000"/>
      </a:dk2>
      <a:lt2>
        <a:srgbClr val="808080"/>
      </a:lt2>
      <a:accent1>
        <a:srgbClr val="005BAA"/>
      </a:accent1>
      <a:accent2>
        <a:srgbClr val="00C0F3"/>
      </a:accent2>
      <a:accent3>
        <a:srgbClr val="F15A22"/>
      </a:accent3>
      <a:accent4>
        <a:srgbClr val="FAA61A"/>
      </a:accent4>
      <a:accent5>
        <a:srgbClr val="0D9C4A"/>
      </a:accent5>
      <a:accent6>
        <a:srgbClr val="8DC63F"/>
      </a:accent6>
      <a:hlink>
        <a:srgbClr val="009999"/>
      </a:hlink>
      <a:folHlink>
        <a:srgbClr val="99CC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IESBA_Powerpoint_template_GREEN RIBBON_WIDESCREEN" id="{97502708-9843-4C1B-BCA0-FFB288AF1A20}" vid="{C211E3E3-D26C-42E5-AA10-D3816BA2BE4E}"/>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IFAC">
    <a:dk1>
      <a:srgbClr val="000000"/>
    </a:dk1>
    <a:lt1>
      <a:srgbClr val="FFFFFF"/>
    </a:lt1>
    <a:dk2>
      <a:srgbClr val="000000"/>
    </a:dk2>
    <a:lt2>
      <a:srgbClr val="808080"/>
    </a:lt2>
    <a:accent1>
      <a:srgbClr val="005BAA"/>
    </a:accent1>
    <a:accent2>
      <a:srgbClr val="00C0F3"/>
    </a:accent2>
    <a:accent3>
      <a:srgbClr val="F15A22"/>
    </a:accent3>
    <a:accent4>
      <a:srgbClr val="FAA61A"/>
    </a:accent4>
    <a:accent5>
      <a:srgbClr val="0D9C4A"/>
    </a:accent5>
    <a:accent6>
      <a:srgbClr val="8DC63F"/>
    </a:accent6>
    <a:hlink>
      <a:srgbClr val="009999"/>
    </a:hlink>
    <a:folHlink>
      <a:srgbClr val="99CC00"/>
    </a:folHlink>
  </a:clrScheme>
</a:themeOverride>
</file>

<file path=docProps/app.xml><?xml version="1.0" encoding="utf-8"?>
<Properties xmlns="http://schemas.openxmlformats.org/officeDocument/2006/extended-properties" xmlns:vt="http://schemas.openxmlformats.org/officeDocument/2006/docPropsVTypes">
  <Template>20150423 Forum of Firms IESBA Peter Hughes</Template>
  <TotalTime>13048</TotalTime>
  <Words>3593</Words>
  <Application>Microsoft Office PowerPoint</Application>
  <PresentationFormat>On-screen Show (16:9)</PresentationFormat>
  <Paragraphs>334</Paragraphs>
  <Slides>38</Slides>
  <Notes>25</Notes>
  <HiddenSlides>0</HiddenSlides>
  <MMClips>0</MMClips>
  <ScaleCrop>false</ScaleCrop>
  <HeadingPairs>
    <vt:vector size="6" baseType="variant">
      <vt:variant>
        <vt:lpstr>Fonts Used</vt:lpstr>
      </vt:variant>
      <vt:variant>
        <vt:i4>9</vt:i4>
      </vt:variant>
      <vt:variant>
        <vt:lpstr>Theme</vt:lpstr>
      </vt:variant>
      <vt:variant>
        <vt:i4>4</vt:i4>
      </vt:variant>
      <vt:variant>
        <vt:lpstr>Slide Titles</vt:lpstr>
      </vt:variant>
      <vt:variant>
        <vt:i4>38</vt:i4>
      </vt:variant>
    </vt:vector>
  </HeadingPairs>
  <TitlesOfParts>
    <vt:vector size="51" baseType="lpstr">
      <vt:lpstr>ＭＳ Ｐゴシック</vt:lpstr>
      <vt:lpstr>ＭＳ Ｐゴシック</vt:lpstr>
      <vt:lpstr>Arial</vt:lpstr>
      <vt:lpstr>Bauer Bodoni Std</vt:lpstr>
      <vt:lpstr>Calibri</vt:lpstr>
      <vt:lpstr>Helvetica</vt:lpstr>
      <vt:lpstr>Times New Roman</vt:lpstr>
      <vt:lpstr>Wingdings</vt:lpstr>
      <vt:lpstr>ヒラギノ角ゴ Pro W3</vt:lpstr>
      <vt:lpstr>IESBA_Powerpoint_template_GREEN RIBBON_WIDESCREEN</vt:lpstr>
      <vt:lpstr>1_IESBA_Powerpoint_template_GREEN RIBBON_WIDESCREEN</vt:lpstr>
      <vt:lpstr>2_IESBA_Powerpoint_template_GREEN RIBBON_WIDESCREEN</vt:lpstr>
      <vt:lpstr>3_IESBA_Powerpoint_template_GREEN RIBBON_WIDESCREEN</vt:lpstr>
      <vt:lpstr>Non-Assurance Services</vt:lpstr>
      <vt:lpstr>Objective of Today’s Session </vt:lpstr>
      <vt:lpstr>Key Policy Decisions – March 2019 </vt:lpstr>
      <vt:lpstr>Proposed Approach to Determine NAS Permissibility (PIEs)</vt:lpstr>
      <vt:lpstr>Feedback since March 2019  </vt:lpstr>
      <vt:lpstr>IFIAR Standards Coordination Group  </vt:lpstr>
      <vt:lpstr>IFIAR Standards Coordination Group (continue)  </vt:lpstr>
      <vt:lpstr>Forum of Firms Deep Dive</vt:lpstr>
      <vt:lpstr>Forum of Firms Deep Dive (continue)</vt:lpstr>
      <vt:lpstr>SMPC Teleconference </vt:lpstr>
      <vt:lpstr>PIOB Public Interest Issues as of March 2019</vt:lpstr>
      <vt:lpstr>   </vt:lpstr>
      <vt:lpstr>PowerPoint Presentation</vt:lpstr>
      <vt:lpstr>General Provisions– Introduction </vt:lpstr>
      <vt:lpstr>General Provisions – Requirements and AM </vt:lpstr>
      <vt:lpstr>General Provisions – Requirements and AM </vt:lpstr>
      <vt:lpstr>General Provisions – Requirements and AM </vt:lpstr>
      <vt:lpstr>General Provisions – Requirements and AM </vt:lpstr>
      <vt:lpstr>General Provisions – Self-review</vt:lpstr>
      <vt:lpstr>General Provisions – Threats Other than Self-review</vt:lpstr>
      <vt:lpstr>General Provisions – Requirements and AM </vt:lpstr>
      <vt:lpstr>General Provisions– Requirements and AM </vt:lpstr>
      <vt:lpstr>General Provisions – Auditor Comm with TCWG (1)</vt:lpstr>
      <vt:lpstr>General Provisions – Auditor Comm with TCWG (2) </vt:lpstr>
      <vt:lpstr>General Provisions – Requirements and AM</vt:lpstr>
      <vt:lpstr>Subsections with Specific NAS Provisions</vt:lpstr>
      <vt:lpstr>Specific NAS Provisions – Subsections 601 to 603</vt:lpstr>
      <vt:lpstr>Specific NAS Provisions – Subsection 604 (Tax Services) </vt:lpstr>
      <vt:lpstr>Specific NAS Provisions – Subsection 604 (continue…) </vt:lpstr>
      <vt:lpstr>Specific NAS Provisions – Subsections 605 and 606 </vt:lpstr>
      <vt:lpstr>Specific NAS Provisions – Subsections 607 to 608</vt:lpstr>
      <vt:lpstr>Specific NAS Provisions – Subsections 609 and 610</vt:lpstr>
      <vt:lpstr>Comments that Did Not Result in Changes</vt:lpstr>
      <vt:lpstr>Matters Relevant to Section 950 </vt:lpstr>
      <vt:lpstr>Collaboration/ Coordination with Others</vt:lpstr>
      <vt:lpstr>NAS Timeline </vt:lpstr>
      <vt:lpstr>Next Steps </vt:lpstr>
      <vt:lpstr>PowerPoint Presentation</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IESBA Project Updates</dc:title>
  <dc:creator>ksiong88@yahoo.com</dc:creator>
  <cp:lastModifiedBy>Diane Jules</cp:lastModifiedBy>
  <cp:revision>1003</cp:revision>
  <cp:lastPrinted>2019-04-23T11:28:49Z</cp:lastPrinted>
  <dcterms:created xsi:type="dcterms:W3CDTF">2015-04-17T20:16:07Z</dcterms:created>
  <dcterms:modified xsi:type="dcterms:W3CDTF">2019-06-17T19:18:21Z</dcterms:modified>
</cp:coreProperties>
</file>