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298" r:id="rId2"/>
    <p:sldId id="533" r:id="rId3"/>
    <p:sldId id="534" r:id="rId4"/>
    <p:sldId id="545" r:id="rId5"/>
    <p:sldId id="547" r:id="rId6"/>
    <p:sldId id="544" r:id="rId7"/>
    <p:sldId id="543" r:id="rId8"/>
    <p:sldId id="546" r:id="rId9"/>
    <p:sldId id="535" r:id="rId10"/>
    <p:sldId id="542" r:id="rId11"/>
    <p:sldId id="295" r:id="rId12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42" clrIdx="0">
    <p:extLst/>
  </p:cmAuthor>
  <p:cmAuthor id="2" name="Gary Hannaford" initials="GH" lastIdx="8" clrIdx="1">
    <p:extLst/>
  </p:cmAuthor>
  <p:cmAuthor id="3" name="Herbert Smith Freehills" initials="HSF" lastIdx="1" clrIdx="2"/>
  <p:cmAuthor id="4" name="John Morrow" initials="JM" lastIdx="6" clrIdx="3">
    <p:extLst>
      <p:ext uri="{19B8F6BF-5375-455C-9EA6-DF929625EA0E}">
        <p15:presenceInfo xmlns:p15="http://schemas.microsoft.com/office/powerpoint/2012/main" userId="S-1-5-21-1801674531-1972579041-839522115-134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3D20"/>
    <a:srgbClr val="013C80"/>
    <a:srgbClr val="295398"/>
    <a:srgbClr val="2D8EC2"/>
    <a:srgbClr val="12A9D9"/>
    <a:srgbClr val="1A276D"/>
    <a:srgbClr val="68B133"/>
    <a:srgbClr val="168136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57AE8E-D10D-4E30-8701-901B7881F4FA}" v="2869" dt="2019-06-10T21:13:08.2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7" autoAdjust="0"/>
    <p:restoredTop sz="84160" autoAdjust="0"/>
  </p:normalViewPr>
  <p:slideViewPr>
    <p:cSldViewPr showGuides="1">
      <p:cViewPr varScale="1">
        <p:scale>
          <a:sx n="113" d="100"/>
          <a:sy n="113" d="100"/>
        </p:scale>
        <p:origin x="105" y="6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4F337F-AE6B-4CD6-AE5E-C8528CEE54E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1B2831EB-7A8C-4249-8827-4B0A3139A1CE}">
      <dgm:prSet phldrT="[Text]"/>
      <dgm:spPr/>
      <dgm:t>
        <a:bodyPr/>
        <a:lstStyle/>
        <a:p>
          <a:r>
            <a:rPr lang="en-NZ" dirty="0"/>
            <a:t>Operations and maintenance</a:t>
          </a:r>
        </a:p>
      </dgm:t>
    </dgm:pt>
    <dgm:pt modelId="{0250049B-F032-4A06-9F53-B31FA532CC06}" type="parTrans" cxnId="{14E9AC06-D540-427B-9B55-12D00A8E94C6}">
      <dgm:prSet/>
      <dgm:spPr/>
      <dgm:t>
        <a:bodyPr/>
        <a:lstStyle/>
        <a:p>
          <a:endParaRPr lang="en-NZ"/>
        </a:p>
      </dgm:t>
    </dgm:pt>
    <dgm:pt modelId="{DD6FD4A7-8DB0-4A28-AA55-E8BB4A2DEC32}" type="sibTrans" cxnId="{14E9AC06-D540-427B-9B55-12D00A8E94C6}">
      <dgm:prSet/>
      <dgm:spPr/>
      <dgm:t>
        <a:bodyPr/>
        <a:lstStyle/>
        <a:p>
          <a:endParaRPr lang="en-NZ"/>
        </a:p>
      </dgm:t>
    </dgm:pt>
    <dgm:pt modelId="{3F6514B0-600F-4244-A25F-5A6CEFC7A191}">
      <dgm:prSet phldrT="[Text]"/>
      <dgm:spPr/>
      <dgm:t>
        <a:bodyPr/>
        <a:lstStyle/>
        <a:p>
          <a:r>
            <a:rPr lang="en-NZ" dirty="0"/>
            <a:t>Fixing bugs</a:t>
          </a:r>
        </a:p>
      </dgm:t>
    </dgm:pt>
    <dgm:pt modelId="{65F7AF56-284B-41B3-9216-2A5AD1895AF2}" type="parTrans" cxnId="{DF0BA640-610C-40FD-ACA5-B3703E4DCF7A}">
      <dgm:prSet/>
      <dgm:spPr/>
      <dgm:t>
        <a:bodyPr/>
        <a:lstStyle/>
        <a:p>
          <a:endParaRPr lang="en-NZ"/>
        </a:p>
      </dgm:t>
    </dgm:pt>
    <dgm:pt modelId="{216CB06F-33CC-4FAE-8826-9C35216F6D9B}" type="sibTrans" cxnId="{DF0BA640-610C-40FD-ACA5-B3703E4DCF7A}">
      <dgm:prSet/>
      <dgm:spPr/>
      <dgm:t>
        <a:bodyPr/>
        <a:lstStyle/>
        <a:p>
          <a:endParaRPr lang="en-NZ"/>
        </a:p>
      </dgm:t>
    </dgm:pt>
    <dgm:pt modelId="{49634E05-EE21-43A1-AEBB-4AFDCA5FCA35}">
      <dgm:prSet phldrT="[Text]"/>
      <dgm:spPr/>
      <dgm:t>
        <a:bodyPr/>
        <a:lstStyle/>
        <a:p>
          <a:r>
            <a:rPr lang="en-NZ" dirty="0"/>
            <a:t>Monitor user feedback</a:t>
          </a:r>
        </a:p>
      </dgm:t>
    </dgm:pt>
    <dgm:pt modelId="{A0DC5281-BAAD-481C-ABCA-D6EE013483EB}" type="parTrans" cxnId="{0C7566DC-A424-4ADC-B3F4-7B3EA58FF5ED}">
      <dgm:prSet/>
      <dgm:spPr/>
      <dgm:t>
        <a:bodyPr/>
        <a:lstStyle/>
        <a:p>
          <a:endParaRPr lang="en-NZ"/>
        </a:p>
      </dgm:t>
    </dgm:pt>
    <dgm:pt modelId="{D319F546-269C-4378-BED0-BE4B0B8519FF}" type="sibTrans" cxnId="{0C7566DC-A424-4ADC-B3F4-7B3EA58FF5ED}">
      <dgm:prSet/>
      <dgm:spPr/>
      <dgm:t>
        <a:bodyPr/>
        <a:lstStyle/>
        <a:p>
          <a:endParaRPr lang="en-NZ"/>
        </a:p>
      </dgm:t>
    </dgm:pt>
    <dgm:pt modelId="{C53D9A70-2363-4EC6-808B-D2B2220AED6D}">
      <dgm:prSet phldrT="[Text]"/>
      <dgm:spPr/>
      <dgm:t>
        <a:bodyPr/>
        <a:lstStyle/>
        <a:p>
          <a:r>
            <a:rPr lang="en-NZ" dirty="0"/>
            <a:t>New features</a:t>
          </a:r>
        </a:p>
      </dgm:t>
    </dgm:pt>
    <dgm:pt modelId="{147AA160-71D9-424B-8A04-ECE2E7843A3F}" type="parTrans" cxnId="{8D7BCAA7-45D7-473B-A79B-E3E095655BF4}">
      <dgm:prSet/>
      <dgm:spPr/>
      <dgm:t>
        <a:bodyPr/>
        <a:lstStyle/>
        <a:p>
          <a:endParaRPr lang="en-NZ"/>
        </a:p>
      </dgm:t>
    </dgm:pt>
    <dgm:pt modelId="{70CF6A4A-66C5-4378-B1D4-1BD4590251BA}" type="sibTrans" cxnId="{8D7BCAA7-45D7-473B-A79B-E3E095655BF4}">
      <dgm:prSet/>
      <dgm:spPr/>
      <dgm:t>
        <a:bodyPr/>
        <a:lstStyle/>
        <a:p>
          <a:endParaRPr lang="en-NZ"/>
        </a:p>
      </dgm:t>
    </dgm:pt>
    <dgm:pt modelId="{03B63250-4276-410B-9C2A-54829A4E5CFD}">
      <dgm:prSet phldrT="[Text]"/>
      <dgm:spPr/>
      <dgm:t>
        <a:bodyPr/>
        <a:lstStyle/>
        <a:p>
          <a:r>
            <a:rPr lang="en-NZ" dirty="0"/>
            <a:t>Effective date filter</a:t>
          </a:r>
        </a:p>
      </dgm:t>
    </dgm:pt>
    <dgm:pt modelId="{1C7EBB72-E28D-4F57-A81F-40975A7A04F7}" type="parTrans" cxnId="{1F98B765-1231-429A-8CB7-3497D2831AC0}">
      <dgm:prSet/>
      <dgm:spPr/>
      <dgm:t>
        <a:bodyPr/>
        <a:lstStyle/>
        <a:p>
          <a:endParaRPr lang="en-NZ"/>
        </a:p>
      </dgm:t>
    </dgm:pt>
    <dgm:pt modelId="{BBA7FCAE-7805-4863-9C40-DECE38C279E0}" type="sibTrans" cxnId="{1F98B765-1231-429A-8CB7-3497D2831AC0}">
      <dgm:prSet/>
      <dgm:spPr/>
      <dgm:t>
        <a:bodyPr/>
        <a:lstStyle/>
        <a:p>
          <a:endParaRPr lang="en-NZ"/>
        </a:p>
      </dgm:t>
    </dgm:pt>
    <dgm:pt modelId="{AB0FB9F3-1C3C-4B62-991E-FC45E48952B5}">
      <dgm:prSet phldrT="[Text]"/>
      <dgm:spPr/>
      <dgm:t>
        <a:bodyPr/>
        <a:lstStyle/>
        <a:p>
          <a:r>
            <a:rPr lang="en-NZ" dirty="0"/>
            <a:t>Multiple paragraphs</a:t>
          </a:r>
        </a:p>
      </dgm:t>
    </dgm:pt>
    <dgm:pt modelId="{995A37DD-E561-4AC2-AE79-BFC4F527C058}" type="parTrans" cxnId="{F43F9D24-A30E-4BD8-BEBE-8183EA91E166}">
      <dgm:prSet/>
      <dgm:spPr/>
      <dgm:t>
        <a:bodyPr/>
        <a:lstStyle/>
        <a:p>
          <a:endParaRPr lang="en-NZ"/>
        </a:p>
      </dgm:t>
    </dgm:pt>
    <dgm:pt modelId="{3986B227-8AD1-4B3C-B9A6-F65DA9A6AF6D}" type="sibTrans" cxnId="{F43F9D24-A30E-4BD8-BEBE-8183EA91E166}">
      <dgm:prSet/>
      <dgm:spPr/>
      <dgm:t>
        <a:bodyPr/>
        <a:lstStyle/>
        <a:p>
          <a:endParaRPr lang="en-NZ"/>
        </a:p>
      </dgm:t>
    </dgm:pt>
    <dgm:pt modelId="{3F6A4F33-61ED-4E23-940A-36FE863A3066}">
      <dgm:prSet phldrT="[Text]"/>
      <dgm:spPr/>
      <dgm:t>
        <a:bodyPr/>
        <a:lstStyle/>
        <a:p>
          <a:r>
            <a:rPr lang="en-NZ" dirty="0"/>
            <a:t>Transfer platform</a:t>
          </a:r>
        </a:p>
      </dgm:t>
    </dgm:pt>
    <dgm:pt modelId="{90897342-437D-4DFC-AB27-B725620ADFF2}" type="parTrans" cxnId="{A58DA6FD-BBB9-48B9-87AB-66A466710A3A}">
      <dgm:prSet/>
      <dgm:spPr/>
      <dgm:t>
        <a:bodyPr/>
        <a:lstStyle/>
        <a:p>
          <a:endParaRPr lang="en-NZ"/>
        </a:p>
      </dgm:t>
    </dgm:pt>
    <dgm:pt modelId="{AAEE591B-C253-4FBF-98B2-90280E141722}" type="sibTrans" cxnId="{A58DA6FD-BBB9-48B9-87AB-66A466710A3A}">
      <dgm:prSet/>
      <dgm:spPr/>
      <dgm:t>
        <a:bodyPr/>
        <a:lstStyle/>
        <a:p>
          <a:endParaRPr lang="en-NZ"/>
        </a:p>
      </dgm:t>
    </dgm:pt>
    <dgm:pt modelId="{63F4FD57-6FD0-4033-9B74-508DCAC41DCF}">
      <dgm:prSet phldrT="[Text]"/>
      <dgm:spPr/>
      <dgm:t>
        <a:bodyPr/>
        <a:lstStyle/>
        <a:p>
          <a:r>
            <a:rPr lang="en-NZ" dirty="0"/>
            <a:t>System specs</a:t>
          </a:r>
        </a:p>
      </dgm:t>
    </dgm:pt>
    <dgm:pt modelId="{15C0CC62-5273-4FAA-9359-6586C424DEED}" type="parTrans" cxnId="{34AE6EDB-7DAE-4E3A-89D1-79CD07CB9F0A}">
      <dgm:prSet/>
      <dgm:spPr/>
      <dgm:t>
        <a:bodyPr/>
        <a:lstStyle/>
        <a:p>
          <a:endParaRPr lang="en-NZ"/>
        </a:p>
      </dgm:t>
    </dgm:pt>
    <dgm:pt modelId="{038D3E20-6296-4370-BD10-2262142097BC}" type="sibTrans" cxnId="{34AE6EDB-7DAE-4E3A-89D1-79CD07CB9F0A}">
      <dgm:prSet/>
      <dgm:spPr/>
      <dgm:t>
        <a:bodyPr/>
        <a:lstStyle/>
        <a:p>
          <a:endParaRPr lang="en-NZ"/>
        </a:p>
      </dgm:t>
    </dgm:pt>
    <dgm:pt modelId="{C7140B80-3F9F-4BE4-ACF2-7621EA9AE915}">
      <dgm:prSet phldrT="[Text]"/>
      <dgm:spPr/>
      <dgm:t>
        <a:bodyPr/>
        <a:lstStyle/>
        <a:p>
          <a:r>
            <a:rPr lang="en-NZ" dirty="0"/>
            <a:t>Licencing and protocols</a:t>
          </a:r>
        </a:p>
      </dgm:t>
    </dgm:pt>
    <dgm:pt modelId="{C96036FD-2B55-46A8-AC6F-684476EB7976}" type="parTrans" cxnId="{491C2D9B-CF6D-4FF5-B1B6-DCD180F7663A}">
      <dgm:prSet/>
      <dgm:spPr/>
      <dgm:t>
        <a:bodyPr/>
        <a:lstStyle/>
        <a:p>
          <a:endParaRPr lang="en-NZ"/>
        </a:p>
      </dgm:t>
    </dgm:pt>
    <dgm:pt modelId="{61EB61D9-1BB4-4C21-8FEA-118511A337C2}" type="sibTrans" cxnId="{491C2D9B-CF6D-4FF5-B1B6-DCD180F7663A}">
      <dgm:prSet/>
      <dgm:spPr/>
      <dgm:t>
        <a:bodyPr/>
        <a:lstStyle/>
        <a:p>
          <a:endParaRPr lang="en-NZ"/>
        </a:p>
      </dgm:t>
    </dgm:pt>
    <dgm:pt modelId="{149EE52D-8F9E-4348-9630-8AAABAD7E085}">
      <dgm:prSet phldrT="[Text]"/>
      <dgm:spPr/>
      <dgm:t>
        <a:bodyPr/>
        <a:lstStyle/>
        <a:p>
          <a:r>
            <a:rPr lang="en-NZ" dirty="0"/>
            <a:t>Protocol on how &amp; when to add/amend content</a:t>
          </a:r>
        </a:p>
      </dgm:t>
    </dgm:pt>
    <dgm:pt modelId="{DAB70D03-8C76-460A-9AEE-E81DD01FF7C1}" type="parTrans" cxnId="{C3E8B21F-82EF-4AE0-80AC-6951967F106F}">
      <dgm:prSet/>
      <dgm:spPr/>
      <dgm:t>
        <a:bodyPr/>
        <a:lstStyle/>
        <a:p>
          <a:endParaRPr lang="en-NZ"/>
        </a:p>
      </dgm:t>
    </dgm:pt>
    <dgm:pt modelId="{278F9B13-1084-4F24-BBC6-5E25F13261AF}" type="sibTrans" cxnId="{C3E8B21F-82EF-4AE0-80AC-6951967F106F}">
      <dgm:prSet/>
      <dgm:spPr/>
      <dgm:t>
        <a:bodyPr/>
        <a:lstStyle/>
        <a:p>
          <a:endParaRPr lang="en-NZ"/>
        </a:p>
      </dgm:t>
    </dgm:pt>
    <dgm:pt modelId="{260050CF-5707-4946-BF5D-3012A712A70A}">
      <dgm:prSet phldrT="[Text]"/>
      <dgm:spPr/>
      <dgm:t>
        <a:bodyPr/>
        <a:lstStyle/>
        <a:p>
          <a:r>
            <a:rPr lang="en-NZ" dirty="0"/>
            <a:t>Drafting implications</a:t>
          </a:r>
        </a:p>
      </dgm:t>
    </dgm:pt>
    <dgm:pt modelId="{495A2B2E-BBA6-4DFF-82B7-87BA09FB1068}" type="parTrans" cxnId="{432495C3-5597-4A50-9D2A-037187B45F2C}">
      <dgm:prSet/>
      <dgm:spPr/>
      <dgm:t>
        <a:bodyPr/>
        <a:lstStyle/>
        <a:p>
          <a:endParaRPr lang="en-NZ"/>
        </a:p>
      </dgm:t>
    </dgm:pt>
    <dgm:pt modelId="{C2B64BEB-A2AE-430C-8D38-6D4EA40541EF}" type="sibTrans" cxnId="{432495C3-5597-4A50-9D2A-037187B45F2C}">
      <dgm:prSet/>
      <dgm:spPr/>
      <dgm:t>
        <a:bodyPr/>
        <a:lstStyle/>
        <a:p>
          <a:endParaRPr lang="en-NZ"/>
        </a:p>
      </dgm:t>
    </dgm:pt>
    <dgm:pt modelId="{3F21070E-8144-4999-9121-AED22A4E07C2}">
      <dgm:prSet phldrT="[Text]"/>
      <dgm:spPr/>
      <dgm:t>
        <a:bodyPr/>
        <a:lstStyle/>
        <a:p>
          <a:r>
            <a:rPr lang="en-NZ" dirty="0"/>
            <a:t>Training</a:t>
          </a:r>
        </a:p>
      </dgm:t>
    </dgm:pt>
    <dgm:pt modelId="{1319C648-F058-45A3-A773-9AC5C76253AB}" type="parTrans" cxnId="{7D828B66-B6E7-4039-9C87-F7587B70765B}">
      <dgm:prSet/>
      <dgm:spPr/>
      <dgm:t>
        <a:bodyPr/>
        <a:lstStyle/>
        <a:p>
          <a:endParaRPr lang="en-NZ"/>
        </a:p>
      </dgm:t>
    </dgm:pt>
    <dgm:pt modelId="{7505A1DB-7D17-4A83-B614-F200099048CB}" type="sibTrans" cxnId="{7D828B66-B6E7-4039-9C87-F7587B70765B}">
      <dgm:prSet/>
      <dgm:spPr/>
      <dgm:t>
        <a:bodyPr/>
        <a:lstStyle/>
        <a:p>
          <a:endParaRPr lang="en-NZ"/>
        </a:p>
      </dgm:t>
    </dgm:pt>
    <dgm:pt modelId="{66BBE891-3019-4B25-9FAD-2FD24A34160A}">
      <dgm:prSet phldrT="[Text]"/>
      <dgm:spPr/>
      <dgm:t>
        <a:bodyPr/>
        <a:lstStyle/>
        <a:p>
          <a:r>
            <a:rPr lang="en-NZ" dirty="0"/>
            <a:t>Expand all accordions</a:t>
          </a:r>
        </a:p>
      </dgm:t>
    </dgm:pt>
    <dgm:pt modelId="{D35C2F17-B771-455E-AA5B-2C69A0451411}" type="parTrans" cxnId="{E9C32735-F473-4D50-A22B-9552C3C90A64}">
      <dgm:prSet/>
      <dgm:spPr/>
      <dgm:t>
        <a:bodyPr/>
        <a:lstStyle/>
        <a:p>
          <a:endParaRPr lang="en-NZ"/>
        </a:p>
      </dgm:t>
    </dgm:pt>
    <dgm:pt modelId="{69A14126-7FE1-47D3-8394-BA386F6670B1}" type="sibTrans" cxnId="{E9C32735-F473-4D50-A22B-9552C3C90A64}">
      <dgm:prSet/>
      <dgm:spPr/>
      <dgm:t>
        <a:bodyPr/>
        <a:lstStyle/>
        <a:p>
          <a:endParaRPr lang="en-NZ"/>
        </a:p>
      </dgm:t>
    </dgm:pt>
    <dgm:pt modelId="{2CBB3B00-7C66-4536-A2AC-7F24D44131A7}">
      <dgm:prSet phldrT="[Text]"/>
      <dgm:spPr/>
      <dgm:t>
        <a:bodyPr/>
        <a:lstStyle/>
        <a:p>
          <a:r>
            <a:rPr lang="en-NZ" dirty="0"/>
            <a:t>Forthcoming pronouncements</a:t>
          </a:r>
        </a:p>
      </dgm:t>
    </dgm:pt>
    <dgm:pt modelId="{F7063EF1-922C-4546-8F3A-3F84FC40BB79}" type="parTrans" cxnId="{BD0A963D-BD6D-477B-8F33-1DE93E83E99D}">
      <dgm:prSet/>
      <dgm:spPr/>
      <dgm:t>
        <a:bodyPr/>
        <a:lstStyle/>
        <a:p>
          <a:endParaRPr lang="en-NZ"/>
        </a:p>
      </dgm:t>
    </dgm:pt>
    <dgm:pt modelId="{82340196-D3EA-4626-9D3A-D374FB45E295}" type="sibTrans" cxnId="{BD0A963D-BD6D-477B-8F33-1DE93E83E99D}">
      <dgm:prSet/>
      <dgm:spPr/>
      <dgm:t>
        <a:bodyPr/>
        <a:lstStyle/>
        <a:p>
          <a:endParaRPr lang="en-NZ"/>
        </a:p>
      </dgm:t>
    </dgm:pt>
    <dgm:pt modelId="{5287667D-250D-4570-B475-E377375711C6}">
      <dgm:prSet phldrT="[Text]"/>
      <dgm:spPr/>
      <dgm:t>
        <a:bodyPr/>
        <a:lstStyle/>
        <a:p>
          <a:r>
            <a:rPr lang="en-NZ" dirty="0"/>
            <a:t>Additional types of non-authoritative</a:t>
          </a:r>
        </a:p>
      </dgm:t>
    </dgm:pt>
    <dgm:pt modelId="{E881C2AC-6138-48A2-9B2A-1BFD377B9082}" type="parTrans" cxnId="{F4E99165-AB45-4A74-8A3C-EEADE8C0CED5}">
      <dgm:prSet/>
      <dgm:spPr/>
      <dgm:t>
        <a:bodyPr/>
        <a:lstStyle/>
        <a:p>
          <a:endParaRPr lang="en-NZ"/>
        </a:p>
      </dgm:t>
    </dgm:pt>
    <dgm:pt modelId="{5CF6ECC2-4273-421E-88B6-18607680FFF9}" type="sibTrans" cxnId="{F4E99165-AB45-4A74-8A3C-EEADE8C0CED5}">
      <dgm:prSet/>
      <dgm:spPr/>
      <dgm:t>
        <a:bodyPr/>
        <a:lstStyle/>
        <a:p>
          <a:endParaRPr lang="en-NZ"/>
        </a:p>
      </dgm:t>
    </dgm:pt>
    <dgm:pt modelId="{9AE75D6A-83A9-4A20-AE02-93D5C295511E}">
      <dgm:prSet phldrT="[Text]"/>
      <dgm:spPr/>
      <dgm:t>
        <a:bodyPr/>
        <a:lstStyle/>
        <a:p>
          <a:r>
            <a:rPr lang="en-NZ" dirty="0"/>
            <a:t>PIE/non-PIE filter</a:t>
          </a:r>
        </a:p>
      </dgm:t>
    </dgm:pt>
    <dgm:pt modelId="{0822EE1A-88AB-4BA2-B049-59D4C3ED6FF5}" type="parTrans" cxnId="{E46A25B5-14D6-4377-80D1-87B41EB865C3}">
      <dgm:prSet/>
      <dgm:spPr/>
      <dgm:t>
        <a:bodyPr/>
        <a:lstStyle/>
        <a:p>
          <a:endParaRPr lang="en-NZ"/>
        </a:p>
      </dgm:t>
    </dgm:pt>
    <dgm:pt modelId="{C557C8E6-D266-473E-AC97-96B45B5F1508}" type="sibTrans" cxnId="{E46A25B5-14D6-4377-80D1-87B41EB865C3}">
      <dgm:prSet/>
      <dgm:spPr/>
      <dgm:t>
        <a:bodyPr/>
        <a:lstStyle/>
        <a:p>
          <a:endParaRPr lang="en-NZ"/>
        </a:p>
      </dgm:t>
    </dgm:pt>
    <dgm:pt modelId="{A33FF0F5-E22B-4C59-8F7D-435B732896F5}">
      <dgm:prSet phldrT="[Text]"/>
      <dgm:spPr/>
      <dgm:t>
        <a:bodyPr/>
        <a:lstStyle/>
        <a:p>
          <a:r>
            <a:rPr lang="en-NZ" dirty="0"/>
            <a:t>Training manuals</a:t>
          </a:r>
        </a:p>
      </dgm:t>
    </dgm:pt>
    <dgm:pt modelId="{B0D8C97B-C252-4694-9061-A1D13EFF707F}" type="parTrans" cxnId="{D468E54E-0729-4139-A7D4-D23FD1C99C0B}">
      <dgm:prSet/>
      <dgm:spPr/>
      <dgm:t>
        <a:bodyPr/>
        <a:lstStyle/>
        <a:p>
          <a:endParaRPr lang="en-NZ"/>
        </a:p>
      </dgm:t>
    </dgm:pt>
    <dgm:pt modelId="{1FA50409-6C6F-45D8-BF88-56F28991122D}" type="sibTrans" cxnId="{D468E54E-0729-4139-A7D4-D23FD1C99C0B}">
      <dgm:prSet/>
      <dgm:spPr/>
      <dgm:t>
        <a:bodyPr/>
        <a:lstStyle/>
        <a:p>
          <a:endParaRPr lang="en-NZ"/>
        </a:p>
      </dgm:t>
    </dgm:pt>
    <dgm:pt modelId="{CBCDD09B-6068-4525-9D6A-7CBDF5069F0A}">
      <dgm:prSet phldrT="[Text]"/>
      <dgm:spPr/>
      <dgm:t>
        <a:bodyPr/>
        <a:lstStyle/>
        <a:p>
          <a:r>
            <a:rPr lang="en-NZ" dirty="0"/>
            <a:t>National filter to identify changes</a:t>
          </a:r>
        </a:p>
      </dgm:t>
    </dgm:pt>
    <dgm:pt modelId="{496FF7C8-A079-4982-BDAB-1913EEC4E164}" type="parTrans" cxnId="{3A116E1B-37BF-4A02-A28C-8DAC4901ABBE}">
      <dgm:prSet/>
      <dgm:spPr/>
      <dgm:t>
        <a:bodyPr/>
        <a:lstStyle/>
        <a:p>
          <a:endParaRPr lang="en-NZ"/>
        </a:p>
      </dgm:t>
    </dgm:pt>
    <dgm:pt modelId="{772DDBCB-9D8B-458C-8A5C-18196613B67F}" type="sibTrans" cxnId="{3A116E1B-37BF-4A02-A28C-8DAC4901ABBE}">
      <dgm:prSet/>
      <dgm:spPr/>
      <dgm:t>
        <a:bodyPr/>
        <a:lstStyle/>
        <a:p>
          <a:endParaRPr lang="en-NZ"/>
        </a:p>
      </dgm:t>
    </dgm:pt>
    <dgm:pt modelId="{0215A258-66C7-4DD2-9C2C-4F32C87667DC}">
      <dgm:prSet phldrT="[Text]"/>
      <dgm:spPr/>
      <dgm:t>
        <a:bodyPr/>
        <a:lstStyle/>
        <a:p>
          <a:r>
            <a:rPr lang="en-NZ" dirty="0"/>
            <a:t>Piloting transfer</a:t>
          </a:r>
        </a:p>
      </dgm:t>
    </dgm:pt>
    <dgm:pt modelId="{3A0AEDCE-2CE2-4E31-810E-F7840A4078BC}" type="parTrans" cxnId="{314A9F79-0495-4F2D-8B79-AE3D0736C16D}">
      <dgm:prSet/>
      <dgm:spPr/>
      <dgm:t>
        <a:bodyPr/>
        <a:lstStyle/>
        <a:p>
          <a:endParaRPr lang="en-NZ"/>
        </a:p>
      </dgm:t>
    </dgm:pt>
    <dgm:pt modelId="{A1E4668B-685A-49AF-8A41-077CDD96ACD0}" type="sibTrans" cxnId="{314A9F79-0495-4F2D-8B79-AE3D0736C16D}">
      <dgm:prSet/>
      <dgm:spPr/>
      <dgm:t>
        <a:bodyPr/>
        <a:lstStyle/>
        <a:p>
          <a:endParaRPr lang="en-NZ"/>
        </a:p>
      </dgm:t>
    </dgm:pt>
    <dgm:pt modelId="{2129F7FE-8011-468C-9951-A1F6FF7686F5}">
      <dgm:prSet phldrT="[Text]"/>
      <dgm:spPr/>
      <dgm:t>
        <a:bodyPr/>
        <a:lstStyle/>
        <a:p>
          <a:r>
            <a:rPr lang="en-NZ" dirty="0"/>
            <a:t>Selected NSS </a:t>
          </a:r>
        </a:p>
      </dgm:t>
    </dgm:pt>
    <dgm:pt modelId="{9269D368-1D17-4D0E-8FA3-6E728F172D13}" type="parTrans" cxnId="{19D488D6-54EA-40B3-83E7-A926FFC5578B}">
      <dgm:prSet/>
      <dgm:spPr/>
      <dgm:t>
        <a:bodyPr/>
        <a:lstStyle/>
        <a:p>
          <a:endParaRPr lang="en-NZ"/>
        </a:p>
      </dgm:t>
    </dgm:pt>
    <dgm:pt modelId="{E528A12F-E65D-4899-8015-792518059165}" type="sibTrans" cxnId="{19D488D6-54EA-40B3-83E7-A926FFC5578B}">
      <dgm:prSet/>
      <dgm:spPr/>
      <dgm:t>
        <a:bodyPr/>
        <a:lstStyle/>
        <a:p>
          <a:endParaRPr lang="en-NZ"/>
        </a:p>
      </dgm:t>
    </dgm:pt>
    <dgm:pt modelId="{143D3827-C8EF-4075-B8EC-C9BCD130C64F}">
      <dgm:prSet phldrT="[Text]"/>
      <dgm:spPr/>
      <dgm:t>
        <a:bodyPr/>
        <a:lstStyle/>
        <a:p>
          <a:r>
            <a:rPr lang="en-NZ" dirty="0"/>
            <a:t>Translated versions </a:t>
          </a:r>
        </a:p>
      </dgm:t>
    </dgm:pt>
    <dgm:pt modelId="{982D1ACD-D812-45A7-B84D-7A191E5C7498}" type="parTrans" cxnId="{8980AAA6-A9BC-4C99-8CDF-CC67B763B8B0}">
      <dgm:prSet/>
      <dgm:spPr/>
      <dgm:t>
        <a:bodyPr/>
        <a:lstStyle/>
        <a:p>
          <a:endParaRPr lang="en-NZ"/>
        </a:p>
      </dgm:t>
    </dgm:pt>
    <dgm:pt modelId="{D6906E6E-DFB5-40BF-BED9-55E70BEA77D7}" type="sibTrans" cxnId="{8980AAA6-A9BC-4C99-8CDF-CC67B763B8B0}">
      <dgm:prSet/>
      <dgm:spPr/>
      <dgm:t>
        <a:bodyPr/>
        <a:lstStyle/>
        <a:p>
          <a:endParaRPr lang="en-NZ"/>
        </a:p>
      </dgm:t>
    </dgm:pt>
    <dgm:pt modelId="{D6EA89D0-62A1-40EF-980A-2393646D6688}" type="pres">
      <dgm:prSet presAssocID="{0F4F337F-AE6B-4CD6-AE5E-C8528CEE54EA}" presName="Name0" presStyleCnt="0">
        <dgm:presLayoutVars>
          <dgm:dir/>
          <dgm:animLvl val="lvl"/>
          <dgm:resizeHandles val="exact"/>
        </dgm:presLayoutVars>
      </dgm:prSet>
      <dgm:spPr/>
    </dgm:pt>
    <dgm:pt modelId="{5715E522-2734-48E5-8B3A-9BC3542BD9BA}" type="pres">
      <dgm:prSet presAssocID="{1B2831EB-7A8C-4249-8827-4B0A3139A1CE}" presName="composite" presStyleCnt="0"/>
      <dgm:spPr/>
    </dgm:pt>
    <dgm:pt modelId="{43B67EA9-C575-43C8-956C-8C42A422634B}" type="pres">
      <dgm:prSet presAssocID="{1B2831EB-7A8C-4249-8827-4B0A3139A1C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984853B-2B06-4A7C-8350-53F7046A3759}" type="pres">
      <dgm:prSet presAssocID="{1B2831EB-7A8C-4249-8827-4B0A3139A1CE}" presName="desTx" presStyleLbl="alignAccFollowNode1" presStyleIdx="0" presStyleCnt="3">
        <dgm:presLayoutVars>
          <dgm:bulletEnabled val="1"/>
        </dgm:presLayoutVars>
      </dgm:prSet>
      <dgm:spPr/>
    </dgm:pt>
    <dgm:pt modelId="{ABE30E5C-1D08-4F56-9505-EF8AC028C5C0}" type="pres">
      <dgm:prSet presAssocID="{DD6FD4A7-8DB0-4A28-AA55-E8BB4A2DEC32}" presName="space" presStyleCnt="0"/>
      <dgm:spPr/>
    </dgm:pt>
    <dgm:pt modelId="{268D9221-B2CC-429B-9251-20451952776A}" type="pres">
      <dgm:prSet presAssocID="{C53D9A70-2363-4EC6-808B-D2B2220AED6D}" presName="composite" presStyleCnt="0"/>
      <dgm:spPr/>
    </dgm:pt>
    <dgm:pt modelId="{50FF80E5-FC5B-4437-A95D-B9FE1F4CAD5E}" type="pres">
      <dgm:prSet presAssocID="{C53D9A70-2363-4EC6-808B-D2B2220AED6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4264C5B-9E2B-4A7C-B1F9-862BAD9A39A3}" type="pres">
      <dgm:prSet presAssocID="{C53D9A70-2363-4EC6-808B-D2B2220AED6D}" presName="desTx" presStyleLbl="alignAccFollowNode1" presStyleIdx="1" presStyleCnt="3">
        <dgm:presLayoutVars>
          <dgm:bulletEnabled val="1"/>
        </dgm:presLayoutVars>
      </dgm:prSet>
      <dgm:spPr/>
    </dgm:pt>
    <dgm:pt modelId="{0BFF9480-308B-43D1-B044-712471861ED4}" type="pres">
      <dgm:prSet presAssocID="{70CF6A4A-66C5-4378-B1D4-1BD4590251BA}" presName="space" presStyleCnt="0"/>
      <dgm:spPr/>
    </dgm:pt>
    <dgm:pt modelId="{79A1B989-9942-45AF-8880-CB1402B20B1F}" type="pres">
      <dgm:prSet presAssocID="{3F6A4F33-61ED-4E23-940A-36FE863A3066}" presName="composite" presStyleCnt="0"/>
      <dgm:spPr/>
    </dgm:pt>
    <dgm:pt modelId="{F381FDAA-D1D1-4131-8C65-FA687B34D79A}" type="pres">
      <dgm:prSet presAssocID="{3F6A4F33-61ED-4E23-940A-36FE863A306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333A3211-736F-44EB-BC37-BF8737BFD5FC}" type="pres">
      <dgm:prSet presAssocID="{3F6A4F33-61ED-4E23-940A-36FE863A3066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A5FE7304-2380-4007-BEFF-B939A9F32ACB}" type="presOf" srcId="{1B2831EB-7A8C-4249-8827-4B0A3139A1CE}" destId="{43B67EA9-C575-43C8-956C-8C42A422634B}" srcOrd="0" destOrd="0" presId="urn:microsoft.com/office/officeart/2005/8/layout/hList1"/>
    <dgm:cxn modelId="{14E9AC06-D540-427B-9B55-12D00A8E94C6}" srcId="{0F4F337F-AE6B-4CD6-AE5E-C8528CEE54EA}" destId="{1B2831EB-7A8C-4249-8827-4B0A3139A1CE}" srcOrd="0" destOrd="0" parTransId="{0250049B-F032-4A06-9F53-B31FA532CC06}" sibTransId="{DD6FD4A7-8DB0-4A28-AA55-E8BB4A2DEC32}"/>
    <dgm:cxn modelId="{4B7BB90D-1CC0-4BB7-B610-1E658ADE45A7}" type="presOf" srcId="{5287667D-250D-4570-B475-E377375711C6}" destId="{E4264C5B-9E2B-4A7C-B1F9-862BAD9A39A3}" srcOrd="0" destOrd="4" presId="urn:microsoft.com/office/officeart/2005/8/layout/hList1"/>
    <dgm:cxn modelId="{C716220F-E745-4AA0-9369-4C2B37D9E1B4}" type="presOf" srcId="{A33FF0F5-E22B-4C59-8F7D-435B732896F5}" destId="{333A3211-736F-44EB-BC37-BF8737BFD5FC}" srcOrd="0" destOrd="2" presId="urn:microsoft.com/office/officeart/2005/8/layout/hList1"/>
    <dgm:cxn modelId="{3A116E1B-37BF-4A02-A28C-8DAC4901ABBE}" srcId="{3F6A4F33-61ED-4E23-940A-36FE863A3066}" destId="{CBCDD09B-6068-4525-9D6A-7CBDF5069F0A}" srcOrd="3" destOrd="0" parTransId="{496FF7C8-A079-4982-BDAB-1913EEC4E164}" sibTransId="{772DDBCB-9D8B-458C-8A5C-18196613B67F}"/>
    <dgm:cxn modelId="{6BFACD1C-6A66-458F-9B6B-42DA70C8BF27}" type="presOf" srcId="{9AE75D6A-83A9-4A20-AE02-93D5C295511E}" destId="{E4264C5B-9E2B-4A7C-B1F9-862BAD9A39A3}" srcOrd="0" destOrd="5" presId="urn:microsoft.com/office/officeart/2005/8/layout/hList1"/>
    <dgm:cxn modelId="{C3E8B21F-82EF-4AE0-80AC-6951967F106F}" srcId="{1B2831EB-7A8C-4249-8827-4B0A3139A1CE}" destId="{149EE52D-8F9E-4348-9630-8AAABAD7E085}" srcOrd="2" destOrd="0" parTransId="{DAB70D03-8C76-460A-9AEE-E81DD01FF7C1}" sibTransId="{278F9B13-1084-4F24-BBC6-5E25F13261AF}"/>
    <dgm:cxn modelId="{F43F9D24-A30E-4BD8-BEBE-8183EA91E166}" srcId="{C53D9A70-2363-4EC6-808B-D2B2220AED6D}" destId="{AB0FB9F3-1C3C-4B62-991E-FC45E48952B5}" srcOrd="1" destOrd="0" parTransId="{995A37DD-E561-4AC2-AE79-BFC4F527C058}" sibTransId="{3986B227-8AD1-4B3C-B9A6-F65DA9A6AF6D}"/>
    <dgm:cxn modelId="{3A74C324-4FDD-444E-8259-3F501072579A}" type="presOf" srcId="{0F4F337F-AE6B-4CD6-AE5E-C8528CEE54EA}" destId="{D6EA89D0-62A1-40EF-980A-2393646D6688}" srcOrd="0" destOrd="0" presId="urn:microsoft.com/office/officeart/2005/8/layout/hList1"/>
    <dgm:cxn modelId="{6E090D2A-11CE-4039-9018-A6AFB05E6B9F}" type="presOf" srcId="{3F6514B0-600F-4244-A25F-5A6CEFC7A191}" destId="{3984853B-2B06-4A7C-8350-53F7046A3759}" srcOrd="0" destOrd="0" presId="urn:microsoft.com/office/officeart/2005/8/layout/hList1"/>
    <dgm:cxn modelId="{16E5B92D-33F4-4993-AA48-8FBF0CEEA30A}" type="presOf" srcId="{AB0FB9F3-1C3C-4B62-991E-FC45E48952B5}" destId="{E4264C5B-9E2B-4A7C-B1F9-862BAD9A39A3}" srcOrd="0" destOrd="1" presId="urn:microsoft.com/office/officeart/2005/8/layout/hList1"/>
    <dgm:cxn modelId="{E9C32735-F473-4D50-A22B-9552C3C90A64}" srcId="{C53D9A70-2363-4EC6-808B-D2B2220AED6D}" destId="{66BBE891-3019-4B25-9FAD-2FD24A34160A}" srcOrd="2" destOrd="0" parTransId="{D35C2F17-B771-455E-AA5B-2C69A0451411}" sibTransId="{69A14126-7FE1-47D3-8394-BA386F6670B1}"/>
    <dgm:cxn modelId="{BD0A963D-BD6D-477B-8F33-1DE93E83E99D}" srcId="{C53D9A70-2363-4EC6-808B-D2B2220AED6D}" destId="{2CBB3B00-7C66-4536-A2AC-7F24D44131A7}" srcOrd="3" destOrd="0" parTransId="{F7063EF1-922C-4546-8F3A-3F84FC40BB79}" sibTransId="{82340196-D3EA-4626-9D3A-D374FB45E295}"/>
    <dgm:cxn modelId="{DF0BA640-610C-40FD-ACA5-B3703E4DCF7A}" srcId="{1B2831EB-7A8C-4249-8827-4B0A3139A1CE}" destId="{3F6514B0-600F-4244-A25F-5A6CEFC7A191}" srcOrd="0" destOrd="0" parTransId="{65F7AF56-284B-41B3-9216-2A5AD1895AF2}" sibTransId="{216CB06F-33CC-4FAE-8826-9C35216F6D9B}"/>
    <dgm:cxn modelId="{890B2D44-CFEF-4E8F-86AD-8A7DB4D709DC}" type="presOf" srcId="{149EE52D-8F9E-4348-9630-8AAABAD7E085}" destId="{3984853B-2B06-4A7C-8350-53F7046A3759}" srcOrd="0" destOrd="2" presId="urn:microsoft.com/office/officeart/2005/8/layout/hList1"/>
    <dgm:cxn modelId="{F4E99165-AB45-4A74-8A3C-EEADE8C0CED5}" srcId="{C53D9A70-2363-4EC6-808B-D2B2220AED6D}" destId="{5287667D-250D-4570-B475-E377375711C6}" srcOrd="4" destOrd="0" parTransId="{E881C2AC-6138-48A2-9B2A-1BFD377B9082}" sibTransId="{5CF6ECC2-4273-421E-88B6-18607680FFF9}"/>
    <dgm:cxn modelId="{C1D3B265-91E0-41E0-A5E7-5291F8703061}" type="presOf" srcId="{03B63250-4276-410B-9C2A-54829A4E5CFD}" destId="{E4264C5B-9E2B-4A7C-B1F9-862BAD9A39A3}" srcOrd="0" destOrd="0" presId="urn:microsoft.com/office/officeart/2005/8/layout/hList1"/>
    <dgm:cxn modelId="{1F98B765-1231-429A-8CB7-3497D2831AC0}" srcId="{C53D9A70-2363-4EC6-808B-D2B2220AED6D}" destId="{03B63250-4276-410B-9C2A-54829A4E5CFD}" srcOrd="0" destOrd="0" parTransId="{1C7EBB72-E28D-4F57-A81F-40975A7A04F7}" sibTransId="{BBA7FCAE-7805-4863-9C40-DECE38C279E0}"/>
    <dgm:cxn modelId="{7D828B66-B6E7-4039-9C87-F7587B70765B}" srcId="{1B2831EB-7A8C-4249-8827-4B0A3139A1CE}" destId="{3F21070E-8144-4999-9121-AED22A4E07C2}" srcOrd="4" destOrd="0" parTransId="{1319C648-F058-45A3-A773-9AC5C76253AB}" sibTransId="{7505A1DB-7D17-4A83-B614-F200099048CB}"/>
    <dgm:cxn modelId="{0C5EA54D-C1C2-43CF-B2BF-A357BDAF84DB}" type="presOf" srcId="{C53D9A70-2363-4EC6-808B-D2B2220AED6D}" destId="{50FF80E5-FC5B-4437-A95D-B9FE1F4CAD5E}" srcOrd="0" destOrd="0" presId="urn:microsoft.com/office/officeart/2005/8/layout/hList1"/>
    <dgm:cxn modelId="{0B20C56E-AD31-44A4-9C72-CEFE0537CAA3}" type="presOf" srcId="{2129F7FE-8011-468C-9951-A1F6FF7686F5}" destId="{333A3211-736F-44EB-BC37-BF8737BFD5FC}" srcOrd="0" destOrd="5" presId="urn:microsoft.com/office/officeart/2005/8/layout/hList1"/>
    <dgm:cxn modelId="{D468E54E-0729-4139-A7D4-D23FD1C99C0B}" srcId="{3F6A4F33-61ED-4E23-940A-36FE863A3066}" destId="{A33FF0F5-E22B-4C59-8F7D-435B732896F5}" srcOrd="2" destOrd="0" parTransId="{B0D8C97B-C252-4694-9061-A1D13EFF707F}" sibTransId="{1FA50409-6C6F-45D8-BF88-56F28991122D}"/>
    <dgm:cxn modelId="{314A9F79-0495-4F2D-8B79-AE3D0736C16D}" srcId="{3F6A4F33-61ED-4E23-940A-36FE863A3066}" destId="{0215A258-66C7-4DD2-9C2C-4F32C87667DC}" srcOrd="4" destOrd="0" parTransId="{3A0AEDCE-2CE2-4E31-810E-F7840A4078BC}" sibTransId="{A1E4668B-685A-49AF-8A41-077CDD96ACD0}"/>
    <dgm:cxn modelId="{EDB5228D-FAE6-4C46-96DE-2E11CDF5173B}" type="presOf" srcId="{3F6A4F33-61ED-4E23-940A-36FE863A3066}" destId="{F381FDAA-D1D1-4131-8C65-FA687B34D79A}" srcOrd="0" destOrd="0" presId="urn:microsoft.com/office/officeart/2005/8/layout/hList1"/>
    <dgm:cxn modelId="{491C2D9B-CF6D-4FF5-B1B6-DCD180F7663A}" srcId="{3F6A4F33-61ED-4E23-940A-36FE863A3066}" destId="{C7140B80-3F9F-4BE4-ACF2-7621EA9AE915}" srcOrd="1" destOrd="0" parTransId="{C96036FD-2B55-46A8-AC6F-684476EB7976}" sibTransId="{61EB61D9-1BB4-4C21-8FEA-118511A337C2}"/>
    <dgm:cxn modelId="{8980AAA6-A9BC-4C99-8CDF-CC67B763B8B0}" srcId="{3F6A4F33-61ED-4E23-940A-36FE863A3066}" destId="{143D3827-C8EF-4075-B8EC-C9BCD130C64F}" srcOrd="6" destOrd="0" parTransId="{982D1ACD-D812-45A7-B84D-7A191E5C7498}" sibTransId="{D6906E6E-DFB5-40BF-BED9-55E70BEA77D7}"/>
    <dgm:cxn modelId="{8D7BCAA7-45D7-473B-A79B-E3E095655BF4}" srcId="{0F4F337F-AE6B-4CD6-AE5E-C8528CEE54EA}" destId="{C53D9A70-2363-4EC6-808B-D2B2220AED6D}" srcOrd="1" destOrd="0" parTransId="{147AA160-71D9-424B-8A04-ECE2E7843A3F}" sibTransId="{70CF6A4A-66C5-4378-B1D4-1BD4590251BA}"/>
    <dgm:cxn modelId="{B49EE9A9-70F8-45AF-BBCB-3CB15632FE17}" type="presOf" srcId="{2CBB3B00-7C66-4536-A2AC-7F24D44131A7}" destId="{E4264C5B-9E2B-4A7C-B1F9-862BAD9A39A3}" srcOrd="0" destOrd="3" presId="urn:microsoft.com/office/officeart/2005/8/layout/hList1"/>
    <dgm:cxn modelId="{6F0C17AF-5FFE-4F03-B96B-38DBD04EA672}" type="presOf" srcId="{49634E05-EE21-43A1-AEBB-4AFDCA5FCA35}" destId="{3984853B-2B06-4A7C-8350-53F7046A3759}" srcOrd="0" destOrd="1" presId="urn:microsoft.com/office/officeart/2005/8/layout/hList1"/>
    <dgm:cxn modelId="{2B1373B0-1536-4116-8E2D-14782A02910D}" type="presOf" srcId="{0215A258-66C7-4DD2-9C2C-4F32C87667DC}" destId="{333A3211-736F-44EB-BC37-BF8737BFD5FC}" srcOrd="0" destOrd="4" presId="urn:microsoft.com/office/officeart/2005/8/layout/hList1"/>
    <dgm:cxn modelId="{E46A25B5-14D6-4377-80D1-87B41EB865C3}" srcId="{C53D9A70-2363-4EC6-808B-D2B2220AED6D}" destId="{9AE75D6A-83A9-4A20-AE02-93D5C295511E}" srcOrd="5" destOrd="0" parTransId="{0822EE1A-88AB-4BA2-B049-59D4C3ED6FF5}" sibTransId="{C557C8E6-D266-473E-AC97-96B45B5F1508}"/>
    <dgm:cxn modelId="{818C7BB5-9103-4B1A-8560-50BD815EC917}" type="presOf" srcId="{260050CF-5707-4946-BF5D-3012A712A70A}" destId="{3984853B-2B06-4A7C-8350-53F7046A3759}" srcOrd="0" destOrd="3" presId="urn:microsoft.com/office/officeart/2005/8/layout/hList1"/>
    <dgm:cxn modelId="{5447FBB8-E264-43D2-A694-B1B0B8DB3D1F}" type="presOf" srcId="{143D3827-C8EF-4075-B8EC-C9BCD130C64F}" destId="{333A3211-736F-44EB-BC37-BF8737BFD5FC}" srcOrd="0" destOrd="6" presId="urn:microsoft.com/office/officeart/2005/8/layout/hList1"/>
    <dgm:cxn modelId="{B46BF5C1-FAB2-42E0-8529-E6C7DDCA1FB9}" type="presOf" srcId="{63F4FD57-6FD0-4033-9B74-508DCAC41DCF}" destId="{333A3211-736F-44EB-BC37-BF8737BFD5FC}" srcOrd="0" destOrd="0" presId="urn:microsoft.com/office/officeart/2005/8/layout/hList1"/>
    <dgm:cxn modelId="{432495C3-5597-4A50-9D2A-037187B45F2C}" srcId="{1B2831EB-7A8C-4249-8827-4B0A3139A1CE}" destId="{260050CF-5707-4946-BF5D-3012A712A70A}" srcOrd="3" destOrd="0" parTransId="{495A2B2E-BBA6-4DFF-82B7-87BA09FB1068}" sibTransId="{C2B64BEB-A2AE-430C-8D38-6D4EA40541EF}"/>
    <dgm:cxn modelId="{20037FC5-0F13-41F4-8B71-9106F95C3AFE}" type="presOf" srcId="{C7140B80-3F9F-4BE4-ACF2-7621EA9AE915}" destId="{333A3211-736F-44EB-BC37-BF8737BFD5FC}" srcOrd="0" destOrd="1" presId="urn:microsoft.com/office/officeart/2005/8/layout/hList1"/>
    <dgm:cxn modelId="{F979E6C6-6519-4228-87F1-7D026D25C669}" type="presOf" srcId="{66BBE891-3019-4B25-9FAD-2FD24A34160A}" destId="{E4264C5B-9E2B-4A7C-B1F9-862BAD9A39A3}" srcOrd="0" destOrd="2" presId="urn:microsoft.com/office/officeart/2005/8/layout/hList1"/>
    <dgm:cxn modelId="{C5077CCC-0000-407F-A584-81D5E8D9E031}" type="presOf" srcId="{3F21070E-8144-4999-9121-AED22A4E07C2}" destId="{3984853B-2B06-4A7C-8350-53F7046A3759}" srcOrd="0" destOrd="4" presId="urn:microsoft.com/office/officeart/2005/8/layout/hList1"/>
    <dgm:cxn modelId="{CEAA84D5-9073-4393-8BA5-4AD02C6A24AA}" type="presOf" srcId="{CBCDD09B-6068-4525-9D6A-7CBDF5069F0A}" destId="{333A3211-736F-44EB-BC37-BF8737BFD5FC}" srcOrd="0" destOrd="3" presId="urn:microsoft.com/office/officeart/2005/8/layout/hList1"/>
    <dgm:cxn modelId="{19D488D6-54EA-40B3-83E7-A926FFC5578B}" srcId="{3F6A4F33-61ED-4E23-940A-36FE863A3066}" destId="{2129F7FE-8011-468C-9951-A1F6FF7686F5}" srcOrd="5" destOrd="0" parTransId="{9269D368-1D17-4D0E-8FA3-6E728F172D13}" sibTransId="{E528A12F-E65D-4899-8015-792518059165}"/>
    <dgm:cxn modelId="{34AE6EDB-7DAE-4E3A-89D1-79CD07CB9F0A}" srcId="{3F6A4F33-61ED-4E23-940A-36FE863A3066}" destId="{63F4FD57-6FD0-4033-9B74-508DCAC41DCF}" srcOrd="0" destOrd="0" parTransId="{15C0CC62-5273-4FAA-9359-6586C424DEED}" sibTransId="{038D3E20-6296-4370-BD10-2262142097BC}"/>
    <dgm:cxn modelId="{0C7566DC-A424-4ADC-B3F4-7B3EA58FF5ED}" srcId="{1B2831EB-7A8C-4249-8827-4B0A3139A1CE}" destId="{49634E05-EE21-43A1-AEBB-4AFDCA5FCA35}" srcOrd="1" destOrd="0" parTransId="{A0DC5281-BAAD-481C-ABCA-D6EE013483EB}" sibTransId="{D319F546-269C-4378-BED0-BE4B0B8519FF}"/>
    <dgm:cxn modelId="{A58DA6FD-BBB9-48B9-87AB-66A466710A3A}" srcId="{0F4F337F-AE6B-4CD6-AE5E-C8528CEE54EA}" destId="{3F6A4F33-61ED-4E23-940A-36FE863A3066}" srcOrd="2" destOrd="0" parTransId="{90897342-437D-4DFC-AB27-B725620ADFF2}" sibTransId="{AAEE591B-C253-4FBF-98B2-90280E141722}"/>
    <dgm:cxn modelId="{0D045578-6615-4146-809D-CED113D4456F}" type="presParOf" srcId="{D6EA89D0-62A1-40EF-980A-2393646D6688}" destId="{5715E522-2734-48E5-8B3A-9BC3542BD9BA}" srcOrd="0" destOrd="0" presId="urn:microsoft.com/office/officeart/2005/8/layout/hList1"/>
    <dgm:cxn modelId="{06E717D4-25A5-4882-AFBA-F17A3ABCE181}" type="presParOf" srcId="{5715E522-2734-48E5-8B3A-9BC3542BD9BA}" destId="{43B67EA9-C575-43C8-956C-8C42A422634B}" srcOrd="0" destOrd="0" presId="urn:microsoft.com/office/officeart/2005/8/layout/hList1"/>
    <dgm:cxn modelId="{8B2A6B7E-D1EB-44E2-8084-55A34DE18392}" type="presParOf" srcId="{5715E522-2734-48E5-8B3A-9BC3542BD9BA}" destId="{3984853B-2B06-4A7C-8350-53F7046A3759}" srcOrd="1" destOrd="0" presId="urn:microsoft.com/office/officeart/2005/8/layout/hList1"/>
    <dgm:cxn modelId="{94BF138E-BB28-4574-A673-1E0DD4736B0D}" type="presParOf" srcId="{D6EA89D0-62A1-40EF-980A-2393646D6688}" destId="{ABE30E5C-1D08-4F56-9505-EF8AC028C5C0}" srcOrd="1" destOrd="0" presId="urn:microsoft.com/office/officeart/2005/8/layout/hList1"/>
    <dgm:cxn modelId="{FB8DD76C-5552-473E-8E2D-342FAA3B5C3A}" type="presParOf" srcId="{D6EA89D0-62A1-40EF-980A-2393646D6688}" destId="{268D9221-B2CC-429B-9251-20451952776A}" srcOrd="2" destOrd="0" presId="urn:microsoft.com/office/officeart/2005/8/layout/hList1"/>
    <dgm:cxn modelId="{9AD14A6D-D501-4501-AB63-51025CCEF935}" type="presParOf" srcId="{268D9221-B2CC-429B-9251-20451952776A}" destId="{50FF80E5-FC5B-4437-A95D-B9FE1F4CAD5E}" srcOrd="0" destOrd="0" presId="urn:microsoft.com/office/officeart/2005/8/layout/hList1"/>
    <dgm:cxn modelId="{9B2D35D9-3F81-4810-94FD-4DF2C03CE52A}" type="presParOf" srcId="{268D9221-B2CC-429B-9251-20451952776A}" destId="{E4264C5B-9E2B-4A7C-B1F9-862BAD9A39A3}" srcOrd="1" destOrd="0" presId="urn:microsoft.com/office/officeart/2005/8/layout/hList1"/>
    <dgm:cxn modelId="{3DEFF2DF-F0A9-4C86-A322-B762FCF37C1D}" type="presParOf" srcId="{D6EA89D0-62A1-40EF-980A-2393646D6688}" destId="{0BFF9480-308B-43D1-B044-712471861ED4}" srcOrd="3" destOrd="0" presId="urn:microsoft.com/office/officeart/2005/8/layout/hList1"/>
    <dgm:cxn modelId="{6B42DB6F-AFD9-4B8E-AB44-CF7AB974B915}" type="presParOf" srcId="{D6EA89D0-62A1-40EF-980A-2393646D6688}" destId="{79A1B989-9942-45AF-8880-CB1402B20B1F}" srcOrd="4" destOrd="0" presId="urn:microsoft.com/office/officeart/2005/8/layout/hList1"/>
    <dgm:cxn modelId="{1191D019-968D-4D2F-AC7F-1D91FC5C8342}" type="presParOf" srcId="{79A1B989-9942-45AF-8880-CB1402B20B1F}" destId="{F381FDAA-D1D1-4131-8C65-FA687B34D79A}" srcOrd="0" destOrd="0" presId="urn:microsoft.com/office/officeart/2005/8/layout/hList1"/>
    <dgm:cxn modelId="{A6F86C5A-A4D0-4E22-96DA-8F9A5F7CCAE5}" type="presParOf" srcId="{79A1B989-9942-45AF-8880-CB1402B20B1F}" destId="{333A3211-736F-44EB-BC37-BF8737BFD5F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5241EF-5647-451F-B74B-B12903D0D02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F92D846-D966-4316-B7B5-F05619B91AF5}">
      <dgm:prSet phldrT="[Text]"/>
      <dgm:spPr/>
      <dgm:t>
        <a:bodyPr/>
        <a:lstStyle/>
        <a:p>
          <a:r>
            <a:rPr lang="en-NZ" dirty="0"/>
            <a:t>Pilot test transfer Q4 2019</a:t>
          </a:r>
        </a:p>
      </dgm:t>
    </dgm:pt>
    <dgm:pt modelId="{ED4C78BF-036C-4219-9863-0DF01420AC89}" type="parTrans" cxnId="{F897EFE2-0C31-49C8-9F6B-ED6DDCE4686F}">
      <dgm:prSet/>
      <dgm:spPr/>
      <dgm:t>
        <a:bodyPr/>
        <a:lstStyle/>
        <a:p>
          <a:endParaRPr lang="en-NZ"/>
        </a:p>
      </dgm:t>
    </dgm:pt>
    <dgm:pt modelId="{EB3DEAFC-DFCF-4B89-A9AC-B011B1AF63D7}" type="sibTrans" cxnId="{F897EFE2-0C31-49C8-9F6B-ED6DDCE4686F}">
      <dgm:prSet/>
      <dgm:spPr/>
      <dgm:t>
        <a:bodyPr/>
        <a:lstStyle/>
        <a:p>
          <a:endParaRPr lang="en-NZ"/>
        </a:p>
      </dgm:t>
    </dgm:pt>
    <dgm:pt modelId="{FD909E08-E0D5-47AC-BAAE-931C5DA1CAB3}">
      <dgm:prSet phldrT="[Text]"/>
      <dgm:spPr/>
      <dgm:t>
        <a:bodyPr/>
        <a:lstStyle/>
        <a:p>
          <a:r>
            <a:rPr lang="en-NZ" dirty="0"/>
            <a:t>Additional NSS </a:t>
          </a:r>
        </a:p>
        <a:p>
          <a:r>
            <a:rPr lang="en-NZ" dirty="0"/>
            <a:t>Early 2020</a:t>
          </a:r>
        </a:p>
      </dgm:t>
    </dgm:pt>
    <dgm:pt modelId="{6710140E-0434-4941-9F6D-A0DF5B7427D6}" type="parTrans" cxnId="{977FD86E-8ADD-4DC9-867E-538893935A06}">
      <dgm:prSet/>
      <dgm:spPr/>
      <dgm:t>
        <a:bodyPr/>
        <a:lstStyle/>
        <a:p>
          <a:endParaRPr lang="en-NZ"/>
        </a:p>
      </dgm:t>
    </dgm:pt>
    <dgm:pt modelId="{88583F8C-F6F6-415B-BEF2-236EBF493A42}" type="sibTrans" cxnId="{977FD86E-8ADD-4DC9-867E-538893935A06}">
      <dgm:prSet/>
      <dgm:spPr/>
      <dgm:t>
        <a:bodyPr/>
        <a:lstStyle/>
        <a:p>
          <a:endParaRPr lang="en-NZ"/>
        </a:p>
      </dgm:t>
    </dgm:pt>
    <dgm:pt modelId="{F245D4A5-4015-46F6-9B1D-DC17303D00CA}">
      <dgm:prSet/>
      <dgm:spPr/>
      <dgm:t>
        <a:bodyPr/>
        <a:lstStyle/>
        <a:p>
          <a:r>
            <a:rPr lang="en-NZ" dirty="0"/>
            <a:t>Effective date filter mid 2020 </a:t>
          </a:r>
        </a:p>
        <a:p>
          <a:r>
            <a:rPr lang="en-NZ" dirty="0"/>
            <a:t>(Part 4B amendments issued)</a:t>
          </a:r>
        </a:p>
      </dgm:t>
    </dgm:pt>
    <dgm:pt modelId="{2BD35DE8-E874-4161-BA11-E729B492C06E}" type="parTrans" cxnId="{3A9077E3-9A49-434A-B43D-24119937CC69}">
      <dgm:prSet/>
      <dgm:spPr/>
      <dgm:t>
        <a:bodyPr/>
        <a:lstStyle/>
        <a:p>
          <a:endParaRPr lang="en-NZ"/>
        </a:p>
      </dgm:t>
    </dgm:pt>
    <dgm:pt modelId="{5354F09A-9E54-4679-8894-B9DE06F7F03A}" type="sibTrans" cxnId="{3A9077E3-9A49-434A-B43D-24119937CC69}">
      <dgm:prSet/>
      <dgm:spPr/>
      <dgm:t>
        <a:bodyPr/>
        <a:lstStyle/>
        <a:p>
          <a:endParaRPr lang="en-NZ"/>
        </a:p>
      </dgm:t>
    </dgm:pt>
    <dgm:pt modelId="{3698EFFF-64BC-408A-A2E6-6117AD1B5807}" type="pres">
      <dgm:prSet presAssocID="{025241EF-5647-451F-B74B-B12903D0D021}" presName="Name0" presStyleCnt="0">
        <dgm:presLayoutVars>
          <dgm:dir/>
          <dgm:animLvl val="lvl"/>
          <dgm:resizeHandles val="exact"/>
        </dgm:presLayoutVars>
      </dgm:prSet>
      <dgm:spPr/>
    </dgm:pt>
    <dgm:pt modelId="{43E23B1F-1A24-470E-B8EE-C97DD9BFF92F}" type="pres">
      <dgm:prSet presAssocID="{4F92D846-D966-4316-B7B5-F05619B91AF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F368575-3186-40C6-AB39-2C5F8FB20F88}" type="pres">
      <dgm:prSet presAssocID="{EB3DEAFC-DFCF-4B89-A9AC-B011B1AF63D7}" presName="parTxOnlySpace" presStyleCnt="0"/>
      <dgm:spPr/>
    </dgm:pt>
    <dgm:pt modelId="{5BC3E69D-87F2-4275-B103-9E8E53794033}" type="pres">
      <dgm:prSet presAssocID="{FD909E08-E0D5-47AC-BAAE-931C5DA1CAB3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CD28A4E3-1A26-4311-BF07-A39F0B1104A9}" type="pres">
      <dgm:prSet presAssocID="{88583F8C-F6F6-415B-BEF2-236EBF493A42}" presName="parTxOnlySpace" presStyleCnt="0"/>
      <dgm:spPr/>
    </dgm:pt>
    <dgm:pt modelId="{5CB0B4A7-7208-4BAD-B2AB-5E480D696BA7}" type="pres">
      <dgm:prSet presAssocID="{F245D4A5-4015-46F6-9B1D-DC17303D00C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77FD86E-8ADD-4DC9-867E-538893935A06}" srcId="{025241EF-5647-451F-B74B-B12903D0D021}" destId="{FD909E08-E0D5-47AC-BAAE-931C5DA1CAB3}" srcOrd="1" destOrd="0" parTransId="{6710140E-0434-4941-9F6D-A0DF5B7427D6}" sibTransId="{88583F8C-F6F6-415B-BEF2-236EBF493A42}"/>
    <dgm:cxn modelId="{3A773D76-4FB5-45AC-A057-8B853430E6EF}" type="presOf" srcId="{FD909E08-E0D5-47AC-BAAE-931C5DA1CAB3}" destId="{5BC3E69D-87F2-4275-B103-9E8E53794033}" srcOrd="0" destOrd="0" presId="urn:microsoft.com/office/officeart/2005/8/layout/chevron1"/>
    <dgm:cxn modelId="{AC8A257D-1168-4609-9A49-6A0C27F4B007}" type="presOf" srcId="{4F92D846-D966-4316-B7B5-F05619B91AF5}" destId="{43E23B1F-1A24-470E-B8EE-C97DD9BFF92F}" srcOrd="0" destOrd="0" presId="urn:microsoft.com/office/officeart/2005/8/layout/chevron1"/>
    <dgm:cxn modelId="{5424387F-7AE6-4BBD-BF17-D44A6CFE3CA7}" type="presOf" srcId="{F245D4A5-4015-46F6-9B1D-DC17303D00CA}" destId="{5CB0B4A7-7208-4BAD-B2AB-5E480D696BA7}" srcOrd="0" destOrd="0" presId="urn:microsoft.com/office/officeart/2005/8/layout/chevron1"/>
    <dgm:cxn modelId="{4523BEB3-3504-4C78-B954-6482CC149958}" type="presOf" srcId="{025241EF-5647-451F-B74B-B12903D0D021}" destId="{3698EFFF-64BC-408A-A2E6-6117AD1B5807}" srcOrd="0" destOrd="0" presId="urn:microsoft.com/office/officeart/2005/8/layout/chevron1"/>
    <dgm:cxn modelId="{F897EFE2-0C31-49C8-9F6B-ED6DDCE4686F}" srcId="{025241EF-5647-451F-B74B-B12903D0D021}" destId="{4F92D846-D966-4316-B7B5-F05619B91AF5}" srcOrd="0" destOrd="0" parTransId="{ED4C78BF-036C-4219-9863-0DF01420AC89}" sibTransId="{EB3DEAFC-DFCF-4B89-A9AC-B011B1AF63D7}"/>
    <dgm:cxn modelId="{3A9077E3-9A49-434A-B43D-24119937CC69}" srcId="{025241EF-5647-451F-B74B-B12903D0D021}" destId="{F245D4A5-4015-46F6-9B1D-DC17303D00CA}" srcOrd="2" destOrd="0" parTransId="{2BD35DE8-E874-4161-BA11-E729B492C06E}" sibTransId="{5354F09A-9E54-4679-8894-B9DE06F7F03A}"/>
    <dgm:cxn modelId="{5B9BF045-3E46-45D3-87C4-AF64387A9E00}" type="presParOf" srcId="{3698EFFF-64BC-408A-A2E6-6117AD1B5807}" destId="{43E23B1F-1A24-470E-B8EE-C97DD9BFF92F}" srcOrd="0" destOrd="0" presId="urn:microsoft.com/office/officeart/2005/8/layout/chevron1"/>
    <dgm:cxn modelId="{16A8BB2A-67F8-4BEB-96D5-290E00506B8A}" type="presParOf" srcId="{3698EFFF-64BC-408A-A2E6-6117AD1B5807}" destId="{0F368575-3186-40C6-AB39-2C5F8FB20F88}" srcOrd="1" destOrd="0" presId="urn:microsoft.com/office/officeart/2005/8/layout/chevron1"/>
    <dgm:cxn modelId="{EC69F70F-6CE0-4E07-AA17-3C80CBB8D373}" type="presParOf" srcId="{3698EFFF-64BC-408A-A2E6-6117AD1B5807}" destId="{5BC3E69D-87F2-4275-B103-9E8E53794033}" srcOrd="2" destOrd="0" presId="urn:microsoft.com/office/officeart/2005/8/layout/chevron1"/>
    <dgm:cxn modelId="{EC9B2933-F99C-4735-A2A0-8704C1D65268}" type="presParOf" srcId="{3698EFFF-64BC-408A-A2E6-6117AD1B5807}" destId="{CD28A4E3-1A26-4311-BF07-A39F0B1104A9}" srcOrd="3" destOrd="0" presId="urn:microsoft.com/office/officeart/2005/8/layout/chevron1"/>
    <dgm:cxn modelId="{FAF122A9-621F-4E56-8406-2921BDFA1476}" type="presParOf" srcId="{3698EFFF-64BC-408A-A2E6-6117AD1B5807}" destId="{5CB0B4A7-7208-4BAD-B2AB-5E480D696BA7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B67EA9-C575-43C8-956C-8C42A422634B}">
      <dsp:nvSpPr>
        <dsp:cNvPr id="0" name=""/>
        <dsp:cNvSpPr/>
      </dsp:nvSpPr>
      <dsp:spPr>
        <a:xfrm>
          <a:off x="2571" y="8709"/>
          <a:ext cx="2507456" cy="6244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800" kern="1200" dirty="0"/>
            <a:t>Operations and maintenance</a:t>
          </a:r>
        </a:p>
      </dsp:txBody>
      <dsp:txXfrm>
        <a:off x="2571" y="8709"/>
        <a:ext cx="2507456" cy="624402"/>
      </dsp:txXfrm>
    </dsp:sp>
    <dsp:sp modelId="{3984853B-2B06-4A7C-8350-53F7046A3759}">
      <dsp:nvSpPr>
        <dsp:cNvPr id="0" name=""/>
        <dsp:cNvSpPr/>
      </dsp:nvSpPr>
      <dsp:spPr>
        <a:xfrm>
          <a:off x="2571" y="633111"/>
          <a:ext cx="2507456" cy="26125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Fixing bugs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Monitor user feedback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Protocol on how &amp; when to add/amend content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Drafting implications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Training</a:t>
          </a:r>
        </a:p>
      </dsp:txBody>
      <dsp:txXfrm>
        <a:off x="2571" y="633111"/>
        <a:ext cx="2507456" cy="2612553"/>
      </dsp:txXfrm>
    </dsp:sp>
    <dsp:sp modelId="{50FF80E5-FC5B-4437-A95D-B9FE1F4CAD5E}">
      <dsp:nvSpPr>
        <dsp:cNvPr id="0" name=""/>
        <dsp:cNvSpPr/>
      </dsp:nvSpPr>
      <dsp:spPr>
        <a:xfrm>
          <a:off x="2861071" y="8709"/>
          <a:ext cx="2507456" cy="6244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800" kern="1200" dirty="0"/>
            <a:t>New features</a:t>
          </a:r>
        </a:p>
      </dsp:txBody>
      <dsp:txXfrm>
        <a:off x="2861071" y="8709"/>
        <a:ext cx="2507456" cy="624402"/>
      </dsp:txXfrm>
    </dsp:sp>
    <dsp:sp modelId="{E4264C5B-9E2B-4A7C-B1F9-862BAD9A39A3}">
      <dsp:nvSpPr>
        <dsp:cNvPr id="0" name=""/>
        <dsp:cNvSpPr/>
      </dsp:nvSpPr>
      <dsp:spPr>
        <a:xfrm>
          <a:off x="2861071" y="633111"/>
          <a:ext cx="2507456" cy="26125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Effective date filter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Multiple paragraphs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Expand all accordions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Forthcoming pronouncements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Additional types of non-authoritative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PIE/non-PIE filter</a:t>
          </a:r>
        </a:p>
      </dsp:txBody>
      <dsp:txXfrm>
        <a:off x="2861071" y="633111"/>
        <a:ext cx="2507456" cy="2612553"/>
      </dsp:txXfrm>
    </dsp:sp>
    <dsp:sp modelId="{F381FDAA-D1D1-4131-8C65-FA687B34D79A}">
      <dsp:nvSpPr>
        <dsp:cNvPr id="0" name=""/>
        <dsp:cNvSpPr/>
      </dsp:nvSpPr>
      <dsp:spPr>
        <a:xfrm>
          <a:off x="5719571" y="8709"/>
          <a:ext cx="2507456" cy="6244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800" kern="1200" dirty="0"/>
            <a:t>Transfer platform</a:t>
          </a:r>
        </a:p>
      </dsp:txBody>
      <dsp:txXfrm>
        <a:off x="5719571" y="8709"/>
        <a:ext cx="2507456" cy="624402"/>
      </dsp:txXfrm>
    </dsp:sp>
    <dsp:sp modelId="{333A3211-736F-44EB-BC37-BF8737BFD5FC}">
      <dsp:nvSpPr>
        <dsp:cNvPr id="0" name=""/>
        <dsp:cNvSpPr/>
      </dsp:nvSpPr>
      <dsp:spPr>
        <a:xfrm>
          <a:off x="5719571" y="633111"/>
          <a:ext cx="2507456" cy="26125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System specs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Licencing and protocols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Training manuals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National filter to identify changes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Piloting transfer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Selected NSS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NZ" sz="1800" kern="1200" dirty="0"/>
            <a:t>Translated versions </a:t>
          </a:r>
        </a:p>
      </dsp:txBody>
      <dsp:txXfrm>
        <a:off x="5719571" y="633111"/>
        <a:ext cx="2507456" cy="26125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23B1F-1A24-470E-B8EE-C97DD9BFF92F}">
      <dsp:nvSpPr>
        <dsp:cNvPr id="0" name=""/>
        <dsp:cNvSpPr/>
      </dsp:nvSpPr>
      <dsp:spPr>
        <a:xfrm>
          <a:off x="2522" y="916461"/>
          <a:ext cx="3073412" cy="1229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kern="1200" dirty="0"/>
            <a:t>Pilot test transfer Q4 2019</a:t>
          </a:r>
        </a:p>
      </dsp:txBody>
      <dsp:txXfrm>
        <a:off x="617204" y="916461"/>
        <a:ext cx="1844048" cy="1229364"/>
      </dsp:txXfrm>
    </dsp:sp>
    <dsp:sp modelId="{5BC3E69D-87F2-4275-B103-9E8E53794033}">
      <dsp:nvSpPr>
        <dsp:cNvPr id="0" name=""/>
        <dsp:cNvSpPr/>
      </dsp:nvSpPr>
      <dsp:spPr>
        <a:xfrm>
          <a:off x="2768593" y="916461"/>
          <a:ext cx="3073412" cy="1229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kern="1200" dirty="0"/>
            <a:t>Additional NSS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kern="1200" dirty="0"/>
            <a:t>Early 2020</a:t>
          </a:r>
        </a:p>
      </dsp:txBody>
      <dsp:txXfrm>
        <a:off x="3383275" y="916461"/>
        <a:ext cx="1844048" cy="1229364"/>
      </dsp:txXfrm>
    </dsp:sp>
    <dsp:sp modelId="{5CB0B4A7-7208-4BAD-B2AB-5E480D696BA7}">
      <dsp:nvSpPr>
        <dsp:cNvPr id="0" name=""/>
        <dsp:cNvSpPr/>
      </dsp:nvSpPr>
      <dsp:spPr>
        <a:xfrm>
          <a:off x="5534664" y="916461"/>
          <a:ext cx="3073412" cy="122936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kern="1200" dirty="0"/>
            <a:t>Effective date filter mid 2020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600" kern="1200" dirty="0"/>
            <a:t>(Part 4B amendments issued)</a:t>
          </a:r>
        </a:p>
      </dsp:txBody>
      <dsp:txXfrm>
        <a:off x="6149346" y="916461"/>
        <a:ext cx="1844048" cy="1229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6434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6433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2977" tIns="46488" rIns="92977" bIns="46488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77" tIns="46488" rIns="92977" bIns="4648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2977" tIns="46488" rIns="92977" bIns="4648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wrap="square" lIns="92977" tIns="46488" rIns="92977" bIns="46488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0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3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64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646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691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686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715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364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059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030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err="1"/>
              <a:t>eCode</a:t>
            </a:r>
            <a:r>
              <a:rPr lang="en-US" dirty="0"/>
              <a:t>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3000373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/>
              <a:t>Don Thomson, Phase 1 WG Chair</a:t>
            </a:r>
          </a:p>
          <a:p>
            <a:r>
              <a:rPr lang="en-US" sz="2000" dirty="0"/>
              <a:t>Brian Friedrich, Phase 2 WG Chair</a:t>
            </a:r>
          </a:p>
          <a:p>
            <a:pPr marL="393700" indent="-393700"/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/>
              <a:t>IESBA Meeting</a:t>
            </a:r>
          </a:p>
          <a:p>
            <a:pPr marL="236538" indent="-236538"/>
            <a:r>
              <a:rPr lang="en-US" sz="1600" dirty="0"/>
              <a:t>Nashville, USA</a:t>
            </a:r>
          </a:p>
          <a:p>
            <a:pPr marL="236538" indent="-236538"/>
            <a:r>
              <a:rPr lang="en-US" sz="1600" dirty="0"/>
              <a:t>June 17-19, 2019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400" dirty="0"/>
              <a:t>Note report back on Phase 1</a:t>
            </a:r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400" dirty="0"/>
              <a:t>Provide feedback on Phase 2:</a:t>
            </a:r>
          </a:p>
          <a:p>
            <a:pPr lvl="1"/>
            <a:r>
              <a:rPr lang="en-US" dirty="0"/>
              <a:t>Scope and approach</a:t>
            </a:r>
          </a:p>
          <a:p>
            <a:pPr lvl="1"/>
            <a:r>
              <a:rPr lang="en-US" dirty="0"/>
              <a:t>Recommended work streams</a:t>
            </a:r>
          </a:p>
          <a:p>
            <a:pPr lvl="1"/>
            <a:r>
              <a:rPr lang="en-US" dirty="0"/>
              <a:t>Indicative timeframes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/>
              <a:t>eCode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Matters for Consideration </a:t>
            </a:r>
          </a:p>
        </p:txBody>
      </p:sp>
    </p:spTree>
    <p:extLst>
      <p:ext uri="{BB962C8B-B14F-4D97-AF65-F5344CB8AC3E}">
        <p14:creationId xmlns:p14="http://schemas.microsoft.com/office/powerpoint/2010/main" val="3376322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349375"/>
            <a:ext cx="8458200" cy="306324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/>
              <a:t>Phase 1 final report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Key changes since March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Promotion 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Preliminary views for Phase 2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Scope and approach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Work streams and timeframes</a:t>
            </a:r>
          </a:p>
          <a:p>
            <a:pPr lvl="1">
              <a:spcAft>
                <a:spcPts val="600"/>
              </a:spcAft>
            </a:pPr>
            <a:endParaRPr lang="en-US" sz="2400" dirty="0"/>
          </a:p>
          <a:p>
            <a:pPr>
              <a:spcAft>
                <a:spcPts val="600"/>
              </a:spcAft>
            </a:pPr>
            <a:endParaRPr lang="en-US" sz="2800" dirty="0"/>
          </a:p>
          <a:p>
            <a:pPr lvl="4"/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/>
              <a:t>eCode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Topics for Discussion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90F6B7-55FA-4D8A-BD10-A8780EBC3E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28" t="6730" r="4325" b="7001"/>
          <a:stretch/>
        </p:blipFill>
        <p:spPr>
          <a:xfrm>
            <a:off x="6112118" y="1481694"/>
            <a:ext cx="2739659" cy="279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84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00150"/>
            <a:ext cx="8763000" cy="3063240"/>
          </a:xfrm>
        </p:spPr>
        <p:txBody>
          <a:bodyPr/>
          <a:lstStyle/>
          <a:p>
            <a:r>
              <a:rPr lang="en-US" dirty="0"/>
              <a:t>Search </a:t>
            </a:r>
          </a:p>
          <a:p>
            <a:pPr lvl="1"/>
            <a:r>
              <a:rPr lang="en-US" dirty="0"/>
              <a:t>Order search results by paragraph number</a:t>
            </a:r>
          </a:p>
          <a:p>
            <a:pPr lvl="1"/>
            <a:r>
              <a:rPr lang="en-US" dirty="0"/>
              <a:t>Boolean moved to advanced search option</a:t>
            </a:r>
          </a:p>
          <a:p>
            <a:pPr lvl="1"/>
            <a:r>
              <a:rPr lang="en-US" dirty="0"/>
              <a:t>Separate Part 4A and Part 4B </a:t>
            </a:r>
            <a:r>
              <a:rPr lang="en-US"/>
              <a:t>search filter</a:t>
            </a:r>
          </a:p>
          <a:p>
            <a:pPr lvl="1"/>
            <a:r>
              <a:rPr lang="en-US" dirty="0"/>
              <a:t>Search filter for explicit prohibitions</a:t>
            </a:r>
          </a:p>
          <a:p>
            <a:pPr lvl="1"/>
            <a:r>
              <a:rPr lang="en-US" dirty="0"/>
              <a:t>Alternate terms to consider</a:t>
            </a:r>
          </a:p>
          <a:p>
            <a:pPr lvl="1"/>
            <a:r>
              <a:rPr lang="en-US" dirty="0"/>
              <a:t>Link to Get Help</a:t>
            </a:r>
          </a:p>
          <a:p>
            <a:pPr lvl="1"/>
            <a:r>
              <a:rPr lang="en-US" dirty="0"/>
              <a:t>Bug fixes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/>
              <a:t>eCode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Phase 1 Key Changes since March</a:t>
            </a:r>
          </a:p>
        </p:txBody>
      </p:sp>
    </p:spTree>
    <p:extLst>
      <p:ext uri="{BB962C8B-B14F-4D97-AF65-F5344CB8AC3E}">
        <p14:creationId xmlns:p14="http://schemas.microsoft.com/office/powerpoint/2010/main" val="3184302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00150"/>
            <a:ext cx="8763000" cy="3063240"/>
          </a:xfrm>
        </p:spPr>
        <p:txBody>
          <a:bodyPr/>
          <a:lstStyle/>
          <a:p>
            <a:r>
              <a:rPr lang="en-US" dirty="0"/>
              <a:t>Permissions text on entry finalized and distinguished from Code when copying and pasting</a:t>
            </a:r>
          </a:p>
          <a:p>
            <a:r>
              <a:rPr lang="en-US" dirty="0"/>
              <a:t>Additional guidance in Get Help &amp; training videos </a:t>
            </a:r>
          </a:p>
          <a:p>
            <a:r>
              <a:rPr lang="en-US" dirty="0"/>
              <a:t>Pop-ups in the toolbox to assist users understand the tools</a:t>
            </a:r>
          </a:p>
          <a:p>
            <a:r>
              <a:rPr lang="en-US" dirty="0"/>
              <a:t>Streamlined menu, less emphasis on Parts 4A and 4B</a:t>
            </a:r>
          </a:p>
          <a:p>
            <a:r>
              <a:rPr lang="en-US" dirty="0"/>
              <a:t>Bug fixes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/>
              <a:t>eCode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Phase 1 Key Changes since March</a:t>
            </a:r>
          </a:p>
        </p:txBody>
      </p:sp>
    </p:spTree>
    <p:extLst>
      <p:ext uri="{BB962C8B-B14F-4D97-AF65-F5344CB8AC3E}">
        <p14:creationId xmlns:p14="http://schemas.microsoft.com/office/powerpoint/2010/main" val="1691406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/>
              <a:t>Accessible, easy-to-use and timely "app-like" web based tool</a:t>
            </a:r>
          </a:p>
          <a:p>
            <a:pPr lvl="1"/>
            <a:r>
              <a:rPr lang="en-US" sz="1800" dirty="0"/>
              <a:t>To facilitate learning, compliance and enforcement</a:t>
            </a:r>
          </a:p>
          <a:p>
            <a:pPr lvl="1"/>
            <a:r>
              <a:rPr lang="en-US" sz="1800" dirty="0"/>
              <a:t>To support adoption and implementation of the Code </a:t>
            </a:r>
          </a:p>
          <a:p>
            <a:r>
              <a:rPr lang="en-US" dirty="0"/>
              <a:t>eCode designed to address these objectives; tested</a:t>
            </a:r>
          </a:p>
          <a:p>
            <a:r>
              <a:rPr lang="en-US" dirty="0"/>
              <a:t>All issues identified and feedback received considered</a:t>
            </a:r>
          </a:p>
          <a:p>
            <a:pPr lvl="1"/>
            <a:r>
              <a:rPr lang="en-US" dirty="0"/>
              <a:t>Addressed in Phase 1 if considered appropriate, or</a:t>
            </a:r>
          </a:p>
          <a:p>
            <a:pPr lvl="1"/>
            <a:r>
              <a:rPr lang="en-US" dirty="0"/>
              <a:t>Noted for consideration in a future phase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eCode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Phase 1 Completion</a:t>
            </a:r>
          </a:p>
        </p:txBody>
      </p:sp>
    </p:spTree>
    <p:extLst>
      <p:ext uri="{BB962C8B-B14F-4D97-AF65-F5344CB8AC3E}">
        <p14:creationId xmlns:p14="http://schemas.microsoft.com/office/powerpoint/2010/main" val="318884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799" y="1200150"/>
            <a:ext cx="5647267" cy="3063240"/>
          </a:xfrm>
        </p:spPr>
        <p:txBody>
          <a:bodyPr/>
          <a:lstStyle/>
          <a:p>
            <a:r>
              <a:rPr lang="en-US" dirty="0"/>
              <a:t>Publication, Preparing for the IESBA </a:t>
            </a:r>
            <a:r>
              <a:rPr lang="en-US" dirty="0" err="1"/>
              <a:t>eCode</a:t>
            </a:r>
            <a:r>
              <a:rPr lang="en-US" dirty="0"/>
              <a:t> (Available now)</a:t>
            </a:r>
          </a:p>
          <a:p>
            <a:r>
              <a:rPr lang="en-US" dirty="0" err="1"/>
              <a:t>eCode</a:t>
            </a:r>
            <a:r>
              <a:rPr lang="en-US" dirty="0"/>
              <a:t> postcard (Available now)</a:t>
            </a:r>
          </a:p>
          <a:p>
            <a:r>
              <a:rPr lang="en-US" dirty="0"/>
              <a:t>IESBA Webinar (June 12, 2019)</a:t>
            </a:r>
          </a:p>
          <a:p>
            <a:r>
              <a:rPr lang="en-US" dirty="0"/>
              <a:t>YouTube videos (Video 1 available now)</a:t>
            </a:r>
          </a:p>
          <a:p>
            <a:r>
              <a:rPr lang="en-US" dirty="0"/>
              <a:t>Social media (ongoing)</a:t>
            </a:r>
          </a:p>
          <a:p>
            <a:r>
              <a:rPr lang="en-US" dirty="0"/>
              <a:t>Conferences and meetings (ongoing)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/>
              <a:t>eCode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Phase 1 Promotion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80ED8F-7811-4A8D-869B-1AF938D9F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067" y="790812"/>
            <a:ext cx="2895600" cy="35618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68799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FCDB31-448A-47A3-91F0-5FB07D50E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357" y="1276350"/>
            <a:ext cx="6172200" cy="3063240"/>
          </a:xfrm>
        </p:spPr>
        <p:txBody>
          <a:bodyPr/>
          <a:lstStyle/>
          <a:p>
            <a:r>
              <a:rPr lang="en-NZ" dirty="0"/>
              <a:t>Phase 2 WG to explore</a:t>
            </a:r>
          </a:p>
          <a:p>
            <a:pPr lvl="1"/>
            <a:r>
              <a:rPr lang="en-NZ" dirty="0"/>
              <a:t>Additional features to add or refine</a:t>
            </a:r>
          </a:p>
          <a:p>
            <a:pPr lvl="1"/>
            <a:r>
              <a:rPr lang="en-NZ" dirty="0"/>
              <a:t>Changes to the Code from future IESBA pronouncements</a:t>
            </a:r>
          </a:p>
          <a:p>
            <a:pPr lvl="1"/>
            <a:r>
              <a:rPr lang="en-NZ" dirty="0"/>
              <a:t>Collaborate with IFAC to transfer </a:t>
            </a:r>
            <a:r>
              <a:rPr lang="en-NZ" dirty="0" err="1"/>
              <a:t>eCode</a:t>
            </a:r>
            <a:r>
              <a:rPr lang="en-NZ" dirty="0"/>
              <a:t> platform and promote adoption of the Code</a:t>
            </a:r>
          </a:p>
          <a:p>
            <a:r>
              <a:rPr lang="en-NZ" dirty="0"/>
              <a:t>Collaboration between IFAC/IESBA/NSS and the developer</a:t>
            </a:r>
          </a:p>
          <a:p>
            <a:pPr marL="0" indent="0">
              <a:buNone/>
            </a:pPr>
            <a:endParaRPr lang="en-N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C0FF1B-8654-4C56-8D32-117AB28D6177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/>
              <a:t>eCode</a:t>
            </a:r>
            <a:endParaRPr lang="en-US" dirty="0"/>
          </a:p>
          <a:p>
            <a:endParaRPr lang="en-NZ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FBDC53-0D68-442D-A6BD-FCEDF63D6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dirty="0"/>
              <a:t>Phase 2 Preliminary Views on Scope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491213-73B9-40B8-9F3F-6D6F64E13C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57" y="1357293"/>
            <a:ext cx="2379785" cy="242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17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1C0FF1B-8654-4C56-8D32-117AB28D6177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/>
              <a:t>eCode</a:t>
            </a:r>
            <a:endParaRPr lang="en-US" dirty="0"/>
          </a:p>
          <a:p>
            <a:endParaRPr lang="en-NZ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FBDC53-0D68-442D-A6BD-FCEDF63D6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dirty="0"/>
              <a:t>Phase 2 Suggested Work Streams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6DB4044-7C80-4A42-9EF9-53070FF00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0552028"/>
              </p:ext>
            </p:extLst>
          </p:nvPr>
        </p:nvGraphicFramePr>
        <p:xfrm>
          <a:off x="457200" y="1276350"/>
          <a:ext cx="8229600" cy="3254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61288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6DEE1D9-4035-4E51-A1BE-846E5DD096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3952797"/>
              </p:ext>
            </p:extLst>
          </p:nvPr>
        </p:nvGraphicFramePr>
        <p:xfrm>
          <a:off x="381000" y="1346200"/>
          <a:ext cx="8610600" cy="306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err="1"/>
              <a:t>eCode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Phase 2 Indicative Timeline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C6C4F59-D7AD-4E2D-B205-32489A3FCB00}"/>
              </a:ext>
            </a:extLst>
          </p:cNvPr>
          <p:cNvSpPr/>
          <p:nvPr/>
        </p:nvSpPr>
        <p:spPr bwMode="auto">
          <a:xfrm>
            <a:off x="685800" y="1284565"/>
            <a:ext cx="8077200" cy="9175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Maintenance work (ongoing)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CE408262-7E42-44D3-BCE0-5CC4DF9604F4}"/>
              </a:ext>
            </a:extLst>
          </p:cNvPr>
          <p:cNvSpPr/>
          <p:nvPr/>
        </p:nvSpPr>
        <p:spPr bwMode="auto">
          <a:xfrm>
            <a:off x="762000" y="3562350"/>
            <a:ext cx="8077200" cy="9175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New Features (TBD)</a:t>
            </a:r>
          </a:p>
        </p:txBody>
      </p:sp>
    </p:spTree>
    <p:extLst>
      <p:ext uri="{BB962C8B-B14F-4D97-AF65-F5344CB8AC3E}">
        <p14:creationId xmlns:p14="http://schemas.microsoft.com/office/powerpoint/2010/main" val="3907966597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5220</TotalTime>
  <Words>434</Words>
  <Application>Microsoft Office PowerPoint</Application>
  <PresentationFormat>On-screen Show (16:9)</PresentationFormat>
  <Paragraphs>110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eCode </vt:lpstr>
      <vt:lpstr>Topics for Discussion</vt:lpstr>
      <vt:lpstr>Phase 1 Key Changes since March</vt:lpstr>
      <vt:lpstr>Phase 1 Key Changes since March</vt:lpstr>
      <vt:lpstr>Phase 1 Completion</vt:lpstr>
      <vt:lpstr>Phase 1 Promotion</vt:lpstr>
      <vt:lpstr>Phase 2 Preliminary Views on Scope</vt:lpstr>
      <vt:lpstr>Phase 2 Suggested Work Streams</vt:lpstr>
      <vt:lpstr>Phase 2 Indicative Timeline</vt:lpstr>
      <vt:lpstr>Matters for Consideration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Misha Pieters</cp:lastModifiedBy>
  <cp:revision>256</cp:revision>
  <cp:lastPrinted>2018-03-01T14:19:52Z</cp:lastPrinted>
  <dcterms:modified xsi:type="dcterms:W3CDTF">2019-06-17T02:11:13Z</dcterms:modified>
</cp:coreProperties>
</file>