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9"/>
  </p:notesMasterIdLst>
  <p:handoutMasterIdLst>
    <p:handoutMasterId r:id="rId10"/>
  </p:handoutMasterIdLst>
  <p:sldIdLst>
    <p:sldId id="267" r:id="rId2"/>
    <p:sldId id="701" r:id="rId3"/>
    <p:sldId id="550" r:id="rId4"/>
    <p:sldId id="697" r:id="rId5"/>
    <p:sldId id="699" r:id="rId6"/>
    <p:sldId id="698" r:id="rId7"/>
    <p:sldId id="295" r:id="rId8"/>
  </p:sldIdLst>
  <p:sldSz cx="9144000" cy="5143500" type="screen16x9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2" userDrawn="1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379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ane Jules" initials="DJ" lastIdx="78" clrIdx="0">
    <p:extLst/>
  </p:cmAuthor>
  <p:cmAuthor id="2" name="Gary Hannaford" initials="GH" lastIdx="8" clrIdx="1">
    <p:extLst/>
  </p:cmAuthor>
  <p:cmAuthor id="3" name="Herbert Smith Freehills" initials="HSF" lastIdx="1" clrIdx="2"/>
  <p:cmAuthor id="4" name="John Morrow" initials="JM" lastIdx="6" clrIdx="3">
    <p:extLst>
      <p:ext uri="{19B8F6BF-5375-455C-9EA6-DF929625EA0E}">
        <p15:presenceInfo xmlns:p15="http://schemas.microsoft.com/office/powerpoint/2012/main" userId="S-1-5-21-1801674531-1972579041-839522115-13450" providerId="AD"/>
      </p:ext>
    </p:extLst>
  </p:cmAuthor>
  <p:cmAuthor id="5" name="Geoffrey Kwan" initials="GK" lastIdx="1" clrIdx="4">
    <p:extLst>
      <p:ext uri="{19B8F6BF-5375-455C-9EA6-DF929625EA0E}">
        <p15:presenceInfo xmlns:p15="http://schemas.microsoft.com/office/powerpoint/2012/main" userId="Geoffrey K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5398"/>
    <a:srgbClr val="013C80"/>
    <a:srgbClr val="0070C0"/>
    <a:srgbClr val="D53D20"/>
    <a:srgbClr val="2D8EC2"/>
    <a:srgbClr val="12A9D9"/>
    <a:srgbClr val="1A276D"/>
    <a:srgbClr val="68B133"/>
    <a:srgbClr val="168136"/>
    <a:srgbClr val="D562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975" autoAdjust="0"/>
    <p:restoredTop sz="81520" autoAdjust="0"/>
  </p:normalViewPr>
  <p:slideViewPr>
    <p:cSldViewPr showGuides="1">
      <p:cViewPr varScale="1">
        <p:scale>
          <a:sx n="72" d="100"/>
          <a:sy n="72" d="100"/>
        </p:scale>
        <p:origin x="76" y="128"/>
      </p:cViewPr>
      <p:guideLst>
        <p:guide orient="horz" pos="1493"/>
        <p:guide orient="horz" pos="295"/>
        <p:guide orient="horz" pos="852"/>
        <p:guide orient="horz" pos="2784"/>
        <p:guide pos="3792"/>
      </p:guideLst>
    </p:cSldViewPr>
  </p:slideViewPr>
  <p:outlineViewPr>
    <p:cViewPr>
      <p:scale>
        <a:sx n="33" d="100"/>
        <a:sy n="33" d="100"/>
      </p:scale>
      <p:origin x="0" y="-811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9A59EF-F9E4-41AD-B536-F72AA246522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F52CC10-A8A9-4AC6-B409-DBFE05FB1E9C}">
      <dgm:prSet custT="1"/>
      <dgm:spPr/>
      <dgm:t>
        <a:bodyPr/>
        <a:lstStyle/>
        <a:p>
          <a:r>
            <a:rPr lang="en-US" sz="2000" dirty="0"/>
            <a:t>Chair to provide update on rollout activities</a:t>
          </a:r>
        </a:p>
      </dgm:t>
    </dgm:pt>
    <dgm:pt modelId="{56E06B1D-23DD-4336-98FF-CADF9F6A799C}" type="parTrans" cxnId="{F2769E85-020D-4477-9B7C-4381F6AC0A16}">
      <dgm:prSet/>
      <dgm:spPr/>
      <dgm:t>
        <a:bodyPr/>
        <a:lstStyle/>
        <a:p>
          <a:endParaRPr lang="en-US"/>
        </a:p>
      </dgm:t>
    </dgm:pt>
    <dgm:pt modelId="{99C02B30-079D-435E-93CC-2E8441EB84F3}" type="sibTrans" cxnId="{F2769E85-020D-4477-9B7C-4381F6AC0A16}">
      <dgm:prSet/>
      <dgm:spPr>
        <a:solidFill>
          <a:srgbClr val="FFC000">
            <a:alpha val="90000"/>
          </a:srgbClr>
        </a:solidFill>
      </dgm:spPr>
      <dgm:t>
        <a:bodyPr/>
        <a:lstStyle/>
        <a:p>
          <a:endParaRPr lang="en-US"/>
        </a:p>
      </dgm:t>
    </dgm:pt>
    <dgm:pt modelId="{FDD97C2C-60B6-4195-B8E8-EC6C6C21DC9D}">
      <dgm:prSet custT="1"/>
      <dgm:spPr/>
      <dgm:t>
        <a:bodyPr/>
        <a:lstStyle/>
        <a:p>
          <a:pPr>
            <a:spcBef>
              <a:spcPts val="600"/>
            </a:spcBef>
            <a:spcAft>
              <a:spcPts val="0"/>
            </a:spcAft>
          </a:pPr>
          <a:r>
            <a:rPr lang="en-US" sz="2000" dirty="0"/>
            <a:t>Board to provide comments/suggestions</a:t>
          </a:r>
        </a:p>
      </dgm:t>
    </dgm:pt>
    <dgm:pt modelId="{3ADEE665-E5A8-439F-95DC-73971C0B48C8}" type="parTrans" cxnId="{E76F9628-5534-41C1-B691-E7529E631B64}">
      <dgm:prSet/>
      <dgm:spPr/>
      <dgm:t>
        <a:bodyPr/>
        <a:lstStyle/>
        <a:p>
          <a:endParaRPr lang="en-US"/>
        </a:p>
      </dgm:t>
    </dgm:pt>
    <dgm:pt modelId="{5F8A959C-C5A2-4E77-8D63-6AF2E39CD691}" type="sibTrans" cxnId="{E76F9628-5534-41C1-B691-E7529E631B64}">
      <dgm:prSet/>
      <dgm:spPr/>
      <dgm:t>
        <a:bodyPr/>
        <a:lstStyle/>
        <a:p>
          <a:endParaRPr lang="en-US"/>
        </a:p>
      </dgm:t>
    </dgm:pt>
    <dgm:pt modelId="{2574FF6C-1079-4F2B-9861-686BD80E0A11}">
      <dgm:prSet custT="1"/>
      <dgm:spPr/>
      <dgm:t>
        <a:bodyPr/>
        <a:lstStyle/>
        <a:p>
          <a:pPr>
            <a:spcBef>
              <a:spcPct val="0"/>
            </a:spcBef>
            <a:spcAft>
              <a:spcPts val="0"/>
            </a:spcAft>
          </a:pPr>
          <a:r>
            <a:rPr lang="en-US" sz="1800" dirty="0"/>
            <a:t>Future rollout plans and activities</a:t>
          </a:r>
        </a:p>
      </dgm:t>
    </dgm:pt>
    <dgm:pt modelId="{CFC8DB2E-9555-48AB-85DE-201FD97E1068}" type="parTrans" cxnId="{339B7DF8-EBF0-40A5-A89B-BEF016B3F2F0}">
      <dgm:prSet/>
      <dgm:spPr/>
      <dgm:t>
        <a:bodyPr/>
        <a:lstStyle/>
        <a:p>
          <a:endParaRPr lang="en-US"/>
        </a:p>
      </dgm:t>
    </dgm:pt>
    <dgm:pt modelId="{D07D310F-AC81-4231-B0DA-9CE1BFEF1BA8}" type="sibTrans" cxnId="{339B7DF8-EBF0-40A5-A89B-BEF016B3F2F0}">
      <dgm:prSet/>
      <dgm:spPr/>
      <dgm:t>
        <a:bodyPr/>
        <a:lstStyle/>
        <a:p>
          <a:endParaRPr lang="en-US"/>
        </a:p>
      </dgm:t>
    </dgm:pt>
    <dgm:pt modelId="{5B4904D5-1195-400B-8B50-00EDB5A750FE}">
      <dgm:prSet custT="1"/>
      <dgm:spPr/>
      <dgm:t>
        <a:bodyPr/>
        <a:lstStyle/>
        <a:p>
          <a:r>
            <a:rPr lang="en-US" sz="1800" dirty="0"/>
            <a:t>Q2 2019 Outreaches</a:t>
          </a:r>
        </a:p>
      </dgm:t>
    </dgm:pt>
    <dgm:pt modelId="{C3872B83-3583-45A8-A351-4CAB3A9E7DE5}" type="parTrans" cxnId="{D0229A13-0330-45CA-943D-FF4EA3171432}">
      <dgm:prSet/>
      <dgm:spPr/>
      <dgm:t>
        <a:bodyPr/>
        <a:lstStyle/>
        <a:p>
          <a:endParaRPr lang="en-US"/>
        </a:p>
      </dgm:t>
    </dgm:pt>
    <dgm:pt modelId="{66B0C130-285E-41F1-BABE-0E95AE04EF6C}" type="sibTrans" cxnId="{D0229A13-0330-45CA-943D-FF4EA3171432}">
      <dgm:prSet/>
      <dgm:spPr/>
      <dgm:t>
        <a:bodyPr/>
        <a:lstStyle/>
        <a:p>
          <a:endParaRPr lang="en-US"/>
        </a:p>
      </dgm:t>
    </dgm:pt>
    <dgm:pt modelId="{3022C520-FE04-4622-8976-0C26D77513D3}">
      <dgm:prSet custT="1"/>
      <dgm:spPr/>
      <dgm:t>
        <a:bodyPr/>
        <a:lstStyle/>
        <a:p>
          <a:r>
            <a:rPr lang="en-US" sz="1800" dirty="0"/>
            <a:t>IESBA Webinars</a:t>
          </a:r>
        </a:p>
      </dgm:t>
    </dgm:pt>
    <dgm:pt modelId="{72F56E12-FAB4-4CD4-A5FA-C1D734E30FFA}" type="parTrans" cxnId="{B3F47238-9D6B-40FC-A74C-475B27A3E49A}">
      <dgm:prSet/>
      <dgm:spPr/>
      <dgm:t>
        <a:bodyPr/>
        <a:lstStyle/>
        <a:p>
          <a:endParaRPr lang="en-US"/>
        </a:p>
      </dgm:t>
    </dgm:pt>
    <dgm:pt modelId="{743405DB-8B63-4708-9195-E846F61D4138}" type="sibTrans" cxnId="{B3F47238-9D6B-40FC-A74C-475B27A3E49A}">
      <dgm:prSet/>
      <dgm:spPr/>
      <dgm:t>
        <a:bodyPr/>
        <a:lstStyle/>
        <a:p>
          <a:endParaRPr lang="en-US"/>
        </a:p>
      </dgm:t>
    </dgm:pt>
    <dgm:pt modelId="{CC199788-7500-4D77-9BEA-8321AA0B09EA}">
      <dgm:prSet custT="1"/>
      <dgm:spPr/>
      <dgm:t>
        <a:bodyPr/>
        <a:lstStyle/>
        <a:p>
          <a:r>
            <a:rPr lang="en-US" sz="1800" dirty="0"/>
            <a:t>What’s next for the WG  </a:t>
          </a:r>
        </a:p>
      </dgm:t>
    </dgm:pt>
    <dgm:pt modelId="{FF4890A6-BCED-4664-B9C4-540A19116A5E}" type="parTrans" cxnId="{9DC7D5A3-A600-4E9B-8586-5C277DC76892}">
      <dgm:prSet/>
      <dgm:spPr/>
      <dgm:t>
        <a:bodyPr/>
        <a:lstStyle/>
        <a:p>
          <a:endParaRPr lang="en-US"/>
        </a:p>
      </dgm:t>
    </dgm:pt>
    <dgm:pt modelId="{59FB0E9F-0A1A-4162-9B14-BF2671E793C1}" type="sibTrans" cxnId="{9DC7D5A3-A600-4E9B-8586-5C277DC76892}">
      <dgm:prSet/>
      <dgm:spPr/>
      <dgm:t>
        <a:bodyPr/>
        <a:lstStyle/>
        <a:p>
          <a:endParaRPr lang="en-US"/>
        </a:p>
      </dgm:t>
    </dgm:pt>
    <dgm:pt modelId="{4D738BB2-79BC-49EA-AE04-CAF0619C10DE}">
      <dgm:prSet custT="1"/>
      <dgm:spPr/>
      <dgm:t>
        <a:bodyPr/>
        <a:lstStyle/>
        <a:p>
          <a:pPr>
            <a:spcBef>
              <a:spcPct val="0"/>
            </a:spcBef>
            <a:spcAft>
              <a:spcPts val="0"/>
            </a:spcAft>
          </a:pPr>
          <a:r>
            <a:rPr lang="en-US" sz="1800" dirty="0"/>
            <a:t>Any other matters</a:t>
          </a:r>
        </a:p>
      </dgm:t>
    </dgm:pt>
    <dgm:pt modelId="{3F050DA0-4362-4F9E-9321-16B35DCDDCB2}" type="parTrans" cxnId="{AD9EA607-0E68-40DA-A66F-3370DE62B4D3}">
      <dgm:prSet/>
      <dgm:spPr/>
      <dgm:t>
        <a:bodyPr/>
        <a:lstStyle/>
        <a:p>
          <a:endParaRPr lang="en-US"/>
        </a:p>
      </dgm:t>
    </dgm:pt>
    <dgm:pt modelId="{14D8E03C-D424-4165-8433-4E5B71E2B679}" type="sibTrans" cxnId="{AD9EA607-0E68-40DA-A66F-3370DE62B4D3}">
      <dgm:prSet/>
      <dgm:spPr/>
      <dgm:t>
        <a:bodyPr/>
        <a:lstStyle/>
        <a:p>
          <a:endParaRPr lang="en-US"/>
        </a:p>
      </dgm:t>
    </dgm:pt>
    <dgm:pt modelId="{277E624D-0764-43CF-8604-98FF313EDD6E}" type="pres">
      <dgm:prSet presAssocID="{5D9A59EF-F9E4-41AD-B536-F72AA246522C}" presName="linear" presStyleCnt="0">
        <dgm:presLayoutVars>
          <dgm:animLvl val="lvl"/>
          <dgm:resizeHandles val="exact"/>
        </dgm:presLayoutVars>
      </dgm:prSet>
      <dgm:spPr/>
    </dgm:pt>
    <dgm:pt modelId="{ECE323FF-88E6-4558-B6BD-F69A5107DD49}" type="pres">
      <dgm:prSet presAssocID="{EF52CC10-A8A9-4AC6-B409-DBFE05FB1E9C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22F7537A-CA4A-4010-8EDE-ABF9F7DC0C50}" type="pres">
      <dgm:prSet presAssocID="{EF52CC10-A8A9-4AC6-B409-DBFE05FB1E9C}" presName="childText" presStyleLbl="revTx" presStyleIdx="0" presStyleCnt="2">
        <dgm:presLayoutVars>
          <dgm:bulletEnabled val="1"/>
        </dgm:presLayoutVars>
      </dgm:prSet>
      <dgm:spPr/>
    </dgm:pt>
    <dgm:pt modelId="{BFC226C4-8314-4836-9656-B76B22715CD9}" type="pres">
      <dgm:prSet presAssocID="{FDD97C2C-60B6-4195-B8E8-EC6C6C21DC9D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B1D06C56-4F2D-482A-8A66-BF88BE9D7296}" type="pres">
      <dgm:prSet presAssocID="{FDD97C2C-60B6-4195-B8E8-EC6C6C21DC9D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AD9EA607-0E68-40DA-A66F-3370DE62B4D3}" srcId="{FDD97C2C-60B6-4195-B8E8-EC6C6C21DC9D}" destId="{4D738BB2-79BC-49EA-AE04-CAF0619C10DE}" srcOrd="1" destOrd="0" parTransId="{3F050DA0-4362-4F9E-9321-16B35DCDDCB2}" sibTransId="{14D8E03C-D424-4165-8433-4E5B71E2B679}"/>
    <dgm:cxn modelId="{D0229A13-0330-45CA-943D-FF4EA3171432}" srcId="{EF52CC10-A8A9-4AC6-B409-DBFE05FB1E9C}" destId="{5B4904D5-1195-400B-8B50-00EDB5A750FE}" srcOrd="0" destOrd="0" parTransId="{C3872B83-3583-45A8-A351-4CAB3A9E7DE5}" sibTransId="{66B0C130-285E-41F1-BABE-0E95AE04EF6C}"/>
    <dgm:cxn modelId="{E76F9628-5534-41C1-B691-E7529E631B64}" srcId="{5D9A59EF-F9E4-41AD-B536-F72AA246522C}" destId="{FDD97C2C-60B6-4195-B8E8-EC6C6C21DC9D}" srcOrd="1" destOrd="0" parTransId="{3ADEE665-E5A8-439F-95DC-73971C0B48C8}" sibTransId="{5F8A959C-C5A2-4E77-8D63-6AF2E39CD691}"/>
    <dgm:cxn modelId="{B3F47238-9D6B-40FC-A74C-475B27A3E49A}" srcId="{EF52CC10-A8A9-4AC6-B409-DBFE05FB1E9C}" destId="{3022C520-FE04-4622-8976-0C26D77513D3}" srcOrd="1" destOrd="0" parTransId="{72F56E12-FAB4-4CD4-A5FA-C1D734E30FFA}" sibTransId="{743405DB-8B63-4708-9195-E846F61D4138}"/>
    <dgm:cxn modelId="{BE1FA23D-D23E-4807-81BE-3B9171E828AD}" type="presOf" srcId="{CC199788-7500-4D77-9BEA-8321AA0B09EA}" destId="{22F7537A-CA4A-4010-8EDE-ABF9F7DC0C50}" srcOrd="0" destOrd="2" presId="urn:microsoft.com/office/officeart/2005/8/layout/vList2"/>
    <dgm:cxn modelId="{C1312A42-175D-462F-872E-0EB44F336C58}" type="presOf" srcId="{FDD97C2C-60B6-4195-B8E8-EC6C6C21DC9D}" destId="{BFC226C4-8314-4836-9656-B76B22715CD9}" srcOrd="0" destOrd="0" presId="urn:microsoft.com/office/officeart/2005/8/layout/vList2"/>
    <dgm:cxn modelId="{8BFE0347-0FA9-4CA3-9681-C0A151745201}" type="presOf" srcId="{4D738BB2-79BC-49EA-AE04-CAF0619C10DE}" destId="{B1D06C56-4F2D-482A-8A66-BF88BE9D7296}" srcOrd="0" destOrd="1" presId="urn:microsoft.com/office/officeart/2005/8/layout/vList2"/>
    <dgm:cxn modelId="{36E14B6E-C138-41AE-8E3B-E096DD807ED1}" type="presOf" srcId="{EF52CC10-A8A9-4AC6-B409-DBFE05FB1E9C}" destId="{ECE323FF-88E6-4558-B6BD-F69A5107DD49}" srcOrd="0" destOrd="0" presId="urn:microsoft.com/office/officeart/2005/8/layout/vList2"/>
    <dgm:cxn modelId="{1AD13E7C-2161-42A4-B46F-BDF9810939A1}" type="presOf" srcId="{2574FF6C-1079-4F2B-9861-686BD80E0A11}" destId="{B1D06C56-4F2D-482A-8A66-BF88BE9D7296}" srcOrd="0" destOrd="0" presId="urn:microsoft.com/office/officeart/2005/8/layout/vList2"/>
    <dgm:cxn modelId="{6A72BA7F-B049-472E-B56A-10ABEC5A56A3}" type="presOf" srcId="{5D9A59EF-F9E4-41AD-B536-F72AA246522C}" destId="{277E624D-0764-43CF-8604-98FF313EDD6E}" srcOrd="0" destOrd="0" presId="urn:microsoft.com/office/officeart/2005/8/layout/vList2"/>
    <dgm:cxn modelId="{F2769E85-020D-4477-9B7C-4381F6AC0A16}" srcId="{5D9A59EF-F9E4-41AD-B536-F72AA246522C}" destId="{EF52CC10-A8A9-4AC6-B409-DBFE05FB1E9C}" srcOrd="0" destOrd="0" parTransId="{56E06B1D-23DD-4336-98FF-CADF9F6A799C}" sibTransId="{99C02B30-079D-435E-93CC-2E8441EB84F3}"/>
    <dgm:cxn modelId="{9DC7D5A3-A600-4E9B-8586-5C277DC76892}" srcId="{EF52CC10-A8A9-4AC6-B409-DBFE05FB1E9C}" destId="{CC199788-7500-4D77-9BEA-8321AA0B09EA}" srcOrd="2" destOrd="0" parTransId="{FF4890A6-BCED-4664-B9C4-540A19116A5E}" sibTransId="{59FB0E9F-0A1A-4162-9B14-BF2671E793C1}"/>
    <dgm:cxn modelId="{65ED14E4-1AA6-485B-BE3B-BF1EB90D7E16}" type="presOf" srcId="{5B4904D5-1195-400B-8B50-00EDB5A750FE}" destId="{22F7537A-CA4A-4010-8EDE-ABF9F7DC0C50}" srcOrd="0" destOrd="0" presId="urn:microsoft.com/office/officeart/2005/8/layout/vList2"/>
    <dgm:cxn modelId="{61587DF1-B95F-4C87-B5B6-5CA8E4CC4F5E}" type="presOf" srcId="{3022C520-FE04-4622-8976-0C26D77513D3}" destId="{22F7537A-CA4A-4010-8EDE-ABF9F7DC0C50}" srcOrd="0" destOrd="1" presId="urn:microsoft.com/office/officeart/2005/8/layout/vList2"/>
    <dgm:cxn modelId="{339B7DF8-EBF0-40A5-A89B-BEF016B3F2F0}" srcId="{FDD97C2C-60B6-4195-B8E8-EC6C6C21DC9D}" destId="{2574FF6C-1079-4F2B-9861-686BD80E0A11}" srcOrd="0" destOrd="0" parTransId="{CFC8DB2E-9555-48AB-85DE-201FD97E1068}" sibTransId="{D07D310F-AC81-4231-B0DA-9CE1BFEF1BA8}"/>
    <dgm:cxn modelId="{E3E267DB-B0C6-4E9D-AF5B-945260A5C8D3}" type="presParOf" srcId="{277E624D-0764-43CF-8604-98FF313EDD6E}" destId="{ECE323FF-88E6-4558-B6BD-F69A5107DD49}" srcOrd="0" destOrd="0" presId="urn:microsoft.com/office/officeart/2005/8/layout/vList2"/>
    <dgm:cxn modelId="{6A5E85A4-1BC2-4CFD-B741-7305AF633565}" type="presParOf" srcId="{277E624D-0764-43CF-8604-98FF313EDD6E}" destId="{22F7537A-CA4A-4010-8EDE-ABF9F7DC0C50}" srcOrd="1" destOrd="0" presId="urn:microsoft.com/office/officeart/2005/8/layout/vList2"/>
    <dgm:cxn modelId="{467E4E54-A1A6-494D-83B3-35C29D066C19}" type="presParOf" srcId="{277E624D-0764-43CF-8604-98FF313EDD6E}" destId="{BFC226C4-8314-4836-9656-B76B22715CD9}" srcOrd="2" destOrd="0" presId="urn:microsoft.com/office/officeart/2005/8/layout/vList2"/>
    <dgm:cxn modelId="{BE5A130E-902E-46EC-98F0-0C970BC088E2}" type="presParOf" srcId="{277E624D-0764-43CF-8604-98FF313EDD6E}" destId="{B1D06C56-4F2D-482A-8A66-BF88BE9D7296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3DFE351-92B7-4FE7-ADBA-8A542F5C4854}" type="doc">
      <dgm:prSet loTypeId="urn:microsoft.com/office/officeart/2005/8/layout/hierarchy4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9DB4D11C-54FA-4351-BF20-CE7496240002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b="1" dirty="0"/>
            <a:t>Global Webinars</a:t>
          </a:r>
        </a:p>
      </dgm:t>
    </dgm:pt>
    <dgm:pt modelId="{D8DE4807-A8F2-4EA4-A791-526AA3818034}" type="parTrans" cxnId="{BA36F71C-4E9C-4EBA-8E54-37C737101C17}">
      <dgm:prSet/>
      <dgm:spPr/>
      <dgm:t>
        <a:bodyPr/>
        <a:lstStyle/>
        <a:p>
          <a:endParaRPr lang="en-US"/>
        </a:p>
      </dgm:t>
    </dgm:pt>
    <dgm:pt modelId="{B7E4373F-D419-4DF0-A888-F9D10CE7CAB3}" type="sibTrans" cxnId="{BA36F71C-4E9C-4EBA-8E54-37C737101C17}">
      <dgm:prSet/>
      <dgm:spPr/>
      <dgm:t>
        <a:bodyPr/>
        <a:lstStyle/>
        <a:p>
          <a:endParaRPr lang="en-US"/>
        </a:p>
      </dgm:t>
    </dgm:pt>
    <dgm:pt modelId="{979099D4-6A47-4423-8736-2FFEBD585329}">
      <dgm:prSet custT="1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r>
            <a:rPr lang="en-US" sz="1600" dirty="0"/>
            <a:t>Key changes to the Code explained</a:t>
          </a:r>
        </a:p>
        <a:p>
          <a:r>
            <a:rPr lang="en-US" sz="1600" dirty="0"/>
            <a:t> Q&amp;A session</a:t>
          </a:r>
        </a:p>
      </dgm:t>
    </dgm:pt>
    <dgm:pt modelId="{3943F012-66FD-415E-9FBF-D8DF1273ED30}" type="parTrans" cxnId="{5D276862-DABE-4E7C-A147-523E22AB0888}">
      <dgm:prSet/>
      <dgm:spPr/>
      <dgm:t>
        <a:bodyPr/>
        <a:lstStyle/>
        <a:p>
          <a:endParaRPr lang="en-US"/>
        </a:p>
      </dgm:t>
    </dgm:pt>
    <dgm:pt modelId="{67A86C0E-B4AA-4951-AABB-340D00C541F7}" type="sibTrans" cxnId="{5D276862-DABE-4E7C-A147-523E22AB0888}">
      <dgm:prSet/>
      <dgm:spPr/>
      <dgm:t>
        <a:bodyPr/>
        <a:lstStyle/>
        <a:p>
          <a:endParaRPr lang="en-US"/>
        </a:p>
      </dgm:t>
    </dgm:pt>
    <dgm:pt modelId="{F13074B0-6821-44DC-80C8-84C9AFD7D5CE}">
      <dgm:prSet custT="1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r>
            <a:rPr lang="en-US" sz="1600" dirty="0"/>
            <a:t>More webinars to come in Q4 (will target Asia Pac time zone)</a:t>
          </a:r>
        </a:p>
      </dgm:t>
    </dgm:pt>
    <dgm:pt modelId="{563F3F04-6D75-4D49-9D36-169F67C81B3A}" type="parTrans" cxnId="{7F3F40CA-D8F7-44EC-B743-5E083B45EE79}">
      <dgm:prSet/>
      <dgm:spPr/>
      <dgm:t>
        <a:bodyPr/>
        <a:lstStyle/>
        <a:p>
          <a:endParaRPr lang="en-US"/>
        </a:p>
      </dgm:t>
    </dgm:pt>
    <dgm:pt modelId="{92270027-0DD0-4DE1-BBCD-A5D1342ABDE0}" type="sibTrans" cxnId="{7F3F40CA-D8F7-44EC-B743-5E083B45EE79}">
      <dgm:prSet/>
      <dgm:spPr/>
      <dgm:t>
        <a:bodyPr/>
        <a:lstStyle/>
        <a:p>
          <a:endParaRPr lang="en-US"/>
        </a:p>
      </dgm:t>
    </dgm:pt>
    <dgm:pt modelId="{9B56CA87-AB61-492F-83EE-605718100D3F}">
      <dgm:prSet custT="1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r>
            <a:rPr lang="en-US" sz="1800" dirty="0"/>
            <a:t>Recorded webinars available on IESBA website</a:t>
          </a:r>
        </a:p>
      </dgm:t>
    </dgm:pt>
    <dgm:pt modelId="{C036B695-6E8B-4DC5-876F-6B7FFC6508A2}" type="parTrans" cxnId="{3EC541FB-7043-4BEB-8856-DFFDE44ED8C5}">
      <dgm:prSet/>
      <dgm:spPr/>
      <dgm:t>
        <a:bodyPr/>
        <a:lstStyle/>
        <a:p>
          <a:endParaRPr lang="en-US"/>
        </a:p>
      </dgm:t>
    </dgm:pt>
    <dgm:pt modelId="{365FE5E5-92CA-45A5-B74C-5BA6EA1B779E}" type="sibTrans" cxnId="{3EC541FB-7043-4BEB-8856-DFFDE44ED8C5}">
      <dgm:prSet/>
      <dgm:spPr/>
      <dgm:t>
        <a:bodyPr/>
        <a:lstStyle/>
        <a:p>
          <a:endParaRPr lang="en-US"/>
        </a:p>
      </dgm:t>
    </dgm:pt>
    <dgm:pt modelId="{90CF6E77-D8A4-4EAA-A8A4-ED11F404323C}">
      <dgm:prSet custT="1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pPr>
            <a:buFont typeface="Arial" panose="020B0604020202020204" pitchFamily="34" charset="0"/>
            <a:buNone/>
          </a:pPr>
          <a:r>
            <a:rPr lang="en-US" sz="1700" dirty="0"/>
            <a:t>About </a:t>
          </a:r>
          <a:r>
            <a:rPr lang="en-US" sz="1700" b="1" dirty="0"/>
            <a:t>1000</a:t>
          </a:r>
          <a:r>
            <a:rPr lang="en-US" sz="1700" dirty="0"/>
            <a:t> participants from over 100+ countries</a:t>
          </a:r>
        </a:p>
      </dgm:t>
    </dgm:pt>
    <dgm:pt modelId="{E1648C4A-6A10-4B5C-80BD-FAA5E8DB9918}" type="parTrans" cxnId="{3478C158-38DA-47C1-8764-9743ABC56606}">
      <dgm:prSet/>
      <dgm:spPr/>
      <dgm:t>
        <a:bodyPr/>
        <a:lstStyle/>
        <a:p>
          <a:endParaRPr lang="en-US"/>
        </a:p>
      </dgm:t>
    </dgm:pt>
    <dgm:pt modelId="{C5AC0360-E192-4F56-A7BD-806C9CCCDEB3}" type="sibTrans" cxnId="{3478C158-38DA-47C1-8764-9743ABC56606}">
      <dgm:prSet/>
      <dgm:spPr/>
      <dgm:t>
        <a:bodyPr/>
        <a:lstStyle/>
        <a:p>
          <a:endParaRPr lang="en-US"/>
        </a:p>
      </dgm:t>
    </dgm:pt>
    <dgm:pt modelId="{CE0FD60B-222B-44DC-8A48-049663E70EFA}" type="pres">
      <dgm:prSet presAssocID="{83DFE351-92B7-4FE7-ADBA-8A542F5C4854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7C79E5A-AE98-46DE-B118-92A60AC5A0FC}" type="pres">
      <dgm:prSet presAssocID="{9DB4D11C-54FA-4351-BF20-CE7496240002}" presName="vertOne" presStyleCnt="0"/>
      <dgm:spPr/>
    </dgm:pt>
    <dgm:pt modelId="{96491E91-45D4-4D8F-B4E2-E18676D56ADB}" type="pres">
      <dgm:prSet presAssocID="{9DB4D11C-54FA-4351-BF20-CE7496240002}" presName="txOne" presStyleLbl="node0" presStyleIdx="0" presStyleCnt="1" custScaleY="31584">
        <dgm:presLayoutVars>
          <dgm:chPref val="3"/>
        </dgm:presLayoutVars>
      </dgm:prSet>
      <dgm:spPr/>
    </dgm:pt>
    <dgm:pt modelId="{AD634947-39BE-4CF6-BFB9-F42E7955D816}" type="pres">
      <dgm:prSet presAssocID="{9DB4D11C-54FA-4351-BF20-CE7496240002}" presName="parTransOne" presStyleCnt="0"/>
      <dgm:spPr/>
    </dgm:pt>
    <dgm:pt modelId="{94AE71F0-E9AB-4C0F-9D66-D71969041F28}" type="pres">
      <dgm:prSet presAssocID="{9DB4D11C-54FA-4351-BF20-CE7496240002}" presName="horzOne" presStyleCnt="0"/>
      <dgm:spPr/>
    </dgm:pt>
    <dgm:pt modelId="{5E8C8D2D-54FB-47D4-91A2-766804BD6AEC}" type="pres">
      <dgm:prSet presAssocID="{90CF6E77-D8A4-4EAA-A8A4-ED11F404323C}" presName="vertTwo" presStyleCnt="0"/>
      <dgm:spPr/>
    </dgm:pt>
    <dgm:pt modelId="{11E8837E-FF7D-4B50-8E4B-1830CE334FB6}" type="pres">
      <dgm:prSet presAssocID="{90CF6E77-D8A4-4EAA-A8A4-ED11F404323C}" presName="txTwo" presStyleLbl="node2" presStyleIdx="0" presStyleCnt="4">
        <dgm:presLayoutVars>
          <dgm:chPref val="3"/>
        </dgm:presLayoutVars>
      </dgm:prSet>
      <dgm:spPr/>
    </dgm:pt>
    <dgm:pt modelId="{80E59273-CE3B-4E75-9014-0DFA162D8C12}" type="pres">
      <dgm:prSet presAssocID="{90CF6E77-D8A4-4EAA-A8A4-ED11F404323C}" presName="horzTwo" presStyleCnt="0"/>
      <dgm:spPr/>
    </dgm:pt>
    <dgm:pt modelId="{13EC6182-6AF1-4355-9ADB-25ECD81DB298}" type="pres">
      <dgm:prSet presAssocID="{C5AC0360-E192-4F56-A7BD-806C9CCCDEB3}" presName="sibSpaceTwo" presStyleCnt="0"/>
      <dgm:spPr/>
    </dgm:pt>
    <dgm:pt modelId="{A427E7B9-37CA-4A20-92AE-44A3648AD0F5}" type="pres">
      <dgm:prSet presAssocID="{979099D4-6A47-4423-8736-2FFEBD585329}" presName="vertTwo" presStyleCnt="0"/>
      <dgm:spPr/>
    </dgm:pt>
    <dgm:pt modelId="{BAC68EBB-811B-4191-9FD6-7C634D1221F0}" type="pres">
      <dgm:prSet presAssocID="{979099D4-6A47-4423-8736-2FFEBD585329}" presName="txTwo" presStyleLbl="node2" presStyleIdx="1" presStyleCnt="4">
        <dgm:presLayoutVars>
          <dgm:chPref val="3"/>
        </dgm:presLayoutVars>
      </dgm:prSet>
      <dgm:spPr/>
    </dgm:pt>
    <dgm:pt modelId="{73C56E86-9559-4496-A859-F47845F34C0C}" type="pres">
      <dgm:prSet presAssocID="{979099D4-6A47-4423-8736-2FFEBD585329}" presName="horzTwo" presStyleCnt="0"/>
      <dgm:spPr/>
    </dgm:pt>
    <dgm:pt modelId="{50B8FF49-178D-43FC-BAC7-35A8B4A25153}" type="pres">
      <dgm:prSet presAssocID="{67A86C0E-B4AA-4951-AABB-340D00C541F7}" presName="sibSpaceTwo" presStyleCnt="0"/>
      <dgm:spPr/>
    </dgm:pt>
    <dgm:pt modelId="{7D6A9D5E-A231-4772-9997-A21E1A4D7604}" type="pres">
      <dgm:prSet presAssocID="{F13074B0-6821-44DC-80C8-84C9AFD7D5CE}" presName="vertTwo" presStyleCnt="0"/>
      <dgm:spPr/>
    </dgm:pt>
    <dgm:pt modelId="{B180ABD9-8401-40DB-A8AA-ED4786287CAC}" type="pres">
      <dgm:prSet presAssocID="{F13074B0-6821-44DC-80C8-84C9AFD7D5CE}" presName="txTwo" presStyleLbl="node2" presStyleIdx="2" presStyleCnt="4">
        <dgm:presLayoutVars>
          <dgm:chPref val="3"/>
        </dgm:presLayoutVars>
      </dgm:prSet>
      <dgm:spPr/>
    </dgm:pt>
    <dgm:pt modelId="{9006004F-4D85-4181-92BE-12FFF44186B0}" type="pres">
      <dgm:prSet presAssocID="{F13074B0-6821-44DC-80C8-84C9AFD7D5CE}" presName="horzTwo" presStyleCnt="0"/>
      <dgm:spPr/>
    </dgm:pt>
    <dgm:pt modelId="{E8873108-F81F-4A74-A119-A7B8A689179D}" type="pres">
      <dgm:prSet presAssocID="{92270027-0DD0-4DE1-BBCD-A5D1342ABDE0}" presName="sibSpaceTwo" presStyleCnt="0"/>
      <dgm:spPr/>
    </dgm:pt>
    <dgm:pt modelId="{6A95A744-2389-42B6-8E02-0109A17F1FF0}" type="pres">
      <dgm:prSet presAssocID="{9B56CA87-AB61-492F-83EE-605718100D3F}" presName="vertTwo" presStyleCnt="0"/>
      <dgm:spPr/>
    </dgm:pt>
    <dgm:pt modelId="{8B58C7FB-C5A2-4E3B-9D92-BE20DF58B835}" type="pres">
      <dgm:prSet presAssocID="{9B56CA87-AB61-492F-83EE-605718100D3F}" presName="txTwo" presStyleLbl="node2" presStyleIdx="3" presStyleCnt="4">
        <dgm:presLayoutVars>
          <dgm:chPref val="3"/>
        </dgm:presLayoutVars>
      </dgm:prSet>
      <dgm:spPr/>
    </dgm:pt>
    <dgm:pt modelId="{A09E8884-9B34-4AF4-8E64-8388B397C7F6}" type="pres">
      <dgm:prSet presAssocID="{9B56CA87-AB61-492F-83EE-605718100D3F}" presName="horzTwo" presStyleCnt="0"/>
      <dgm:spPr/>
    </dgm:pt>
  </dgm:ptLst>
  <dgm:cxnLst>
    <dgm:cxn modelId="{C7206300-84E6-434B-AE62-13530E699AB7}" type="presOf" srcId="{83DFE351-92B7-4FE7-ADBA-8A542F5C4854}" destId="{CE0FD60B-222B-44DC-8A48-049663E70EFA}" srcOrd="0" destOrd="0" presId="urn:microsoft.com/office/officeart/2005/8/layout/hierarchy4"/>
    <dgm:cxn modelId="{B8263F1A-59F7-4307-8368-4B2EA429143F}" type="presOf" srcId="{90CF6E77-D8A4-4EAA-A8A4-ED11F404323C}" destId="{11E8837E-FF7D-4B50-8E4B-1830CE334FB6}" srcOrd="0" destOrd="0" presId="urn:microsoft.com/office/officeart/2005/8/layout/hierarchy4"/>
    <dgm:cxn modelId="{BA36F71C-4E9C-4EBA-8E54-37C737101C17}" srcId="{83DFE351-92B7-4FE7-ADBA-8A542F5C4854}" destId="{9DB4D11C-54FA-4351-BF20-CE7496240002}" srcOrd="0" destOrd="0" parTransId="{D8DE4807-A8F2-4EA4-A791-526AA3818034}" sibTransId="{B7E4373F-D419-4DF0-A888-F9D10CE7CAB3}"/>
    <dgm:cxn modelId="{0745941D-F493-424C-8995-87ED10B5FD92}" type="presOf" srcId="{979099D4-6A47-4423-8736-2FFEBD585329}" destId="{BAC68EBB-811B-4191-9FD6-7C634D1221F0}" srcOrd="0" destOrd="0" presId="urn:microsoft.com/office/officeart/2005/8/layout/hierarchy4"/>
    <dgm:cxn modelId="{5D276862-DABE-4E7C-A147-523E22AB0888}" srcId="{9DB4D11C-54FA-4351-BF20-CE7496240002}" destId="{979099D4-6A47-4423-8736-2FFEBD585329}" srcOrd="1" destOrd="0" parTransId="{3943F012-66FD-415E-9FBF-D8DF1273ED30}" sibTransId="{67A86C0E-B4AA-4951-AABB-340D00C541F7}"/>
    <dgm:cxn modelId="{3478C158-38DA-47C1-8764-9743ABC56606}" srcId="{9DB4D11C-54FA-4351-BF20-CE7496240002}" destId="{90CF6E77-D8A4-4EAA-A8A4-ED11F404323C}" srcOrd="0" destOrd="0" parTransId="{E1648C4A-6A10-4B5C-80BD-FAA5E8DB9918}" sibTransId="{C5AC0360-E192-4F56-A7BD-806C9CCCDEB3}"/>
    <dgm:cxn modelId="{E9E0BF85-C429-48BA-8867-CFBDD8704B26}" type="presOf" srcId="{F13074B0-6821-44DC-80C8-84C9AFD7D5CE}" destId="{B180ABD9-8401-40DB-A8AA-ED4786287CAC}" srcOrd="0" destOrd="0" presId="urn:microsoft.com/office/officeart/2005/8/layout/hierarchy4"/>
    <dgm:cxn modelId="{7F3F40CA-D8F7-44EC-B743-5E083B45EE79}" srcId="{9DB4D11C-54FA-4351-BF20-CE7496240002}" destId="{F13074B0-6821-44DC-80C8-84C9AFD7D5CE}" srcOrd="2" destOrd="0" parTransId="{563F3F04-6D75-4D49-9D36-169F67C81B3A}" sibTransId="{92270027-0DD0-4DE1-BBCD-A5D1342ABDE0}"/>
    <dgm:cxn modelId="{95C089E2-C92C-4245-BB76-EFE845FB9961}" type="presOf" srcId="{9DB4D11C-54FA-4351-BF20-CE7496240002}" destId="{96491E91-45D4-4D8F-B4E2-E18676D56ADB}" srcOrd="0" destOrd="0" presId="urn:microsoft.com/office/officeart/2005/8/layout/hierarchy4"/>
    <dgm:cxn modelId="{3EC541FB-7043-4BEB-8856-DFFDE44ED8C5}" srcId="{9DB4D11C-54FA-4351-BF20-CE7496240002}" destId="{9B56CA87-AB61-492F-83EE-605718100D3F}" srcOrd="3" destOrd="0" parTransId="{C036B695-6E8B-4DC5-876F-6B7FFC6508A2}" sibTransId="{365FE5E5-92CA-45A5-B74C-5BA6EA1B779E}"/>
    <dgm:cxn modelId="{DDAC2EFC-045F-4F8E-863F-74F0D80960CA}" type="presOf" srcId="{9B56CA87-AB61-492F-83EE-605718100D3F}" destId="{8B58C7FB-C5A2-4E3B-9D92-BE20DF58B835}" srcOrd="0" destOrd="0" presId="urn:microsoft.com/office/officeart/2005/8/layout/hierarchy4"/>
    <dgm:cxn modelId="{5F54B073-0376-477E-81F4-DCE5C42CB3DD}" type="presParOf" srcId="{CE0FD60B-222B-44DC-8A48-049663E70EFA}" destId="{77C79E5A-AE98-46DE-B118-92A60AC5A0FC}" srcOrd="0" destOrd="0" presId="urn:microsoft.com/office/officeart/2005/8/layout/hierarchy4"/>
    <dgm:cxn modelId="{1DA852FA-1F2B-45AD-B9E1-ACC4FE1DE624}" type="presParOf" srcId="{77C79E5A-AE98-46DE-B118-92A60AC5A0FC}" destId="{96491E91-45D4-4D8F-B4E2-E18676D56ADB}" srcOrd="0" destOrd="0" presId="urn:microsoft.com/office/officeart/2005/8/layout/hierarchy4"/>
    <dgm:cxn modelId="{B0AE510D-8D9D-4458-8044-63AF519741EE}" type="presParOf" srcId="{77C79E5A-AE98-46DE-B118-92A60AC5A0FC}" destId="{AD634947-39BE-4CF6-BFB9-F42E7955D816}" srcOrd="1" destOrd="0" presId="urn:microsoft.com/office/officeart/2005/8/layout/hierarchy4"/>
    <dgm:cxn modelId="{F59B6FDA-5225-45BF-A042-111BAD9C7A63}" type="presParOf" srcId="{77C79E5A-AE98-46DE-B118-92A60AC5A0FC}" destId="{94AE71F0-E9AB-4C0F-9D66-D71969041F28}" srcOrd="2" destOrd="0" presId="urn:microsoft.com/office/officeart/2005/8/layout/hierarchy4"/>
    <dgm:cxn modelId="{1E84283E-4BB3-4F29-8755-4D5BA80E5A7E}" type="presParOf" srcId="{94AE71F0-E9AB-4C0F-9D66-D71969041F28}" destId="{5E8C8D2D-54FB-47D4-91A2-766804BD6AEC}" srcOrd="0" destOrd="0" presId="urn:microsoft.com/office/officeart/2005/8/layout/hierarchy4"/>
    <dgm:cxn modelId="{AC82C95E-21CC-49A9-83F1-57D27CA92632}" type="presParOf" srcId="{5E8C8D2D-54FB-47D4-91A2-766804BD6AEC}" destId="{11E8837E-FF7D-4B50-8E4B-1830CE334FB6}" srcOrd="0" destOrd="0" presId="urn:microsoft.com/office/officeart/2005/8/layout/hierarchy4"/>
    <dgm:cxn modelId="{E815BE71-C9CB-43E5-94FE-268E3C733D7B}" type="presParOf" srcId="{5E8C8D2D-54FB-47D4-91A2-766804BD6AEC}" destId="{80E59273-CE3B-4E75-9014-0DFA162D8C12}" srcOrd="1" destOrd="0" presId="urn:microsoft.com/office/officeart/2005/8/layout/hierarchy4"/>
    <dgm:cxn modelId="{7D6DBB08-1F86-4000-88CC-A5C8A8029BF9}" type="presParOf" srcId="{94AE71F0-E9AB-4C0F-9D66-D71969041F28}" destId="{13EC6182-6AF1-4355-9ADB-25ECD81DB298}" srcOrd="1" destOrd="0" presId="urn:microsoft.com/office/officeart/2005/8/layout/hierarchy4"/>
    <dgm:cxn modelId="{703B5B8C-51C7-4D2E-8871-FE7A7A6D7134}" type="presParOf" srcId="{94AE71F0-E9AB-4C0F-9D66-D71969041F28}" destId="{A427E7B9-37CA-4A20-92AE-44A3648AD0F5}" srcOrd="2" destOrd="0" presId="urn:microsoft.com/office/officeart/2005/8/layout/hierarchy4"/>
    <dgm:cxn modelId="{83F5FBAC-8B7A-4950-8A06-B295055834E7}" type="presParOf" srcId="{A427E7B9-37CA-4A20-92AE-44A3648AD0F5}" destId="{BAC68EBB-811B-4191-9FD6-7C634D1221F0}" srcOrd="0" destOrd="0" presId="urn:microsoft.com/office/officeart/2005/8/layout/hierarchy4"/>
    <dgm:cxn modelId="{C3F4BD1F-CD24-4237-8A75-0B9D4AB3A49E}" type="presParOf" srcId="{A427E7B9-37CA-4A20-92AE-44A3648AD0F5}" destId="{73C56E86-9559-4496-A859-F47845F34C0C}" srcOrd="1" destOrd="0" presId="urn:microsoft.com/office/officeart/2005/8/layout/hierarchy4"/>
    <dgm:cxn modelId="{2562B36C-447D-4E69-B977-739BFE0E49B2}" type="presParOf" srcId="{94AE71F0-E9AB-4C0F-9D66-D71969041F28}" destId="{50B8FF49-178D-43FC-BAC7-35A8B4A25153}" srcOrd="3" destOrd="0" presId="urn:microsoft.com/office/officeart/2005/8/layout/hierarchy4"/>
    <dgm:cxn modelId="{625B970C-EDA1-4485-8733-20764D29E833}" type="presParOf" srcId="{94AE71F0-E9AB-4C0F-9D66-D71969041F28}" destId="{7D6A9D5E-A231-4772-9997-A21E1A4D7604}" srcOrd="4" destOrd="0" presId="urn:microsoft.com/office/officeart/2005/8/layout/hierarchy4"/>
    <dgm:cxn modelId="{37C7D281-53CC-46A9-82BB-3CA4EB25AD79}" type="presParOf" srcId="{7D6A9D5E-A231-4772-9997-A21E1A4D7604}" destId="{B180ABD9-8401-40DB-A8AA-ED4786287CAC}" srcOrd="0" destOrd="0" presId="urn:microsoft.com/office/officeart/2005/8/layout/hierarchy4"/>
    <dgm:cxn modelId="{4883AA62-3F53-4844-9957-72752A2FFB94}" type="presParOf" srcId="{7D6A9D5E-A231-4772-9997-A21E1A4D7604}" destId="{9006004F-4D85-4181-92BE-12FFF44186B0}" srcOrd="1" destOrd="0" presId="urn:microsoft.com/office/officeart/2005/8/layout/hierarchy4"/>
    <dgm:cxn modelId="{080D61AD-333D-402A-84D2-8948D619DD09}" type="presParOf" srcId="{94AE71F0-E9AB-4C0F-9D66-D71969041F28}" destId="{E8873108-F81F-4A74-A119-A7B8A689179D}" srcOrd="5" destOrd="0" presId="urn:microsoft.com/office/officeart/2005/8/layout/hierarchy4"/>
    <dgm:cxn modelId="{FB764064-0553-4B33-9104-A4196752EF93}" type="presParOf" srcId="{94AE71F0-E9AB-4C0F-9D66-D71969041F28}" destId="{6A95A744-2389-42B6-8E02-0109A17F1FF0}" srcOrd="6" destOrd="0" presId="urn:microsoft.com/office/officeart/2005/8/layout/hierarchy4"/>
    <dgm:cxn modelId="{731C2343-0B09-4D02-BA00-ECF08A17A58F}" type="presParOf" srcId="{6A95A744-2389-42B6-8E02-0109A17F1FF0}" destId="{8B58C7FB-C5A2-4E3B-9D92-BE20DF58B835}" srcOrd="0" destOrd="0" presId="urn:microsoft.com/office/officeart/2005/8/layout/hierarchy4"/>
    <dgm:cxn modelId="{36EB3BAB-40D8-4780-BFA9-85F74EF328A4}" type="presParOf" srcId="{6A95A744-2389-42B6-8E02-0109A17F1FF0}" destId="{A09E8884-9B34-4AF4-8E64-8388B397C7F6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E323FF-88E6-4558-B6BD-F69A5107DD49}">
      <dsp:nvSpPr>
        <dsp:cNvPr id="0" name=""/>
        <dsp:cNvSpPr/>
      </dsp:nvSpPr>
      <dsp:spPr>
        <a:xfrm>
          <a:off x="0" y="18825"/>
          <a:ext cx="6096000" cy="748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Chair to provide update on rollout activities</a:t>
          </a:r>
        </a:p>
      </dsp:txBody>
      <dsp:txXfrm>
        <a:off x="36553" y="55378"/>
        <a:ext cx="6022894" cy="675694"/>
      </dsp:txXfrm>
    </dsp:sp>
    <dsp:sp modelId="{22F7537A-CA4A-4010-8EDE-ABF9F7DC0C50}">
      <dsp:nvSpPr>
        <dsp:cNvPr id="0" name=""/>
        <dsp:cNvSpPr/>
      </dsp:nvSpPr>
      <dsp:spPr>
        <a:xfrm>
          <a:off x="0" y="767625"/>
          <a:ext cx="6096000" cy="869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3548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/>
            <a:t>Q2 2019 Outreaches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/>
            <a:t>IESBA Webinars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/>
            <a:t>What’s next for the WG  </a:t>
          </a:r>
        </a:p>
      </dsp:txBody>
      <dsp:txXfrm>
        <a:off x="0" y="767625"/>
        <a:ext cx="6096000" cy="869400"/>
      </dsp:txXfrm>
    </dsp:sp>
    <dsp:sp modelId="{BFC226C4-8314-4836-9656-B76B22715CD9}">
      <dsp:nvSpPr>
        <dsp:cNvPr id="0" name=""/>
        <dsp:cNvSpPr/>
      </dsp:nvSpPr>
      <dsp:spPr>
        <a:xfrm>
          <a:off x="0" y="1637025"/>
          <a:ext cx="6096000" cy="748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2000" kern="1200" dirty="0"/>
            <a:t>Board to provide comments/suggestions</a:t>
          </a:r>
        </a:p>
      </dsp:txBody>
      <dsp:txXfrm>
        <a:off x="36553" y="1673578"/>
        <a:ext cx="6022894" cy="675694"/>
      </dsp:txXfrm>
    </dsp:sp>
    <dsp:sp modelId="{B1D06C56-4F2D-482A-8A66-BF88BE9D7296}">
      <dsp:nvSpPr>
        <dsp:cNvPr id="0" name=""/>
        <dsp:cNvSpPr/>
      </dsp:nvSpPr>
      <dsp:spPr>
        <a:xfrm>
          <a:off x="0" y="2385825"/>
          <a:ext cx="6096000" cy="662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3548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en-US" sz="1800" kern="1200" dirty="0"/>
            <a:t>Future rollout plans and activities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en-US" sz="1800" kern="1200" dirty="0"/>
            <a:t>Any other matters</a:t>
          </a:r>
        </a:p>
      </dsp:txBody>
      <dsp:txXfrm>
        <a:off x="0" y="2385825"/>
        <a:ext cx="6096000" cy="6624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491E91-45D4-4D8F-B4E2-E18676D56ADB}">
      <dsp:nvSpPr>
        <dsp:cNvPr id="0" name=""/>
        <dsp:cNvSpPr/>
      </dsp:nvSpPr>
      <dsp:spPr>
        <a:xfrm>
          <a:off x="929" y="885"/>
          <a:ext cx="5749442" cy="604119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b="1" kern="1200" dirty="0"/>
            <a:t>Global Webinars</a:t>
          </a:r>
        </a:p>
      </dsp:txBody>
      <dsp:txXfrm>
        <a:off x="18623" y="18579"/>
        <a:ext cx="5714054" cy="568731"/>
      </dsp:txXfrm>
    </dsp:sp>
    <dsp:sp modelId="{11E8837E-FF7D-4B50-8E4B-1830CE334FB6}">
      <dsp:nvSpPr>
        <dsp:cNvPr id="0" name=""/>
        <dsp:cNvSpPr/>
      </dsp:nvSpPr>
      <dsp:spPr>
        <a:xfrm>
          <a:off x="929" y="829575"/>
          <a:ext cx="1352173" cy="1912739"/>
        </a:xfrm>
        <a:prstGeom prst="roundRect">
          <a:avLst>
            <a:gd name="adj" fmla="val 10000"/>
          </a:avLst>
        </a:prstGeom>
        <a:solidFill>
          <a:schemeClr val="bg2">
            <a:lumMod val="20000"/>
            <a:lumOff val="8000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700" kern="1200" dirty="0"/>
            <a:t>About </a:t>
          </a:r>
          <a:r>
            <a:rPr lang="en-US" sz="1700" b="1" kern="1200" dirty="0"/>
            <a:t>1000</a:t>
          </a:r>
          <a:r>
            <a:rPr lang="en-US" sz="1700" kern="1200" dirty="0"/>
            <a:t> participants from over 100+ countries</a:t>
          </a:r>
        </a:p>
      </dsp:txBody>
      <dsp:txXfrm>
        <a:off x="40533" y="869179"/>
        <a:ext cx="1272965" cy="1833531"/>
      </dsp:txXfrm>
    </dsp:sp>
    <dsp:sp modelId="{BAC68EBB-811B-4191-9FD6-7C634D1221F0}">
      <dsp:nvSpPr>
        <dsp:cNvPr id="0" name=""/>
        <dsp:cNvSpPr/>
      </dsp:nvSpPr>
      <dsp:spPr>
        <a:xfrm>
          <a:off x="1466685" y="829575"/>
          <a:ext cx="1352173" cy="1912739"/>
        </a:xfrm>
        <a:prstGeom prst="roundRect">
          <a:avLst>
            <a:gd name="adj" fmla="val 10000"/>
          </a:avLst>
        </a:prstGeom>
        <a:solidFill>
          <a:schemeClr val="bg2">
            <a:lumMod val="20000"/>
            <a:lumOff val="8000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Key changes to the Code explained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 Q&amp;A session</a:t>
          </a:r>
        </a:p>
      </dsp:txBody>
      <dsp:txXfrm>
        <a:off x="1506289" y="869179"/>
        <a:ext cx="1272965" cy="1833531"/>
      </dsp:txXfrm>
    </dsp:sp>
    <dsp:sp modelId="{B180ABD9-8401-40DB-A8AA-ED4786287CAC}">
      <dsp:nvSpPr>
        <dsp:cNvPr id="0" name=""/>
        <dsp:cNvSpPr/>
      </dsp:nvSpPr>
      <dsp:spPr>
        <a:xfrm>
          <a:off x="2932442" y="829575"/>
          <a:ext cx="1352173" cy="1912739"/>
        </a:xfrm>
        <a:prstGeom prst="roundRect">
          <a:avLst>
            <a:gd name="adj" fmla="val 10000"/>
          </a:avLst>
        </a:prstGeom>
        <a:solidFill>
          <a:schemeClr val="bg2">
            <a:lumMod val="20000"/>
            <a:lumOff val="8000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More webinars to come in Q4 (will target Asia Pac time zone)</a:t>
          </a:r>
        </a:p>
      </dsp:txBody>
      <dsp:txXfrm>
        <a:off x="2972046" y="869179"/>
        <a:ext cx="1272965" cy="1833531"/>
      </dsp:txXfrm>
    </dsp:sp>
    <dsp:sp modelId="{8B58C7FB-C5A2-4E3B-9D92-BE20DF58B835}">
      <dsp:nvSpPr>
        <dsp:cNvPr id="0" name=""/>
        <dsp:cNvSpPr/>
      </dsp:nvSpPr>
      <dsp:spPr>
        <a:xfrm>
          <a:off x="4398198" y="829575"/>
          <a:ext cx="1352173" cy="1912739"/>
        </a:xfrm>
        <a:prstGeom prst="roundRect">
          <a:avLst>
            <a:gd name="adj" fmla="val 10000"/>
          </a:avLst>
        </a:prstGeom>
        <a:solidFill>
          <a:schemeClr val="bg2">
            <a:lumMod val="20000"/>
            <a:lumOff val="8000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Recorded webinars available on IESBA website</a:t>
          </a:r>
        </a:p>
      </dsp:txBody>
      <dsp:txXfrm>
        <a:off x="4437802" y="869179"/>
        <a:ext cx="1272965" cy="18335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6434"/>
          </a:xfrm>
          <a:prstGeom prst="rect">
            <a:avLst/>
          </a:prstGeom>
        </p:spPr>
        <p:txBody>
          <a:bodyPr vert="horz" lIns="92977" tIns="46488" rIns="92977" bIns="46488" rtlCol="0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1"/>
            <a:ext cx="3037840" cy="466434"/>
          </a:xfrm>
          <a:prstGeom prst="rect">
            <a:avLst/>
          </a:prstGeom>
        </p:spPr>
        <p:txBody>
          <a:bodyPr vert="horz" lIns="92977" tIns="46488" rIns="92977" bIns="46488" rtlCol="0"/>
          <a:lstStyle>
            <a:lvl1pPr algn="r">
              <a:defRPr sz="1100"/>
            </a:lvl1pPr>
          </a:lstStyle>
          <a:p>
            <a:fld id="{2B4B733A-D87D-4E17-B6F1-847B38E03953}" type="datetimeFigureOut">
              <a:rPr lang="en-US" smtClean="0"/>
              <a:t>6/14/2019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8"/>
            <a:ext cx="3037840" cy="466433"/>
          </a:xfrm>
          <a:prstGeom prst="rect">
            <a:avLst/>
          </a:prstGeom>
        </p:spPr>
        <p:txBody>
          <a:bodyPr vert="horz" lIns="92977" tIns="46488" rIns="92977" bIns="46488" rtlCol="0" anchor="b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829968"/>
            <a:ext cx="3037840" cy="466433"/>
          </a:xfrm>
          <a:prstGeom prst="rect">
            <a:avLst/>
          </a:prstGeom>
        </p:spPr>
        <p:txBody>
          <a:bodyPr vert="horz" lIns="92977" tIns="46488" rIns="92977" bIns="46488" rtlCol="0" anchor="b"/>
          <a:lstStyle>
            <a:lvl1pPr algn="r">
              <a:defRPr sz="1100"/>
            </a:lvl1pPr>
          </a:lstStyle>
          <a:p>
            <a:fld id="{1A635890-1661-4B08-8516-676FF86113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3857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2977" tIns="46488" rIns="92977" bIns="46488" rtlCol="0"/>
          <a:lstStyle>
            <a:lvl1pPr algn="l">
              <a:defRPr sz="11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wrap="square" lIns="92977" tIns="46488" rIns="92977" bIns="46488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6/14/2019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77" tIns="46488" rIns="92977" bIns="4648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1"/>
            <a:ext cx="5608320" cy="4183380"/>
          </a:xfrm>
          <a:prstGeom prst="rect">
            <a:avLst/>
          </a:prstGeom>
        </p:spPr>
        <p:txBody>
          <a:bodyPr vert="horz" lIns="92977" tIns="46488" rIns="92977" bIns="46488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2977" tIns="46488" rIns="92977" bIns="46488" rtlCol="0" anchor="b"/>
          <a:lstStyle>
            <a:lvl1pPr algn="l">
              <a:defRPr sz="11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wrap="square" lIns="92977" tIns="46488" rIns="92977" bIns="46488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6402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4587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9918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1294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294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9276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9824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90306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  <p:sldLayoutId id="2147483847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>
          <a:xfrm>
            <a:off x="4115653" y="1428750"/>
            <a:ext cx="5714999" cy="685800"/>
          </a:xfrm>
        </p:spPr>
        <p:txBody>
          <a:bodyPr/>
          <a:lstStyle/>
          <a:p>
            <a:r>
              <a:rPr lang="en-US" sz="2200" dirty="0">
                <a:latin typeface="Arial" charset="0"/>
              </a:rPr>
              <a:t>Rollout Update</a:t>
            </a:r>
          </a:p>
        </p:txBody>
      </p:sp>
      <p:sp>
        <p:nvSpPr>
          <p:cNvPr id="6" name="Subtitle 3"/>
          <p:cNvSpPr>
            <a:spLocks noGrp="1"/>
          </p:cNvSpPr>
          <p:nvPr>
            <p:ph type="subTitle" idx="1"/>
          </p:nvPr>
        </p:nvSpPr>
        <p:spPr>
          <a:xfrm>
            <a:off x="4115653" y="3850022"/>
            <a:ext cx="4876800" cy="636986"/>
          </a:xfrm>
        </p:spPr>
        <p:txBody>
          <a:bodyPr/>
          <a:lstStyle/>
          <a:p>
            <a:pPr marL="236538" indent="-236538"/>
            <a:r>
              <a:rPr lang="en-US" dirty="0">
                <a:latin typeface="Arial" charset="0"/>
              </a:rPr>
              <a:t>IESBA Meeting</a:t>
            </a:r>
          </a:p>
          <a:p>
            <a:pPr marL="236538" indent="-236538"/>
            <a:r>
              <a:rPr lang="en-US" dirty="0">
                <a:latin typeface="Arial" charset="0"/>
              </a:rPr>
              <a:t>Nashville, TN </a:t>
            </a:r>
          </a:p>
          <a:p>
            <a:pPr marL="236538" indent="-236538"/>
            <a:r>
              <a:rPr lang="en-US" dirty="0">
                <a:latin typeface="Arial" charset="0"/>
              </a:rPr>
              <a:t>June 17-19, 2019</a:t>
            </a:r>
          </a:p>
        </p:txBody>
      </p:sp>
      <p:sp>
        <p:nvSpPr>
          <p:cNvPr id="7" name="Subtitle 3">
            <a:extLst>
              <a:ext uri="{FF2B5EF4-FFF2-40B4-BE49-F238E27FC236}">
                <a16:creationId xmlns:a16="http://schemas.microsoft.com/office/drawing/2014/main" id="{9B181E7B-9338-4292-844E-F02F8B494A43}"/>
              </a:ext>
            </a:extLst>
          </p:cNvPr>
          <p:cNvSpPr txBox="1">
            <a:spLocks/>
          </p:cNvSpPr>
          <p:nvPr/>
        </p:nvSpPr>
        <p:spPr bwMode="auto">
          <a:xfrm>
            <a:off x="4115653" y="2903995"/>
            <a:ext cx="4716087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2000" dirty="0"/>
              <a:t>Kim Gibson, IESBA Member and Rollout Working Group Chair </a:t>
            </a:r>
          </a:p>
          <a:p>
            <a:pPr marL="393700" indent="-393700">
              <a:spcBef>
                <a:spcPts val="600"/>
              </a:spcBef>
            </a:pPr>
            <a:endParaRPr lang="en-US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 of Session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2EDA9AB9-A295-47CD-8CBE-47FA678EFBF3}"/>
              </a:ext>
            </a:extLst>
          </p:cNvPr>
          <p:cNvSpPr txBox="1">
            <a:spLocks/>
          </p:cNvSpPr>
          <p:nvPr/>
        </p:nvSpPr>
        <p:spPr bwMode="auto">
          <a:xfrm>
            <a:off x="381000" y="169254"/>
            <a:ext cx="266700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ts val="776"/>
              </a:spcBef>
              <a:spcAft>
                <a:spcPct val="0"/>
              </a:spcAft>
              <a:buNone/>
              <a:defRPr sz="140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ctr" rtl="0" eaLnBrk="1" fontAlgn="base" hangingPunct="1">
              <a:spcBef>
                <a:spcPts val="776"/>
              </a:spcBef>
              <a:spcAft>
                <a:spcPct val="0"/>
              </a:spcAft>
              <a:buNone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ctr" rtl="0" eaLnBrk="1" fontAlgn="base" hangingPunct="1">
              <a:spcBef>
                <a:spcPts val="776"/>
              </a:spcBef>
              <a:spcAft>
                <a:spcPct val="0"/>
              </a:spcAft>
              <a:buNone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ctr" rtl="0" eaLnBrk="1" fontAlgn="base" hangingPunct="1">
              <a:spcBef>
                <a:spcPts val="776"/>
              </a:spcBef>
              <a:spcAft>
                <a:spcPct val="0"/>
              </a:spcAft>
              <a:buNone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ctr" rtl="0" eaLnBrk="1" fontAlgn="base" hangingPunct="1">
              <a:spcBef>
                <a:spcPts val="776"/>
              </a:spcBef>
              <a:spcAft>
                <a:spcPct val="0"/>
              </a:spcAft>
              <a:buNone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kern="0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6CB0F97F-D0AF-4801-8A8A-2DE4BC62AD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99467663"/>
              </p:ext>
            </p:extLst>
          </p:nvPr>
        </p:nvGraphicFramePr>
        <p:xfrm>
          <a:off x="228600" y="1352550"/>
          <a:ext cx="6096000" cy="30670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6" name="Picture 2" descr="Image result for rollout">
            <a:extLst>
              <a:ext uri="{FF2B5EF4-FFF2-40B4-BE49-F238E27FC236}">
                <a16:creationId xmlns:a16="http://schemas.microsoft.com/office/drawing/2014/main" id="{03F4614F-A6BF-4A3F-A2CF-FB8460DC5B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58115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3370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Outreaches – Q2 2019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2EDA9AB9-A295-47CD-8CBE-47FA678EFBF3}"/>
              </a:ext>
            </a:extLst>
          </p:cNvPr>
          <p:cNvSpPr txBox="1">
            <a:spLocks/>
          </p:cNvSpPr>
          <p:nvPr/>
        </p:nvSpPr>
        <p:spPr bwMode="auto">
          <a:xfrm>
            <a:off x="381000" y="169254"/>
            <a:ext cx="266700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ts val="776"/>
              </a:spcBef>
              <a:spcAft>
                <a:spcPct val="0"/>
              </a:spcAft>
              <a:buNone/>
              <a:defRPr sz="140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ctr" rtl="0" eaLnBrk="1" fontAlgn="base" hangingPunct="1">
              <a:spcBef>
                <a:spcPts val="776"/>
              </a:spcBef>
              <a:spcAft>
                <a:spcPct val="0"/>
              </a:spcAft>
              <a:buNone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ctr" rtl="0" eaLnBrk="1" fontAlgn="base" hangingPunct="1">
              <a:spcBef>
                <a:spcPts val="776"/>
              </a:spcBef>
              <a:spcAft>
                <a:spcPct val="0"/>
              </a:spcAft>
              <a:buNone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ctr" rtl="0" eaLnBrk="1" fontAlgn="base" hangingPunct="1">
              <a:spcBef>
                <a:spcPts val="776"/>
              </a:spcBef>
              <a:spcAft>
                <a:spcPct val="0"/>
              </a:spcAft>
              <a:buNone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ctr" rtl="0" eaLnBrk="1" fontAlgn="base" hangingPunct="1">
              <a:spcBef>
                <a:spcPts val="776"/>
              </a:spcBef>
              <a:spcAft>
                <a:spcPct val="0"/>
              </a:spcAft>
              <a:buNone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kern="0" dirty="0"/>
              <a:t>Update on Rollout Activities</a:t>
            </a:r>
          </a:p>
          <a:p>
            <a:endParaRPr lang="en-US" kern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8F8F761-0050-4F3B-8545-D78B2BC1C4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285" y="1349375"/>
            <a:ext cx="2932430" cy="293243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8B2A51F-271A-49E9-89C0-965EBF93CD77}"/>
              </a:ext>
            </a:extLst>
          </p:cNvPr>
          <p:cNvSpPr/>
          <p:nvPr/>
        </p:nvSpPr>
        <p:spPr bwMode="auto">
          <a:xfrm>
            <a:off x="3453384" y="1428750"/>
            <a:ext cx="2237232" cy="457200"/>
          </a:xfrm>
          <a:prstGeom prst="rect">
            <a:avLst/>
          </a:prstGeom>
          <a:noFill/>
          <a:ln w="28575" cap="flat" cmpd="sng" algn="ctr">
            <a:solidFill>
              <a:srgbClr val="29539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Middle East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AA8C078-9A5D-4DB0-BA71-E8027EC2E988}"/>
              </a:ext>
            </a:extLst>
          </p:cNvPr>
          <p:cNvSpPr/>
          <p:nvPr/>
        </p:nvSpPr>
        <p:spPr bwMode="auto">
          <a:xfrm>
            <a:off x="6392418" y="1423348"/>
            <a:ext cx="2237232" cy="457200"/>
          </a:xfrm>
          <a:prstGeom prst="rect">
            <a:avLst/>
          </a:prstGeom>
          <a:noFill/>
          <a:ln w="28575" cap="flat" cmpd="sng" algn="ctr">
            <a:solidFill>
              <a:srgbClr val="29539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Korea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9892AC9-BF1D-4131-A239-13091F06383A}"/>
              </a:ext>
            </a:extLst>
          </p:cNvPr>
          <p:cNvSpPr/>
          <p:nvPr/>
        </p:nvSpPr>
        <p:spPr bwMode="auto">
          <a:xfrm>
            <a:off x="6392418" y="2460056"/>
            <a:ext cx="2237232" cy="462987"/>
          </a:xfrm>
          <a:prstGeom prst="rect">
            <a:avLst/>
          </a:prstGeom>
          <a:noFill/>
          <a:ln w="28575" cap="flat" cmpd="sng" algn="ctr">
            <a:solidFill>
              <a:srgbClr val="29539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France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DCE9DDB-25BA-4D9B-91F9-B894944933D2}"/>
              </a:ext>
            </a:extLst>
          </p:cNvPr>
          <p:cNvSpPr/>
          <p:nvPr/>
        </p:nvSpPr>
        <p:spPr bwMode="auto">
          <a:xfrm>
            <a:off x="6392418" y="3413156"/>
            <a:ext cx="2237232" cy="457200"/>
          </a:xfrm>
          <a:prstGeom prst="rect">
            <a:avLst/>
          </a:prstGeom>
          <a:noFill/>
          <a:ln w="28575" cap="flat" cmpd="sng" algn="ctr">
            <a:solidFill>
              <a:srgbClr val="29539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Costa Rica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9A9157A-C964-46FA-BA71-F523C4C6E193}"/>
              </a:ext>
            </a:extLst>
          </p:cNvPr>
          <p:cNvSpPr/>
          <p:nvPr/>
        </p:nvSpPr>
        <p:spPr bwMode="auto">
          <a:xfrm>
            <a:off x="3481093" y="3413156"/>
            <a:ext cx="2237232" cy="457200"/>
          </a:xfrm>
          <a:prstGeom prst="rect">
            <a:avLst/>
          </a:prstGeom>
          <a:noFill/>
          <a:ln w="28575" cap="flat" cmpd="sng" algn="ctr">
            <a:solidFill>
              <a:srgbClr val="29539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Russia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04D9036-6DBE-45E1-8BC2-18CC7B0A239B}"/>
              </a:ext>
            </a:extLst>
          </p:cNvPr>
          <p:cNvSpPr/>
          <p:nvPr/>
        </p:nvSpPr>
        <p:spPr bwMode="auto">
          <a:xfrm>
            <a:off x="3469594" y="2460056"/>
            <a:ext cx="2237232" cy="457200"/>
          </a:xfrm>
          <a:prstGeom prst="rect">
            <a:avLst/>
          </a:prstGeom>
          <a:noFill/>
          <a:ln w="28575" cap="flat" cmpd="sng" algn="ctr">
            <a:solidFill>
              <a:srgbClr val="29539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South Africa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3CD78C5-4AEC-4883-8FCE-98AC9D8370A3}"/>
              </a:ext>
            </a:extLst>
          </p:cNvPr>
          <p:cNvSpPr txBox="1"/>
          <p:nvPr/>
        </p:nvSpPr>
        <p:spPr>
          <a:xfrm>
            <a:off x="6378562" y="2937625"/>
            <a:ext cx="2264941" cy="33855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Paris - Various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B99440D-1672-4422-A441-07FF0CC8364D}"/>
              </a:ext>
            </a:extLst>
          </p:cNvPr>
          <p:cNvSpPr txBox="1"/>
          <p:nvPr/>
        </p:nvSpPr>
        <p:spPr>
          <a:xfrm>
            <a:off x="6392417" y="1887638"/>
            <a:ext cx="2237232" cy="33855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KICPA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D3E4F37-FEC2-4251-B077-8D312C4B821B}"/>
              </a:ext>
            </a:extLst>
          </p:cNvPr>
          <p:cNvSpPr txBox="1"/>
          <p:nvPr/>
        </p:nvSpPr>
        <p:spPr>
          <a:xfrm>
            <a:off x="6385489" y="3885699"/>
            <a:ext cx="2251086" cy="33855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</a:rPr>
              <a:t>CReCER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, SSB Forum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A78A288-1592-4D18-8798-5079C98852A7}"/>
              </a:ext>
            </a:extLst>
          </p:cNvPr>
          <p:cNvSpPr txBox="1"/>
          <p:nvPr/>
        </p:nvSpPr>
        <p:spPr>
          <a:xfrm>
            <a:off x="3453383" y="2930736"/>
            <a:ext cx="2264941" cy="33855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PAFA TSSF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13B91DE-964D-4BE1-AE7C-B861C43AE7C2}"/>
              </a:ext>
            </a:extLst>
          </p:cNvPr>
          <p:cNvSpPr txBox="1"/>
          <p:nvPr/>
        </p:nvSpPr>
        <p:spPr>
          <a:xfrm>
            <a:off x="3453384" y="1900512"/>
            <a:ext cx="2237232" cy="33855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Riyadh, KSA - Various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7118A65-CC0B-4D7C-B2FE-A8F17782EAA7}"/>
              </a:ext>
            </a:extLst>
          </p:cNvPr>
          <p:cNvSpPr txBox="1"/>
          <p:nvPr/>
        </p:nvSpPr>
        <p:spPr>
          <a:xfrm>
            <a:off x="3453383" y="3885699"/>
            <a:ext cx="2264941" cy="33855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Moscow - Various</a:t>
            </a:r>
          </a:p>
        </p:txBody>
      </p:sp>
    </p:spTree>
    <p:extLst>
      <p:ext uri="{BB962C8B-B14F-4D97-AF65-F5344CB8AC3E}">
        <p14:creationId xmlns:p14="http://schemas.microsoft.com/office/powerpoint/2010/main" val="2421849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4724400" cy="2535317"/>
          </a:xfrm>
        </p:spPr>
        <p:txBody>
          <a:bodyPr/>
          <a:lstStyle/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March and April 2019 IESBA Webinars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2EDA9AB9-A295-47CD-8CBE-47FA678EFBF3}"/>
              </a:ext>
            </a:extLst>
          </p:cNvPr>
          <p:cNvSpPr txBox="1">
            <a:spLocks/>
          </p:cNvSpPr>
          <p:nvPr/>
        </p:nvSpPr>
        <p:spPr bwMode="auto">
          <a:xfrm>
            <a:off x="381000" y="169254"/>
            <a:ext cx="266700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ts val="776"/>
              </a:spcBef>
              <a:spcAft>
                <a:spcPct val="0"/>
              </a:spcAft>
              <a:buNone/>
              <a:defRPr sz="140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ctr" rtl="0" eaLnBrk="1" fontAlgn="base" hangingPunct="1">
              <a:spcBef>
                <a:spcPts val="776"/>
              </a:spcBef>
              <a:spcAft>
                <a:spcPct val="0"/>
              </a:spcAft>
              <a:buNone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ctr" rtl="0" eaLnBrk="1" fontAlgn="base" hangingPunct="1">
              <a:spcBef>
                <a:spcPts val="776"/>
              </a:spcBef>
              <a:spcAft>
                <a:spcPct val="0"/>
              </a:spcAft>
              <a:buNone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ctr" rtl="0" eaLnBrk="1" fontAlgn="base" hangingPunct="1">
              <a:spcBef>
                <a:spcPts val="776"/>
              </a:spcBef>
              <a:spcAft>
                <a:spcPct val="0"/>
              </a:spcAft>
              <a:buNone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ctr" rtl="0" eaLnBrk="1" fontAlgn="base" hangingPunct="1">
              <a:spcBef>
                <a:spcPts val="776"/>
              </a:spcBef>
              <a:spcAft>
                <a:spcPct val="0"/>
              </a:spcAft>
              <a:buNone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kern="0"/>
              <a:t>Update on Rollout Activities</a:t>
            </a:r>
          </a:p>
          <a:p>
            <a:endParaRPr lang="en-US" kern="0" dirty="0"/>
          </a:p>
        </p:txBody>
      </p: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94A1996B-B8AF-4F3F-99C5-6D3F49CD672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57605268"/>
              </p:ext>
            </p:extLst>
          </p:nvPr>
        </p:nvGraphicFramePr>
        <p:xfrm>
          <a:off x="3316498" y="1504950"/>
          <a:ext cx="5751302" cy="274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B8304A28-6000-45CB-BC3C-38C3B9B6566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3233" y="1892080"/>
            <a:ext cx="3122534" cy="234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89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next for the Rollout WG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0B611157-9F46-4248-A05E-35E04CCDDB3C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A7F457B-0AD7-430B-95BF-C17A26E575B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90" r="1016"/>
          <a:stretch/>
        </p:blipFill>
        <p:spPr>
          <a:xfrm>
            <a:off x="2628900" y="1436098"/>
            <a:ext cx="3886200" cy="26075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8B997D4-88E3-4AD0-9218-9DC618CC7F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8096">
            <a:off x="7268339" y="1383422"/>
            <a:ext cx="1004851" cy="100038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702F691-92FA-44B4-8E29-95267026D1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262670">
            <a:off x="190695" y="1540655"/>
            <a:ext cx="2178143" cy="88874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6E37430-BE58-410D-BF45-0F8592F872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1784" y="3741451"/>
            <a:ext cx="1230479" cy="40805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E46B66D-4F9F-4462-AC0D-3D135D9404B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392628">
            <a:off x="430966" y="2654928"/>
            <a:ext cx="1699464" cy="73759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BE506A3-1022-48F1-A106-3F5BC3698F0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0984816" flipH="1">
            <a:off x="7178755" y="2666315"/>
            <a:ext cx="1004945" cy="1425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0633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Matters for IESBA Consideration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3EE392-4BBC-4392-B6C0-A3C29D8361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1733550"/>
            <a:ext cx="6400800" cy="102426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IESBA members views welcome, in particular about f</a:t>
            </a:r>
            <a:r>
              <a:rPr lang="en-US" sz="2200" dirty="0"/>
              <a:t>uture rollout activities 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0B611157-9F46-4248-A05E-35E04CCDDB3C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594186C-B312-4B06-8174-E864947B92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2526548"/>
            <a:ext cx="2926334" cy="1560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6260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0707978"/>
      </p:ext>
    </p:extLst>
  </p:cSld>
  <p:clrMapOvr>
    <a:masterClrMapping/>
  </p:clrMapOvr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150423 Forum of Firms IESBA Peter Hughes" id="{855BE383-8B6C-4EB1-8557-672D5CCEBC22}" vid="{F4A2DCA7-B248-4570-8002-E7D7FAD854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6806</TotalTime>
  <Words>168</Words>
  <Application>Microsoft Office PowerPoint</Application>
  <PresentationFormat>On-screen Show (16:9)</PresentationFormat>
  <Paragraphs>44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ＭＳ Ｐゴシック</vt:lpstr>
      <vt:lpstr>ＭＳ Ｐゴシック</vt:lpstr>
      <vt:lpstr>Arial</vt:lpstr>
      <vt:lpstr>Bauer Bodoni Std</vt:lpstr>
      <vt:lpstr>Calibri</vt:lpstr>
      <vt:lpstr>ヒラギノ角ゴ Pro W3</vt:lpstr>
      <vt:lpstr>IESBA_Powerpoint_template_GREEN RIBBON_WIDESCREEN</vt:lpstr>
      <vt:lpstr>Rollout Update</vt:lpstr>
      <vt:lpstr>Outline of Session</vt:lpstr>
      <vt:lpstr>Outreaches – Q2 2019</vt:lpstr>
      <vt:lpstr>March and April 2019 IESBA Webinars</vt:lpstr>
      <vt:lpstr>What’s next for the Rollout WG</vt:lpstr>
      <vt:lpstr>Matters for IESBA Consideration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Professional Skepticism</dc:title>
  <dc:creator>Diane Jules</dc:creator>
  <cp:lastModifiedBy>Geoffrey Kwan</cp:lastModifiedBy>
  <cp:revision>368</cp:revision>
  <cp:lastPrinted>2018-03-01T14:19:52Z</cp:lastPrinted>
  <dcterms:modified xsi:type="dcterms:W3CDTF">2019-06-15T01:52:10Z</dcterms:modified>
</cp:coreProperties>
</file>