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6" r:id="rId1"/>
  </p:sldMasterIdLst>
  <p:notesMasterIdLst>
    <p:notesMasterId r:id="rId12"/>
  </p:notesMasterIdLst>
  <p:handoutMasterIdLst>
    <p:handoutMasterId r:id="rId13"/>
  </p:handoutMasterIdLst>
  <p:sldIdLst>
    <p:sldId id="328" r:id="rId2"/>
    <p:sldId id="370" r:id="rId3"/>
    <p:sldId id="401" r:id="rId4"/>
    <p:sldId id="387" r:id="rId5"/>
    <p:sldId id="406" r:id="rId6"/>
    <p:sldId id="407" r:id="rId7"/>
    <p:sldId id="408" r:id="rId8"/>
    <p:sldId id="409" r:id="rId9"/>
    <p:sldId id="405" r:id="rId10"/>
    <p:sldId id="276" r:id="rId11"/>
  </p:sldIdLst>
  <p:sldSz cx="9144000" cy="5143500" type="screen16x9"/>
  <p:notesSz cx="7010400" cy="92964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148" userDrawn="1">
          <p15:clr>
            <a:srgbClr val="A4A3A4"/>
          </p15:clr>
        </p15:guide>
        <p15:guide id="2" orient="horz" pos="295">
          <p15:clr>
            <a:srgbClr val="A4A3A4"/>
          </p15:clr>
        </p15:guide>
        <p15:guide id="3" orient="horz" pos="900" userDrawn="1">
          <p15:clr>
            <a:srgbClr val="A4A3A4"/>
          </p15:clr>
        </p15:guide>
        <p15:guide id="4" orient="horz" pos="2820" userDrawn="1">
          <p15:clr>
            <a:srgbClr val="A4A3A4"/>
          </p15:clr>
        </p15:guide>
        <p15:guide id="5" pos="19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ICPA" initials="A" lastIdx="16" clrIdx="0"/>
  <p:cmAuthor id="7" name="Diane Jules" initials="DJ" lastIdx="28" clrIdx="7">
    <p:extLst>
      <p:ext uri="{19B8F6BF-5375-455C-9EA6-DF929625EA0E}">
        <p15:presenceInfo xmlns:p15="http://schemas.microsoft.com/office/powerpoint/2012/main" userId="S-1-5-21-1801674531-1972579041-839522115-7232" providerId="AD"/>
      </p:ext>
    </p:extLst>
  </p:cmAuthor>
  <p:cmAuthor id="1" name="Chris Jackson" initials="CJ" lastIdx="1" clrIdx="1"/>
  <p:cmAuthor id="8" name="Part C TF" initials="TF" lastIdx="1" clrIdx="8">
    <p:extLst>
      <p:ext uri="{19B8F6BF-5375-455C-9EA6-DF929625EA0E}">
        <p15:presenceInfo xmlns:p15="http://schemas.microsoft.com/office/powerpoint/2012/main" userId="Part C TF" providerId="None"/>
      </p:ext>
    </p:extLst>
  </p:cmAuthor>
  <p:cmAuthor id="2" name="Lisa Snyder" initials="LS" lastIdx="24" clrIdx="2">
    <p:extLst/>
  </p:cmAuthor>
  <p:cmAuthor id="3" name="Kaushal Gandhi" initials="KG" lastIdx="13" clrIdx="3">
    <p:extLst/>
  </p:cmAuthor>
  <p:cmAuthor id="4" name="IESBA Staff" initials="STAFF" lastIdx="2" clrIdx="4">
    <p:extLst/>
  </p:cmAuthor>
  <p:cmAuthor id="5" name="Helene Agélii" initials="" lastIdx="8" clrIdx="5"/>
  <p:cmAuthor id="6" name="Geoffrey Kwan" initials="GK" lastIdx="2" clrIdx="6">
    <p:extLst>
      <p:ext uri="{19B8F6BF-5375-455C-9EA6-DF929625EA0E}">
        <p15:presenceInfo xmlns:p15="http://schemas.microsoft.com/office/powerpoint/2012/main" userId="Geoffrey Kwa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438C"/>
    <a:srgbClr val="0172B7"/>
    <a:srgbClr val="0189DD"/>
    <a:srgbClr val="5CC0FE"/>
    <a:srgbClr val="9D6731"/>
    <a:srgbClr val="CCFFFF"/>
    <a:srgbClr val="013C80"/>
    <a:srgbClr val="12A9D9"/>
    <a:srgbClr val="2D8EC2"/>
    <a:srgbClr val="1A276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21" autoAdjust="0"/>
    <p:restoredTop sz="84201" autoAdjust="0"/>
  </p:normalViewPr>
  <p:slideViewPr>
    <p:cSldViewPr showGuides="1">
      <p:cViewPr varScale="1">
        <p:scale>
          <a:sx n="78" d="100"/>
          <a:sy n="78" d="100"/>
        </p:scale>
        <p:origin x="1140" y="78"/>
      </p:cViewPr>
      <p:guideLst>
        <p:guide orient="horz" pos="2148"/>
        <p:guide orient="horz" pos="295"/>
        <p:guide orient="horz" pos="900"/>
        <p:guide orient="horz" pos="2820"/>
        <p:guide pos="19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900" y="213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B46428-AABF-4CA8-9A46-0FB7A51A17C1}" type="doc">
      <dgm:prSet loTypeId="urn:microsoft.com/office/officeart/2005/8/layout/target2" loCatId="relationship" qsTypeId="urn:microsoft.com/office/officeart/2005/8/quickstyle/simple1" qsCatId="simple" csTypeId="urn:microsoft.com/office/officeart/2005/8/colors/accent1_2" csCatId="accent1" phldr="1"/>
      <dgm:spPr/>
      <dgm:t>
        <a:bodyPr/>
        <a:lstStyle/>
        <a:p>
          <a:endParaRPr lang="en-US"/>
        </a:p>
      </dgm:t>
    </dgm:pt>
    <dgm:pt modelId="{323FEB73-3C99-4515-AA18-1BC0AC499374}">
      <dgm:prSet custT="1"/>
      <dgm:spPr/>
      <dgm:t>
        <a:bodyPr/>
        <a:lstStyle/>
        <a:p>
          <a:pPr rtl="0"/>
          <a:r>
            <a:rPr lang="en-US" sz="2800" dirty="0" smtClean="0"/>
            <a:t>General support from the Board for the TF’s recommendations</a:t>
          </a:r>
          <a:endParaRPr lang="en-US" sz="2800" dirty="0"/>
        </a:p>
      </dgm:t>
    </dgm:pt>
    <dgm:pt modelId="{4D1E7349-E861-45D8-8FC2-01DB8AEEED9D}" type="parTrans" cxnId="{A598805F-485F-4B3D-871B-9466600EF9D2}">
      <dgm:prSet/>
      <dgm:spPr/>
      <dgm:t>
        <a:bodyPr/>
        <a:lstStyle/>
        <a:p>
          <a:endParaRPr lang="en-US"/>
        </a:p>
      </dgm:t>
    </dgm:pt>
    <dgm:pt modelId="{E9E9FF4E-0F5F-4E39-B364-1D962EF55917}" type="sibTrans" cxnId="{A598805F-485F-4B3D-871B-9466600EF9D2}">
      <dgm:prSet/>
      <dgm:spPr/>
      <dgm:t>
        <a:bodyPr/>
        <a:lstStyle/>
        <a:p>
          <a:endParaRPr lang="en-US"/>
        </a:p>
      </dgm:t>
    </dgm:pt>
    <dgm:pt modelId="{44E73328-EEF8-4143-A9DD-FCB2DD426692}">
      <dgm:prSet/>
      <dgm:spPr/>
      <dgm:t>
        <a:bodyPr/>
        <a:lstStyle/>
        <a:p>
          <a:pPr rtl="0"/>
          <a:r>
            <a:rPr lang="en-US" dirty="0" smtClean="0"/>
            <a:t>Scope of requirement paragraphs</a:t>
          </a:r>
          <a:endParaRPr lang="en-US" dirty="0"/>
        </a:p>
      </dgm:t>
    </dgm:pt>
    <dgm:pt modelId="{07D3540B-4443-426A-A642-9A5935DD16DB}" type="parTrans" cxnId="{4BB7BB2B-5936-4DED-9FCF-A0C1B345C0E7}">
      <dgm:prSet/>
      <dgm:spPr/>
      <dgm:t>
        <a:bodyPr/>
        <a:lstStyle/>
        <a:p>
          <a:endParaRPr lang="en-US"/>
        </a:p>
      </dgm:t>
    </dgm:pt>
    <dgm:pt modelId="{3722BC88-5FE3-4CAB-9568-C43C855D6A79}" type="sibTrans" cxnId="{4BB7BB2B-5936-4DED-9FCF-A0C1B345C0E7}">
      <dgm:prSet/>
      <dgm:spPr/>
      <dgm:t>
        <a:bodyPr/>
        <a:lstStyle/>
        <a:p>
          <a:endParaRPr lang="en-US"/>
        </a:p>
      </dgm:t>
    </dgm:pt>
    <dgm:pt modelId="{0A1BC1D0-EF37-4413-BC81-C8CA5177421D}">
      <dgm:prSet/>
      <dgm:spPr/>
      <dgm:t>
        <a:bodyPr/>
        <a:lstStyle/>
        <a:p>
          <a:pPr rtl="0"/>
          <a:r>
            <a:rPr lang="en-US" dirty="0" smtClean="0"/>
            <a:t>Revised examples in AM</a:t>
          </a:r>
          <a:endParaRPr lang="en-US" dirty="0"/>
        </a:p>
      </dgm:t>
    </dgm:pt>
    <dgm:pt modelId="{AB6B41AF-399C-45C7-9692-5D7B0AF4FD60}" type="parTrans" cxnId="{42F35B8A-4F75-4D75-B92C-29DE7ACC2526}">
      <dgm:prSet/>
      <dgm:spPr/>
      <dgm:t>
        <a:bodyPr/>
        <a:lstStyle/>
        <a:p>
          <a:endParaRPr lang="en-US"/>
        </a:p>
      </dgm:t>
    </dgm:pt>
    <dgm:pt modelId="{A059B516-D191-4253-91A4-13F7A76A3115}" type="sibTrans" cxnId="{42F35B8A-4F75-4D75-B92C-29DE7ACC2526}">
      <dgm:prSet/>
      <dgm:spPr/>
      <dgm:t>
        <a:bodyPr/>
        <a:lstStyle/>
        <a:p>
          <a:endParaRPr lang="en-US"/>
        </a:p>
      </dgm:t>
    </dgm:pt>
    <dgm:pt modelId="{60BCA506-B86E-4389-A33C-5C8BE144C080}">
      <dgm:prSet/>
      <dgm:spPr/>
      <dgm:t>
        <a:bodyPr/>
        <a:lstStyle/>
        <a:p>
          <a:pPr rtl="0"/>
          <a:r>
            <a:rPr lang="en-US" dirty="0" smtClean="0"/>
            <a:t>Titles of Parts 2 and 3</a:t>
          </a:r>
          <a:endParaRPr lang="en-US" dirty="0"/>
        </a:p>
      </dgm:t>
    </dgm:pt>
    <dgm:pt modelId="{490F4E81-EACE-4547-B8A2-C5D4607EA480}" type="parTrans" cxnId="{E682A595-828C-45A3-A29D-C5FAB80A88C1}">
      <dgm:prSet/>
      <dgm:spPr/>
      <dgm:t>
        <a:bodyPr/>
        <a:lstStyle/>
        <a:p>
          <a:endParaRPr lang="en-US"/>
        </a:p>
      </dgm:t>
    </dgm:pt>
    <dgm:pt modelId="{333E9C68-7AAE-44AB-901E-92EEED3EDD71}" type="sibTrans" cxnId="{E682A595-828C-45A3-A29D-C5FAB80A88C1}">
      <dgm:prSet/>
      <dgm:spPr/>
      <dgm:t>
        <a:bodyPr/>
        <a:lstStyle/>
        <a:p>
          <a:endParaRPr lang="en-US"/>
        </a:p>
      </dgm:t>
    </dgm:pt>
    <dgm:pt modelId="{2B1D2B40-7318-4831-9FA9-4325EF43D240}" type="pres">
      <dgm:prSet presAssocID="{0EB46428-AABF-4CA8-9A46-0FB7A51A17C1}" presName="Name0" presStyleCnt="0">
        <dgm:presLayoutVars>
          <dgm:chMax val="3"/>
          <dgm:chPref val="1"/>
          <dgm:dir/>
          <dgm:animLvl val="lvl"/>
          <dgm:resizeHandles/>
        </dgm:presLayoutVars>
      </dgm:prSet>
      <dgm:spPr/>
      <dgm:t>
        <a:bodyPr/>
        <a:lstStyle/>
        <a:p>
          <a:endParaRPr lang="en-US"/>
        </a:p>
      </dgm:t>
    </dgm:pt>
    <dgm:pt modelId="{C14E4DB7-3F75-4B97-87F0-670450D8F733}" type="pres">
      <dgm:prSet presAssocID="{0EB46428-AABF-4CA8-9A46-0FB7A51A17C1}" presName="outerBox" presStyleCnt="0"/>
      <dgm:spPr/>
    </dgm:pt>
    <dgm:pt modelId="{1256CC29-F5EF-430E-9026-4401F61F4814}" type="pres">
      <dgm:prSet presAssocID="{0EB46428-AABF-4CA8-9A46-0FB7A51A17C1}" presName="outerBoxParent" presStyleLbl="node1" presStyleIdx="0" presStyleCnt="1"/>
      <dgm:spPr/>
      <dgm:t>
        <a:bodyPr/>
        <a:lstStyle/>
        <a:p>
          <a:endParaRPr lang="en-US"/>
        </a:p>
      </dgm:t>
    </dgm:pt>
    <dgm:pt modelId="{A3D16512-4D82-43C8-AF02-7162CC08B2C3}" type="pres">
      <dgm:prSet presAssocID="{0EB46428-AABF-4CA8-9A46-0FB7A51A17C1}" presName="outerBoxChildren" presStyleCnt="0"/>
      <dgm:spPr/>
    </dgm:pt>
    <dgm:pt modelId="{EFC0EAA4-66C5-4BED-9AB3-DEDBAB1276CD}" type="pres">
      <dgm:prSet presAssocID="{44E73328-EEF8-4143-A9DD-FCB2DD426692}" presName="oChild" presStyleLbl="fgAcc1" presStyleIdx="0" presStyleCnt="3" custScaleX="131476" custScaleY="111083">
        <dgm:presLayoutVars>
          <dgm:bulletEnabled val="1"/>
        </dgm:presLayoutVars>
      </dgm:prSet>
      <dgm:spPr/>
      <dgm:t>
        <a:bodyPr/>
        <a:lstStyle/>
        <a:p>
          <a:endParaRPr lang="en-US"/>
        </a:p>
      </dgm:t>
    </dgm:pt>
    <dgm:pt modelId="{A6F09EDE-1D5E-434E-9EDE-E3365D5129F8}" type="pres">
      <dgm:prSet presAssocID="{3722BC88-5FE3-4CAB-9568-C43C855D6A79}" presName="outerSibTrans" presStyleCnt="0"/>
      <dgm:spPr/>
    </dgm:pt>
    <dgm:pt modelId="{4E43498F-3D75-42D1-A1A3-05BC2A3AEC1F}" type="pres">
      <dgm:prSet presAssocID="{0A1BC1D0-EF37-4413-BC81-C8CA5177421D}" presName="oChild" presStyleLbl="fgAcc1" presStyleIdx="1" presStyleCnt="3" custScaleX="83921" custScaleY="111083">
        <dgm:presLayoutVars>
          <dgm:bulletEnabled val="1"/>
        </dgm:presLayoutVars>
      </dgm:prSet>
      <dgm:spPr/>
      <dgm:t>
        <a:bodyPr/>
        <a:lstStyle/>
        <a:p>
          <a:endParaRPr lang="en-US"/>
        </a:p>
      </dgm:t>
    </dgm:pt>
    <dgm:pt modelId="{9FB50FDE-0E4A-4EE1-851B-AAD25722290E}" type="pres">
      <dgm:prSet presAssocID="{A059B516-D191-4253-91A4-13F7A76A3115}" presName="outerSibTrans" presStyleCnt="0"/>
      <dgm:spPr/>
    </dgm:pt>
    <dgm:pt modelId="{EB6BFFDC-0CFE-458C-B88F-47C4CDA36E0C}" type="pres">
      <dgm:prSet presAssocID="{60BCA506-B86E-4389-A33C-5C8BE144C080}" presName="oChild" presStyleLbl="fgAcc1" presStyleIdx="2" presStyleCnt="3" custScaleX="61283" custScaleY="111082">
        <dgm:presLayoutVars>
          <dgm:bulletEnabled val="1"/>
        </dgm:presLayoutVars>
      </dgm:prSet>
      <dgm:spPr/>
      <dgm:t>
        <a:bodyPr/>
        <a:lstStyle/>
        <a:p>
          <a:endParaRPr lang="en-US"/>
        </a:p>
      </dgm:t>
    </dgm:pt>
  </dgm:ptLst>
  <dgm:cxnLst>
    <dgm:cxn modelId="{D81C57C7-8A64-4163-9FF3-2D10397EEE70}" type="presOf" srcId="{323FEB73-3C99-4515-AA18-1BC0AC499374}" destId="{1256CC29-F5EF-430E-9026-4401F61F4814}" srcOrd="0" destOrd="0" presId="urn:microsoft.com/office/officeart/2005/8/layout/target2"/>
    <dgm:cxn modelId="{E682A595-828C-45A3-A29D-C5FAB80A88C1}" srcId="{323FEB73-3C99-4515-AA18-1BC0AC499374}" destId="{60BCA506-B86E-4389-A33C-5C8BE144C080}" srcOrd="2" destOrd="0" parTransId="{490F4E81-EACE-4547-B8A2-C5D4607EA480}" sibTransId="{333E9C68-7AAE-44AB-901E-92EEED3EDD71}"/>
    <dgm:cxn modelId="{181DF05C-7AB8-49A0-AAA6-437D08DE2CEB}" type="presOf" srcId="{44E73328-EEF8-4143-A9DD-FCB2DD426692}" destId="{EFC0EAA4-66C5-4BED-9AB3-DEDBAB1276CD}" srcOrd="0" destOrd="0" presId="urn:microsoft.com/office/officeart/2005/8/layout/target2"/>
    <dgm:cxn modelId="{42F35B8A-4F75-4D75-B92C-29DE7ACC2526}" srcId="{323FEB73-3C99-4515-AA18-1BC0AC499374}" destId="{0A1BC1D0-EF37-4413-BC81-C8CA5177421D}" srcOrd="1" destOrd="0" parTransId="{AB6B41AF-399C-45C7-9692-5D7B0AF4FD60}" sibTransId="{A059B516-D191-4253-91A4-13F7A76A3115}"/>
    <dgm:cxn modelId="{4BB7BB2B-5936-4DED-9FCF-A0C1B345C0E7}" srcId="{323FEB73-3C99-4515-AA18-1BC0AC499374}" destId="{44E73328-EEF8-4143-A9DD-FCB2DD426692}" srcOrd="0" destOrd="0" parTransId="{07D3540B-4443-426A-A642-9A5935DD16DB}" sibTransId="{3722BC88-5FE3-4CAB-9568-C43C855D6A79}"/>
    <dgm:cxn modelId="{B5F68FA6-3EED-4370-AB5E-8F3EEF8E377C}" type="presOf" srcId="{0EB46428-AABF-4CA8-9A46-0FB7A51A17C1}" destId="{2B1D2B40-7318-4831-9FA9-4325EF43D240}" srcOrd="0" destOrd="0" presId="urn:microsoft.com/office/officeart/2005/8/layout/target2"/>
    <dgm:cxn modelId="{376CB7E3-2DA1-4311-9DBC-B2DF5FD313C9}" type="presOf" srcId="{0A1BC1D0-EF37-4413-BC81-C8CA5177421D}" destId="{4E43498F-3D75-42D1-A1A3-05BC2A3AEC1F}" srcOrd="0" destOrd="0" presId="urn:microsoft.com/office/officeart/2005/8/layout/target2"/>
    <dgm:cxn modelId="{A598805F-485F-4B3D-871B-9466600EF9D2}" srcId="{0EB46428-AABF-4CA8-9A46-0FB7A51A17C1}" destId="{323FEB73-3C99-4515-AA18-1BC0AC499374}" srcOrd="0" destOrd="0" parTransId="{4D1E7349-E861-45D8-8FC2-01DB8AEEED9D}" sibTransId="{E9E9FF4E-0F5F-4E39-B364-1D962EF55917}"/>
    <dgm:cxn modelId="{FF033AA0-7510-4615-8E29-4D674EE98BF4}" type="presOf" srcId="{60BCA506-B86E-4389-A33C-5C8BE144C080}" destId="{EB6BFFDC-0CFE-458C-B88F-47C4CDA36E0C}" srcOrd="0" destOrd="0" presId="urn:microsoft.com/office/officeart/2005/8/layout/target2"/>
    <dgm:cxn modelId="{A7FA8466-33D3-4EE2-B58D-00E882839F7F}" type="presParOf" srcId="{2B1D2B40-7318-4831-9FA9-4325EF43D240}" destId="{C14E4DB7-3F75-4B97-87F0-670450D8F733}" srcOrd="0" destOrd="0" presId="urn:microsoft.com/office/officeart/2005/8/layout/target2"/>
    <dgm:cxn modelId="{DC36EDA4-8786-43CA-8ECF-CC48691A2074}" type="presParOf" srcId="{C14E4DB7-3F75-4B97-87F0-670450D8F733}" destId="{1256CC29-F5EF-430E-9026-4401F61F4814}" srcOrd="0" destOrd="0" presId="urn:microsoft.com/office/officeart/2005/8/layout/target2"/>
    <dgm:cxn modelId="{64E7A002-B81C-437E-A96E-D888595F9543}" type="presParOf" srcId="{C14E4DB7-3F75-4B97-87F0-670450D8F733}" destId="{A3D16512-4D82-43C8-AF02-7162CC08B2C3}" srcOrd="1" destOrd="0" presId="urn:microsoft.com/office/officeart/2005/8/layout/target2"/>
    <dgm:cxn modelId="{B1CF2EE6-43B2-47C1-AFAE-B1095674DFDE}" type="presParOf" srcId="{A3D16512-4D82-43C8-AF02-7162CC08B2C3}" destId="{EFC0EAA4-66C5-4BED-9AB3-DEDBAB1276CD}" srcOrd="0" destOrd="0" presId="urn:microsoft.com/office/officeart/2005/8/layout/target2"/>
    <dgm:cxn modelId="{860333E9-EB03-427E-9F78-DA6874107E51}" type="presParOf" srcId="{A3D16512-4D82-43C8-AF02-7162CC08B2C3}" destId="{A6F09EDE-1D5E-434E-9EDE-E3365D5129F8}" srcOrd="1" destOrd="0" presId="urn:microsoft.com/office/officeart/2005/8/layout/target2"/>
    <dgm:cxn modelId="{00EF4033-4D5F-4E70-8301-596AB024693F}" type="presParOf" srcId="{A3D16512-4D82-43C8-AF02-7162CC08B2C3}" destId="{4E43498F-3D75-42D1-A1A3-05BC2A3AEC1F}" srcOrd="2" destOrd="0" presId="urn:microsoft.com/office/officeart/2005/8/layout/target2"/>
    <dgm:cxn modelId="{636C9FBE-8387-4A94-B6B7-ED5F4E6F7F48}" type="presParOf" srcId="{A3D16512-4D82-43C8-AF02-7162CC08B2C3}" destId="{9FB50FDE-0E4A-4EE1-851B-AAD25722290E}" srcOrd="3" destOrd="0" presId="urn:microsoft.com/office/officeart/2005/8/layout/target2"/>
    <dgm:cxn modelId="{AD4EEEA4-6142-40C6-8226-6F3A07AF00D0}" type="presParOf" srcId="{A3D16512-4D82-43C8-AF02-7162CC08B2C3}" destId="{EB6BFFDC-0CFE-458C-B88F-47C4CDA36E0C}" srcOrd="4" destOrd="0" presId="urn:microsoft.com/office/officeart/2005/8/layout/targe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9E7C6ED-FE9C-42E2-A6E8-7243E0350B05}" type="doc">
      <dgm:prSet loTypeId="urn:microsoft.com/office/officeart/2008/layout/VerticalCurvedList" loCatId="list" qsTypeId="urn:microsoft.com/office/officeart/2005/8/quickstyle/simple2" qsCatId="simple" csTypeId="urn:microsoft.com/office/officeart/2005/8/colors/accent1_2" csCatId="accent1" phldr="1"/>
      <dgm:spPr/>
      <dgm:t>
        <a:bodyPr/>
        <a:lstStyle/>
        <a:p>
          <a:endParaRPr lang="en-US"/>
        </a:p>
      </dgm:t>
    </dgm:pt>
    <dgm:pt modelId="{79D7673F-6B64-43C8-939E-70516A321DA2}">
      <dgm:prSet/>
      <dgm:spPr>
        <a:solidFill>
          <a:srgbClr val="FFC000"/>
        </a:solidFill>
      </dgm:spPr>
      <dgm:t>
        <a:bodyPr/>
        <a:lstStyle/>
        <a:p>
          <a:pPr rtl="0"/>
          <a:r>
            <a:rPr lang="en-US" dirty="0" smtClean="0">
              <a:solidFill>
                <a:schemeClr val="tx1"/>
              </a:solidFill>
            </a:rPr>
            <a:t>No substantive changes</a:t>
          </a:r>
          <a:endParaRPr lang="en-US" dirty="0">
            <a:solidFill>
              <a:schemeClr val="tx1"/>
            </a:solidFill>
          </a:endParaRPr>
        </a:p>
      </dgm:t>
    </dgm:pt>
    <dgm:pt modelId="{07F22E74-20E0-4271-8E8F-9ACBC31F7988}" type="parTrans" cxnId="{057EA562-3BEF-4B61-818C-5DBB35FB2352}">
      <dgm:prSet/>
      <dgm:spPr/>
      <dgm:t>
        <a:bodyPr/>
        <a:lstStyle/>
        <a:p>
          <a:endParaRPr lang="en-US"/>
        </a:p>
      </dgm:t>
    </dgm:pt>
    <dgm:pt modelId="{4EBCDE9C-D6A7-4529-ACF4-A282511F2065}" type="sibTrans" cxnId="{057EA562-3BEF-4B61-818C-5DBB35FB2352}">
      <dgm:prSet/>
      <dgm:spPr/>
      <dgm:t>
        <a:bodyPr/>
        <a:lstStyle/>
        <a:p>
          <a:endParaRPr lang="en-US"/>
        </a:p>
      </dgm:t>
    </dgm:pt>
    <dgm:pt modelId="{A928671E-14C8-43E5-B777-E9E9929211F0}">
      <dgm:prSet/>
      <dgm:spPr>
        <a:solidFill>
          <a:srgbClr val="FFC000"/>
        </a:solidFill>
      </dgm:spPr>
      <dgm:t>
        <a:bodyPr/>
        <a:lstStyle/>
        <a:p>
          <a:pPr rtl="0"/>
          <a:r>
            <a:rPr lang="en-US" dirty="0" smtClean="0">
              <a:solidFill>
                <a:schemeClr val="tx1"/>
              </a:solidFill>
            </a:rPr>
            <a:t>Improved consistency and readability</a:t>
          </a:r>
          <a:endParaRPr lang="en-US" dirty="0">
            <a:solidFill>
              <a:schemeClr val="tx1"/>
            </a:solidFill>
          </a:endParaRPr>
        </a:p>
      </dgm:t>
    </dgm:pt>
    <dgm:pt modelId="{80CC084B-A4E6-4EBE-93C0-E9F73FAFA250}" type="parTrans" cxnId="{F4E8C450-A1DD-4A1D-A4B8-DEF16F3EC722}">
      <dgm:prSet/>
      <dgm:spPr/>
      <dgm:t>
        <a:bodyPr/>
        <a:lstStyle/>
        <a:p>
          <a:endParaRPr lang="en-US"/>
        </a:p>
      </dgm:t>
    </dgm:pt>
    <dgm:pt modelId="{D59DD2AD-274D-4BE5-8461-0B7F139B9A25}" type="sibTrans" cxnId="{F4E8C450-A1DD-4A1D-A4B8-DEF16F3EC722}">
      <dgm:prSet/>
      <dgm:spPr/>
      <dgm:t>
        <a:bodyPr/>
        <a:lstStyle/>
        <a:p>
          <a:endParaRPr lang="en-US"/>
        </a:p>
      </dgm:t>
    </dgm:pt>
    <dgm:pt modelId="{1567B638-B637-4D48-9F7D-BBAE10952472}">
      <dgm:prSet/>
      <dgm:spPr>
        <a:solidFill>
          <a:srgbClr val="FFC000"/>
        </a:solidFill>
      </dgm:spPr>
      <dgm:t>
        <a:bodyPr/>
        <a:lstStyle/>
        <a:p>
          <a:pPr rtl="0"/>
          <a:r>
            <a:rPr lang="en-US" dirty="0" smtClean="0">
              <a:solidFill>
                <a:schemeClr val="tx1"/>
              </a:solidFill>
            </a:rPr>
            <a:t>Revised example to illustrate application of Part C to provision of professional services to PAPP client </a:t>
          </a:r>
          <a:endParaRPr lang="en-US" dirty="0">
            <a:solidFill>
              <a:schemeClr val="tx1"/>
            </a:solidFill>
          </a:endParaRPr>
        </a:p>
      </dgm:t>
    </dgm:pt>
    <dgm:pt modelId="{1DA94DB3-013A-4C3E-99FB-7FFFAD5A5556}" type="parTrans" cxnId="{12FF81C1-433B-4ED7-BE35-203C68696AA3}">
      <dgm:prSet/>
      <dgm:spPr/>
      <dgm:t>
        <a:bodyPr/>
        <a:lstStyle/>
        <a:p>
          <a:endParaRPr lang="en-US"/>
        </a:p>
      </dgm:t>
    </dgm:pt>
    <dgm:pt modelId="{C7004486-4D93-4712-85AF-9B0CC38DDFD8}" type="sibTrans" cxnId="{12FF81C1-433B-4ED7-BE35-203C68696AA3}">
      <dgm:prSet/>
      <dgm:spPr/>
      <dgm:t>
        <a:bodyPr/>
        <a:lstStyle/>
        <a:p>
          <a:endParaRPr lang="en-US"/>
        </a:p>
      </dgm:t>
    </dgm:pt>
    <dgm:pt modelId="{31F8ABF8-D089-460F-BF62-50DF7D81CB26}" type="pres">
      <dgm:prSet presAssocID="{89E7C6ED-FE9C-42E2-A6E8-7243E0350B05}" presName="Name0" presStyleCnt="0">
        <dgm:presLayoutVars>
          <dgm:chMax val="7"/>
          <dgm:chPref val="7"/>
          <dgm:dir/>
        </dgm:presLayoutVars>
      </dgm:prSet>
      <dgm:spPr/>
      <dgm:t>
        <a:bodyPr/>
        <a:lstStyle/>
        <a:p>
          <a:endParaRPr lang="en-US"/>
        </a:p>
      </dgm:t>
    </dgm:pt>
    <dgm:pt modelId="{B5521677-B3D2-4560-A5B2-EE36D6F85627}" type="pres">
      <dgm:prSet presAssocID="{89E7C6ED-FE9C-42E2-A6E8-7243E0350B05}" presName="Name1" presStyleCnt="0"/>
      <dgm:spPr/>
    </dgm:pt>
    <dgm:pt modelId="{9FA7628D-AE21-4DDA-9ED5-DC41ADEAF529}" type="pres">
      <dgm:prSet presAssocID="{89E7C6ED-FE9C-42E2-A6E8-7243E0350B05}" presName="cycle" presStyleCnt="0"/>
      <dgm:spPr/>
    </dgm:pt>
    <dgm:pt modelId="{26922323-B6C0-45DC-A561-C975E51F31D0}" type="pres">
      <dgm:prSet presAssocID="{89E7C6ED-FE9C-42E2-A6E8-7243E0350B05}" presName="srcNode" presStyleLbl="node1" presStyleIdx="0" presStyleCnt="3"/>
      <dgm:spPr/>
    </dgm:pt>
    <dgm:pt modelId="{2BB928A5-7FE0-47B3-97A5-4F3EFB7DBBE9}" type="pres">
      <dgm:prSet presAssocID="{89E7C6ED-FE9C-42E2-A6E8-7243E0350B05}" presName="conn" presStyleLbl="parChTrans1D2" presStyleIdx="0" presStyleCnt="1"/>
      <dgm:spPr/>
      <dgm:t>
        <a:bodyPr/>
        <a:lstStyle/>
        <a:p>
          <a:endParaRPr lang="en-US"/>
        </a:p>
      </dgm:t>
    </dgm:pt>
    <dgm:pt modelId="{F985C52D-4B5F-4D3B-95D0-CBE2D3011B32}" type="pres">
      <dgm:prSet presAssocID="{89E7C6ED-FE9C-42E2-A6E8-7243E0350B05}" presName="extraNode" presStyleLbl="node1" presStyleIdx="0" presStyleCnt="3"/>
      <dgm:spPr/>
    </dgm:pt>
    <dgm:pt modelId="{50149C07-190A-4C60-AF13-0FEE02D79CC7}" type="pres">
      <dgm:prSet presAssocID="{89E7C6ED-FE9C-42E2-A6E8-7243E0350B05}" presName="dstNode" presStyleLbl="node1" presStyleIdx="0" presStyleCnt="3"/>
      <dgm:spPr/>
    </dgm:pt>
    <dgm:pt modelId="{1F67F303-C17E-4A7D-BA62-88CA3D634877}" type="pres">
      <dgm:prSet presAssocID="{79D7673F-6B64-43C8-939E-70516A321DA2}" presName="text_1" presStyleLbl="node1" presStyleIdx="0" presStyleCnt="3">
        <dgm:presLayoutVars>
          <dgm:bulletEnabled val="1"/>
        </dgm:presLayoutVars>
      </dgm:prSet>
      <dgm:spPr/>
      <dgm:t>
        <a:bodyPr/>
        <a:lstStyle/>
        <a:p>
          <a:endParaRPr lang="en-US"/>
        </a:p>
      </dgm:t>
    </dgm:pt>
    <dgm:pt modelId="{803DA674-10E2-475B-92A6-0EFCB46B431A}" type="pres">
      <dgm:prSet presAssocID="{79D7673F-6B64-43C8-939E-70516A321DA2}" presName="accent_1" presStyleCnt="0"/>
      <dgm:spPr/>
    </dgm:pt>
    <dgm:pt modelId="{3D9ACA83-D8D4-477C-ADAB-30BDC92AC528}" type="pres">
      <dgm:prSet presAssocID="{79D7673F-6B64-43C8-939E-70516A321DA2}" presName="accentRepeatNode" presStyleLbl="solidFgAcc1" presStyleIdx="0" presStyleCnt="3"/>
      <dgm:spPr>
        <a:solidFill>
          <a:schemeClr val="accent1">
            <a:lumMod val="60000"/>
            <a:lumOff val="40000"/>
          </a:schemeClr>
        </a:solidFill>
      </dgm:spPr>
    </dgm:pt>
    <dgm:pt modelId="{7502AE74-82A9-479E-9515-EAE4DBC6996F}" type="pres">
      <dgm:prSet presAssocID="{A928671E-14C8-43E5-B777-E9E9929211F0}" presName="text_2" presStyleLbl="node1" presStyleIdx="1" presStyleCnt="3">
        <dgm:presLayoutVars>
          <dgm:bulletEnabled val="1"/>
        </dgm:presLayoutVars>
      </dgm:prSet>
      <dgm:spPr/>
      <dgm:t>
        <a:bodyPr/>
        <a:lstStyle/>
        <a:p>
          <a:endParaRPr lang="en-US"/>
        </a:p>
      </dgm:t>
    </dgm:pt>
    <dgm:pt modelId="{8D119BE9-90FB-4B70-BEDD-2ADE8437103D}" type="pres">
      <dgm:prSet presAssocID="{A928671E-14C8-43E5-B777-E9E9929211F0}" presName="accent_2" presStyleCnt="0"/>
      <dgm:spPr/>
    </dgm:pt>
    <dgm:pt modelId="{C7795C99-6A76-4D8C-9BE7-B03D3518EC1A}" type="pres">
      <dgm:prSet presAssocID="{A928671E-14C8-43E5-B777-E9E9929211F0}" presName="accentRepeatNode" presStyleLbl="solidFgAcc1" presStyleIdx="1" presStyleCnt="3"/>
      <dgm:spPr>
        <a:solidFill>
          <a:schemeClr val="accent1">
            <a:lumMod val="60000"/>
            <a:lumOff val="40000"/>
          </a:schemeClr>
        </a:solidFill>
      </dgm:spPr>
    </dgm:pt>
    <dgm:pt modelId="{E4A2259F-BB8E-46E2-A905-4B4084A4FC16}" type="pres">
      <dgm:prSet presAssocID="{1567B638-B637-4D48-9F7D-BBAE10952472}" presName="text_3" presStyleLbl="node1" presStyleIdx="2" presStyleCnt="3">
        <dgm:presLayoutVars>
          <dgm:bulletEnabled val="1"/>
        </dgm:presLayoutVars>
      </dgm:prSet>
      <dgm:spPr/>
      <dgm:t>
        <a:bodyPr/>
        <a:lstStyle/>
        <a:p>
          <a:endParaRPr lang="en-US"/>
        </a:p>
      </dgm:t>
    </dgm:pt>
    <dgm:pt modelId="{CB43F5BB-42F0-49A0-911F-8BF3E2F5C95E}" type="pres">
      <dgm:prSet presAssocID="{1567B638-B637-4D48-9F7D-BBAE10952472}" presName="accent_3" presStyleCnt="0"/>
      <dgm:spPr/>
    </dgm:pt>
    <dgm:pt modelId="{09C88369-C3B1-4C70-94F9-517C314BD417}" type="pres">
      <dgm:prSet presAssocID="{1567B638-B637-4D48-9F7D-BBAE10952472}" presName="accentRepeatNode" presStyleLbl="solidFgAcc1" presStyleIdx="2" presStyleCnt="3"/>
      <dgm:spPr>
        <a:solidFill>
          <a:schemeClr val="accent1">
            <a:lumMod val="60000"/>
            <a:lumOff val="40000"/>
          </a:schemeClr>
        </a:solidFill>
      </dgm:spPr>
    </dgm:pt>
  </dgm:ptLst>
  <dgm:cxnLst>
    <dgm:cxn modelId="{2B999825-6772-4868-8D5D-C40295912F2F}" type="presOf" srcId="{89E7C6ED-FE9C-42E2-A6E8-7243E0350B05}" destId="{31F8ABF8-D089-460F-BF62-50DF7D81CB26}" srcOrd="0" destOrd="0" presId="urn:microsoft.com/office/officeart/2008/layout/VerticalCurvedList"/>
    <dgm:cxn modelId="{34155549-7E6A-4ABF-9ED2-2AD4CD433266}" type="presOf" srcId="{1567B638-B637-4D48-9F7D-BBAE10952472}" destId="{E4A2259F-BB8E-46E2-A905-4B4084A4FC16}" srcOrd="0" destOrd="0" presId="urn:microsoft.com/office/officeart/2008/layout/VerticalCurvedList"/>
    <dgm:cxn modelId="{D6B1841C-FCDF-4F92-A82E-65821408C25D}" type="presOf" srcId="{4EBCDE9C-D6A7-4529-ACF4-A282511F2065}" destId="{2BB928A5-7FE0-47B3-97A5-4F3EFB7DBBE9}" srcOrd="0" destOrd="0" presId="urn:microsoft.com/office/officeart/2008/layout/VerticalCurvedList"/>
    <dgm:cxn modelId="{9EF81F2C-8381-44B4-8E8E-C65494B45C2B}" type="presOf" srcId="{A928671E-14C8-43E5-B777-E9E9929211F0}" destId="{7502AE74-82A9-479E-9515-EAE4DBC6996F}" srcOrd="0" destOrd="0" presId="urn:microsoft.com/office/officeart/2008/layout/VerticalCurvedList"/>
    <dgm:cxn modelId="{057EA562-3BEF-4B61-818C-5DBB35FB2352}" srcId="{89E7C6ED-FE9C-42E2-A6E8-7243E0350B05}" destId="{79D7673F-6B64-43C8-939E-70516A321DA2}" srcOrd="0" destOrd="0" parTransId="{07F22E74-20E0-4271-8E8F-9ACBC31F7988}" sibTransId="{4EBCDE9C-D6A7-4529-ACF4-A282511F2065}"/>
    <dgm:cxn modelId="{7897F4B6-04DB-4429-8E9C-D90A665BB4F7}" type="presOf" srcId="{79D7673F-6B64-43C8-939E-70516A321DA2}" destId="{1F67F303-C17E-4A7D-BA62-88CA3D634877}" srcOrd="0" destOrd="0" presId="urn:microsoft.com/office/officeart/2008/layout/VerticalCurvedList"/>
    <dgm:cxn modelId="{12FF81C1-433B-4ED7-BE35-203C68696AA3}" srcId="{89E7C6ED-FE9C-42E2-A6E8-7243E0350B05}" destId="{1567B638-B637-4D48-9F7D-BBAE10952472}" srcOrd="2" destOrd="0" parTransId="{1DA94DB3-013A-4C3E-99FB-7FFFAD5A5556}" sibTransId="{C7004486-4D93-4712-85AF-9B0CC38DDFD8}"/>
    <dgm:cxn modelId="{F4E8C450-A1DD-4A1D-A4B8-DEF16F3EC722}" srcId="{89E7C6ED-FE9C-42E2-A6E8-7243E0350B05}" destId="{A928671E-14C8-43E5-B777-E9E9929211F0}" srcOrd="1" destOrd="0" parTransId="{80CC084B-A4E6-4EBE-93C0-E9F73FAFA250}" sibTransId="{D59DD2AD-274D-4BE5-8461-0B7F139B9A25}"/>
    <dgm:cxn modelId="{879F8FC0-CA06-4687-BBDD-27A7AB1C6DD5}" type="presParOf" srcId="{31F8ABF8-D089-460F-BF62-50DF7D81CB26}" destId="{B5521677-B3D2-4560-A5B2-EE36D6F85627}" srcOrd="0" destOrd="0" presId="urn:microsoft.com/office/officeart/2008/layout/VerticalCurvedList"/>
    <dgm:cxn modelId="{B5A73823-38DC-4F1A-8900-A75AA504EC70}" type="presParOf" srcId="{B5521677-B3D2-4560-A5B2-EE36D6F85627}" destId="{9FA7628D-AE21-4DDA-9ED5-DC41ADEAF529}" srcOrd="0" destOrd="0" presId="urn:microsoft.com/office/officeart/2008/layout/VerticalCurvedList"/>
    <dgm:cxn modelId="{F685566A-BA08-495F-B252-E55FF80D86B8}" type="presParOf" srcId="{9FA7628D-AE21-4DDA-9ED5-DC41ADEAF529}" destId="{26922323-B6C0-45DC-A561-C975E51F31D0}" srcOrd="0" destOrd="0" presId="urn:microsoft.com/office/officeart/2008/layout/VerticalCurvedList"/>
    <dgm:cxn modelId="{5A807B1F-34C1-41BF-B4D0-AD9F77B45A99}" type="presParOf" srcId="{9FA7628D-AE21-4DDA-9ED5-DC41ADEAF529}" destId="{2BB928A5-7FE0-47B3-97A5-4F3EFB7DBBE9}" srcOrd="1" destOrd="0" presId="urn:microsoft.com/office/officeart/2008/layout/VerticalCurvedList"/>
    <dgm:cxn modelId="{CB28807D-B159-49FF-80D5-CA9817981D4A}" type="presParOf" srcId="{9FA7628D-AE21-4DDA-9ED5-DC41ADEAF529}" destId="{F985C52D-4B5F-4D3B-95D0-CBE2D3011B32}" srcOrd="2" destOrd="0" presId="urn:microsoft.com/office/officeart/2008/layout/VerticalCurvedList"/>
    <dgm:cxn modelId="{6DC88DE4-DB8A-44AE-8FBE-B7D08720E143}" type="presParOf" srcId="{9FA7628D-AE21-4DDA-9ED5-DC41ADEAF529}" destId="{50149C07-190A-4C60-AF13-0FEE02D79CC7}" srcOrd="3" destOrd="0" presId="urn:microsoft.com/office/officeart/2008/layout/VerticalCurvedList"/>
    <dgm:cxn modelId="{B56FD820-DE88-4878-A475-BA0DB2E1C38B}" type="presParOf" srcId="{B5521677-B3D2-4560-A5B2-EE36D6F85627}" destId="{1F67F303-C17E-4A7D-BA62-88CA3D634877}" srcOrd="1" destOrd="0" presId="urn:microsoft.com/office/officeart/2008/layout/VerticalCurvedList"/>
    <dgm:cxn modelId="{99027E86-94D8-402B-891A-4EE66FE374D5}" type="presParOf" srcId="{B5521677-B3D2-4560-A5B2-EE36D6F85627}" destId="{803DA674-10E2-475B-92A6-0EFCB46B431A}" srcOrd="2" destOrd="0" presId="urn:microsoft.com/office/officeart/2008/layout/VerticalCurvedList"/>
    <dgm:cxn modelId="{BF169F76-1317-4828-BF09-3021F171D62C}" type="presParOf" srcId="{803DA674-10E2-475B-92A6-0EFCB46B431A}" destId="{3D9ACA83-D8D4-477C-ADAB-30BDC92AC528}" srcOrd="0" destOrd="0" presId="urn:microsoft.com/office/officeart/2008/layout/VerticalCurvedList"/>
    <dgm:cxn modelId="{E96A690D-A36E-449D-B057-94E725CB15B8}" type="presParOf" srcId="{B5521677-B3D2-4560-A5B2-EE36D6F85627}" destId="{7502AE74-82A9-479E-9515-EAE4DBC6996F}" srcOrd="3" destOrd="0" presId="urn:microsoft.com/office/officeart/2008/layout/VerticalCurvedList"/>
    <dgm:cxn modelId="{F846A2C3-F90C-488A-9865-2F5EE48BCF95}" type="presParOf" srcId="{B5521677-B3D2-4560-A5B2-EE36D6F85627}" destId="{8D119BE9-90FB-4B70-BEDD-2ADE8437103D}" srcOrd="4" destOrd="0" presId="urn:microsoft.com/office/officeart/2008/layout/VerticalCurvedList"/>
    <dgm:cxn modelId="{45D583B2-978A-4CD5-B9B7-ECD1C451135B}" type="presParOf" srcId="{8D119BE9-90FB-4B70-BEDD-2ADE8437103D}" destId="{C7795C99-6A76-4D8C-9BE7-B03D3518EC1A}" srcOrd="0" destOrd="0" presId="urn:microsoft.com/office/officeart/2008/layout/VerticalCurvedList"/>
    <dgm:cxn modelId="{3664768B-ABB3-4842-B2DC-02FB3EAB7D59}" type="presParOf" srcId="{B5521677-B3D2-4560-A5B2-EE36D6F85627}" destId="{E4A2259F-BB8E-46E2-A905-4B4084A4FC16}" srcOrd="5" destOrd="0" presId="urn:microsoft.com/office/officeart/2008/layout/VerticalCurvedList"/>
    <dgm:cxn modelId="{BB10D096-C70E-4880-B069-B40DAD0E8550}" type="presParOf" srcId="{B5521677-B3D2-4560-A5B2-EE36D6F85627}" destId="{CB43F5BB-42F0-49A0-911F-8BF3E2F5C95E}" srcOrd="6" destOrd="0" presId="urn:microsoft.com/office/officeart/2008/layout/VerticalCurvedList"/>
    <dgm:cxn modelId="{4E6256B0-54CA-4DC3-BA3D-B7E726ADD23B}" type="presParOf" srcId="{CB43F5BB-42F0-49A0-911F-8BF3E2F5C95E}" destId="{09C88369-C3B1-4C70-94F9-517C314BD417}"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56CC29-F5EF-430E-9026-4401F61F4814}">
      <dsp:nvSpPr>
        <dsp:cNvPr id="0" name=""/>
        <dsp:cNvSpPr/>
      </dsp:nvSpPr>
      <dsp:spPr>
        <a:xfrm>
          <a:off x="0" y="0"/>
          <a:ext cx="8458200" cy="3063240"/>
        </a:xfrm>
        <a:prstGeom prst="roundRect">
          <a:avLst>
            <a:gd name="adj" fmla="val 8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891125" numCol="1" spcCol="1270" anchor="t" anchorCtr="0">
          <a:noAutofit/>
        </a:bodyPr>
        <a:lstStyle/>
        <a:p>
          <a:pPr lvl="0" algn="l" defTabSz="1244600" rtl="0">
            <a:lnSpc>
              <a:spcPct val="90000"/>
            </a:lnSpc>
            <a:spcBef>
              <a:spcPct val="0"/>
            </a:spcBef>
            <a:spcAft>
              <a:spcPct val="35000"/>
            </a:spcAft>
          </a:pPr>
          <a:r>
            <a:rPr lang="en-US" sz="2800" kern="1200" dirty="0" smtClean="0"/>
            <a:t>General support from the Board for the TF’s recommendations</a:t>
          </a:r>
          <a:endParaRPr lang="en-US" sz="2800" kern="1200" dirty="0"/>
        </a:p>
      </dsp:txBody>
      <dsp:txXfrm>
        <a:off x="76261" y="76261"/>
        <a:ext cx="8305678" cy="2910718"/>
      </dsp:txXfrm>
    </dsp:sp>
    <dsp:sp modelId="{EFC0EAA4-66C5-4BED-9AB3-DEDBAB1276CD}">
      <dsp:nvSpPr>
        <dsp:cNvPr id="0" name=""/>
        <dsp:cNvSpPr/>
      </dsp:nvSpPr>
      <dsp:spPr>
        <a:xfrm>
          <a:off x="211455" y="1302070"/>
          <a:ext cx="3770817" cy="1531232"/>
        </a:xfrm>
        <a:prstGeom prst="roundRect">
          <a:avLst>
            <a:gd name="adj" fmla="val 105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kern="1200" dirty="0" smtClean="0"/>
            <a:t>Scope of requirement paragraphs</a:t>
          </a:r>
          <a:endParaRPr lang="en-US" sz="2800" kern="1200" dirty="0"/>
        </a:p>
      </dsp:txBody>
      <dsp:txXfrm>
        <a:off x="258546" y="1349161"/>
        <a:ext cx="3676635" cy="1437050"/>
      </dsp:txXfrm>
    </dsp:sp>
    <dsp:sp modelId="{4E43498F-3D75-42D1-A1A3-05BC2A3AEC1F}">
      <dsp:nvSpPr>
        <dsp:cNvPr id="0" name=""/>
        <dsp:cNvSpPr/>
      </dsp:nvSpPr>
      <dsp:spPr>
        <a:xfrm>
          <a:off x="4027557" y="1302070"/>
          <a:ext cx="2406908" cy="1531232"/>
        </a:xfrm>
        <a:prstGeom prst="roundRect">
          <a:avLst>
            <a:gd name="adj" fmla="val 105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en-US" sz="2700" kern="1200" dirty="0" smtClean="0"/>
            <a:t>Revised examples in AM</a:t>
          </a:r>
          <a:endParaRPr lang="en-US" sz="2700" kern="1200" dirty="0"/>
        </a:p>
      </dsp:txBody>
      <dsp:txXfrm>
        <a:off x="4074648" y="1349161"/>
        <a:ext cx="2312726" cy="1437050"/>
      </dsp:txXfrm>
    </dsp:sp>
    <dsp:sp modelId="{EB6BFFDC-0CFE-458C-B88F-47C4CDA36E0C}">
      <dsp:nvSpPr>
        <dsp:cNvPr id="0" name=""/>
        <dsp:cNvSpPr/>
      </dsp:nvSpPr>
      <dsp:spPr>
        <a:xfrm>
          <a:off x="6479751" y="1302077"/>
          <a:ext cx="1757636" cy="1531218"/>
        </a:xfrm>
        <a:prstGeom prst="roundRect">
          <a:avLst>
            <a:gd name="adj" fmla="val 105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en-US" sz="2700" kern="1200" dirty="0" smtClean="0"/>
            <a:t>Titles of Parts 2 and 3</a:t>
          </a:r>
          <a:endParaRPr lang="en-US" sz="2700" kern="1200" dirty="0"/>
        </a:p>
      </dsp:txBody>
      <dsp:txXfrm>
        <a:off x="6526841" y="1349167"/>
        <a:ext cx="1663456" cy="143703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B928A5-7FE0-47B3-97A5-4F3EFB7DBBE9}">
      <dsp:nvSpPr>
        <dsp:cNvPr id="0" name=""/>
        <dsp:cNvSpPr/>
      </dsp:nvSpPr>
      <dsp:spPr>
        <a:xfrm>
          <a:off x="-3531063" y="-542762"/>
          <a:ext cx="4209724" cy="4209724"/>
        </a:xfrm>
        <a:prstGeom prst="blockArc">
          <a:avLst>
            <a:gd name="adj1" fmla="val 18900000"/>
            <a:gd name="adj2" fmla="val 2700000"/>
            <a:gd name="adj3" fmla="val 513"/>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F67F303-C17E-4A7D-BA62-88CA3D634877}">
      <dsp:nvSpPr>
        <dsp:cNvPr id="0" name=""/>
        <dsp:cNvSpPr/>
      </dsp:nvSpPr>
      <dsp:spPr>
        <a:xfrm>
          <a:off x="436409" y="312420"/>
          <a:ext cx="8133847" cy="624840"/>
        </a:xfrm>
        <a:prstGeom prst="rect">
          <a:avLst/>
        </a:prstGeom>
        <a:solidFill>
          <a:srgbClr val="FFC000"/>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95967" tIns="48260" rIns="48260" bIns="48260" numCol="1" spcCol="1270" anchor="ctr" anchorCtr="0">
          <a:noAutofit/>
        </a:bodyPr>
        <a:lstStyle/>
        <a:p>
          <a:pPr lvl="0" algn="l" defTabSz="844550" rtl="0">
            <a:lnSpc>
              <a:spcPct val="90000"/>
            </a:lnSpc>
            <a:spcBef>
              <a:spcPct val="0"/>
            </a:spcBef>
            <a:spcAft>
              <a:spcPct val="35000"/>
            </a:spcAft>
          </a:pPr>
          <a:r>
            <a:rPr lang="en-US" sz="1900" kern="1200" dirty="0" smtClean="0">
              <a:solidFill>
                <a:schemeClr val="tx1"/>
              </a:solidFill>
            </a:rPr>
            <a:t>No substantive changes</a:t>
          </a:r>
          <a:endParaRPr lang="en-US" sz="1900" kern="1200" dirty="0">
            <a:solidFill>
              <a:schemeClr val="tx1"/>
            </a:solidFill>
          </a:endParaRPr>
        </a:p>
      </dsp:txBody>
      <dsp:txXfrm>
        <a:off x="436409" y="312420"/>
        <a:ext cx="8133847" cy="624840"/>
      </dsp:txXfrm>
    </dsp:sp>
    <dsp:sp modelId="{3D9ACA83-D8D4-477C-ADAB-30BDC92AC528}">
      <dsp:nvSpPr>
        <dsp:cNvPr id="0" name=""/>
        <dsp:cNvSpPr/>
      </dsp:nvSpPr>
      <dsp:spPr>
        <a:xfrm>
          <a:off x="45884" y="234314"/>
          <a:ext cx="781050" cy="781050"/>
        </a:xfrm>
        <a:prstGeom prst="ellipse">
          <a:avLst/>
        </a:prstGeom>
        <a:solidFill>
          <a:schemeClr val="accent1">
            <a:lumMod val="60000"/>
            <a:lumOff val="4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502AE74-82A9-479E-9515-EAE4DBC6996F}">
      <dsp:nvSpPr>
        <dsp:cNvPr id="0" name=""/>
        <dsp:cNvSpPr/>
      </dsp:nvSpPr>
      <dsp:spPr>
        <a:xfrm>
          <a:off x="663538" y="1249680"/>
          <a:ext cx="7906717" cy="624840"/>
        </a:xfrm>
        <a:prstGeom prst="rect">
          <a:avLst/>
        </a:prstGeom>
        <a:solidFill>
          <a:srgbClr val="FFC000"/>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95967" tIns="48260" rIns="48260" bIns="48260" numCol="1" spcCol="1270" anchor="ctr" anchorCtr="0">
          <a:noAutofit/>
        </a:bodyPr>
        <a:lstStyle/>
        <a:p>
          <a:pPr lvl="0" algn="l" defTabSz="844550" rtl="0">
            <a:lnSpc>
              <a:spcPct val="90000"/>
            </a:lnSpc>
            <a:spcBef>
              <a:spcPct val="0"/>
            </a:spcBef>
            <a:spcAft>
              <a:spcPct val="35000"/>
            </a:spcAft>
          </a:pPr>
          <a:r>
            <a:rPr lang="en-US" sz="1900" kern="1200" dirty="0" smtClean="0">
              <a:solidFill>
                <a:schemeClr val="tx1"/>
              </a:solidFill>
            </a:rPr>
            <a:t>Improved consistency and readability</a:t>
          </a:r>
          <a:endParaRPr lang="en-US" sz="1900" kern="1200" dirty="0">
            <a:solidFill>
              <a:schemeClr val="tx1"/>
            </a:solidFill>
          </a:endParaRPr>
        </a:p>
      </dsp:txBody>
      <dsp:txXfrm>
        <a:off x="663538" y="1249680"/>
        <a:ext cx="7906717" cy="624840"/>
      </dsp:txXfrm>
    </dsp:sp>
    <dsp:sp modelId="{C7795C99-6A76-4D8C-9BE7-B03D3518EC1A}">
      <dsp:nvSpPr>
        <dsp:cNvPr id="0" name=""/>
        <dsp:cNvSpPr/>
      </dsp:nvSpPr>
      <dsp:spPr>
        <a:xfrm>
          <a:off x="273013" y="1171575"/>
          <a:ext cx="781050" cy="781050"/>
        </a:xfrm>
        <a:prstGeom prst="ellipse">
          <a:avLst/>
        </a:prstGeom>
        <a:solidFill>
          <a:schemeClr val="accent1">
            <a:lumMod val="60000"/>
            <a:lumOff val="4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4A2259F-BB8E-46E2-A905-4B4084A4FC16}">
      <dsp:nvSpPr>
        <dsp:cNvPr id="0" name=""/>
        <dsp:cNvSpPr/>
      </dsp:nvSpPr>
      <dsp:spPr>
        <a:xfrm>
          <a:off x="436409" y="2186939"/>
          <a:ext cx="8133847" cy="624840"/>
        </a:xfrm>
        <a:prstGeom prst="rect">
          <a:avLst/>
        </a:prstGeom>
        <a:solidFill>
          <a:srgbClr val="FFC000"/>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95967" tIns="48260" rIns="48260" bIns="48260" numCol="1" spcCol="1270" anchor="ctr" anchorCtr="0">
          <a:noAutofit/>
        </a:bodyPr>
        <a:lstStyle/>
        <a:p>
          <a:pPr lvl="0" algn="l" defTabSz="844550" rtl="0">
            <a:lnSpc>
              <a:spcPct val="90000"/>
            </a:lnSpc>
            <a:spcBef>
              <a:spcPct val="0"/>
            </a:spcBef>
            <a:spcAft>
              <a:spcPct val="35000"/>
            </a:spcAft>
          </a:pPr>
          <a:r>
            <a:rPr lang="en-US" sz="1900" kern="1200" dirty="0" smtClean="0">
              <a:solidFill>
                <a:schemeClr val="tx1"/>
              </a:solidFill>
            </a:rPr>
            <a:t>Revised example to illustrate application of Part C to provision of professional services to PAPP client </a:t>
          </a:r>
          <a:endParaRPr lang="en-US" sz="1900" kern="1200" dirty="0">
            <a:solidFill>
              <a:schemeClr val="tx1"/>
            </a:solidFill>
          </a:endParaRPr>
        </a:p>
      </dsp:txBody>
      <dsp:txXfrm>
        <a:off x="436409" y="2186939"/>
        <a:ext cx="8133847" cy="624840"/>
      </dsp:txXfrm>
    </dsp:sp>
    <dsp:sp modelId="{09C88369-C3B1-4C70-94F9-517C314BD417}">
      <dsp:nvSpPr>
        <dsp:cNvPr id="0" name=""/>
        <dsp:cNvSpPr/>
      </dsp:nvSpPr>
      <dsp:spPr>
        <a:xfrm>
          <a:off x="45884" y="2108835"/>
          <a:ext cx="781050" cy="781050"/>
        </a:xfrm>
        <a:prstGeom prst="ellipse">
          <a:avLst/>
        </a:prstGeom>
        <a:solidFill>
          <a:schemeClr val="accent1">
            <a:lumMod val="60000"/>
            <a:lumOff val="4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3161" tIns="46580" rIns="93161" bIns="46580" rtlCol="0"/>
          <a:lstStyle>
            <a:lvl1pPr algn="l">
              <a:defRPr sz="1200"/>
            </a:lvl1pPr>
          </a:lstStyle>
          <a:p>
            <a:endParaRPr lang="en-US"/>
          </a:p>
        </p:txBody>
      </p:sp>
      <p:sp>
        <p:nvSpPr>
          <p:cNvPr id="3" name="Date Placeholder 2"/>
          <p:cNvSpPr>
            <a:spLocks noGrp="1"/>
          </p:cNvSpPr>
          <p:nvPr>
            <p:ph type="dt" sz="quarter" idx="1"/>
          </p:nvPr>
        </p:nvSpPr>
        <p:spPr>
          <a:xfrm>
            <a:off x="3970941" y="0"/>
            <a:ext cx="3037840" cy="464820"/>
          </a:xfrm>
          <a:prstGeom prst="rect">
            <a:avLst/>
          </a:prstGeom>
        </p:spPr>
        <p:txBody>
          <a:bodyPr vert="horz" lIns="93161" tIns="46580" rIns="93161" bIns="46580" rtlCol="0"/>
          <a:lstStyle>
            <a:lvl1pPr algn="r">
              <a:defRPr sz="1200"/>
            </a:lvl1pPr>
          </a:lstStyle>
          <a:p>
            <a:fld id="{93682A5F-F17B-4C40-B99D-30D9C2CFAA66}" type="datetimeFigureOut">
              <a:rPr lang="en-US" smtClean="0"/>
              <a:t>12/5/2017</a:t>
            </a:fld>
            <a:endParaRPr lang="en-US"/>
          </a:p>
        </p:txBody>
      </p:sp>
      <p:sp>
        <p:nvSpPr>
          <p:cNvPr id="4" name="Footer Placeholder 3"/>
          <p:cNvSpPr>
            <a:spLocks noGrp="1"/>
          </p:cNvSpPr>
          <p:nvPr>
            <p:ph type="ftr" sz="quarter" idx="2"/>
          </p:nvPr>
        </p:nvSpPr>
        <p:spPr>
          <a:xfrm>
            <a:off x="1" y="8829967"/>
            <a:ext cx="3037840" cy="464820"/>
          </a:xfrm>
          <a:prstGeom prst="rect">
            <a:avLst/>
          </a:prstGeom>
        </p:spPr>
        <p:txBody>
          <a:bodyPr vert="horz" lIns="93161" tIns="46580" rIns="93161" bIns="46580" rtlCol="0" anchor="b"/>
          <a:lstStyle>
            <a:lvl1pPr algn="l">
              <a:defRPr sz="1200"/>
            </a:lvl1pPr>
          </a:lstStyle>
          <a:p>
            <a:endParaRPr lang="en-US"/>
          </a:p>
        </p:txBody>
      </p:sp>
      <p:sp>
        <p:nvSpPr>
          <p:cNvPr id="5" name="Slide Number Placeholder 4"/>
          <p:cNvSpPr>
            <a:spLocks noGrp="1"/>
          </p:cNvSpPr>
          <p:nvPr>
            <p:ph type="sldNum" sz="quarter" idx="3"/>
          </p:nvPr>
        </p:nvSpPr>
        <p:spPr>
          <a:xfrm>
            <a:off x="3970941" y="8829967"/>
            <a:ext cx="3037840" cy="464820"/>
          </a:xfrm>
          <a:prstGeom prst="rect">
            <a:avLst/>
          </a:prstGeom>
        </p:spPr>
        <p:txBody>
          <a:bodyPr vert="horz" lIns="93161" tIns="46580" rIns="93161" bIns="46580" rtlCol="0" anchor="b"/>
          <a:lstStyle>
            <a:lvl1pPr algn="r">
              <a:defRPr sz="1200"/>
            </a:lvl1pPr>
          </a:lstStyle>
          <a:p>
            <a:fld id="{4507F8FB-B504-446D-8915-3A268CFC7536}" type="slidenum">
              <a:rPr lang="en-US" smtClean="0"/>
              <a:t>‹#›</a:t>
            </a:fld>
            <a:endParaRPr lang="en-US"/>
          </a:p>
        </p:txBody>
      </p:sp>
    </p:spTree>
    <p:extLst>
      <p:ext uri="{BB962C8B-B14F-4D97-AF65-F5344CB8AC3E}">
        <p14:creationId xmlns:p14="http://schemas.microsoft.com/office/powerpoint/2010/main" val="36696563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3161" tIns="46580" rIns="93161" bIns="46580" rtlCol="0"/>
          <a:lstStyle>
            <a:lvl1pPr algn="l">
              <a:defRPr sz="1200">
                <a:ea typeface="ヒラギノ角ゴ Pro W3" charset="-128"/>
                <a:cs typeface="ヒラギノ角ゴ Pro W3" charset="-128"/>
              </a:defRPr>
            </a:lvl1pPr>
          </a:lstStyle>
          <a:p>
            <a:pPr>
              <a:defRPr/>
            </a:pPr>
            <a:endParaRPr lang="en-US"/>
          </a:p>
        </p:txBody>
      </p:sp>
      <p:sp>
        <p:nvSpPr>
          <p:cNvPr id="3" name="Date Placeholder 2"/>
          <p:cNvSpPr>
            <a:spLocks noGrp="1"/>
          </p:cNvSpPr>
          <p:nvPr>
            <p:ph type="dt" idx="1"/>
          </p:nvPr>
        </p:nvSpPr>
        <p:spPr>
          <a:xfrm>
            <a:off x="3970941" y="0"/>
            <a:ext cx="3037840" cy="464820"/>
          </a:xfrm>
          <a:prstGeom prst="rect">
            <a:avLst/>
          </a:prstGeom>
        </p:spPr>
        <p:txBody>
          <a:bodyPr vert="horz" wrap="square" lIns="93161" tIns="46580" rIns="93161" bIns="46580" numCol="1" anchor="t" anchorCtr="0" compatLnSpc="1">
            <a:prstTxWarp prst="textNoShape">
              <a:avLst/>
            </a:prstTxWarp>
          </a:bodyPr>
          <a:lstStyle>
            <a:lvl1pPr algn="r">
              <a:defRPr sz="1200"/>
            </a:lvl1pPr>
          </a:lstStyle>
          <a:p>
            <a:pPr>
              <a:defRPr/>
            </a:pPr>
            <a:fld id="{B12CF44F-EFC8-E748-80EB-4ED396B872D8}" type="datetime1">
              <a:rPr lang="en-US"/>
              <a:pPr>
                <a:defRPr/>
              </a:pPr>
              <a:t>12/5/2017</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61" tIns="46580" rIns="93161" bIns="46580" rtlCol="0" anchor="ctr"/>
          <a:lstStyle/>
          <a:p>
            <a:pPr lvl="0"/>
            <a:endParaRPr lang="en-US" noProof="0"/>
          </a:p>
        </p:txBody>
      </p:sp>
      <p:sp>
        <p:nvSpPr>
          <p:cNvPr id="5" name="Notes Placeholder 4"/>
          <p:cNvSpPr>
            <a:spLocks noGrp="1"/>
          </p:cNvSpPr>
          <p:nvPr>
            <p:ph type="body" sz="quarter" idx="3"/>
          </p:nvPr>
        </p:nvSpPr>
        <p:spPr>
          <a:xfrm>
            <a:off x="701041" y="4415792"/>
            <a:ext cx="5608320" cy="4183380"/>
          </a:xfrm>
          <a:prstGeom prst="rect">
            <a:avLst/>
          </a:prstGeom>
        </p:spPr>
        <p:txBody>
          <a:bodyPr vert="horz" lIns="93161" tIns="46580" rIns="93161" bIns="4658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8829967"/>
            <a:ext cx="3037840" cy="464820"/>
          </a:xfrm>
          <a:prstGeom prst="rect">
            <a:avLst/>
          </a:prstGeom>
        </p:spPr>
        <p:txBody>
          <a:bodyPr vert="horz" lIns="93161" tIns="46580" rIns="93161" bIns="46580" rtlCol="0" anchor="b"/>
          <a:lstStyle>
            <a:lvl1pPr algn="l">
              <a:defRPr sz="1200">
                <a:ea typeface="ヒラギノ角ゴ Pro W3" charset="-128"/>
                <a:cs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3970941" y="8829967"/>
            <a:ext cx="3037840" cy="464820"/>
          </a:xfrm>
          <a:prstGeom prst="rect">
            <a:avLst/>
          </a:prstGeom>
        </p:spPr>
        <p:txBody>
          <a:bodyPr vert="horz" wrap="square" lIns="93161" tIns="46580" rIns="93161" bIns="46580"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a:t>
            </a:fld>
            <a:endParaRPr lang="en-US"/>
          </a:p>
        </p:txBody>
      </p:sp>
    </p:spTree>
    <p:extLst>
      <p:ext uri="{BB962C8B-B14F-4D97-AF65-F5344CB8AC3E}">
        <p14:creationId xmlns:p14="http://schemas.microsoft.com/office/powerpoint/2010/main" val="4122796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0292" indent="-230292">
              <a:buAutoNum type="arabicPeriod"/>
            </a:pPr>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a:t>
            </a:fld>
            <a:endParaRPr lang="en-US"/>
          </a:p>
        </p:txBody>
      </p:sp>
    </p:spTree>
    <p:extLst>
      <p:ext uri="{BB962C8B-B14F-4D97-AF65-F5344CB8AC3E}">
        <p14:creationId xmlns:p14="http://schemas.microsoft.com/office/powerpoint/2010/main" val="30407733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600"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3</a:t>
            </a:fld>
            <a:endParaRPr lang="en-US"/>
          </a:p>
        </p:txBody>
      </p:sp>
    </p:spTree>
    <p:extLst>
      <p:ext uri="{BB962C8B-B14F-4D97-AF65-F5344CB8AC3E}">
        <p14:creationId xmlns:p14="http://schemas.microsoft.com/office/powerpoint/2010/main" val="9373546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600"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4</a:t>
            </a:fld>
            <a:endParaRPr lang="en-US"/>
          </a:p>
        </p:txBody>
      </p:sp>
    </p:spTree>
    <p:extLst>
      <p:ext uri="{BB962C8B-B14F-4D97-AF65-F5344CB8AC3E}">
        <p14:creationId xmlns:p14="http://schemas.microsoft.com/office/powerpoint/2010/main" val="42441478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b="1" u="sng" kern="1200" dirty="0" smtClean="0">
              <a:solidFill>
                <a:schemeClr val="tx1"/>
              </a:solidFill>
              <a:effectLst/>
              <a:latin typeface="+mn-lt"/>
              <a:ea typeface="ＭＳ Ｐゴシック" charset="-128"/>
              <a:cs typeface="ＭＳ Ｐゴシック" charset="-128"/>
            </a:endParaRPr>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5</a:t>
            </a:fld>
            <a:endParaRPr lang="en-US"/>
          </a:p>
        </p:txBody>
      </p:sp>
    </p:spTree>
    <p:extLst>
      <p:ext uri="{BB962C8B-B14F-4D97-AF65-F5344CB8AC3E}">
        <p14:creationId xmlns:p14="http://schemas.microsoft.com/office/powerpoint/2010/main" val="2568101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pPr marL="172719" indent="-172719">
              <a:buFont typeface="Arial" panose="020B0604020202020204" pitchFamily="34" charset="0"/>
              <a:buChar char="•"/>
            </a:pPr>
            <a:endParaRPr lang="sv-SE" sz="1600" dirty="0"/>
          </a:p>
        </p:txBody>
      </p:sp>
      <p:sp>
        <p:nvSpPr>
          <p:cNvPr id="4" name="Platshållare för bildnummer 3"/>
          <p:cNvSpPr>
            <a:spLocks noGrp="1"/>
          </p:cNvSpPr>
          <p:nvPr>
            <p:ph type="sldNum" sz="quarter" idx="10"/>
          </p:nvPr>
        </p:nvSpPr>
        <p:spPr/>
        <p:txBody>
          <a:bodyPr/>
          <a:lstStyle/>
          <a:p>
            <a:pPr>
              <a:defRPr/>
            </a:pPr>
            <a:fld id="{F177551F-2C26-5D4E-AA97-F437309E4641}" type="slidenum">
              <a:rPr lang="en-US" smtClean="0"/>
              <a:pPr>
                <a:defRPr/>
              </a:pPr>
              <a:t>9</a:t>
            </a:fld>
            <a:endParaRPr lang="en-US"/>
          </a:p>
        </p:txBody>
      </p:sp>
    </p:spTree>
    <p:extLst>
      <p:ext uri="{BB962C8B-B14F-4D97-AF65-F5344CB8AC3E}">
        <p14:creationId xmlns:p14="http://schemas.microsoft.com/office/powerpoint/2010/main" val="26311596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10</a:t>
            </a:fld>
            <a:endParaRPr lang="en-US"/>
          </a:p>
        </p:txBody>
      </p:sp>
    </p:spTree>
    <p:extLst>
      <p:ext uri="{BB962C8B-B14F-4D97-AF65-F5344CB8AC3E}">
        <p14:creationId xmlns:p14="http://schemas.microsoft.com/office/powerpoint/2010/main" val="18016852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ifac.org/"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12" name="Rectangle 5"/>
          <p:cNvSpPr>
            <a:spLocks noChangeArrowheads="1"/>
          </p:cNvSpPr>
          <p:nvPr userDrawn="1"/>
        </p:nvSpPr>
        <p:spPr bwMode="auto">
          <a:xfrm>
            <a:off x="0" y="1198961"/>
            <a:ext cx="9144000" cy="3950208"/>
          </a:xfrm>
          <a:prstGeom prst="rect">
            <a:avLst/>
          </a:prstGeom>
          <a:gradFill rotWithShape="0">
            <a:gsLst>
              <a:gs pos="0">
                <a:srgbClr val="18276E"/>
              </a:gs>
              <a:gs pos="100000">
                <a:srgbClr val="0092D2"/>
              </a:gs>
            </a:gsLst>
            <a:lin ang="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pic>
        <p:nvPicPr>
          <p:cNvPr id="11" name="Picture 6" descr="Ribbon_green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0" y="1198961"/>
            <a:ext cx="66294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398986"/>
            <a:ext cx="4648200" cy="742950"/>
          </a:xfrm>
        </p:spPr>
        <p:txBody>
          <a:bodyPr anchor="ctr"/>
          <a:lstStyle/>
          <a:p>
            <a:r>
              <a:rPr lang="en-US"/>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04800" y="384188"/>
            <a:ext cx="2075688" cy="600560"/>
          </a:xfrm>
          <a:prstGeom prst="rect">
            <a:avLst/>
          </a:prstGeom>
        </p:spPr>
      </p:pic>
    </p:spTree>
    <p:extLst>
      <p:ext uri="{BB962C8B-B14F-4D97-AF65-F5344CB8AC3E}">
        <p14:creationId xmlns:p14="http://schemas.microsoft.com/office/powerpoint/2010/main" val="3563081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5" name="TextBox 4"/>
          <p:cNvSpPr txBox="1"/>
          <p:nvPr userDrawn="1"/>
        </p:nvSpPr>
        <p:spPr>
          <a:xfrm>
            <a:off x="3825610" y="3829050"/>
            <a:ext cx="1492781" cy="369332"/>
          </a:xfrm>
          <a:prstGeom prst="rect">
            <a:avLst/>
          </a:prstGeom>
          <a:noFill/>
        </p:spPr>
        <p:txBody>
          <a:bodyPr wrap="none" rtlCol="0">
            <a:spAutoFit/>
          </a:bodyPr>
          <a:lstStyle/>
          <a:p>
            <a:r>
              <a:rPr lang="en-US" sz="1800" dirty="0">
                <a:solidFill>
                  <a:schemeClr val="tx2">
                    <a:lumMod val="65000"/>
                    <a:lumOff val="35000"/>
                  </a:schemeClr>
                </a:solidFill>
                <a:hlinkClick r:id="rId2"/>
              </a:rPr>
              <a:t>www.ifac.org</a:t>
            </a:r>
            <a:endParaRPr lang="en-US" sz="1800" dirty="0">
              <a:solidFill>
                <a:schemeClr val="tx2">
                  <a:lumMod val="65000"/>
                  <a:lumOff val="35000"/>
                </a:schemeClr>
              </a:soli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46370" y="1662424"/>
            <a:ext cx="2651261" cy="767091"/>
          </a:xfrm>
          <a:prstGeom prst="rect">
            <a:avLst/>
          </a:prstGeom>
        </p:spPr>
      </p:pic>
      <p:sp>
        <p:nvSpPr>
          <p:cNvPr id="7" name="Rectangle 5"/>
          <p:cNvSpPr>
            <a:spLocks noChangeArrowheads="1"/>
          </p:cNvSpPr>
          <p:nvPr userDrawn="1"/>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6" name="TextBox 5"/>
          <p:cNvSpPr txBox="1"/>
          <p:nvPr userDrawn="1"/>
        </p:nvSpPr>
        <p:spPr>
          <a:xfrm>
            <a:off x="2215068" y="2744562"/>
            <a:ext cx="4713863" cy="769441"/>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4400" kern="300" dirty="0">
                <a:solidFill>
                  <a:srgbClr val="005BAA"/>
                </a:solidFill>
                <a:latin typeface="Bauer Bodoni Std" pitchFamily="18" charset="0"/>
              </a:rPr>
              <a:t>The Ethics Board</a:t>
            </a:r>
          </a:p>
        </p:txBody>
      </p:sp>
    </p:spTree>
    <p:extLst>
      <p:ext uri="{BB962C8B-B14F-4D97-AF65-F5344CB8AC3E}">
        <p14:creationId xmlns:p14="http://schemas.microsoft.com/office/powerpoint/2010/main" val="3412911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ubtitle 2"/>
          <p:cNvSpPr>
            <a:spLocks noGrp="1"/>
          </p:cNvSpPr>
          <p:nvPr>
            <p:ph type="subTitle" idx="10"/>
          </p:nvPr>
        </p:nvSpPr>
        <p:spPr>
          <a:xfrm>
            <a:off x="381000" y="5715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
        <p:nvSpPr>
          <p:cNvPr id="5"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a:t>Click to edit Master title style</a:t>
            </a:r>
            <a:endParaRPr lang="en-US" dirty="0"/>
          </a:p>
        </p:txBody>
      </p:sp>
    </p:spTree>
    <p:extLst>
      <p:ext uri="{BB962C8B-B14F-4D97-AF65-F5344CB8AC3E}">
        <p14:creationId xmlns:p14="http://schemas.microsoft.com/office/powerpoint/2010/main" val="3346475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785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9078"/>
            <a:ext cx="5791200" cy="481012"/>
          </a:xfrm>
        </p:spPr>
        <p:txBody>
          <a:bodyPr/>
          <a:lstStyle>
            <a:lvl1pPr algn="l">
              <a:defRPr sz="2400" b="1"/>
            </a:lvl1pPr>
          </a:lstStyle>
          <a:p>
            <a:r>
              <a:rPr lang="en-US"/>
              <a:t>Click to edit Master title style</a:t>
            </a:r>
            <a:endParaRPr lang="en-US" dirty="0"/>
          </a:p>
        </p:txBody>
      </p:sp>
      <p:sp>
        <p:nvSpPr>
          <p:cNvPr id="3" name="Content Placeholder 2"/>
          <p:cNvSpPr>
            <a:spLocks noGrp="1"/>
          </p:cNvSpPr>
          <p:nvPr>
            <p:ph idx="1"/>
          </p:nvPr>
        </p:nvSpPr>
        <p:spPr>
          <a:xfrm>
            <a:off x="3575050" y="1349374"/>
            <a:ext cx="5111750" cy="3070225"/>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81006" y="1349377"/>
            <a:ext cx="3084513" cy="30702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96068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6" y="3305177"/>
            <a:ext cx="8113713" cy="1021557"/>
          </a:xfrm>
        </p:spPr>
        <p:txBody>
          <a:bodyPr/>
          <a:lstStyle>
            <a:lvl1pPr algn="l">
              <a:defRPr sz="4000" b="1" cap="all"/>
            </a:lvl1pPr>
          </a:lstStyle>
          <a:p>
            <a:r>
              <a:rPr lang="en-US"/>
              <a:t>Click to edit Master title style</a:t>
            </a:r>
            <a:endParaRPr lang="en-US" dirty="0"/>
          </a:p>
        </p:txBody>
      </p:sp>
      <p:sp>
        <p:nvSpPr>
          <p:cNvPr id="3" name="Text Placeholder 2"/>
          <p:cNvSpPr>
            <a:spLocks noGrp="1"/>
          </p:cNvSpPr>
          <p:nvPr>
            <p:ph type="body" idx="1"/>
          </p:nvPr>
        </p:nvSpPr>
        <p:spPr>
          <a:xfrm>
            <a:off x="381006"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333027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349375"/>
            <a:ext cx="4114800" cy="3070225"/>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349375"/>
            <a:ext cx="4114800" cy="3070225"/>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p:cNvSpPr>
            <a:spLocks noGrp="1"/>
          </p:cNvSpPr>
          <p:nvPr>
            <p:ph type="title"/>
          </p:nvPr>
        </p:nvSpPr>
        <p:spPr>
          <a:xfrm>
            <a:off x="381000" y="457200"/>
            <a:ext cx="7543800" cy="400050"/>
          </a:xfrm>
        </p:spPr>
        <p:txBody>
          <a:bodyPr/>
          <a:lstStyle/>
          <a:p>
            <a:r>
              <a:rPr lang="en-US"/>
              <a:t>Click to edit Master title style</a:t>
            </a:r>
            <a:endParaRPr lang="en-US" dirty="0"/>
          </a:p>
        </p:txBody>
      </p:sp>
      <p:sp>
        <p:nvSpPr>
          <p:cNvPr id="10"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733283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400050"/>
          </a:xfrm>
        </p:spPr>
        <p:txBody>
          <a:bodyPr/>
          <a:lstStyle/>
          <a:p>
            <a:r>
              <a:rPr lang="en-US"/>
              <a:t>Click to edit Master title style</a:t>
            </a:r>
            <a:endParaRPr lang="en-US" dirty="0"/>
          </a:p>
        </p:txBody>
      </p:sp>
      <p:sp>
        <p:nvSpPr>
          <p:cNvPr id="6"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2300490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7911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349375"/>
            <a:ext cx="8458200" cy="3070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Tree>
    <p:extLst>
      <p:ext uri="{BB962C8B-B14F-4D97-AF65-F5344CB8AC3E}">
        <p14:creationId xmlns:p14="http://schemas.microsoft.com/office/powerpoint/2010/main" val="3412911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2">
            <a:extLst>
              <a:ext uri="{28A0092B-C50C-407E-A947-70E740481C1C}">
                <a14:useLocalDpi xmlns:a14="http://schemas.microsoft.com/office/drawing/2010/main" val="0"/>
              </a:ext>
            </a:extLst>
          </a:blip>
          <a:stretch>
            <a:fillRect/>
          </a:stretch>
        </p:blipFill>
        <p:spPr bwMode="auto">
          <a:xfrm>
            <a:off x="3029" y="2"/>
            <a:ext cx="9140971" cy="12588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Rectangle 5"/>
          <p:cNvSpPr>
            <a:spLocks noChangeArrowheads="1"/>
          </p:cNvSpPr>
          <p:nvPr/>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11268"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a:t>Click to edit Master title style</a:t>
            </a:r>
            <a:endParaRPr lang="en-US" dirty="0"/>
          </a:p>
        </p:txBody>
      </p:sp>
      <p:sp>
        <p:nvSpPr>
          <p:cNvPr id="11269" name="Rectangle 3"/>
          <p:cNvSpPr>
            <a:spLocks noGrp="1" noChangeArrowheads="1"/>
          </p:cNvSpPr>
          <p:nvPr>
            <p:ph type="body" idx="1"/>
          </p:nvPr>
        </p:nvSpPr>
        <p:spPr bwMode="auto">
          <a:xfrm>
            <a:off x="381000" y="1345876"/>
            <a:ext cx="8458200" cy="306324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3"/>
          <p:cNvSpPr txBox="1">
            <a:spLocks noGrp="1"/>
          </p:cNvSpPr>
          <p:nvPr/>
        </p:nvSpPr>
        <p:spPr bwMode="auto">
          <a:xfrm>
            <a:off x="6424616" y="4824412"/>
            <a:ext cx="2414587" cy="114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a:solidFill>
                  <a:schemeClr val="bg2"/>
                </a:solidFill>
                <a:cs typeface="MS PGothic" charset="0"/>
              </a:rPr>
              <a:t>  |  Confidential and Proprietary Information</a:t>
            </a:r>
          </a:p>
        </p:txBody>
      </p:sp>
      <p:pic>
        <p:nvPicPr>
          <p:cNvPr id="9" name="Picture 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1000" y="4739925"/>
            <a:ext cx="1037844" cy="300280"/>
          </a:xfrm>
          <a:prstGeom prst="rect">
            <a:avLst/>
          </a:prstGeom>
        </p:spPr>
      </p:pic>
    </p:spTree>
  </p:cSld>
  <p:clrMap bg1="lt1" tx1="dk1" bg2="lt2" tx2="dk2" accent1="accent1" accent2="accent2" accent3="accent3" accent4="accent4" accent5="accent5" accent6="accent6" hlink="hlink" folHlink="folHlink"/>
  <p:sldLayoutIdLst>
    <p:sldLayoutId id="2147483843" r:id="rId1"/>
    <p:sldLayoutId id="2147483825" r:id="rId2"/>
    <p:sldLayoutId id="2147483845" r:id="rId3"/>
    <p:sldLayoutId id="2147483846" r:id="rId4"/>
    <p:sldLayoutId id="2147483826" r:id="rId5"/>
    <p:sldLayoutId id="2147483827" r:id="rId6"/>
    <p:sldLayoutId id="2147483828" r:id="rId7"/>
    <p:sldLayoutId id="2147483829" r:id="rId8"/>
    <p:sldLayoutId id="2147483830" r:id="rId9"/>
    <p:sldLayoutId id="2147483844" r:id="rId10"/>
  </p:sldLayoutIdLst>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p:txBody>
          <a:bodyPr/>
          <a:lstStyle/>
          <a:p>
            <a:r>
              <a:rPr lang="en-US" dirty="0"/>
              <a:t>Review of Part C of the Code –  </a:t>
            </a:r>
            <a:br>
              <a:rPr lang="en-US" dirty="0"/>
            </a:br>
            <a:r>
              <a:rPr lang="en-US" dirty="0" smtClean="0"/>
              <a:t>Applicability</a:t>
            </a:r>
            <a:endParaRPr lang="en-US" dirty="0">
              <a:latin typeface="Arial" charset="0"/>
            </a:endParaRPr>
          </a:p>
        </p:txBody>
      </p:sp>
      <p:sp>
        <p:nvSpPr>
          <p:cNvPr id="5" name="Subtitle 2"/>
          <p:cNvSpPr>
            <a:spLocks noGrp="1"/>
          </p:cNvSpPr>
          <p:nvPr>
            <p:ph type="subTitle" idx="1"/>
          </p:nvPr>
        </p:nvSpPr>
        <p:spPr>
          <a:xfrm>
            <a:off x="4267200" y="2647950"/>
            <a:ext cx="4800600" cy="2133599"/>
          </a:xfrm>
        </p:spPr>
        <p:txBody>
          <a:bodyPr/>
          <a:lstStyle/>
          <a:p>
            <a:r>
              <a:rPr lang="en-US" sz="2200" dirty="0">
                <a:latin typeface="Arial" charset="0"/>
              </a:rPr>
              <a:t>Helene Agélii – IESBA Member and Task Force Chair</a:t>
            </a:r>
          </a:p>
          <a:p>
            <a:endParaRPr lang="en-US" sz="1800" dirty="0">
              <a:latin typeface="Arial" charset="0"/>
            </a:endParaRPr>
          </a:p>
          <a:p>
            <a:r>
              <a:rPr lang="en-US" sz="1800" dirty="0">
                <a:latin typeface="Arial" charset="0"/>
              </a:rPr>
              <a:t>IESBA </a:t>
            </a:r>
            <a:r>
              <a:rPr lang="en-US" sz="1800" dirty="0" smtClean="0">
                <a:latin typeface="Arial" charset="0"/>
              </a:rPr>
              <a:t>Meeting</a:t>
            </a:r>
            <a:endParaRPr lang="en-US" sz="1800" dirty="0">
              <a:latin typeface="Arial" charset="0"/>
            </a:endParaRPr>
          </a:p>
          <a:p>
            <a:r>
              <a:rPr lang="en-US" sz="1800" dirty="0" smtClean="0">
                <a:latin typeface="Arial" charset="0"/>
              </a:rPr>
              <a:t>Livingstone, Zambia </a:t>
            </a:r>
            <a:endParaRPr lang="en-US" sz="1800" dirty="0">
              <a:latin typeface="Arial" charset="0"/>
            </a:endParaRPr>
          </a:p>
          <a:p>
            <a:r>
              <a:rPr lang="en-US" sz="1800" dirty="0" smtClean="0">
                <a:latin typeface="Arial" charset="0"/>
              </a:rPr>
              <a:t>December 4-8, </a:t>
            </a:r>
            <a:r>
              <a:rPr lang="en-US" sz="1800" dirty="0">
                <a:latin typeface="Arial" charset="0"/>
              </a:rPr>
              <a:t>2017</a:t>
            </a:r>
          </a:p>
        </p:txBody>
      </p:sp>
    </p:spTree>
    <p:extLst>
      <p:ext uri="{BB962C8B-B14F-4D97-AF65-F5344CB8AC3E}">
        <p14:creationId xmlns:p14="http://schemas.microsoft.com/office/powerpoint/2010/main" val="25607919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806649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329754"/>
            <a:ext cx="6705600" cy="2523166"/>
          </a:xfrm>
        </p:spPr>
        <p:txBody>
          <a:bodyPr/>
          <a:lstStyle/>
          <a:p>
            <a:pPr marL="342900" lvl="1" indent="-342900">
              <a:spcBef>
                <a:spcPts val="600"/>
              </a:spcBef>
              <a:buFontTx/>
              <a:buChar char="•"/>
            </a:pPr>
            <a:r>
              <a:rPr lang="en-US" sz="2400" dirty="0">
                <a:cs typeface="ＭＳ Ｐゴシック" charset="0"/>
              </a:rPr>
              <a:t>Recap of September 2017 IESBA comments</a:t>
            </a:r>
          </a:p>
          <a:p>
            <a:pPr marL="342900" lvl="1" indent="-342900">
              <a:spcBef>
                <a:spcPts val="600"/>
              </a:spcBef>
              <a:buFontTx/>
              <a:buChar char="•"/>
            </a:pPr>
            <a:r>
              <a:rPr lang="en-US" sz="2400" dirty="0" smtClean="0">
                <a:cs typeface="ＭＳ Ｐゴシック" charset="0"/>
              </a:rPr>
              <a:t>Walk-through proposed </a:t>
            </a:r>
            <a:r>
              <a:rPr lang="en-US" sz="2400" dirty="0">
                <a:cs typeface="ＭＳ Ｐゴシック" charset="0"/>
              </a:rPr>
              <a:t>texts </a:t>
            </a:r>
            <a:r>
              <a:rPr lang="en-US" sz="2400" dirty="0" smtClean="0">
                <a:cs typeface="ＭＳ Ｐゴシック" charset="0"/>
              </a:rPr>
              <a:t>focusing </a:t>
            </a:r>
            <a:r>
              <a:rPr lang="en-US" sz="2400" dirty="0">
                <a:cs typeface="ＭＳ Ｐゴシック" charset="0"/>
              </a:rPr>
              <a:t>on</a:t>
            </a:r>
          </a:p>
          <a:p>
            <a:pPr lvl="1">
              <a:spcBef>
                <a:spcPts val="600"/>
              </a:spcBef>
            </a:pPr>
            <a:r>
              <a:rPr lang="en-US" dirty="0" smtClean="0"/>
              <a:t>Refinements made by Task Force</a:t>
            </a:r>
            <a:endParaRPr lang="en-US" dirty="0"/>
          </a:p>
          <a:p>
            <a:pPr lvl="1">
              <a:spcBef>
                <a:spcPts val="600"/>
              </a:spcBef>
            </a:pPr>
            <a:r>
              <a:rPr lang="en-US" dirty="0" smtClean="0"/>
              <a:t>Substantive advance </a:t>
            </a:r>
            <a:r>
              <a:rPr lang="en-US" dirty="0"/>
              <a:t>input received </a:t>
            </a:r>
            <a:r>
              <a:rPr lang="en-US" dirty="0" smtClean="0"/>
              <a:t> </a:t>
            </a:r>
          </a:p>
          <a:p>
            <a:pPr marL="342900" lvl="1" indent="-342900">
              <a:spcBef>
                <a:spcPts val="600"/>
              </a:spcBef>
              <a:buFontTx/>
              <a:buChar char="•"/>
            </a:pPr>
            <a:r>
              <a:rPr lang="en-US" sz="2400" dirty="0">
                <a:cs typeface="ＭＳ Ｐゴシック" charset="0"/>
              </a:rPr>
              <a:t>Board asked to raise comments about </a:t>
            </a:r>
            <a:r>
              <a:rPr lang="en-US" sz="2400" dirty="0" smtClean="0">
                <a:cs typeface="ＭＳ Ｐゴシック" charset="0"/>
              </a:rPr>
              <a:t>other substantive </a:t>
            </a:r>
            <a:r>
              <a:rPr lang="en-US" sz="2400" dirty="0">
                <a:cs typeface="ＭＳ Ｐゴシック" charset="0"/>
              </a:rPr>
              <a:t>matters</a:t>
            </a:r>
          </a:p>
          <a:p>
            <a:pPr marL="457200" indent="-457200">
              <a:buFont typeface="+mj-lt"/>
              <a:buAutoNum type="arabicPeriod"/>
            </a:pPr>
            <a:endParaRPr lang="en-US" dirty="0" smtClean="0"/>
          </a:p>
          <a:p>
            <a:pPr marL="457200" indent="-457200">
              <a:buFont typeface="+mj-lt"/>
              <a:buAutoNum type="arabicPeriod"/>
            </a:pPr>
            <a:endParaRPr lang="en-US" dirty="0"/>
          </a:p>
          <a:p>
            <a:pPr marL="798513" lvl="1" indent="-336550">
              <a:buFont typeface="Wingdings" panose="05000000000000000000" pitchFamily="2" charset="2"/>
              <a:buChar char="§"/>
            </a:pPr>
            <a:endParaRPr lang="en-US"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t>Overview of the Session</a:t>
            </a:r>
          </a:p>
        </p:txBody>
      </p:sp>
      <p:pic>
        <p:nvPicPr>
          <p:cNvPr id="5" name="Picture 4"/>
          <p:cNvPicPr>
            <a:picLocks noChangeAspect="1"/>
          </p:cNvPicPr>
          <p:nvPr/>
        </p:nvPicPr>
        <p:blipFill>
          <a:blip r:embed="rId3"/>
          <a:stretch>
            <a:fillRect/>
          </a:stretch>
        </p:blipFill>
        <p:spPr>
          <a:xfrm>
            <a:off x="6714859" y="1565845"/>
            <a:ext cx="2314841" cy="2325175"/>
          </a:xfrm>
          <a:prstGeom prst="rect">
            <a:avLst/>
          </a:prstGeom>
        </p:spPr>
      </p:pic>
    </p:spTree>
    <p:extLst>
      <p:ext uri="{BB962C8B-B14F-4D97-AF65-F5344CB8AC3E}">
        <p14:creationId xmlns:p14="http://schemas.microsoft.com/office/powerpoint/2010/main" val="2564715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0"/>
          </p:nvPr>
        </p:nvSpPr>
        <p:spPr/>
        <p:txBody>
          <a:bodyPr/>
          <a:lstStyle/>
          <a:p>
            <a:endParaRPr lang="en-US" dirty="0"/>
          </a:p>
        </p:txBody>
      </p:sp>
      <p:sp>
        <p:nvSpPr>
          <p:cNvPr id="4" name="Title 3"/>
          <p:cNvSpPr>
            <a:spLocks noGrp="1"/>
          </p:cNvSpPr>
          <p:nvPr>
            <p:ph type="title"/>
          </p:nvPr>
        </p:nvSpPr>
        <p:spPr/>
        <p:txBody>
          <a:bodyPr/>
          <a:lstStyle/>
          <a:p>
            <a:r>
              <a:rPr lang="en-US" dirty="0" smtClean="0"/>
              <a:t>Recap of September 2017 IESBA Comments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791862053"/>
              </p:ext>
            </p:extLst>
          </p:nvPr>
        </p:nvGraphicFramePr>
        <p:xfrm>
          <a:off x="381000" y="1345876"/>
          <a:ext cx="8458200" cy="3063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001402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059867167"/>
              </p:ext>
            </p:extLst>
          </p:nvPr>
        </p:nvGraphicFramePr>
        <p:xfrm>
          <a:off x="381000" y="1352550"/>
          <a:ext cx="8610600" cy="3124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smtClean="0"/>
              <a:t>Revisions by TF</a:t>
            </a:r>
            <a:endParaRPr lang="en-US" dirty="0"/>
          </a:p>
        </p:txBody>
      </p:sp>
    </p:spTree>
    <p:extLst>
      <p:ext uri="{BB962C8B-B14F-4D97-AF65-F5344CB8AC3E}">
        <p14:creationId xmlns:p14="http://schemas.microsoft.com/office/powerpoint/2010/main" val="40114885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smtClean="0"/>
              <a:t>Questions about:</a:t>
            </a:r>
          </a:p>
          <a:p>
            <a:r>
              <a:rPr lang="en-US" dirty="0"/>
              <a:t>I</a:t>
            </a:r>
            <a:r>
              <a:rPr lang="en-US" dirty="0" smtClean="0"/>
              <a:t>ncluding “contractor” in paragraphs R120.4 and R300.5 </a:t>
            </a:r>
          </a:p>
          <a:p>
            <a:r>
              <a:rPr lang="en-US" dirty="0"/>
              <a:t>L</a:t>
            </a:r>
            <a:r>
              <a:rPr lang="en-US" dirty="0" smtClean="0"/>
              <a:t>ocation of the applicability paragraphs in Section 300</a:t>
            </a:r>
          </a:p>
          <a:p>
            <a:pPr marL="0" indent="0">
              <a:buNone/>
            </a:pPr>
            <a:endParaRPr lang="en-US" i="1"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smtClean="0"/>
              <a:t>Advanced Input Received as of December 3</a:t>
            </a:r>
            <a:endParaRPr lang="en-US" dirty="0"/>
          </a:p>
        </p:txBody>
      </p:sp>
    </p:spTree>
    <p:extLst>
      <p:ext uri="{BB962C8B-B14F-4D97-AF65-F5344CB8AC3E}">
        <p14:creationId xmlns:p14="http://schemas.microsoft.com/office/powerpoint/2010/main" val="33027520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smtClean="0"/>
              <a:t>Paragraphs R120.4 and R300.5</a:t>
            </a:r>
            <a:endParaRPr lang="en-US" dirty="0"/>
          </a:p>
        </p:txBody>
      </p:sp>
      <p:sp>
        <p:nvSpPr>
          <p:cNvPr id="5" name="Rectangle 1"/>
          <p:cNvSpPr>
            <a:spLocks noGrp="1" noChangeArrowheads="1"/>
          </p:cNvSpPr>
          <p:nvPr>
            <p:ph idx="1"/>
          </p:nvPr>
        </p:nvSpPr>
        <p:spPr bwMode="auto">
          <a:xfrm>
            <a:off x="304800" y="1431471"/>
            <a:ext cx="845820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When dealing with an ethic</a:t>
            </a:r>
            <a:r>
              <a:rPr kumimoji="0" lang="en-US" altLang="en-US" sz="1800" b="0" i="0" u="sng" strike="noStrike" cap="none" normalizeH="0" baseline="0" dirty="0" smtClean="0">
                <a:ln>
                  <a:noFill/>
                </a:ln>
                <a:solidFill>
                  <a:srgbClr val="FF0000"/>
                </a:solidFill>
                <a:effectLst/>
                <a:latin typeface="Arial" panose="020B0604020202020204" pitchFamily="34" charset="0"/>
                <a:ea typeface="Times New Roman" panose="02020603050405020304" pitchFamily="18" charset="0"/>
                <a:cs typeface="Arial" panose="020B0604020202020204" pitchFamily="34" charset="0"/>
              </a:rPr>
              <a:t>s</a:t>
            </a:r>
            <a:r>
              <a:rPr kumimoji="0" lang="en-US" altLang="en-US" sz="1800" b="0" i="0" u="none" strike="sngStrike" cap="none" normalizeH="0" dirty="0" smtClean="0">
                <a:ln>
                  <a:noFill/>
                </a:ln>
                <a:solidFill>
                  <a:srgbClr val="FF0000"/>
                </a:solidFill>
                <a:effectLst/>
                <a:latin typeface="Arial" panose="020B0604020202020204" pitchFamily="34" charset="0"/>
                <a:ea typeface="Times New Roman" panose="02020603050405020304" pitchFamily="18" charset="0"/>
                <a:cs typeface="Arial" panose="020B0604020202020204" pitchFamily="34" charset="0"/>
              </a:rPr>
              <a:t>al</a:t>
            </a:r>
            <a:r>
              <a:rPr kumimoji="0" lang="en-US" altLang="en-US"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issue, the professional accountant shall consider the context in which the issue has arisen or might arise. Where an individual who is a professional accountant in public practice is performing professional activities pursuant to the accountant’s </a:t>
            </a:r>
            <a:r>
              <a:rPr kumimoji="0" lang="en-US" altLang="en-US" sz="1800" b="0" i="0" u="none" strike="sngStrike" cap="none" normalizeH="0" dirty="0" smtClean="0">
                <a:ln>
                  <a:noFill/>
                </a:ln>
                <a:solidFill>
                  <a:srgbClr val="FF0000"/>
                </a:solidFill>
                <a:effectLst/>
                <a:latin typeface="Arial" panose="020B0604020202020204" pitchFamily="34" charset="0"/>
                <a:ea typeface="Times New Roman" panose="02020603050405020304" pitchFamily="18" charset="0"/>
                <a:cs typeface="Arial" panose="020B0604020202020204" pitchFamily="34" charset="0"/>
              </a:rPr>
              <a:t>employment, contractor or ownership</a:t>
            </a:r>
            <a:r>
              <a:rPr kumimoji="0" lang="en-US" altLang="en-US" sz="1800" b="0" i="0" u="none" strike="noStrike" cap="none" normalizeH="0" baseline="0" dirty="0" smtClean="0">
                <a:ln>
                  <a:noFill/>
                </a:ln>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US"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relationship with the firm,</a:t>
            </a:r>
            <a:r>
              <a:rPr kumimoji="0" lang="en-US" altLang="en-US" sz="1800" b="0" i="0" u="sng" strike="noStrike" cap="none" normalizeH="0" baseline="0" dirty="0" smtClean="0">
                <a:ln>
                  <a:noFill/>
                </a:ln>
                <a:solidFill>
                  <a:srgbClr val="FF0000"/>
                </a:solidFill>
                <a:effectLst/>
                <a:latin typeface="Arial" panose="020B0604020202020204" pitchFamily="34" charset="0"/>
                <a:ea typeface="Times New Roman" panose="02020603050405020304" pitchFamily="18" charset="0"/>
                <a:cs typeface="Arial" panose="020B0604020202020204" pitchFamily="34" charset="0"/>
              </a:rPr>
              <a:t> whether as a contractor, employee or owner,</a:t>
            </a:r>
            <a:r>
              <a:rPr kumimoji="0" lang="en-US" altLang="en-US"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the individual shall comply with the provisions in </a:t>
            </a:r>
            <a:r>
              <a:rPr kumimoji="0" lang="en-US" altLang="en-US" sz="18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Part 2 </a:t>
            </a:r>
            <a:r>
              <a:rPr kumimoji="0" lang="en-US" altLang="en-US"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that </a:t>
            </a:r>
            <a:r>
              <a:rPr kumimoji="0" lang="en-US" altLang="en-US" sz="1800" b="0" i="0" u="none" strike="sngStrike" cap="none" normalizeH="0" dirty="0" smtClean="0">
                <a:ln>
                  <a:noFill/>
                </a:ln>
                <a:solidFill>
                  <a:srgbClr val="FF0000"/>
                </a:solidFill>
                <a:effectLst/>
                <a:latin typeface="Arial" panose="020B0604020202020204" pitchFamily="34" charset="0"/>
                <a:ea typeface="Times New Roman" panose="02020603050405020304" pitchFamily="18" charset="0"/>
                <a:cs typeface="Arial" panose="020B0604020202020204" pitchFamily="34" charset="0"/>
              </a:rPr>
              <a:t>are</a:t>
            </a:r>
            <a:r>
              <a:rPr lang="en-US" altLang="en-US" sz="1800" strike="sngStrike" dirty="0">
                <a:solidFill>
                  <a:srgbClr val="FF0000"/>
                </a:solidFill>
                <a:latin typeface="Arial" panose="020B0604020202020204" pitchFamily="34" charset="0"/>
                <a:ea typeface="Times New Roman" panose="02020603050405020304" pitchFamily="18" charset="0"/>
                <a:cs typeface="Arial" panose="020B0604020202020204" pitchFamily="34" charset="0"/>
              </a:rPr>
              <a:t> </a:t>
            </a:r>
            <a:r>
              <a:rPr kumimoji="0" lang="en-US" altLang="en-US"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appl</a:t>
            </a:r>
            <a:r>
              <a:rPr kumimoji="0" lang="en-US" altLang="en-US" sz="1800" b="0" i="0" u="sng" strike="noStrike" cap="none" normalizeH="0" baseline="0" dirty="0" smtClean="0">
                <a:ln>
                  <a:noFill/>
                </a:ln>
                <a:solidFill>
                  <a:srgbClr val="FF0000"/>
                </a:solidFill>
                <a:effectLst/>
                <a:latin typeface="Arial" panose="020B0604020202020204" pitchFamily="34" charset="0"/>
                <a:ea typeface="Times New Roman" panose="02020603050405020304" pitchFamily="18" charset="0"/>
                <a:cs typeface="Arial" panose="020B0604020202020204" pitchFamily="34" charset="0"/>
              </a:rPr>
              <a:t>y</a:t>
            </a:r>
            <a:r>
              <a:rPr kumimoji="0" lang="en-US" altLang="en-US" sz="1800" b="0" i="0" u="none" strike="sngStrike" cap="none" normalizeH="0" dirty="0" smtClean="0">
                <a:ln>
                  <a:noFill/>
                </a:ln>
                <a:solidFill>
                  <a:srgbClr val="FF0000"/>
                </a:solidFill>
                <a:effectLst/>
                <a:latin typeface="Arial" panose="020B0604020202020204" pitchFamily="34" charset="0"/>
                <a:ea typeface="Times New Roman" panose="02020603050405020304" pitchFamily="18" charset="0"/>
                <a:cs typeface="Arial" panose="020B0604020202020204" pitchFamily="34" charset="0"/>
              </a:rPr>
              <a:t>icable</a:t>
            </a:r>
            <a:r>
              <a:rPr kumimoji="0" lang="en-US" altLang="en-US"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to these circumstances.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97209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smtClean="0"/>
              <a:t>Paragraph 300.5 A1</a:t>
            </a:r>
            <a:endParaRPr lang="en-US" dirty="0"/>
          </a:p>
        </p:txBody>
      </p:sp>
      <p:sp>
        <p:nvSpPr>
          <p:cNvPr id="9" name="Rectangle 3"/>
          <p:cNvSpPr>
            <a:spLocks noChangeArrowheads="1"/>
          </p:cNvSpPr>
          <p:nvPr/>
        </p:nvSpPr>
        <p:spPr bwMode="auto">
          <a:xfrm>
            <a:off x="283029" y="1274862"/>
            <a:ext cx="8534400" cy="3200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tabLst>
                <a:tab pos="1009650" algn="l"/>
              </a:tabLst>
              <a:defRPr>
                <a:solidFill>
                  <a:schemeClr val="tx1"/>
                </a:solidFill>
                <a:latin typeface="Arial" panose="020B0604020202020204" pitchFamily="34" charset="0"/>
              </a:defRPr>
            </a:lvl1pPr>
            <a:lvl2pPr>
              <a:tabLst>
                <a:tab pos="1009650" algn="l"/>
              </a:tabLst>
              <a:defRPr>
                <a:solidFill>
                  <a:schemeClr val="tx1"/>
                </a:solidFill>
                <a:latin typeface="Arial" panose="020B0604020202020204" pitchFamily="34" charset="0"/>
              </a:defRPr>
            </a:lvl2pPr>
            <a:lvl3pPr>
              <a:tabLst>
                <a:tab pos="1009650" algn="l"/>
              </a:tabLst>
              <a:defRPr>
                <a:solidFill>
                  <a:schemeClr val="tx1"/>
                </a:solidFill>
                <a:latin typeface="Arial" panose="020B0604020202020204" pitchFamily="34" charset="0"/>
              </a:defRPr>
            </a:lvl3pPr>
            <a:lvl4pPr>
              <a:tabLst>
                <a:tab pos="1009650" algn="l"/>
              </a:tabLst>
              <a:defRPr>
                <a:solidFill>
                  <a:schemeClr val="tx1"/>
                </a:solidFill>
                <a:latin typeface="Arial" panose="020B0604020202020204" pitchFamily="34" charset="0"/>
              </a:defRPr>
            </a:lvl4pPr>
            <a:lvl5pPr>
              <a:tabLst>
                <a:tab pos="1009650" algn="l"/>
              </a:tabLst>
              <a:defRPr>
                <a:solidFill>
                  <a:schemeClr val="tx1"/>
                </a:solidFill>
                <a:latin typeface="Arial" panose="020B0604020202020204" pitchFamily="34" charset="0"/>
              </a:defRPr>
            </a:lvl5pPr>
            <a:lvl6pPr eaLnBrk="0" fontAlgn="base" hangingPunct="0">
              <a:spcBef>
                <a:spcPct val="0"/>
              </a:spcBef>
              <a:spcAft>
                <a:spcPct val="0"/>
              </a:spcAft>
              <a:tabLst>
                <a:tab pos="1009650" algn="l"/>
              </a:tabLst>
              <a:defRPr>
                <a:solidFill>
                  <a:schemeClr val="tx1"/>
                </a:solidFill>
                <a:latin typeface="Arial" panose="020B0604020202020204" pitchFamily="34" charset="0"/>
              </a:defRPr>
            </a:lvl6pPr>
            <a:lvl7pPr eaLnBrk="0" fontAlgn="base" hangingPunct="0">
              <a:spcBef>
                <a:spcPct val="0"/>
              </a:spcBef>
              <a:spcAft>
                <a:spcPct val="0"/>
              </a:spcAft>
              <a:tabLst>
                <a:tab pos="1009650" algn="l"/>
              </a:tabLst>
              <a:defRPr>
                <a:solidFill>
                  <a:schemeClr val="tx1"/>
                </a:solidFill>
                <a:latin typeface="Arial" panose="020B0604020202020204" pitchFamily="34" charset="0"/>
              </a:defRPr>
            </a:lvl7pPr>
            <a:lvl8pPr eaLnBrk="0" fontAlgn="base" hangingPunct="0">
              <a:spcBef>
                <a:spcPct val="0"/>
              </a:spcBef>
              <a:spcAft>
                <a:spcPct val="0"/>
              </a:spcAft>
              <a:tabLst>
                <a:tab pos="1009650" algn="l"/>
              </a:tabLst>
              <a:defRPr>
                <a:solidFill>
                  <a:schemeClr val="tx1"/>
                </a:solidFill>
                <a:latin typeface="Arial" panose="020B0604020202020204" pitchFamily="34" charset="0"/>
              </a:defRPr>
            </a:lvl8pPr>
            <a:lvl9pPr eaLnBrk="0" fontAlgn="base" hangingPunct="0">
              <a:spcBef>
                <a:spcPct val="0"/>
              </a:spcBef>
              <a:spcAft>
                <a:spcPct val="0"/>
              </a:spcAft>
              <a:tabLst>
                <a:tab pos="1009650" algn="l"/>
              </a:tabLst>
              <a:defRPr>
                <a:solidFill>
                  <a:schemeClr val="tx1"/>
                </a:solidFill>
                <a:latin typeface="Arial" panose="020B0604020202020204" pitchFamily="34" charset="0"/>
              </a:defRPr>
            </a:lvl9pPr>
          </a:lstStyle>
          <a:p>
            <a:pPr marR="0" lvl="0" indent="-457200" algn="just" defTabSz="914400" rtl="0" eaLnBrk="0" fontAlgn="base" latinLnBrk="0" hangingPunct="0">
              <a:lnSpc>
                <a:spcPct val="100000"/>
              </a:lnSpc>
              <a:spcBef>
                <a:spcPts val="600"/>
              </a:spcBef>
              <a:spcAft>
                <a:spcPts val="600"/>
              </a:spcAft>
              <a:buClrTx/>
              <a:buSzTx/>
              <a:buFontTx/>
              <a:buNone/>
              <a:tabLst>
                <a:tab pos="1009650" algn="l"/>
              </a:tabLst>
            </a:pPr>
            <a:r>
              <a:rPr kumimoji="0" lang="en-US" altLang="en-US" sz="1800" b="0" i="0" u="none" strike="noStrike" cap="none" normalizeH="0" baseline="0" dirty="0" smtClean="0">
                <a:ln>
                  <a:noFill/>
                </a:ln>
                <a:solidFill>
                  <a:srgbClr val="000000"/>
                </a:solidFill>
                <a:effectLst/>
                <a:ea typeface="Calibri" panose="020F0502020204030204" pitchFamily="34" charset="0"/>
                <a:cs typeface="Arial" panose="020B0604020202020204" pitchFamily="34" charset="0"/>
              </a:rPr>
              <a:t>Examples of situations in which the provisions in Part 2 </a:t>
            </a:r>
            <a:r>
              <a:rPr kumimoji="0" lang="en-US" altLang="en-US" sz="1800" b="0" i="0" u="none" strike="sngStrike" cap="none" normalizeH="0" dirty="0" smtClean="0">
                <a:ln>
                  <a:noFill/>
                </a:ln>
                <a:solidFill>
                  <a:srgbClr val="FF0000"/>
                </a:solidFill>
                <a:effectLst/>
                <a:ea typeface="Calibri" panose="020F0502020204030204" pitchFamily="34" charset="0"/>
                <a:cs typeface="Arial" panose="020B0604020202020204" pitchFamily="34" charset="0"/>
              </a:rPr>
              <a:t>might </a:t>
            </a:r>
            <a:r>
              <a:rPr kumimoji="0" lang="en-US" altLang="en-US" sz="1800" b="0" i="0" u="none" strike="noStrike" cap="none" normalizeH="0" baseline="0" dirty="0" smtClean="0">
                <a:ln>
                  <a:noFill/>
                </a:ln>
                <a:solidFill>
                  <a:srgbClr val="000000"/>
                </a:solidFill>
                <a:effectLst/>
                <a:ea typeface="Calibri" panose="020F0502020204030204" pitchFamily="34" charset="0"/>
                <a:cs typeface="Arial" panose="020B0604020202020204" pitchFamily="34" charset="0"/>
              </a:rPr>
              <a:t>apply to a professional accountant in public practice include</a:t>
            </a:r>
            <a:r>
              <a:rPr kumimoji="0" lang="en-US" altLang="en-US" sz="1800" b="0" i="0" u="none" strike="noStrike" cap="none" normalizeH="0" baseline="0" dirty="0" smtClean="0">
                <a:ln>
                  <a:noFill/>
                </a:ln>
                <a:solidFill>
                  <a:srgbClr val="FF0000"/>
                </a:solidFill>
                <a:effectLst/>
                <a:ea typeface="Calibri" panose="020F0502020204030204" pitchFamily="34" charset="0"/>
                <a:cs typeface="Arial" panose="020B0604020202020204" pitchFamily="34" charset="0"/>
              </a:rPr>
              <a:t> </a:t>
            </a:r>
            <a:r>
              <a:rPr kumimoji="0" lang="en-US" altLang="en-US" sz="1800" b="0" i="0" u="none" strike="sngStrike" cap="none" normalizeH="0" dirty="0" smtClean="0">
                <a:ln>
                  <a:noFill/>
                </a:ln>
                <a:solidFill>
                  <a:srgbClr val="FF0000"/>
                </a:solidFill>
                <a:effectLst/>
                <a:ea typeface="Calibri" panose="020F0502020204030204" pitchFamily="34" charset="0"/>
                <a:cs typeface="Arial" panose="020B0604020202020204" pitchFamily="34" charset="0"/>
              </a:rPr>
              <a:t>when</a:t>
            </a:r>
            <a:r>
              <a:rPr kumimoji="0" lang="en-US" altLang="en-US" sz="1800" b="0" i="0" u="none" strike="noStrike" cap="none" normalizeH="0" baseline="0" dirty="0" smtClean="0">
                <a:ln>
                  <a:noFill/>
                </a:ln>
                <a:solidFill>
                  <a:srgbClr val="000000"/>
                </a:solidFill>
                <a:effectLst/>
                <a:ea typeface="Calibri" panose="020F0502020204030204" pitchFamily="34" charset="0"/>
                <a:cs typeface="Arial" panose="020B0604020202020204" pitchFamily="34" charset="0"/>
              </a:rPr>
              <a:t>:</a:t>
            </a:r>
            <a:endParaRPr kumimoji="0" lang="en-US" altLang="en-US" sz="1800" b="0" i="0" u="none" strike="noStrike" cap="none" normalizeH="0" baseline="0" dirty="0" smtClean="0">
              <a:ln>
                <a:noFill/>
              </a:ln>
              <a:solidFill>
                <a:schemeClr val="tx1"/>
              </a:solidFill>
              <a:effectLst/>
            </a:endParaRPr>
          </a:p>
          <a:p>
            <a:pPr marL="342900" marR="0" lvl="0" indent="-342900" algn="just" defTabSz="914400" rtl="0" eaLnBrk="0" fontAlgn="base" latinLnBrk="0" hangingPunct="0">
              <a:lnSpc>
                <a:spcPct val="100000"/>
              </a:lnSpc>
              <a:spcBef>
                <a:spcPts val="600"/>
              </a:spcBef>
              <a:spcAft>
                <a:spcPts val="600"/>
              </a:spcAft>
              <a:buClrTx/>
              <a:buSzTx/>
              <a:buFont typeface="Arial" panose="020B0604020202020204" pitchFamily="34" charset="0"/>
              <a:buChar char="•"/>
              <a:tabLst>
                <a:tab pos="1009650" algn="l"/>
              </a:tabLst>
            </a:pPr>
            <a:r>
              <a:rPr kumimoji="0" lang="en-US" altLang="en-US" sz="18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Facing a conflict of interest </a:t>
            </a:r>
            <a:r>
              <a:rPr kumimoji="0" lang="en-US" altLang="en-US" sz="1800" b="0" i="0" u="none" strike="sngStrike" cap="none" normalizeH="0" dirty="0" smtClean="0">
                <a:ln>
                  <a:noFill/>
                </a:ln>
                <a:solidFill>
                  <a:srgbClr val="FF0000"/>
                </a:solidFill>
                <a:effectLst/>
                <a:ea typeface="Times New Roman" panose="02020603050405020304" pitchFamily="18" charset="0"/>
                <a:cs typeface="Arial" panose="020B0604020202020204" pitchFamily="34" charset="0"/>
              </a:rPr>
              <a:t>such as</a:t>
            </a:r>
            <a:r>
              <a:rPr kumimoji="0" lang="en-US" altLang="en-US" sz="1800" b="0" i="0" u="sng" strike="noStrike" cap="none" normalizeH="0" baseline="0" dirty="0" smtClean="0">
                <a:ln>
                  <a:noFill/>
                </a:ln>
                <a:solidFill>
                  <a:srgbClr val="FF0000"/>
                </a:solidFill>
                <a:effectLst/>
                <a:ea typeface="Times New Roman" panose="02020603050405020304" pitchFamily="18" charset="0"/>
                <a:cs typeface="Arial" panose="020B0604020202020204" pitchFamily="34" charset="0"/>
              </a:rPr>
              <a:t>when</a:t>
            </a:r>
            <a:r>
              <a:rPr kumimoji="0" lang="en-US" altLang="en-US" sz="18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 being responsible for selecting a vendor for the firm when an immediate family member of the accountant might benefit financially from the contract. The requirements and application material set out in Section 210 apply in these circumstances.</a:t>
            </a:r>
            <a:endParaRPr kumimoji="0" lang="en-US" altLang="en-US" sz="1800" b="0" i="0" u="none" strike="noStrike" cap="none" normalizeH="0" baseline="0" dirty="0" smtClean="0">
              <a:ln>
                <a:noFill/>
              </a:ln>
              <a:solidFill>
                <a:schemeClr val="tx1"/>
              </a:solidFill>
              <a:effectLst/>
            </a:endParaRPr>
          </a:p>
          <a:p>
            <a:pPr marL="342900" marR="0" lvl="0" indent="-342900" algn="just" defTabSz="914400" rtl="0" eaLnBrk="0" fontAlgn="base" latinLnBrk="0" hangingPunct="0">
              <a:lnSpc>
                <a:spcPct val="100000"/>
              </a:lnSpc>
              <a:spcBef>
                <a:spcPts val="600"/>
              </a:spcBef>
              <a:spcAft>
                <a:spcPts val="600"/>
              </a:spcAft>
              <a:buClrTx/>
              <a:buSzTx/>
              <a:buFont typeface="Arial" panose="020B0604020202020204" pitchFamily="34" charset="0"/>
              <a:buChar char="•"/>
              <a:tabLst>
                <a:tab pos="1009650" algn="l"/>
              </a:tabLst>
            </a:pPr>
            <a:r>
              <a:rPr kumimoji="0" lang="en-US" altLang="en-US" sz="18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Preparing or presenting </a:t>
            </a:r>
            <a:r>
              <a:rPr kumimoji="0" lang="en-US" altLang="en-US" sz="1800" b="0" i="0" u="none" strike="sngStrike" cap="none" normalizeH="0" dirty="0" smtClean="0">
                <a:ln>
                  <a:noFill/>
                </a:ln>
                <a:solidFill>
                  <a:srgbClr val="FF0000"/>
                </a:solidFill>
                <a:effectLst/>
                <a:ea typeface="Times New Roman" panose="02020603050405020304" pitchFamily="18" charset="0"/>
                <a:cs typeface="Arial" panose="020B0604020202020204" pitchFamily="34" charset="0"/>
              </a:rPr>
              <a:t>information such as pr</a:t>
            </a:r>
            <a:r>
              <a:rPr kumimoji="0" lang="en-AU" altLang="ja-JP" sz="1800" b="0" i="0" u="none" strike="sngStrike" cap="none" normalizeH="0" dirty="0" smtClean="0">
                <a:ln>
                  <a:noFill/>
                </a:ln>
                <a:solidFill>
                  <a:srgbClr val="FF0000"/>
                </a:solidFill>
                <a:effectLst/>
                <a:ea typeface="MS Mincho" panose="02020609040205080304" pitchFamily="49" charset="-128"/>
                <a:cs typeface="Arial" panose="020B0604020202020204" pitchFamily="34" charset="0"/>
              </a:rPr>
              <a:t>eparing </a:t>
            </a:r>
            <a:r>
              <a:rPr kumimoji="0" lang="en-AU" altLang="ja-JP" sz="1800" b="0" i="0" u="none" strike="noStrike" cap="none" normalizeH="0" baseline="0" dirty="0" smtClean="0">
                <a:ln>
                  <a:noFill/>
                </a:ln>
                <a:solidFill>
                  <a:schemeClr val="tx1"/>
                </a:solidFill>
                <a:effectLst/>
                <a:ea typeface="MS Mincho" panose="02020609040205080304" pitchFamily="49" charset="-128"/>
                <a:cs typeface="Arial" panose="020B0604020202020204" pitchFamily="34" charset="0"/>
              </a:rPr>
              <a:t>financial information in relation to </a:t>
            </a:r>
            <a:r>
              <a:rPr kumimoji="0" lang="en-AU" altLang="ja-JP" sz="1800" b="0" i="0" u="sng" strike="noStrike" cap="none" normalizeH="0" baseline="0" dirty="0" smtClean="0">
                <a:ln>
                  <a:noFill/>
                </a:ln>
                <a:solidFill>
                  <a:srgbClr val="FF0000"/>
                </a:solidFill>
                <a:effectLst/>
                <a:ea typeface="MS Mincho" panose="02020609040205080304" pitchFamily="49" charset="-128"/>
                <a:cs typeface="Arial" panose="020B0604020202020204" pitchFamily="34" charset="0"/>
              </a:rPr>
              <a:t>the accountant’s client or </a:t>
            </a:r>
            <a:r>
              <a:rPr kumimoji="0" lang="en-AU" altLang="ja-JP" sz="1800" b="0" i="0" u="sng" cap="none" normalizeH="0" dirty="0" smtClean="0">
                <a:ln>
                  <a:noFill/>
                </a:ln>
                <a:solidFill>
                  <a:srgbClr val="FF0000"/>
                </a:solidFill>
                <a:effectLst/>
                <a:ea typeface="MS Mincho" panose="02020609040205080304" pitchFamily="49" charset="-128"/>
                <a:cs typeface="Arial" panose="020B0604020202020204" pitchFamily="34" charset="0"/>
              </a:rPr>
              <a:t>firm</a:t>
            </a:r>
            <a:r>
              <a:rPr kumimoji="0" lang="en-AU" altLang="ja-JP" sz="1800" b="0" i="0" u="none" strike="sngStrike" cap="none" normalizeH="0" dirty="0" smtClean="0">
                <a:ln>
                  <a:noFill/>
                </a:ln>
                <a:solidFill>
                  <a:srgbClr val="FF0000"/>
                </a:solidFill>
                <a:effectLst/>
                <a:ea typeface="MS Mincho" panose="02020609040205080304" pitchFamily="49" charset="-128"/>
                <a:cs typeface="Arial" panose="020B0604020202020204" pitchFamily="34" charset="0"/>
              </a:rPr>
              <a:t>the profitability of the accountant’s client service division</a:t>
            </a:r>
            <a:r>
              <a:rPr kumimoji="0" lang="en-AU" altLang="ja-JP" sz="1800" b="0" i="0" u="none" strike="noStrike" cap="none" normalizeH="0" baseline="0" dirty="0" smtClean="0">
                <a:ln>
                  <a:noFill/>
                </a:ln>
                <a:solidFill>
                  <a:schemeClr val="tx1"/>
                </a:solidFill>
                <a:effectLst/>
                <a:ea typeface="MS Mincho" panose="02020609040205080304" pitchFamily="49" charset="-128"/>
                <a:cs typeface="Arial" panose="020B0604020202020204" pitchFamily="34" charset="0"/>
              </a:rPr>
              <a:t>. </a:t>
            </a:r>
            <a:r>
              <a:rPr kumimoji="0" lang="en-US" altLang="ja-JP" sz="18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The requirements and application material set out in Section 220 apply in these circumstances.</a:t>
            </a:r>
            <a:endParaRPr kumimoji="0" lang="en-US" altLang="ja-JP" sz="1800"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15833873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smtClean="0"/>
              <a:t>Paragraph 300.5 A1</a:t>
            </a:r>
            <a:endParaRPr lang="en-US" dirty="0"/>
          </a:p>
        </p:txBody>
      </p:sp>
      <p:sp>
        <p:nvSpPr>
          <p:cNvPr id="9" name="Rectangle 3"/>
          <p:cNvSpPr>
            <a:spLocks noChangeArrowheads="1"/>
          </p:cNvSpPr>
          <p:nvPr/>
        </p:nvSpPr>
        <p:spPr bwMode="auto">
          <a:xfrm>
            <a:off x="275771" y="1613416"/>
            <a:ext cx="8534400" cy="2185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tabLst>
                <a:tab pos="1009650" algn="l"/>
              </a:tabLst>
              <a:defRPr>
                <a:solidFill>
                  <a:schemeClr val="tx1"/>
                </a:solidFill>
                <a:latin typeface="Arial" panose="020B0604020202020204" pitchFamily="34" charset="0"/>
              </a:defRPr>
            </a:lvl1pPr>
            <a:lvl2pPr>
              <a:tabLst>
                <a:tab pos="1009650" algn="l"/>
              </a:tabLst>
              <a:defRPr>
                <a:solidFill>
                  <a:schemeClr val="tx1"/>
                </a:solidFill>
                <a:latin typeface="Arial" panose="020B0604020202020204" pitchFamily="34" charset="0"/>
              </a:defRPr>
            </a:lvl2pPr>
            <a:lvl3pPr>
              <a:tabLst>
                <a:tab pos="1009650" algn="l"/>
              </a:tabLst>
              <a:defRPr>
                <a:solidFill>
                  <a:schemeClr val="tx1"/>
                </a:solidFill>
                <a:latin typeface="Arial" panose="020B0604020202020204" pitchFamily="34" charset="0"/>
              </a:defRPr>
            </a:lvl3pPr>
            <a:lvl4pPr>
              <a:tabLst>
                <a:tab pos="1009650" algn="l"/>
              </a:tabLst>
              <a:defRPr>
                <a:solidFill>
                  <a:schemeClr val="tx1"/>
                </a:solidFill>
                <a:latin typeface="Arial" panose="020B0604020202020204" pitchFamily="34" charset="0"/>
              </a:defRPr>
            </a:lvl4pPr>
            <a:lvl5pPr>
              <a:tabLst>
                <a:tab pos="1009650" algn="l"/>
              </a:tabLst>
              <a:defRPr>
                <a:solidFill>
                  <a:schemeClr val="tx1"/>
                </a:solidFill>
                <a:latin typeface="Arial" panose="020B0604020202020204" pitchFamily="34" charset="0"/>
              </a:defRPr>
            </a:lvl5pPr>
            <a:lvl6pPr eaLnBrk="0" fontAlgn="base" hangingPunct="0">
              <a:spcBef>
                <a:spcPct val="0"/>
              </a:spcBef>
              <a:spcAft>
                <a:spcPct val="0"/>
              </a:spcAft>
              <a:tabLst>
                <a:tab pos="1009650" algn="l"/>
              </a:tabLst>
              <a:defRPr>
                <a:solidFill>
                  <a:schemeClr val="tx1"/>
                </a:solidFill>
                <a:latin typeface="Arial" panose="020B0604020202020204" pitchFamily="34" charset="0"/>
              </a:defRPr>
            </a:lvl6pPr>
            <a:lvl7pPr eaLnBrk="0" fontAlgn="base" hangingPunct="0">
              <a:spcBef>
                <a:spcPct val="0"/>
              </a:spcBef>
              <a:spcAft>
                <a:spcPct val="0"/>
              </a:spcAft>
              <a:tabLst>
                <a:tab pos="1009650" algn="l"/>
              </a:tabLst>
              <a:defRPr>
                <a:solidFill>
                  <a:schemeClr val="tx1"/>
                </a:solidFill>
                <a:latin typeface="Arial" panose="020B0604020202020204" pitchFamily="34" charset="0"/>
              </a:defRPr>
            </a:lvl7pPr>
            <a:lvl8pPr eaLnBrk="0" fontAlgn="base" hangingPunct="0">
              <a:spcBef>
                <a:spcPct val="0"/>
              </a:spcBef>
              <a:spcAft>
                <a:spcPct val="0"/>
              </a:spcAft>
              <a:tabLst>
                <a:tab pos="1009650" algn="l"/>
              </a:tabLst>
              <a:defRPr>
                <a:solidFill>
                  <a:schemeClr val="tx1"/>
                </a:solidFill>
                <a:latin typeface="Arial" panose="020B0604020202020204" pitchFamily="34" charset="0"/>
              </a:defRPr>
            </a:lvl8pPr>
            <a:lvl9pPr eaLnBrk="0" fontAlgn="base" hangingPunct="0">
              <a:spcBef>
                <a:spcPct val="0"/>
              </a:spcBef>
              <a:spcAft>
                <a:spcPct val="0"/>
              </a:spcAft>
              <a:tabLst>
                <a:tab pos="1009650" algn="l"/>
              </a:tabLst>
              <a:defRPr>
                <a:solidFill>
                  <a:schemeClr val="tx1"/>
                </a:solidFill>
                <a:latin typeface="Arial" panose="020B0604020202020204" pitchFamily="34" charset="0"/>
              </a:defRPr>
            </a:lvl9pPr>
          </a:lstStyle>
          <a:p>
            <a:pPr marL="342900" marR="0" lvl="0" indent="-342900" algn="just" defTabSz="914400" rtl="0" eaLnBrk="0" fontAlgn="base" latinLnBrk="0" hangingPunct="0">
              <a:lnSpc>
                <a:spcPct val="100000"/>
              </a:lnSpc>
              <a:spcBef>
                <a:spcPts val="600"/>
              </a:spcBef>
              <a:spcAft>
                <a:spcPts val="600"/>
              </a:spcAft>
              <a:buClrTx/>
              <a:buSzTx/>
              <a:buFont typeface="Arial" panose="020B0604020202020204" pitchFamily="34" charset="0"/>
              <a:buChar char="•"/>
              <a:tabLst>
                <a:tab pos="1009650" algn="l"/>
              </a:tabLst>
            </a:pPr>
            <a:r>
              <a:rPr kumimoji="0" lang="en-US" altLang="ja-JP" sz="18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Being offered an inducement such as being regularly offered complimentary tickets to attend sporting events by a supplier of the firm. The requirements and application material set out in Section 250 apply in these circumstances. </a:t>
            </a:r>
            <a:endParaRPr kumimoji="0" lang="en-US" altLang="ja-JP" sz="1800" b="0" i="0" u="none" strike="noStrike" cap="none" normalizeH="0" baseline="0" dirty="0" smtClean="0">
              <a:ln>
                <a:noFill/>
              </a:ln>
              <a:solidFill>
                <a:schemeClr val="tx1"/>
              </a:solidFill>
              <a:effectLst/>
            </a:endParaRPr>
          </a:p>
          <a:p>
            <a:pPr marL="342900" marR="0" lvl="0" indent="-342900" algn="just" defTabSz="914400" rtl="0" eaLnBrk="0" fontAlgn="base" latinLnBrk="0" hangingPunct="0">
              <a:lnSpc>
                <a:spcPct val="100000"/>
              </a:lnSpc>
              <a:spcBef>
                <a:spcPts val="600"/>
              </a:spcBef>
              <a:spcAft>
                <a:spcPts val="600"/>
              </a:spcAft>
              <a:buClrTx/>
              <a:buSzTx/>
              <a:buFont typeface="Arial" panose="020B0604020202020204" pitchFamily="34" charset="0"/>
              <a:buChar char="•"/>
              <a:tabLst>
                <a:tab pos="1009650" algn="l"/>
              </a:tabLst>
            </a:pPr>
            <a:r>
              <a:rPr kumimoji="0" lang="en-US" altLang="ja-JP" sz="18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Facing pressure </a:t>
            </a:r>
            <a:r>
              <a:rPr kumimoji="0" lang="en-US" altLang="ja-JP" sz="1800" b="0" i="0" u="none" strike="sngStrike" cap="none" normalizeH="0" dirty="0" smtClean="0">
                <a:ln>
                  <a:noFill/>
                </a:ln>
                <a:solidFill>
                  <a:srgbClr val="FF0000"/>
                </a:solidFill>
                <a:effectLst/>
                <a:ea typeface="Times New Roman" panose="02020603050405020304" pitchFamily="18" charset="0"/>
                <a:cs typeface="Arial" panose="020B0604020202020204" pitchFamily="34" charset="0"/>
              </a:rPr>
              <a:t>such as being pressured by </a:t>
            </a:r>
            <a:r>
              <a:rPr kumimoji="0" lang="en-US" altLang="ja-JP" sz="1800" b="0" i="0" u="sng" strike="noStrike" cap="none" normalizeH="0" baseline="0" dirty="0" smtClean="0">
                <a:ln>
                  <a:noFill/>
                </a:ln>
                <a:solidFill>
                  <a:srgbClr val="FF0000"/>
                </a:solidFill>
                <a:effectLst/>
                <a:ea typeface="Times New Roman" panose="02020603050405020304" pitchFamily="18" charset="0"/>
                <a:cs typeface="Arial" panose="020B0604020202020204" pitchFamily="34" charset="0"/>
              </a:rPr>
              <a:t>from </a:t>
            </a:r>
            <a:r>
              <a:rPr kumimoji="0" lang="en-US" altLang="ja-JP" sz="18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an engagement partner to report </a:t>
            </a:r>
            <a:r>
              <a:rPr kumimoji="0" lang="en-US" altLang="ja-JP" sz="1800" b="0" i="0" u="none" strike="sngStrike" cap="none" normalizeH="0" dirty="0" smtClean="0">
                <a:ln>
                  <a:noFill/>
                </a:ln>
                <a:solidFill>
                  <a:srgbClr val="FF0000"/>
                </a:solidFill>
                <a:effectLst/>
                <a:ea typeface="Times New Roman" panose="02020603050405020304" pitchFamily="18" charset="0"/>
                <a:cs typeface="Arial" panose="020B0604020202020204" pitchFamily="34" charset="0"/>
              </a:rPr>
              <a:t>inaccurately </a:t>
            </a:r>
            <a:r>
              <a:rPr kumimoji="0" lang="en-US" altLang="ja-JP" sz="18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chargeable hours </a:t>
            </a:r>
            <a:r>
              <a:rPr kumimoji="0" lang="en-US" altLang="ja-JP" sz="1800" b="0" i="0" u="sng" strike="noStrike" cap="none" normalizeH="0" baseline="0" dirty="0" smtClean="0">
                <a:ln>
                  <a:noFill/>
                </a:ln>
                <a:solidFill>
                  <a:srgbClr val="FF0000"/>
                </a:solidFill>
                <a:effectLst/>
                <a:ea typeface="Times New Roman" panose="02020603050405020304" pitchFamily="18" charset="0"/>
                <a:cs typeface="Arial" panose="020B0604020202020204" pitchFamily="34" charset="0"/>
              </a:rPr>
              <a:t>inaccurately </a:t>
            </a:r>
            <a:r>
              <a:rPr kumimoji="0" lang="en-US" altLang="ja-JP" sz="18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for a client engagement. The requirements and application material set out in Section 270 apply in these circumstances</a:t>
            </a:r>
            <a:r>
              <a:rPr kumimoji="0" lang="en-US" altLang="ja-JP" sz="1800" b="0" i="0" u="sng" strike="noStrike" cap="none" normalizeH="0" baseline="0" dirty="0" smtClean="0">
                <a:ln>
                  <a:noFill/>
                </a:ln>
                <a:solidFill>
                  <a:srgbClr val="FF0000"/>
                </a:solidFill>
                <a:effectLst/>
                <a:ea typeface="Times New Roman" panose="02020603050405020304" pitchFamily="18" charset="0"/>
                <a:cs typeface="Arial" panose="020B0604020202020204" pitchFamily="34" charset="0"/>
              </a:rPr>
              <a:t>.</a:t>
            </a:r>
            <a:r>
              <a:rPr kumimoji="0" lang="en-US" altLang="ja-JP" sz="1800" b="0" i="0" u="none" strike="noStrike" cap="none" normalizeH="0" baseline="0" dirty="0" smtClean="0">
                <a:ln>
                  <a:noFill/>
                </a:ln>
                <a:solidFill>
                  <a:schemeClr val="tx1"/>
                </a:solidFill>
                <a:effectLst/>
                <a:ea typeface="Times New Roman" panose="02020603050405020304" pitchFamily="18" charset="0"/>
                <a:cs typeface="Arial" panose="020B0604020202020204" pitchFamily="34" charset="0"/>
              </a:rPr>
              <a:t> </a:t>
            </a:r>
            <a:endParaRPr kumimoji="0" lang="en-US" altLang="ja-JP" sz="1800"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18598953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smtClean="0"/>
              <a:t>Matter for IESBA Consideration</a:t>
            </a:r>
            <a:r>
              <a:rPr lang="en-US" dirty="0"/>
              <a:t>	</a:t>
            </a:r>
          </a:p>
        </p:txBody>
      </p:sp>
      <p:sp>
        <p:nvSpPr>
          <p:cNvPr id="2" name="Content Placeholder 1"/>
          <p:cNvSpPr>
            <a:spLocks noGrp="1"/>
          </p:cNvSpPr>
          <p:nvPr>
            <p:ph idx="1"/>
          </p:nvPr>
        </p:nvSpPr>
        <p:spPr>
          <a:xfrm>
            <a:off x="381000" y="1809750"/>
            <a:ext cx="8458200" cy="1454474"/>
          </a:xfrm>
        </p:spPr>
        <p:txBody>
          <a:bodyPr/>
          <a:lstStyle/>
          <a:p>
            <a:pPr marL="0" lvl="0" indent="0">
              <a:lnSpc>
                <a:spcPts val="3300"/>
              </a:lnSpc>
              <a:spcBef>
                <a:spcPts val="1200"/>
              </a:spcBef>
              <a:buNone/>
            </a:pPr>
            <a:r>
              <a:rPr lang="en-US" dirty="0" smtClean="0"/>
              <a:t>Board members are asked whether they agree with revisions to the applicability paragraphs (i.e., R120.4, R300.5 and 300.5 A1 in </a:t>
            </a:r>
            <a:r>
              <a:rPr lang="en-US" b="1" dirty="0" smtClean="0"/>
              <a:t>Agenda Item 2-C</a:t>
            </a:r>
            <a:r>
              <a:rPr lang="en-US" dirty="0" smtClean="0"/>
              <a:t>)?</a:t>
            </a:r>
            <a:endParaRPr lang="en-US" dirty="0"/>
          </a:p>
        </p:txBody>
      </p:sp>
    </p:spTree>
    <p:extLst>
      <p:ext uri="{BB962C8B-B14F-4D97-AF65-F5344CB8AC3E}">
        <p14:creationId xmlns:p14="http://schemas.microsoft.com/office/powerpoint/2010/main" val="1745260883"/>
      </p:ext>
    </p:extLst>
  </p:cSld>
  <p:clrMapOvr>
    <a:masterClrMapping/>
  </p:clrMapOvr>
  <p:timing>
    <p:tnLst>
      <p:par>
        <p:cTn id="1" dur="indefinite" restart="never" nodeType="tmRoot"/>
      </p:par>
    </p:tnLst>
  </p:timing>
</p:sld>
</file>

<file path=ppt/theme/theme1.xml><?xml version="1.0" encoding="utf-8"?>
<a:theme xmlns:a="http://schemas.openxmlformats.org/drawingml/2006/main" name="IESBA_Powerpoint_template_GREEN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13099</TotalTime>
  <Words>451</Words>
  <Application>Microsoft Office PowerPoint</Application>
  <PresentationFormat>On-screen Show (16:9)</PresentationFormat>
  <Paragraphs>44</Paragraphs>
  <Slides>10</Slides>
  <Notes>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10</vt:i4>
      </vt:variant>
    </vt:vector>
  </HeadingPairs>
  <TitlesOfParts>
    <vt:vector size="20" baseType="lpstr">
      <vt:lpstr>MS Mincho</vt:lpstr>
      <vt:lpstr>MS PGothic</vt:lpstr>
      <vt:lpstr>MS PGothic</vt:lpstr>
      <vt:lpstr>Arial</vt:lpstr>
      <vt:lpstr>Bauer Bodoni Std</vt:lpstr>
      <vt:lpstr>Calibri</vt:lpstr>
      <vt:lpstr>Times New Roman</vt:lpstr>
      <vt:lpstr>Wingdings</vt:lpstr>
      <vt:lpstr>ヒラギノ角ゴ Pro W3</vt:lpstr>
      <vt:lpstr>IESBA_Powerpoint_template_GREEN RIBBON_WIDESCREEN</vt:lpstr>
      <vt:lpstr>Review of Part C of the Code –   Applicability</vt:lpstr>
      <vt:lpstr>Overview of the Session</vt:lpstr>
      <vt:lpstr>Recap of September 2017 IESBA Comments</vt:lpstr>
      <vt:lpstr>Revisions by TF</vt:lpstr>
      <vt:lpstr>Advanced Input Received as of December 3</vt:lpstr>
      <vt:lpstr>Paragraphs R120.4 and R300.5</vt:lpstr>
      <vt:lpstr>Paragraph 300.5 A1</vt:lpstr>
      <vt:lpstr>Paragraph 300.5 A1</vt:lpstr>
      <vt:lpstr>Matter for IESBA Consideration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Headline 24pt Arial Bold</dc:title>
  <dc:creator>Chris Jackson</dc:creator>
  <cp:lastModifiedBy>Geoffrey Kwan</cp:lastModifiedBy>
  <cp:revision>737</cp:revision>
  <cp:lastPrinted>2017-09-20T14:34:09Z</cp:lastPrinted>
  <dcterms:created xsi:type="dcterms:W3CDTF">2014-03-04T20:18:41Z</dcterms:created>
  <dcterms:modified xsi:type="dcterms:W3CDTF">2017-12-05T06:42:04Z</dcterms:modified>
</cp:coreProperties>
</file>