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6"/>
  </p:notesMasterIdLst>
  <p:handoutMasterIdLst>
    <p:handoutMasterId r:id="rId7"/>
  </p:handoutMasterIdLst>
  <p:sldIdLst>
    <p:sldId id="298" r:id="rId2"/>
    <p:sldId id="547" r:id="rId3"/>
    <p:sldId id="557" r:id="rId4"/>
    <p:sldId id="295" r:id="rId5"/>
  </p:sldIdLst>
  <p:sldSz cx="9144000" cy="5143500" type="screen16x9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Elizabeth Higgs" initials="EH [5]" lastIdx="1" clrIdx="6">
    <p:extLst/>
  </p:cmAuthor>
  <p:cmAuthor id="1" name="Diane Jules" initials="DJ" lastIdx="20" clrIdx="0">
    <p:extLst/>
  </p:cmAuthor>
  <p:cmAuthor id="8" name="Elizabeth Higgs" initials="EH [6]" lastIdx="1" clrIdx="7">
    <p:extLst/>
  </p:cmAuthor>
  <p:cmAuthor id="2" name="Elizabeth Higgs" initials="EH" lastIdx="14" clrIdx="1">
    <p:extLst/>
  </p:cmAuthor>
  <p:cmAuthor id="3" name="Elizabeth Higgs" initials="EH [2]" lastIdx="1" clrIdx="2">
    <p:extLst/>
  </p:cmAuthor>
  <p:cmAuthor id="4" name="Elizabeth Higgs" initials="EH [3]" lastIdx="1" clrIdx="3">
    <p:extLst/>
  </p:cmAuthor>
  <p:cmAuthor id="5" name="Elizabeth Higgs" initials="EH [4]" lastIdx="1" clrIdx="4">
    <p:extLst/>
  </p:cmAuthor>
  <p:cmAuthor id="6" name="Elizabeth Higgs" initials="EH [4] [2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56229"/>
    <a:srgbClr val="295398"/>
    <a:srgbClr val="013C80"/>
    <a:srgbClr val="1A276D"/>
    <a:srgbClr val="FFFFFF"/>
    <a:srgbClr val="12A9D9"/>
    <a:srgbClr val="2D8EC2"/>
    <a:srgbClr val="68B133"/>
    <a:srgbClr val="168136"/>
    <a:srgbClr val="D53D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84" autoAdjust="0"/>
    <p:restoredTop sz="76647" autoAdjust="0"/>
  </p:normalViewPr>
  <p:slideViewPr>
    <p:cSldViewPr showGuides="1">
      <p:cViewPr varScale="1">
        <p:scale>
          <a:sx n="71" d="100"/>
          <a:sy n="71" d="100"/>
        </p:scale>
        <p:origin x="1428" y="52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90" d="100"/>
          <a:sy n="90" d="100"/>
        </p:scale>
        <p:origin x="3840" y="3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57" Type="http://schemas.microsoft.com/office/2015/10/relationships/revisionInfo" Target="revisionInfo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41" tIns="48321" rIns="96641" bIns="4832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1"/>
            <a:ext cx="3169920" cy="481727"/>
          </a:xfrm>
          <a:prstGeom prst="rect">
            <a:avLst/>
          </a:prstGeom>
        </p:spPr>
        <p:txBody>
          <a:bodyPr vert="horz" lIns="96641" tIns="48321" rIns="96641" bIns="48321" rtlCol="0"/>
          <a:lstStyle>
            <a:lvl1pPr algn="r">
              <a:defRPr sz="1200"/>
            </a:lvl1pPr>
          </a:lstStyle>
          <a:p>
            <a:fld id="{2B4B733A-D87D-4E17-B6F1-847B38E03953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6"/>
            <a:ext cx="3169920" cy="481726"/>
          </a:xfrm>
          <a:prstGeom prst="rect">
            <a:avLst/>
          </a:prstGeom>
        </p:spPr>
        <p:txBody>
          <a:bodyPr vert="horz" lIns="96641" tIns="48321" rIns="96641" bIns="4832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6"/>
            <a:ext cx="3169920" cy="481726"/>
          </a:xfrm>
          <a:prstGeom prst="rect">
            <a:avLst/>
          </a:prstGeom>
        </p:spPr>
        <p:txBody>
          <a:bodyPr vert="horz" lIns="96641" tIns="48321" rIns="96641" bIns="48321" rtlCol="0" anchor="b"/>
          <a:lstStyle>
            <a:lvl1pPr algn="r">
              <a:defRPr sz="1200"/>
            </a:lvl1pPr>
          </a:lstStyle>
          <a:p>
            <a:fld id="{1A635890-1661-4B08-8516-676FF8611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385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41" tIns="48321" rIns="96641" bIns="48321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wrap="square" lIns="96641" tIns="48321" rIns="96641" bIns="4832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12/15/2017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41" tIns="48321" rIns="96641" bIns="4832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41" tIns="48321" rIns="96641" bIns="48321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41" tIns="48321" rIns="96641" bIns="48321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wrap="square" lIns="96641" tIns="48321" rIns="96641" bIns="4832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240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411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739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005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962400" y="1398986"/>
            <a:ext cx="5105400" cy="742950"/>
          </a:xfrm>
        </p:spPr>
        <p:txBody>
          <a:bodyPr/>
          <a:lstStyle/>
          <a:p>
            <a:r>
              <a:rPr lang="en-US" dirty="0" smtClean="0"/>
              <a:t>Turnaround of Proposed Texts in Restructured Code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4114800" y="2571750"/>
            <a:ext cx="5029200" cy="1095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000" dirty="0" smtClean="0"/>
              <a:t>Helene Agélii, Richard Fleck, Don Thomson and </a:t>
            </a:r>
            <a:r>
              <a:rPr lang="en-US" sz="2000" dirty="0"/>
              <a:t>G</a:t>
            </a:r>
            <a:r>
              <a:rPr lang="en-US" sz="2000" dirty="0" smtClean="0"/>
              <a:t>ary Hannaford</a:t>
            </a:r>
          </a:p>
          <a:p>
            <a:pPr marL="393700" indent="-393700"/>
            <a:r>
              <a:rPr lang="en-US" sz="2000" dirty="0" smtClean="0"/>
              <a:t>Task </a:t>
            </a:r>
            <a:r>
              <a:rPr lang="en-US" sz="2000" dirty="0"/>
              <a:t>Force </a:t>
            </a:r>
            <a:r>
              <a:rPr lang="en-US" sz="2000" dirty="0" smtClean="0"/>
              <a:t>Chairs</a:t>
            </a:r>
            <a:endParaRPr lang="en-US" sz="2000" dirty="0"/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4114800" y="3790950"/>
            <a:ext cx="4876800" cy="1066800"/>
          </a:xfrm>
        </p:spPr>
        <p:txBody>
          <a:bodyPr/>
          <a:lstStyle/>
          <a:p>
            <a:pPr marL="236538" indent="-236538"/>
            <a:r>
              <a:rPr lang="en-US" sz="1600" dirty="0" smtClean="0"/>
              <a:t>IESBA Meeting</a:t>
            </a:r>
          </a:p>
          <a:p>
            <a:pPr marL="236538" indent="-236538"/>
            <a:r>
              <a:rPr lang="en-US" sz="1600" dirty="0" smtClean="0"/>
              <a:t>Livingstone, Zambia  </a:t>
            </a:r>
            <a:endParaRPr lang="en-US" sz="1600" dirty="0"/>
          </a:p>
          <a:p>
            <a:pPr marL="236538" indent="-236538"/>
            <a:r>
              <a:rPr lang="en-US" sz="1600" dirty="0" smtClean="0"/>
              <a:t>December 4-8, </a:t>
            </a:r>
            <a:r>
              <a:rPr lang="en-US" sz="1600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96791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352550"/>
            <a:ext cx="8763000" cy="312420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/>
              <a:t>R120.4 and R300.5 to 300.5 A1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81000" y="461930"/>
            <a:ext cx="7543800" cy="400050"/>
          </a:xfrm>
        </p:spPr>
        <p:txBody>
          <a:bodyPr/>
          <a:lstStyle/>
          <a:p>
            <a:r>
              <a:rPr lang="en-US" dirty="0" smtClean="0"/>
              <a:t>Part C – Applicability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13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352550"/>
            <a:ext cx="8763000" cy="312420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/>
              <a:t>PJ – 120.5 A1 to 120.5 A3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/>
              <a:t>PS – 120.13 A1 to 120.13 A2 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28600" y="514350"/>
            <a:ext cx="7772400" cy="357220"/>
          </a:xfrm>
        </p:spPr>
        <p:txBody>
          <a:bodyPr/>
          <a:lstStyle/>
          <a:p>
            <a:r>
              <a:rPr lang="en-US" dirty="0" smtClean="0"/>
              <a:t>Professional Skepticism and Professional Judgment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763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70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1773</TotalTime>
  <Words>63</Words>
  <Application>Microsoft Office PowerPoint</Application>
  <PresentationFormat>On-screen Show (16:9)</PresentationFormat>
  <Paragraphs>21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MS PGothic</vt:lpstr>
      <vt:lpstr>MS PGothic</vt:lpstr>
      <vt:lpstr>Arial</vt:lpstr>
      <vt:lpstr>Bauer Bodoni Std</vt:lpstr>
      <vt:lpstr>Calibri</vt:lpstr>
      <vt:lpstr>ヒラギノ角ゴ Pro W3</vt:lpstr>
      <vt:lpstr>IESBA_Powerpoint_template_GREEN RIBBON_WIDESCREEN</vt:lpstr>
      <vt:lpstr>Turnaround of Proposed Texts in Restructured Code</vt:lpstr>
      <vt:lpstr>Part C – Applicability  </vt:lpstr>
      <vt:lpstr>Professional Skepticism and Professional Judgment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IESBA Project Updates</dc:title>
  <dc:creator>Louisa Stevens</dc:creator>
  <cp:lastModifiedBy>Tania Sanchez</cp:lastModifiedBy>
  <cp:revision>585</cp:revision>
  <cp:lastPrinted>2017-12-03T20:54:20Z</cp:lastPrinted>
  <dcterms:created xsi:type="dcterms:W3CDTF">2015-04-17T20:16:07Z</dcterms:created>
  <dcterms:modified xsi:type="dcterms:W3CDTF">2017-12-15T15:30:24Z</dcterms:modified>
</cp:coreProperties>
</file>