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embedTrueTypeFonts="1" saveSubsetFonts="1" bookmarkIdSeed="2">
  <p:sldMasterIdLst>
    <p:sldMasterId id="2147483668" r:id="rId1"/>
  </p:sldMasterIdLst>
  <p:notesMasterIdLst>
    <p:notesMasterId r:id="rId26"/>
  </p:notesMasterIdLst>
  <p:handoutMasterIdLst>
    <p:handoutMasterId r:id="rId27"/>
  </p:handoutMasterIdLst>
  <p:sldIdLst>
    <p:sldId id="284" r:id="rId2"/>
    <p:sldId id="933" r:id="rId3"/>
    <p:sldId id="1049" r:id="rId4"/>
    <p:sldId id="1047" r:id="rId5"/>
    <p:sldId id="583" r:id="rId6"/>
    <p:sldId id="1048" r:id="rId7"/>
    <p:sldId id="1050" r:id="rId8"/>
    <p:sldId id="1066" r:id="rId9"/>
    <p:sldId id="1052" r:id="rId10"/>
    <p:sldId id="1053" r:id="rId11"/>
    <p:sldId id="1054" r:id="rId12"/>
    <p:sldId id="1070" r:id="rId13"/>
    <p:sldId id="1055" r:id="rId14"/>
    <p:sldId id="1056" r:id="rId15"/>
    <p:sldId id="1057" r:id="rId16"/>
    <p:sldId id="1058" r:id="rId17"/>
    <p:sldId id="1059" r:id="rId18"/>
    <p:sldId id="1060" r:id="rId19"/>
    <p:sldId id="1061" r:id="rId20"/>
    <p:sldId id="1062" r:id="rId21"/>
    <p:sldId id="1063" r:id="rId22"/>
    <p:sldId id="1065" r:id="rId23"/>
    <p:sldId id="1069" r:id="rId24"/>
    <p:sldId id="1071" r:id="rId25"/>
  </p:sldIdLst>
  <p:sldSz cx="10691813" cy="7559675"/>
  <p:notesSz cx="6797675" cy="9928225"/>
  <p:embeddedFontLst>
    <p:embeddedFont>
      <p:font typeface="ＭＳ Ｐゴシック" panose="020B0600070205080204" pitchFamily="34" charset="-128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Wingdings 3" panose="05040102010807070707" pitchFamily="18" charset="2"/>
      <p:regular r:id="rId33"/>
    </p:embeddedFont>
  </p:embeddedFontLst>
  <p:defaultTextStyle>
    <a:defPPr>
      <a:defRPr lang="en-US"/>
    </a:defPPr>
    <a:lvl1pPr algn="ctr" rtl="0" fontAlgn="base">
      <a:lnSpc>
        <a:spcPts val="1400"/>
      </a:lnSpc>
      <a:spcBef>
        <a:spcPct val="0"/>
      </a:spcBef>
      <a:spcAft>
        <a:spcPct val="0"/>
      </a:spcAft>
      <a:defRPr sz="1000" kern="1200">
        <a:solidFill>
          <a:srgbClr val="010024"/>
        </a:solidFill>
        <a:latin typeface="EYInterstate Regular" pitchFamily="2" charset="0"/>
        <a:ea typeface="+mn-ea"/>
        <a:cs typeface="+mn-cs"/>
      </a:defRPr>
    </a:lvl1pPr>
    <a:lvl2pPr marL="457139" algn="ctr" rtl="0" fontAlgn="base">
      <a:lnSpc>
        <a:spcPts val="1400"/>
      </a:lnSpc>
      <a:spcBef>
        <a:spcPct val="0"/>
      </a:spcBef>
      <a:spcAft>
        <a:spcPct val="0"/>
      </a:spcAft>
      <a:defRPr sz="1000" kern="1200">
        <a:solidFill>
          <a:srgbClr val="010024"/>
        </a:solidFill>
        <a:latin typeface="EYInterstate Regular" pitchFamily="2" charset="0"/>
        <a:ea typeface="+mn-ea"/>
        <a:cs typeface="+mn-cs"/>
      </a:defRPr>
    </a:lvl2pPr>
    <a:lvl3pPr marL="914277" algn="ctr" rtl="0" fontAlgn="base">
      <a:lnSpc>
        <a:spcPts val="1400"/>
      </a:lnSpc>
      <a:spcBef>
        <a:spcPct val="0"/>
      </a:spcBef>
      <a:spcAft>
        <a:spcPct val="0"/>
      </a:spcAft>
      <a:defRPr sz="1000" kern="1200">
        <a:solidFill>
          <a:srgbClr val="010024"/>
        </a:solidFill>
        <a:latin typeface="EYInterstate Regular" pitchFamily="2" charset="0"/>
        <a:ea typeface="+mn-ea"/>
        <a:cs typeface="+mn-cs"/>
      </a:defRPr>
    </a:lvl3pPr>
    <a:lvl4pPr marL="1371417" algn="ctr" rtl="0" fontAlgn="base">
      <a:lnSpc>
        <a:spcPts val="1400"/>
      </a:lnSpc>
      <a:spcBef>
        <a:spcPct val="0"/>
      </a:spcBef>
      <a:spcAft>
        <a:spcPct val="0"/>
      </a:spcAft>
      <a:defRPr sz="1000" kern="1200">
        <a:solidFill>
          <a:srgbClr val="010024"/>
        </a:solidFill>
        <a:latin typeface="EYInterstate Regular" pitchFamily="2" charset="0"/>
        <a:ea typeface="+mn-ea"/>
        <a:cs typeface="+mn-cs"/>
      </a:defRPr>
    </a:lvl4pPr>
    <a:lvl5pPr marL="1828555" algn="ctr" rtl="0" fontAlgn="base">
      <a:lnSpc>
        <a:spcPts val="1400"/>
      </a:lnSpc>
      <a:spcBef>
        <a:spcPct val="0"/>
      </a:spcBef>
      <a:spcAft>
        <a:spcPct val="0"/>
      </a:spcAft>
      <a:defRPr sz="1000" kern="1200">
        <a:solidFill>
          <a:srgbClr val="010024"/>
        </a:solidFill>
        <a:latin typeface="EYInterstate Regular" pitchFamily="2" charset="0"/>
        <a:ea typeface="+mn-ea"/>
        <a:cs typeface="+mn-cs"/>
      </a:defRPr>
    </a:lvl5pPr>
    <a:lvl6pPr marL="2285694" algn="l" defTabSz="914277" rtl="0" eaLnBrk="1" latinLnBrk="0" hangingPunct="1">
      <a:defRPr sz="1000" kern="1200">
        <a:solidFill>
          <a:srgbClr val="010024"/>
        </a:solidFill>
        <a:latin typeface="EYInterstate Regular" pitchFamily="2" charset="0"/>
        <a:ea typeface="+mn-ea"/>
        <a:cs typeface="+mn-cs"/>
      </a:defRPr>
    </a:lvl6pPr>
    <a:lvl7pPr marL="2742834" algn="l" defTabSz="914277" rtl="0" eaLnBrk="1" latinLnBrk="0" hangingPunct="1">
      <a:defRPr sz="1000" kern="1200">
        <a:solidFill>
          <a:srgbClr val="010024"/>
        </a:solidFill>
        <a:latin typeface="EYInterstate Regular" pitchFamily="2" charset="0"/>
        <a:ea typeface="+mn-ea"/>
        <a:cs typeface="+mn-cs"/>
      </a:defRPr>
    </a:lvl7pPr>
    <a:lvl8pPr marL="3199972" algn="l" defTabSz="914277" rtl="0" eaLnBrk="1" latinLnBrk="0" hangingPunct="1">
      <a:defRPr sz="1000" kern="1200">
        <a:solidFill>
          <a:srgbClr val="010024"/>
        </a:solidFill>
        <a:latin typeface="EYInterstate Regular" pitchFamily="2" charset="0"/>
        <a:ea typeface="+mn-ea"/>
        <a:cs typeface="+mn-cs"/>
      </a:defRPr>
    </a:lvl8pPr>
    <a:lvl9pPr marL="3657111" algn="l" defTabSz="914277" rtl="0" eaLnBrk="1" latinLnBrk="0" hangingPunct="1">
      <a:defRPr sz="1000" kern="1200">
        <a:solidFill>
          <a:srgbClr val="010024"/>
        </a:solidFill>
        <a:latin typeface="EYInterstate Regular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4422" userDrawn="1">
          <p15:clr>
            <a:srgbClr val="A4A3A4"/>
          </p15:clr>
        </p15:guide>
        <p15:guide id="4" orient="horz" pos="3243" userDrawn="1">
          <p15:clr>
            <a:srgbClr val="A4A3A4"/>
          </p15:clr>
        </p15:guide>
        <p15:guide id="5" orient="horz" pos="944" userDrawn="1">
          <p15:clr>
            <a:srgbClr val="A4A3A4"/>
          </p15:clr>
        </p15:guide>
        <p15:guide id="9" orient="horz" pos="1111" userDrawn="1">
          <p15:clr>
            <a:srgbClr val="A4A3A4"/>
          </p15:clr>
        </p15:guide>
        <p15:guide id="10" orient="horz" pos="2562" userDrawn="1">
          <p15:clr>
            <a:srgbClr val="A4A3A4"/>
          </p15:clr>
        </p15:guide>
        <p15:guide id="12" orient="horz" pos="2781" userDrawn="1">
          <p15:clr>
            <a:srgbClr val="A4A3A4"/>
          </p15:clr>
        </p15:guide>
        <p15:guide id="14" orient="horz" pos="1938" userDrawn="1">
          <p15:clr>
            <a:srgbClr val="A4A3A4"/>
          </p15:clr>
        </p15:guide>
        <p15:guide id="15" orient="horz" pos="3398" userDrawn="1">
          <p15:clr>
            <a:srgbClr val="A4A3A4"/>
          </p15:clr>
        </p15:guide>
        <p15:guide id="21" orient="horz" pos="3976" userDrawn="1">
          <p15:clr>
            <a:srgbClr val="A4A3A4"/>
          </p15:clr>
        </p15:guide>
        <p15:guide id="30" pos="4615" userDrawn="1">
          <p15:clr>
            <a:srgbClr val="A4A3A4"/>
          </p15:clr>
        </p15:guide>
        <p15:guide id="31" pos="3345" userDrawn="1">
          <p15:clr>
            <a:srgbClr val="A4A3A4"/>
          </p15:clr>
        </p15:guide>
        <p15:guide id="32" pos="522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nst &amp; Young" initials="EY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00"/>
    <a:srgbClr val="646464"/>
    <a:srgbClr val="7F7E82"/>
    <a:srgbClr val="000000"/>
    <a:srgbClr val="808080"/>
    <a:srgbClr val="FFE24F"/>
    <a:srgbClr val="010024"/>
    <a:srgbClr val="FFF27F"/>
    <a:srgbClr val="FFEF9F"/>
    <a:srgbClr val="FFD5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Style moyen 3 - 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6" autoAdjust="0"/>
    <p:restoredTop sz="85459" autoAdjust="0"/>
  </p:normalViewPr>
  <p:slideViewPr>
    <p:cSldViewPr snapToGrid="0" showGuides="1">
      <p:cViewPr varScale="1">
        <p:scale>
          <a:sx n="69" d="100"/>
          <a:sy n="69" d="100"/>
        </p:scale>
        <p:origin x="1886" y="72"/>
      </p:cViewPr>
      <p:guideLst>
        <p:guide orient="horz" pos="4422"/>
        <p:guide orient="horz" pos="3243"/>
        <p:guide orient="horz" pos="944"/>
        <p:guide orient="horz" pos="1111"/>
        <p:guide orient="horz" pos="2562"/>
        <p:guide orient="horz" pos="2781"/>
        <p:guide orient="horz" pos="1938"/>
        <p:guide orient="horz" pos="3398"/>
        <p:guide orient="horz" pos="3976"/>
        <p:guide pos="4615"/>
        <p:guide pos="3345"/>
        <p:guide pos="5227"/>
      </p:guideLst>
    </p:cSldViewPr>
  </p:slideViewPr>
  <p:outlineViewPr>
    <p:cViewPr>
      <p:scale>
        <a:sx n="33" d="100"/>
        <a:sy n="33" d="100"/>
      </p:scale>
      <p:origin x="0" y="-1953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94" d="100"/>
          <a:sy n="94" d="100"/>
        </p:scale>
        <p:origin x="-5406" y="-96"/>
      </p:cViewPr>
      <p:guideLst>
        <p:guide orient="horz" pos="3127"/>
        <p:guide pos="2142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4" y="-1525"/>
            <a:ext cx="2948906" cy="49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46" tIns="0" rIns="18746" bIns="0" numCol="1" anchor="t" anchorCtr="0" compatLnSpc="1">
            <a:prstTxWarp prst="textNoShape">
              <a:avLst/>
            </a:prstTxWarp>
          </a:bodyPr>
          <a:lstStyle>
            <a:lvl1pPr algn="l" defTabSz="899995" eaLnBrk="0" hangingPunct="0">
              <a:lnSpc>
                <a:spcPct val="100000"/>
              </a:lnSpc>
              <a:defRPr i="1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798" y="-1525"/>
            <a:ext cx="2948906" cy="49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46" tIns="0" rIns="18746" bIns="0" numCol="1" anchor="t" anchorCtr="0" compatLnSpc="1">
            <a:prstTxWarp prst="textNoShape">
              <a:avLst/>
            </a:prstTxWarp>
          </a:bodyPr>
          <a:lstStyle>
            <a:lvl1pPr algn="r" defTabSz="899995" eaLnBrk="0" hangingPunct="0">
              <a:lnSpc>
                <a:spcPct val="100000"/>
              </a:lnSpc>
              <a:defRPr i="1">
                <a:solidFill>
                  <a:schemeClr val="tx1"/>
                </a:solidFill>
                <a:latin typeface="Arial" charset="0"/>
              </a:defRPr>
            </a:lvl1pPr>
          </a:lstStyle>
          <a:p>
            <a:fld id="{8F783F89-F9C2-4A08-9D3B-621BBA630C2C}" type="datetime4">
              <a:rPr lang="en-US"/>
              <a:pPr/>
              <a:t>March 13, 2017</a:t>
            </a:fld>
            <a:endParaRPr 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798" y="9430820"/>
            <a:ext cx="2948906" cy="49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46" tIns="0" rIns="18746" bIns="0" numCol="1" anchor="b" anchorCtr="0" compatLnSpc="1">
            <a:prstTxWarp prst="textNoShape">
              <a:avLst/>
            </a:prstTxWarp>
          </a:bodyPr>
          <a:lstStyle>
            <a:lvl5pPr marL="1796978" lvl="4" algn="r" defTabSz="899995" eaLnBrk="0" hangingPunct="0">
              <a:lnSpc>
                <a:spcPct val="100000"/>
              </a:lnSpc>
              <a:defRPr i="1">
                <a:solidFill>
                  <a:schemeClr val="tx1"/>
                </a:solidFill>
                <a:latin typeface="Arial" charset="0"/>
              </a:defRPr>
            </a:lvl5pPr>
          </a:lstStyle>
          <a:p>
            <a:pPr lvl="4"/>
            <a:fld id="{A59F3EA5-6E08-428C-9A0F-3BB6CB737A37}" type="slidenum">
              <a:rPr lang="en-US"/>
              <a:pPr lvl="4"/>
              <a:t>‹#›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5212" y="9449302"/>
            <a:ext cx="2941303" cy="4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064" tIns="0" rIns="14064" bIns="0" numCol="1" anchor="b" anchorCtr="0" compatLnSpc="1">
            <a:prstTxWarp prst="textNoShape">
              <a:avLst/>
            </a:prstTxWarp>
          </a:bodyPr>
          <a:lstStyle>
            <a:lvl1pPr algn="l" defTabSz="487623" eaLnBrk="0" hangingPunct="0">
              <a:lnSpc>
                <a:spcPct val="100000"/>
              </a:lnSpc>
              <a:defRPr sz="700" i="1">
                <a:solidFill>
                  <a:schemeClr val="accent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28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4" y="-1525"/>
            <a:ext cx="2948906" cy="49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46" tIns="0" rIns="18746" bIns="0" numCol="1" anchor="t" anchorCtr="0" compatLnSpc="1">
            <a:prstTxWarp prst="textNoShape">
              <a:avLst/>
            </a:prstTxWarp>
          </a:bodyPr>
          <a:lstStyle>
            <a:lvl1pPr algn="l" defTabSz="899995" eaLnBrk="0" hangingPunct="0">
              <a:lnSpc>
                <a:spcPct val="100000"/>
              </a:lnSpc>
              <a:defRPr i="1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798" y="-1525"/>
            <a:ext cx="2948906" cy="49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46" tIns="0" rIns="18746" bIns="0" numCol="1" anchor="t" anchorCtr="0" compatLnSpc="1">
            <a:prstTxWarp prst="textNoShape">
              <a:avLst/>
            </a:prstTxWarp>
          </a:bodyPr>
          <a:lstStyle>
            <a:lvl1pPr algn="r" defTabSz="899995" eaLnBrk="0" hangingPunct="0">
              <a:lnSpc>
                <a:spcPct val="100000"/>
              </a:lnSpc>
              <a:defRPr i="1">
                <a:solidFill>
                  <a:schemeClr val="tx1"/>
                </a:solidFill>
                <a:latin typeface="Arial" charset="0"/>
              </a:defRPr>
            </a:lvl1pPr>
          </a:lstStyle>
          <a:p>
            <a:fld id="{2E26C4D3-D8F2-40B9-80C4-6CB8BCAC8F06}" type="datetime4">
              <a:rPr lang="en-US"/>
              <a:pPr/>
              <a:t>March 13, 2017</a:t>
            </a:fld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95338" y="757238"/>
            <a:ext cx="5233987" cy="3702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972" y="4715423"/>
            <a:ext cx="4985772" cy="4469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54" tIns="45307" rIns="89054" bIns="453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4" y="9430820"/>
            <a:ext cx="2948906" cy="49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46" tIns="0" rIns="18746" bIns="0" numCol="1" anchor="b" anchorCtr="0" compatLnSpc="1">
            <a:prstTxWarp prst="textNoShape">
              <a:avLst/>
            </a:prstTxWarp>
          </a:bodyPr>
          <a:lstStyle>
            <a:lvl1pPr algn="l" defTabSz="899995" eaLnBrk="0" hangingPunct="0">
              <a:lnSpc>
                <a:spcPct val="100000"/>
              </a:lnSpc>
              <a:defRPr i="1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798" y="9430820"/>
            <a:ext cx="2948906" cy="49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46" tIns="0" rIns="18746" bIns="0" numCol="1" anchor="b" anchorCtr="0" compatLnSpc="1">
            <a:prstTxWarp prst="textNoShape">
              <a:avLst/>
            </a:prstTxWarp>
          </a:bodyPr>
          <a:lstStyle>
            <a:lvl1pPr algn="r" defTabSz="899995" eaLnBrk="0" hangingPunct="0">
              <a:lnSpc>
                <a:spcPct val="100000"/>
              </a:lnSpc>
              <a:defRPr i="1">
                <a:solidFill>
                  <a:schemeClr val="tx1"/>
                </a:solidFill>
                <a:latin typeface="Arial" charset="0"/>
              </a:defRPr>
            </a:lvl1pPr>
          </a:lstStyle>
          <a:p>
            <a:fld id="{FCC48070-FBA1-4065-9996-53330A03418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0268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110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139" algn="l" defTabSz="91110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277" algn="l" defTabSz="91110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68242" algn="l" defTabSz="91110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555" algn="l" defTabSz="91110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5694" algn="l" defTabSz="9142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34" algn="l" defTabSz="9142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72" algn="l" defTabSz="9142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11" algn="l" defTabSz="9142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5175" y="741363"/>
            <a:ext cx="5267325" cy="3725862"/>
          </a:xfrm>
          <a:ln/>
        </p:spPr>
      </p:sp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46862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u="none" dirty="0">
              <a:latin typeface="EYInterstate" panose="02000503020000020004" pitchFamily="2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0555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8903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713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lnSpc>
                <a:spcPct val="100000"/>
              </a:lnSpc>
              <a:defRPr sz="1200">
                <a:latin typeface="EYInterstate Light"/>
                <a:ea typeface="EYInterstate Light"/>
                <a:cs typeface="EYInterstate Light"/>
                <a:sym typeface="EYInterstate Light"/>
              </a:defRPr>
            </a:pPr>
            <a:r>
              <a:rPr lang="en-US" dirty="0" smtClean="0"/>
              <a:t> </a:t>
            </a:r>
          </a:p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942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969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90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04287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E600"/>
              </a:buClr>
              <a:buSzPct val="75000"/>
              <a:buFont typeface="Arial" panose="020B0604020202020204" pitchFamily="34" charset="0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YInterstate Light" panose="02000506000000020004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273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558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576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52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E26C4D3-D8F2-40B9-80C4-6CB8BCAC8F06}" type="datetime4">
              <a:rPr lang="en-US" smtClean="0"/>
              <a:pPr/>
              <a:t>March 13,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C48070-FBA1-4065-9996-53330A03418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21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538" y="441063"/>
            <a:ext cx="7950142" cy="492443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buNone/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141538" y="1331914"/>
            <a:ext cx="7950140" cy="5243720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200"/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46464"/>
              </a:buClr>
              <a:buSzPct val="80000"/>
              <a:defRPr lang="fr-FR" sz="2200" b="0" dirty="0">
                <a:solidFill>
                  <a:srgbClr val="646464"/>
                </a:solidFill>
                <a:latin typeface="+mn-lt"/>
              </a:defRPr>
            </a:lvl2pPr>
            <a:lvl3pPr>
              <a:lnSpc>
                <a:spcPct val="100000"/>
              </a:lnSpc>
              <a:spcAft>
                <a:spcPts val="600"/>
              </a:spcAft>
              <a:buClr>
                <a:srgbClr val="646464"/>
              </a:buClr>
              <a:buSzPct val="80000"/>
              <a:defRPr lang="fr-FR" sz="1000" dirty="0" smtClean="0">
                <a:solidFill>
                  <a:srgbClr val="646464"/>
                </a:solidFill>
                <a:latin typeface="+mn-lt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 lang="fr-FR" sz="1000" dirty="0" smtClean="0">
                <a:solidFill>
                  <a:srgbClr val="646464"/>
                </a:solidFill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0" lvl="1" indent="1588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  <a:buSzPct val="75000"/>
              <a:buFont typeface="Arial" pitchFamily="34" charset="0"/>
              <a:buNone/>
            </a:pPr>
            <a:r>
              <a:rPr lang="en-US" dirty="0" smtClean="0"/>
              <a:t>Second level</a:t>
            </a:r>
          </a:p>
          <a:p>
            <a:pPr marL="180919" lvl="1" indent="-179332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  <a:buSzPct val="75000"/>
              <a:buFont typeface="Arial" pitchFamily="34" charset="0"/>
              <a:buChar char="►"/>
            </a:pPr>
            <a:r>
              <a:rPr lang="en-US" dirty="0" smtClean="0"/>
              <a:t>Third level</a:t>
            </a:r>
          </a:p>
          <a:p>
            <a:pPr marL="360275" lvl="1" indent="-179356" algn="l" defTabSz="995053" rtl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EYInterstate Light" pitchFamily="2" charset="0"/>
              <a:buChar char="—"/>
            </a:pPr>
            <a:r>
              <a:rPr lang="en-US" dirty="0" smtClean="0"/>
              <a:t>Fourth level</a:t>
            </a:r>
          </a:p>
          <a:p>
            <a:pPr marL="541242" lvl="1" indent="-177768" algn="l" defTabSz="995053" rtl="0" fontAlgn="base" hangingPunc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75000"/>
              <a:buFont typeface="Arial" pitchFamily="34" charset="0"/>
              <a:buChar char="•"/>
              <a:tabLst/>
            </a:pPr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4" name="Rectangle 2"/>
          <p:cNvSpPr/>
          <p:nvPr userDrawn="1"/>
        </p:nvSpPr>
        <p:spPr>
          <a:xfrm>
            <a:off x="270752" y="1504723"/>
            <a:ext cx="1434221" cy="5523371"/>
          </a:xfrm>
          <a:custGeom>
            <a:avLst/>
            <a:gdLst>
              <a:gd name="connsiteX0" fmla="*/ 3976972 w 3976972"/>
              <a:gd name="connsiteY0" fmla="*/ 0 h 3505197"/>
              <a:gd name="connsiteX1" fmla="*/ 3976972 w 3976972"/>
              <a:gd name="connsiteY1" fmla="*/ 2406316 h 3505197"/>
              <a:gd name="connsiteX2" fmla="*/ 3976972 w 3976972"/>
              <a:gd name="connsiteY2" fmla="*/ 2684336 h 3505197"/>
              <a:gd name="connsiteX3" fmla="*/ 3976972 w 3976972"/>
              <a:gd name="connsiteY3" fmla="*/ 2847528 h 3505197"/>
              <a:gd name="connsiteX4" fmla="*/ 3976972 w 3976972"/>
              <a:gd name="connsiteY4" fmla="*/ 3505197 h 3505197"/>
              <a:gd name="connsiteX5" fmla="*/ 0 w 3976972"/>
              <a:gd name="connsiteY5" fmla="*/ 3505197 h 3505197"/>
              <a:gd name="connsiteX6" fmla="*/ 0 w 3976972"/>
              <a:gd name="connsiteY6" fmla="*/ 2847528 h 3505197"/>
              <a:gd name="connsiteX7" fmla="*/ 0 w 3976972"/>
              <a:gd name="connsiteY7" fmla="*/ 2684336 h 3505197"/>
              <a:gd name="connsiteX8" fmla="*/ 0 w 3976972"/>
              <a:gd name="connsiteY8" fmla="*/ 764438 h 3505197"/>
              <a:gd name="connsiteX9" fmla="*/ 2576512 w 3976972"/>
              <a:gd name="connsiteY9" fmla="*/ 247895 h 3505197"/>
              <a:gd name="connsiteX10" fmla="*/ 2576512 w 3976972"/>
              <a:gd name="connsiteY10" fmla="*/ 245911 h 3505197"/>
              <a:gd name="connsiteX11" fmla="*/ 3976972 w 3976972"/>
              <a:gd name="connsiteY11" fmla="*/ 0 h 3505197"/>
              <a:gd name="connsiteX0" fmla="*/ 3976972 w 3976972"/>
              <a:gd name="connsiteY0" fmla="*/ 0 h 3769769"/>
              <a:gd name="connsiteX1" fmla="*/ 3976972 w 3976972"/>
              <a:gd name="connsiteY1" fmla="*/ 2406316 h 3769769"/>
              <a:gd name="connsiteX2" fmla="*/ 3976972 w 3976972"/>
              <a:gd name="connsiteY2" fmla="*/ 2684336 h 3769769"/>
              <a:gd name="connsiteX3" fmla="*/ 3976972 w 3976972"/>
              <a:gd name="connsiteY3" fmla="*/ 2847528 h 3769769"/>
              <a:gd name="connsiteX4" fmla="*/ 3976972 w 3976972"/>
              <a:gd name="connsiteY4" fmla="*/ 3505197 h 3769769"/>
              <a:gd name="connsiteX5" fmla="*/ 0 w 3976972"/>
              <a:gd name="connsiteY5" fmla="*/ 3769769 h 3769769"/>
              <a:gd name="connsiteX6" fmla="*/ 0 w 3976972"/>
              <a:gd name="connsiteY6" fmla="*/ 2847528 h 3769769"/>
              <a:gd name="connsiteX7" fmla="*/ 0 w 3976972"/>
              <a:gd name="connsiteY7" fmla="*/ 2684336 h 3769769"/>
              <a:gd name="connsiteX8" fmla="*/ 0 w 3976972"/>
              <a:gd name="connsiteY8" fmla="*/ 764438 h 3769769"/>
              <a:gd name="connsiteX9" fmla="*/ 2576512 w 3976972"/>
              <a:gd name="connsiteY9" fmla="*/ 247895 h 3769769"/>
              <a:gd name="connsiteX10" fmla="*/ 2576512 w 3976972"/>
              <a:gd name="connsiteY10" fmla="*/ 245911 h 3769769"/>
              <a:gd name="connsiteX11" fmla="*/ 3976972 w 3976972"/>
              <a:gd name="connsiteY11" fmla="*/ 0 h 3769769"/>
              <a:gd name="connsiteX0" fmla="*/ 3976972 w 3976972"/>
              <a:gd name="connsiteY0" fmla="*/ 0 h 3971347"/>
              <a:gd name="connsiteX1" fmla="*/ 3976972 w 3976972"/>
              <a:gd name="connsiteY1" fmla="*/ 2406316 h 3971347"/>
              <a:gd name="connsiteX2" fmla="*/ 3976972 w 3976972"/>
              <a:gd name="connsiteY2" fmla="*/ 2684336 h 3971347"/>
              <a:gd name="connsiteX3" fmla="*/ 3976972 w 3976972"/>
              <a:gd name="connsiteY3" fmla="*/ 2847528 h 3971347"/>
              <a:gd name="connsiteX4" fmla="*/ 3976972 w 3976972"/>
              <a:gd name="connsiteY4" fmla="*/ 3971347 h 3971347"/>
              <a:gd name="connsiteX5" fmla="*/ 0 w 3976972"/>
              <a:gd name="connsiteY5" fmla="*/ 3769769 h 3971347"/>
              <a:gd name="connsiteX6" fmla="*/ 0 w 3976972"/>
              <a:gd name="connsiteY6" fmla="*/ 2847528 h 3971347"/>
              <a:gd name="connsiteX7" fmla="*/ 0 w 3976972"/>
              <a:gd name="connsiteY7" fmla="*/ 2684336 h 3971347"/>
              <a:gd name="connsiteX8" fmla="*/ 0 w 3976972"/>
              <a:gd name="connsiteY8" fmla="*/ 764438 h 3971347"/>
              <a:gd name="connsiteX9" fmla="*/ 2576512 w 3976972"/>
              <a:gd name="connsiteY9" fmla="*/ 247895 h 3971347"/>
              <a:gd name="connsiteX10" fmla="*/ 2576512 w 3976972"/>
              <a:gd name="connsiteY10" fmla="*/ 245911 h 3971347"/>
              <a:gd name="connsiteX11" fmla="*/ 3976972 w 3976972"/>
              <a:gd name="connsiteY11" fmla="*/ 0 h 3971347"/>
              <a:gd name="connsiteX0" fmla="*/ 3976972 w 3976972"/>
              <a:gd name="connsiteY0" fmla="*/ 0 h 3996544"/>
              <a:gd name="connsiteX1" fmla="*/ 3976972 w 3976972"/>
              <a:gd name="connsiteY1" fmla="*/ 2406316 h 3996544"/>
              <a:gd name="connsiteX2" fmla="*/ 3976972 w 3976972"/>
              <a:gd name="connsiteY2" fmla="*/ 2684336 h 3996544"/>
              <a:gd name="connsiteX3" fmla="*/ 3976972 w 3976972"/>
              <a:gd name="connsiteY3" fmla="*/ 2847528 h 3996544"/>
              <a:gd name="connsiteX4" fmla="*/ 3976972 w 3976972"/>
              <a:gd name="connsiteY4" fmla="*/ 3971347 h 3996544"/>
              <a:gd name="connsiteX5" fmla="*/ 0 w 3976972"/>
              <a:gd name="connsiteY5" fmla="*/ 3996544 h 3996544"/>
              <a:gd name="connsiteX6" fmla="*/ 0 w 3976972"/>
              <a:gd name="connsiteY6" fmla="*/ 2847528 h 3996544"/>
              <a:gd name="connsiteX7" fmla="*/ 0 w 3976972"/>
              <a:gd name="connsiteY7" fmla="*/ 2684336 h 3996544"/>
              <a:gd name="connsiteX8" fmla="*/ 0 w 3976972"/>
              <a:gd name="connsiteY8" fmla="*/ 764438 h 3996544"/>
              <a:gd name="connsiteX9" fmla="*/ 2576512 w 3976972"/>
              <a:gd name="connsiteY9" fmla="*/ 247895 h 3996544"/>
              <a:gd name="connsiteX10" fmla="*/ 2576512 w 3976972"/>
              <a:gd name="connsiteY10" fmla="*/ 245911 h 3996544"/>
              <a:gd name="connsiteX11" fmla="*/ 3976972 w 3976972"/>
              <a:gd name="connsiteY11" fmla="*/ 0 h 3996544"/>
              <a:gd name="connsiteX0" fmla="*/ 3976972 w 3976972"/>
              <a:gd name="connsiteY0" fmla="*/ 0 h 4424898"/>
              <a:gd name="connsiteX1" fmla="*/ 3976972 w 3976972"/>
              <a:gd name="connsiteY1" fmla="*/ 2406316 h 4424898"/>
              <a:gd name="connsiteX2" fmla="*/ 3976972 w 3976972"/>
              <a:gd name="connsiteY2" fmla="*/ 2684336 h 4424898"/>
              <a:gd name="connsiteX3" fmla="*/ 3976972 w 3976972"/>
              <a:gd name="connsiteY3" fmla="*/ 2847528 h 4424898"/>
              <a:gd name="connsiteX4" fmla="*/ 3976972 w 3976972"/>
              <a:gd name="connsiteY4" fmla="*/ 4424898 h 4424898"/>
              <a:gd name="connsiteX5" fmla="*/ 0 w 3976972"/>
              <a:gd name="connsiteY5" fmla="*/ 3996544 h 4424898"/>
              <a:gd name="connsiteX6" fmla="*/ 0 w 3976972"/>
              <a:gd name="connsiteY6" fmla="*/ 2847528 h 4424898"/>
              <a:gd name="connsiteX7" fmla="*/ 0 w 3976972"/>
              <a:gd name="connsiteY7" fmla="*/ 2684336 h 4424898"/>
              <a:gd name="connsiteX8" fmla="*/ 0 w 3976972"/>
              <a:gd name="connsiteY8" fmla="*/ 764438 h 4424898"/>
              <a:gd name="connsiteX9" fmla="*/ 2576512 w 3976972"/>
              <a:gd name="connsiteY9" fmla="*/ 247895 h 4424898"/>
              <a:gd name="connsiteX10" fmla="*/ 2576512 w 3976972"/>
              <a:gd name="connsiteY10" fmla="*/ 245911 h 4424898"/>
              <a:gd name="connsiteX11" fmla="*/ 3976972 w 3976972"/>
              <a:gd name="connsiteY11" fmla="*/ 0 h 4424898"/>
              <a:gd name="connsiteX0" fmla="*/ 3976972 w 3976972"/>
              <a:gd name="connsiteY0" fmla="*/ 0 h 4450095"/>
              <a:gd name="connsiteX1" fmla="*/ 3976972 w 3976972"/>
              <a:gd name="connsiteY1" fmla="*/ 2406316 h 4450095"/>
              <a:gd name="connsiteX2" fmla="*/ 3976972 w 3976972"/>
              <a:gd name="connsiteY2" fmla="*/ 2684336 h 4450095"/>
              <a:gd name="connsiteX3" fmla="*/ 3976972 w 3976972"/>
              <a:gd name="connsiteY3" fmla="*/ 2847528 h 4450095"/>
              <a:gd name="connsiteX4" fmla="*/ 3976972 w 3976972"/>
              <a:gd name="connsiteY4" fmla="*/ 4424898 h 4450095"/>
              <a:gd name="connsiteX5" fmla="*/ 11551 w 3976972"/>
              <a:gd name="connsiteY5" fmla="*/ 4450095 h 4450095"/>
              <a:gd name="connsiteX6" fmla="*/ 0 w 3976972"/>
              <a:gd name="connsiteY6" fmla="*/ 2847528 h 4450095"/>
              <a:gd name="connsiteX7" fmla="*/ 0 w 3976972"/>
              <a:gd name="connsiteY7" fmla="*/ 2684336 h 4450095"/>
              <a:gd name="connsiteX8" fmla="*/ 0 w 3976972"/>
              <a:gd name="connsiteY8" fmla="*/ 764438 h 4450095"/>
              <a:gd name="connsiteX9" fmla="*/ 2576512 w 3976972"/>
              <a:gd name="connsiteY9" fmla="*/ 247895 h 4450095"/>
              <a:gd name="connsiteX10" fmla="*/ 2576512 w 3976972"/>
              <a:gd name="connsiteY10" fmla="*/ 245911 h 4450095"/>
              <a:gd name="connsiteX11" fmla="*/ 3976972 w 3976972"/>
              <a:gd name="connsiteY11" fmla="*/ 0 h 4450095"/>
              <a:gd name="connsiteX0" fmla="*/ 3978083 w 3978083"/>
              <a:gd name="connsiteY0" fmla="*/ 0 h 4450095"/>
              <a:gd name="connsiteX1" fmla="*/ 3978083 w 3978083"/>
              <a:gd name="connsiteY1" fmla="*/ 2406316 h 4450095"/>
              <a:gd name="connsiteX2" fmla="*/ 3978083 w 3978083"/>
              <a:gd name="connsiteY2" fmla="*/ 2684336 h 4450095"/>
              <a:gd name="connsiteX3" fmla="*/ 3978083 w 3978083"/>
              <a:gd name="connsiteY3" fmla="*/ 2847528 h 4450095"/>
              <a:gd name="connsiteX4" fmla="*/ 3978083 w 3978083"/>
              <a:gd name="connsiteY4" fmla="*/ 4424898 h 4450095"/>
              <a:gd name="connsiteX5" fmla="*/ 1111 w 3978083"/>
              <a:gd name="connsiteY5" fmla="*/ 4450095 h 4450095"/>
              <a:gd name="connsiteX6" fmla="*/ 1111 w 3978083"/>
              <a:gd name="connsiteY6" fmla="*/ 2847528 h 4450095"/>
              <a:gd name="connsiteX7" fmla="*/ 1111 w 3978083"/>
              <a:gd name="connsiteY7" fmla="*/ 2684336 h 4450095"/>
              <a:gd name="connsiteX8" fmla="*/ 1111 w 3978083"/>
              <a:gd name="connsiteY8" fmla="*/ 764438 h 4450095"/>
              <a:gd name="connsiteX9" fmla="*/ 2577623 w 3978083"/>
              <a:gd name="connsiteY9" fmla="*/ 247895 h 4450095"/>
              <a:gd name="connsiteX10" fmla="*/ 2577623 w 3978083"/>
              <a:gd name="connsiteY10" fmla="*/ 245911 h 4450095"/>
              <a:gd name="connsiteX11" fmla="*/ 3978083 w 3978083"/>
              <a:gd name="connsiteY11" fmla="*/ 0 h 4450095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764438 h 4424898"/>
              <a:gd name="connsiteX9" fmla="*/ 2577623 w 3978083"/>
              <a:gd name="connsiteY9" fmla="*/ 247895 h 4424898"/>
              <a:gd name="connsiteX10" fmla="*/ 2577623 w 3978083"/>
              <a:gd name="connsiteY10" fmla="*/ 245911 h 4424898"/>
              <a:gd name="connsiteX11" fmla="*/ 3978083 w 3978083"/>
              <a:gd name="connsiteY11" fmla="*/ 0 h 4424898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207739 h 4424898"/>
              <a:gd name="connsiteX9" fmla="*/ 2577623 w 3978083"/>
              <a:gd name="connsiteY9" fmla="*/ 247895 h 4424898"/>
              <a:gd name="connsiteX10" fmla="*/ 2577623 w 3978083"/>
              <a:gd name="connsiteY10" fmla="*/ 245911 h 4424898"/>
              <a:gd name="connsiteX11" fmla="*/ 3978083 w 3978083"/>
              <a:gd name="connsiteY11" fmla="*/ 0 h 4424898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207739 h 4424898"/>
              <a:gd name="connsiteX9" fmla="*/ 2577623 w 3978083"/>
              <a:gd name="connsiteY9" fmla="*/ 247895 h 4424898"/>
              <a:gd name="connsiteX10" fmla="*/ 3978083 w 3978083"/>
              <a:gd name="connsiteY10" fmla="*/ 0 h 4424898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207739 h 4424898"/>
              <a:gd name="connsiteX9" fmla="*/ 3978083 w 3978083"/>
              <a:gd name="connsiteY9" fmla="*/ 0 h 4424898"/>
              <a:gd name="connsiteX0" fmla="*/ 4004429 w 4004429"/>
              <a:gd name="connsiteY0" fmla="*/ 0 h 4603584"/>
              <a:gd name="connsiteX1" fmla="*/ 4004429 w 4004429"/>
              <a:gd name="connsiteY1" fmla="*/ 2406316 h 4603584"/>
              <a:gd name="connsiteX2" fmla="*/ 4004429 w 4004429"/>
              <a:gd name="connsiteY2" fmla="*/ 2684336 h 4603584"/>
              <a:gd name="connsiteX3" fmla="*/ 4004429 w 4004429"/>
              <a:gd name="connsiteY3" fmla="*/ 2847528 h 4603584"/>
              <a:gd name="connsiteX4" fmla="*/ 4004429 w 4004429"/>
              <a:gd name="connsiteY4" fmla="*/ 4424898 h 4603584"/>
              <a:gd name="connsiteX5" fmla="*/ 296 w 4004429"/>
              <a:gd name="connsiteY5" fmla="*/ 4603584 h 4603584"/>
              <a:gd name="connsiteX6" fmla="*/ 27457 w 4004429"/>
              <a:gd name="connsiteY6" fmla="*/ 2847528 h 4603584"/>
              <a:gd name="connsiteX7" fmla="*/ 27457 w 4004429"/>
              <a:gd name="connsiteY7" fmla="*/ 2684336 h 4603584"/>
              <a:gd name="connsiteX8" fmla="*/ 27457 w 4004429"/>
              <a:gd name="connsiteY8" fmla="*/ 207739 h 4603584"/>
              <a:gd name="connsiteX9" fmla="*/ 4004429 w 4004429"/>
              <a:gd name="connsiteY9" fmla="*/ 0 h 4603584"/>
              <a:gd name="connsiteX0" fmla="*/ 4004429 w 4004429"/>
              <a:gd name="connsiteY0" fmla="*/ 0 h 4611705"/>
              <a:gd name="connsiteX1" fmla="*/ 4004429 w 4004429"/>
              <a:gd name="connsiteY1" fmla="*/ 2406316 h 4611705"/>
              <a:gd name="connsiteX2" fmla="*/ 4004429 w 4004429"/>
              <a:gd name="connsiteY2" fmla="*/ 2684336 h 4611705"/>
              <a:gd name="connsiteX3" fmla="*/ 4004429 w 4004429"/>
              <a:gd name="connsiteY3" fmla="*/ 2847528 h 4611705"/>
              <a:gd name="connsiteX4" fmla="*/ 4004429 w 4004429"/>
              <a:gd name="connsiteY4" fmla="*/ 4611705 h 4611705"/>
              <a:gd name="connsiteX5" fmla="*/ 296 w 4004429"/>
              <a:gd name="connsiteY5" fmla="*/ 4603584 h 4611705"/>
              <a:gd name="connsiteX6" fmla="*/ 27457 w 4004429"/>
              <a:gd name="connsiteY6" fmla="*/ 2847528 h 4611705"/>
              <a:gd name="connsiteX7" fmla="*/ 27457 w 4004429"/>
              <a:gd name="connsiteY7" fmla="*/ 2684336 h 4611705"/>
              <a:gd name="connsiteX8" fmla="*/ 27457 w 4004429"/>
              <a:gd name="connsiteY8" fmla="*/ 207739 h 4611705"/>
              <a:gd name="connsiteX9" fmla="*/ 4004429 w 4004429"/>
              <a:gd name="connsiteY9" fmla="*/ 0 h 461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04429" h="4611705">
                <a:moveTo>
                  <a:pt x="4004429" y="0"/>
                </a:moveTo>
                <a:lnTo>
                  <a:pt x="4004429" y="2406316"/>
                </a:lnTo>
                <a:lnTo>
                  <a:pt x="4004429" y="2684336"/>
                </a:lnTo>
                <a:lnTo>
                  <a:pt x="4004429" y="2847528"/>
                </a:lnTo>
                <a:lnTo>
                  <a:pt x="4004429" y="4611705"/>
                </a:lnTo>
                <a:lnTo>
                  <a:pt x="296" y="4603584"/>
                </a:lnTo>
                <a:cubicBezTo>
                  <a:pt x="-3554" y="4069395"/>
                  <a:pt x="31307" y="3381717"/>
                  <a:pt x="27457" y="2847528"/>
                </a:cubicBezTo>
                <a:lnTo>
                  <a:pt x="27457" y="2684336"/>
                </a:lnTo>
                <a:lnTo>
                  <a:pt x="27457" y="207739"/>
                </a:lnTo>
                <a:lnTo>
                  <a:pt x="4004429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orient="horz" pos="839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52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538" y="579988"/>
            <a:ext cx="7950142" cy="320534"/>
          </a:xfrm>
        </p:spPr>
        <p:txBody>
          <a:bodyPr anchor="b" anchorCtr="0"/>
          <a:lstStyle>
            <a:lvl1pPr marL="0" indent="0">
              <a:lnSpc>
                <a:spcPts val="2500"/>
              </a:lnSpc>
              <a:buNone/>
              <a:defRPr/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1538" y="1331913"/>
            <a:ext cx="3744100" cy="5088341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35995" rIns="0" bIns="0" numCol="1" anchor="t" anchorCtr="0" compatLnSpc="1">
            <a:prstTxWarp prst="textNoShape">
              <a:avLst/>
            </a:prstTxWarp>
          </a:bodyPr>
          <a:lstStyle>
            <a:lvl1pPr algn="l" defTabSz="995053" rtl="0" fontAlgn="base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defRPr lang="en-US" sz="1000" b="0" dirty="0" smtClean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1pPr>
            <a:lvl2pPr algn="l" defTabSz="995053" rtl="0" fontAlgn="base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defRPr lang="fr-FR" sz="1000" b="0" dirty="0">
                <a:solidFill>
                  <a:srgbClr val="646464"/>
                </a:solidFill>
                <a:latin typeface="+mn-lt"/>
              </a:defRPr>
            </a:lvl2pPr>
            <a:lvl3pPr algn="l" defTabSz="995053" rtl="0" fontAlgn="base">
              <a:lnSpc>
                <a:spcPts val="1100"/>
              </a:lnSpc>
              <a:spcBef>
                <a:spcPts val="200"/>
              </a:spcBef>
              <a:spcAft>
                <a:spcPts val="600"/>
              </a:spcAft>
              <a:defRPr lang="fr-FR" sz="1000" dirty="0">
                <a:solidFill>
                  <a:srgbClr val="646464"/>
                </a:solidFill>
                <a:latin typeface="+mn-lt"/>
              </a:defRPr>
            </a:lvl3pPr>
            <a:lvl4pPr algn="l" defTabSz="995053" rtl="0" fontAlgn="base">
              <a:lnSpc>
                <a:spcPts val="1100"/>
              </a:lnSpc>
              <a:spcBef>
                <a:spcPts val="200"/>
              </a:spcBef>
              <a:spcAft>
                <a:spcPts val="600"/>
              </a:spcAft>
              <a:defRPr lang="fr-FR" sz="1000" dirty="0">
                <a:solidFill>
                  <a:srgbClr val="646464"/>
                </a:solidFill>
                <a:latin typeface="+mn-lt"/>
              </a:defRPr>
            </a:lvl4pPr>
            <a:lvl5pPr marL="680825" indent="-182505" algn="l" defTabSz="995053" rtl="0" fontAlgn="base">
              <a:spcBef>
                <a:spcPct val="0"/>
              </a:spcBef>
              <a:spcAft>
                <a:spcPct val="40000"/>
              </a:spcAft>
              <a:buFont typeface="Arial" pitchFamily="34" charset="0"/>
              <a:buChar char="•"/>
              <a:tabLst/>
              <a:defRPr lang="fr-FR" smtClean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r>
              <a:rPr lang="en-US" dirty="0" smtClean="0"/>
              <a:t>Click to edit Master text styles</a:t>
            </a:r>
          </a:p>
          <a:p>
            <a:pPr marL="0" lvl="1" indent="1588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  <a:buSzPct val="75000"/>
              <a:buFont typeface="Arial" pitchFamily="34" charset="0"/>
              <a:buNone/>
            </a:pPr>
            <a:r>
              <a:rPr lang="en-US" dirty="0" smtClean="0"/>
              <a:t>Second level</a:t>
            </a:r>
          </a:p>
          <a:p>
            <a:pPr marL="180919" lvl="1" indent="-179332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  <a:buSzPct val="75000"/>
              <a:buFont typeface="Arial" pitchFamily="34" charset="0"/>
              <a:buChar char="►"/>
            </a:pPr>
            <a:r>
              <a:rPr lang="en-US" dirty="0" smtClean="0"/>
              <a:t>Third level</a:t>
            </a:r>
          </a:p>
          <a:p>
            <a:pPr marL="360275" lvl="1" indent="-179356" algn="l" defTabSz="995053" rtl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EYInterstate Light" pitchFamily="2" charset="0"/>
              <a:buChar char="—"/>
            </a:pPr>
            <a:r>
              <a:rPr lang="en-US" dirty="0" smtClean="0"/>
              <a:t>Fourth level</a:t>
            </a:r>
          </a:p>
          <a:p>
            <a:pPr marL="541242" lvl="1" indent="-177768" algn="l" defTabSz="995053" rtl="0" fontAlgn="base" hangingPunc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75000"/>
              <a:buFont typeface="Arial" pitchFamily="34" charset="0"/>
              <a:buChar char="•"/>
              <a:tabLst/>
            </a:pPr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31680" y="1331913"/>
            <a:ext cx="3960000" cy="5088341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35995" rIns="0" bIns="0" numCol="1" anchor="t" anchorCtr="0" compatLnSpc="1">
            <a:prstTxWarp prst="textNoShape">
              <a:avLst/>
            </a:prstTxWarp>
          </a:bodyPr>
          <a:lstStyle>
            <a:lvl1pPr algn="l" defTabSz="995053" rtl="0" fontAlgn="base">
              <a:lnSpc>
                <a:spcPts val="1100"/>
              </a:lnSpc>
              <a:spcBef>
                <a:spcPts val="600"/>
              </a:spcBef>
              <a:spcAft>
                <a:spcPts val="200"/>
              </a:spcAft>
              <a:defRPr lang="en-US" sz="1000" b="0" dirty="0" smtClean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1pPr>
            <a:lvl2pPr marL="180919" indent="-179332" algn="l" defTabSz="995053" rtl="0" fontAlgn="base">
              <a:lnSpc>
                <a:spcPts val="1100"/>
              </a:lnSpc>
              <a:spcBef>
                <a:spcPts val="600"/>
              </a:spcBef>
              <a:spcAft>
                <a:spcPts val="200"/>
              </a:spcAft>
              <a:buSzPct val="75000"/>
              <a:buFont typeface="Arial" pitchFamily="34" charset="0"/>
              <a:buChar char="►"/>
              <a:defRPr lang="fr-FR" sz="1000" b="0" dirty="0">
                <a:solidFill>
                  <a:srgbClr val="646464"/>
                </a:solidFill>
                <a:latin typeface="+mn-lt"/>
              </a:defRPr>
            </a:lvl2pPr>
            <a:lvl3pPr marL="309467" indent="-109503" algn="l" defTabSz="995053" rtl="0" fontAlgn="base">
              <a:lnSpc>
                <a:spcPts val="1100"/>
              </a:lnSpc>
              <a:spcBef>
                <a:spcPts val="200"/>
              </a:spcBef>
              <a:spcAft>
                <a:spcPts val="200"/>
              </a:spcAft>
              <a:buSzPct val="60000"/>
              <a:buFont typeface="Arial" pitchFamily="34" charset="0"/>
              <a:buChar char="►"/>
              <a:defRPr lang="fr-FR" sz="1000" dirty="0">
                <a:solidFill>
                  <a:srgbClr val="646464"/>
                </a:solidFill>
                <a:latin typeface="+mn-lt"/>
              </a:defRPr>
            </a:lvl3pPr>
            <a:lvl4pPr marL="476102" indent="-104743" algn="l" defTabSz="995053" rtl="0" fontAlgn="base">
              <a:lnSpc>
                <a:spcPts val="11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75000"/>
              <a:buFont typeface="EYInterstate Light" pitchFamily="2" charset="0"/>
              <a:buChar char="–"/>
              <a:tabLst/>
              <a:defRPr lang="fr-FR" sz="1000" dirty="0">
                <a:solidFill>
                  <a:srgbClr val="646464"/>
                </a:solidFill>
                <a:latin typeface="+mn-lt"/>
              </a:defRPr>
            </a:lvl4pPr>
            <a:lvl5pPr algn="l" defTabSz="995053" rtl="0" fontAlgn="base">
              <a:spcBef>
                <a:spcPct val="0"/>
              </a:spcBef>
              <a:spcAft>
                <a:spcPct val="40000"/>
              </a:spcAft>
              <a:defRPr lang="fr-FR" sz="1000" dirty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r>
              <a:rPr lang="en-US" dirty="0" smtClean="0"/>
              <a:t>Click to edit Master text styles</a:t>
            </a:r>
          </a:p>
          <a:p>
            <a:pPr marL="0" lvl="1" indent="1588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  <a:buSzPct val="75000"/>
              <a:buFont typeface="Arial" pitchFamily="34" charset="0"/>
              <a:buNone/>
            </a:pPr>
            <a:r>
              <a:rPr lang="en-US" dirty="0" smtClean="0"/>
              <a:t>Second level</a:t>
            </a:r>
          </a:p>
          <a:p>
            <a:pPr marL="180919" lvl="1" indent="-179332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  <a:buSzPct val="75000"/>
              <a:buFont typeface="Arial" pitchFamily="34" charset="0"/>
              <a:buChar char="►"/>
            </a:pPr>
            <a:r>
              <a:rPr lang="en-US" dirty="0" smtClean="0"/>
              <a:t>Third level</a:t>
            </a:r>
          </a:p>
          <a:p>
            <a:pPr marL="360275" lvl="1" indent="-179356" algn="l" defTabSz="995053" rtl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EYInterstate Light" pitchFamily="2" charset="0"/>
              <a:buChar char="—"/>
            </a:pPr>
            <a:r>
              <a:rPr lang="en-US" dirty="0" smtClean="0"/>
              <a:t>Fourth level</a:t>
            </a:r>
          </a:p>
          <a:p>
            <a:pPr marL="541242" lvl="1" indent="-177768" algn="l" defTabSz="995053" rtl="0" fontAlgn="base" hangingPunc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75000"/>
              <a:buFont typeface="Arial" pitchFamily="34" charset="0"/>
              <a:buChar char="•"/>
              <a:tabLst/>
            </a:pPr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5" name="Rectangle 4"/>
          <p:cNvSpPr/>
          <p:nvPr userDrawn="1"/>
        </p:nvSpPr>
        <p:spPr>
          <a:xfrm>
            <a:off x="10073262" y="6697260"/>
            <a:ext cx="616737" cy="246221"/>
          </a:xfrm>
          <a:prstGeom prst="rect">
            <a:avLst/>
          </a:prstGeom>
        </p:spPr>
        <p:txBody>
          <a:bodyPr wrap="square" lIns="0" rIns="0" rtlCol="0" anchor="ctr">
            <a:spAutoFit/>
          </a:bodyPr>
          <a:lstStyle/>
          <a:p>
            <a:pPr algn="l" defTabSz="995053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sz="1000" kern="0" dirty="0" smtClean="0">
              <a:solidFill>
                <a:srgbClr val="646464"/>
              </a:solidFill>
              <a:latin typeface="EYInterstate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3866" userDrawn="1">
          <p15:clr>
            <a:srgbClr val="FBAE40"/>
          </p15:clr>
        </p15:guide>
        <p15:guide id="3" pos="3708" userDrawn="1">
          <p15:clr>
            <a:srgbClr val="FBAE40"/>
          </p15:clr>
        </p15:guide>
        <p15:guide id="4" pos="6361" userDrawn="1">
          <p15:clr>
            <a:srgbClr val="FBAE40"/>
          </p15:clr>
        </p15:guide>
        <p15:guide id="5" orient="horz" pos="839" userDrawn="1">
          <p15:clr>
            <a:srgbClr val="FBAE40"/>
          </p15:clr>
        </p15:guide>
        <p15:guide id="6" orient="horz" pos="52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547337"/>
            <a:ext cx="7209669" cy="371819"/>
          </a:xfrm>
        </p:spPr>
        <p:txBody>
          <a:bodyPr anchor="ctr" anchorCtr="0"/>
          <a:lstStyle>
            <a:lvl1pPr>
              <a:buNone/>
              <a:defRPr/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1213" userDrawn="1">
          <p15:clr>
            <a:srgbClr val="FBAE40"/>
          </p15:clr>
        </p15:guide>
        <p15:guide id="2" orient="horz" pos="52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 userDrawn="1"/>
        </p:nvSpPr>
        <p:spPr bwMode="auto">
          <a:xfrm flipH="1">
            <a:off x="5267302" y="7067181"/>
            <a:ext cx="287811" cy="25194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ctr" anchorCtr="0"/>
          <a:lstStyle/>
          <a:p>
            <a:pPr algn="ctr" defTabSz="994787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fld id="{6B7D9D8D-E5D3-429B-90EA-B888B29BD64C}" type="slidenum">
              <a:rPr lang="en-US" sz="700" smtClean="0">
                <a:solidFill>
                  <a:srgbClr val="646464"/>
                </a:solidFill>
                <a:latin typeface="EYInterstate" pitchFamily="2" charset="0"/>
              </a:rPr>
              <a:pPr algn="ctr" defTabSz="994787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</a:pPr>
              <a:t>‹#›</a:t>
            </a:fld>
            <a:endParaRPr lang="en-US" sz="700" dirty="0">
              <a:solidFill>
                <a:srgbClr val="646464"/>
              </a:solidFill>
              <a:latin typeface="EYInterstate" pitchFamily="2" charset="0"/>
            </a:endParaRPr>
          </a:p>
        </p:txBody>
      </p:sp>
      <p:sp>
        <p:nvSpPr>
          <p:cNvPr id="3" name="Line 19"/>
          <p:cNvSpPr>
            <a:spLocks noChangeShapeType="1"/>
          </p:cNvSpPr>
          <p:nvPr userDrawn="1"/>
        </p:nvSpPr>
        <p:spPr bwMode="auto">
          <a:xfrm>
            <a:off x="640912" y="6786892"/>
            <a:ext cx="9403628" cy="0"/>
          </a:xfrm>
          <a:prstGeom prst="line">
            <a:avLst/>
          </a:prstGeom>
          <a:noFill/>
          <a:ln w="6350">
            <a:solidFill>
              <a:srgbClr val="808080"/>
            </a:solidFill>
            <a:round/>
            <a:headEnd/>
            <a:tailEnd/>
          </a:ln>
          <a:effectLst/>
        </p:spPr>
        <p:txBody>
          <a:bodyPr wrap="square" lIns="91385" tIns="45692" rIns="91385" bIns="45692" anchor="ctr">
            <a:spAutoFit/>
          </a:bodyPr>
          <a:lstStyle/>
          <a:p>
            <a:endParaRPr lang="fr-FR" sz="1000"/>
          </a:p>
        </p:txBody>
      </p:sp>
      <p:sp>
        <p:nvSpPr>
          <p:cNvPr id="4" name="Rectangle 20"/>
          <p:cNvSpPr>
            <a:spLocks noChangeArrowheads="1"/>
          </p:cNvSpPr>
          <p:nvPr userDrawn="1"/>
        </p:nvSpPr>
        <p:spPr bwMode="auto">
          <a:xfrm>
            <a:off x="688399" y="6785308"/>
            <a:ext cx="9237713" cy="35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5692" rIns="91385" bIns="45692"/>
          <a:lstStyle/>
          <a:p>
            <a:pPr algn="ctr">
              <a:lnSpc>
                <a:spcPts val="900"/>
              </a:lnSpc>
            </a:pPr>
            <a:r>
              <a:rPr lang="fr-FR" sz="700" dirty="0" smtClean="0">
                <a:solidFill>
                  <a:srgbClr val="646464"/>
                </a:solidFill>
                <a:latin typeface="EYInterstate Light" pitchFamily="2" charset="0"/>
                <a:cs typeface="Times New Roman" pitchFamily="18" charset="0"/>
              </a:rPr>
              <a:t>© 2017 Propriété d'Ernst</a:t>
            </a:r>
            <a:r>
              <a:rPr lang="fr-FR" sz="700" baseline="0" dirty="0" smtClean="0">
                <a:solidFill>
                  <a:srgbClr val="646464"/>
                </a:solidFill>
                <a:latin typeface="EYInterstate Light" pitchFamily="2" charset="0"/>
                <a:cs typeface="Times New Roman" pitchFamily="18" charset="0"/>
              </a:rPr>
              <a:t> &amp; </a:t>
            </a:r>
            <a:r>
              <a:rPr lang="fr-FR" sz="700" dirty="0" smtClean="0">
                <a:solidFill>
                  <a:srgbClr val="646464"/>
                </a:solidFill>
                <a:latin typeface="EYInterstate Light" pitchFamily="2" charset="0"/>
                <a:cs typeface="Times New Roman" pitchFamily="18" charset="0"/>
              </a:rPr>
              <a:t>Young Audit – Confidentiel.</a:t>
            </a:r>
          </a:p>
          <a:p>
            <a:pPr algn="ctr">
              <a:lnSpc>
                <a:spcPts val="900"/>
              </a:lnSpc>
            </a:pPr>
            <a:r>
              <a:rPr lang="fr-FR" sz="700" dirty="0" smtClean="0">
                <a:solidFill>
                  <a:srgbClr val="646464"/>
                </a:solidFill>
                <a:latin typeface="EYInterstate Light" pitchFamily="2" charset="0"/>
                <a:cs typeface="Times New Roman" pitchFamily="18" charset="0"/>
              </a:rPr>
              <a:t>Cette proposition de services, à votre seul usage interne, est indissociable des éléments de contexte qui ont permis de l’établir.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nex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65998" y="422838"/>
            <a:ext cx="8250995" cy="718835"/>
          </a:xfrm>
          <a:noFill/>
        </p:spPr>
        <p:txBody>
          <a:bodyPr vert="horz" lIns="0" tIns="0" rIns="0" bIns="0" rtlCol="0" anchor="ctr">
            <a:noAutofit/>
          </a:bodyPr>
          <a:lstStyle>
            <a:lvl1pPr>
              <a:defRPr lang="fr-FR" sz="2101" b="1" kern="1200" dirty="0">
                <a:solidFill>
                  <a:srgbClr val="333333"/>
                </a:solidFill>
                <a:latin typeface="EYInterstate Bold" panose="02000803030000020004" pitchFamily="2" charset="0"/>
                <a:ea typeface="+mj-ea"/>
                <a:cs typeface="+mj-cs"/>
              </a:defRPr>
            </a:lvl1pPr>
          </a:lstStyle>
          <a:p>
            <a:pPr marL="0" lvl="0" algn="l" defTabSz="441299" rtl="0" eaLnBrk="1" latinLnBrk="0" hangingPunct="1">
              <a:spcBef>
                <a:spcPct val="0"/>
              </a:spcBef>
              <a:buNone/>
            </a:pPr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51419" y="1654751"/>
            <a:ext cx="4429637" cy="4474871"/>
          </a:xfrm>
          <a:noFill/>
        </p:spPr>
        <p:txBody>
          <a:bodyPr lIns="0" tIns="0">
            <a:noAutofit/>
          </a:bodyPr>
          <a:lstStyle>
            <a:lvl1pPr marL="0" indent="0">
              <a:lnSpc>
                <a:spcPts val="1401"/>
              </a:lnSpc>
              <a:spcBef>
                <a:spcPts val="875"/>
              </a:spcBef>
              <a:spcAft>
                <a:spcPts val="175"/>
              </a:spcAft>
              <a:buNone/>
              <a:defRPr sz="1226" b="0">
                <a:solidFill>
                  <a:srgbClr val="000000"/>
                </a:solidFill>
                <a:latin typeface="+mj-lt"/>
              </a:defRPr>
            </a:lvl1pPr>
            <a:lvl2pPr marL="0" indent="1390">
              <a:lnSpc>
                <a:spcPts val="1138"/>
              </a:lnSpc>
              <a:spcBef>
                <a:spcPts val="525"/>
              </a:spcBef>
              <a:spcAft>
                <a:spcPts val="350"/>
              </a:spcAft>
              <a:buNone/>
              <a:defRPr sz="963" b="1">
                <a:solidFill>
                  <a:srgbClr val="000000"/>
                </a:solidFill>
                <a:latin typeface="+mj-lt"/>
              </a:defRPr>
            </a:lvl2pPr>
            <a:lvl3pPr marL="0" indent="0" algn="l" defTabSz="871070" rtl="0" fontAlgn="base">
              <a:lnSpc>
                <a:spcPts val="1050"/>
              </a:lnSpc>
              <a:spcBef>
                <a:spcPts val="175"/>
              </a:spcBef>
              <a:spcAft>
                <a:spcPts val="438"/>
              </a:spcAft>
              <a:buSzPct val="60000"/>
              <a:buFont typeface="Arial" pitchFamily="34" charset="0"/>
              <a:buNone/>
              <a:defRPr lang="en-US" sz="788" dirty="0" smtClean="0">
                <a:solidFill>
                  <a:srgbClr val="000000"/>
                </a:solidFill>
                <a:latin typeface="+mn-lt"/>
              </a:defRPr>
            </a:lvl3pPr>
            <a:lvl4pPr marL="133387" indent="-133387" algn="l" defTabSz="871070" rtl="0" fontAlgn="base">
              <a:lnSpc>
                <a:spcPct val="100000"/>
              </a:lnSpc>
              <a:spcBef>
                <a:spcPts val="175"/>
              </a:spcBef>
              <a:spcAft>
                <a:spcPts val="175"/>
              </a:spcAft>
              <a:buClr>
                <a:schemeClr val="accent2"/>
              </a:buClr>
              <a:buSzPct val="75000"/>
              <a:buFont typeface="Wingdings 3" pitchFamily="18" charset="2"/>
              <a:buChar char=""/>
              <a:tabLst/>
              <a:defRPr sz="788" baseline="0">
                <a:solidFill>
                  <a:schemeClr val="tx1">
                    <a:lumMod val="50000"/>
                  </a:schemeClr>
                </a:solidFill>
              </a:defRPr>
            </a:lvl4pPr>
            <a:lvl5pPr marL="244544" indent="-111156" algn="l" defTabSz="871070" rtl="0" fontAlgn="base">
              <a:lnSpc>
                <a:spcPts val="1050"/>
              </a:lnSpc>
              <a:spcBef>
                <a:spcPts val="175"/>
              </a:spcBef>
              <a:spcAft>
                <a:spcPts val="438"/>
              </a:spcAft>
              <a:buClr>
                <a:srgbClr val="000000"/>
              </a:buClr>
              <a:buSzPct val="100000"/>
              <a:buFont typeface="EYInterstate Light" pitchFamily="2" charset="0"/>
              <a:buChar char="−"/>
              <a:defRPr lang="en-US" sz="788" kern="1200" dirty="0" smtClean="0">
                <a:solidFill>
                  <a:srgbClr val="000000"/>
                </a:solidFill>
                <a:latin typeface="EYInterstate Light" panose="02000506000000020004" pitchFamily="2" charset="0"/>
                <a:ea typeface="+mn-ea"/>
                <a:cs typeface="Arial" panose="020B0604020202020204" pitchFamily="34" charset="0"/>
              </a:defRPr>
            </a:lvl5pPr>
            <a:lvl6pPr marL="393215" indent="-155618" algn="l" defTabSz="871070" rtl="0" fontAlgn="base">
              <a:lnSpc>
                <a:spcPts val="105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Wingdings" pitchFamily="2" charset="2"/>
              <a:buChar char="§"/>
              <a:defRPr sz="788">
                <a:solidFill>
                  <a:srgbClr val="000000"/>
                </a:solidFill>
              </a:defRPr>
            </a:lvl6pPr>
          </a:lstStyle>
          <a:p>
            <a:pPr lvl="0"/>
            <a:r>
              <a:rPr lang="en-US" dirty="0" smtClean="0"/>
              <a:t>Heading 2</a:t>
            </a:r>
          </a:p>
          <a:p>
            <a:pPr lvl="1"/>
            <a:r>
              <a:rPr lang="en-US" dirty="0" smtClean="0"/>
              <a:t>Heading 3</a:t>
            </a:r>
          </a:p>
          <a:p>
            <a:pPr lvl="2"/>
            <a:r>
              <a:rPr lang="en-US" dirty="0" smtClean="0"/>
              <a:t>Normal</a:t>
            </a:r>
          </a:p>
          <a:p>
            <a:pPr marL="159788" lvl="4" indent="-159788" algn="l" defTabSz="441299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350"/>
              </a:spcAft>
              <a:buClr>
                <a:schemeClr val="accent2"/>
              </a:buClr>
              <a:buSzPct val="75000"/>
              <a:buFont typeface="Wingdings 3" pitchFamily="18" charset="2"/>
              <a:buChar char=""/>
              <a:tabLst/>
            </a:pPr>
            <a:r>
              <a:rPr lang="en-US" dirty="0" smtClean="0"/>
              <a:t>List bullet 1</a:t>
            </a:r>
          </a:p>
          <a:p>
            <a:pPr marL="244544" lvl="4" indent="-111156" algn="l" defTabSz="871070" rtl="0" fontAlgn="base">
              <a:lnSpc>
                <a:spcPts val="1138"/>
              </a:lnSpc>
              <a:spcBef>
                <a:spcPct val="0"/>
              </a:spcBef>
              <a:spcAft>
                <a:spcPts val="175"/>
              </a:spcAft>
              <a:buClr>
                <a:srgbClr val="000000"/>
              </a:buClr>
              <a:buSzPct val="100000"/>
              <a:buFont typeface="EYInterstate Light" pitchFamily="2" charset="0"/>
              <a:buChar char="−"/>
            </a:pPr>
            <a:r>
              <a:rPr lang="en-US" dirty="0" smtClean="0"/>
              <a:t>List bullet 2</a:t>
            </a:r>
          </a:p>
          <a:p>
            <a:pPr marL="393215" lvl="5" indent="-155618" algn="l" defTabSz="871070" rtl="0" fontAlgn="base">
              <a:lnSpc>
                <a:spcPts val="105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Wingdings" pitchFamily="2" charset="2"/>
              <a:buChar char="§"/>
            </a:pPr>
            <a:r>
              <a:rPr lang="en-US" dirty="0" smtClean="0"/>
              <a:t>List bullet 3</a:t>
            </a:r>
          </a:p>
        </p:txBody>
      </p:sp>
      <p:sp>
        <p:nvSpPr>
          <p:cNvPr id="2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5627903" y="1654751"/>
            <a:ext cx="4439922" cy="4474871"/>
          </a:xfrm>
          <a:noFill/>
        </p:spPr>
        <p:txBody>
          <a:bodyPr lIns="0" tIns="0">
            <a:noAutofit/>
          </a:bodyPr>
          <a:lstStyle>
            <a:lvl1pPr marL="0" indent="0">
              <a:lnSpc>
                <a:spcPts val="1401"/>
              </a:lnSpc>
              <a:spcBef>
                <a:spcPts val="875"/>
              </a:spcBef>
              <a:spcAft>
                <a:spcPts val="175"/>
              </a:spcAft>
              <a:buNone/>
              <a:defRPr sz="1226" b="0">
                <a:solidFill>
                  <a:srgbClr val="000000"/>
                </a:solidFill>
                <a:latin typeface="+mj-lt"/>
              </a:defRPr>
            </a:lvl1pPr>
            <a:lvl2pPr marL="0" indent="1390">
              <a:lnSpc>
                <a:spcPts val="1138"/>
              </a:lnSpc>
              <a:spcBef>
                <a:spcPts val="525"/>
              </a:spcBef>
              <a:spcAft>
                <a:spcPts val="350"/>
              </a:spcAft>
              <a:buNone/>
              <a:defRPr sz="963" b="1">
                <a:solidFill>
                  <a:srgbClr val="000000"/>
                </a:solidFill>
                <a:latin typeface="+mj-lt"/>
              </a:defRPr>
            </a:lvl2pPr>
            <a:lvl3pPr marL="0" indent="0" algn="l" defTabSz="871070" rtl="0" fontAlgn="base">
              <a:lnSpc>
                <a:spcPts val="1050"/>
              </a:lnSpc>
              <a:spcBef>
                <a:spcPts val="175"/>
              </a:spcBef>
              <a:spcAft>
                <a:spcPts val="438"/>
              </a:spcAft>
              <a:buSzPct val="60000"/>
              <a:buFont typeface="Arial" pitchFamily="34" charset="0"/>
              <a:buNone/>
              <a:defRPr lang="en-US" sz="788" dirty="0" smtClean="0">
                <a:solidFill>
                  <a:srgbClr val="000000"/>
                </a:solidFill>
                <a:latin typeface="+mn-lt"/>
              </a:defRPr>
            </a:lvl3pPr>
            <a:lvl4pPr marL="133387" indent="-133387" algn="l" defTabSz="871070" rtl="0" fontAlgn="base">
              <a:lnSpc>
                <a:spcPct val="100000"/>
              </a:lnSpc>
              <a:spcBef>
                <a:spcPts val="175"/>
              </a:spcBef>
              <a:spcAft>
                <a:spcPts val="175"/>
              </a:spcAft>
              <a:buClr>
                <a:schemeClr val="accent2"/>
              </a:buClr>
              <a:buSzPct val="75000"/>
              <a:buFont typeface="Wingdings 3" pitchFamily="18" charset="2"/>
              <a:buChar char=""/>
              <a:tabLst/>
              <a:defRPr sz="788" baseline="0">
                <a:solidFill>
                  <a:schemeClr val="tx1">
                    <a:lumMod val="50000"/>
                  </a:schemeClr>
                </a:solidFill>
              </a:defRPr>
            </a:lvl4pPr>
            <a:lvl5pPr marL="244544" indent="-111156" algn="l" defTabSz="871070" rtl="0" fontAlgn="base">
              <a:lnSpc>
                <a:spcPts val="1050"/>
              </a:lnSpc>
              <a:spcBef>
                <a:spcPts val="175"/>
              </a:spcBef>
              <a:spcAft>
                <a:spcPts val="438"/>
              </a:spcAft>
              <a:buClr>
                <a:srgbClr val="000000"/>
              </a:buClr>
              <a:buSzPct val="100000"/>
              <a:buFont typeface="EYInterstate Light" pitchFamily="2" charset="0"/>
              <a:buChar char="−"/>
              <a:defRPr lang="en-US" sz="788" kern="1200" dirty="0" smtClean="0">
                <a:solidFill>
                  <a:srgbClr val="000000"/>
                </a:solidFill>
                <a:latin typeface="EYInterstate Light" panose="02000506000000020004" pitchFamily="2" charset="0"/>
                <a:ea typeface="+mn-ea"/>
                <a:cs typeface="Arial" panose="020B0604020202020204" pitchFamily="34" charset="0"/>
              </a:defRPr>
            </a:lvl5pPr>
            <a:lvl6pPr marL="393215" indent="-155618" algn="l" defTabSz="871070" rtl="0" fontAlgn="base">
              <a:lnSpc>
                <a:spcPts val="105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Wingdings" pitchFamily="2" charset="2"/>
              <a:buChar char="§"/>
              <a:defRPr sz="788">
                <a:solidFill>
                  <a:srgbClr val="000000"/>
                </a:solidFill>
              </a:defRPr>
            </a:lvl6pPr>
          </a:lstStyle>
          <a:p>
            <a:pPr lvl="0"/>
            <a:r>
              <a:rPr lang="en-US" dirty="0" smtClean="0"/>
              <a:t>Heading 2</a:t>
            </a:r>
          </a:p>
          <a:p>
            <a:pPr lvl="1"/>
            <a:r>
              <a:rPr lang="en-US" dirty="0" smtClean="0"/>
              <a:t>Heading 3</a:t>
            </a:r>
          </a:p>
          <a:p>
            <a:pPr lvl="2"/>
            <a:r>
              <a:rPr lang="en-US" dirty="0" smtClean="0"/>
              <a:t>Normal</a:t>
            </a:r>
          </a:p>
          <a:p>
            <a:pPr marL="159788" lvl="4" indent="-159788" algn="l" defTabSz="441299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350"/>
              </a:spcAft>
              <a:buClr>
                <a:schemeClr val="accent2"/>
              </a:buClr>
              <a:buSzPct val="75000"/>
              <a:buFont typeface="Wingdings 3" pitchFamily="18" charset="2"/>
              <a:buChar char=""/>
              <a:tabLst/>
            </a:pPr>
            <a:r>
              <a:rPr lang="en-US" dirty="0" smtClean="0"/>
              <a:t>List bullet 1</a:t>
            </a:r>
          </a:p>
          <a:p>
            <a:pPr marL="244544" lvl="4" indent="-111156" algn="l" defTabSz="871070" rtl="0" fontAlgn="base">
              <a:lnSpc>
                <a:spcPts val="1138"/>
              </a:lnSpc>
              <a:spcBef>
                <a:spcPct val="0"/>
              </a:spcBef>
              <a:spcAft>
                <a:spcPts val="175"/>
              </a:spcAft>
              <a:buClr>
                <a:srgbClr val="000000"/>
              </a:buClr>
              <a:buSzPct val="100000"/>
              <a:buFont typeface="EYInterstate Light" pitchFamily="2" charset="0"/>
              <a:buChar char="−"/>
            </a:pPr>
            <a:r>
              <a:rPr lang="en-US" dirty="0" smtClean="0"/>
              <a:t>List bullet 2</a:t>
            </a:r>
          </a:p>
          <a:p>
            <a:pPr marL="393215" lvl="5" indent="-155618" algn="l" defTabSz="871070" rtl="0" fontAlgn="base">
              <a:lnSpc>
                <a:spcPts val="105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Wingdings" pitchFamily="2" charset="2"/>
              <a:buChar char="§"/>
            </a:pPr>
            <a:r>
              <a:rPr lang="en-US" dirty="0" smtClean="0"/>
              <a:t>List bullet 3</a:t>
            </a:r>
          </a:p>
        </p:txBody>
      </p:sp>
    </p:spTree>
    <p:extLst>
      <p:ext uri="{BB962C8B-B14F-4D97-AF65-F5344CB8AC3E}">
        <p14:creationId xmlns:p14="http://schemas.microsoft.com/office/powerpoint/2010/main" val="1626892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77" name="Rectangle 17"/>
          <p:cNvSpPr>
            <a:spLocks noGrp="1" noChangeArrowheads="1"/>
          </p:cNvSpPr>
          <p:nvPr>
            <p:ph type="body" idx="1"/>
          </p:nvPr>
        </p:nvSpPr>
        <p:spPr bwMode="gray">
          <a:xfrm>
            <a:off x="2141538" y="1618910"/>
            <a:ext cx="7950140" cy="48664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35995" rIns="0" bIns="0" numCol="1" anchor="t" anchorCtr="0" compatLnSpc="1">
            <a:prstTxWarp prst="textNoShape">
              <a:avLst/>
            </a:prstTxWarp>
          </a:bodyPr>
          <a:lstStyle/>
          <a:p>
            <a:pPr lvl="0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r>
              <a:rPr lang="en-US" dirty="0" smtClean="0"/>
              <a:t>Click to edit Master text styles</a:t>
            </a:r>
          </a:p>
          <a:p>
            <a:pPr marL="0" lvl="1" indent="1588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  <a:buSzPct val="75000"/>
              <a:buFont typeface="Arial" pitchFamily="34" charset="0"/>
              <a:buNone/>
            </a:pPr>
            <a:r>
              <a:rPr lang="en-US" dirty="0" smtClean="0"/>
              <a:t>Second level</a:t>
            </a:r>
          </a:p>
          <a:p>
            <a:pPr marL="180919" lvl="1" indent="-179332" algn="l" defTabSz="995053" rtl="0" fontAlgn="base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  <a:buSzPct val="75000"/>
              <a:buFont typeface="Arial" pitchFamily="34" charset="0"/>
              <a:buChar char="►"/>
            </a:pPr>
            <a:r>
              <a:rPr lang="en-US" dirty="0" smtClean="0"/>
              <a:t>Third level</a:t>
            </a:r>
          </a:p>
          <a:p>
            <a:pPr marL="360275" lvl="1" indent="-179356" algn="l" defTabSz="995053" rtl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EYInterstate Light" pitchFamily="2" charset="0"/>
              <a:buChar char="—"/>
            </a:pPr>
            <a:r>
              <a:rPr lang="en-US" dirty="0" smtClean="0"/>
              <a:t>Fourth level</a:t>
            </a:r>
          </a:p>
          <a:p>
            <a:pPr marL="541242" lvl="1" indent="-177768" algn="l" defTabSz="995053" rtl="0" fontAlgn="base" hangingPunc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75000"/>
              <a:buFont typeface="Arial" pitchFamily="34" charset="0"/>
              <a:buChar char="•"/>
              <a:tabLst/>
            </a:pPr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090578" name="Rectangle 18"/>
          <p:cNvSpPr>
            <a:spLocks noGrp="1" noChangeArrowheads="1"/>
          </p:cNvSpPr>
          <p:nvPr>
            <p:ph type="title"/>
          </p:nvPr>
        </p:nvSpPr>
        <p:spPr bwMode="gray">
          <a:xfrm>
            <a:off x="2141538" y="545469"/>
            <a:ext cx="7950140" cy="37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Headline 1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 flipH="1">
            <a:off x="9810277" y="6805061"/>
            <a:ext cx="287811" cy="25194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ctr" anchorCtr="0"/>
          <a:lstStyle/>
          <a:p>
            <a:pPr algn="ctr" defTabSz="994787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fld id="{6B7D9D8D-E5D3-429B-90EA-B888B29BD64C}" type="slidenum">
              <a:rPr lang="en-US" sz="700" smtClean="0">
                <a:solidFill>
                  <a:srgbClr val="646464"/>
                </a:solidFill>
                <a:latin typeface="EYInterstate" pitchFamily="2" charset="0"/>
              </a:rPr>
              <a:pPr algn="ctr" defTabSz="994787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</a:pPr>
              <a:t>‹#›</a:t>
            </a:fld>
            <a:endParaRPr lang="en-US" sz="700" dirty="0">
              <a:solidFill>
                <a:srgbClr val="646464"/>
              </a:solidFill>
              <a:latin typeface="EYInterstate" pitchFamily="2" charset="0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550863" y="6635336"/>
            <a:ext cx="9547225" cy="0"/>
          </a:xfrm>
          <a:prstGeom prst="line">
            <a:avLst/>
          </a:prstGeom>
          <a:noFill/>
          <a:ln w="6350">
            <a:solidFill>
              <a:srgbClr val="808080"/>
            </a:solidFill>
            <a:round/>
            <a:headEnd/>
            <a:tailEnd/>
          </a:ln>
          <a:effectLst/>
        </p:spPr>
        <p:txBody>
          <a:bodyPr wrap="square" lIns="91385" tIns="45692" rIns="91385" bIns="45692" anchor="ctr">
            <a:spAutoFit/>
          </a:bodyPr>
          <a:lstStyle/>
          <a:p>
            <a:endParaRPr lang="fr-FR" sz="1000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2141538" y="6625711"/>
            <a:ext cx="7956550" cy="35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5692" rIns="91385" bIns="45692"/>
          <a:lstStyle/>
          <a:p>
            <a:pPr algn="l"/>
            <a:r>
              <a:rPr lang="en-GB" sz="800" dirty="0" smtClean="0">
                <a:latin typeface="EYInterstate Light" panose="02000506000000020004" pitchFamily="2" charset="0"/>
              </a:rPr>
              <a:t>The transformative effect of trends and developments in technology and innovation on the accounting and finance functions</a:t>
            </a:r>
          </a:p>
          <a:p>
            <a:pPr algn="l"/>
            <a:r>
              <a:rPr lang="en-GB" sz="800" dirty="0" smtClean="0">
                <a:latin typeface="EYInterstate Light" panose="02000506000000020004" pitchFamily="2" charset="0"/>
              </a:rPr>
              <a:t>IESBA – CAG meeting</a:t>
            </a:r>
            <a:r>
              <a:rPr lang="en-GB" sz="800" baseline="0" dirty="0" smtClean="0">
                <a:latin typeface="EYInterstate Light" panose="02000506000000020004" pitchFamily="2" charset="0"/>
              </a:rPr>
              <a:t> </a:t>
            </a:r>
            <a:r>
              <a:rPr lang="en-GB" sz="800" dirty="0" smtClean="0">
                <a:latin typeface="EYInterstate Light" panose="02000506000000020004" pitchFamily="2" charset="0"/>
              </a:rPr>
              <a:t>March 2017</a:t>
            </a:r>
          </a:p>
        </p:txBody>
      </p:sp>
      <p:sp>
        <p:nvSpPr>
          <p:cNvPr id="22" name="Rectangle 2"/>
          <p:cNvSpPr/>
          <p:nvPr userDrawn="1"/>
        </p:nvSpPr>
        <p:spPr>
          <a:xfrm rot="10800000">
            <a:off x="280188" y="161583"/>
            <a:ext cx="1424785" cy="1457327"/>
          </a:xfrm>
          <a:custGeom>
            <a:avLst/>
            <a:gdLst>
              <a:gd name="connsiteX0" fmla="*/ 3976972 w 3976972"/>
              <a:gd name="connsiteY0" fmla="*/ 0 h 3505197"/>
              <a:gd name="connsiteX1" fmla="*/ 3976972 w 3976972"/>
              <a:gd name="connsiteY1" fmla="*/ 2406316 h 3505197"/>
              <a:gd name="connsiteX2" fmla="*/ 3976972 w 3976972"/>
              <a:gd name="connsiteY2" fmla="*/ 2684336 h 3505197"/>
              <a:gd name="connsiteX3" fmla="*/ 3976972 w 3976972"/>
              <a:gd name="connsiteY3" fmla="*/ 2847528 h 3505197"/>
              <a:gd name="connsiteX4" fmla="*/ 3976972 w 3976972"/>
              <a:gd name="connsiteY4" fmla="*/ 3505197 h 3505197"/>
              <a:gd name="connsiteX5" fmla="*/ 0 w 3976972"/>
              <a:gd name="connsiteY5" fmla="*/ 3505197 h 3505197"/>
              <a:gd name="connsiteX6" fmla="*/ 0 w 3976972"/>
              <a:gd name="connsiteY6" fmla="*/ 2847528 h 3505197"/>
              <a:gd name="connsiteX7" fmla="*/ 0 w 3976972"/>
              <a:gd name="connsiteY7" fmla="*/ 2684336 h 3505197"/>
              <a:gd name="connsiteX8" fmla="*/ 0 w 3976972"/>
              <a:gd name="connsiteY8" fmla="*/ 764438 h 3505197"/>
              <a:gd name="connsiteX9" fmla="*/ 2576512 w 3976972"/>
              <a:gd name="connsiteY9" fmla="*/ 247895 h 3505197"/>
              <a:gd name="connsiteX10" fmla="*/ 2576512 w 3976972"/>
              <a:gd name="connsiteY10" fmla="*/ 245911 h 3505197"/>
              <a:gd name="connsiteX11" fmla="*/ 3976972 w 3976972"/>
              <a:gd name="connsiteY11" fmla="*/ 0 h 3505197"/>
              <a:gd name="connsiteX0" fmla="*/ 3976972 w 3976972"/>
              <a:gd name="connsiteY0" fmla="*/ 0 h 3769769"/>
              <a:gd name="connsiteX1" fmla="*/ 3976972 w 3976972"/>
              <a:gd name="connsiteY1" fmla="*/ 2406316 h 3769769"/>
              <a:gd name="connsiteX2" fmla="*/ 3976972 w 3976972"/>
              <a:gd name="connsiteY2" fmla="*/ 2684336 h 3769769"/>
              <a:gd name="connsiteX3" fmla="*/ 3976972 w 3976972"/>
              <a:gd name="connsiteY3" fmla="*/ 2847528 h 3769769"/>
              <a:gd name="connsiteX4" fmla="*/ 3976972 w 3976972"/>
              <a:gd name="connsiteY4" fmla="*/ 3505197 h 3769769"/>
              <a:gd name="connsiteX5" fmla="*/ 0 w 3976972"/>
              <a:gd name="connsiteY5" fmla="*/ 3769769 h 3769769"/>
              <a:gd name="connsiteX6" fmla="*/ 0 w 3976972"/>
              <a:gd name="connsiteY6" fmla="*/ 2847528 h 3769769"/>
              <a:gd name="connsiteX7" fmla="*/ 0 w 3976972"/>
              <a:gd name="connsiteY7" fmla="*/ 2684336 h 3769769"/>
              <a:gd name="connsiteX8" fmla="*/ 0 w 3976972"/>
              <a:gd name="connsiteY8" fmla="*/ 764438 h 3769769"/>
              <a:gd name="connsiteX9" fmla="*/ 2576512 w 3976972"/>
              <a:gd name="connsiteY9" fmla="*/ 247895 h 3769769"/>
              <a:gd name="connsiteX10" fmla="*/ 2576512 w 3976972"/>
              <a:gd name="connsiteY10" fmla="*/ 245911 h 3769769"/>
              <a:gd name="connsiteX11" fmla="*/ 3976972 w 3976972"/>
              <a:gd name="connsiteY11" fmla="*/ 0 h 3769769"/>
              <a:gd name="connsiteX0" fmla="*/ 3976972 w 3976972"/>
              <a:gd name="connsiteY0" fmla="*/ 0 h 3971347"/>
              <a:gd name="connsiteX1" fmla="*/ 3976972 w 3976972"/>
              <a:gd name="connsiteY1" fmla="*/ 2406316 h 3971347"/>
              <a:gd name="connsiteX2" fmla="*/ 3976972 w 3976972"/>
              <a:gd name="connsiteY2" fmla="*/ 2684336 h 3971347"/>
              <a:gd name="connsiteX3" fmla="*/ 3976972 w 3976972"/>
              <a:gd name="connsiteY3" fmla="*/ 2847528 h 3971347"/>
              <a:gd name="connsiteX4" fmla="*/ 3976972 w 3976972"/>
              <a:gd name="connsiteY4" fmla="*/ 3971347 h 3971347"/>
              <a:gd name="connsiteX5" fmla="*/ 0 w 3976972"/>
              <a:gd name="connsiteY5" fmla="*/ 3769769 h 3971347"/>
              <a:gd name="connsiteX6" fmla="*/ 0 w 3976972"/>
              <a:gd name="connsiteY6" fmla="*/ 2847528 h 3971347"/>
              <a:gd name="connsiteX7" fmla="*/ 0 w 3976972"/>
              <a:gd name="connsiteY7" fmla="*/ 2684336 h 3971347"/>
              <a:gd name="connsiteX8" fmla="*/ 0 w 3976972"/>
              <a:gd name="connsiteY8" fmla="*/ 764438 h 3971347"/>
              <a:gd name="connsiteX9" fmla="*/ 2576512 w 3976972"/>
              <a:gd name="connsiteY9" fmla="*/ 247895 h 3971347"/>
              <a:gd name="connsiteX10" fmla="*/ 2576512 w 3976972"/>
              <a:gd name="connsiteY10" fmla="*/ 245911 h 3971347"/>
              <a:gd name="connsiteX11" fmla="*/ 3976972 w 3976972"/>
              <a:gd name="connsiteY11" fmla="*/ 0 h 3971347"/>
              <a:gd name="connsiteX0" fmla="*/ 3976972 w 3976972"/>
              <a:gd name="connsiteY0" fmla="*/ 0 h 3996544"/>
              <a:gd name="connsiteX1" fmla="*/ 3976972 w 3976972"/>
              <a:gd name="connsiteY1" fmla="*/ 2406316 h 3996544"/>
              <a:gd name="connsiteX2" fmla="*/ 3976972 w 3976972"/>
              <a:gd name="connsiteY2" fmla="*/ 2684336 h 3996544"/>
              <a:gd name="connsiteX3" fmla="*/ 3976972 w 3976972"/>
              <a:gd name="connsiteY3" fmla="*/ 2847528 h 3996544"/>
              <a:gd name="connsiteX4" fmla="*/ 3976972 w 3976972"/>
              <a:gd name="connsiteY4" fmla="*/ 3971347 h 3996544"/>
              <a:gd name="connsiteX5" fmla="*/ 0 w 3976972"/>
              <a:gd name="connsiteY5" fmla="*/ 3996544 h 3996544"/>
              <a:gd name="connsiteX6" fmla="*/ 0 w 3976972"/>
              <a:gd name="connsiteY6" fmla="*/ 2847528 h 3996544"/>
              <a:gd name="connsiteX7" fmla="*/ 0 w 3976972"/>
              <a:gd name="connsiteY7" fmla="*/ 2684336 h 3996544"/>
              <a:gd name="connsiteX8" fmla="*/ 0 w 3976972"/>
              <a:gd name="connsiteY8" fmla="*/ 764438 h 3996544"/>
              <a:gd name="connsiteX9" fmla="*/ 2576512 w 3976972"/>
              <a:gd name="connsiteY9" fmla="*/ 247895 h 3996544"/>
              <a:gd name="connsiteX10" fmla="*/ 2576512 w 3976972"/>
              <a:gd name="connsiteY10" fmla="*/ 245911 h 3996544"/>
              <a:gd name="connsiteX11" fmla="*/ 3976972 w 3976972"/>
              <a:gd name="connsiteY11" fmla="*/ 0 h 3996544"/>
              <a:gd name="connsiteX0" fmla="*/ 3976972 w 3976972"/>
              <a:gd name="connsiteY0" fmla="*/ 0 h 4424898"/>
              <a:gd name="connsiteX1" fmla="*/ 3976972 w 3976972"/>
              <a:gd name="connsiteY1" fmla="*/ 2406316 h 4424898"/>
              <a:gd name="connsiteX2" fmla="*/ 3976972 w 3976972"/>
              <a:gd name="connsiteY2" fmla="*/ 2684336 h 4424898"/>
              <a:gd name="connsiteX3" fmla="*/ 3976972 w 3976972"/>
              <a:gd name="connsiteY3" fmla="*/ 2847528 h 4424898"/>
              <a:gd name="connsiteX4" fmla="*/ 3976972 w 3976972"/>
              <a:gd name="connsiteY4" fmla="*/ 4424898 h 4424898"/>
              <a:gd name="connsiteX5" fmla="*/ 0 w 3976972"/>
              <a:gd name="connsiteY5" fmla="*/ 3996544 h 4424898"/>
              <a:gd name="connsiteX6" fmla="*/ 0 w 3976972"/>
              <a:gd name="connsiteY6" fmla="*/ 2847528 h 4424898"/>
              <a:gd name="connsiteX7" fmla="*/ 0 w 3976972"/>
              <a:gd name="connsiteY7" fmla="*/ 2684336 h 4424898"/>
              <a:gd name="connsiteX8" fmla="*/ 0 w 3976972"/>
              <a:gd name="connsiteY8" fmla="*/ 764438 h 4424898"/>
              <a:gd name="connsiteX9" fmla="*/ 2576512 w 3976972"/>
              <a:gd name="connsiteY9" fmla="*/ 247895 h 4424898"/>
              <a:gd name="connsiteX10" fmla="*/ 2576512 w 3976972"/>
              <a:gd name="connsiteY10" fmla="*/ 245911 h 4424898"/>
              <a:gd name="connsiteX11" fmla="*/ 3976972 w 3976972"/>
              <a:gd name="connsiteY11" fmla="*/ 0 h 4424898"/>
              <a:gd name="connsiteX0" fmla="*/ 3976972 w 3976972"/>
              <a:gd name="connsiteY0" fmla="*/ 0 h 4450095"/>
              <a:gd name="connsiteX1" fmla="*/ 3976972 w 3976972"/>
              <a:gd name="connsiteY1" fmla="*/ 2406316 h 4450095"/>
              <a:gd name="connsiteX2" fmla="*/ 3976972 w 3976972"/>
              <a:gd name="connsiteY2" fmla="*/ 2684336 h 4450095"/>
              <a:gd name="connsiteX3" fmla="*/ 3976972 w 3976972"/>
              <a:gd name="connsiteY3" fmla="*/ 2847528 h 4450095"/>
              <a:gd name="connsiteX4" fmla="*/ 3976972 w 3976972"/>
              <a:gd name="connsiteY4" fmla="*/ 4424898 h 4450095"/>
              <a:gd name="connsiteX5" fmla="*/ 11551 w 3976972"/>
              <a:gd name="connsiteY5" fmla="*/ 4450095 h 4450095"/>
              <a:gd name="connsiteX6" fmla="*/ 0 w 3976972"/>
              <a:gd name="connsiteY6" fmla="*/ 2847528 h 4450095"/>
              <a:gd name="connsiteX7" fmla="*/ 0 w 3976972"/>
              <a:gd name="connsiteY7" fmla="*/ 2684336 h 4450095"/>
              <a:gd name="connsiteX8" fmla="*/ 0 w 3976972"/>
              <a:gd name="connsiteY8" fmla="*/ 764438 h 4450095"/>
              <a:gd name="connsiteX9" fmla="*/ 2576512 w 3976972"/>
              <a:gd name="connsiteY9" fmla="*/ 247895 h 4450095"/>
              <a:gd name="connsiteX10" fmla="*/ 2576512 w 3976972"/>
              <a:gd name="connsiteY10" fmla="*/ 245911 h 4450095"/>
              <a:gd name="connsiteX11" fmla="*/ 3976972 w 3976972"/>
              <a:gd name="connsiteY11" fmla="*/ 0 h 4450095"/>
              <a:gd name="connsiteX0" fmla="*/ 3978083 w 3978083"/>
              <a:gd name="connsiteY0" fmla="*/ 0 h 4450095"/>
              <a:gd name="connsiteX1" fmla="*/ 3978083 w 3978083"/>
              <a:gd name="connsiteY1" fmla="*/ 2406316 h 4450095"/>
              <a:gd name="connsiteX2" fmla="*/ 3978083 w 3978083"/>
              <a:gd name="connsiteY2" fmla="*/ 2684336 h 4450095"/>
              <a:gd name="connsiteX3" fmla="*/ 3978083 w 3978083"/>
              <a:gd name="connsiteY3" fmla="*/ 2847528 h 4450095"/>
              <a:gd name="connsiteX4" fmla="*/ 3978083 w 3978083"/>
              <a:gd name="connsiteY4" fmla="*/ 4424898 h 4450095"/>
              <a:gd name="connsiteX5" fmla="*/ 1111 w 3978083"/>
              <a:gd name="connsiteY5" fmla="*/ 4450095 h 4450095"/>
              <a:gd name="connsiteX6" fmla="*/ 1111 w 3978083"/>
              <a:gd name="connsiteY6" fmla="*/ 2847528 h 4450095"/>
              <a:gd name="connsiteX7" fmla="*/ 1111 w 3978083"/>
              <a:gd name="connsiteY7" fmla="*/ 2684336 h 4450095"/>
              <a:gd name="connsiteX8" fmla="*/ 1111 w 3978083"/>
              <a:gd name="connsiteY8" fmla="*/ 764438 h 4450095"/>
              <a:gd name="connsiteX9" fmla="*/ 2577623 w 3978083"/>
              <a:gd name="connsiteY9" fmla="*/ 247895 h 4450095"/>
              <a:gd name="connsiteX10" fmla="*/ 2577623 w 3978083"/>
              <a:gd name="connsiteY10" fmla="*/ 245911 h 4450095"/>
              <a:gd name="connsiteX11" fmla="*/ 3978083 w 3978083"/>
              <a:gd name="connsiteY11" fmla="*/ 0 h 4450095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764438 h 4424898"/>
              <a:gd name="connsiteX9" fmla="*/ 2577623 w 3978083"/>
              <a:gd name="connsiteY9" fmla="*/ 247895 h 4424898"/>
              <a:gd name="connsiteX10" fmla="*/ 2577623 w 3978083"/>
              <a:gd name="connsiteY10" fmla="*/ 245911 h 4424898"/>
              <a:gd name="connsiteX11" fmla="*/ 3978083 w 3978083"/>
              <a:gd name="connsiteY11" fmla="*/ 0 h 4424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78083" h="4424898">
                <a:moveTo>
                  <a:pt x="3978083" y="0"/>
                </a:moveTo>
                <a:lnTo>
                  <a:pt x="3978083" y="2406316"/>
                </a:lnTo>
                <a:lnTo>
                  <a:pt x="3978083" y="2684336"/>
                </a:lnTo>
                <a:lnTo>
                  <a:pt x="3978083" y="2847528"/>
                </a:lnTo>
                <a:lnTo>
                  <a:pt x="3978083" y="4424898"/>
                </a:lnTo>
                <a:lnTo>
                  <a:pt x="1111" y="4424898"/>
                </a:lnTo>
                <a:cubicBezTo>
                  <a:pt x="-2739" y="3890709"/>
                  <a:pt x="4961" y="3381717"/>
                  <a:pt x="1111" y="2847528"/>
                </a:cubicBezTo>
                <a:lnTo>
                  <a:pt x="1111" y="2684336"/>
                </a:lnTo>
                <a:lnTo>
                  <a:pt x="1111" y="764438"/>
                </a:lnTo>
                <a:lnTo>
                  <a:pt x="2577623" y="247895"/>
                </a:lnTo>
                <a:lnTo>
                  <a:pt x="2577623" y="245911"/>
                </a:lnTo>
                <a:lnTo>
                  <a:pt x="3978083" y="0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81" r:id="rId2"/>
    <p:sldLayoutId id="2147483683" r:id="rId3"/>
    <p:sldLayoutId id="2147483685" r:id="rId4"/>
    <p:sldLayoutId id="2147483686" r:id="rId5"/>
    <p:sldLayoutId id="2147483886" r:id="rId6"/>
    <p:sldLayoutId id="214748389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marL="895191" indent="-895191" algn="l" defTabSz="995053" rtl="0" fontAlgn="base">
        <a:lnSpc>
          <a:spcPts val="2937"/>
        </a:lnSpc>
        <a:spcBef>
          <a:spcPct val="0"/>
        </a:spcBef>
        <a:spcAft>
          <a:spcPct val="0"/>
        </a:spcAft>
        <a:buClr>
          <a:srgbClr val="FFD200"/>
        </a:buClr>
        <a:buSzPct val="130000"/>
        <a:buFont typeface="+mj-lt"/>
        <a:buNone/>
        <a:defRPr sz="4000">
          <a:solidFill>
            <a:srgbClr val="646464"/>
          </a:solidFill>
          <a:latin typeface="+mj-lt"/>
          <a:ea typeface="+mj-ea"/>
          <a:cs typeface="+mj-cs"/>
        </a:defRPr>
      </a:lvl1pPr>
      <a:lvl2pPr algn="l" defTabSz="995053" rtl="0" fontAlgn="base">
        <a:lnSpc>
          <a:spcPts val="2937"/>
        </a:lnSpc>
        <a:spcBef>
          <a:spcPct val="0"/>
        </a:spcBef>
        <a:spcAft>
          <a:spcPct val="0"/>
        </a:spcAft>
        <a:defRPr sz="2400">
          <a:solidFill>
            <a:srgbClr val="646464"/>
          </a:solidFill>
          <a:latin typeface="EYInterstate" pitchFamily="2" charset="0"/>
        </a:defRPr>
      </a:lvl2pPr>
      <a:lvl3pPr algn="l" defTabSz="995053" rtl="0" fontAlgn="base">
        <a:lnSpc>
          <a:spcPts val="2937"/>
        </a:lnSpc>
        <a:spcBef>
          <a:spcPct val="0"/>
        </a:spcBef>
        <a:spcAft>
          <a:spcPct val="0"/>
        </a:spcAft>
        <a:defRPr sz="2400">
          <a:solidFill>
            <a:srgbClr val="646464"/>
          </a:solidFill>
          <a:latin typeface="EYInterstate" pitchFamily="2" charset="0"/>
        </a:defRPr>
      </a:lvl3pPr>
      <a:lvl4pPr algn="l" defTabSz="995053" rtl="0" fontAlgn="base">
        <a:lnSpc>
          <a:spcPts val="2937"/>
        </a:lnSpc>
        <a:spcBef>
          <a:spcPct val="0"/>
        </a:spcBef>
        <a:spcAft>
          <a:spcPct val="0"/>
        </a:spcAft>
        <a:defRPr sz="2400">
          <a:solidFill>
            <a:srgbClr val="646464"/>
          </a:solidFill>
          <a:latin typeface="EYInterstate" pitchFamily="2" charset="0"/>
        </a:defRPr>
      </a:lvl4pPr>
      <a:lvl5pPr algn="l" defTabSz="995053" rtl="0" fontAlgn="base">
        <a:lnSpc>
          <a:spcPts val="2937"/>
        </a:lnSpc>
        <a:spcBef>
          <a:spcPct val="0"/>
        </a:spcBef>
        <a:spcAft>
          <a:spcPct val="0"/>
        </a:spcAft>
        <a:defRPr sz="2400">
          <a:solidFill>
            <a:srgbClr val="646464"/>
          </a:solidFill>
          <a:latin typeface="EYInterstate" pitchFamily="2" charset="0"/>
        </a:defRPr>
      </a:lvl5pPr>
      <a:lvl6pPr marL="457058" algn="l" defTabSz="995053" rtl="0" fontAlgn="base">
        <a:lnSpc>
          <a:spcPts val="2937"/>
        </a:lnSpc>
        <a:spcBef>
          <a:spcPct val="0"/>
        </a:spcBef>
        <a:spcAft>
          <a:spcPct val="0"/>
        </a:spcAft>
        <a:defRPr sz="2400">
          <a:solidFill>
            <a:srgbClr val="646464"/>
          </a:solidFill>
          <a:latin typeface="EYInterstate" pitchFamily="2" charset="0"/>
        </a:defRPr>
      </a:lvl6pPr>
      <a:lvl7pPr marL="914115" algn="l" defTabSz="995053" rtl="0" fontAlgn="base">
        <a:lnSpc>
          <a:spcPts val="2937"/>
        </a:lnSpc>
        <a:spcBef>
          <a:spcPct val="0"/>
        </a:spcBef>
        <a:spcAft>
          <a:spcPct val="0"/>
        </a:spcAft>
        <a:defRPr sz="2400">
          <a:solidFill>
            <a:srgbClr val="646464"/>
          </a:solidFill>
          <a:latin typeface="EYInterstate" pitchFamily="2" charset="0"/>
        </a:defRPr>
      </a:lvl7pPr>
      <a:lvl8pPr marL="1371174" algn="l" defTabSz="995053" rtl="0" fontAlgn="base">
        <a:lnSpc>
          <a:spcPts val="2937"/>
        </a:lnSpc>
        <a:spcBef>
          <a:spcPct val="0"/>
        </a:spcBef>
        <a:spcAft>
          <a:spcPct val="0"/>
        </a:spcAft>
        <a:defRPr sz="2400">
          <a:solidFill>
            <a:srgbClr val="646464"/>
          </a:solidFill>
          <a:latin typeface="EYInterstate" pitchFamily="2" charset="0"/>
        </a:defRPr>
      </a:lvl8pPr>
      <a:lvl9pPr marL="1828231" algn="l" defTabSz="995053" rtl="0" fontAlgn="base">
        <a:lnSpc>
          <a:spcPts val="2937"/>
        </a:lnSpc>
        <a:spcBef>
          <a:spcPct val="0"/>
        </a:spcBef>
        <a:spcAft>
          <a:spcPct val="0"/>
        </a:spcAft>
        <a:defRPr sz="2400">
          <a:solidFill>
            <a:srgbClr val="646464"/>
          </a:solidFill>
          <a:latin typeface="EYInterstate" pitchFamily="2" charset="0"/>
        </a:defRPr>
      </a:lvl9pPr>
    </p:titleStyle>
    <p:bodyStyle>
      <a:lvl1pPr algn="l" defTabSz="995053" rtl="0" fontAlgn="base">
        <a:lnSpc>
          <a:spcPct val="100000"/>
        </a:lnSpc>
        <a:spcBef>
          <a:spcPts val="600"/>
        </a:spcBef>
        <a:spcAft>
          <a:spcPts val="200"/>
        </a:spcAft>
        <a:defRPr lang="en-US" sz="1000" b="0" dirty="0" smtClean="0">
          <a:solidFill>
            <a:srgbClr val="646464"/>
          </a:solidFill>
          <a:latin typeface="+mn-lt"/>
          <a:ea typeface="+mn-ea"/>
          <a:cs typeface="+mn-cs"/>
        </a:defRPr>
      </a:lvl1pPr>
      <a:lvl2pPr marL="180919" indent="-179332" algn="l" defTabSz="995053" rtl="0" fontAlgn="base">
        <a:lnSpc>
          <a:spcPct val="100000"/>
        </a:lnSpc>
        <a:spcBef>
          <a:spcPts val="600"/>
        </a:spcBef>
        <a:spcAft>
          <a:spcPts val="200"/>
        </a:spcAft>
        <a:buSzPct val="75000"/>
        <a:buFont typeface="Arial" pitchFamily="34" charset="0"/>
        <a:buChar char="►"/>
        <a:defRPr lang="fr-FR" sz="1000" b="0" dirty="0">
          <a:solidFill>
            <a:srgbClr val="646464"/>
          </a:solidFill>
          <a:latin typeface="+mn-lt"/>
        </a:defRPr>
      </a:lvl2pPr>
      <a:lvl3pPr marL="309467" indent="-109503" algn="l" defTabSz="995053" rtl="0" fontAlgn="base">
        <a:lnSpc>
          <a:spcPct val="100000"/>
        </a:lnSpc>
        <a:spcBef>
          <a:spcPts val="200"/>
        </a:spcBef>
        <a:spcAft>
          <a:spcPts val="200"/>
        </a:spcAft>
        <a:buSzPct val="60000"/>
        <a:buFont typeface="Arial" pitchFamily="34" charset="0"/>
        <a:buChar char="►"/>
        <a:defRPr lang="en-US" sz="1000" dirty="0" smtClean="0">
          <a:solidFill>
            <a:srgbClr val="646464"/>
          </a:solidFill>
          <a:latin typeface="+mn-lt"/>
        </a:defRPr>
      </a:lvl3pPr>
      <a:lvl4pPr marL="474579" indent="-169833" algn="l" defTabSz="995053" rtl="0" fontAlgn="base">
        <a:lnSpc>
          <a:spcPct val="100000"/>
        </a:lnSpc>
        <a:spcBef>
          <a:spcPts val="200"/>
        </a:spcBef>
        <a:spcAft>
          <a:spcPts val="200"/>
        </a:spcAft>
        <a:buClr>
          <a:srgbClr val="000000"/>
        </a:buClr>
        <a:buSzPct val="75000"/>
        <a:buFont typeface="EYInterstate Light" pitchFamily="2" charset="0"/>
        <a:buChar char="–"/>
        <a:tabLst/>
        <a:defRPr sz="1000">
          <a:solidFill>
            <a:srgbClr val="646464"/>
          </a:solidFill>
          <a:latin typeface="+mn-lt"/>
        </a:defRPr>
      </a:lvl4pPr>
      <a:lvl5pPr marL="296771" indent="-136483" algn="l" defTabSz="995053" rtl="0" fontAlgn="base">
        <a:lnSpc>
          <a:spcPts val="1200"/>
        </a:lnSpc>
        <a:spcBef>
          <a:spcPct val="0"/>
        </a:spcBef>
        <a:spcAft>
          <a:spcPts val="600"/>
        </a:spcAft>
        <a:buClr>
          <a:srgbClr val="000000"/>
        </a:buClr>
        <a:buSzPct val="75000"/>
        <a:buFont typeface="Times New Roman" pitchFamily="18" charset="0"/>
        <a:defRPr sz="1000">
          <a:solidFill>
            <a:srgbClr val="000000"/>
          </a:solidFill>
          <a:latin typeface="+mn-lt"/>
        </a:defRPr>
      </a:lvl5pPr>
      <a:lvl6pPr marL="753829" indent="-136483" algn="l" defTabSz="995053" rtl="0" fontAlgn="base">
        <a:lnSpc>
          <a:spcPts val="1200"/>
        </a:lnSpc>
        <a:spcBef>
          <a:spcPct val="0"/>
        </a:spcBef>
        <a:spcAft>
          <a:spcPct val="40000"/>
        </a:spcAft>
        <a:buClr>
          <a:srgbClr val="000000"/>
        </a:buClr>
        <a:buSzPct val="75000"/>
        <a:buFont typeface="Times New Roman" pitchFamily="18" charset="0"/>
        <a:defRPr sz="1000">
          <a:solidFill>
            <a:srgbClr val="000000"/>
          </a:solidFill>
          <a:latin typeface="+mn-lt"/>
        </a:defRPr>
      </a:lvl6pPr>
      <a:lvl7pPr marL="1210886" indent="-136483" algn="l" defTabSz="995053" rtl="0" fontAlgn="base">
        <a:lnSpc>
          <a:spcPts val="1200"/>
        </a:lnSpc>
        <a:spcBef>
          <a:spcPct val="0"/>
        </a:spcBef>
        <a:spcAft>
          <a:spcPct val="40000"/>
        </a:spcAft>
        <a:buClr>
          <a:srgbClr val="000000"/>
        </a:buClr>
        <a:buSzPct val="75000"/>
        <a:buFont typeface="Times New Roman" pitchFamily="18" charset="0"/>
        <a:defRPr sz="1000">
          <a:solidFill>
            <a:srgbClr val="000000"/>
          </a:solidFill>
          <a:latin typeface="+mn-lt"/>
        </a:defRPr>
      </a:lvl7pPr>
      <a:lvl8pPr marL="1667944" indent="-136483" algn="l" defTabSz="995053" rtl="0" fontAlgn="base">
        <a:lnSpc>
          <a:spcPts val="1200"/>
        </a:lnSpc>
        <a:spcBef>
          <a:spcPct val="0"/>
        </a:spcBef>
        <a:spcAft>
          <a:spcPct val="40000"/>
        </a:spcAft>
        <a:buClr>
          <a:srgbClr val="000000"/>
        </a:buClr>
        <a:buSzPct val="75000"/>
        <a:buFont typeface="Times New Roman" pitchFamily="18" charset="0"/>
        <a:defRPr sz="1000">
          <a:solidFill>
            <a:srgbClr val="000000"/>
          </a:solidFill>
          <a:latin typeface="+mn-lt"/>
        </a:defRPr>
      </a:lvl8pPr>
      <a:lvl9pPr marL="2125001" indent="-136483" algn="l" defTabSz="995053" rtl="0" fontAlgn="base">
        <a:lnSpc>
          <a:spcPts val="1200"/>
        </a:lnSpc>
        <a:spcBef>
          <a:spcPct val="0"/>
        </a:spcBef>
        <a:spcAft>
          <a:spcPct val="40000"/>
        </a:spcAft>
        <a:buClr>
          <a:srgbClr val="000000"/>
        </a:buClr>
        <a:buSzPct val="75000"/>
        <a:buFont typeface="Times New Roman" pitchFamily="18" charset="0"/>
        <a:defRPr sz="1000">
          <a:solidFill>
            <a:srgbClr val="000000"/>
          </a:solidFill>
          <a:latin typeface="+mn-lt"/>
        </a:defRPr>
      </a:lvl9pPr>
    </p:bodyStyle>
    <p:otherStyle>
      <a:defPPr>
        <a:defRPr lang="fr-FR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4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349" userDrawn="1">
          <p15:clr>
            <a:srgbClr val="F26B43"/>
          </p15:clr>
        </p15:guide>
        <p15:guide id="2" pos="4706" userDrawn="1">
          <p15:clr>
            <a:srgbClr val="F26B43"/>
          </p15:clr>
        </p15:guide>
        <p15:guide id="3" pos="4048" userDrawn="1">
          <p15:clr>
            <a:srgbClr val="F26B43"/>
          </p15:clr>
        </p15:guide>
        <p15:guide id="4" pos="6361" userDrawn="1">
          <p15:clr>
            <a:srgbClr val="F26B43"/>
          </p15:clr>
        </p15:guide>
        <p15:guide id="5" pos="347" userDrawn="1">
          <p15:clr>
            <a:srgbClr val="F26B43"/>
          </p15:clr>
        </p15:guide>
        <p15:guide id="6" orient="horz" pos="521" userDrawn="1">
          <p15:clr>
            <a:srgbClr val="F26B43"/>
          </p15:clr>
        </p15:guide>
        <p15:guide id="7" pos="2024" userDrawn="1">
          <p15:clr>
            <a:srgbClr val="F26B43"/>
          </p15:clr>
        </p15:guide>
        <p15:guide id="8" pos="2688" userDrawn="1">
          <p15:clr>
            <a:srgbClr val="F26B43"/>
          </p15:clr>
        </p15:guide>
        <p15:guide id="9" pos="3368" userDrawn="1">
          <p15:clr>
            <a:srgbClr val="F26B43"/>
          </p15:clr>
        </p15:guide>
        <p15:guide id="10" pos="5386" userDrawn="1">
          <p15:clr>
            <a:srgbClr val="F26B43"/>
          </p15:clr>
        </p15:guide>
        <p15:guide id="11" pos="6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image" Target="../media/image10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5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blockchain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0690698" cy="7559675"/>
          </a:xfrm>
          <a:prstGeom prst="rect">
            <a:avLst/>
          </a:prstGeom>
        </p:spPr>
      </p:pic>
      <p:sp>
        <p:nvSpPr>
          <p:cNvPr id="18" name="Rectangle 2"/>
          <p:cNvSpPr/>
          <p:nvPr/>
        </p:nvSpPr>
        <p:spPr>
          <a:xfrm>
            <a:off x="1067759" y="389638"/>
            <a:ext cx="4259386" cy="3473965"/>
          </a:xfrm>
          <a:custGeom>
            <a:avLst/>
            <a:gdLst>
              <a:gd name="connsiteX0" fmla="*/ 3976972 w 3976972"/>
              <a:gd name="connsiteY0" fmla="*/ 0 h 3505197"/>
              <a:gd name="connsiteX1" fmla="*/ 3976972 w 3976972"/>
              <a:gd name="connsiteY1" fmla="*/ 2406316 h 3505197"/>
              <a:gd name="connsiteX2" fmla="*/ 3976972 w 3976972"/>
              <a:gd name="connsiteY2" fmla="*/ 2684336 h 3505197"/>
              <a:gd name="connsiteX3" fmla="*/ 3976972 w 3976972"/>
              <a:gd name="connsiteY3" fmla="*/ 2847528 h 3505197"/>
              <a:gd name="connsiteX4" fmla="*/ 3976972 w 3976972"/>
              <a:gd name="connsiteY4" fmla="*/ 3505197 h 3505197"/>
              <a:gd name="connsiteX5" fmla="*/ 0 w 3976972"/>
              <a:gd name="connsiteY5" fmla="*/ 3505197 h 3505197"/>
              <a:gd name="connsiteX6" fmla="*/ 0 w 3976972"/>
              <a:gd name="connsiteY6" fmla="*/ 2847528 h 3505197"/>
              <a:gd name="connsiteX7" fmla="*/ 0 w 3976972"/>
              <a:gd name="connsiteY7" fmla="*/ 2684336 h 3505197"/>
              <a:gd name="connsiteX8" fmla="*/ 0 w 3976972"/>
              <a:gd name="connsiteY8" fmla="*/ 764438 h 3505197"/>
              <a:gd name="connsiteX9" fmla="*/ 2576512 w 3976972"/>
              <a:gd name="connsiteY9" fmla="*/ 247895 h 3505197"/>
              <a:gd name="connsiteX10" fmla="*/ 2576512 w 3976972"/>
              <a:gd name="connsiteY10" fmla="*/ 245911 h 3505197"/>
              <a:gd name="connsiteX11" fmla="*/ 3976972 w 3976972"/>
              <a:gd name="connsiteY11" fmla="*/ 0 h 3505197"/>
              <a:gd name="connsiteX0" fmla="*/ 3976972 w 3976972"/>
              <a:gd name="connsiteY0" fmla="*/ 0 h 3769769"/>
              <a:gd name="connsiteX1" fmla="*/ 3976972 w 3976972"/>
              <a:gd name="connsiteY1" fmla="*/ 2406316 h 3769769"/>
              <a:gd name="connsiteX2" fmla="*/ 3976972 w 3976972"/>
              <a:gd name="connsiteY2" fmla="*/ 2684336 h 3769769"/>
              <a:gd name="connsiteX3" fmla="*/ 3976972 w 3976972"/>
              <a:gd name="connsiteY3" fmla="*/ 2847528 h 3769769"/>
              <a:gd name="connsiteX4" fmla="*/ 3976972 w 3976972"/>
              <a:gd name="connsiteY4" fmla="*/ 3505197 h 3769769"/>
              <a:gd name="connsiteX5" fmla="*/ 0 w 3976972"/>
              <a:gd name="connsiteY5" fmla="*/ 3769769 h 3769769"/>
              <a:gd name="connsiteX6" fmla="*/ 0 w 3976972"/>
              <a:gd name="connsiteY6" fmla="*/ 2847528 h 3769769"/>
              <a:gd name="connsiteX7" fmla="*/ 0 w 3976972"/>
              <a:gd name="connsiteY7" fmla="*/ 2684336 h 3769769"/>
              <a:gd name="connsiteX8" fmla="*/ 0 w 3976972"/>
              <a:gd name="connsiteY8" fmla="*/ 764438 h 3769769"/>
              <a:gd name="connsiteX9" fmla="*/ 2576512 w 3976972"/>
              <a:gd name="connsiteY9" fmla="*/ 247895 h 3769769"/>
              <a:gd name="connsiteX10" fmla="*/ 2576512 w 3976972"/>
              <a:gd name="connsiteY10" fmla="*/ 245911 h 3769769"/>
              <a:gd name="connsiteX11" fmla="*/ 3976972 w 3976972"/>
              <a:gd name="connsiteY11" fmla="*/ 0 h 3769769"/>
              <a:gd name="connsiteX0" fmla="*/ 3976972 w 3976972"/>
              <a:gd name="connsiteY0" fmla="*/ 0 h 3971347"/>
              <a:gd name="connsiteX1" fmla="*/ 3976972 w 3976972"/>
              <a:gd name="connsiteY1" fmla="*/ 2406316 h 3971347"/>
              <a:gd name="connsiteX2" fmla="*/ 3976972 w 3976972"/>
              <a:gd name="connsiteY2" fmla="*/ 2684336 h 3971347"/>
              <a:gd name="connsiteX3" fmla="*/ 3976972 w 3976972"/>
              <a:gd name="connsiteY3" fmla="*/ 2847528 h 3971347"/>
              <a:gd name="connsiteX4" fmla="*/ 3976972 w 3976972"/>
              <a:gd name="connsiteY4" fmla="*/ 3971347 h 3971347"/>
              <a:gd name="connsiteX5" fmla="*/ 0 w 3976972"/>
              <a:gd name="connsiteY5" fmla="*/ 3769769 h 3971347"/>
              <a:gd name="connsiteX6" fmla="*/ 0 w 3976972"/>
              <a:gd name="connsiteY6" fmla="*/ 2847528 h 3971347"/>
              <a:gd name="connsiteX7" fmla="*/ 0 w 3976972"/>
              <a:gd name="connsiteY7" fmla="*/ 2684336 h 3971347"/>
              <a:gd name="connsiteX8" fmla="*/ 0 w 3976972"/>
              <a:gd name="connsiteY8" fmla="*/ 764438 h 3971347"/>
              <a:gd name="connsiteX9" fmla="*/ 2576512 w 3976972"/>
              <a:gd name="connsiteY9" fmla="*/ 247895 h 3971347"/>
              <a:gd name="connsiteX10" fmla="*/ 2576512 w 3976972"/>
              <a:gd name="connsiteY10" fmla="*/ 245911 h 3971347"/>
              <a:gd name="connsiteX11" fmla="*/ 3976972 w 3976972"/>
              <a:gd name="connsiteY11" fmla="*/ 0 h 3971347"/>
              <a:gd name="connsiteX0" fmla="*/ 3976972 w 3976972"/>
              <a:gd name="connsiteY0" fmla="*/ 0 h 3996544"/>
              <a:gd name="connsiteX1" fmla="*/ 3976972 w 3976972"/>
              <a:gd name="connsiteY1" fmla="*/ 2406316 h 3996544"/>
              <a:gd name="connsiteX2" fmla="*/ 3976972 w 3976972"/>
              <a:gd name="connsiteY2" fmla="*/ 2684336 h 3996544"/>
              <a:gd name="connsiteX3" fmla="*/ 3976972 w 3976972"/>
              <a:gd name="connsiteY3" fmla="*/ 2847528 h 3996544"/>
              <a:gd name="connsiteX4" fmla="*/ 3976972 w 3976972"/>
              <a:gd name="connsiteY4" fmla="*/ 3971347 h 3996544"/>
              <a:gd name="connsiteX5" fmla="*/ 0 w 3976972"/>
              <a:gd name="connsiteY5" fmla="*/ 3996544 h 3996544"/>
              <a:gd name="connsiteX6" fmla="*/ 0 w 3976972"/>
              <a:gd name="connsiteY6" fmla="*/ 2847528 h 3996544"/>
              <a:gd name="connsiteX7" fmla="*/ 0 w 3976972"/>
              <a:gd name="connsiteY7" fmla="*/ 2684336 h 3996544"/>
              <a:gd name="connsiteX8" fmla="*/ 0 w 3976972"/>
              <a:gd name="connsiteY8" fmla="*/ 764438 h 3996544"/>
              <a:gd name="connsiteX9" fmla="*/ 2576512 w 3976972"/>
              <a:gd name="connsiteY9" fmla="*/ 247895 h 3996544"/>
              <a:gd name="connsiteX10" fmla="*/ 2576512 w 3976972"/>
              <a:gd name="connsiteY10" fmla="*/ 245911 h 3996544"/>
              <a:gd name="connsiteX11" fmla="*/ 3976972 w 3976972"/>
              <a:gd name="connsiteY11" fmla="*/ 0 h 3996544"/>
              <a:gd name="connsiteX0" fmla="*/ 3976972 w 3976972"/>
              <a:gd name="connsiteY0" fmla="*/ 0 h 4424898"/>
              <a:gd name="connsiteX1" fmla="*/ 3976972 w 3976972"/>
              <a:gd name="connsiteY1" fmla="*/ 2406316 h 4424898"/>
              <a:gd name="connsiteX2" fmla="*/ 3976972 w 3976972"/>
              <a:gd name="connsiteY2" fmla="*/ 2684336 h 4424898"/>
              <a:gd name="connsiteX3" fmla="*/ 3976972 w 3976972"/>
              <a:gd name="connsiteY3" fmla="*/ 2847528 h 4424898"/>
              <a:gd name="connsiteX4" fmla="*/ 3976972 w 3976972"/>
              <a:gd name="connsiteY4" fmla="*/ 4424898 h 4424898"/>
              <a:gd name="connsiteX5" fmla="*/ 0 w 3976972"/>
              <a:gd name="connsiteY5" fmla="*/ 3996544 h 4424898"/>
              <a:gd name="connsiteX6" fmla="*/ 0 w 3976972"/>
              <a:gd name="connsiteY6" fmla="*/ 2847528 h 4424898"/>
              <a:gd name="connsiteX7" fmla="*/ 0 w 3976972"/>
              <a:gd name="connsiteY7" fmla="*/ 2684336 h 4424898"/>
              <a:gd name="connsiteX8" fmla="*/ 0 w 3976972"/>
              <a:gd name="connsiteY8" fmla="*/ 764438 h 4424898"/>
              <a:gd name="connsiteX9" fmla="*/ 2576512 w 3976972"/>
              <a:gd name="connsiteY9" fmla="*/ 247895 h 4424898"/>
              <a:gd name="connsiteX10" fmla="*/ 2576512 w 3976972"/>
              <a:gd name="connsiteY10" fmla="*/ 245911 h 4424898"/>
              <a:gd name="connsiteX11" fmla="*/ 3976972 w 3976972"/>
              <a:gd name="connsiteY11" fmla="*/ 0 h 4424898"/>
              <a:gd name="connsiteX0" fmla="*/ 3976972 w 3976972"/>
              <a:gd name="connsiteY0" fmla="*/ 0 h 4450095"/>
              <a:gd name="connsiteX1" fmla="*/ 3976972 w 3976972"/>
              <a:gd name="connsiteY1" fmla="*/ 2406316 h 4450095"/>
              <a:gd name="connsiteX2" fmla="*/ 3976972 w 3976972"/>
              <a:gd name="connsiteY2" fmla="*/ 2684336 h 4450095"/>
              <a:gd name="connsiteX3" fmla="*/ 3976972 w 3976972"/>
              <a:gd name="connsiteY3" fmla="*/ 2847528 h 4450095"/>
              <a:gd name="connsiteX4" fmla="*/ 3976972 w 3976972"/>
              <a:gd name="connsiteY4" fmla="*/ 4424898 h 4450095"/>
              <a:gd name="connsiteX5" fmla="*/ 11551 w 3976972"/>
              <a:gd name="connsiteY5" fmla="*/ 4450095 h 4450095"/>
              <a:gd name="connsiteX6" fmla="*/ 0 w 3976972"/>
              <a:gd name="connsiteY6" fmla="*/ 2847528 h 4450095"/>
              <a:gd name="connsiteX7" fmla="*/ 0 w 3976972"/>
              <a:gd name="connsiteY7" fmla="*/ 2684336 h 4450095"/>
              <a:gd name="connsiteX8" fmla="*/ 0 w 3976972"/>
              <a:gd name="connsiteY8" fmla="*/ 764438 h 4450095"/>
              <a:gd name="connsiteX9" fmla="*/ 2576512 w 3976972"/>
              <a:gd name="connsiteY9" fmla="*/ 247895 h 4450095"/>
              <a:gd name="connsiteX10" fmla="*/ 2576512 w 3976972"/>
              <a:gd name="connsiteY10" fmla="*/ 245911 h 4450095"/>
              <a:gd name="connsiteX11" fmla="*/ 3976972 w 3976972"/>
              <a:gd name="connsiteY11" fmla="*/ 0 h 4450095"/>
              <a:gd name="connsiteX0" fmla="*/ 3978083 w 3978083"/>
              <a:gd name="connsiteY0" fmla="*/ 0 h 4450095"/>
              <a:gd name="connsiteX1" fmla="*/ 3978083 w 3978083"/>
              <a:gd name="connsiteY1" fmla="*/ 2406316 h 4450095"/>
              <a:gd name="connsiteX2" fmla="*/ 3978083 w 3978083"/>
              <a:gd name="connsiteY2" fmla="*/ 2684336 h 4450095"/>
              <a:gd name="connsiteX3" fmla="*/ 3978083 w 3978083"/>
              <a:gd name="connsiteY3" fmla="*/ 2847528 h 4450095"/>
              <a:gd name="connsiteX4" fmla="*/ 3978083 w 3978083"/>
              <a:gd name="connsiteY4" fmla="*/ 4424898 h 4450095"/>
              <a:gd name="connsiteX5" fmla="*/ 1111 w 3978083"/>
              <a:gd name="connsiteY5" fmla="*/ 4450095 h 4450095"/>
              <a:gd name="connsiteX6" fmla="*/ 1111 w 3978083"/>
              <a:gd name="connsiteY6" fmla="*/ 2847528 h 4450095"/>
              <a:gd name="connsiteX7" fmla="*/ 1111 w 3978083"/>
              <a:gd name="connsiteY7" fmla="*/ 2684336 h 4450095"/>
              <a:gd name="connsiteX8" fmla="*/ 1111 w 3978083"/>
              <a:gd name="connsiteY8" fmla="*/ 764438 h 4450095"/>
              <a:gd name="connsiteX9" fmla="*/ 2577623 w 3978083"/>
              <a:gd name="connsiteY9" fmla="*/ 247895 h 4450095"/>
              <a:gd name="connsiteX10" fmla="*/ 2577623 w 3978083"/>
              <a:gd name="connsiteY10" fmla="*/ 245911 h 4450095"/>
              <a:gd name="connsiteX11" fmla="*/ 3978083 w 3978083"/>
              <a:gd name="connsiteY11" fmla="*/ 0 h 4450095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764438 h 4424898"/>
              <a:gd name="connsiteX9" fmla="*/ 2577623 w 3978083"/>
              <a:gd name="connsiteY9" fmla="*/ 247895 h 4424898"/>
              <a:gd name="connsiteX10" fmla="*/ 2577623 w 3978083"/>
              <a:gd name="connsiteY10" fmla="*/ 245911 h 4424898"/>
              <a:gd name="connsiteX11" fmla="*/ 3978083 w 3978083"/>
              <a:gd name="connsiteY11" fmla="*/ 0 h 4424898"/>
              <a:gd name="connsiteX0" fmla="*/ 3978083 w 6411231"/>
              <a:gd name="connsiteY0" fmla="*/ 0 h 4440982"/>
              <a:gd name="connsiteX1" fmla="*/ 3978083 w 6411231"/>
              <a:gd name="connsiteY1" fmla="*/ 2406316 h 4440982"/>
              <a:gd name="connsiteX2" fmla="*/ 3978083 w 6411231"/>
              <a:gd name="connsiteY2" fmla="*/ 2684336 h 4440982"/>
              <a:gd name="connsiteX3" fmla="*/ 3978083 w 6411231"/>
              <a:gd name="connsiteY3" fmla="*/ 2847528 h 4440982"/>
              <a:gd name="connsiteX4" fmla="*/ 6411231 w 6411231"/>
              <a:gd name="connsiteY4" fmla="*/ 4440982 h 4440982"/>
              <a:gd name="connsiteX5" fmla="*/ 1111 w 6411231"/>
              <a:gd name="connsiteY5" fmla="*/ 4424898 h 4440982"/>
              <a:gd name="connsiteX6" fmla="*/ 1111 w 6411231"/>
              <a:gd name="connsiteY6" fmla="*/ 2847528 h 4440982"/>
              <a:gd name="connsiteX7" fmla="*/ 1111 w 6411231"/>
              <a:gd name="connsiteY7" fmla="*/ 2684336 h 4440982"/>
              <a:gd name="connsiteX8" fmla="*/ 1111 w 6411231"/>
              <a:gd name="connsiteY8" fmla="*/ 764438 h 4440982"/>
              <a:gd name="connsiteX9" fmla="*/ 2577623 w 6411231"/>
              <a:gd name="connsiteY9" fmla="*/ 247895 h 4440982"/>
              <a:gd name="connsiteX10" fmla="*/ 2577623 w 6411231"/>
              <a:gd name="connsiteY10" fmla="*/ 245911 h 4440982"/>
              <a:gd name="connsiteX11" fmla="*/ 3978083 w 6411231"/>
              <a:gd name="connsiteY11" fmla="*/ 0 h 4440982"/>
              <a:gd name="connsiteX0" fmla="*/ 3978083 w 6411231"/>
              <a:gd name="connsiteY0" fmla="*/ 0 h 4440982"/>
              <a:gd name="connsiteX1" fmla="*/ 3978083 w 6411231"/>
              <a:gd name="connsiteY1" fmla="*/ 2406316 h 4440982"/>
              <a:gd name="connsiteX2" fmla="*/ 3978083 w 6411231"/>
              <a:gd name="connsiteY2" fmla="*/ 2684336 h 4440982"/>
              <a:gd name="connsiteX3" fmla="*/ 6411231 w 6411231"/>
              <a:gd name="connsiteY3" fmla="*/ 4440982 h 4440982"/>
              <a:gd name="connsiteX4" fmla="*/ 1111 w 6411231"/>
              <a:gd name="connsiteY4" fmla="*/ 4424898 h 4440982"/>
              <a:gd name="connsiteX5" fmla="*/ 1111 w 6411231"/>
              <a:gd name="connsiteY5" fmla="*/ 2847528 h 4440982"/>
              <a:gd name="connsiteX6" fmla="*/ 1111 w 6411231"/>
              <a:gd name="connsiteY6" fmla="*/ 2684336 h 4440982"/>
              <a:gd name="connsiteX7" fmla="*/ 1111 w 6411231"/>
              <a:gd name="connsiteY7" fmla="*/ 764438 h 4440982"/>
              <a:gd name="connsiteX8" fmla="*/ 2577623 w 6411231"/>
              <a:gd name="connsiteY8" fmla="*/ 247895 h 4440982"/>
              <a:gd name="connsiteX9" fmla="*/ 2577623 w 6411231"/>
              <a:gd name="connsiteY9" fmla="*/ 245911 h 4440982"/>
              <a:gd name="connsiteX10" fmla="*/ 3978083 w 6411231"/>
              <a:gd name="connsiteY10" fmla="*/ 0 h 4440982"/>
              <a:gd name="connsiteX0" fmla="*/ 3978083 w 6411231"/>
              <a:gd name="connsiteY0" fmla="*/ 0 h 4440982"/>
              <a:gd name="connsiteX1" fmla="*/ 3978083 w 6411231"/>
              <a:gd name="connsiteY1" fmla="*/ 2406316 h 4440982"/>
              <a:gd name="connsiteX2" fmla="*/ 6411231 w 6411231"/>
              <a:gd name="connsiteY2" fmla="*/ 4440982 h 4440982"/>
              <a:gd name="connsiteX3" fmla="*/ 1111 w 6411231"/>
              <a:gd name="connsiteY3" fmla="*/ 4424898 h 4440982"/>
              <a:gd name="connsiteX4" fmla="*/ 1111 w 6411231"/>
              <a:gd name="connsiteY4" fmla="*/ 2847528 h 4440982"/>
              <a:gd name="connsiteX5" fmla="*/ 1111 w 6411231"/>
              <a:gd name="connsiteY5" fmla="*/ 2684336 h 4440982"/>
              <a:gd name="connsiteX6" fmla="*/ 1111 w 6411231"/>
              <a:gd name="connsiteY6" fmla="*/ 764438 h 4440982"/>
              <a:gd name="connsiteX7" fmla="*/ 2577623 w 6411231"/>
              <a:gd name="connsiteY7" fmla="*/ 247895 h 4440982"/>
              <a:gd name="connsiteX8" fmla="*/ 2577623 w 6411231"/>
              <a:gd name="connsiteY8" fmla="*/ 245911 h 4440982"/>
              <a:gd name="connsiteX9" fmla="*/ 3978083 w 6411231"/>
              <a:gd name="connsiteY9" fmla="*/ 0 h 4440982"/>
              <a:gd name="connsiteX0" fmla="*/ 3978083 w 6411231"/>
              <a:gd name="connsiteY0" fmla="*/ 0 h 4440982"/>
              <a:gd name="connsiteX1" fmla="*/ 6411231 w 6411231"/>
              <a:gd name="connsiteY1" fmla="*/ 4440982 h 4440982"/>
              <a:gd name="connsiteX2" fmla="*/ 1111 w 6411231"/>
              <a:gd name="connsiteY2" fmla="*/ 4424898 h 4440982"/>
              <a:gd name="connsiteX3" fmla="*/ 1111 w 6411231"/>
              <a:gd name="connsiteY3" fmla="*/ 2847528 h 4440982"/>
              <a:gd name="connsiteX4" fmla="*/ 1111 w 6411231"/>
              <a:gd name="connsiteY4" fmla="*/ 2684336 h 4440982"/>
              <a:gd name="connsiteX5" fmla="*/ 1111 w 6411231"/>
              <a:gd name="connsiteY5" fmla="*/ 764438 h 4440982"/>
              <a:gd name="connsiteX6" fmla="*/ 2577623 w 6411231"/>
              <a:gd name="connsiteY6" fmla="*/ 247895 h 4440982"/>
              <a:gd name="connsiteX7" fmla="*/ 2577623 w 6411231"/>
              <a:gd name="connsiteY7" fmla="*/ 245911 h 4440982"/>
              <a:gd name="connsiteX8" fmla="*/ 3978083 w 6411231"/>
              <a:gd name="connsiteY8" fmla="*/ 0 h 4440982"/>
              <a:gd name="connsiteX0" fmla="*/ 3978083 w 6411231"/>
              <a:gd name="connsiteY0" fmla="*/ 0 h 4440982"/>
              <a:gd name="connsiteX1" fmla="*/ 6411231 w 6411231"/>
              <a:gd name="connsiteY1" fmla="*/ 4440982 h 4440982"/>
              <a:gd name="connsiteX2" fmla="*/ 1111 w 6411231"/>
              <a:gd name="connsiteY2" fmla="*/ 4424898 h 4440982"/>
              <a:gd name="connsiteX3" fmla="*/ 1111 w 6411231"/>
              <a:gd name="connsiteY3" fmla="*/ 2847528 h 4440982"/>
              <a:gd name="connsiteX4" fmla="*/ 1111 w 6411231"/>
              <a:gd name="connsiteY4" fmla="*/ 2684336 h 4440982"/>
              <a:gd name="connsiteX5" fmla="*/ 1111 w 6411231"/>
              <a:gd name="connsiteY5" fmla="*/ 764438 h 4440982"/>
              <a:gd name="connsiteX6" fmla="*/ 2577623 w 6411231"/>
              <a:gd name="connsiteY6" fmla="*/ 247895 h 4440982"/>
              <a:gd name="connsiteX7" fmla="*/ 3978083 w 6411231"/>
              <a:gd name="connsiteY7" fmla="*/ 0 h 4440982"/>
              <a:gd name="connsiteX0" fmla="*/ 3978083 w 6411231"/>
              <a:gd name="connsiteY0" fmla="*/ 0 h 4440982"/>
              <a:gd name="connsiteX1" fmla="*/ 6411231 w 6411231"/>
              <a:gd name="connsiteY1" fmla="*/ 4440982 h 4440982"/>
              <a:gd name="connsiteX2" fmla="*/ 1111 w 6411231"/>
              <a:gd name="connsiteY2" fmla="*/ 4424898 h 4440982"/>
              <a:gd name="connsiteX3" fmla="*/ 1111 w 6411231"/>
              <a:gd name="connsiteY3" fmla="*/ 2847528 h 4440982"/>
              <a:gd name="connsiteX4" fmla="*/ 1111 w 6411231"/>
              <a:gd name="connsiteY4" fmla="*/ 2684336 h 4440982"/>
              <a:gd name="connsiteX5" fmla="*/ 1111 w 6411231"/>
              <a:gd name="connsiteY5" fmla="*/ 764438 h 4440982"/>
              <a:gd name="connsiteX6" fmla="*/ 3978083 w 6411231"/>
              <a:gd name="connsiteY6" fmla="*/ 0 h 4440982"/>
              <a:gd name="connsiteX0" fmla="*/ 6455469 w 6455469"/>
              <a:gd name="connsiteY0" fmla="*/ 0 h 4907402"/>
              <a:gd name="connsiteX1" fmla="*/ 6411231 w 6455469"/>
              <a:gd name="connsiteY1" fmla="*/ 4907402 h 4907402"/>
              <a:gd name="connsiteX2" fmla="*/ 1111 w 6455469"/>
              <a:gd name="connsiteY2" fmla="*/ 4891318 h 4907402"/>
              <a:gd name="connsiteX3" fmla="*/ 1111 w 6455469"/>
              <a:gd name="connsiteY3" fmla="*/ 3313948 h 4907402"/>
              <a:gd name="connsiteX4" fmla="*/ 1111 w 6455469"/>
              <a:gd name="connsiteY4" fmla="*/ 3150756 h 4907402"/>
              <a:gd name="connsiteX5" fmla="*/ 1111 w 6455469"/>
              <a:gd name="connsiteY5" fmla="*/ 1230858 h 4907402"/>
              <a:gd name="connsiteX6" fmla="*/ 6455469 w 6455469"/>
              <a:gd name="connsiteY6" fmla="*/ 0 h 4907402"/>
              <a:gd name="connsiteX0" fmla="*/ 6455469 w 6470216"/>
              <a:gd name="connsiteY0" fmla="*/ 0 h 4907402"/>
              <a:gd name="connsiteX1" fmla="*/ 6470216 w 6470216"/>
              <a:gd name="connsiteY1" fmla="*/ 4907402 h 4907402"/>
              <a:gd name="connsiteX2" fmla="*/ 1111 w 6470216"/>
              <a:gd name="connsiteY2" fmla="*/ 4891318 h 4907402"/>
              <a:gd name="connsiteX3" fmla="*/ 1111 w 6470216"/>
              <a:gd name="connsiteY3" fmla="*/ 3313948 h 4907402"/>
              <a:gd name="connsiteX4" fmla="*/ 1111 w 6470216"/>
              <a:gd name="connsiteY4" fmla="*/ 3150756 h 4907402"/>
              <a:gd name="connsiteX5" fmla="*/ 1111 w 6470216"/>
              <a:gd name="connsiteY5" fmla="*/ 1230858 h 4907402"/>
              <a:gd name="connsiteX6" fmla="*/ 6455469 w 6470216"/>
              <a:gd name="connsiteY6" fmla="*/ 0 h 4907402"/>
              <a:gd name="connsiteX0" fmla="*/ 6455469 w 6456888"/>
              <a:gd name="connsiteY0" fmla="*/ 0 h 5727654"/>
              <a:gd name="connsiteX1" fmla="*/ 6455471 w 6456888"/>
              <a:gd name="connsiteY1" fmla="*/ 5727654 h 5727654"/>
              <a:gd name="connsiteX2" fmla="*/ 1111 w 6456888"/>
              <a:gd name="connsiteY2" fmla="*/ 4891318 h 5727654"/>
              <a:gd name="connsiteX3" fmla="*/ 1111 w 6456888"/>
              <a:gd name="connsiteY3" fmla="*/ 3313948 h 5727654"/>
              <a:gd name="connsiteX4" fmla="*/ 1111 w 6456888"/>
              <a:gd name="connsiteY4" fmla="*/ 3150756 h 5727654"/>
              <a:gd name="connsiteX5" fmla="*/ 1111 w 6456888"/>
              <a:gd name="connsiteY5" fmla="*/ 1230858 h 5727654"/>
              <a:gd name="connsiteX6" fmla="*/ 6455469 w 6456888"/>
              <a:gd name="connsiteY6" fmla="*/ 0 h 5727654"/>
              <a:gd name="connsiteX0" fmla="*/ 6455469 w 6456888"/>
              <a:gd name="connsiteY0" fmla="*/ 0 h 5743738"/>
              <a:gd name="connsiteX1" fmla="*/ 6455471 w 6456888"/>
              <a:gd name="connsiteY1" fmla="*/ 5727654 h 5743738"/>
              <a:gd name="connsiteX2" fmla="*/ 1111 w 6456888"/>
              <a:gd name="connsiteY2" fmla="*/ 5743738 h 5743738"/>
              <a:gd name="connsiteX3" fmla="*/ 1111 w 6456888"/>
              <a:gd name="connsiteY3" fmla="*/ 3313948 h 5743738"/>
              <a:gd name="connsiteX4" fmla="*/ 1111 w 6456888"/>
              <a:gd name="connsiteY4" fmla="*/ 3150756 h 5743738"/>
              <a:gd name="connsiteX5" fmla="*/ 1111 w 6456888"/>
              <a:gd name="connsiteY5" fmla="*/ 1230858 h 5743738"/>
              <a:gd name="connsiteX6" fmla="*/ 6455469 w 6456888"/>
              <a:gd name="connsiteY6" fmla="*/ 0 h 574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56888" h="5743738">
                <a:moveTo>
                  <a:pt x="6455469" y="0"/>
                </a:moveTo>
                <a:cubicBezTo>
                  <a:pt x="6460385" y="1635801"/>
                  <a:pt x="6450555" y="4091853"/>
                  <a:pt x="6455471" y="5727654"/>
                </a:cubicBezTo>
                <a:lnTo>
                  <a:pt x="1111" y="5743738"/>
                </a:lnTo>
                <a:cubicBezTo>
                  <a:pt x="-2739" y="5209549"/>
                  <a:pt x="4961" y="3848137"/>
                  <a:pt x="1111" y="3313948"/>
                </a:cubicBezTo>
                <a:lnTo>
                  <a:pt x="1111" y="3150756"/>
                </a:lnTo>
                <a:lnTo>
                  <a:pt x="1111" y="1230858"/>
                </a:lnTo>
                <a:lnTo>
                  <a:pt x="6455469" y="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254294" y="1574105"/>
            <a:ext cx="3979187" cy="2205732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 defTabSz="5042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EYInterstate Regular" panose="02000503020000020004" pitchFamily="2" charset="0"/>
                <a:ea typeface="+mj-ea"/>
                <a:cs typeface="+mj-cs"/>
              </a:defRPr>
            </a:lvl1pPr>
          </a:lstStyle>
          <a:p>
            <a:pPr>
              <a:lnSpc>
                <a:spcPts val="2800"/>
              </a:lnSpc>
              <a:spcAft>
                <a:spcPts val="1800"/>
              </a:spcAft>
            </a:pPr>
            <a:r>
              <a:rPr lang="en-GB" sz="2300" dirty="0">
                <a:solidFill>
                  <a:srgbClr val="646464"/>
                </a:solidFill>
                <a:latin typeface="EYInterstate" panose="02000503020000020004" pitchFamily="2" charset="0"/>
              </a:rPr>
              <a:t>The transformative </a:t>
            </a:r>
            <a:r>
              <a:rPr lang="en-GB" sz="2300" dirty="0" smtClean="0">
                <a:solidFill>
                  <a:srgbClr val="646464"/>
                </a:solidFill>
                <a:latin typeface="EYInterstate" panose="02000503020000020004" pitchFamily="2" charset="0"/>
              </a:rPr>
              <a:t>effect</a:t>
            </a:r>
            <a:br>
              <a:rPr lang="en-GB" sz="2300" dirty="0" smtClean="0">
                <a:solidFill>
                  <a:srgbClr val="646464"/>
                </a:solidFill>
                <a:latin typeface="EYInterstate" panose="02000503020000020004" pitchFamily="2" charset="0"/>
              </a:rPr>
            </a:br>
            <a:r>
              <a:rPr lang="en-GB" sz="2300" dirty="0" smtClean="0">
                <a:solidFill>
                  <a:srgbClr val="646464"/>
                </a:solidFill>
                <a:latin typeface="EYInterstate" panose="02000503020000020004" pitchFamily="2" charset="0"/>
              </a:rPr>
              <a:t>of </a:t>
            </a:r>
            <a:r>
              <a:rPr lang="en-GB" sz="2300" dirty="0">
                <a:solidFill>
                  <a:srgbClr val="646464"/>
                </a:solidFill>
                <a:latin typeface="EYInterstate" panose="02000503020000020004" pitchFamily="2" charset="0"/>
              </a:rPr>
              <a:t>trends and </a:t>
            </a:r>
            <a:r>
              <a:rPr lang="en-GB" sz="2300" dirty="0" smtClean="0">
                <a:solidFill>
                  <a:srgbClr val="646464"/>
                </a:solidFill>
                <a:latin typeface="EYInterstate" panose="02000503020000020004" pitchFamily="2" charset="0"/>
              </a:rPr>
              <a:t>developments in </a:t>
            </a:r>
            <a:r>
              <a:rPr lang="en-GB" sz="2300" dirty="0">
                <a:solidFill>
                  <a:srgbClr val="646464"/>
                </a:solidFill>
                <a:latin typeface="EYInterstate" panose="02000503020000020004" pitchFamily="2" charset="0"/>
              </a:rPr>
              <a:t>technology and innovation on the accounting and finance </a:t>
            </a:r>
            <a:r>
              <a:rPr lang="en-GB" sz="2300" dirty="0" smtClean="0">
                <a:solidFill>
                  <a:srgbClr val="646464"/>
                </a:solidFill>
                <a:latin typeface="EYInterstate" panose="02000503020000020004" pitchFamily="2" charset="0"/>
              </a:rPr>
              <a:t>functions</a:t>
            </a:r>
          </a:p>
          <a:p>
            <a:r>
              <a:rPr lang="en-GB" b="1">
                <a:solidFill>
                  <a:srgbClr val="646464"/>
                </a:solidFill>
                <a:latin typeface="EYInterstate Light" panose="02000506000000020004" pitchFamily="2" charset="0"/>
              </a:rPr>
              <a:t>IESBA </a:t>
            </a:r>
            <a:r>
              <a:rPr lang="en-GB" b="1" smtClean="0">
                <a:solidFill>
                  <a:srgbClr val="646464"/>
                </a:solidFill>
                <a:latin typeface="EYInterstate Light" panose="02000506000000020004" pitchFamily="2" charset="0"/>
              </a:rPr>
              <a:t>Meeting</a:t>
            </a:r>
            <a:endParaRPr lang="en-GB" b="1" dirty="0" smtClean="0">
              <a:solidFill>
                <a:srgbClr val="646464"/>
              </a:solidFill>
              <a:latin typeface="EYInterstate Light" panose="02000506000000020004" pitchFamily="2" charset="0"/>
            </a:endParaRPr>
          </a:p>
          <a:p>
            <a:endParaRPr lang="en-GB" sz="1400" dirty="0">
              <a:solidFill>
                <a:srgbClr val="646464"/>
              </a:solidFill>
              <a:latin typeface="EYInterstate Light" panose="02000506000000020004" pitchFamily="2" charset="0"/>
            </a:endParaRPr>
          </a:p>
          <a:p>
            <a:r>
              <a:rPr lang="en-GB" sz="1200" b="1" dirty="0">
                <a:solidFill>
                  <a:srgbClr val="646464"/>
                </a:solidFill>
                <a:latin typeface="EYInterstate Light" panose="02000506000000020004" pitchFamily="2" charset="0"/>
              </a:rPr>
              <a:t>March 2017</a:t>
            </a:r>
          </a:p>
        </p:txBody>
      </p:sp>
      <p:grpSp>
        <p:nvGrpSpPr>
          <p:cNvPr id="19" name="Group 5"/>
          <p:cNvGrpSpPr>
            <a:grpSpLocks noChangeAspect="1"/>
          </p:cNvGrpSpPr>
          <p:nvPr/>
        </p:nvGrpSpPr>
        <p:grpSpPr bwMode="auto">
          <a:xfrm>
            <a:off x="9072540" y="5754953"/>
            <a:ext cx="1079273" cy="1264972"/>
            <a:chOff x="5236" y="3740"/>
            <a:chExt cx="680" cy="797"/>
          </a:xfrm>
        </p:grpSpPr>
        <p:sp>
          <p:nvSpPr>
            <p:cNvPr id="20" name="AutoShape 4"/>
            <p:cNvSpPr>
              <a:spLocks noChangeAspect="1" noChangeArrowheads="1" noTextEdit="1"/>
            </p:cNvSpPr>
            <p:nvPr/>
          </p:nvSpPr>
          <p:spPr bwMode="auto">
            <a:xfrm>
              <a:off x="5236" y="3740"/>
              <a:ext cx="680" cy="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1" tIns="45710" rIns="91421" bIns="4571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5236" y="3740"/>
              <a:ext cx="545" cy="199"/>
            </a:xfrm>
            <a:custGeom>
              <a:avLst/>
              <a:gdLst>
                <a:gd name="T0" fmla="*/ 2723 w 2723"/>
                <a:gd name="T1" fmla="*/ 0 h 994"/>
                <a:gd name="T2" fmla="*/ 0 w 2723"/>
                <a:gd name="T3" fmla="*/ 994 h 994"/>
                <a:gd name="T4" fmla="*/ 2723 w 2723"/>
                <a:gd name="T5" fmla="*/ 513 h 994"/>
                <a:gd name="T6" fmla="*/ 2723 w 2723"/>
                <a:gd name="T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3" h="994">
                  <a:moveTo>
                    <a:pt x="2723" y="0"/>
                  </a:moveTo>
                  <a:lnTo>
                    <a:pt x="0" y="994"/>
                  </a:lnTo>
                  <a:lnTo>
                    <a:pt x="2723" y="513"/>
                  </a:lnTo>
                  <a:lnTo>
                    <a:pt x="2723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1" tIns="45710" rIns="91421" bIns="4571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5236" y="4022"/>
              <a:ext cx="680" cy="515"/>
            </a:xfrm>
            <a:custGeom>
              <a:avLst/>
              <a:gdLst>
                <a:gd name="T0" fmla="*/ 256 w 3400"/>
                <a:gd name="T1" fmla="*/ 1749 h 2577"/>
                <a:gd name="T2" fmla="*/ 278 w 3400"/>
                <a:gd name="T3" fmla="*/ 1978 h 2577"/>
                <a:gd name="T4" fmla="*/ 166 w 3400"/>
                <a:gd name="T5" fmla="*/ 1993 h 2577"/>
                <a:gd name="T6" fmla="*/ 386 w 3400"/>
                <a:gd name="T7" fmla="*/ 1940 h 2577"/>
                <a:gd name="T8" fmla="*/ 458 w 3400"/>
                <a:gd name="T9" fmla="*/ 2046 h 2577"/>
                <a:gd name="T10" fmla="*/ 1255 w 3400"/>
                <a:gd name="T11" fmla="*/ 1820 h 2577"/>
                <a:gd name="T12" fmla="*/ 1339 w 3400"/>
                <a:gd name="T13" fmla="*/ 1914 h 2577"/>
                <a:gd name="T14" fmla="*/ 767 w 3400"/>
                <a:gd name="T15" fmla="*/ 1703 h 2577"/>
                <a:gd name="T16" fmla="*/ 813 w 3400"/>
                <a:gd name="T17" fmla="*/ 1884 h 2577"/>
                <a:gd name="T18" fmla="*/ 947 w 3400"/>
                <a:gd name="T19" fmla="*/ 2042 h 2577"/>
                <a:gd name="T20" fmla="*/ 916 w 3400"/>
                <a:gd name="T21" fmla="*/ 1855 h 2577"/>
                <a:gd name="T22" fmla="*/ 2225 w 3400"/>
                <a:gd name="T23" fmla="*/ 2049 h 2577"/>
                <a:gd name="T24" fmla="*/ 2376 w 3400"/>
                <a:gd name="T25" fmla="*/ 1924 h 2577"/>
                <a:gd name="T26" fmla="*/ 2312 w 3400"/>
                <a:gd name="T27" fmla="*/ 1906 h 2577"/>
                <a:gd name="T28" fmla="*/ 2267 w 3400"/>
                <a:gd name="T29" fmla="*/ 1855 h 2577"/>
                <a:gd name="T30" fmla="*/ 1441 w 3400"/>
                <a:gd name="T31" fmla="*/ 1911 h 2577"/>
                <a:gd name="T32" fmla="*/ 1591 w 3400"/>
                <a:gd name="T33" fmla="*/ 2031 h 2577"/>
                <a:gd name="T34" fmla="*/ 1622 w 3400"/>
                <a:gd name="T35" fmla="*/ 2119 h 2577"/>
                <a:gd name="T36" fmla="*/ 1507 w 3400"/>
                <a:gd name="T37" fmla="*/ 1962 h 2577"/>
                <a:gd name="T38" fmla="*/ 1902 w 3400"/>
                <a:gd name="T39" fmla="*/ 1848 h 2577"/>
                <a:gd name="T40" fmla="*/ 1797 w 3400"/>
                <a:gd name="T41" fmla="*/ 1958 h 2577"/>
                <a:gd name="T42" fmla="*/ 2006 w 3400"/>
                <a:gd name="T43" fmla="*/ 1884 h 2577"/>
                <a:gd name="T44" fmla="*/ 1857 w 3400"/>
                <a:gd name="T45" fmla="*/ 1968 h 2577"/>
                <a:gd name="T46" fmla="*/ 1881 w 3400"/>
                <a:gd name="T47" fmla="*/ 2002 h 2577"/>
                <a:gd name="T48" fmla="*/ 2467 w 3400"/>
                <a:gd name="T49" fmla="*/ 1946 h 2577"/>
                <a:gd name="T50" fmla="*/ 2452 w 3400"/>
                <a:gd name="T51" fmla="*/ 1821 h 2577"/>
                <a:gd name="T52" fmla="*/ 2521 w 3400"/>
                <a:gd name="T53" fmla="*/ 2055 h 2577"/>
                <a:gd name="T54" fmla="*/ 2555 w 3400"/>
                <a:gd name="T55" fmla="*/ 1883 h 2577"/>
                <a:gd name="T56" fmla="*/ 3202 w 3400"/>
                <a:gd name="T57" fmla="*/ 1928 h 2577"/>
                <a:gd name="T58" fmla="*/ 3006 w 3400"/>
                <a:gd name="T59" fmla="*/ 1854 h 2577"/>
                <a:gd name="T60" fmla="*/ 3140 w 3400"/>
                <a:gd name="T61" fmla="*/ 2049 h 2577"/>
                <a:gd name="T62" fmla="*/ 2905 w 3400"/>
                <a:gd name="T63" fmla="*/ 1964 h 2577"/>
                <a:gd name="T64" fmla="*/ 2868 w 3400"/>
                <a:gd name="T65" fmla="*/ 2041 h 2577"/>
                <a:gd name="T66" fmla="*/ 2713 w 3400"/>
                <a:gd name="T67" fmla="*/ 2051 h 2577"/>
                <a:gd name="T68" fmla="*/ 2747 w 3400"/>
                <a:gd name="T69" fmla="*/ 1996 h 2577"/>
                <a:gd name="T70" fmla="*/ 3300 w 3400"/>
                <a:gd name="T71" fmla="*/ 1805 h 2577"/>
                <a:gd name="T72" fmla="*/ 1073 w 3400"/>
                <a:gd name="T73" fmla="*/ 2049 h 2577"/>
                <a:gd name="T74" fmla="*/ 2660 w 3400"/>
                <a:gd name="T75" fmla="*/ 2279 h 2577"/>
                <a:gd name="T76" fmla="*/ 2763 w 3400"/>
                <a:gd name="T77" fmla="*/ 2480 h 2577"/>
                <a:gd name="T78" fmla="*/ 2737 w 3400"/>
                <a:gd name="T79" fmla="*/ 2285 h 2577"/>
                <a:gd name="T80" fmla="*/ 690 w 3400"/>
                <a:gd name="T81" fmla="*/ 2289 h 2577"/>
                <a:gd name="T82" fmla="*/ 740 w 3400"/>
                <a:gd name="T83" fmla="*/ 2301 h 2577"/>
                <a:gd name="T84" fmla="*/ 222 w 3400"/>
                <a:gd name="T85" fmla="*/ 2352 h 2577"/>
                <a:gd name="T86" fmla="*/ 341 w 3400"/>
                <a:gd name="T87" fmla="*/ 2395 h 2577"/>
                <a:gd name="T88" fmla="*/ 554 w 3400"/>
                <a:gd name="T89" fmla="*/ 2395 h 2577"/>
                <a:gd name="T90" fmla="*/ 412 w 3400"/>
                <a:gd name="T91" fmla="*/ 2407 h 2577"/>
                <a:gd name="T92" fmla="*/ 484 w 3400"/>
                <a:gd name="T93" fmla="*/ 2407 h 2577"/>
                <a:gd name="T94" fmla="*/ 2419 w 3400"/>
                <a:gd name="T95" fmla="*/ 2248 h 2577"/>
                <a:gd name="T96" fmla="*/ 1758 w 3400"/>
                <a:gd name="T97" fmla="*/ 2233 h 2577"/>
                <a:gd name="T98" fmla="*/ 2133 w 3400"/>
                <a:gd name="T99" fmla="*/ 2255 h 2577"/>
                <a:gd name="T100" fmla="*/ 2204 w 3400"/>
                <a:gd name="T101" fmla="*/ 2483 h 2577"/>
                <a:gd name="T102" fmla="*/ 2269 w 3400"/>
                <a:gd name="T103" fmla="*/ 2249 h 2577"/>
                <a:gd name="T104" fmla="*/ 2204 w 3400"/>
                <a:gd name="T105" fmla="*/ 2284 h 2577"/>
                <a:gd name="T106" fmla="*/ 845 w 3400"/>
                <a:gd name="T107" fmla="*/ 2131 h 2577"/>
                <a:gd name="T108" fmla="*/ 1323 w 3400"/>
                <a:gd name="T109" fmla="*/ 2244 h 2577"/>
                <a:gd name="T110" fmla="*/ 1220 w 3400"/>
                <a:gd name="T111" fmla="*/ 2299 h 2577"/>
                <a:gd name="T112" fmla="*/ 1410 w 3400"/>
                <a:gd name="T113" fmla="*/ 2289 h 2577"/>
                <a:gd name="T114" fmla="*/ 1525 w 3400"/>
                <a:gd name="T115" fmla="*/ 2477 h 2577"/>
                <a:gd name="T116" fmla="*/ 1544 w 3400"/>
                <a:gd name="T117" fmla="*/ 2570 h 2577"/>
                <a:gd name="T118" fmla="*/ 1491 w 3400"/>
                <a:gd name="T119" fmla="*/ 2424 h 2577"/>
                <a:gd name="T120" fmla="*/ 1094 w 3400"/>
                <a:gd name="T121" fmla="*/ 2341 h 2577"/>
                <a:gd name="T122" fmla="*/ 437 w 3400"/>
                <a:gd name="T123" fmla="*/ 1061 h 2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00" h="2577">
                  <a:moveTo>
                    <a:pt x="283" y="1942"/>
                  </a:moveTo>
                  <a:lnTo>
                    <a:pt x="283" y="1942"/>
                  </a:lnTo>
                  <a:lnTo>
                    <a:pt x="283" y="1934"/>
                  </a:lnTo>
                  <a:lnTo>
                    <a:pt x="282" y="1927"/>
                  </a:lnTo>
                  <a:lnTo>
                    <a:pt x="278" y="1912"/>
                  </a:lnTo>
                  <a:lnTo>
                    <a:pt x="272" y="1900"/>
                  </a:lnTo>
                  <a:lnTo>
                    <a:pt x="265" y="1890"/>
                  </a:lnTo>
                  <a:lnTo>
                    <a:pt x="256" y="1883"/>
                  </a:lnTo>
                  <a:lnTo>
                    <a:pt x="248" y="1877"/>
                  </a:lnTo>
                  <a:lnTo>
                    <a:pt x="241" y="1872"/>
                  </a:lnTo>
                  <a:lnTo>
                    <a:pt x="233" y="1868"/>
                  </a:lnTo>
                  <a:lnTo>
                    <a:pt x="233" y="1868"/>
                  </a:lnTo>
                  <a:lnTo>
                    <a:pt x="242" y="1862"/>
                  </a:lnTo>
                  <a:lnTo>
                    <a:pt x="249" y="1856"/>
                  </a:lnTo>
                  <a:lnTo>
                    <a:pt x="255" y="1849"/>
                  </a:lnTo>
                  <a:lnTo>
                    <a:pt x="261" y="1840"/>
                  </a:lnTo>
                  <a:lnTo>
                    <a:pt x="266" y="1832"/>
                  </a:lnTo>
                  <a:lnTo>
                    <a:pt x="269" y="1822"/>
                  </a:lnTo>
                  <a:lnTo>
                    <a:pt x="271" y="1812"/>
                  </a:lnTo>
                  <a:lnTo>
                    <a:pt x="271" y="1801"/>
                  </a:lnTo>
                  <a:lnTo>
                    <a:pt x="271" y="1801"/>
                  </a:lnTo>
                  <a:lnTo>
                    <a:pt x="271" y="1792"/>
                  </a:lnTo>
                  <a:lnTo>
                    <a:pt x="270" y="1782"/>
                  </a:lnTo>
                  <a:lnTo>
                    <a:pt x="267" y="1773"/>
                  </a:lnTo>
                  <a:lnTo>
                    <a:pt x="265" y="1765"/>
                  </a:lnTo>
                  <a:lnTo>
                    <a:pt x="261" y="1756"/>
                  </a:lnTo>
                  <a:lnTo>
                    <a:pt x="256" y="1749"/>
                  </a:lnTo>
                  <a:lnTo>
                    <a:pt x="250" y="1743"/>
                  </a:lnTo>
                  <a:lnTo>
                    <a:pt x="244" y="1737"/>
                  </a:lnTo>
                  <a:lnTo>
                    <a:pt x="237" y="1732"/>
                  </a:lnTo>
                  <a:lnTo>
                    <a:pt x="230" y="1727"/>
                  </a:lnTo>
                  <a:lnTo>
                    <a:pt x="221" y="1724"/>
                  </a:lnTo>
                  <a:lnTo>
                    <a:pt x="211" y="1720"/>
                  </a:lnTo>
                  <a:lnTo>
                    <a:pt x="202" y="1718"/>
                  </a:lnTo>
                  <a:lnTo>
                    <a:pt x="191" y="1715"/>
                  </a:lnTo>
                  <a:lnTo>
                    <a:pt x="180" y="1715"/>
                  </a:lnTo>
                  <a:lnTo>
                    <a:pt x="168" y="1714"/>
                  </a:lnTo>
                  <a:lnTo>
                    <a:pt x="24" y="1714"/>
                  </a:lnTo>
                  <a:lnTo>
                    <a:pt x="24" y="2049"/>
                  </a:lnTo>
                  <a:lnTo>
                    <a:pt x="166" y="2049"/>
                  </a:lnTo>
                  <a:lnTo>
                    <a:pt x="166" y="2049"/>
                  </a:lnTo>
                  <a:lnTo>
                    <a:pt x="180" y="2049"/>
                  </a:lnTo>
                  <a:lnTo>
                    <a:pt x="192" y="2048"/>
                  </a:lnTo>
                  <a:lnTo>
                    <a:pt x="204" y="2046"/>
                  </a:lnTo>
                  <a:lnTo>
                    <a:pt x="215" y="2042"/>
                  </a:lnTo>
                  <a:lnTo>
                    <a:pt x="226" y="2038"/>
                  </a:lnTo>
                  <a:lnTo>
                    <a:pt x="236" y="2034"/>
                  </a:lnTo>
                  <a:lnTo>
                    <a:pt x="244" y="2028"/>
                  </a:lnTo>
                  <a:lnTo>
                    <a:pt x="252" y="2021"/>
                  </a:lnTo>
                  <a:lnTo>
                    <a:pt x="259" y="2014"/>
                  </a:lnTo>
                  <a:lnTo>
                    <a:pt x="265" y="2006"/>
                  </a:lnTo>
                  <a:lnTo>
                    <a:pt x="271" y="1997"/>
                  </a:lnTo>
                  <a:lnTo>
                    <a:pt x="275" y="1987"/>
                  </a:lnTo>
                  <a:lnTo>
                    <a:pt x="278" y="1978"/>
                  </a:lnTo>
                  <a:lnTo>
                    <a:pt x="281" y="1967"/>
                  </a:lnTo>
                  <a:lnTo>
                    <a:pt x="282" y="1955"/>
                  </a:lnTo>
                  <a:lnTo>
                    <a:pt x="283" y="1942"/>
                  </a:lnTo>
                  <a:lnTo>
                    <a:pt x="283" y="1942"/>
                  </a:lnTo>
                  <a:close/>
                  <a:moveTo>
                    <a:pt x="166" y="1993"/>
                  </a:moveTo>
                  <a:lnTo>
                    <a:pt x="86" y="1993"/>
                  </a:lnTo>
                  <a:lnTo>
                    <a:pt x="86" y="1897"/>
                  </a:lnTo>
                  <a:lnTo>
                    <a:pt x="166" y="1897"/>
                  </a:lnTo>
                  <a:lnTo>
                    <a:pt x="166" y="1897"/>
                  </a:lnTo>
                  <a:lnTo>
                    <a:pt x="179" y="1899"/>
                  </a:lnTo>
                  <a:lnTo>
                    <a:pt x="188" y="1900"/>
                  </a:lnTo>
                  <a:lnTo>
                    <a:pt x="197" y="1904"/>
                  </a:lnTo>
                  <a:lnTo>
                    <a:pt x="204" y="1910"/>
                  </a:lnTo>
                  <a:lnTo>
                    <a:pt x="210" y="1916"/>
                  </a:lnTo>
                  <a:lnTo>
                    <a:pt x="214" y="1924"/>
                  </a:lnTo>
                  <a:lnTo>
                    <a:pt x="216" y="1934"/>
                  </a:lnTo>
                  <a:lnTo>
                    <a:pt x="218" y="1945"/>
                  </a:lnTo>
                  <a:lnTo>
                    <a:pt x="218" y="1945"/>
                  </a:lnTo>
                  <a:lnTo>
                    <a:pt x="216" y="1956"/>
                  </a:lnTo>
                  <a:lnTo>
                    <a:pt x="214" y="1966"/>
                  </a:lnTo>
                  <a:lnTo>
                    <a:pt x="209" y="1974"/>
                  </a:lnTo>
                  <a:lnTo>
                    <a:pt x="204" y="1980"/>
                  </a:lnTo>
                  <a:lnTo>
                    <a:pt x="197" y="1986"/>
                  </a:lnTo>
                  <a:lnTo>
                    <a:pt x="188" y="1990"/>
                  </a:lnTo>
                  <a:lnTo>
                    <a:pt x="177" y="1992"/>
                  </a:lnTo>
                  <a:lnTo>
                    <a:pt x="166" y="1993"/>
                  </a:lnTo>
                  <a:lnTo>
                    <a:pt x="166" y="1993"/>
                  </a:lnTo>
                  <a:close/>
                  <a:moveTo>
                    <a:pt x="165" y="1843"/>
                  </a:moveTo>
                  <a:lnTo>
                    <a:pt x="86" y="1843"/>
                  </a:lnTo>
                  <a:lnTo>
                    <a:pt x="86" y="1771"/>
                  </a:lnTo>
                  <a:lnTo>
                    <a:pt x="163" y="1771"/>
                  </a:lnTo>
                  <a:lnTo>
                    <a:pt x="163" y="1771"/>
                  </a:lnTo>
                  <a:lnTo>
                    <a:pt x="173" y="1772"/>
                  </a:lnTo>
                  <a:lnTo>
                    <a:pt x="182" y="1773"/>
                  </a:lnTo>
                  <a:lnTo>
                    <a:pt x="190" y="1776"/>
                  </a:lnTo>
                  <a:lnTo>
                    <a:pt x="196" y="1780"/>
                  </a:lnTo>
                  <a:lnTo>
                    <a:pt x="201" y="1786"/>
                  </a:lnTo>
                  <a:lnTo>
                    <a:pt x="204" y="1792"/>
                  </a:lnTo>
                  <a:lnTo>
                    <a:pt x="205" y="1799"/>
                  </a:lnTo>
                  <a:lnTo>
                    <a:pt x="207" y="1807"/>
                  </a:lnTo>
                  <a:lnTo>
                    <a:pt x="207" y="1807"/>
                  </a:lnTo>
                  <a:lnTo>
                    <a:pt x="207" y="1814"/>
                  </a:lnTo>
                  <a:lnTo>
                    <a:pt x="205" y="1820"/>
                  </a:lnTo>
                  <a:lnTo>
                    <a:pt x="203" y="1826"/>
                  </a:lnTo>
                  <a:lnTo>
                    <a:pt x="199" y="1831"/>
                  </a:lnTo>
                  <a:lnTo>
                    <a:pt x="193" y="1835"/>
                  </a:lnTo>
                  <a:lnTo>
                    <a:pt x="186" y="1839"/>
                  </a:lnTo>
                  <a:lnTo>
                    <a:pt x="177" y="1842"/>
                  </a:lnTo>
                  <a:lnTo>
                    <a:pt x="165" y="1843"/>
                  </a:lnTo>
                  <a:lnTo>
                    <a:pt x="165" y="1843"/>
                  </a:lnTo>
                  <a:close/>
                  <a:moveTo>
                    <a:pt x="326" y="1944"/>
                  </a:moveTo>
                  <a:lnTo>
                    <a:pt x="326" y="1805"/>
                  </a:lnTo>
                  <a:lnTo>
                    <a:pt x="386" y="1805"/>
                  </a:lnTo>
                  <a:lnTo>
                    <a:pt x="386" y="1940"/>
                  </a:lnTo>
                  <a:lnTo>
                    <a:pt x="386" y="1940"/>
                  </a:lnTo>
                  <a:lnTo>
                    <a:pt x="386" y="1953"/>
                  </a:lnTo>
                  <a:lnTo>
                    <a:pt x="389" y="1967"/>
                  </a:lnTo>
                  <a:lnTo>
                    <a:pt x="392" y="1976"/>
                  </a:lnTo>
                  <a:lnTo>
                    <a:pt x="397" y="1985"/>
                  </a:lnTo>
                  <a:lnTo>
                    <a:pt x="403" y="1991"/>
                  </a:lnTo>
                  <a:lnTo>
                    <a:pt x="411" y="1996"/>
                  </a:lnTo>
                  <a:lnTo>
                    <a:pt x="420" y="1998"/>
                  </a:lnTo>
                  <a:lnTo>
                    <a:pt x="431" y="2000"/>
                  </a:lnTo>
                  <a:lnTo>
                    <a:pt x="431" y="2000"/>
                  </a:lnTo>
                  <a:lnTo>
                    <a:pt x="442" y="1998"/>
                  </a:lnTo>
                  <a:lnTo>
                    <a:pt x="451" y="1996"/>
                  </a:lnTo>
                  <a:lnTo>
                    <a:pt x="459" y="1991"/>
                  </a:lnTo>
                  <a:lnTo>
                    <a:pt x="465" y="1985"/>
                  </a:lnTo>
                  <a:lnTo>
                    <a:pt x="470" y="1976"/>
                  </a:lnTo>
                  <a:lnTo>
                    <a:pt x="474" y="1966"/>
                  </a:lnTo>
                  <a:lnTo>
                    <a:pt x="476" y="1953"/>
                  </a:lnTo>
                  <a:lnTo>
                    <a:pt x="476" y="1940"/>
                  </a:lnTo>
                  <a:lnTo>
                    <a:pt x="476" y="1805"/>
                  </a:lnTo>
                  <a:lnTo>
                    <a:pt x="537" y="1805"/>
                  </a:lnTo>
                  <a:lnTo>
                    <a:pt x="537" y="2049"/>
                  </a:lnTo>
                  <a:lnTo>
                    <a:pt x="476" y="2049"/>
                  </a:lnTo>
                  <a:lnTo>
                    <a:pt x="476" y="2030"/>
                  </a:lnTo>
                  <a:lnTo>
                    <a:pt x="476" y="2030"/>
                  </a:lnTo>
                  <a:lnTo>
                    <a:pt x="471" y="2036"/>
                  </a:lnTo>
                  <a:lnTo>
                    <a:pt x="464" y="2041"/>
                  </a:lnTo>
                  <a:lnTo>
                    <a:pt x="458" y="2046"/>
                  </a:lnTo>
                  <a:lnTo>
                    <a:pt x="451" y="2048"/>
                  </a:lnTo>
                  <a:lnTo>
                    <a:pt x="444" y="2052"/>
                  </a:lnTo>
                  <a:lnTo>
                    <a:pt x="435" y="2053"/>
                  </a:lnTo>
                  <a:lnTo>
                    <a:pt x="427" y="2054"/>
                  </a:lnTo>
                  <a:lnTo>
                    <a:pt x="418" y="2055"/>
                  </a:lnTo>
                  <a:lnTo>
                    <a:pt x="418" y="2055"/>
                  </a:lnTo>
                  <a:lnTo>
                    <a:pt x="403" y="2054"/>
                  </a:lnTo>
                  <a:lnTo>
                    <a:pt x="391" y="2052"/>
                  </a:lnTo>
                  <a:lnTo>
                    <a:pt x="380" y="2048"/>
                  </a:lnTo>
                  <a:lnTo>
                    <a:pt x="369" y="2043"/>
                  </a:lnTo>
                  <a:lnTo>
                    <a:pt x="361" y="2037"/>
                  </a:lnTo>
                  <a:lnTo>
                    <a:pt x="354" y="2031"/>
                  </a:lnTo>
                  <a:lnTo>
                    <a:pt x="348" y="2023"/>
                  </a:lnTo>
                  <a:lnTo>
                    <a:pt x="341" y="2014"/>
                  </a:lnTo>
                  <a:lnTo>
                    <a:pt x="338" y="2006"/>
                  </a:lnTo>
                  <a:lnTo>
                    <a:pt x="334" y="1997"/>
                  </a:lnTo>
                  <a:lnTo>
                    <a:pt x="329" y="1978"/>
                  </a:lnTo>
                  <a:lnTo>
                    <a:pt x="327" y="1959"/>
                  </a:lnTo>
                  <a:lnTo>
                    <a:pt x="326" y="1944"/>
                  </a:lnTo>
                  <a:lnTo>
                    <a:pt x="326" y="1944"/>
                  </a:lnTo>
                  <a:close/>
                  <a:moveTo>
                    <a:pt x="1249" y="2049"/>
                  </a:moveTo>
                  <a:lnTo>
                    <a:pt x="1188" y="2049"/>
                  </a:lnTo>
                  <a:lnTo>
                    <a:pt x="1188" y="1805"/>
                  </a:lnTo>
                  <a:lnTo>
                    <a:pt x="1249" y="1805"/>
                  </a:lnTo>
                  <a:lnTo>
                    <a:pt x="1249" y="1826"/>
                  </a:lnTo>
                  <a:lnTo>
                    <a:pt x="1249" y="1826"/>
                  </a:lnTo>
                  <a:lnTo>
                    <a:pt x="1255" y="1820"/>
                  </a:lnTo>
                  <a:lnTo>
                    <a:pt x="1261" y="1814"/>
                  </a:lnTo>
                  <a:lnTo>
                    <a:pt x="1269" y="1810"/>
                  </a:lnTo>
                  <a:lnTo>
                    <a:pt x="1276" y="1806"/>
                  </a:lnTo>
                  <a:lnTo>
                    <a:pt x="1284" y="1803"/>
                  </a:lnTo>
                  <a:lnTo>
                    <a:pt x="1292" y="1801"/>
                  </a:lnTo>
                  <a:lnTo>
                    <a:pt x="1301" y="1800"/>
                  </a:lnTo>
                  <a:lnTo>
                    <a:pt x="1310" y="1799"/>
                  </a:lnTo>
                  <a:lnTo>
                    <a:pt x="1310" y="1799"/>
                  </a:lnTo>
                  <a:lnTo>
                    <a:pt x="1321" y="1800"/>
                  </a:lnTo>
                  <a:lnTo>
                    <a:pt x="1331" y="1801"/>
                  </a:lnTo>
                  <a:lnTo>
                    <a:pt x="1340" y="1804"/>
                  </a:lnTo>
                  <a:lnTo>
                    <a:pt x="1349" y="1806"/>
                  </a:lnTo>
                  <a:lnTo>
                    <a:pt x="1357" y="1810"/>
                  </a:lnTo>
                  <a:lnTo>
                    <a:pt x="1365" y="1816"/>
                  </a:lnTo>
                  <a:lnTo>
                    <a:pt x="1371" y="1821"/>
                  </a:lnTo>
                  <a:lnTo>
                    <a:pt x="1377" y="1828"/>
                  </a:lnTo>
                  <a:lnTo>
                    <a:pt x="1383" y="1835"/>
                  </a:lnTo>
                  <a:lnTo>
                    <a:pt x="1386" y="1844"/>
                  </a:lnTo>
                  <a:lnTo>
                    <a:pt x="1391" y="1852"/>
                  </a:lnTo>
                  <a:lnTo>
                    <a:pt x="1394" y="1862"/>
                  </a:lnTo>
                  <a:lnTo>
                    <a:pt x="1396" y="1873"/>
                  </a:lnTo>
                  <a:lnTo>
                    <a:pt x="1399" y="1885"/>
                  </a:lnTo>
                  <a:lnTo>
                    <a:pt x="1400" y="1897"/>
                  </a:lnTo>
                  <a:lnTo>
                    <a:pt x="1400" y="1911"/>
                  </a:lnTo>
                  <a:lnTo>
                    <a:pt x="1400" y="2049"/>
                  </a:lnTo>
                  <a:lnTo>
                    <a:pt x="1339" y="2049"/>
                  </a:lnTo>
                  <a:lnTo>
                    <a:pt x="1339" y="1914"/>
                  </a:lnTo>
                  <a:lnTo>
                    <a:pt x="1339" y="1914"/>
                  </a:lnTo>
                  <a:lnTo>
                    <a:pt x="1339" y="1900"/>
                  </a:lnTo>
                  <a:lnTo>
                    <a:pt x="1337" y="1888"/>
                  </a:lnTo>
                  <a:lnTo>
                    <a:pt x="1333" y="1878"/>
                  </a:lnTo>
                  <a:lnTo>
                    <a:pt x="1328" y="1869"/>
                  </a:lnTo>
                  <a:lnTo>
                    <a:pt x="1322" y="1863"/>
                  </a:lnTo>
                  <a:lnTo>
                    <a:pt x="1315" y="1859"/>
                  </a:lnTo>
                  <a:lnTo>
                    <a:pt x="1306" y="1856"/>
                  </a:lnTo>
                  <a:lnTo>
                    <a:pt x="1295" y="1855"/>
                  </a:lnTo>
                  <a:lnTo>
                    <a:pt x="1295" y="1855"/>
                  </a:lnTo>
                  <a:lnTo>
                    <a:pt x="1284" y="1856"/>
                  </a:lnTo>
                  <a:lnTo>
                    <a:pt x="1275" y="1859"/>
                  </a:lnTo>
                  <a:lnTo>
                    <a:pt x="1267" y="1863"/>
                  </a:lnTo>
                  <a:lnTo>
                    <a:pt x="1261" y="1869"/>
                  </a:lnTo>
                  <a:lnTo>
                    <a:pt x="1255" y="1878"/>
                  </a:lnTo>
                  <a:lnTo>
                    <a:pt x="1252" y="1889"/>
                  </a:lnTo>
                  <a:lnTo>
                    <a:pt x="1249" y="1901"/>
                  </a:lnTo>
                  <a:lnTo>
                    <a:pt x="1249" y="1914"/>
                  </a:lnTo>
                  <a:lnTo>
                    <a:pt x="1249" y="2049"/>
                  </a:lnTo>
                  <a:close/>
                  <a:moveTo>
                    <a:pt x="653" y="1927"/>
                  </a:moveTo>
                  <a:lnTo>
                    <a:pt x="653" y="2049"/>
                  </a:lnTo>
                  <a:lnTo>
                    <a:pt x="592" y="2049"/>
                  </a:lnTo>
                  <a:lnTo>
                    <a:pt x="592" y="1805"/>
                  </a:lnTo>
                  <a:lnTo>
                    <a:pt x="653" y="1805"/>
                  </a:lnTo>
                  <a:lnTo>
                    <a:pt x="653" y="1927"/>
                  </a:lnTo>
                  <a:close/>
                  <a:moveTo>
                    <a:pt x="706" y="1733"/>
                  </a:moveTo>
                  <a:lnTo>
                    <a:pt x="767" y="1703"/>
                  </a:lnTo>
                  <a:lnTo>
                    <a:pt x="767" y="1924"/>
                  </a:lnTo>
                  <a:lnTo>
                    <a:pt x="767" y="2049"/>
                  </a:lnTo>
                  <a:lnTo>
                    <a:pt x="706" y="2049"/>
                  </a:lnTo>
                  <a:lnTo>
                    <a:pt x="706" y="1733"/>
                  </a:lnTo>
                  <a:close/>
                  <a:moveTo>
                    <a:pt x="959" y="1822"/>
                  </a:moveTo>
                  <a:lnTo>
                    <a:pt x="959" y="1822"/>
                  </a:lnTo>
                  <a:lnTo>
                    <a:pt x="954" y="1816"/>
                  </a:lnTo>
                  <a:lnTo>
                    <a:pt x="948" y="1812"/>
                  </a:lnTo>
                  <a:lnTo>
                    <a:pt x="941" y="1807"/>
                  </a:lnTo>
                  <a:lnTo>
                    <a:pt x="934" y="1805"/>
                  </a:lnTo>
                  <a:lnTo>
                    <a:pt x="927" y="1803"/>
                  </a:lnTo>
                  <a:lnTo>
                    <a:pt x="920" y="1800"/>
                  </a:lnTo>
                  <a:lnTo>
                    <a:pt x="905" y="1799"/>
                  </a:lnTo>
                  <a:lnTo>
                    <a:pt x="905" y="1799"/>
                  </a:lnTo>
                  <a:lnTo>
                    <a:pt x="894" y="1800"/>
                  </a:lnTo>
                  <a:lnTo>
                    <a:pt x="883" y="1801"/>
                  </a:lnTo>
                  <a:lnTo>
                    <a:pt x="874" y="1804"/>
                  </a:lnTo>
                  <a:lnTo>
                    <a:pt x="865" y="1807"/>
                  </a:lnTo>
                  <a:lnTo>
                    <a:pt x="857" y="1812"/>
                  </a:lnTo>
                  <a:lnTo>
                    <a:pt x="848" y="1818"/>
                  </a:lnTo>
                  <a:lnTo>
                    <a:pt x="841" y="1826"/>
                  </a:lnTo>
                  <a:lnTo>
                    <a:pt x="835" y="1833"/>
                  </a:lnTo>
                  <a:lnTo>
                    <a:pt x="829" y="1842"/>
                  </a:lnTo>
                  <a:lnTo>
                    <a:pt x="824" y="1851"/>
                  </a:lnTo>
                  <a:lnTo>
                    <a:pt x="819" y="1861"/>
                  </a:lnTo>
                  <a:lnTo>
                    <a:pt x="815" y="1872"/>
                  </a:lnTo>
                  <a:lnTo>
                    <a:pt x="813" y="1884"/>
                  </a:lnTo>
                  <a:lnTo>
                    <a:pt x="811" y="1897"/>
                  </a:lnTo>
                  <a:lnTo>
                    <a:pt x="809" y="1911"/>
                  </a:lnTo>
                  <a:lnTo>
                    <a:pt x="809" y="1924"/>
                  </a:lnTo>
                  <a:lnTo>
                    <a:pt x="809" y="1924"/>
                  </a:lnTo>
                  <a:lnTo>
                    <a:pt x="809" y="1940"/>
                  </a:lnTo>
                  <a:lnTo>
                    <a:pt x="811" y="1953"/>
                  </a:lnTo>
                  <a:lnTo>
                    <a:pt x="813" y="1967"/>
                  </a:lnTo>
                  <a:lnTo>
                    <a:pt x="815" y="1979"/>
                  </a:lnTo>
                  <a:lnTo>
                    <a:pt x="819" y="1991"/>
                  </a:lnTo>
                  <a:lnTo>
                    <a:pt x="823" y="2002"/>
                  </a:lnTo>
                  <a:lnTo>
                    <a:pt x="828" y="2012"/>
                  </a:lnTo>
                  <a:lnTo>
                    <a:pt x="834" y="2020"/>
                  </a:lnTo>
                  <a:lnTo>
                    <a:pt x="841" y="2029"/>
                  </a:lnTo>
                  <a:lnTo>
                    <a:pt x="847" y="2035"/>
                  </a:lnTo>
                  <a:lnTo>
                    <a:pt x="855" y="2041"/>
                  </a:lnTo>
                  <a:lnTo>
                    <a:pt x="864" y="2046"/>
                  </a:lnTo>
                  <a:lnTo>
                    <a:pt x="872" y="2049"/>
                  </a:lnTo>
                  <a:lnTo>
                    <a:pt x="882" y="2053"/>
                  </a:lnTo>
                  <a:lnTo>
                    <a:pt x="893" y="2054"/>
                  </a:lnTo>
                  <a:lnTo>
                    <a:pt x="904" y="2055"/>
                  </a:lnTo>
                  <a:lnTo>
                    <a:pt x="904" y="2055"/>
                  </a:lnTo>
                  <a:lnTo>
                    <a:pt x="911" y="2054"/>
                  </a:lnTo>
                  <a:lnTo>
                    <a:pt x="919" y="2053"/>
                  </a:lnTo>
                  <a:lnTo>
                    <a:pt x="926" y="2052"/>
                  </a:lnTo>
                  <a:lnTo>
                    <a:pt x="933" y="2049"/>
                  </a:lnTo>
                  <a:lnTo>
                    <a:pt x="939" y="2046"/>
                  </a:lnTo>
                  <a:lnTo>
                    <a:pt x="947" y="2042"/>
                  </a:lnTo>
                  <a:lnTo>
                    <a:pt x="953" y="2037"/>
                  </a:lnTo>
                  <a:lnTo>
                    <a:pt x="959" y="2031"/>
                  </a:lnTo>
                  <a:lnTo>
                    <a:pt x="959" y="2049"/>
                  </a:lnTo>
                  <a:lnTo>
                    <a:pt x="1020" y="2049"/>
                  </a:lnTo>
                  <a:lnTo>
                    <a:pt x="1020" y="1703"/>
                  </a:lnTo>
                  <a:lnTo>
                    <a:pt x="959" y="1733"/>
                  </a:lnTo>
                  <a:lnTo>
                    <a:pt x="959" y="1822"/>
                  </a:lnTo>
                  <a:close/>
                  <a:moveTo>
                    <a:pt x="916" y="2000"/>
                  </a:moveTo>
                  <a:lnTo>
                    <a:pt x="916" y="2000"/>
                  </a:lnTo>
                  <a:lnTo>
                    <a:pt x="909" y="1998"/>
                  </a:lnTo>
                  <a:lnTo>
                    <a:pt x="900" y="1996"/>
                  </a:lnTo>
                  <a:lnTo>
                    <a:pt x="893" y="1992"/>
                  </a:lnTo>
                  <a:lnTo>
                    <a:pt x="886" y="1985"/>
                  </a:lnTo>
                  <a:lnTo>
                    <a:pt x="880" y="1975"/>
                  </a:lnTo>
                  <a:lnTo>
                    <a:pt x="875" y="1962"/>
                  </a:lnTo>
                  <a:lnTo>
                    <a:pt x="871" y="1945"/>
                  </a:lnTo>
                  <a:lnTo>
                    <a:pt x="870" y="1923"/>
                  </a:lnTo>
                  <a:lnTo>
                    <a:pt x="870" y="1923"/>
                  </a:lnTo>
                  <a:lnTo>
                    <a:pt x="871" y="1904"/>
                  </a:lnTo>
                  <a:lnTo>
                    <a:pt x="875" y="1889"/>
                  </a:lnTo>
                  <a:lnTo>
                    <a:pt x="880" y="1877"/>
                  </a:lnTo>
                  <a:lnTo>
                    <a:pt x="886" y="1868"/>
                  </a:lnTo>
                  <a:lnTo>
                    <a:pt x="892" y="1861"/>
                  </a:lnTo>
                  <a:lnTo>
                    <a:pt x="900" y="1857"/>
                  </a:lnTo>
                  <a:lnTo>
                    <a:pt x="908" y="1855"/>
                  </a:lnTo>
                  <a:lnTo>
                    <a:pt x="916" y="1855"/>
                  </a:lnTo>
                  <a:lnTo>
                    <a:pt x="916" y="1855"/>
                  </a:lnTo>
                  <a:lnTo>
                    <a:pt x="924" y="1855"/>
                  </a:lnTo>
                  <a:lnTo>
                    <a:pt x="931" y="1857"/>
                  </a:lnTo>
                  <a:lnTo>
                    <a:pt x="938" y="1860"/>
                  </a:lnTo>
                  <a:lnTo>
                    <a:pt x="943" y="1863"/>
                  </a:lnTo>
                  <a:lnTo>
                    <a:pt x="948" y="1867"/>
                  </a:lnTo>
                  <a:lnTo>
                    <a:pt x="953" y="1871"/>
                  </a:lnTo>
                  <a:lnTo>
                    <a:pt x="959" y="1879"/>
                  </a:lnTo>
                  <a:lnTo>
                    <a:pt x="959" y="1975"/>
                  </a:lnTo>
                  <a:lnTo>
                    <a:pt x="959" y="1975"/>
                  </a:lnTo>
                  <a:lnTo>
                    <a:pt x="951" y="1984"/>
                  </a:lnTo>
                  <a:lnTo>
                    <a:pt x="943" y="1991"/>
                  </a:lnTo>
                  <a:lnTo>
                    <a:pt x="938" y="1995"/>
                  </a:lnTo>
                  <a:lnTo>
                    <a:pt x="931" y="1997"/>
                  </a:lnTo>
                  <a:lnTo>
                    <a:pt x="925" y="1998"/>
                  </a:lnTo>
                  <a:lnTo>
                    <a:pt x="916" y="2000"/>
                  </a:lnTo>
                  <a:lnTo>
                    <a:pt x="916" y="2000"/>
                  </a:lnTo>
                  <a:close/>
                  <a:moveTo>
                    <a:pt x="2278" y="1799"/>
                  </a:moveTo>
                  <a:lnTo>
                    <a:pt x="2278" y="1799"/>
                  </a:lnTo>
                  <a:lnTo>
                    <a:pt x="2272" y="1800"/>
                  </a:lnTo>
                  <a:lnTo>
                    <a:pt x="2265" y="1801"/>
                  </a:lnTo>
                  <a:lnTo>
                    <a:pt x="2250" y="1805"/>
                  </a:lnTo>
                  <a:lnTo>
                    <a:pt x="2237" y="1812"/>
                  </a:lnTo>
                  <a:lnTo>
                    <a:pt x="2225" y="1822"/>
                  </a:lnTo>
                  <a:lnTo>
                    <a:pt x="2225" y="1709"/>
                  </a:lnTo>
                  <a:lnTo>
                    <a:pt x="2164" y="1739"/>
                  </a:lnTo>
                  <a:lnTo>
                    <a:pt x="2164" y="2049"/>
                  </a:lnTo>
                  <a:lnTo>
                    <a:pt x="2225" y="2049"/>
                  </a:lnTo>
                  <a:lnTo>
                    <a:pt x="2225" y="2031"/>
                  </a:lnTo>
                  <a:lnTo>
                    <a:pt x="2225" y="2031"/>
                  </a:lnTo>
                  <a:lnTo>
                    <a:pt x="2230" y="2037"/>
                  </a:lnTo>
                  <a:lnTo>
                    <a:pt x="2237" y="2042"/>
                  </a:lnTo>
                  <a:lnTo>
                    <a:pt x="2243" y="2046"/>
                  </a:lnTo>
                  <a:lnTo>
                    <a:pt x="2250" y="2049"/>
                  </a:lnTo>
                  <a:lnTo>
                    <a:pt x="2257" y="2052"/>
                  </a:lnTo>
                  <a:lnTo>
                    <a:pt x="2265" y="2053"/>
                  </a:lnTo>
                  <a:lnTo>
                    <a:pt x="2272" y="2054"/>
                  </a:lnTo>
                  <a:lnTo>
                    <a:pt x="2280" y="2055"/>
                  </a:lnTo>
                  <a:lnTo>
                    <a:pt x="2280" y="2055"/>
                  </a:lnTo>
                  <a:lnTo>
                    <a:pt x="2291" y="2054"/>
                  </a:lnTo>
                  <a:lnTo>
                    <a:pt x="2302" y="2053"/>
                  </a:lnTo>
                  <a:lnTo>
                    <a:pt x="2311" y="2051"/>
                  </a:lnTo>
                  <a:lnTo>
                    <a:pt x="2321" y="2046"/>
                  </a:lnTo>
                  <a:lnTo>
                    <a:pt x="2329" y="2041"/>
                  </a:lnTo>
                  <a:lnTo>
                    <a:pt x="2337" y="2036"/>
                  </a:lnTo>
                  <a:lnTo>
                    <a:pt x="2344" y="2029"/>
                  </a:lnTo>
                  <a:lnTo>
                    <a:pt x="2350" y="2021"/>
                  </a:lnTo>
                  <a:lnTo>
                    <a:pt x="2356" y="2012"/>
                  </a:lnTo>
                  <a:lnTo>
                    <a:pt x="2361" y="2002"/>
                  </a:lnTo>
                  <a:lnTo>
                    <a:pt x="2365" y="1991"/>
                  </a:lnTo>
                  <a:lnTo>
                    <a:pt x="2368" y="1980"/>
                  </a:lnTo>
                  <a:lnTo>
                    <a:pt x="2372" y="1968"/>
                  </a:lnTo>
                  <a:lnTo>
                    <a:pt x="2373" y="1955"/>
                  </a:lnTo>
                  <a:lnTo>
                    <a:pt x="2374" y="1940"/>
                  </a:lnTo>
                  <a:lnTo>
                    <a:pt x="2376" y="1924"/>
                  </a:lnTo>
                  <a:lnTo>
                    <a:pt x="2376" y="1924"/>
                  </a:lnTo>
                  <a:lnTo>
                    <a:pt x="2374" y="1911"/>
                  </a:lnTo>
                  <a:lnTo>
                    <a:pt x="2373" y="1897"/>
                  </a:lnTo>
                  <a:lnTo>
                    <a:pt x="2371" y="1884"/>
                  </a:lnTo>
                  <a:lnTo>
                    <a:pt x="2368" y="1872"/>
                  </a:lnTo>
                  <a:lnTo>
                    <a:pt x="2365" y="1861"/>
                  </a:lnTo>
                  <a:lnTo>
                    <a:pt x="2360" y="1851"/>
                  </a:lnTo>
                  <a:lnTo>
                    <a:pt x="2355" y="1842"/>
                  </a:lnTo>
                  <a:lnTo>
                    <a:pt x="2349" y="1833"/>
                  </a:lnTo>
                  <a:lnTo>
                    <a:pt x="2343" y="1826"/>
                  </a:lnTo>
                  <a:lnTo>
                    <a:pt x="2336" y="1818"/>
                  </a:lnTo>
                  <a:lnTo>
                    <a:pt x="2327" y="1812"/>
                  </a:lnTo>
                  <a:lnTo>
                    <a:pt x="2319" y="1807"/>
                  </a:lnTo>
                  <a:lnTo>
                    <a:pt x="2310" y="1804"/>
                  </a:lnTo>
                  <a:lnTo>
                    <a:pt x="2300" y="1801"/>
                  </a:lnTo>
                  <a:lnTo>
                    <a:pt x="2289" y="1800"/>
                  </a:lnTo>
                  <a:lnTo>
                    <a:pt x="2278" y="1799"/>
                  </a:lnTo>
                  <a:lnTo>
                    <a:pt x="2278" y="1799"/>
                  </a:lnTo>
                  <a:close/>
                  <a:moveTo>
                    <a:pt x="2267" y="1855"/>
                  </a:moveTo>
                  <a:lnTo>
                    <a:pt x="2267" y="1855"/>
                  </a:lnTo>
                  <a:lnTo>
                    <a:pt x="2276" y="1856"/>
                  </a:lnTo>
                  <a:lnTo>
                    <a:pt x="2284" y="1859"/>
                  </a:lnTo>
                  <a:lnTo>
                    <a:pt x="2292" y="1863"/>
                  </a:lnTo>
                  <a:lnTo>
                    <a:pt x="2299" y="1871"/>
                  </a:lnTo>
                  <a:lnTo>
                    <a:pt x="2305" y="1879"/>
                  </a:lnTo>
                  <a:lnTo>
                    <a:pt x="2309" y="1891"/>
                  </a:lnTo>
                  <a:lnTo>
                    <a:pt x="2312" y="1906"/>
                  </a:lnTo>
                  <a:lnTo>
                    <a:pt x="2314" y="1923"/>
                  </a:lnTo>
                  <a:lnTo>
                    <a:pt x="2314" y="1923"/>
                  </a:lnTo>
                  <a:lnTo>
                    <a:pt x="2312" y="1941"/>
                  </a:lnTo>
                  <a:lnTo>
                    <a:pt x="2310" y="1957"/>
                  </a:lnTo>
                  <a:lnTo>
                    <a:pt x="2308" y="1969"/>
                  </a:lnTo>
                  <a:lnTo>
                    <a:pt x="2303" y="1980"/>
                  </a:lnTo>
                  <a:lnTo>
                    <a:pt x="2295" y="1989"/>
                  </a:lnTo>
                  <a:lnTo>
                    <a:pt x="2288" y="1995"/>
                  </a:lnTo>
                  <a:lnTo>
                    <a:pt x="2280" y="1998"/>
                  </a:lnTo>
                  <a:lnTo>
                    <a:pt x="2269" y="2000"/>
                  </a:lnTo>
                  <a:lnTo>
                    <a:pt x="2269" y="2000"/>
                  </a:lnTo>
                  <a:lnTo>
                    <a:pt x="2260" y="1998"/>
                  </a:lnTo>
                  <a:lnTo>
                    <a:pt x="2253" y="1997"/>
                  </a:lnTo>
                  <a:lnTo>
                    <a:pt x="2247" y="1993"/>
                  </a:lnTo>
                  <a:lnTo>
                    <a:pt x="2241" y="1991"/>
                  </a:lnTo>
                  <a:lnTo>
                    <a:pt x="2231" y="1983"/>
                  </a:lnTo>
                  <a:lnTo>
                    <a:pt x="2225" y="1976"/>
                  </a:lnTo>
                  <a:lnTo>
                    <a:pt x="2225" y="1879"/>
                  </a:lnTo>
                  <a:lnTo>
                    <a:pt x="2225" y="1879"/>
                  </a:lnTo>
                  <a:lnTo>
                    <a:pt x="2229" y="1874"/>
                  </a:lnTo>
                  <a:lnTo>
                    <a:pt x="2233" y="1869"/>
                  </a:lnTo>
                  <a:lnTo>
                    <a:pt x="2238" y="1865"/>
                  </a:lnTo>
                  <a:lnTo>
                    <a:pt x="2243" y="1861"/>
                  </a:lnTo>
                  <a:lnTo>
                    <a:pt x="2249" y="1859"/>
                  </a:lnTo>
                  <a:lnTo>
                    <a:pt x="2255" y="1856"/>
                  </a:lnTo>
                  <a:lnTo>
                    <a:pt x="2261" y="1855"/>
                  </a:lnTo>
                  <a:lnTo>
                    <a:pt x="2267" y="1855"/>
                  </a:lnTo>
                  <a:lnTo>
                    <a:pt x="2267" y="1855"/>
                  </a:lnTo>
                  <a:close/>
                  <a:moveTo>
                    <a:pt x="1591" y="1822"/>
                  </a:moveTo>
                  <a:lnTo>
                    <a:pt x="1591" y="1822"/>
                  </a:lnTo>
                  <a:lnTo>
                    <a:pt x="1586" y="1817"/>
                  </a:lnTo>
                  <a:lnTo>
                    <a:pt x="1580" y="1812"/>
                  </a:lnTo>
                  <a:lnTo>
                    <a:pt x="1572" y="1809"/>
                  </a:lnTo>
                  <a:lnTo>
                    <a:pt x="1566" y="1805"/>
                  </a:lnTo>
                  <a:lnTo>
                    <a:pt x="1559" y="1803"/>
                  </a:lnTo>
                  <a:lnTo>
                    <a:pt x="1552" y="1800"/>
                  </a:lnTo>
                  <a:lnTo>
                    <a:pt x="1544" y="1800"/>
                  </a:lnTo>
                  <a:lnTo>
                    <a:pt x="1537" y="1799"/>
                  </a:lnTo>
                  <a:lnTo>
                    <a:pt x="1537" y="1799"/>
                  </a:lnTo>
                  <a:lnTo>
                    <a:pt x="1526" y="1800"/>
                  </a:lnTo>
                  <a:lnTo>
                    <a:pt x="1515" y="1801"/>
                  </a:lnTo>
                  <a:lnTo>
                    <a:pt x="1506" y="1804"/>
                  </a:lnTo>
                  <a:lnTo>
                    <a:pt x="1497" y="1807"/>
                  </a:lnTo>
                  <a:lnTo>
                    <a:pt x="1489" y="1812"/>
                  </a:lnTo>
                  <a:lnTo>
                    <a:pt x="1480" y="1818"/>
                  </a:lnTo>
                  <a:lnTo>
                    <a:pt x="1473" y="1826"/>
                  </a:lnTo>
                  <a:lnTo>
                    <a:pt x="1467" y="1833"/>
                  </a:lnTo>
                  <a:lnTo>
                    <a:pt x="1461" y="1842"/>
                  </a:lnTo>
                  <a:lnTo>
                    <a:pt x="1456" y="1851"/>
                  </a:lnTo>
                  <a:lnTo>
                    <a:pt x="1451" y="1861"/>
                  </a:lnTo>
                  <a:lnTo>
                    <a:pt x="1447" y="1872"/>
                  </a:lnTo>
                  <a:lnTo>
                    <a:pt x="1445" y="1884"/>
                  </a:lnTo>
                  <a:lnTo>
                    <a:pt x="1442" y="1897"/>
                  </a:lnTo>
                  <a:lnTo>
                    <a:pt x="1441" y="1911"/>
                  </a:lnTo>
                  <a:lnTo>
                    <a:pt x="1441" y="1924"/>
                  </a:lnTo>
                  <a:lnTo>
                    <a:pt x="1441" y="1924"/>
                  </a:lnTo>
                  <a:lnTo>
                    <a:pt x="1441" y="1940"/>
                  </a:lnTo>
                  <a:lnTo>
                    <a:pt x="1442" y="1953"/>
                  </a:lnTo>
                  <a:lnTo>
                    <a:pt x="1445" y="1967"/>
                  </a:lnTo>
                  <a:lnTo>
                    <a:pt x="1447" y="1979"/>
                  </a:lnTo>
                  <a:lnTo>
                    <a:pt x="1451" y="1991"/>
                  </a:lnTo>
                  <a:lnTo>
                    <a:pt x="1455" y="2002"/>
                  </a:lnTo>
                  <a:lnTo>
                    <a:pt x="1461" y="2012"/>
                  </a:lnTo>
                  <a:lnTo>
                    <a:pt x="1465" y="2020"/>
                  </a:lnTo>
                  <a:lnTo>
                    <a:pt x="1473" y="2029"/>
                  </a:lnTo>
                  <a:lnTo>
                    <a:pt x="1479" y="2035"/>
                  </a:lnTo>
                  <a:lnTo>
                    <a:pt x="1487" y="2041"/>
                  </a:lnTo>
                  <a:lnTo>
                    <a:pt x="1496" y="2046"/>
                  </a:lnTo>
                  <a:lnTo>
                    <a:pt x="1504" y="2049"/>
                  </a:lnTo>
                  <a:lnTo>
                    <a:pt x="1514" y="2053"/>
                  </a:lnTo>
                  <a:lnTo>
                    <a:pt x="1525" y="2054"/>
                  </a:lnTo>
                  <a:lnTo>
                    <a:pt x="1536" y="2054"/>
                  </a:lnTo>
                  <a:lnTo>
                    <a:pt x="1536" y="2054"/>
                  </a:lnTo>
                  <a:lnTo>
                    <a:pt x="1543" y="2054"/>
                  </a:lnTo>
                  <a:lnTo>
                    <a:pt x="1551" y="2053"/>
                  </a:lnTo>
                  <a:lnTo>
                    <a:pt x="1558" y="2052"/>
                  </a:lnTo>
                  <a:lnTo>
                    <a:pt x="1565" y="2049"/>
                  </a:lnTo>
                  <a:lnTo>
                    <a:pt x="1572" y="2046"/>
                  </a:lnTo>
                  <a:lnTo>
                    <a:pt x="1578" y="2041"/>
                  </a:lnTo>
                  <a:lnTo>
                    <a:pt x="1585" y="2037"/>
                  </a:lnTo>
                  <a:lnTo>
                    <a:pt x="1591" y="2031"/>
                  </a:lnTo>
                  <a:lnTo>
                    <a:pt x="1591" y="2037"/>
                  </a:lnTo>
                  <a:lnTo>
                    <a:pt x="1591" y="2037"/>
                  </a:lnTo>
                  <a:lnTo>
                    <a:pt x="1591" y="2047"/>
                  </a:lnTo>
                  <a:lnTo>
                    <a:pt x="1589" y="2058"/>
                  </a:lnTo>
                  <a:lnTo>
                    <a:pt x="1587" y="2069"/>
                  </a:lnTo>
                  <a:lnTo>
                    <a:pt x="1585" y="2074"/>
                  </a:lnTo>
                  <a:lnTo>
                    <a:pt x="1581" y="2079"/>
                  </a:lnTo>
                  <a:lnTo>
                    <a:pt x="1577" y="2083"/>
                  </a:lnTo>
                  <a:lnTo>
                    <a:pt x="1572" y="2088"/>
                  </a:lnTo>
                  <a:lnTo>
                    <a:pt x="1565" y="2092"/>
                  </a:lnTo>
                  <a:lnTo>
                    <a:pt x="1558" y="2094"/>
                  </a:lnTo>
                  <a:lnTo>
                    <a:pt x="1549" y="2098"/>
                  </a:lnTo>
                  <a:lnTo>
                    <a:pt x="1538" y="2099"/>
                  </a:lnTo>
                  <a:lnTo>
                    <a:pt x="1526" y="2102"/>
                  </a:lnTo>
                  <a:lnTo>
                    <a:pt x="1513" y="2102"/>
                  </a:lnTo>
                  <a:lnTo>
                    <a:pt x="1510" y="2102"/>
                  </a:lnTo>
                  <a:lnTo>
                    <a:pt x="1531" y="2149"/>
                  </a:lnTo>
                  <a:lnTo>
                    <a:pt x="1532" y="2149"/>
                  </a:lnTo>
                  <a:lnTo>
                    <a:pt x="1532" y="2149"/>
                  </a:lnTo>
                  <a:lnTo>
                    <a:pt x="1547" y="2149"/>
                  </a:lnTo>
                  <a:lnTo>
                    <a:pt x="1560" y="2147"/>
                  </a:lnTo>
                  <a:lnTo>
                    <a:pt x="1574" y="2144"/>
                  </a:lnTo>
                  <a:lnTo>
                    <a:pt x="1585" y="2141"/>
                  </a:lnTo>
                  <a:lnTo>
                    <a:pt x="1595" y="2137"/>
                  </a:lnTo>
                  <a:lnTo>
                    <a:pt x="1605" y="2132"/>
                  </a:lnTo>
                  <a:lnTo>
                    <a:pt x="1614" y="2125"/>
                  </a:lnTo>
                  <a:lnTo>
                    <a:pt x="1622" y="2119"/>
                  </a:lnTo>
                  <a:lnTo>
                    <a:pt x="1630" y="2110"/>
                  </a:lnTo>
                  <a:lnTo>
                    <a:pt x="1634" y="2100"/>
                  </a:lnTo>
                  <a:lnTo>
                    <a:pt x="1640" y="2091"/>
                  </a:lnTo>
                  <a:lnTo>
                    <a:pt x="1644" y="2080"/>
                  </a:lnTo>
                  <a:lnTo>
                    <a:pt x="1648" y="2068"/>
                  </a:lnTo>
                  <a:lnTo>
                    <a:pt x="1650" y="2055"/>
                  </a:lnTo>
                  <a:lnTo>
                    <a:pt x="1651" y="2042"/>
                  </a:lnTo>
                  <a:lnTo>
                    <a:pt x="1651" y="2026"/>
                  </a:lnTo>
                  <a:lnTo>
                    <a:pt x="1651" y="1805"/>
                  </a:lnTo>
                  <a:lnTo>
                    <a:pt x="1591" y="1805"/>
                  </a:lnTo>
                  <a:lnTo>
                    <a:pt x="1591" y="1822"/>
                  </a:lnTo>
                  <a:close/>
                  <a:moveTo>
                    <a:pt x="1591" y="1879"/>
                  </a:moveTo>
                  <a:lnTo>
                    <a:pt x="1591" y="1975"/>
                  </a:lnTo>
                  <a:lnTo>
                    <a:pt x="1591" y="1975"/>
                  </a:lnTo>
                  <a:lnTo>
                    <a:pt x="1583" y="1984"/>
                  </a:lnTo>
                  <a:lnTo>
                    <a:pt x="1574" y="1992"/>
                  </a:lnTo>
                  <a:lnTo>
                    <a:pt x="1569" y="1995"/>
                  </a:lnTo>
                  <a:lnTo>
                    <a:pt x="1563" y="1997"/>
                  </a:lnTo>
                  <a:lnTo>
                    <a:pt x="1555" y="1998"/>
                  </a:lnTo>
                  <a:lnTo>
                    <a:pt x="1548" y="2000"/>
                  </a:lnTo>
                  <a:lnTo>
                    <a:pt x="1548" y="2000"/>
                  </a:lnTo>
                  <a:lnTo>
                    <a:pt x="1540" y="1998"/>
                  </a:lnTo>
                  <a:lnTo>
                    <a:pt x="1532" y="1996"/>
                  </a:lnTo>
                  <a:lnTo>
                    <a:pt x="1524" y="1991"/>
                  </a:lnTo>
                  <a:lnTo>
                    <a:pt x="1518" y="1985"/>
                  </a:lnTo>
                  <a:lnTo>
                    <a:pt x="1512" y="1975"/>
                  </a:lnTo>
                  <a:lnTo>
                    <a:pt x="1507" y="1962"/>
                  </a:lnTo>
                  <a:lnTo>
                    <a:pt x="1503" y="1945"/>
                  </a:lnTo>
                  <a:lnTo>
                    <a:pt x="1502" y="1923"/>
                  </a:lnTo>
                  <a:lnTo>
                    <a:pt x="1502" y="1923"/>
                  </a:lnTo>
                  <a:lnTo>
                    <a:pt x="1503" y="1904"/>
                  </a:lnTo>
                  <a:lnTo>
                    <a:pt x="1507" y="1889"/>
                  </a:lnTo>
                  <a:lnTo>
                    <a:pt x="1512" y="1877"/>
                  </a:lnTo>
                  <a:lnTo>
                    <a:pt x="1518" y="1868"/>
                  </a:lnTo>
                  <a:lnTo>
                    <a:pt x="1524" y="1861"/>
                  </a:lnTo>
                  <a:lnTo>
                    <a:pt x="1532" y="1857"/>
                  </a:lnTo>
                  <a:lnTo>
                    <a:pt x="1540" y="1855"/>
                  </a:lnTo>
                  <a:lnTo>
                    <a:pt x="1548" y="1855"/>
                  </a:lnTo>
                  <a:lnTo>
                    <a:pt x="1548" y="1855"/>
                  </a:lnTo>
                  <a:lnTo>
                    <a:pt x="1555" y="1855"/>
                  </a:lnTo>
                  <a:lnTo>
                    <a:pt x="1563" y="1857"/>
                  </a:lnTo>
                  <a:lnTo>
                    <a:pt x="1570" y="1860"/>
                  </a:lnTo>
                  <a:lnTo>
                    <a:pt x="1575" y="1862"/>
                  </a:lnTo>
                  <a:lnTo>
                    <a:pt x="1580" y="1867"/>
                  </a:lnTo>
                  <a:lnTo>
                    <a:pt x="1585" y="1871"/>
                  </a:lnTo>
                  <a:lnTo>
                    <a:pt x="1591" y="1879"/>
                  </a:lnTo>
                  <a:lnTo>
                    <a:pt x="1591" y="1879"/>
                  </a:lnTo>
                  <a:close/>
                  <a:moveTo>
                    <a:pt x="1840" y="1865"/>
                  </a:moveTo>
                  <a:lnTo>
                    <a:pt x="1840" y="1865"/>
                  </a:lnTo>
                  <a:lnTo>
                    <a:pt x="1854" y="1857"/>
                  </a:lnTo>
                  <a:lnTo>
                    <a:pt x="1869" y="1852"/>
                  </a:lnTo>
                  <a:lnTo>
                    <a:pt x="1885" y="1849"/>
                  </a:lnTo>
                  <a:lnTo>
                    <a:pt x="1902" y="1848"/>
                  </a:lnTo>
                  <a:lnTo>
                    <a:pt x="1902" y="1848"/>
                  </a:lnTo>
                  <a:lnTo>
                    <a:pt x="1913" y="1849"/>
                  </a:lnTo>
                  <a:lnTo>
                    <a:pt x="1921" y="1850"/>
                  </a:lnTo>
                  <a:lnTo>
                    <a:pt x="1928" y="1852"/>
                  </a:lnTo>
                  <a:lnTo>
                    <a:pt x="1935" y="1857"/>
                  </a:lnTo>
                  <a:lnTo>
                    <a:pt x="1939" y="1862"/>
                  </a:lnTo>
                  <a:lnTo>
                    <a:pt x="1943" y="1868"/>
                  </a:lnTo>
                  <a:lnTo>
                    <a:pt x="1945" y="1874"/>
                  </a:lnTo>
                  <a:lnTo>
                    <a:pt x="1945" y="1883"/>
                  </a:lnTo>
                  <a:lnTo>
                    <a:pt x="1945" y="1900"/>
                  </a:lnTo>
                  <a:lnTo>
                    <a:pt x="1945" y="1900"/>
                  </a:lnTo>
                  <a:lnTo>
                    <a:pt x="1935" y="1895"/>
                  </a:lnTo>
                  <a:lnTo>
                    <a:pt x="1921" y="1891"/>
                  </a:lnTo>
                  <a:lnTo>
                    <a:pt x="1908" y="1889"/>
                  </a:lnTo>
                  <a:lnTo>
                    <a:pt x="1893" y="1888"/>
                  </a:lnTo>
                  <a:lnTo>
                    <a:pt x="1893" y="1888"/>
                  </a:lnTo>
                  <a:lnTo>
                    <a:pt x="1876" y="1889"/>
                  </a:lnTo>
                  <a:lnTo>
                    <a:pt x="1859" y="1893"/>
                  </a:lnTo>
                  <a:lnTo>
                    <a:pt x="1843" y="1897"/>
                  </a:lnTo>
                  <a:lnTo>
                    <a:pt x="1835" y="1901"/>
                  </a:lnTo>
                  <a:lnTo>
                    <a:pt x="1828" y="1906"/>
                  </a:lnTo>
                  <a:lnTo>
                    <a:pt x="1822" y="1911"/>
                  </a:lnTo>
                  <a:lnTo>
                    <a:pt x="1815" y="1917"/>
                  </a:lnTo>
                  <a:lnTo>
                    <a:pt x="1809" y="1923"/>
                  </a:lnTo>
                  <a:lnTo>
                    <a:pt x="1805" y="1930"/>
                  </a:lnTo>
                  <a:lnTo>
                    <a:pt x="1801" y="1939"/>
                  </a:lnTo>
                  <a:lnTo>
                    <a:pt x="1798" y="1948"/>
                  </a:lnTo>
                  <a:lnTo>
                    <a:pt x="1797" y="1958"/>
                  </a:lnTo>
                  <a:lnTo>
                    <a:pt x="1796" y="1968"/>
                  </a:lnTo>
                  <a:lnTo>
                    <a:pt x="1796" y="1968"/>
                  </a:lnTo>
                  <a:lnTo>
                    <a:pt x="1797" y="1980"/>
                  </a:lnTo>
                  <a:lnTo>
                    <a:pt x="1798" y="1991"/>
                  </a:lnTo>
                  <a:lnTo>
                    <a:pt x="1801" y="2000"/>
                  </a:lnTo>
                  <a:lnTo>
                    <a:pt x="1805" y="2009"/>
                  </a:lnTo>
                  <a:lnTo>
                    <a:pt x="1808" y="2017"/>
                  </a:lnTo>
                  <a:lnTo>
                    <a:pt x="1814" y="2024"/>
                  </a:lnTo>
                  <a:lnTo>
                    <a:pt x="1819" y="2030"/>
                  </a:lnTo>
                  <a:lnTo>
                    <a:pt x="1826" y="2036"/>
                  </a:lnTo>
                  <a:lnTo>
                    <a:pt x="1832" y="2041"/>
                  </a:lnTo>
                  <a:lnTo>
                    <a:pt x="1840" y="2045"/>
                  </a:lnTo>
                  <a:lnTo>
                    <a:pt x="1856" y="2051"/>
                  </a:lnTo>
                  <a:lnTo>
                    <a:pt x="1871" y="2054"/>
                  </a:lnTo>
                  <a:lnTo>
                    <a:pt x="1887" y="2055"/>
                  </a:lnTo>
                  <a:lnTo>
                    <a:pt x="1887" y="2055"/>
                  </a:lnTo>
                  <a:lnTo>
                    <a:pt x="1901" y="2053"/>
                  </a:lnTo>
                  <a:lnTo>
                    <a:pt x="1909" y="2052"/>
                  </a:lnTo>
                  <a:lnTo>
                    <a:pt x="1916" y="2049"/>
                  </a:lnTo>
                  <a:lnTo>
                    <a:pt x="1925" y="2046"/>
                  </a:lnTo>
                  <a:lnTo>
                    <a:pt x="1932" y="2041"/>
                  </a:lnTo>
                  <a:lnTo>
                    <a:pt x="1939" y="2036"/>
                  </a:lnTo>
                  <a:lnTo>
                    <a:pt x="1945" y="2030"/>
                  </a:lnTo>
                  <a:lnTo>
                    <a:pt x="1945" y="2049"/>
                  </a:lnTo>
                  <a:lnTo>
                    <a:pt x="2006" y="2049"/>
                  </a:lnTo>
                  <a:lnTo>
                    <a:pt x="2006" y="1884"/>
                  </a:lnTo>
                  <a:lnTo>
                    <a:pt x="2006" y="1884"/>
                  </a:lnTo>
                  <a:lnTo>
                    <a:pt x="2006" y="1874"/>
                  </a:lnTo>
                  <a:lnTo>
                    <a:pt x="2005" y="1866"/>
                  </a:lnTo>
                  <a:lnTo>
                    <a:pt x="2003" y="1857"/>
                  </a:lnTo>
                  <a:lnTo>
                    <a:pt x="2000" y="1849"/>
                  </a:lnTo>
                  <a:lnTo>
                    <a:pt x="1995" y="1842"/>
                  </a:lnTo>
                  <a:lnTo>
                    <a:pt x="1992" y="1834"/>
                  </a:lnTo>
                  <a:lnTo>
                    <a:pt x="1986" y="1828"/>
                  </a:lnTo>
                  <a:lnTo>
                    <a:pt x="1979" y="1822"/>
                  </a:lnTo>
                  <a:lnTo>
                    <a:pt x="1973" y="1817"/>
                  </a:lnTo>
                  <a:lnTo>
                    <a:pt x="1966" y="1812"/>
                  </a:lnTo>
                  <a:lnTo>
                    <a:pt x="1958" y="1809"/>
                  </a:lnTo>
                  <a:lnTo>
                    <a:pt x="1949" y="1805"/>
                  </a:lnTo>
                  <a:lnTo>
                    <a:pt x="1939" y="1803"/>
                  </a:lnTo>
                  <a:lnTo>
                    <a:pt x="1930" y="1801"/>
                  </a:lnTo>
                  <a:lnTo>
                    <a:pt x="1919" y="1800"/>
                  </a:lnTo>
                  <a:lnTo>
                    <a:pt x="1908" y="1799"/>
                  </a:lnTo>
                  <a:lnTo>
                    <a:pt x="1908" y="1799"/>
                  </a:lnTo>
                  <a:lnTo>
                    <a:pt x="1894" y="1800"/>
                  </a:lnTo>
                  <a:lnTo>
                    <a:pt x="1883" y="1800"/>
                  </a:lnTo>
                  <a:lnTo>
                    <a:pt x="1871" y="1803"/>
                  </a:lnTo>
                  <a:lnTo>
                    <a:pt x="1859" y="1805"/>
                  </a:lnTo>
                  <a:lnTo>
                    <a:pt x="1848" y="1809"/>
                  </a:lnTo>
                  <a:lnTo>
                    <a:pt x="1837" y="1812"/>
                  </a:lnTo>
                  <a:lnTo>
                    <a:pt x="1826" y="1817"/>
                  </a:lnTo>
                  <a:lnTo>
                    <a:pt x="1815" y="1823"/>
                  </a:lnTo>
                  <a:lnTo>
                    <a:pt x="1840" y="1865"/>
                  </a:lnTo>
                  <a:close/>
                  <a:moveTo>
                    <a:pt x="1857" y="1968"/>
                  </a:moveTo>
                  <a:lnTo>
                    <a:pt x="1857" y="1968"/>
                  </a:lnTo>
                  <a:lnTo>
                    <a:pt x="1857" y="1961"/>
                  </a:lnTo>
                  <a:lnTo>
                    <a:pt x="1859" y="1953"/>
                  </a:lnTo>
                  <a:lnTo>
                    <a:pt x="1863" y="1947"/>
                  </a:lnTo>
                  <a:lnTo>
                    <a:pt x="1868" y="1942"/>
                  </a:lnTo>
                  <a:lnTo>
                    <a:pt x="1874" y="1939"/>
                  </a:lnTo>
                  <a:lnTo>
                    <a:pt x="1881" y="1936"/>
                  </a:lnTo>
                  <a:lnTo>
                    <a:pt x="1890" y="1934"/>
                  </a:lnTo>
                  <a:lnTo>
                    <a:pt x="1898" y="1934"/>
                  </a:lnTo>
                  <a:lnTo>
                    <a:pt x="1898" y="1934"/>
                  </a:lnTo>
                  <a:lnTo>
                    <a:pt x="1911" y="1934"/>
                  </a:lnTo>
                  <a:lnTo>
                    <a:pt x="1924" y="1936"/>
                  </a:lnTo>
                  <a:lnTo>
                    <a:pt x="1935" y="1940"/>
                  </a:lnTo>
                  <a:lnTo>
                    <a:pt x="1945" y="1946"/>
                  </a:lnTo>
                  <a:lnTo>
                    <a:pt x="1945" y="1979"/>
                  </a:lnTo>
                  <a:lnTo>
                    <a:pt x="1945" y="1979"/>
                  </a:lnTo>
                  <a:lnTo>
                    <a:pt x="1943" y="1984"/>
                  </a:lnTo>
                  <a:lnTo>
                    <a:pt x="1938" y="1989"/>
                  </a:lnTo>
                  <a:lnTo>
                    <a:pt x="1933" y="1993"/>
                  </a:lnTo>
                  <a:lnTo>
                    <a:pt x="1927" y="1997"/>
                  </a:lnTo>
                  <a:lnTo>
                    <a:pt x="1921" y="2001"/>
                  </a:lnTo>
                  <a:lnTo>
                    <a:pt x="1914" y="2003"/>
                  </a:lnTo>
                  <a:lnTo>
                    <a:pt x="1907" y="2004"/>
                  </a:lnTo>
                  <a:lnTo>
                    <a:pt x="1898" y="2006"/>
                  </a:lnTo>
                  <a:lnTo>
                    <a:pt x="1898" y="2006"/>
                  </a:lnTo>
                  <a:lnTo>
                    <a:pt x="1890" y="2004"/>
                  </a:lnTo>
                  <a:lnTo>
                    <a:pt x="1881" y="2002"/>
                  </a:lnTo>
                  <a:lnTo>
                    <a:pt x="1874" y="2000"/>
                  </a:lnTo>
                  <a:lnTo>
                    <a:pt x="1868" y="1995"/>
                  </a:lnTo>
                  <a:lnTo>
                    <a:pt x="1863" y="1990"/>
                  </a:lnTo>
                  <a:lnTo>
                    <a:pt x="1859" y="1984"/>
                  </a:lnTo>
                  <a:lnTo>
                    <a:pt x="1858" y="1976"/>
                  </a:lnTo>
                  <a:lnTo>
                    <a:pt x="1857" y="1968"/>
                  </a:lnTo>
                  <a:lnTo>
                    <a:pt x="1857" y="1968"/>
                  </a:lnTo>
                  <a:close/>
                  <a:moveTo>
                    <a:pt x="2569" y="1979"/>
                  </a:moveTo>
                  <a:lnTo>
                    <a:pt x="2569" y="1979"/>
                  </a:lnTo>
                  <a:lnTo>
                    <a:pt x="2560" y="1986"/>
                  </a:lnTo>
                  <a:lnTo>
                    <a:pt x="2549" y="1992"/>
                  </a:lnTo>
                  <a:lnTo>
                    <a:pt x="2543" y="1995"/>
                  </a:lnTo>
                  <a:lnTo>
                    <a:pt x="2536" y="1997"/>
                  </a:lnTo>
                  <a:lnTo>
                    <a:pt x="2529" y="1998"/>
                  </a:lnTo>
                  <a:lnTo>
                    <a:pt x="2521" y="2000"/>
                  </a:lnTo>
                  <a:lnTo>
                    <a:pt x="2521" y="2000"/>
                  </a:lnTo>
                  <a:lnTo>
                    <a:pt x="2515" y="1998"/>
                  </a:lnTo>
                  <a:lnTo>
                    <a:pt x="2508" y="1998"/>
                  </a:lnTo>
                  <a:lnTo>
                    <a:pt x="2500" y="1996"/>
                  </a:lnTo>
                  <a:lnTo>
                    <a:pt x="2490" y="1991"/>
                  </a:lnTo>
                  <a:lnTo>
                    <a:pt x="2481" y="1985"/>
                  </a:lnTo>
                  <a:lnTo>
                    <a:pt x="2478" y="1980"/>
                  </a:lnTo>
                  <a:lnTo>
                    <a:pt x="2474" y="1975"/>
                  </a:lnTo>
                  <a:lnTo>
                    <a:pt x="2472" y="1969"/>
                  </a:lnTo>
                  <a:lnTo>
                    <a:pt x="2469" y="1962"/>
                  </a:lnTo>
                  <a:lnTo>
                    <a:pt x="2468" y="1955"/>
                  </a:lnTo>
                  <a:lnTo>
                    <a:pt x="2467" y="1946"/>
                  </a:lnTo>
                  <a:lnTo>
                    <a:pt x="2616" y="1946"/>
                  </a:lnTo>
                  <a:lnTo>
                    <a:pt x="2616" y="1946"/>
                  </a:lnTo>
                  <a:lnTo>
                    <a:pt x="2617" y="1928"/>
                  </a:lnTo>
                  <a:lnTo>
                    <a:pt x="2617" y="1928"/>
                  </a:lnTo>
                  <a:lnTo>
                    <a:pt x="2617" y="1913"/>
                  </a:lnTo>
                  <a:lnTo>
                    <a:pt x="2615" y="1900"/>
                  </a:lnTo>
                  <a:lnTo>
                    <a:pt x="2614" y="1886"/>
                  </a:lnTo>
                  <a:lnTo>
                    <a:pt x="2610" y="1874"/>
                  </a:lnTo>
                  <a:lnTo>
                    <a:pt x="2607" y="1863"/>
                  </a:lnTo>
                  <a:lnTo>
                    <a:pt x="2602" y="1852"/>
                  </a:lnTo>
                  <a:lnTo>
                    <a:pt x="2596" y="1843"/>
                  </a:lnTo>
                  <a:lnTo>
                    <a:pt x="2589" y="1834"/>
                  </a:lnTo>
                  <a:lnTo>
                    <a:pt x="2582" y="1826"/>
                  </a:lnTo>
                  <a:lnTo>
                    <a:pt x="2575" y="1820"/>
                  </a:lnTo>
                  <a:lnTo>
                    <a:pt x="2566" y="1814"/>
                  </a:lnTo>
                  <a:lnTo>
                    <a:pt x="2557" y="1809"/>
                  </a:lnTo>
                  <a:lnTo>
                    <a:pt x="2547" y="1805"/>
                  </a:lnTo>
                  <a:lnTo>
                    <a:pt x="2537" y="1801"/>
                  </a:lnTo>
                  <a:lnTo>
                    <a:pt x="2526" y="1800"/>
                  </a:lnTo>
                  <a:lnTo>
                    <a:pt x="2514" y="1799"/>
                  </a:lnTo>
                  <a:lnTo>
                    <a:pt x="2514" y="1799"/>
                  </a:lnTo>
                  <a:lnTo>
                    <a:pt x="2503" y="1800"/>
                  </a:lnTo>
                  <a:lnTo>
                    <a:pt x="2492" y="1801"/>
                  </a:lnTo>
                  <a:lnTo>
                    <a:pt x="2481" y="1805"/>
                  </a:lnTo>
                  <a:lnTo>
                    <a:pt x="2470" y="1809"/>
                  </a:lnTo>
                  <a:lnTo>
                    <a:pt x="2461" y="1814"/>
                  </a:lnTo>
                  <a:lnTo>
                    <a:pt x="2452" y="1821"/>
                  </a:lnTo>
                  <a:lnTo>
                    <a:pt x="2444" y="1827"/>
                  </a:lnTo>
                  <a:lnTo>
                    <a:pt x="2436" y="1835"/>
                  </a:lnTo>
                  <a:lnTo>
                    <a:pt x="2429" y="1844"/>
                  </a:lnTo>
                  <a:lnTo>
                    <a:pt x="2423" y="1854"/>
                  </a:lnTo>
                  <a:lnTo>
                    <a:pt x="2418" y="1865"/>
                  </a:lnTo>
                  <a:lnTo>
                    <a:pt x="2413" y="1876"/>
                  </a:lnTo>
                  <a:lnTo>
                    <a:pt x="2410" y="1888"/>
                  </a:lnTo>
                  <a:lnTo>
                    <a:pt x="2407" y="1901"/>
                  </a:lnTo>
                  <a:lnTo>
                    <a:pt x="2406" y="1913"/>
                  </a:lnTo>
                  <a:lnTo>
                    <a:pt x="2405" y="1928"/>
                  </a:lnTo>
                  <a:lnTo>
                    <a:pt x="2405" y="1928"/>
                  </a:lnTo>
                  <a:lnTo>
                    <a:pt x="2406" y="1941"/>
                  </a:lnTo>
                  <a:lnTo>
                    <a:pt x="2407" y="1955"/>
                  </a:lnTo>
                  <a:lnTo>
                    <a:pt x="2410" y="1968"/>
                  </a:lnTo>
                  <a:lnTo>
                    <a:pt x="2413" y="1980"/>
                  </a:lnTo>
                  <a:lnTo>
                    <a:pt x="2418" y="1991"/>
                  </a:lnTo>
                  <a:lnTo>
                    <a:pt x="2423" y="2002"/>
                  </a:lnTo>
                  <a:lnTo>
                    <a:pt x="2429" y="2012"/>
                  </a:lnTo>
                  <a:lnTo>
                    <a:pt x="2436" y="2020"/>
                  </a:lnTo>
                  <a:lnTo>
                    <a:pt x="2445" y="2028"/>
                  </a:lnTo>
                  <a:lnTo>
                    <a:pt x="2453" y="2035"/>
                  </a:lnTo>
                  <a:lnTo>
                    <a:pt x="2463" y="2041"/>
                  </a:lnTo>
                  <a:lnTo>
                    <a:pt x="2473" y="2046"/>
                  </a:lnTo>
                  <a:lnTo>
                    <a:pt x="2484" y="2049"/>
                  </a:lnTo>
                  <a:lnTo>
                    <a:pt x="2496" y="2053"/>
                  </a:lnTo>
                  <a:lnTo>
                    <a:pt x="2508" y="2054"/>
                  </a:lnTo>
                  <a:lnTo>
                    <a:pt x="2521" y="2055"/>
                  </a:lnTo>
                  <a:lnTo>
                    <a:pt x="2521" y="2055"/>
                  </a:lnTo>
                  <a:lnTo>
                    <a:pt x="2534" y="2054"/>
                  </a:lnTo>
                  <a:lnTo>
                    <a:pt x="2545" y="2053"/>
                  </a:lnTo>
                  <a:lnTo>
                    <a:pt x="2557" y="2049"/>
                  </a:lnTo>
                  <a:lnTo>
                    <a:pt x="2568" y="2046"/>
                  </a:lnTo>
                  <a:lnTo>
                    <a:pt x="2579" y="2040"/>
                  </a:lnTo>
                  <a:lnTo>
                    <a:pt x="2588" y="2034"/>
                  </a:lnTo>
                  <a:lnTo>
                    <a:pt x="2598" y="2025"/>
                  </a:lnTo>
                  <a:lnTo>
                    <a:pt x="2608" y="2017"/>
                  </a:lnTo>
                  <a:lnTo>
                    <a:pt x="2569" y="1979"/>
                  </a:lnTo>
                  <a:close/>
                  <a:moveTo>
                    <a:pt x="2468" y="1901"/>
                  </a:moveTo>
                  <a:lnTo>
                    <a:pt x="2468" y="1901"/>
                  </a:lnTo>
                  <a:lnTo>
                    <a:pt x="2469" y="1890"/>
                  </a:lnTo>
                  <a:lnTo>
                    <a:pt x="2472" y="1880"/>
                  </a:lnTo>
                  <a:lnTo>
                    <a:pt x="2475" y="1872"/>
                  </a:lnTo>
                  <a:lnTo>
                    <a:pt x="2481" y="1865"/>
                  </a:lnTo>
                  <a:lnTo>
                    <a:pt x="2487" y="1859"/>
                  </a:lnTo>
                  <a:lnTo>
                    <a:pt x="2495" y="1855"/>
                  </a:lnTo>
                  <a:lnTo>
                    <a:pt x="2503" y="1851"/>
                  </a:lnTo>
                  <a:lnTo>
                    <a:pt x="2513" y="1851"/>
                  </a:lnTo>
                  <a:lnTo>
                    <a:pt x="2513" y="1851"/>
                  </a:lnTo>
                  <a:lnTo>
                    <a:pt x="2524" y="1852"/>
                  </a:lnTo>
                  <a:lnTo>
                    <a:pt x="2534" y="1855"/>
                  </a:lnTo>
                  <a:lnTo>
                    <a:pt x="2541" y="1860"/>
                  </a:lnTo>
                  <a:lnTo>
                    <a:pt x="2547" y="1867"/>
                  </a:lnTo>
                  <a:lnTo>
                    <a:pt x="2552" y="1874"/>
                  </a:lnTo>
                  <a:lnTo>
                    <a:pt x="2555" y="1883"/>
                  </a:lnTo>
                  <a:lnTo>
                    <a:pt x="2558" y="1893"/>
                  </a:lnTo>
                  <a:lnTo>
                    <a:pt x="2559" y="1901"/>
                  </a:lnTo>
                  <a:lnTo>
                    <a:pt x="2468" y="1901"/>
                  </a:lnTo>
                  <a:close/>
                  <a:moveTo>
                    <a:pt x="3153" y="1979"/>
                  </a:moveTo>
                  <a:lnTo>
                    <a:pt x="3153" y="1979"/>
                  </a:lnTo>
                  <a:lnTo>
                    <a:pt x="3144" y="1986"/>
                  </a:lnTo>
                  <a:lnTo>
                    <a:pt x="3134" y="1992"/>
                  </a:lnTo>
                  <a:lnTo>
                    <a:pt x="3127" y="1995"/>
                  </a:lnTo>
                  <a:lnTo>
                    <a:pt x="3121" y="1997"/>
                  </a:lnTo>
                  <a:lnTo>
                    <a:pt x="3113" y="1998"/>
                  </a:lnTo>
                  <a:lnTo>
                    <a:pt x="3105" y="2000"/>
                  </a:lnTo>
                  <a:lnTo>
                    <a:pt x="3105" y="2000"/>
                  </a:lnTo>
                  <a:lnTo>
                    <a:pt x="3099" y="1998"/>
                  </a:lnTo>
                  <a:lnTo>
                    <a:pt x="3091" y="1998"/>
                  </a:lnTo>
                  <a:lnTo>
                    <a:pt x="3083" y="1996"/>
                  </a:lnTo>
                  <a:lnTo>
                    <a:pt x="3074" y="1991"/>
                  </a:lnTo>
                  <a:lnTo>
                    <a:pt x="3066" y="1985"/>
                  </a:lnTo>
                  <a:lnTo>
                    <a:pt x="3062" y="1980"/>
                  </a:lnTo>
                  <a:lnTo>
                    <a:pt x="3059" y="1975"/>
                  </a:lnTo>
                  <a:lnTo>
                    <a:pt x="3056" y="1969"/>
                  </a:lnTo>
                  <a:lnTo>
                    <a:pt x="3054" y="1962"/>
                  </a:lnTo>
                  <a:lnTo>
                    <a:pt x="3051" y="1955"/>
                  </a:lnTo>
                  <a:lnTo>
                    <a:pt x="3050" y="1946"/>
                  </a:lnTo>
                  <a:lnTo>
                    <a:pt x="3201" y="1946"/>
                  </a:lnTo>
                  <a:lnTo>
                    <a:pt x="3201" y="1946"/>
                  </a:lnTo>
                  <a:lnTo>
                    <a:pt x="3202" y="1928"/>
                  </a:lnTo>
                  <a:lnTo>
                    <a:pt x="3202" y="1928"/>
                  </a:lnTo>
                  <a:lnTo>
                    <a:pt x="3201" y="1913"/>
                  </a:lnTo>
                  <a:lnTo>
                    <a:pt x="3199" y="1900"/>
                  </a:lnTo>
                  <a:lnTo>
                    <a:pt x="3197" y="1886"/>
                  </a:lnTo>
                  <a:lnTo>
                    <a:pt x="3195" y="1874"/>
                  </a:lnTo>
                  <a:lnTo>
                    <a:pt x="3190" y="1863"/>
                  </a:lnTo>
                  <a:lnTo>
                    <a:pt x="3185" y="1852"/>
                  </a:lnTo>
                  <a:lnTo>
                    <a:pt x="3180" y="1843"/>
                  </a:lnTo>
                  <a:lnTo>
                    <a:pt x="3174" y="1834"/>
                  </a:lnTo>
                  <a:lnTo>
                    <a:pt x="3167" y="1826"/>
                  </a:lnTo>
                  <a:lnTo>
                    <a:pt x="3158" y="1820"/>
                  </a:lnTo>
                  <a:lnTo>
                    <a:pt x="3150" y="1814"/>
                  </a:lnTo>
                  <a:lnTo>
                    <a:pt x="3141" y="1809"/>
                  </a:lnTo>
                  <a:lnTo>
                    <a:pt x="3131" y="1805"/>
                  </a:lnTo>
                  <a:lnTo>
                    <a:pt x="3121" y="1801"/>
                  </a:lnTo>
                  <a:lnTo>
                    <a:pt x="3110" y="1800"/>
                  </a:lnTo>
                  <a:lnTo>
                    <a:pt x="3099" y="1799"/>
                  </a:lnTo>
                  <a:lnTo>
                    <a:pt x="3099" y="1799"/>
                  </a:lnTo>
                  <a:lnTo>
                    <a:pt x="3086" y="1800"/>
                  </a:lnTo>
                  <a:lnTo>
                    <a:pt x="3076" y="1801"/>
                  </a:lnTo>
                  <a:lnTo>
                    <a:pt x="3065" y="1805"/>
                  </a:lnTo>
                  <a:lnTo>
                    <a:pt x="3055" y="1809"/>
                  </a:lnTo>
                  <a:lnTo>
                    <a:pt x="3045" y="1814"/>
                  </a:lnTo>
                  <a:lnTo>
                    <a:pt x="3035" y="1821"/>
                  </a:lnTo>
                  <a:lnTo>
                    <a:pt x="3028" y="1827"/>
                  </a:lnTo>
                  <a:lnTo>
                    <a:pt x="3020" y="1835"/>
                  </a:lnTo>
                  <a:lnTo>
                    <a:pt x="3012" y="1844"/>
                  </a:lnTo>
                  <a:lnTo>
                    <a:pt x="3006" y="1854"/>
                  </a:lnTo>
                  <a:lnTo>
                    <a:pt x="3001" y="1865"/>
                  </a:lnTo>
                  <a:lnTo>
                    <a:pt x="2997" y="1876"/>
                  </a:lnTo>
                  <a:lnTo>
                    <a:pt x="2994" y="1888"/>
                  </a:lnTo>
                  <a:lnTo>
                    <a:pt x="2990" y="1901"/>
                  </a:lnTo>
                  <a:lnTo>
                    <a:pt x="2989" y="1913"/>
                  </a:lnTo>
                  <a:lnTo>
                    <a:pt x="2989" y="1928"/>
                  </a:lnTo>
                  <a:lnTo>
                    <a:pt x="2989" y="1928"/>
                  </a:lnTo>
                  <a:lnTo>
                    <a:pt x="2989" y="1941"/>
                  </a:lnTo>
                  <a:lnTo>
                    <a:pt x="2990" y="1955"/>
                  </a:lnTo>
                  <a:lnTo>
                    <a:pt x="2993" y="1968"/>
                  </a:lnTo>
                  <a:lnTo>
                    <a:pt x="2997" y="1980"/>
                  </a:lnTo>
                  <a:lnTo>
                    <a:pt x="3001" y="1991"/>
                  </a:lnTo>
                  <a:lnTo>
                    <a:pt x="3008" y="2002"/>
                  </a:lnTo>
                  <a:lnTo>
                    <a:pt x="3014" y="2012"/>
                  </a:lnTo>
                  <a:lnTo>
                    <a:pt x="3021" y="2020"/>
                  </a:lnTo>
                  <a:lnTo>
                    <a:pt x="3028" y="2028"/>
                  </a:lnTo>
                  <a:lnTo>
                    <a:pt x="3037" y="2035"/>
                  </a:lnTo>
                  <a:lnTo>
                    <a:pt x="3046" y="2041"/>
                  </a:lnTo>
                  <a:lnTo>
                    <a:pt x="3057" y="2046"/>
                  </a:lnTo>
                  <a:lnTo>
                    <a:pt x="3068" y="2049"/>
                  </a:lnTo>
                  <a:lnTo>
                    <a:pt x="3079" y="2053"/>
                  </a:lnTo>
                  <a:lnTo>
                    <a:pt x="3093" y="2054"/>
                  </a:lnTo>
                  <a:lnTo>
                    <a:pt x="3105" y="2055"/>
                  </a:lnTo>
                  <a:lnTo>
                    <a:pt x="3105" y="2055"/>
                  </a:lnTo>
                  <a:lnTo>
                    <a:pt x="3117" y="2054"/>
                  </a:lnTo>
                  <a:lnTo>
                    <a:pt x="3129" y="2053"/>
                  </a:lnTo>
                  <a:lnTo>
                    <a:pt x="3140" y="2049"/>
                  </a:lnTo>
                  <a:lnTo>
                    <a:pt x="3151" y="2046"/>
                  </a:lnTo>
                  <a:lnTo>
                    <a:pt x="3162" y="2040"/>
                  </a:lnTo>
                  <a:lnTo>
                    <a:pt x="3173" y="2034"/>
                  </a:lnTo>
                  <a:lnTo>
                    <a:pt x="3182" y="2025"/>
                  </a:lnTo>
                  <a:lnTo>
                    <a:pt x="3191" y="2017"/>
                  </a:lnTo>
                  <a:lnTo>
                    <a:pt x="3153" y="1979"/>
                  </a:lnTo>
                  <a:close/>
                  <a:moveTo>
                    <a:pt x="3051" y="1901"/>
                  </a:moveTo>
                  <a:lnTo>
                    <a:pt x="3051" y="1901"/>
                  </a:lnTo>
                  <a:lnTo>
                    <a:pt x="3052" y="1890"/>
                  </a:lnTo>
                  <a:lnTo>
                    <a:pt x="3056" y="1880"/>
                  </a:lnTo>
                  <a:lnTo>
                    <a:pt x="3060" y="1872"/>
                  </a:lnTo>
                  <a:lnTo>
                    <a:pt x="3065" y="1865"/>
                  </a:lnTo>
                  <a:lnTo>
                    <a:pt x="3072" y="1859"/>
                  </a:lnTo>
                  <a:lnTo>
                    <a:pt x="3079" y="1855"/>
                  </a:lnTo>
                  <a:lnTo>
                    <a:pt x="3088" y="1851"/>
                  </a:lnTo>
                  <a:lnTo>
                    <a:pt x="3097" y="1851"/>
                  </a:lnTo>
                  <a:lnTo>
                    <a:pt x="3097" y="1851"/>
                  </a:lnTo>
                  <a:lnTo>
                    <a:pt x="3108" y="1852"/>
                  </a:lnTo>
                  <a:lnTo>
                    <a:pt x="3117" y="1855"/>
                  </a:lnTo>
                  <a:lnTo>
                    <a:pt x="3125" y="1860"/>
                  </a:lnTo>
                  <a:lnTo>
                    <a:pt x="3131" y="1867"/>
                  </a:lnTo>
                  <a:lnTo>
                    <a:pt x="3136" y="1874"/>
                  </a:lnTo>
                  <a:lnTo>
                    <a:pt x="3140" y="1883"/>
                  </a:lnTo>
                  <a:lnTo>
                    <a:pt x="3142" y="1893"/>
                  </a:lnTo>
                  <a:lnTo>
                    <a:pt x="3144" y="1901"/>
                  </a:lnTo>
                  <a:lnTo>
                    <a:pt x="3051" y="1901"/>
                  </a:lnTo>
                  <a:close/>
                  <a:moveTo>
                    <a:pt x="2905" y="1964"/>
                  </a:moveTo>
                  <a:lnTo>
                    <a:pt x="2905" y="1964"/>
                  </a:lnTo>
                  <a:lnTo>
                    <a:pt x="2905" y="1973"/>
                  </a:lnTo>
                  <a:lnTo>
                    <a:pt x="2907" y="1979"/>
                  </a:lnTo>
                  <a:lnTo>
                    <a:pt x="2909" y="1985"/>
                  </a:lnTo>
                  <a:lnTo>
                    <a:pt x="2912" y="1990"/>
                  </a:lnTo>
                  <a:lnTo>
                    <a:pt x="2915" y="1993"/>
                  </a:lnTo>
                  <a:lnTo>
                    <a:pt x="2920" y="1996"/>
                  </a:lnTo>
                  <a:lnTo>
                    <a:pt x="2925" y="1997"/>
                  </a:lnTo>
                  <a:lnTo>
                    <a:pt x="2932" y="1997"/>
                  </a:lnTo>
                  <a:lnTo>
                    <a:pt x="2932" y="1997"/>
                  </a:lnTo>
                  <a:lnTo>
                    <a:pt x="2941" y="1997"/>
                  </a:lnTo>
                  <a:lnTo>
                    <a:pt x="2950" y="1995"/>
                  </a:lnTo>
                  <a:lnTo>
                    <a:pt x="2960" y="1991"/>
                  </a:lnTo>
                  <a:lnTo>
                    <a:pt x="2969" y="1986"/>
                  </a:lnTo>
                  <a:lnTo>
                    <a:pt x="2961" y="2043"/>
                  </a:lnTo>
                  <a:lnTo>
                    <a:pt x="2961" y="2043"/>
                  </a:lnTo>
                  <a:lnTo>
                    <a:pt x="2950" y="2048"/>
                  </a:lnTo>
                  <a:lnTo>
                    <a:pt x="2937" y="2052"/>
                  </a:lnTo>
                  <a:lnTo>
                    <a:pt x="2924" y="2054"/>
                  </a:lnTo>
                  <a:lnTo>
                    <a:pt x="2910" y="2055"/>
                  </a:lnTo>
                  <a:lnTo>
                    <a:pt x="2910" y="2055"/>
                  </a:lnTo>
                  <a:lnTo>
                    <a:pt x="2902" y="2054"/>
                  </a:lnTo>
                  <a:lnTo>
                    <a:pt x="2893" y="2053"/>
                  </a:lnTo>
                  <a:lnTo>
                    <a:pt x="2886" y="2051"/>
                  </a:lnTo>
                  <a:lnTo>
                    <a:pt x="2880" y="2048"/>
                  </a:lnTo>
                  <a:lnTo>
                    <a:pt x="2874" y="2045"/>
                  </a:lnTo>
                  <a:lnTo>
                    <a:pt x="2868" y="2041"/>
                  </a:lnTo>
                  <a:lnTo>
                    <a:pt x="2864" y="2036"/>
                  </a:lnTo>
                  <a:lnTo>
                    <a:pt x="2859" y="2030"/>
                  </a:lnTo>
                  <a:lnTo>
                    <a:pt x="2853" y="2019"/>
                  </a:lnTo>
                  <a:lnTo>
                    <a:pt x="2848" y="2006"/>
                  </a:lnTo>
                  <a:lnTo>
                    <a:pt x="2846" y="1993"/>
                  </a:lnTo>
                  <a:lnTo>
                    <a:pt x="2845" y="1980"/>
                  </a:lnTo>
                  <a:lnTo>
                    <a:pt x="2845" y="1861"/>
                  </a:lnTo>
                  <a:lnTo>
                    <a:pt x="2807" y="1861"/>
                  </a:lnTo>
                  <a:lnTo>
                    <a:pt x="2807" y="1805"/>
                  </a:lnTo>
                  <a:lnTo>
                    <a:pt x="2845" y="1805"/>
                  </a:lnTo>
                  <a:lnTo>
                    <a:pt x="2845" y="1742"/>
                  </a:lnTo>
                  <a:lnTo>
                    <a:pt x="2905" y="1711"/>
                  </a:lnTo>
                  <a:lnTo>
                    <a:pt x="2905" y="1805"/>
                  </a:lnTo>
                  <a:lnTo>
                    <a:pt x="2960" y="1805"/>
                  </a:lnTo>
                  <a:lnTo>
                    <a:pt x="2960" y="1861"/>
                  </a:lnTo>
                  <a:lnTo>
                    <a:pt x="2905" y="1861"/>
                  </a:lnTo>
                  <a:lnTo>
                    <a:pt x="2905" y="1964"/>
                  </a:lnTo>
                  <a:close/>
                  <a:moveTo>
                    <a:pt x="2788" y="2043"/>
                  </a:moveTo>
                  <a:lnTo>
                    <a:pt x="2788" y="2043"/>
                  </a:lnTo>
                  <a:lnTo>
                    <a:pt x="2777" y="2048"/>
                  </a:lnTo>
                  <a:lnTo>
                    <a:pt x="2764" y="2052"/>
                  </a:lnTo>
                  <a:lnTo>
                    <a:pt x="2751" y="2054"/>
                  </a:lnTo>
                  <a:lnTo>
                    <a:pt x="2738" y="2055"/>
                  </a:lnTo>
                  <a:lnTo>
                    <a:pt x="2738" y="2055"/>
                  </a:lnTo>
                  <a:lnTo>
                    <a:pt x="2728" y="2054"/>
                  </a:lnTo>
                  <a:lnTo>
                    <a:pt x="2721" y="2053"/>
                  </a:lnTo>
                  <a:lnTo>
                    <a:pt x="2713" y="2051"/>
                  </a:lnTo>
                  <a:lnTo>
                    <a:pt x="2706" y="2048"/>
                  </a:lnTo>
                  <a:lnTo>
                    <a:pt x="2701" y="2045"/>
                  </a:lnTo>
                  <a:lnTo>
                    <a:pt x="2695" y="2041"/>
                  </a:lnTo>
                  <a:lnTo>
                    <a:pt x="2690" y="2036"/>
                  </a:lnTo>
                  <a:lnTo>
                    <a:pt x="2687" y="2030"/>
                  </a:lnTo>
                  <a:lnTo>
                    <a:pt x="2679" y="2019"/>
                  </a:lnTo>
                  <a:lnTo>
                    <a:pt x="2676" y="2006"/>
                  </a:lnTo>
                  <a:lnTo>
                    <a:pt x="2672" y="1993"/>
                  </a:lnTo>
                  <a:lnTo>
                    <a:pt x="2672" y="1980"/>
                  </a:lnTo>
                  <a:lnTo>
                    <a:pt x="2672" y="1861"/>
                  </a:lnTo>
                  <a:lnTo>
                    <a:pt x="2634" y="1861"/>
                  </a:lnTo>
                  <a:lnTo>
                    <a:pt x="2634" y="1805"/>
                  </a:lnTo>
                  <a:lnTo>
                    <a:pt x="2672" y="1805"/>
                  </a:lnTo>
                  <a:lnTo>
                    <a:pt x="2672" y="1742"/>
                  </a:lnTo>
                  <a:lnTo>
                    <a:pt x="2733" y="1711"/>
                  </a:lnTo>
                  <a:lnTo>
                    <a:pt x="2733" y="1805"/>
                  </a:lnTo>
                  <a:lnTo>
                    <a:pt x="2784" y="1805"/>
                  </a:lnTo>
                  <a:lnTo>
                    <a:pt x="2784" y="1861"/>
                  </a:lnTo>
                  <a:lnTo>
                    <a:pt x="2733" y="1861"/>
                  </a:lnTo>
                  <a:lnTo>
                    <a:pt x="2733" y="1964"/>
                  </a:lnTo>
                  <a:lnTo>
                    <a:pt x="2733" y="1964"/>
                  </a:lnTo>
                  <a:lnTo>
                    <a:pt x="2733" y="1973"/>
                  </a:lnTo>
                  <a:lnTo>
                    <a:pt x="2734" y="1979"/>
                  </a:lnTo>
                  <a:lnTo>
                    <a:pt x="2737" y="1985"/>
                  </a:lnTo>
                  <a:lnTo>
                    <a:pt x="2739" y="1990"/>
                  </a:lnTo>
                  <a:lnTo>
                    <a:pt x="2743" y="1993"/>
                  </a:lnTo>
                  <a:lnTo>
                    <a:pt x="2747" y="1996"/>
                  </a:lnTo>
                  <a:lnTo>
                    <a:pt x="2752" y="1997"/>
                  </a:lnTo>
                  <a:lnTo>
                    <a:pt x="2758" y="1997"/>
                  </a:lnTo>
                  <a:lnTo>
                    <a:pt x="2758" y="1997"/>
                  </a:lnTo>
                  <a:lnTo>
                    <a:pt x="2768" y="1997"/>
                  </a:lnTo>
                  <a:lnTo>
                    <a:pt x="2778" y="1995"/>
                  </a:lnTo>
                  <a:lnTo>
                    <a:pt x="2786" y="1991"/>
                  </a:lnTo>
                  <a:lnTo>
                    <a:pt x="2795" y="1986"/>
                  </a:lnTo>
                  <a:lnTo>
                    <a:pt x="2788" y="2043"/>
                  </a:lnTo>
                  <a:close/>
                  <a:moveTo>
                    <a:pt x="3384" y="1873"/>
                  </a:moveTo>
                  <a:lnTo>
                    <a:pt x="3384" y="1873"/>
                  </a:lnTo>
                  <a:lnTo>
                    <a:pt x="3376" y="1867"/>
                  </a:lnTo>
                  <a:lnTo>
                    <a:pt x="3366" y="1863"/>
                  </a:lnTo>
                  <a:lnTo>
                    <a:pt x="3355" y="1861"/>
                  </a:lnTo>
                  <a:lnTo>
                    <a:pt x="3344" y="1860"/>
                  </a:lnTo>
                  <a:lnTo>
                    <a:pt x="3344" y="1860"/>
                  </a:lnTo>
                  <a:lnTo>
                    <a:pt x="3334" y="1861"/>
                  </a:lnTo>
                  <a:lnTo>
                    <a:pt x="3325" y="1863"/>
                  </a:lnTo>
                  <a:lnTo>
                    <a:pt x="3317" y="1868"/>
                  </a:lnTo>
                  <a:lnTo>
                    <a:pt x="3311" y="1874"/>
                  </a:lnTo>
                  <a:lnTo>
                    <a:pt x="3306" y="1882"/>
                  </a:lnTo>
                  <a:lnTo>
                    <a:pt x="3304" y="1891"/>
                  </a:lnTo>
                  <a:lnTo>
                    <a:pt x="3302" y="1904"/>
                  </a:lnTo>
                  <a:lnTo>
                    <a:pt x="3300" y="1917"/>
                  </a:lnTo>
                  <a:lnTo>
                    <a:pt x="3300" y="2049"/>
                  </a:lnTo>
                  <a:lnTo>
                    <a:pt x="3241" y="2049"/>
                  </a:lnTo>
                  <a:lnTo>
                    <a:pt x="3241" y="1805"/>
                  </a:lnTo>
                  <a:lnTo>
                    <a:pt x="3300" y="1805"/>
                  </a:lnTo>
                  <a:lnTo>
                    <a:pt x="3300" y="1826"/>
                  </a:lnTo>
                  <a:lnTo>
                    <a:pt x="3300" y="1826"/>
                  </a:lnTo>
                  <a:lnTo>
                    <a:pt x="3306" y="1820"/>
                  </a:lnTo>
                  <a:lnTo>
                    <a:pt x="3313" y="1814"/>
                  </a:lnTo>
                  <a:lnTo>
                    <a:pt x="3319" y="1810"/>
                  </a:lnTo>
                  <a:lnTo>
                    <a:pt x="3326" y="1806"/>
                  </a:lnTo>
                  <a:lnTo>
                    <a:pt x="3332" y="1803"/>
                  </a:lnTo>
                  <a:lnTo>
                    <a:pt x="3339" y="1801"/>
                  </a:lnTo>
                  <a:lnTo>
                    <a:pt x="3347" y="1800"/>
                  </a:lnTo>
                  <a:lnTo>
                    <a:pt x="3355" y="1799"/>
                  </a:lnTo>
                  <a:lnTo>
                    <a:pt x="3355" y="1799"/>
                  </a:lnTo>
                  <a:lnTo>
                    <a:pt x="3367" y="1800"/>
                  </a:lnTo>
                  <a:lnTo>
                    <a:pt x="3379" y="1804"/>
                  </a:lnTo>
                  <a:lnTo>
                    <a:pt x="3390" y="1807"/>
                  </a:lnTo>
                  <a:lnTo>
                    <a:pt x="3400" y="1814"/>
                  </a:lnTo>
                  <a:lnTo>
                    <a:pt x="3384" y="1873"/>
                  </a:lnTo>
                  <a:close/>
                  <a:moveTo>
                    <a:pt x="653" y="1747"/>
                  </a:moveTo>
                  <a:lnTo>
                    <a:pt x="653" y="1770"/>
                  </a:lnTo>
                  <a:lnTo>
                    <a:pt x="592" y="1770"/>
                  </a:lnTo>
                  <a:lnTo>
                    <a:pt x="592" y="1709"/>
                  </a:lnTo>
                  <a:lnTo>
                    <a:pt x="653" y="1709"/>
                  </a:lnTo>
                  <a:lnTo>
                    <a:pt x="653" y="1747"/>
                  </a:lnTo>
                  <a:close/>
                  <a:moveTo>
                    <a:pt x="1073" y="1805"/>
                  </a:moveTo>
                  <a:lnTo>
                    <a:pt x="1134" y="1805"/>
                  </a:lnTo>
                  <a:lnTo>
                    <a:pt x="1134" y="1930"/>
                  </a:lnTo>
                  <a:lnTo>
                    <a:pt x="1134" y="2049"/>
                  </a:lnTo>
                  <a:lnTo>
                    <a:pt x="1073" y="2049"/>
                  </a:lnTo>
                  <a:lnTo>
                    <a:pt x="1073" y="1805"/>
                  </a:lnTo>
                  <a:close/>
                  <a:moveTo>
                    <a:pt x="1134" y="1739"/>
                  </a:moveTo>
                  <a:lnTo>
                    <a:pt x="1134" y="1770"/>
                  </a:lnTo>
                  <a:lnTo>
                    <a:pt x="1073" y="1770"/>
                  </a:lnTo>
                  <a:lnTo>
                    <a:pt x="1073" y="1709"/>
                  </a:lnTo>
                  <a:lnTo>
                    <a:pt x="1134" y="1709"/>
                  </a:lnTo>
                  <a:lnTo>
                    <a:pt x="1134" y="1739"/>
                  </a:lnTo>
                  <a:close/>
                  <a:moveTo>
                    <a:pt x="2796" y="2250"/>
                  </a:moveTo>
                  <a:lnTo>
                    <a:pt x="2796" y="2250"/>
                  </a:lnTo>
                  <a:lnTo>
                    <a:pt x="2790" y="2245"/>
                  </a:lnTo>
                  <a:lnTo>
                    <a:pt x="2784" y="2240"/>
                  </a:lnTo>
                  <a:lnTo>
                    <a:pt x="2778" y="2237"/>
                  </a:lnTo>
                  <a:lnTo>
                    <a:pt x="2771" y="2233"/>
                  </a:lnTo>
                  <a:lnTo>
                    <a:pt x="2764" y="2231"/>
                  </a:lnTo>
                  <a:lnTo>
                    <a:pt x="2757" y="2229"/>
                  </a:lnTo>
                  <a:lnTo>
                    <a:pt x="2741" y="2227"/>
                  </a:lnTo>
                  <a:lnTo>
                    <a:pt x="2741" y="2227"/>
                  </a:lnTo>
                  <a:lnTo>
                    <a:pt x="2730" y="2228"/>
                  </a:lnTo>
                  <a:lnTo>
                    <a:pt x="2721" y="2229"/>
                  </a:lnTo>
                  <a:lnTo>
                    <a:pt x="2711" y="2233"/>
                  </a:lnTo>
                  <a:lnTo>
                    <a:pt x="2701" y="2237"/>
                  </a:lnTo>
                  <a:lnTo>
                    <a:pt x="2693" y="2241"/>
                  </a:lnTo>
                  <a:lnTo>
                    <a:pt x="2685" y="2246"/>
                  </a:lnTo>
                  <a:lnTo>
                    <a:pt x="2678" y="2254"/>
                  </a:lnTo>
                  <a:lnTo>
                    <a:pt x="2671" y="2261"/>
                  </a:lnTo>
                  <a:lnTo>
                    <a:pt x="2666" y="2269"/>
                  </a:lnTo>
                  <a:lnTo>
                    <a:pt x="2660" y="2279"/>
                  </a:lnTo>
                  <a:lnTo>
                    <a:pt x="2656" y="2289"/>
                  </a:lnTo>
                  <a:lnTo>
                    <a:pt x="2653" y="2301"/>
                  </a:lnTo>
                  <a:lnTo>
                    <a:pt x="2649" y="2312"/>
                  </a:lnTo>
                  <a:lnTo>
                    <a:pt x="2648" y="2325"/>
                  </a:lnTo>
                  <a:lnTo>
                    <a:pt x="2647" y="2339"/>
                  </a:lnTo>
                  <a:lnTo>
                    <a:pt x="2645" y="2353"/>
                  </a:lnTo>
                  <a:lnTo>
                    <a:pt x="2645" y="2353"/>
                  </a:lnTo>
                  <a:lnTo>
                    <a:pt x="2647" y="2368"/>
                  </a:lnTo>
                  <a:lnTo>
                    <a:pt x="2648" y="2381"/>
                  </a:lnTo>
                  <a:lnTo>
                    <a:pt x="2649" y="2395"/>
                  </a:lnTo>
                  <a:lnTo>
                    <a:pt x="2653" y="2408"/>
                  </a:lnTo>
                  <a:lnTo>
                    <a:pt x="2655" y="2419"/>
                  </a:lnTo>
                  <a:lnTo>
                    <a:pt x="2660" y="2430"/>
                  </a:lnTo>
                  <a:lnTo>
                    <a:pt x="2665" y="2440"/>
                  </a:lnTo>
                  <a:lnTo>
                    <a:pt x="2671" y="2448"/>
                  </a:lnTo>
                  <a:lnTo>
                    <a:pt x="2677" y="2457"/>
                  </a:lnTo>
                  <a:lnTo>
                    <a:pt x="2684" y="2463"/>
                  </a:lnTo>
                  <a:lnTo>
                    <a:pt x="2692" y="2469"/>
                  </a:lnTo>
                  <a:lnTo>
                    <a:pt x="2700" y="2474"/>
                  </a:lnTo>
                  <a:lnTo>
                    <a:pt x="2710" y="2479"/>
                  </a:lnTo>
                  <a:lnTo>
                    <a:pt x="2720" y="2481"/>
                  </a:lnTo>
                  <a:lnTo>
                    <a:pt x="2729" y="2482"/>
                  </a:lnTo>
                  <a:lnTo>
                    <a:pt x="2740" y="2483"/>
                  </a:lnTo>
                  <a:lnTo>
                    <a:pt x="2740" y="2483"/>
                  </a:lnTo>
                  <a:lnTo>
                    <a:pt x="2747" y="2482"/>
                  </a:lnTo>
                  <a:lnTo>
                    <a:pt x="2756" y="2481"/>
                  </a:lnTo>
                  <a:lnTo>
                    <a:pt x="2763" y="2480"/>
                  </a:lnTo>
                  <a:lnTo>
                    <a:pt x="2769" y="2477"/>
                  </a:lnTo>
                  <a:lnTo>
                    <a:pt x="2777" y="2474"/>
                  </a:lnTo>
                  <a:lnTo>
                    <a:pt x="2784" y="2470"/>
                  </a:lnTo>
                  <a:lnTo>
                    <a:pt x="2790" y="2465"/>
                  </a:lnTo>
                  <a:lnTo>
                    <a:pt x="2796" y="2459"/>
                  </a:lnTo>
                  <a:lnTo>
                    <a:pt x="2796" y="2477"/>
                  </a:lnTo>
                  <a:lnTo>
                    <a:pt x="2857" y="2477"/>
                  </a:lnTo>
                  <a:lnTo>
                    <a:pt x="2857" y="2131"/>
                  </a:lnTo>
                  <a:lnTo>
                    <a:pt x="2796" y="2161"/>
                  </a:lnTo>
                  <a:lnTo>
                    <a:pt x="2796" y="2250"/>
                  </a:lnTo>
                  <a:close/>
                  <a:moveTo>
                    <a:pt x="2754" y="2427"/>
                  </a:moveTo>
                  <a:lnTo>
                    <a:pt x="2754" y="2427"/>
                  </a:lnTo>
                  <a:lnTo>
                    <a:pt x="2745" y="2426"/>
                  </a:lnTo>
                  <a:lnTo>
                    <a:pt x="2738" y="2424"/>
                  </a:lnTo>
                  <a:lnTo>
                    <a:pt x="2729" y="2420"/>
                  </a:lnTo>
                  <a:lnTo>
                    <a:pt x="2722" y="2413"/>
                  </a:lnTo>
                  <a:lnTo>
                    <a:pt x="2716" y="2403"/>
                  </a:lnTo>
                  <a:lnTo>
                    <a:pt x="2711" y="2390"/>
                  </a:lnTo>
                  <a:lnTo>
                    <a:pt x="2709" y="2373"/>
                  </a:lnTo>
                  <a:lnTo>
                    <a:pt x="2707" y="2351"/>
                  </a:lnTo>
                  <a:lnTo>
                    <a:pt x="2707" y="2351"/>
                  </a:lnTo>
                  <a:lnTo>
                    <a:pt x="2709" y="2333"/>
                  </a:lnTo>
                  <a:lnTo>
                    <a:pt x="2711" y="2317"/>
                  </a:lnTo>
                  <a:lnTo>
                    <a:pt x="2716" y="2305"/>
                  </a:lnTo>
                  <a:lnTo>
                    <a:pt x="2722" y="2296"/>
                  </a:lnTo>
                  <a:lnTo>
                    <a:pt x="2729" y="2290"/>
                  </a:lnTo>
                  <a:lnTo>
                    <a:pt x="2737" y="2285"/>
                  </a:lnTo>
                  <a:lnTo>
                    <a:pt x="2745" y="2284"/>
                  </a:lnTo>
                  <a:lnTo>
                    <a:pt x="2752" y="2283"/>
                  </a:lnTo>
                  <a:lnTo>
                    <a:pt x="2752" y="2283"/>
                  </a:lnTo>
                  <a:lnTo>
                    <a:pt x="2761" y="2284"/>
                  </a:lnTo>
                  <a:lnTo>
                    <a:pt x="2768" y="2285"/>
                  </a:lnTo>
                  <a:lnTo>
                    <a:pt x="2774" y="2288"/>
                  </a:lnTo>
                  <a:lnTo>
                    <a:pt x="2780" y="2291"/>
                  </a:lnTo>
                  <a:lnTo>
                    <a:pt x="2785" y="2295"/>
                  </a:lnTo>
                  <a:lnTo>
                    <a:pt x="2790" y="2299"/>
                  </a:lnTo>
                  <a:lnTo>
                    <a:pt x="2796" y="2307"/>
                  </a:lnTo>
                  <a:lnTo>
                    <a:pt x="2796" y="2403"/>
                  </a:lnTo>
                  <a:lnTo>
                    <a:pt x="2796" y="2403"/>
                  </a:lnTo>
                  <a:lnTo>
                    <a:pt x="2789" y="2412"/>
                  </a:lnTo>
                  <a:lnTo>
                    <a:pt x="2780" y="2419"/>
                  </a:lnTo>
                  <a:lnTo>
                    <a:pt x="2774" y="2423"/>
                  </a:lnTo>
                  <a:lnTo>
                    <a:pt x="2768" y="2425"/>
                  </a:lnTo>
                  <a:lnTo>
                    <a:pt x="2761" y="2426"/>
                  </a:lnTo>
                  <a:lnTo>
                    <a:pt x="2754" y="2427"/>
                  </a:lnTo>
                  <a:lnTo>
                    <a:pt x="2754" y="2427"/>
                  </a:lnTo>
                  <a:close/>
                  <a:moveTo>
                    <a:pt x="740" y="2301"/>
                  </a:moveTo>
                  <a:lnTo>
                    <a:pt x="740" y="2301"/>
                  </a:lnTo>
                  <a:lnTo>
                    <a:pt x="732" y="2296"/>
                  </a:lnTo>
                  <a:lnTo>
                    <a:pt x="722" y="2291"/>
                  </a:lnTo>
                  <a:lnTo>
                    <a:pt x="711" y="2289"/>
                  </a:lnTo>
                  <a:lnTo>
                    <a:pt x="700" y="2288"/>
                  </a:lnTo>
                  <a:lnTo>
                    <a:pt x="700" y="2288"/>
                  </a:lnTo>
                  <a:lnTo>
                    <a:pt x="690" y="2289"/>
                  </a:lnTo>
                  <a:lnTo>
                    <a:pt x="680" y="2291"/>
                  </a:lnTo>
                  <a:lnTo>
                    <a:pt x="673" y="2296"/>
                  </a:lnTo>
                  <a:lnTo>
                    <a:pt x="667" y="2302"/>
                  </a:lnTo>
                  <a:lnTo>
                    <a:pt x="662" y="2310"/>
                  </a:lnTo>
                  <a:lnTo>
                    <a:pt x="660" y="2319"/>
                  </a:lnTo>
                  <a:lnTo>
                    <a:pt x="657" y="2331"/>
                  </a:lnTo>
                  <a:lnTo>
                    <a:pt x="656" y="2345"/>
                  </a:lnTo>
                  <a:lnTo>
                    <a:pt x="656" y="2477"/>
                  </a:lnTo>
                  <a:lnTo>
                    <a:pt x="597" y="2477"/>
                  </a:lnTo>
                  <a:lnTo>
                    <a:pt x="597" y="2233"/>
                  </a:lnTo>
                  <a:lnTo>
                    <a:pt x="656" y="2233"/>
                  </a:lnTo>
                  <a:lnTo>
                    <a:pt x="656" y="2254"/>
                  </a:lnTo>
                  <a:lnTo>
                    <a:pt x="656" y="2254"/>
                  </a:lnTo>
                  <a:lnTo>
                    <a:pt x="662" y="2248"/>
                  </a:lnTo>
                  <a:lnTo>
                    <a:pt x="668" y="2241"/>
                  </a:lnTo>
                  <a:lnTo>
                    <a:pt x="674" y="2238"/>
                  </a:lnTo>
                  <a:lnTo>
                    <a:pt x="682" y="2234"/>
                  </a:lnTo>
                  <a:lnTo>
                    <a:pt x="688" y="2231"/>
                  </a:lnTo>
                  <a:lnTo>
                    <a:pt x="695" y="2229"/>
                  </a:lnTo>
                  <a:lnTo>
                    <a:pt x="704" y="2228"/>
                  </a:lnTo>
                  <a:lnTo>
                    <a:pt x="711" y="2227"/>
                  </a:lnTo>
                  <a:lnTo>
                    <a:pt x="711" y="2227"/>
                  </a:lnTo>
                  <a:lnTo>
                    <a:pt x="723" y="2228"/>
                  </a:lnTo>
                  <a:lnTo>
                    <a:pt x="735" y="2232"/>
                  </a:lnTo>
                  <a:lnTo>
                    <a:pt x="747" y="2237"/>
                  </a:lnTo>
                  <a:lnTo>
                    <a:pt x="757" y="2243"/>
                  </a:lnTo>
                  <a:lnTo>
                    <a:pt x="740" y="2301"/>
                  </a:lnTo>
                  <a:close/>
                  <a:moveTo>
                    <a:pt x="265" y="2233"/>
                  </a:moveTo>
                  <a:lnTo>
                    <a:pt x="324" y="2233"/>
                  </a:lnTo>
                  <a:lnTo>
                    <a:pt x="255" y="2477"/>
                  </a:lnTo>
                  <a:lnTo>
                    <a:pt x="203" y="2477"/>
                  </a:lnTo>
                  <a:lnTo>
                    <a:pt x="176" y="2376"/>
                  </a:lnTo>
                  <a:lnTo>
                    <a:pt x="176" y="2376"/>
                  </a:lnTo>
                  <a:lnTo>
                    <a:pt x="163" y="2323"/>
                  </a:lnTo>
                  <a:lnTo>
                    <a:pt x="163" y="2323"/>
                  </a:lnTo>
                  <a:lnTo>
                    <a:pt x="157" y="2348"/>
                  </a:lnTo>
                  <a:lnTo>
                    <a:pt x="149" y="2378"/>
                  </a:lnTo>
                  <a:lnTo>
                    <a:pt x="122" y="2477"/>
                  </a:lnTo>
                  <a:lnTo>
                    <a:pt x="69" y="2477"/>
                  </a:lnTo>
                  <a:lnTo>
                    <a:pt x="69" y="2476"/>
                  </a:lnTo>
                  <a:lnTo>
                    <a:pt x="0" y="2233"/>
                  </a:lnTo>
                  <a:lnTo>
                    <a:pt x="63" y="2233"/>
                  </a:lnTo>
                  <a:lnTo>
                    <a:pt x="85" y="2324"/>
                  </a:lnTo>
                  <a:lnTo>
                    <a:pt x="85" y="2324"/>
                  </a:lnTo>
                  <a:lnTo>
                    <a:pt x="91" y="2353"/>
                  </a:lnTo>
                  <a:lnTo>
                    <a:pt x="97" y="2384"/>
                  </a:lnTo>
                  <a:lnTo>
                    <a:pt x="97" y="2384"/>
                  </a:lnTo>
                  <a:lnTo>
                    <a:pt x="105" y="2353"/>
                  </a:lnTo>
                  <a:lnTo>
                    <a:pt x="112" y="2323"/>
                  </a:lnTo>
                  <a:lnTo>
                    <a:pt x="137" y="2233"/>
                  </a:lnTo>
                  <a:lnTo>
                    <a:pt x="190" y="2233"/>
                  </a:lnTo>
                  <a:lnTo>
                    <a:pt x="215" y="2323"/>
                  </a:lnTo>
                  <a:lnTo>
                    <a:pt x="215" y="2323"/>
                  </a:lnTo>
                  <a:lnTo>
                    <a:pt x="222" y="2352"/>
                  </a:lnTo>
                  <a:lnTo>
                    <a:pt x="230" y="2385"/>
                  </a:lnTo>
                  <a:lnTo>
                    <a:pt x="230" y="2385"/>
                  </a:lnTo>
                  <a:lnTo>
                    <a:pt x="235" y="2357"/>
                  </a:lnTo>
                  <a:lnTo>
                    <a:pt x="242" y="2323"/>
                  </a:lnTo>
                  <a:lnTo>
                    <a:pt x="265" y="2233"/>
                  </a:lnTo>
                  <a:close/>
                  <a:moveTo>
                    <a:pt x="447" y="2227"/>
                  </a:moveTo>
                  <a:lnTo>
                    <a:pt x="447" y="2227"/>
                  </a:lnTo>
                  <a:lnTo>
                    <a:pt x="436" y="2228"/>
                  </a:lnTo>
                  <a:lnTo>
                    <a:pt x="424" y="2229"/>
                  </a:lnTo>
                  <a:lnTo>
                    <a:pt x="413" y="2233"/>
                  </a:lnTo>
                  <a:lnTo>
                    <a:pt x="403" y="2237"/>
                  </a:lnTo>
                  <a:lnTo>
                    <a:pt x="394" y="2241"/>
                  </a:lnTo>
                  <a:lnTo>
                    <a:pt x="384" y="2248"/>
                  </a:lnTo>
                  <a:lnTo>
                    <a:pt x="375" y="2255"/>
                  </a:lnTo>
                  <a:lnTo>
                    <a:pt x="368" y="2263"/>
                  </a:lnTo>
                  <a:lnTo>
                    <a:pt x="361" y="2272"/>
                  </a:lnTo>
                  <a:lnTo>
                    <a:pt x="355" y="2282"/>
                  </a:lnTo>
                  <a:lnTo>
                    <a:pt x="349" y="2293"/>
                  </a:lnTo>
                  <a:lnTo>
                    <a:pt x="345" y="2303"/>
                  </a:lnTo>
                  <a:lnTo>
                    <a:pt x="341" y="2316"/>
                  </a:lnTo>
                  <a:lnTo>
                    <a:pt x="339" y="2328"/>
                  </a:lnTo>
                  <a:lnTo>
                    <a:pt x="337" y="2341"/>
                  </a:lnTo>
                  <a:lnTo>
                    <a:pt x="337" y="2356"/>
                  </a:lnTo>
                  <a:lnTo>
                    <a:pt x="337" y="2356"/>
                  </a:lnTo>
                  <a:lnTo>
                    <a:pt x="337" y="2369"/>
                  </a:lnTo>
                  <a:lnTo>
                    <a:pt x="339" y="2382"/>
                  </a:lnTo>
                  <a:lnTo>
                    <a:pt x="341" y="2395"/>
                  </a:lnTo>
                  <a:lnTo>
                    <a:pt x="345" y="2407"/>
                  </a:lnTo>
                  <a:lnTo>
                    <a:pt x="349" y="2418"/>
                  </a:lnTo>
                  <a:lnTo>
                    <a:pt x="355" y="2429"/>
                  </a:lnTo>
                  <a:lnTo>
                    <a:pt x="361" y="2438"/>
                  </a:lnTo>
                  <a:lnTo>
                    <a:pt x="368" y="2447"/>
                  </a:lnTo>
                  <a:lnTo>
                    <a:pt x="375" y="2455"/>
                  </a:lnTo>
                  <a:lnTo>
                    <a:pt x="384" y="2463"/>
                  </a:lnTo>
                  <a:lnTo>
                    <a:pt x="394" y="2469"/>
                  </a:lnTo>
                  <a:lnTo>
                    <a:pt x="403" y="2474"/>
                  </a:lnTo>
                  <a:lnTo>
                    <a:pt x="413" y="2477"/>
                  </a:lnTo>
                  <a:lnTo>
                    <a:pt x="424" y="2481"/>
                  </a:lnTo>
                  <a:lnTo>
                    <a:pt x="436" y="2482"/>
                  </a:lnTo>
                  <a:lnTo>
                    <a:pt x="447" y="2483"/>
                  </a:lnTo>
                  <a:lnTo>
                    <a:pt x="447" y="2483"/>
                  </a:lnTo>
                  <a:lnTo>
                    <a:pt x="459" y="2482"/>
                  </a:lnTo>
                  <a:lnTo>
                    <a:pt x="471" y="2481"/>
                  </a:lnTo>
                  <a:lnTo>
                    <a:pt x="482" y="2477"/>
                  </a:lnTo>
                  <a:lnTo>
                    <a:pt x="492" y="2474"/>
                  </a:lnTo>
                  <a:lnTo>
                    <a:pt x="502" y="2469"/>
                  </a:lnTo>
                  <a:lnTo>
                    <a:pt x="512" y="2463"/>
                  </a:lnTo>
                  <a:lnTo>
                    <a:pt x="520" y="2455"/>
                  </a:lnTo>
                  <a:lnTo>
                    <a:pt x="527" y="2447"/>
                  </a:lnTo>
                  <a:lnTo>
                    <a:pt x="535" y="2438"/>
                  </a:lnTo>
                  <a:lnTo>
                    <a:pt x="541" y="2429"/>
                  </a:lnTo>
                  <a:lnTo>
                    <a:pt x="546" y="2418"/>
                  </a:lnTo>
                  <a:lnTo>
                    <a:pt x="550" y="2407"/>
                  </a:lnTo>
                  <a:lnTo>
                    <a:pt x="554" y="2395"/>
                  </a:lnTo>
                  <a:lnTo>
                    <a:pt x="557" y="2382"/>
                  </a:lnTo>
                  <a:lnTo>
                    <a:pt x="559" y="2369"/>
                  </a:lnTo>
                  <a:lnTo>
                    <a:pt x="559" y="2356"/>
                  </a:lnTo>
                  <a:lnTo>
                    <a:pt x="559" y="2356"/>
                  </a:lnTo>
                  <a:lnTo>
                    <a:pt x="559" y="2341"/>
                  </a:lnTo>
                  <a:lnTo>
                    <a:pt x="557" y="2328"/>
                  </a:lnTo>
                  <a:lnTo>
                    <a:pt x="554" y="2316"/>
                  </a:lnTo>
                  <a:lnTo>
                    <a:pt x="550" y="2303"/>
                  </a:lnTo>
                  <a:lnTo>
                    <a:pt x="546" y="2293"/>
                  </a:lnTo>
                  <a:lnTo>
                    <a:pt x="541" y="2282"/>
                  </a:lnTo>
                  <a:lnTo>
                    <a:pt x="535" y="2272"/>
                  </a:lnTo>
                  <a:lnTo>
                    <a:pt x="527" y="2263"/>
                  </a:lnTo>
                  <a:lnTo>
                    <a:pt x="520" y="2255"/>
                  </a:lnTo>
                  <a:lnTo>
                    <a:pt x="512" y="2248"/>
                  </a:lnTo>
                  <a:lnTo>
                    <a:pt x="502" y="2241"/>
                  </a:lnTo>
                  <a:lnTo>
                    <a:pt x="492" y="2237"/>
                  </a:lnTo>
                  <a:lnTo>
                    <a:pt x="482" y="2233"/>
                  </a:lnTo>
                  <a:lnTo>
                    <a:pt x="471" y="2229"/>
                  </a:lnTo>
                  <a:lnTo>
                    <a:pt x="459" y="2228"/>
                  </a:lnTo>
                  <a:lnTo>
                    <a:pt x="447" y="2227"/>
                  </a:lnTo>
                  <a:lnTo>
                    <a:pt x="447" y="2227"/>
                  </a:lnTo>
                  <a:close/>
                  <a:moveTo>
                    <a:pt x="447" y="2426"/>
                  </a:moveTo>
                  <a:lnTo>
                    <a:pt x="447" y="2426"/>
                  </a:lnTo>
                  <a:lnTo>
                    <a:pt x="436" y="2425"/>
                  </a:lnTo>
                  <a:lnTo>
                    <a:pt x="427" y="2421"/>
                  </a:lnTo>
                  <a:lnTo>
                    <a:pt x="419" y="2415"/>
                  </a:lnTo>
                  <a:lnTo>
                    <a:pt x="412" y="2407"/>
                  </a:lnTo>
                  <a:lnTo>
                    <a:pt x="406" y="2397"/>
                  </a:lnTo>
                  <a:lnTo>
                    <a:pt x="401" y="2385"/>
                  </a:lnTo>
                  <a:lnTo>
                    <a:pt x="399" y="2370"/>
                  </a:lnTo>
                  <a:lnTo>
                    <a:pt x="399" y="2356"/>
                  </a:lnTo>
                  <a:lnTo>
                    <a:pt x="399" y="2356"/>
                  </a:lnTo>
                  <a:lnTo>
                    <a:pt x="399" y="2340"/>
                  </a:lnTo>
                  <a:lnTo>
                    <a:pt x="401" y="2325"/>
                  </a:lnTo>
                  <a:lnTo>
                    <a:pt x="406" y="2314"/>
                  </a:lnTo>
                  <a:lnTo>
                    <a:pt x="412" y="2303"/>
                  </a:lnTo>
                  <a:lnTo>
                    <a:pt x="419" y="2295"/>
                  </a:lnTo>
                  <a:lnTo>
                    <a:pt x="427" y="2289"/>
                  </a:lnTo>
                  <a:lnTo>
                    <a:pt x="436" y="2285"/>
                  </a:lnTo>
                  <a:lnTo>
                    <a:pt x="447" y="2284"/>
                  </a:lnTo>
                  <a:lnTo>
                    <a:pt x="447" y="2284"/>
                  </a:lnTo>
                  <a:lnTo>
                    <a:pt x="458" y="2285"/>
                  </a:lnTo>
                  <a:lnTo>
                    <a:pt x="468" y="2289"/>
                  </a:lnTo>
                  <a:lnTo>
                    <a:pt x="476" y="2295"/>
                  </a:lnTo>
                  <a:lnTo>
                    <a:pt x="484" y="2303"/>
                  </a:lnTo>
                  <a:lnTo>
                    <a:pt x="490" y="2314"/>
                  </a:lnTo>
                  <a:lnTo>
                    <a:pt x="493" y="2325"/>
                  </a:lnTo>
                  <a:lnTo>
                    <a:pt x="496" y="2340"/>
                  </a:lnTo>
                  <a:lnTo>
                    <a:pt x="497" y="2356"/>
                  </a:lnTo>
                  <a:lnTo>
                    <a:pt x="497" y="2356"/>
                  </a:lnTo>
                  <a:lnTo>
                    <a:pt x="496" y="2370"/>
                  </a:lnTo>
                  <a:lnTo>
                    <a:pt x="493" y="2385"/>
                  </a:lnTo>
                  <a:lnTo>
                    <a:pt x="490" y="2397"/>
                  </a:lnTo>
                  <a:lnTo>
                    <a:pt x="484" y="2407"/>
                  </a:lnTo>
                  <a:lnTo>
                    <a:pt x="476" y="2415"/>
                  </a:lnTo>
                  <a:lnTo>
                    <a:pt x="468" y="2421"/>
                  </a:lnTo>
                  <a:lnTo>
                    <a:pt x="458" y="2425"/>
                  </a:lnTo>
                  <a:lnTo>
                    <a:pt x="447" y="2426"/>
                  </a:lnTo>
                  <a:lnTo>
                    <a:pt x="447" y="2426"/>
                  </a:lnTo>
                  <a:close/>
                  <a:moveTo>
                    <a:pt x="2498" y="2301"/>
                  </a:moveTo>
                  <a:lnTo>
                    <a:pt x="2498" y="2301"/>
                  </a:lnTo>
                  <a:lnTo>
                    <a:pt x="2489" y="2296"/>
                  </a:lnTo>
                  <a:lnTo>
                    <a:pt x="2479" y="2291"/>
                  </a:lnTo>
                  <a:lnTo>
                    <a:pt x="2468" y="2289"/>
                  </a:lnTo>
                  <a:lnTo>
                    <a:pt x="2458" y="2288"/>
                  </a:lnTo>
                  <a:lnTo>
                    <a:pt x="2458" y="2288"/>
                  </a:lnTo>
                  <a:lnTo>
                    <a:pt x="2447" y="2289"/>
                  </a:lnTo>
                  <a:lnTo>
                    <a:pt x="2439" y="2291"/>
                  </a:lnTo>
                  <a:lnTo>
                    <a:pt x="2432" y="2296"/>
                  </a:lnTo>
                  <a:lnTo>
                    <a:pt x="2425" y="2302"/>
                  </a:lnTo>
                  <a:lnTo>
                    <a:pt x="2421" y="2310"/>
                  </a:lnTo>
                  <a:lnTo>
                    <a:pt x="2417" y="2319"/>
                  </a:lnTo>
                  <a:lnTo>
                    <a:pt x="2415" y="2331"/>
                  </a:lnTo>
                  <a:lnTo>
                    <a:pt x="2415" y="2345"/>
                  </a:lnTo>
                  <a:lnTo>
                    <a:pt x="2415" y="2477"/>
                  </a:lnTo>
                  <a:lnTo>
                    <a:pt x="2354" y="2477"/>
                  </a:lnTo>
                  <a:lnTo>
                    <a:pt x="2354" y="2233"/>
                  </a:lnTo>
                  <a:lnTo>
                    <a:pt x="2415" y="2233"/>
                  </a:lnTo>
                  <a:lnTo>
                    <a:pt x="2415" y="2254"/>
                  </a:lnTo>
                  <a:lnTo>
                    <a:pt x="2415" y="2254"/>
                  </a:lnTo>
                  <a:lnTo>
                    <a:pt x="2419" y="2248"/>
                  </a:lnTo>
                  <a:lnTo>
                    <a:pt x="2425" y="2241"/>
                  </a:lnTo>
                  <a:lnTo>
                    <a:pt x="2432" y="2238"/>
                  </a:lnTo>
                  <a:lnTo>
                    <a:pt x="2439" y="2234"/>
                  </a:lnTo>
                  <a:lnTo>
                    <a:pt x="2446" y="2231"/>
                  </a:lnTo>
                  <a:lnTo>
                    <a:pt x="2453" y="2229"/>
                  </a:lnTo>
                  <a:lnTo>
                    <a:pt x="2461" y="2228"/>
                  </a:lnTo>
                  <a:lnTo>
                    <a:pt x="2468" y="2227"/>
                  </a:lnTo>
                  <a:lnTo>
                    <a:pt x="2468" y="2227"/>
                  </a:lnTo>
                  <a:lnTo>
                    <a:pt x="2480" y="2228"/>
                  </a:lnTo>
                  <a:lnTo>
                    <a:pt x="2492" y="2232"/>
                  </a:lnTo>
                  <a:lnTo>
                    <a:pt x="2504" y="2237"/>
                  </a:lnTo>
                  <a:lnTo>
                    <a:pt x="2514" y="2243"/>
                  </a:lnTo>
                  <a:lnTo>
                    <a:pt x="2498" y="2301"/>
                  </a:lnTo>
                  <a:close/>
                  <a:moveTo>
                    <a:pt x="2022" y="2233"/>
                  </a:moveTo>
                  <a:lnTo>
                    <a:pt x="2082" y="2233"/>
                  </a:lnTo>
                  <a:lnTo>
                    <a:pt x="2012" y="2477"/>
                  </a:lnTo>
                  <a:lnTo>
                    <a:pt x="1960" y="2477"/>
                  </a:lnTo>
                  <a:lnTo>
                    <a:pt x="1933" y="2376"/>
                  </a:lnTo>
                  <a:lnTo>
                    <a:pt x="1933" y="2376"/>
                  </a:lnTo>
                  <a:lnTo>
                    <a:pt x="1920" y="2323"/>
                  </a:lnTo>
                  <a:lnTo>
                    <a:pt x="1920" y="2323"/>
                  </a:lnTo>
                  <a:lnTo>
                    <a:pt x="1914" y="2348"/>
                  </a:lnTo>
                  <a:lnTo>
                    <a:pt x="1907" y="2378"/>
                  </a:lnTo>
                  <a:lnTo>
                    <a:pt x="1880" y="2477"/>
                  </a:lnTo>
                  <a:lnTo>
                    <a:pt x="1828" y="2477"/>
                  </a:lnTo>
                  <a:lnTo>
                    <a:pt x="1826" y="2476"/>
                  </a:lnTo>
                  <a:lnTo>
                    <a:pt x="1758" y="2233"/>
                  </a:lnTo>
                  <a:lnTo>
                    <a:pt x="1820" y="2233"/>
                  </a:lnTo>
                  <a:lnTo>
                    <a:pt x="1843" y="2324"/>
                  </a:lnTo>
                  <a:lnTo>
                    <a:pt x="1843" y="2324"/>
                  </a:lnTo>
                  <a:lnTo>
                    <a:pt x="1849" y="2353"/>
                  </a:lnTo>
                  <a:lnTo>
                    <a:pt x="1856" y="2384"/>
                  </a:lnTo>
                  <a:lnTo>
                    <a:pt x="1856" y="2384"/>
                  </a:lnTo>
                  <a:lnTo>
                    <a:pt x="1862" y="2353"/>
                  </a:lnTo>
                  <a:lnTo>
                    <a:pt x="1870" y="2323"/>
                  </a:lnTo>
                  <a:lnTo>
                    <a:pt x="1896" y="2233"/>
                  </a:lnTo>
                  <a:lnTo>
                    <a:pt x="1947" y="2233"/>
                  </a:lnTo>
                  <a:lnTo>
                    <a:pt x="1972" y="2323"/>
                  </a:lnTo>
                  <a:lnTo>
                    <a:pt x="1972" y="2323"/>
                  </a:lnTo>
                  <a:lnTo>
                    <a:pt x="1979" y="2352"/>
                  </a:lnTo>
                  <a:lnTo>
                    <a:pt x="1987" y="2385"/>
                  </a:lnTo>
                  <a:lnTo>
                    <a:pt x="1987" y="2385"/>
                  </a:lnTo>
                  <a:lnTo>
                    <a:pt x="1993" y="2357"/>
                  </a:lnTo>
                  <a:lnTo>
                    <a:pt x="2000" y="2323"/>
                  </a:lnTo>
                  <a:lnTo>
                    <a:pt x="2022" y="2233"/>
                  </a:lnTo>
                  <a:close/>
                  <a:moveTo>
                    <a:pt x="2204" y="2227"/>
                  </a:moveTo>
                  <a:lnTo>
                    <a:pt x="2204" y="2227"/>
                  </a:lnTo>
                  <a:lnTo>
                    <a:pt x="2193" y="2228"/>
                  </a:lnTo>
                  <a:lnTo>
                    <a:pt x="2181" y="2229"/>
                  </a:lnTo>
                  <a:lnTo>
                    <a:pt x="2170" y="2233"/>
                  </a:lnTo>
                  <a:lnTo>
                    <a:pt x="2161" y="2237"/>
                  </a:lnTo>
                  <a:lnTo>
                    <a:pt x="2151" y="2241"/>
                  </a:lnTo>
                  <a:lnTo>
                    <a:pt x="2141" y="2249"/>
                  </a:lnTo>
                  <a:lnTo>
                    <a:pt x="2133" y="2255"/>
                  </a:lnTo>
                  <a:lnTo>
                    <a:pt x="2125" y="2263"/>
                  </a:lnTo>
                  <a:lnTo>
                    <a:pt x="2118" y="2272"/>
                  </a:lnTo>
                  <a:lnTo>
                    <a:pt x="2112" y="2282"/>
                  </a:lnTo>
                  <a:lnTo>
                    <a:pt x="2106" y="2293"/>
                  </a:lnTo>
                  <a:lnTo>
                    <a:pt x="2102" y="2303"/>
                  </a:lnTo>
                  <a:lnTo>
                    <a:pt x="2099" y="2316"/>
                  </a:lnTo>
                  <a:lnTo>
                    <a:pt x="2095" y="2329"/>
                  </a:lnTo>
                  <a:lnTo>
                    <a:pt x="2094" y="2341"/>
                  </a:lnTo>
                  <a:lnTo>
                    <a:pt x="2094" y="2356"/>
                  </a:lnTo>
                  <a:lnTo>
                    <a:pt x="2094" y="2356"/>
                  </a:lnTo>
                  <a:lnTo>
                    <a:pt x="2094" y="2369"/>
                  </a:lnTo>
                  <a:lnTo>
                    <a:pt x="2095" y="2382"/>
                  </a:lnTo>
                  <a:lnTo>
                    <a:pt x="2099" y="2395"/>
                  </a:lnTo>
                  <a:lnTo>
                    <a:pt x="2102" y="2407"/>
                  </a:lnTo>
                  <a:lnTo>
                    <a:pt x="2106" y="2418"/>
                  </a:lnTo>
                  <a:lnTo>
                    <a:pt x="2112" y="2429"/>
                  </a:lnTo>
                  <a:lnTo>
                    <a:pt x="2118" y="2438"/>
                  </a:lnTo>
                  <a:lnTo>
                    <a:pt x="2125" y="2447"/>
                  </a:lnTo>
                  <a:lnTo>
                    <a:pt x="2133" y="2455"/>
                  </a:lnTo>
                  <a:lnTo>
                    <a:pt x="2141" y="2463"/>
                  </a:lnTo>
                  <a:lnTo>
                    <a:pt x="2151" y="2469"/>
                  </a:lnTo>
                  <a:lnTo>
                    <a:pt x="2161" y="2474"/>
                  </a:lnTo>
                  <a:lnTo>
                    <a:pt x="2170" y="2477"/>
                  </a:lnTo>
                  <a:lnTo>
                    <a:pt x="2181" y="2481"/>
                  </a:lnTo>
                  <a:lnTo>
                    <a:pt x="2193" y="2482"/>
                  </a:lnTo>
                  <a:lnTo>
                    <a:pt x="2204" y="2483"/>
                  </a:lnTo>
                  <a:lnTo>
                    <a:pt x="2204" y="2483"/>
                  </a:lnTo>
                  <a:lnTo>
                    <a:pt x="2216" y="2482"/>
                  </a:lnTo>
                  <a:lnTo>
                    <a:pt x="2229" y="2481"/>
                  </a:lnTo>
                  <a:lnTo>
                    <a:pt x="2240" y="2477"/>
                  </a:lnTo>
                  <a:lnTo>
                    <a:pt x="2249" y="2474"/>
                  </a:lnTo>
                  <a:lnTo>
                    <a:pt x="2259" y="2469"/>
                  </a:lnTo>
                  <a:lnTo>
                    <a:pt x="2269" y="2463"/>
                  </a:lnTo>
                  <a:lnTo>
                    <a:pt x="2277" y="2455"/>
                  </a:lnTo>
                  <a:lnTo>
                    <a:pt x="2284" y="2447"/>
                  </a:lnTo>
                  <a:lnTo>
                    <a:pt x="2292" y="2438"/>
                  </a:lnTo>
                  <a:lnTo>
                    <a:pt x="2298" y="2429"/>
                  </a:lnTo>
                  <a:lnTo>
                    <a:pt x="2303" y="2418"/>
                  </a:lnTo>
                  <a:lnTo>
                    <a:pt x="2308" y="2407"/>
                  </a:lnTo>
                  <a:lnTo>
                    <a:pt x="2311" y="2395"/>
                  </a:lnTo>
                  <a:lnTo>
                    <a:pt x="2314" y="2382"/>
                  </a:lnTo>
                  <a:lnTo>
                    <a:pt x="2316" y="2369"/>
                  </a:lnTo>
                  <a:lnTo>
                    <a:pt x="2316" y="2356"/>
                  </a:lnTo>
                  <a:lnTo>
                    <a:pt x="2316" y="2356"/>
                  </a:lnTo>
                  <a:lnTo>
                    <a:pt x="2316" y="2341"/>
                  </a:lnTo>
                  <a:lnTo>
                    <a:pt x="2314" y="2329"/>
                  </a:lnTo>
                  <a:lnTo>
                    <a:pt x="2311" y="2316"/>
                  </a:lnTo>
                  <a:lnTo>
                    <a:pt x="2308" y="2303"/>
                  </a:lnTo>
                  <a:lnTo>
                    <a:pt x="2303" y="2293"/>
                  </a:lnTo>
                  <a:lnTo>
                    <a:pt x="2298" y="2282"/>
                  </a:lnTo>
                  <a:lnTo>
                    <a:pt x="2292" y="2272"/>
                  </a:lnTo>
                  <a:lnTo>
                    <a:pt x="2284" y="2263"/>
                  </a:lnTo>
                  <a:lnTo>
                    <a:pt x="2277" y="2255"/>
                  </a:lnTo>
                  <a:lnTo>
                    <a:pt x="2269" y="2249"/>
                  </a:lnTo>
                  <a:lnTo>
                    <a:pt x="2259" y="2241"/>
                  </a:lnTo>
                  <a:lnTo>
                    <a:pt x="2249" y="2237"/>
                  </a:lnTo>
                  <a:lnTo>
                    <a:pt x="2240" y="2233"/>
                  </a:lnTo>
                  <a:lnTo>
                    <a:pt x="2229" y="2229"/>
                  </a:lnTo>
                  <a:lnTo>
                    <a:pt x="2216" y="2228"/>
                  </a:lnTo>
                  <a:lnTo>
                    <a:pt x="2204" y="2227"/>
                  </a:lnTo>
                  <a:lnTo>
                    <a:pt x="2204" y="2227"/>
                  </a:lnTo>
                  <a:close/>
                  <a:moveTo>
                    <a:pt x="2204" y="2426"/>
                  </a:moveTo>
                  <a:lnTo>
                    <a:pt x="2204" y="2426"/>
                  </a:lnTo>
                  <a:lnTo>
                    <a:pt x="2193" y="2425"/>
                  </a:lnTo>
                  <a:lnTo>
                    <a:pt x="2185" y="2421"/>
                  </a:lnTo>
                  <a:lnTo>
                    <a:pt x="2176" y="2415"/>
                  </a:lnTo>
                  <a:lnTo>
                    <a:pt x="2169" y="2407"/>
                  </a:lnTo>
                  <a:lnTo>
                    <a:pt x="2163" y="2397"/>
                  </a:lnTo>
                  <a:lnTo>
                    <a:pt x="2158" y="2385"/>
                  </a:lnTo>
                  <a:lnTo>
                    <a:pt x="2156" y="2370"/>
                  </a:lnTo>
                  <a:lnTo>
                    <a:pt x="2156" y="2356"/>
                  </a:lnTo>
                  <a:lnTo>
                    <a:pt x="2156" y="2356"/>
                  </a:lnTo>
                  <a:lnTo>
                    <a:pt x="2156" y="2340"/>
                  </a:lnTo>
                  <a:lnTo>
                    <a:pt x="2158" y="2327"/>
                  </a:lnTo>
                  <a:lnTo>
                    <a:pt x="2163" y="2314"/>
                  </a:lnTo>
                  <a:lnTo>
                    <a:pt x="2169" y="2303"/>
                  </a:lnTo>
                  <a:lnTo>
                    <a:pt x="2176" y="2295"/>
                  </a:lnTo>
                  <a:lnTo>
                    <a:pt x="2185" y="2289"/>
                  </a:lnTo>
                  <a:lnTo>
                    <a:pt x="2193" y="2285"/>
                  </a:lnTo>
                  <a:lnTo>
                    <a:pt x="2204" y="2284"/>
                  </a:lnTo>
                  <a:lnTo>
                    <a:pt x="2204" y="2284"/>
                  </a:lnTo>
                  <a:lnTo>
                    <a:pt x="2215" y="2285"/>
                  </a:lnTo>
                  <a:lnTo>
                    <a:pt x="2225" y="2289"/>
                  </a:lnTo>
                  <a:lnTo>
                    <a:pt x="2233" y="2295"/>
                  </a:lnTo>
                  <a:lnTo>
                    <a:pt x="2241" y="2303"/>
                  </a:lnTo>
                  <a:lnTo>
                    <a:pt x="2247" y="2314"/>
                  </a:lnTo>
                  <a:lnTo>
                    <a:pt x="2250" y="2327"/>
                  </a:lnTo>
                  <a:lnTo>
                    <a:pt x="2253" y="2340"/>
                  </a:lnTo>
                  <a:lnTo>
                    <a:pt x="2254" y="2356"/>
                  </a:lnTo>
                  <a:lnTo>
                    <a:pt x="2254" y="2356"/>
                  </a:lnTo>
                  <a:lnTo>
                    <a:pt x="2253" y="2370"/>
                  </a:lnTo>
                  <a:lnTo>
                    <a:pt x="2250" y="2385"/>
                  </a:lnTo>
                  <a:lnTo>
                    <a:pt x="2247" y="2397"/>
                  </a:lnTo>
                  <a:lnTo>
                    <a:pt x="2241" y="2407"/>
                  </a:lnTo>
                  <a:lnTo>
                    <a:pt x="2233" y="2415"/>
                  </a:lnTo>
                  <a:lnTo>
                    <a:pt x="2225" y="2421"/>
                  </a:lnTo>
                  <a:lnTo>
                    <a:pt x="2215" y="2425"/>
                  </a:lnTo>
                  <a:lnTo>
                    <a:pt x="2204" y="2426"/>
                  </a:lnTo>
                  <a:lnTo>
                    <a:pt x="2204" y="2426"/>
                  </a:lnTo>
                  <a:close/>
                  <a:moveTo>
                    <a:pt x="921" y="2313"/>
                  </a:moveTo>
                  <a:lnTo>
                    <a:pt x="995" y="2477"/>
                  </a:lnTo>
                  <a:lnTo>
                    <a:pt x="928" y="2477"/>
                  </a:lnTo>
                  <a:lnTo>
                    <a:pt x="877" y="2364"/>
                  </a:lnTo>
                  <a:lnTo>
                    <a:pt x="845" y="2404"/>
                  </a:lnTo>
                  <a:lnTo>
                    <a:pt x="845" y="2477"/>
                  </a:lnTo>
                  <a:lnTo>
                    <a:pt x="785" y="2477"/>
                  </a:lnTo>
                  <a:lnTo>
                    <a:pt x="785" y="2161"/>
                  </a:lnTo>
                  <a:lnTo>
                    <a:pt x="845" y="2131"/>
                  </a:lnTo>
                  <a:lnTo>
                    <a:pt x="845" y="2327"/>
                  </a:lnTo>
                  <a:lnTo>
                    <a:pt x="845" y="2327"/>
                  </a:lnTo>
                  <a:lnTo>
                    <a:pt x="868" y="2295"/>
                  </a:lnTo>
                  <a:lnTo>
                    <a:pt x="916" y="2233"/>
                  </a:lnTo>
                  <a:lnTo>
                    <a:pt x="987" y="2233"/>
                  </a:lnTo>
                  <a:lnTo>
                    <a:pt x="921" y="2313"/>
                  </a:lnTo>
                  <a:close/>
                  <a:moveTo>
                    <a:pt x="1208" y="2477"/>
                  </a:moveTo>
                  <a:lnTo>
                    <a:pt x="1147" y="2477"/>
                  </a:lnTo>
                  <a:lnTo>
                    <a:pt x="1147" y="2233"/>
                  </a:lnTo>
                  <a:lnTo>
                    <a:pt x="1208" y="2233"/>
                  </a:lnTo>
                  <a:lnTo>
                    <a:pt x="1208" y="2254"/>
                  </a:lnTo>
                  <a:lnTo>
                    <a:pt x="1208" y="2254"/>
                  </a:lnTo>
                  <a:lnTo>
                    <a:pt x="1214" y="2248"/>
                  </a:lnTo>
                  <a:lnTo>
                    <a:pt x="1220" y="2243"/>
                  </a:lnTo>
                  <a:lnTo>
                    <a:pt x="1227" y="2238"/>
                  </a:lnTo>
                  <a:lnTo>
                    <a:pt x="1235" y="2234"/>
                  </a:lnTo>
                  <a:lnTo>
                    <a:pt x="1243" y="2232"/>
                  </a:lnTo>
                  <a:lnTo>
                    <a:pt x="1252" y="2229"/>
                  </a:lnTo>
                  <a:lnTo>
                    <a:pt x="1260" y="2228"/>
                  </a:lnTo>
                  <a:lnTo>
                    <a:pt x="1270" y="2227"/>
                  </a:lnTo>
                  <a:lnTo>
                    <a:pt x="1270" y="2227"/>
                  </a:lnTo>
                  <a:lnTo>
                    <a:pt x="1281" y="2228"/>
                  </a:lnTo>
                  <a:lnTo>
                    <a:pt x="1290" y="2229"/>
                  </a:lnTo>
                  <a:lnTo>
                    <a:pt x="1299" y="2232"/>
                  </a:lnTo>
                  <a:lnTo>
                    <a:pt x="1309" y="2234"/>
                  </a:lnTo>
                  <a:lnTo>
                    <a:pt x="1316" y="2239"/>
                  </a:lnTo>
                  <a:lnTo>
                    <a:pt x="1323" y="2244"/>
                  </a:lnTo>
                  <a:lnTo>
                    <a:pt x="1331" y="2249"/>
                  </a:lnTo>
                  <a:lnTo>
                    <a:pt x="1337" y="2256"/>
                  </a:lnTo>
                  <a:lnTo>
                    <a:pt x="1342" y="2263"/>
                  </a:lnTo>
                  <a:lnTo>
                    <a:pt x="1346" y="2272"/>
                  </a:lnTo>
                  <a:lnTo>
                    <a:pt x="1350" y="2280"/>
                  </a:lnTo>
                  <a:lnTo>
                    <a:pt x="1354" y="2291"/>
                  </a:lnTo>
                  <a:lnTo>
                    <a:pt x="1356" y="2302"/>
                  </a:lnTo>
                  <a:lnTo>
                    <a:pt x="1357" y="2313"/>
                  </a:lnTo>
                  <a:lnTo>
                    <a:pt x="1359" y="2325"/>
                  </a:lnTo>
                  <a:lnTo>
                    <a:pt x="1360" y="2339"/>
                  </a:lnTo>
                  <a:lnTo>
                    <a:pt x="1360" y="2477"/>
                  </a:lnTo>
                  <a:lnTo>
                    <a:pt x="1299" y="2477"/>
                  </a:lnTo>
                  <a:lnTo>
                    <a:pt x="1299" y="2342"/>
                  </a:lnTo>
                  <a:lnTo>
                    <a:pt x="1299" y="2342"/>
                  </a:lnTo>
                  <a:lnTo>
                    <a:pt x="1298" y="2329"/>
                  </a:lnTo>
                  <a:lnTo>
                    <a:pt x="1297" y="2316"/>
                  </a:lnTo>
                  <a:lnTo>
                    <a:pt x="1293" y="2306"/>
                  </a:lnTo>
                  <a:lnTo>
                    <a:pt x="1288" y="2297"/>
                  </a:lnTo>
                  <a:lnTo>
                    <a:pt x="1282" y="2291"/>
                  </a:lnTo>
                  <a:lnTo>
                    <a:pt x="1275" y="2286"/>
                  </a:lnTo>
                  <a:lnTo>
                    <a:pt x="1265" y="2284"/>
                  </a:lnTo>
                  <a:lnTo>
                    <a:pt x="1254" y="2283"/>
                  </a:lnTo>
                  <a:lnTo>
                    <a:pt x="1254" y="2283"/>
                  </a:lnTo>
                  <a:lnTo>
                    <a:pt x="1244" y="2284"/>
                  </a:lnTo>
                  <a:lnTo>
                    <a:pt x="1235" y="2286"/>
                  </a:lnTo>
                  <a:lnTo>
                    <a:pt x="1226" y="2291"/>
                  </a:lnTo>
                  <a:lnTo>
                    <a:pt x="1220" y="2299"/>
                  </a:lnTo>
                  <a:lnTo>
                    <a:pt x="1215" y="2306"/>
                  </a:lnTo>
                  <a:lnTo>
                    <a:pt x="1212" y="2317"/>
                  </a:lnTo>
                  <a:lnTo>
                    <a:pt x="1209" y="2329"/>
                  </a:lnTo>
                  <a:lnTo>
                    <a:pt x="1208" y="2342"/>
                  </a:lnTo>
                  <a:lnTo>
                    <a:pt x="1208" y="2477"/>
                  </a:lnTo>
                  <a:close/>
                  <a:moveTo>
                    <a:pt x="1551" y="2250"/>
                  </a:moveTo>
                  <a:lnTo>
                    <a:pt x="1551" y="2250"/>
                  </a:lnTo>
                  <a:lnTo>
                    <a:pt x="1544" y="2245"/>
                  </a:lnTo>
                  <a:lnTo>
                    <a:pt x="1538" y="2240"/>
                  </a:lnTo>
                  <a:lnTo>
                    <a:pt x="1532" y="2237"/>
                  </a:lnTo>
                  <a:lnTo>
                    <a:pt x="1525" y="2233"/>
                  </a:lnTo>
                  <a:lnTo>
                    <a:pt x="1518" y="2231"/>
                  </a:lnTo>
                  <a:lnTo>
                    <a:pt x="1510" y="2229"/>
                  </a:lnTo>
                  <a:lnTo>
                    <a:pt x="1503" y="2228"/>
                  </a:lnTo>
                  <a:lnTo>
                    <a:pt x="1496" y="2227"/>
                  </a:lnTo>
                  <a:lnTo>
                    <a:pt x="1496" y="2227"/>
                  </a:lnTo>
                  <a:lnTo>
                    <a:pt x="1485" y="2228"/>
                  </a:lnTo>
                  <a:lnTo>
                    <a:pt x="1475" y="2229"/>
                  </a:lnTo>
                  <a:lnTo>
                    <a:pt x="1465" y="2232"/>
                  </a:lnTo>
                  <a:lnTo>
                    <a:pt x="1456" y="2237"/>
                  </a:lnTo>
                  <a:lnTo>
                    <a:pt x="1447" y="2240"/>
                  </a:lnTo>
                  <a:lnTo>
                    <a:pt x="1440" y="2246"/>
                  </a:lnTo>
                  <a:lnTo>
                    <a:pt x="1433" y="2254"/>
                  </a:lnTo>
                  <a:lnTo>
                    <a:pt x="1425" y="2261"/>
                  </a:lnTo>
                  <a:lnTo>
                    <a:pt x="1419" y="2269"/>
                  </a:lnTo>
                  <a:lnTo>
                    <a:pt x="1414" y="2279"/>
                  </a:lnTo>
                  <a:lnTo>
                    <a:pt x="1410" y="2289"/>
                  </a:lnTo>
                  <a:lnTo>
                    <a:pt x="1406" y="2301"/>
                  </a:lnTo>
                  <a:lnTo>
                    <a:pt x="1404" y="2312"/>
                  </a:lnTo>
                  <a:lnTo>
                    <a:pt x="1401" y="2325"/>
                  </a:lnTo>
                  <a:lnTo>
                    <a:pt x="1400" y="2339"/>
                  </a:lnTo>
                  <a:lnTo>
                    <a:pt x="1400" y="2352"/>
                  </a:lnTo>
                  <a:lnTo>
                    <a:pt x="1400" y="2352"/>
                  </a:lnTo>
                  <a:lnTo>
                    <a:pt x="1400" y="2368"/>
                  </a:lnTo>
                  <a:lnTo>
                    <a:pt x="1401" y="2381"/>
                  </a:lnTo>
                  <a:lnTo>
                    <a:pt x="1404" y="2395"/>
                  </a:lnTo>
                  <a:lnTo>
                    <a:pt x="1406" y="2408"/>
                  </a:lnTo>
                  <a:lnTo>
                    <a:pt x="1410" y="2419"/>
                  </a:lnTo>
                  <a:lnTo>
                    <a:pt x="1414" y="2430"/>
                  </a:lnTo>
                  <a:lnTo>
                    <a:pt x="1419" y="2440"/>
                  </a:lnTo>
                  <a:lnTo>
                    <a:pt x="1425" y="2448"/>
                  </a:lnTo>
                  <a:lnTo>
                    <a:pt x="1431" y="2457"/>
                  </a:lnTo>
                  <a:lnTo>
                    <a:pt x="1439" y="2463"/>
                  </a:lnTo>
                  <a:lnTo>
                    <a:pt x="1446" y="2469"/>
                  </a:lnTo>
                  <a:lnTo>
                    <a:pt x="1455" y="2474"/>
                  </a:lnTo>
                  <a:lnTo>
                    <a:pt x="1464" y="2477"/>
                  </a:lnTo>
                  <a:lnTo>
                    <a:pt x="1474" y="2481"/>
                  </a:lnTo>
                  <a:lnTo>
                    <a:pt x="1484" y="2482"/>
                  </a:lnTo>
                  <a:lnTo>
                    <a:pt x="1495" y="2483"/>
                  </a:lnTo>
                  <a:lnTo>
                    <a:pt x="1495" y="2483"/>
                  </a:lnTo>
                  <a:lnTo>
                    <a:pt x="1502" y="2482"/>
                  </a:lnTo>
                  <a:lnTo>
                    <a:pt x="1510" y="2481"/>
                  </a:lnTo>
                  <a:lnTo>
                    <a:pt x="1518" y="2480"/>
                  </a:lnTo>
                  <a:lnTo>
                    <a:pt x="1525" y="2477"/>
                  </a:lnTo>
                  <a:lnTo>
                    <a:pt x="1531" y="2474"/>
                  </a:lnTo>
                  <a:lnTo>
                    <a:pt x="1538" y="2470"/>
                  </a:lnTo>
                  <a:lnTo>
                    <a:pt x="1544" y="2465"/>
                  </a:lnTo>
                  <a:lnTo>
                    <a:pt x="1551" y="2459"/>
                  </a:lnTo>
                  <a:lnTo>
                    <a:pt x="1551" y="2465"/>
                  </a:lnTo>
                  <a:lnTo>
                    <a:pt x="1551" y="2465"/>
                  </a:lnTo>
                  <a:lnTo>
                    <a:pt x="1551" y="2475"/>
                  </a:lnTo>
                  <a:lnTo>
                    <a:pt x="1549" y="2486"/>
                  </a:lnTo>
                  <a:lnTo>
                    <a:pt x="1546" y="2497"/>
                  </a:lnTo>
                  <a:lnTo>
                    <a:pt x="1543" y="2502"/>
                  </a:lnTo>
                  <a:lnTo>
                    <a:pt x="1541" y="2506"/>
                  </a:lnTo>
                  <a:lnTo>
                    <a:pt x="1536" y="2511"/>
                  </a:lnTo>
                  <a:lnTo>
                    <a:pt x="1531" y="2516"/>
                  </a:lnTo>
                  <a:lnTo>
                    <a:pt x="1525" y="2520"/>
                  </a:lnTo>
                  <a:lnTo>
                    <a:pt x="1518" y="2524"/>
                  </a:lnTo>
                  <a:lnTo>
                    <a:pt x="1508" y="2526"/>
                  </a:lnTo>
                  <a:lnTo>
                    <a:pt x="1498" y="2528"/>
                  </a:lnTo>
                  <a:lnTo>
                    <a:pt x="1486" y="2530"/>
                  </a:lnTo>
                  <a:lnTo>
                    <a:pt x="1472" y="2530"/>
                  </a:lnTo>
                  <a:lnTo>
                    <a:pt x="1469" y="2530"/>
                  </a:lnTo>
                  <a:lnTo>
                    <a:pt x="1491" y="2577"/>
                  </a:lnTo>
                  <a:lnTo>
                    <a:pt x="1492" y="2577"/>
                  </a:lnTo>
                  <a:lnTo>
                    <a:pt x="1492" y="2577"/>
                  </a:lnTo>
                  <a:lnTo>
                    <a:pt x="1507" y="2577"/>
                  </a:lnTo>
                  <a:lnTo>
                    <a:pt x="1520" y="2576"/>
                  </a:lnTo>
                  <a:lnTo>
                    <a:pt x="1532" y="2572"/>
                  </a:lnTo>
                  <a:lnTo>
                    <a:pt x="1544" y="2570"/>
                  </a:lnTo>
                  <a:lnTo>
                    <a:pt x="1555" y="2565"/>
                  </a:lnTo>
                  <a:lnTo>
                    <a:pt x="1565" y="2560"/>
                  </a:lnTo>
                  <a:lnTo>
                    <a:pt x="1574" y="2554"/>
                  </a:lnTo>
                  <a:lnTo>
                    <a:pt x="1581" y="2547"/>
                  </a:lnTo>
                  <a:lnTo>
                    <a:pt x="1588" y="2538"/>
                  </a:lnTo>
                  <a:lnTo>
                    <a:pt x="1594" y="2530"/>
                  </a:lnTo>
                  <a:lnTo>
                    <a:pt x="1599" y="2519"/>
                  </a:lnTo>
                  <a:lnTo>
                    <a:pt x="1603" y="2508"/>
                  </a:lnTo>
                  <a:lnTo>
                    <a:pt x="1606" y="2497"/>
                  </a:lnTo>
                  <a:lnTo>
                    <a:pt x="1609" y="2483"/>
                  </a:lnTo>
                  <a:lnTo>
                    <a:pt x="1610" y="2470"/>
                  </a:lnTo>
                  <a:lnTo>
                    <a:pt x="1610" y="2455"/>
                  </a:lnTo>
                  <a:lnTo>
                    <a:pt x="1610" y="2233"/>
                  </a:lnTo>
                  <a:lnTo>
                    <a:pt x="1551" y="2233"/>
                  </a:lnTo>
                  <a:lnTo>
                    <a:pt x="1551" y="2250"/>
                  </a:lnTo>
                  <a:close/>
                  <a:moveTo>
                    <a:pt x="1551" y="2307"/>
                  </a:moveTo>
                  <a:lnTo>
                    <a:pt x="1551" y="2403"/>
                  </a:lnTo>
                  <a:lnTo>
                    <a:pt x="1551" y="2403"/>
                  </a:lnTo>
                  <a:lnTo>
                    <a:pt x="1542" y="2412"/>
                  </a:lnTo>
                  <a:lnTo>
                    <a:pt x="1534" y="2420"/>
                  </a:lnTo>
                  <a:lnTo>
                    <a:pt x="1527" y="2423"/>
                  </a:lnTo>
                  <a:lnTo>
                    <a:pt x="1521" y="2425"/>
                  </a:lnTo>
                  <a:lnTo>
                    <a:pt x="1515" y="2426"/>
                  </a:lnTo>
                  <a:lnTo>
                    <a:pt x="1507" y="2427"/>
                  </a:lnTo>
                  <a:lnTo>
                    <a:pt x="1507" y="2427"/>
                  </a:lnTo>
                  <a:lnTo>
                    <a:pt x="1499" y="2426"/>
                  </a:lnTo>
                  <a:lnTo>
                    <a:pt x="1491" y="2424"/>
                  </a:lnTo>
                  <a:lnTo>
                    <a:pt x="1484" y="2420"/>
                  </a:lnTo>
                  <a:lnTo>
                    <a:pt x="1476" y="2413"/>
                  </a:lnTo>
                  <a:lnTo>
                    <a:pt x="1470" y="2403"/>
                  </a:lnTo>
                  <a:lnTo>
                    <a:pt x="1465" y="2390"/>
                  </a:lnTo>
                  <a:lnTo>
                    <a:pt x="1463" y="2373"/>
                  </a:lnTo>
                  <a:lnTo>
                    <a:pt x="1462" y="2351"/>
                  </a:lnTo>
                  <a:lnTo>
                    <a:pt x="1462" y="2351"/>
                  </a:lnTo>
                  <a:lnTo>
                    <a:pt x="1463" y="2333"/>
                  </a:lnTo>
                  <a:lnTo>
                    <a:pt x="1465" y="2317"/>
                  </a:lnTo>
                  <a:lnTo>
                    <a:pt x="1470" y="2305"/>
                  </a:lnTo>
                  <a:lnTo>
                    <a:pt x="1476" y="2296"/>
                  </a:lnTo>
                  <a:lnTo>
                    <a:pt x="1484" y="2290"/>
                  </a:lnTo>
                  <a:lnTo>
                    <a:pt x="1491" y="2285"/>
                  </a:lnTo>
                  <a:lnTo>
                    <a:pt x="1499" y="2284"/>
                  </a:lnTo>
                  <a:lnTo>
                    <a:pt x="1507" y="2283"/>
                  </a:lnTo>
                  <a:lnTo>
                    <a:pt x="1507" y="2283"/>
                  </a:lnTo>
                  <a:lnTo>
                    <a:pt x="1515" y="2284"/>
                  </a:lnTo>
                  <a:lnTo>
                    <a:pt x="1523" y="2285"/>
                  </a:lnTo>
                  <a:lnTo>
                    <a:pt x="1529" y="2288"/>
                  </a:lnTo>
                  <a:lnTo>
                    <a:pt x="1535" y="2291"/>
                  </a:lnTo>
                  <a:lnTo>
                    <a:pt x="1540" y="2295"/>
                  </a:lnTo>
                  <a:lnTo>
                    <a:pt x="1543" y="2299"/>
                  </a:lnTo>
                  <a:lnTo>
                    <a:pt x="1551" y="2307"/>
                  </a:lnTo>
                  <a:lnTo>
                    <a:pt x="1551" y="2307"/>
                  </a:lnTo>
                  <a:close/>
                  <a:moveTo>
                    <a:pt x="1033" y="2233"/>
                  </a:moveTo>
                  <a:lnTo>
                    <a:pt x="1094" y="2233"/>
                  </a:lnTo>
                  <a:lnTo>
                    <a:pt x="1094" y="2341"/>
                  </a:lnTo>
                  <a:lnTo>
                    <a:pt x="1094" y="2477"/>
                  </a:lnTo>
                  <a:lnTo>
                    <a:pt x="1033" y="2477"/>
                  </a:lnTo>
                  <a:lnTo>
                    <a:pt x="1033" y="2233"/>
                  </a:lnTo>
                  <a:close/>
                  <a:moveTo>
                    <a:pt x="1094" y="2167"/>
                  </a:moveTo>
                  <a:lnTo>
                    <a:pt x="1094" y="2198"/>
                  </a:lnTo>
                  <a:lnTo>
                    <a:pt x="1033" y="2198"/>
                  </a:lnTo>
                  <a:lnTo>
                    <a:pt x="1033" y="2137"/>
                  </a:lnTo>
                  <a:lnTo>
                    <a:pt x="1094" y="2137"/>
                  </a:lnTo>
                  <a:lnTo>
                    <a:pt x="1094" y="2167"/>
                  </a:lnTo>
                  <a:close/>
                  <a:moveTo>
                    <a:pt x="2542" y="2161"/>
                  </a:moveTo>
                  <a:lnTo>
                    <a:pt x="2603" y="2131"/>
                  </a:lnTo>
                  <a:lnTo>
                    <a:pt x="2603" y="2352"/>
                  </a:lnTo>
                  <a:lnTo>
                    <a:pt x="2603" y="2477"/>
                  </a:lnTo>
                  <a:lnTo>
                    <a:pt x="2542" y="2477"/>
                  </a:lnTo>
                  <a:lnTo>
                    <a:pt x="2542" y="2161"/>
                  </a:lnTo>
                  <a:close/>
                  <a:moveTo>
                    <a:pt x="437" y="834"/>
                  </a:moveTo>
                  <a:lnTo>
                    <a:pt x="936" y="834"/>
                  </a:lnTo>
                  <a:lnTo>
                    <a:pt x="936" y="544"/>
                  </a:lnTo>
                  <a:lnTo>
                    <a:pt x="437" y="544"/>
                  </a:lnTo>
                  <a:lnTo>
                    <a:pt x="437" y="317"/>
                  </a:lnTo>
                  <a:lnTo>
                    <a:pt x="989" y="317"/>
                  </a:lnTo>
                  <a:lnTo>
                    <a:pt x="806" y="0"/>
                  </a:lnTo>
                  <a:lnTo>
                    <a:pt x="24" y="0"/>
                  </a:lnTo>
                  <a:lnTo>
                    <a:pt x="24" y="1378"/>
                  </a:lnTo>
                  <a:lnTo>
                    <a:pt x="1126" y="1378"/>
                  </a:lnTo>
                  <a:lnTo>
                    <a:pt x="1126" y="1061"/>
                  </a:lnTo>
                  <a:lnTo>
                    <a:pt x="437" y="1061"/>
                  </a:lnTo>
                  <a:lnTo>
                    <a:pt x="437" y="834"/>
                  </a:lnTo>
                  <a:close/>
                  <a:moveTo>
                    <a:pt x="1860" y="0"/>
                  </a:moveTo>
                  <a:lnTo>
                    <a:pt x="1626" y="450"/>
                  </a:lnTo>
                  <a:lnTo>
                    <a:pt x="1393" y="0"/>
                  </a:lnTo>
                  <a:lnTo>
                    <a:pt x="936" y="0"/>
                  </a:lnTo>
                  <a:lnTo>
                    <a:pt x="1417" y="834"/>
                  </a:lnTo>
                  <a:lnTo>
                    <a:pt x="1417" y="1378"/>
                  </a:lnTo>
                  <a:lnTo>
                    <a:pt x="1829" y="1378"/>
                  </a:lnTo>
                  <a:lnTo>
                    <a:pt x="1829" y="834"/>
                  </a:lnTo>
                  <a:lnTo>
                    <a:pt x="2311" y="0"/>
                  </a:lnTo>
                  <a:lnTo>
                    <a:pt x="18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1" tIns="45710" rIns="91421" bIns="4571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6843526" y="2371433"/>
            <a:ext cx="1034284" cy="1651585"/>
          </a:xfrm>
          <a:prstGeom prst="rect">
            <a:avLst/>
          </a:prstGeom>
          <a:noFill/>
          <a:ln w="127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5992" tIns="45710" rIns="35992" bIns="45710" numCol="1" rtlCol="0" anchor="b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defTabSz="995187"/>
            <a:r>
              <a:rPr lang="fr-FR" sz="10000" b="1" dirty="0" smtClean="0">
                <a:solidFill>
                  <a:srgbClr val="FFD200"/>
                </a:solidFill>
                <a:latin typeface="EYInterstate Bold" panose="02000803030000020004" pitchFamily="2" charset="0"/>
              </a:rPr>
              <a:t>1</a:t>
            </a:r>
            <a:endParaRPr lang="fr-FR" sz="10000" b="1" dirty="0">
              <a:solidFill>
                <a:srgbClr val="FFD200"/>
              </a:solidFill>
              <a:latin typeface="EYInterstate Bold" panose="02000803030000020004" pitchFamily="2" charset="0"/>
            </a:endParaRPr>
          </a:p>
        </p:txBody>
      </p:sp>
      <p:sp>
        <p:nvSpPr>
          <p:cNvPr id="13" name="Title 7"/>
          <p:cNvSpPr txBox="1">
            <a:spLocks/>
          </p:cNvSpPr>
          <p:nvPr/>
        </p:nvSpPr>
        <p:spPr bwMode="gray">
          <a:xfrm>
            <a:off x="7069138" y="4125686"/>
            <a:ext cx="2944410" cy="125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Notre compréhension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du contexte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et des </a:t>
            </a: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attentes</a:t>
            </a:r>
            <a:b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de </a:t>
            </a: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votre établissement</a:t>
            </a:r>
            <a:endParaRPr lang="fr-FR" sz="1800" spc="-1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076865" y="4045509"/>
            <a:ext cx="3614948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0690698" cy="7559675"/>
          </a:xfrm>
          <a:prstGeom prst="rect">
            <a:avLst/>
          </a:prstGeom>
        </p:spPr>
      </p:pic>
      <p:sp>
        <p:nvSpPr>
          <p:cNvPr id="7" name="object 6"/>
          <p:cNvSpPr/>
          <p:nvPr/>
        </p:nvSpPr>
        <p:spPr>
          <a:xfrm>
            <a:off x="-1" y="1835150"/>
            <a:ext cx="5655365" cy="4068762"/>
          </a:xfrm>
          <a:custGeom>
            <a:avLst/>
            <a:gdLst/>
            <a:ahLst/>
            <a:cxnLst/>
            <a:rect l="l" t="t" r="r" b="b"/>
            <a:pathLst>
              <a:path w="3181985" h="6059170">
                <a:moveTo>
                  <a:pt x="0" y="6058801"/>
                </a:moveTo>
                <a:lnTo>
                  <a:pt x="3181489" y="6058801"/>
                </a:lnTo>
                <a:lnTo>
                  <a:pt x="3181489" y="0"/>
                </a:lnTo>
                <a:lnTo>
                  <a:pt x="0" y="0"/>
                </a:lnTo>
                <a:lnTo>
                  <a:pt x="0" y="6058801"/>
                </a:lnTo>
                <a:close/>
              </a:path>
            </a:pathLst>
          </a:custGeom>
          <a:solidFill>
            <a:srgbClr val="646464"/>
          </a:solidFill>
        </p:spPr>
        <p:txBody>
          <a:bodyPr wrap="square" lIns="0" tIns="0" rIns="0" bIns="0" rtlCol="0"/>
          <a:lstStyle/>
          <a:p>
            <a:pPr defTabSz="800324"/>
            <a:endParaRPr sz="1576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018102"/>
              </p:ext>
            </p:extLst>
          </p:nvPr>
        </p:nvGraphicFramePr>
        <p:xfrm>
          <a:off x="978246" y="2227635"/>
          <a:ext cx="4410243" cy="1365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0081"/>
                <a:gridCol w="2940162"/>
              </a:tblGrid>
              <a:tr h="720966">
                <a:tc gridSpan="2">
                  <a:txBody>
                    <a:bodyPr/>
                    <a:lstStyle/>
                    <a:p>
                      <a:r>
                        <a:rPr lang="fr-FR" sz="3000" dirty="0" smtClean="0">
                          <a:solidFill>
                            <a:srgbClr val="FFD200"/>
                          </a:solidFill>
                        </a:rPr>
                        <a:t>Finance 4.0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131763" marR="0" lvl="1" indent="-131763" algn="l" defTabSz="69151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tabLst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kern="120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Role</a:t>
                      </a:r>
                      <a:r>
                        <a:rPr lang="fr-FR" sz="1210" kern="120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 of finance</a:t>
                      </a: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1763" lvl="1" indent="-131763" algn="l" defTabSz="691516" rtl="0" eaLnBrk="1" latinLnBrk="0" hangingPunct="1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10" kern="120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Operating model changes</a:t>
                      </a:r>
                    </a:p>
                    <a:p>
                      <a:pPr marL="131763" lvl="1" indent="-131763" algn="l" defTabSz="691516" rtl="0" eaLnBrk="1" latinLnBrk="0" hangingPunct="1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10" kern="120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Driven by digital</a:t>
                      </a:r>
                    </a:p>
                    <a:p>
                      <a:pPr marL="131763" lvl="1" indent="-131763" algn="l" defTabSz="691516" rtl="0" eaLnBrk="1" latinLnBrk="0" hangingPunct="1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10" kern="120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Transformation of the people model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13364" y="2199060"/>
            <a:ext cx="572272" cy="69095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5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</a:t>
            </a:r>
            <a:endParaRPr lang="en-US" sz="5000" dirty="0" smtClean="0">
              <a:solidFill>
                <a:srgbClr val="FFD2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4032987" y="1843762"/>
            <a:ext cx="2219198" cy="250405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4852988" y="2009775"/>
            <a:ext cx="457200" cy="647700"/>
          </a:xfrm>
          <a:prstGeom prst="ellipse">
            <a:avLst/>
          </a:prstGeom>
          <a:solidFill>
            <a:schemeClr val="bg1"/>
          </a:solidFill>
        </p:spPr>
        <p:txBody>
          <a:bodyPr wrap="square" lIns="0" rIns="0" rtlCol="0" anchor="ctr">
            <a:no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141538" y="4224669"/>
            <a:ext cx="7956550" cy="143019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1538" y="194842"/>
            <a:ext cx="7950142" cy="984885"/>
          </a:xfrm>
        </p:spPr>
        <p:txBody>
          <a:bodyPr/>
          <a:lstStyle/>
          <a:p>
            <a:r>
              <a:rPr lang="en-US" dirty="0"/>
              <a:t>The key pressing forces that will have the most impact on the accounting profession</a:t>
            </a:r>
            <a:endParaRPr lang="fr-FR" dirty="0"/>
          </a:p>
        </p:txBody>
      </p:sp>
      <p:sp>
        <p:nvSpPr>
          <p:cNvPr id="17" name="TextBox 16"/>
          <p:cNvSpPr txBox="1"/>
          <p:nvPr/>
        </p:nvSpPr>
        <p:spPr>
          <a:xfrm>
            <a:off x="530204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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167017" y="2922004"/>
            <a:ext cx="1754807" cy="73096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900"/>
              </a:lnSpc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646464"/>
                </a:solidFill>
              </a:rPr>
              <a:t>Increased regulation and governance</a:t>
            </a: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4167007" y="2922004"/>
            <a:ext cx="1848291" cy="73096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900"/>
              </a:lnSpc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646464"/>
                </a:solidFill>
              </a:rPr>
              <a:t>The spread</a:t>
            </a:r>
            <a:br>
              <a:rPr lang="en-US" sz="1800" dirty="0" smtClean="0">
                <a:solidFill>
                  <a:srgbClr val="646464"/>
                </a:solidFill>
              </a:rPr>
            </a:br>
            <a:r>
              <a:rPr lang="en-US" sz="1800" dirty="0" smtClean="0">
                <a:solidFill>
                  <a:srgbClr val="646464"/>
                </a:solidFill>
              </a:rPr>
              <a:t>of digital technologies</a:t>
            </a: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6473523" y="2908303"/>
            <a:ext cx="1848291" cy="121828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900"/>
              </a:lnSpc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646464"/>
                </a:solidFill>
              </a:rPr>
              <a:t>Changing expectations of business and professional accountants</a:t>
            </a: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8465902" y="2908303"/>
            <a:ext cx="1735554" cy="73096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900"/>
              </a:lnSpc>
              <a:spcBef>
                <a:spcPts val="0"/>
              </a:spcBef>
              <a:buNone/>
            </a:pPr>
            <a:r>
              <a:rPr lang="en-US" sz="1800" dirty="0" err="1" smtClean="0">
                <a:solidFill>
                  <a:srgbClr val="646464"/>
                </a:solidFill>
              </a:rPr>
              <a:t>Globalisation</a:t>
            </a:r>
            <a:r>
              <a:rPr lang="en-US" sz="1800" dirty="0">
                <a:solidFill>
                  <a:srgbClr val="646464"/>
                </a:solidFill>
              </a:rPr>
              <a:t/>
            </a:r>
            <a:br>
              <a:rPr lang="en-US" sz="1800" dirty="0">
                <a:solidFill>
                  <a:srgbClr val="646464"/>
                </a:solidFill>
              </a:rPr>
            </a:br>
            <a:r>
              <a:rPr lang="en-US" sz="1800" dirty="0" smtClean="0">
                <a:solidFill>
                  <a:srgbClr val="646464"/>
                </a:solidFill>
              </a:rPr>
              <a:t>of business and the profession</a:t>
            </a: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2292908" y="4357051"/>
            <a:ext cx="4133292" cy="13070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200"/>
              </a:spcAft>
              <a:buClr>
                <a:srgbClr val="646464"/>
              </a:buClr>
            </a:pPr>
            <a:r>
              <a:rPr lang="en-US" sz="1400" dirty="0">
                <a:solidFill>
                  <a:srgbClr val="646464"/>
                </a:solidFill>
              </a:rPr>
              <a:t>I</a:t>
            </a:r>
            <a:r>
              <a:rPr lang="en-US" sz="1400" dirty="0" smtClean="0">
                <a:solidFill>
                  <a:srgbClr val="646464"/>
                </a:solidFill>
              </a:rPr>
              <a:t>ntelligent automated accounting systems</a:t>
            </a:r>
          </a:p>
          <a:p>
            <a:pPr>
              <a:lnSpc>
                <a:spcPct val="100000"/>
              </a:lnSpc>
              <a:spcAft>
                <a:spcPts val="200"/>
              </a:spcAft>
              <a:buClr>
                <a:srgbClr val="646464"/>
              </a:buClr>
            </a:pPr>
            <a:r>
              <a:rPr lang="en-US" sz="1400" dirty="0" smtClean="0">
                <a:solidFill>
                  <a:srgbClr val="646464"/>
                </a:solidFill>
              </a:rPr>
              <a:t>New business models, needs and services</a:t>
            </a:r>
          </a:p>
          <a:p>
            <a:pPr>
              <a:lnSpc>
                <a:spcPct val="100000"/>
              </a:lnSpc>
              <a:spcAft>
                <a:spcPts val="200"/>
              </a:spcAft>
              <a:buClr>
                <a:srgbClr val="646464"/>
              </a:buClr>
            </a:pPr>
            <a:r>
              <a:rPr lang="en-US" sz="1400" dirty="0" smtClean="0">
                <a:solidFill>
                  <a:srgbClr val="646464"/>
                </a:solidFill>
              </a:rPr>
              <a:t>Social media</a:t>
            </a:r>
          </a:p>
          <a:p>
            <a:pPr>
              <a:lnSpc>
                <a:spcPct val="100000"/>
              </a:lnSpc>
              <a:spcAft>
                <a:spcPts val="200"/>
              </a:spcAft>
              <a:buClr>
                <a:srgbClr val="646464"/>
              </a:buClr>
            </a:pPr>
            <a:r>
              <a:rPr lang="en-US" sz="1400" dirty="0" smtClean="0">
                <a:solidFill>
                  <a:srgbClr val="646464"/>
                </a:solidFill>
              </a:rPr>
              <a:t>Internet access for the general population</a:t>
            </a:r>
          </a:p>
          <a:p>
            <a:pPr>
              <a:lnSpc>
                <a:spcPct val="100000"/>
              </a:lnSpc>
              <a:spcAft>
                <a:spcPts val="200"/>
              </a:spcAft>
              <a:buClr>
                <a:srgbClr val="646464"/>
              </a:buClr>
            </a:pPr>
            <a:r>
              <a:rPr lang="en-US" sz="1400" dirty="0" smtClean="0">
                <a:solidFill>
                  <a:srgbClr val="646464"/>
                </a:solidFill>
              </a:rPr>
              <a:t>Cloud computing</a:t>
            </a: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624907" y="4357051"/>
            <a:ext cx="3473181" cy="11864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200"/>
              </a:spcAft>
              <a:buClr>
                <a:srgbClr val="646464"/>
              </a:buClr>
            </a:pPr>
            <a:r>
              <a:rPr lang="en-US" sz="1400" dirty="0" smtClean="0">
                <a:solidFill>
                  <a:srgbClr val="646464"/>
                </a:solidFill>
              </a:rPr>
              <a:t>Data mining</a:t>
            </a:r>
          </a:p>
          <a:p>
            <a:pPr>
              <a:lnSpc>
                <a:spcPct val="100000"/>
              </a:lnSpc>
              <a:spcAft>
                <a:spcPts val="200"/>
              </a:spcAft>
              <a:buClr>
                <a:srgbClr val="646464"/>
              </a:buClr>
            </a:pPr>
            <a:r>
              <a:rPr lang="en-US" sz="1400" dirty="0" smtClean="0">
                <a:solidFill>
                  <a:srgbClr val="646464"/>
                </a:solidFill>
              </a:rPr>
              <a:t>Digital publishing </a:t>
            </a:r>
          </a:p>
          <a:p>
            <a:pPr>
              <a:lnSpc>
                <a:spcPct val="100000"/>
              </a:lnSpc>
              <a:spcAft>
                <a:spcPts val="200"/>
              </a:spcAft>
              <a:buClr>
                <a:srgbClr val="646464"/>
              </a:buClr>
            </a:pPr>
            <a:r>
              <a:rPr lang="en-US" sz="1400" dirty="0" smtClean="0">
                <a:solidFill>
                  <a:srgbClr val="646464"/>
                </a:solidFill>
              </a:rPr>
              <a:t>New routes to raising finance</a:t>
            </a:r>
          </a:p>
          <a:p>
            <a:pPr>
              <a:lnSpc>
                <a:spcPct val="100000"/>
              </a:lnSpc>
              <a:spcAft>
                <a:spcPts val="200"/>
              </a:spcAft>
              <a:buClr>
                <a:srgbClr val="646464"/>
              </a:buClr>
            </a:pPr>
            <a:r>
              <a:rPr lang="en-US" sz="1400" dirty="0">
                <a:solidFill>
                  <a:srgbClr val="646464"/>
                </a:solidFill>
              </a:rPr>
              <a:t>I</a:t>
            </a:r>
            <a:r>
              <a:rPr lang="en-US" sz="1400" dirty="0" smtClean="0">
                <a:solidFill>
                  <a:srgbClr val="646464"/>
                </a:solidFill>
              </a:rPr>
              <a:t>mprove reporting and presentation</a:t>
            </a:r>
            <a:endParaRPr lang="en-US" sz="1400" dirty="0">
              <a:solidFill>
                <a:srgbClr val="646464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86764" y="2592387"/>
            <a:ext cx="915315" cy="17953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C000"/>
                </a:solidFill>
                <a:sym typeface="Wingdings" panose="05000000000000000000" pitchFamily="2" charset="2"/>
              </a:rPr>
              <a:t></a:t>
            </a:r>
            <a:endParaRPr lang="en-US" sz="8000" dirty="0" smtClean="0">
              <a:solidFill>
                <a:srgbClr val="FFC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40012" y="2592387"/>
            <a:ext cx="915315" cy="17953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C000"/>
                </a:solidFill>
                <a:sym typeface="Wingdings" panose="05000000000000000000" pitchFamily="2" charset="2"/>
              </a:rPr>
              <a:t></a:t>
            </a:r>
            <a:endParaRPr lang="en-US" sz="8000" dirty="0" smtClean="0">
              <a:solidFill>
                <a:srgbClr val="FFC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33496" y="2592387"/>
            <a:ext cx="915315" cy="17953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C000"/>
                </a:solidFill>
                <a:sym typeface="Wingdings" panose="05000000000000000000" pitchFamily="2" charset="2"/>
              </a:rPr>
              <a:t></a:t>
            </a:r>
            <a:endParaRPr lang="en-US" sz="8000" dirty="0" smtClean="0">
              <a:solidFill>
                <a:srgbClr val="FFC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876022" y="2592387"/>
            <a:ext cx="915315" cy="17953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>
                <a:solidFill>
                  <a:srgbClr val="FFC000"/>
                </a:solidFill>
                <a:sym typeface="Wingdings" panose="05000000000000000000" pitchFamily="2" charset="2"/>
              </a:rPr>
              <a:t></a:t>
            </a:r>
            <a:endParaRPr lang="en-US" sz="8000" dirty="0" smtClean="0">
              <a:solidFill>
                <a:srgbClr val="FFC000"/>
              </a:solidFill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2141539" y="5872709"/>
            <a:ext cx="7956549" cy="439191"/>
          </a:xfrm>
          <a:prstGeom prst="rect">
            <a:avLst/>
          </a:prstGeom>
        </p:spPr>
        <p:txBody>
          <a:bodyPr lIns="0" tIns="0" rIns="0" bIns="0"/>
          <a:lstStyle>
            <a:lvl1pPr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defRPr lang="en-US" sz="1000" b="0" dirty="0" smtClean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1pPr>
            <a:lvl2pPr marL="180919" indent="-179332"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SzPct val="75000"/>
              <a:buFont typeface="Arial" pitchFamily="34" charset="0"/>
              <a:buChar char="►"/>
              <a:defRPr lang="fr-FR" sz="1000" b="0" dirty="0">
                <a:solidFill>
                  <a:srgbClr val="646464"/>
                </a:solidFill>
                <a:latin typeface="+mn-lt"/>
              </a:defRPr>
            </a:lvl2pPr>
            <a:lvl3pPr marL="309467" indent="-10950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60000"/>
              <a:buFont typeface="Arial" pitchFamily="34" charset="0"/>
              <a:buChar char="►"/>
              <a:defRPr lang="en-US" sz="1000" dirty="0" smtClean="0">
                <a:solidFill>
                  <a:srgbClr val="646464"/>
                </a:solidFill>
                <a:latin typeface="+mn-lt"/>
              </a:defRPr>
            </a:lvl3pPr>
            <a:lvl4pPr marL="474579" indent="-16983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75000"/>
              <a:buFont typeface="EYInterstate Light" pitchFamily="2" charset="0"/>
              <a:buChar char="–"/>
              <a:tabLst/>
              <a:defRPr sz="1000">
                <a:solidFill>
                  <a:srgbClr val="646464"/>
                </a:solidFill>
                <a:latin typeface="+mn-lt"/>
              </a:defRPr>
            </a:lvl4pPr>
            <a:lvl5pPr marL="29677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5pPr>
            <a:lvl6pPr marL="753829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6pPr>
            <a:lvl7pPr marL="1210886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7pPr>
            <a:lvl8pPr marL="1667944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8pPr>
            <a:lvl9pPr marL="212500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i="1" kern="0" dirty="0" smtClean="0"/>
              <a:t>Source: Professional accountants – the future. ACCA. June 2016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i="1" kern="0" dirty="0" smtClean="0"/>
              <a:t>ACCA engaged with over 2,000 professional accountants and C-Suite executives across the globe to identify the external factors that they expect to have the greatest impact over the next 3 to 10 years.</a:t>
            </a:r>
            <a:endParaRPr lang="en-US" i="1" kern="0" dirty="0"/>
          </a:p>
        </p:txBody>
      </p:sp>
    </p:spTree>
    <p:extLst>
      <p:ext uri="{BB962C8B-B14F-4D97-AF65-F5344CB8AC3E}">
        <p14:creationId xmlns:p14="http://schemas.microsoft.com/office/powerpoint/2010/main" val="76916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The </a:t>
            </a:r>
            <a:r>
              <a:rPr lang="fr-FR" dirty="0" err="1"/>
              <a:t>role</a:t>
            </a:r>
            <a:r>
              <a:rPr lang="fr-FR" dirty="0"/>
              <a:t> of Finance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changing</a:t>
            </a:r>
            <a:r>
              <a:rPr lang="fr-FR" dirty="0"/>
              <a:t>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141538" y="1331914"/>
            <a:ext cx="7950140" cy="797755"/>
          </a:xfrm>
        </p:spPr>
        <p:txBody>
          <a:bodyPr/>
          <a:lstStyle/>
          <a:p>
            <a:r>
              <a:rPr lang="en-US" sz="2000" dirty="0"/>
              <a:t>The traditional concepts of value and </a:t>
            </a:r>
            <a:r>
              <a:rPr lang="en-US" sz="2000" dirty="0" smtClean="0"/>
              <a:t>performance</a:t>
            </a:r>
            <a:br>
              <a:rPr lang="en-US" sz="2000" dirty="0" smtClean="0"/>
            </a:br>
            <a:r>
              <a:rPr lang="en-US" sz="2000" dirty="0" smtClean="0"/>
              <a:t>are </a:t>
            </a:r>
            <a:r>
              <a:rPr lang="en-US" sz="2000" dirty="0"/>
              <a:t>being challenged by social and demographic shifts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290987" y="4533408"/>
            <a:ext cx="2268000" cy="1872000"/>
          </a:xfrm>
          <a:prstGeom prst="rect">
            <a:avLst/>
          </a:prstGeom>
          <a:solidFill>
            <a:srgbClr val="646464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288000" tIns="70290" rIns="70290" bIns="70290" rtlCol="0" anchor="t"/>
          <a:lstStyle/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Digital, data and technology explosion</a:t>
            </a:r>
          </a:p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Creating </a:t>
            </a:r>
            <a:r>
              <a:rPr lang="en-US" sz="12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opportunities</a:t>
            </a:r>
            <a:br>
              <a:rPr lang="en-US" sz="12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</a:br>
            <a:r>
              <a:rPr lang="en-US" sz="12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to </a:t>
            </a: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measure </a:t>
            </a:r>
            <a:r>
              <a:rPr lang="en-US" sz="12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value</a:t>
            </a:r>
            <a:br>
              <a:rPr lang="en-US" sz="12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</a:br>
            <a:r>
              <a:rPr lang="en-US" sz="12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in </a:t>
            </a: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a different way</a:t>
            </a:r>
          </a:p>
        </p:txBody>
      </p:sp>
      <p:sp>
        <p:nvSpPr>
          <p:cNvPr id="20" name="Pentagon 19"/>
          <p:cNvSpPr/>
          <p:nvPr/>
        </p:nvSpPr>
        <p:spPr>
          <a:xfrm>
            <a:off x="2285096" y="2483912"/>
            <a:ext cx="7812992" cy="1848050"/>
          </a:xfrm>
          <a:prstGeom prst="homePlate">
            <a:avLst>
              <a:gd name="adj" fmla="val 0"/>
            </a:avLst>
          </a:prstGeom>
          <a:solidFill>
            <a:srgbClr val="646464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288000" tIns="70290" rIns="70290" bIns="70290" rtlCol="0" anchor="t"/>
          <a:lstStyle/>
          <a:p>
            <a:pPr marL="0" marR="0" lvl="0" indent="0" algn="l" defTabSz="10281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srgbClr val="646464">
                    <a:lumMod val="75000"/>
                  </a:srgbClr>
                </a:solidFill>
                <a:latin typeface="+mj-lt"/>
              </a:rPr>
              <a:t>Growing disconnect between reported value, performance and risk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05741" y="2823857"/>
            <a:ext cx="1800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8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20%</a:t>
            </a:r>
          </a:p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of market </a:t>
            </a:r>
            <a:r>
              <a:rPr lang="en-US" sz="1200" dirty="0" err="1">
                <a:solidFill>
                  <a:srgbClr val="646464">
                    <a:lumMod val="75000"/>
                  </a:srgbClr>
                </a:solidFill>
                <a:latin typeface="+mn-lt"/>
              </a:rPr>
              <a:t>capitalisation</a:t>
            </a: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 of a Forbes 500 company explained by tangible assets in 2010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58987" y="2823857"/>
            <a:ext cx="1800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8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83%</a:t>
            </a:r>
          </a:p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of market </a:t>
            </a:r>
            <a:r>
              <a:rPr lang="en-US" sz="1200" dirty="0" err="1">
                <a:solidFill>
                  <a:srgbClr val="646464">
                    <a:lumMod val="75000"/>
                  </a:srgbClr>
                </a:solidFill>
                <a:latin typeface="+mn-lt"/>
              </a:rPr>
              <a:t>capitalisation</a:t>
            </a: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 of a Forbes 500 company explained by tangible assets in 1975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58814" y="2302657"/>
            <a:ext cx="546941" cy="654080"/>
          </a:xfrm>
          <a:prstGeom prst="rect">
            <a:avLst/>
          </a:prstGeom>
          <a:noFill/>
        </p:spPr>
        <p:txBody>
          <a:bodyPr wrap="square" lIns="0" tIns="40731" rIns="0" bIns="0" rtlCol="0">
            <a:spAutoFit/>
          </a:bodyPr>
          <a:lstStyle/>
          <a:p>
            <a:pPr defTabSz="1028168" fontAlgn="auto">
              <a:lnSpc>
                <a:spcPct val="85000"/>
              </a:lnSpc>
              <a:spcBef>
                <a:spcPts val="0"/>
              </a:spcBef>
              <a:spcAft>
                <a:spcPts val="668"/>
              </a:spcAft>
              <a:buClr>
                <a:srgbClr val="FFE600"/>
              </a:buClr>
              <a:buSzPct val="70000"/>
            </a:pPr>
            <a:r>
              <a:rPr lang="en-US" sz="4686" b="1" dirty="0">
                <a:solidFill>
                  <a:srgbClr val="FFD200"/>
                </a:solidFill>
                <a:latin typeface="+mj-lt"/>
              </a:rPr>
              <a:t>1</a:t>
            </a:r>
            <a:endParaRPr lang="en-IN" sz="4686" b="1" dirty="0">
              <a:solidFill>
                <a:srgbClr val="FFD200"/>
              </a:solidFill>
              <a:latin typeface="+mj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06572" y="4533408"/>
            <a:ext cx="2268000" cy="1872000"/>
          </a:xfrm>
          <a:prstGeom prst="rect">
            <a:avLst/>
          </a:prstGeom>
          <a:solidFill>
            <a:srgbClr val="646464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288000" tIns="70290" rIns="70290" bIns="70290" rtlCol="0" anchor="t"/>
          <a:lstStyle/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New business models and the ‘Platform Society’</a:t>
            </a:r>
          </a:p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Creating new perceptions of future value potential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23678" y="4533408"/>
            <a:ext cx="2268000" cy="1872000"/>
          </a:xfrm>
          <a:prstGeom prst="rect">
            <a:avLst/>
          </a:prstGeom>
          <a:solidFill>
            <a:srgbClr val="646464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288000" tIns="70290" rIns="70290" bIns="70290" rtlCol="0" anchor="t"/>
          <a:lstStyle/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Social and environmental pressures</a:t>
            </a:r>
          </a:p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Creating more </a:t>
            </a:r>
            <a:r>
              <a:rPr lang="en-US" sz="12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demand</a:t>
            </a:r>
            <a:br>
              <a:rPr lang="en-US" sz="12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</a:br>
            <a:r>
              <a:rPr lang="en-US" sz="12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for </a:t>
            </a:r>
            <a:r>
              <a:rPr lang="en-US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increased disclosures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28558" y="4381135"/>
            <a:ext cx="546941" cy="654080"/>
          </a:xfrm>
          <a:prstGeom prst="rect">
            <a:avLst/>
          </a:prstGeom>
          <a:noFill/>
        </p:spPr>
        <p:txBody>
          <a:bodyPr wrap="square" lIns="0" tIns="40731" rIns="0" bIns="0" rtlCol="0">
            <a:spAutoFit/>
          </a:bodyPr>
          <a:lstStyle/>
          <a:p>
            <a:pPr defTabSz="1028168" fontAlgn="auto">
              <a:lnSpc>
                <a:spcPct val="85000"/>
              </a:lnSpc>
              <a:spcBef>
                <a:spcPts val="0"/>
              </a:spcBef>
              <a:spcAft>
                <a:spcPts val="668"/>
              </a:spcAft>
              <a:buClr>
                <a:srgbClr val="FFE600"/>
              </a:buClr>
              <a:buSzPct val="70000"/>
            </a:pPr>
            <a:r>
              <a:rPr lang="en-US" sz="4686" b="1" dirty="0">
                <a:solidFill>
                  <a:srgbClr val="FFD200"/>
                </a:solidFill>
                <a:latin typeface="+mj-lt"/>
              </a:rPr>
              <a:t>2</a:t>
            </a:r>
            <a:endParaRPr lang="en-IN" sz="4686" b="1" dirty="0">
              <a:solidFill>
                <a:srgbClr val="FFD200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17287" y="4381135"/>
            <a:ext cx="546941" cy="654080"/>
          </a:xfrm>
          <a:prstGeom prst="rect">
            <a:avLst/>
          </a:prstGeom>
          <a:noFill/>
        </p:spPr>
        <p:txBody>
          <a:bodyPr wrap="square" lIns="0" tIns="40731" rIns="0" bIns="0" rtlCol="0">
            <a:spAutoFit/>
          </a:bodyPr>
          <a:lstStyle/>
          <a:p>
            <a:pPr defTabSz="1028168" fontAlgn="auto">
              <a:lnSpc>
                <a:spcPct val="85000"/>
              </a:lnSpc>
              <a:spcBef>
                <a:spcPts val="0"/>
              </a:spcBef>
              <a:spcAft>
                <a:spcPts val="668"/>
              </a:spcAft>
              <a:buClr>
                <a:srgbClr val="FFE600"/>
              </a:buClr>
              <a:buSzPct val="70000"/>
            </a:pPr>
            <a:r>
              <a:rPr lang="en-US" sz="4686" b="1" dirty="0">
                <a:solidFill>
                  <a:srgbClr val="FFD200"/>
                </a:solidFill>
                <a:latin typeface="+mj-lt"/>
              </a:rPr>
              <a:t>3</a:t>
            </a:r>
            <a:endParaRPr lang="en-IN" sz="4686" b="1" dirty="0">
              <a:solidFill>
                <a:srgbClr val="FFD2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04023" y="4381135"/>
            <a:ext cx="546941" cy="654080"/>
          </a:xfrm>
          <a:prstGeom prst="rect">
            <a:avLst/>
          </a:prstGeom>
          <a:noFill/>
        </p:spPr>
        <p:txBody>
          <a:bodyPr wrap="square" lIns="0" tIns="40731" rIns="0" bIns="0" rtlCol="0">
            <a:spAutoFit/>
          </a:bodyPr>
          <a:lstStyle/>
          <a:p>
            <a:pPr defTabSz="1028168" fontAlgn="auto">
              <a:lnSpc>
                <a:spcPct val="85000"/>
              </a:lnSpc>
              <a:spcBef>
                <a:spcPts val="0"/>
              </a:spcBef>
              <a:spcAft>
                <a:spcPts val="668"/>
              </a:spcAft>
              <a:buClr>
                <a:srgbClr val="FFE600"/>
              </a:buClr>
              <a:buSzPct val="70000"/>
            </a:pPr>
            <a:r>
              <a:rPr lang="en-US" sz="4686" b="1" dirty="0">
                <a:solidFill>
                  <a:srgbClr val="FFD200"/>
                </a:solidFill>
                <a:latin typeface="+mj-lt"/>
              </a:rPr>
              <a:t>4</a:t>
            </a:r>
            <a:endParaRPr lang="en-IN" sz="4686" b="1" dirty="0">
              <a:solidFill>
                <a:srgbClr val="FFD2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0204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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0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110105"/>
              </p:ext>
            </p:extLst>
          </p:nvPr>
        </p:nvGraphicFramePr>
        <p:xfrm>
          <a:off x="2027583" y="1719144"/>
          <a:ext cx="8070505" cy="464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4101"/>
                <a:gridCol w="1614101"/>
                <a:gridCol w="1614101"/>
                <a:gridCol w="1614101"/>
                <a:gridCol w="1614101"/>
              </a:tblGrid>
              <a:tr h="1548000">
                <a:tc>
                  <a:txBody>
                    <a:bodyPr/>
                    <a:lstStyle/>
                    <a:p>
                      <a:pPr marL="1586" marR="0" lvl="1" indent="0" algn="ctr" defTabSz="8793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900" b="1" kern="0" dirty="0" smtClean="0">
                          <a:solidFill>
                            <a:srgbClr val="FFFFFF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Decentralized activity</a:t>
                      </a:r>
                    </a:p>
                    <a:p>
                      <a:pPr marL="1586" lvl="1" indent="0" algn="ctr" defTabSz="879371">
                        <a:lnSpc>
                          <a:spcPct val="100000"/>
                        </a:lnSpc>
                        <a:spcBef>
                          <a:spcPts val="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None/>
                        <a:defRPr/>
                      </a:pPr>
                      <a:endParaRPr lang="en-US" sz="900" b="1" kern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cs typeface="Aria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1586" marR="0" lvl="1" indent="0" algn="ctr" defTabSz="8793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900" b="1" kern="0" dirty="0" smtClean="0">
                          <a:solidFill>
                            <a:srgbClr val="FFFFFF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Consolidated / country SSC</a:t>
                      </a:r>
                    </a:p>
                    <a:p>
                      <a:pPr marL="1586" lvl="1" indent="0" algn="ctr" defTabSz="879371">
                        <a:lnSpc>
                          <a:spcPct val="100000"/>
                        </a:lnSpc>
                        <a:spcBef>
                          <a:spcPts val="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None/>
                        <a:defRPr/>
                      </a:pPr>
                      <a:endParaRPr lang="en-US" sz="900" b="1" kern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cs typeface="Arial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1586" marR="0" lvl="1" indent="0" algn="ctr" defTabSz="8793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900" b="1" kern="0" dirty="0" smtClean="0">
                          <a:solidFill>
                            <a:srgbClr val="FFFFFF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Regional SSC set-up</a:t>
                      </a:r>
                    </a:p>
                    <a:p>
                      <a:pPr marL="1586" lvl="1" indent="0" algn="ctr" defTabSz="879371">
                        <a:lnSpc>
                          <a:spcPct val="100000"/>
                        </a:lnSpc>
                        <a:spcBef>
                          <a:spcPts val="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None/>
                        <a:defRPr/>
                      </a:pPr>
                      <a:endParaRPr lang="en-US" sz="900" b="1" kern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cs typeface="Arial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1586" marR="0" lvl="1" indent="0" algn="ctr" defTabSz="8793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900" b="1" kern="0" dirty="0" smtClean="0">
                          <a:solidFill>
                            <a:srgbClr val="FFFFFF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Global  SSC network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1661" marR="0" lvl="1" indent="0" algn="ctr" defTabSz="8793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E7BE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b="1" kern="0" dirty="0" smtClean="0">
                          <a:solidFill>
                            <a:srgbClr val="FFFFFF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Fully-global SSO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</a:tr>
              <a:tr h="3096000">
                <a:tc>
                  <a:txBody>
                    <a:bodyPr/>
                    <a:lstStyle/>
                    <a:p>
                      <a:pPr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defRPr/>
                      </a:pP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1</a:t>
                      </a:r>
                      <a:r>
                        <a:rPr lang="en-US" sz="1000" b="1" kern="0" cap="all" baseline="30000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st</a:t>
                      </a: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 maturity stage</a:t>
                      </a:r>
                    </a:p>
                    <a:p>
                      <a:pPr marL="177737" lvl="1" indent="-176151"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Char char="►"/>
                        <a:defRPr/>
                      </a:pPr>
                      <a:r>
                        <a:rPr lang="en-US" sz="1000" b="0" kern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Local governance</a:t>
                      </a: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defRPr/>
                      </a:pP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2</a:t>
                      </a:r>
                      <a:r>
                        <a:rPr lang="en-US" sz="1000" b="1" kern="0" cap="all" baseline="30000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nd</a:t>
                      </a: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 maturity stage</a:t>
                      </a:r>
                    </a:p>
                    <a:p>
                      <a:pPr marL="177737" lvl="1" indent="-176151"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Char char="►"/>
                        <a:defRPr/>
                      </a:pPr>
                      <a:r>
                        <a:rPr lang="en-US" sz="1000" b="0" kern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SSCs for some countries and processes</a:t>
                      </a:r>
                    </a:p>
                    <a:p>
                      <a:pPr marL="177737" lvl="1" indent="-176151"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Char char="►"/>
                        <a:defRPr/>
                      </a:pPr>
                      <a:r>
                        <a:rPr lang="en-US" sz="1000" b="0" kern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Some automation</a:t>
                      </a:r>
                      <a:endParaRPr lang="en-US" sz="1000" b="0" kern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cs typeface="Arial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879371" rtl="0" eaLnBrk="1" latinLnBrk="0" hangingPunct="1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rgbClr val="FFD200"/>
                        </a:buClr>
                        <a:defRPr/>
                      </a:pP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ea typeface="+mn-ea"/>
                          <a:cs typeface="Arial" charset="0"/>
                        </a:rPr>
                        <a:t>3</a:t>
                      </a:r>
                      <a:r>
                        <a:rPr lang="en-US" sz="1000" b="1" kern="0" cap="all" baseline="30000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ea typeface="+mn-ea"/>
                          <a:cs typeface="Arial" charset="0"/>
                        </a:rPr>
                        <a:t>rd</a:t>
                      </a: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ea typeface="+mn-ea"/>
                          <a:cs typeface="Arial" charset="0"/>
                        </a:rPr>
                        <a:t> maturity stage</a:t>
                      </a:r>
                    </a:p>
                    <a:p>
                      <a:pPr marL="177737" lvl="1" indent="-176151"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Char char="►"/>
                        <a:defRPr/>
                      </a:pPr>
                      <a:r>
                        <a:rPr lang="en-US" sz="1000" b="0" kern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SSCs with regional/BU scope across the globe</a:t>
                      </a:r>
                    </a:p>
                    <a:p>
                      <a:pPr marL="177737" lvl="1" indent="-176151"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Char char="►"/>
                        <a:defRPr/>
                      </a:pPr>
                      <a:r>
                        <a:rPr lang="en-US" sz="1000" b="0" kern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Stronger focus on automation</a:t>
                      </a:r>
                      <a:endParaRPr lang="en-US" sz="1000" b="0" kern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cs typeface="Arial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rgbClr val="FFD200"/>
                        </a:buClr>
                        <a:defRPr/>
                      </a:pP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4</a:t>
                      </a:r>
                      <a:r>
                        <a:rPr lang="en-US" sz="1000" b="1" kern="0" cap="all" baseline="30000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th</a:t>
                      </a: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 maturity stage</a:t>
                      </a:r>
                    </a:p>
                    <a:p>
                      <a:pPr marL="177737" lvl="1" indent="-176151"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Char char="►"/>
                        <a:defRPr/>
                      </a:pPr>
                      <a:r>
                        <a:rPr lang="en-US" sz="1000" b="0" kern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Independent regional SSCs with central coordination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rgbClr val="FFD200"/>
                        </a:buClr>
                        <a:defRPr/>
                      </a:pP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5</a:t>
                      </a:r>
                      <a:r>
                        <a:rPr lang="en-US" sz="1000" b="1" kern="0" cap="all" baseline="30000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th</a:t>
                      </a:r>
                      <a:r>
                        <a:rPr lang="en-US" sz="1000" b="1" kern="0" cap="all" dirty="0" smtClean="0">
                          <a:solidFill>
                            <a:srgbClr val="FFD200"/>
                          </a:solidFill>
                          <a:latin typeface="EYInterstate" panose="02000503020000020004" pitchFamily="2" charset="0"/>
                          <a:cs typeface="Arial" charset="0"/>
                        </a:rPr>
                        <a:t> maturity stage</a:t>
                      </a:r>
                    </a:p>
                    <a:p>
                      <a:pPr marL="177737" lvl="1" indent="-176151"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Char char="►"/>
                        <a:defRPr/>
                      </a:pPr>
                      <a:r>
                        <a:rPr lang="en-US" sz="1000" b="0" kern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Typically front-office and back-office SSCs as well as country platforms</a:t>
                      </a:r>
                    </a:p>
                    <a:p>
                      <a:pPr marL="177737" lvl="1" indent="-176151"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FFD200"/>
                        </a:buClr>
                        <a:buSzPct val="70000"/>
                        <a:buFont typeface="Arial" pitchFamily="34" charset="0"/>
                        <a:buChar char="►"/>
                        <a:defRPr/>
                      </a:pPr>
                      <a:r>
                        <a:rPr lang="en-US" sz="1000" b="0" kern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cs typeface="Arial" charset="0"/>
                        </a:rPr>
                        <a:t>Strong automation</a:t>
                      </a:r>
                    </a:p>
                    <a:p>
                      <a:pPr marL="189505" lvl="1" indent="-187844" algn="l" defTabSz="879371">
                        <a:lnSpc>
                          <a:spcPts val="1200"/>
                        </a:lnSpc>
                        <a:spcBef>
                          <a:spcPts val="1200"/>
                        </a:spcBef>
                        <a:buClr>
                          <a:srgbClr val="E7BE00"/>
                        </a:buClr>
                        <a:defRPr/>
                      </a:pPr>
                      <a:endParaRPr lang="en-US" sz="1000" b="0" kern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cs typeface="Arial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1537" y="441063"/>
            <a:ext cx="8433697" cy="492443"/>
          </a:xfrm>
        </p:spPr>
        <p:txBody>
          <a:bodyPr/>
          <a:lstStyle/>
          <a:p>
            <a:r>
              <a:rPr lang="en-US" dirty="0" smtClean="0"/>
              <a:t>Evolution of the Finance operating models</a:t>
            </a:r>
            <a:endParaRPr lang="fr-FR" dirty="0"/>
          </a:p>
        </p:txBody>
      </p:sp>
      <p:sp>
        <p:nvSpPr>
          <p:cNvPr id="13" name="Rectangle 927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2133691" y="1935664"/>
            <a:ext cx="1612700" cy="106556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6543" tIns="45002" rIns="86543" bIns="45002" anchor="ctr"/>
          <a:lstStyle/>
          <a:p>
            <a:pPr algn="ctr" defTabSz="879371">
              <a:defRPr/>
            </a:pPr>
            <a:endParaRPr lang="de-DE" sz="1000" kern="0" dirty="0">
              <a:solidFill>
                <a:srgbClr val="000000"/>
              </a:solidFill>
              <a:latin typeface="EYInterstate Light" panose="02000506000000020004" pitchFamily="2" charset="0"/>
              <a:cs typeface="Arial" charset="0"/>
            </a:endParaRPr>
          </a:p>
        </p:txBody>
      </p:sp>
      <p:sp>
        <p:nvSpPr>
          <p:cNvPr id="15" name="Rectangle 927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789189" y="1935664"/>
            <a:ext cx="1612700" cy="106556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6543" tIns="45002" rIns="86543" bIns="45002" anchor="ctr"/>
          <a:lstStyle/>
          <a:p>
            <a:pPr algn="ctr" defTabSz="879371">
              <a:defRPr/>
            </a:pPr>
            <a:endParaRPr lang="de-DE" sz="1000" kern="0" dirty="0">
              <a:solidFill>
                <a:srgbClr val="000000"/>
              </a:solidFill>
              <a:latin typeface="EYInterstate Light" panose="02000506000000020004" pitchFamily="2" charset="0"/>
              <a:cs typeface="Arial" charset="0"/>
            </a:endParaRPr>
          </a:p>
        </p:txBody>
      </p:sp>
      <p:sp>
        <p:nvSpPr>
          <p:cNvPr id="16" name="Rectangle 927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5444684" y="1935664"/>
            <a:ext cx="1612700" cy="106556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6543" tIns="45002" rIns="86543" bIns="45002" anchor="ctr"/>
          <a:lstStyle/>
          <a:p>
            <a:pPr algn="ctr" defTabSz="879371">
              <a:defRPr/>
            </a:pPr>
            <a:endParaRPr lang="de-DE" sz="1000" kern="0" dirty="0">
              <a:solidFill>
                <a:srgbClr val="000000"/>
              </a:solidFill>
              <a:latin typeface="EYInterstate Light" panose="02000506000000020004" pitchFamily="2" charset="0"/>
              <a:cs typeface="Arial" charset="0"/>
            </a:endParaRPr>
          </a:p>
        </p:txBody>
      </p:sp>
      <p:sp>
        <p:nvSpPr>
          <p:cNvPr id="17" name="Rectangle 927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7100180" y="1935664"/>
            <a:ext cx="1612700" cy="106556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6543" tIns="45002" rIns="86543" bIns="45002" anchor="ctr"/>
          <a:lstStyle/>
          <a:p>
            <a:pPr algn="ctr" defTabSz="879371">
              <a:defRPr/>
            </a:pPr>
            <a:endParaRPr lang="de-DE" sz="1000" kern="0" dirty="0">
              <a:solidFill>
                <a:srgbClr val="000000"/>
              </a:solidFill>
              <a:latin typeface="EYInterstate Light" panose="02000506000000020004" pitchFamily="2" charset="0"/>
              <a:cs typeface="Arial" charset="0"/>
            </a:endParaRPr>
          </a:p>
        </p:txBody>
      </p:sp>
      <p:sp>
        <p:nvSpPr>
          <p:cNvPr id="19" name="Rectangle 927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8755676" y="1935664"/>
            <a:ext cx="1612700" cy="106556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6543" tIns="45002" rIns="86543" bIns="45002" anchor="ctr"/>
          <a:lstStyle/>
          <a:p>
            <a:pPr algn="ctr" defTabSz="879371">
              <a:defRPr/>
            </a:pPr>
            <a:endParaRPr lang="de-DE" sz="1000" kern="0" dirty="0">
              <a:solidFill>
                <a:srgbClr val="000000"/>
              </a:solidFill>
              <a:latin typeface="EYInterstate Light" panose="02000506000000020004" pitchFamily="2" charset="0"/>
              <a:cs typeface="Arial" charset="0"/>
            </a:endParaRPr>
          </a:p>
        </p:txBody>
      </p:sp>
      <p:sp>
        <p:nvSpPr>
          <p:cNvPr id="26" name="Rectangle 927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2133693" y="-171569"/>
            <a:ext cx="1608869" cy="9323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72000" tIns="36000" rIns="72000" bIns="36000" anchor="t"/>
          <a:lstStyle/>
          <a:p>
            <a:pPr marL="177737" lvl="1" indent="-176151" algn="l" defTabSz="879371" eaLnBrk="0" hangingPunct="0">
              <a:lnSpc>
                <a:spcPct val="100000"/>
              </a:lnSpc>
              <a:spcBef>
                <a:spcPts val="314"/>
              </a:spcBef>
              <a:buClr>
                <a:srgbClr val="FFD200"/>
              </a:buClr>
              <a:buSzPct val="70000"/>
              <a:buFont typeface="Arial" pitchFamily="34" charset="0"/>
              <a:buChar char="►"/>
              <a:defRPr/>
            </a:pPr>
            <a:endParaRPr lang="en-US" b="0" kern="0" dirty="0">
              <a:solidFill>
                <a:srgbClr val="FF0000"/>
              </a:solidFill>
              <a:latin typeface="EYInterstate Light" panose="02000506000000020004" pitchFamily="2" charset="0"/>
              <a:cs typeface="Arial" charset="0"/>
            </a:endParaRPr>
          </a:p>
        </p:txBody>
      </p:sp>
      <p:sp>
        <p:nvSpPr>
          <p:cNvPr id="28" name="Rectangle 927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5446600" y="-171569"/>
            <a:ext cx="1608869" cy="9323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72000" tIns="36000" rIns="72000" bIns="36000" anchor="t"/>
          <a:lstStyle/>
          <a:p>
            <a:pPr marL="177737" lvl="1" indent="-176151" algn="l" defTabSz="879371" eaLnBrk="0" hangingPunct="0">
              <a:lnSpc>
                <a:spcPct val="100000"/>
              </a:lnSpc>
              <a:spcBef>
                <a:spcPts val="314"/>
              </a:spcBef>
              <a:buClr>
                <a:srgbClr val="FFD200"/>
              </a:buClr>
              <a:buSzPct val="70000"/>
              <a:buFont typeface="Arial" pitchFamily="34" charset="0"/>
              <a:buChar char="►"/>
              <a:defRPr/>
            </a:pPr>
            <a:endParaRPr lang="en-US" b="0" kern="0" dirty="0">
              <a:solidFill>
                <a:srgbClr val="FF0000"/>
              </a:solidFill>
              <a:latin typeface="EYInterstate Light" panose="02000506000000020004" pitchFamily="2" charset="0"/>
              <a:cs typeface="Arial" charset="0"/>
            </a:endParaRPr>
          </a:p>
        </p:txBody>
      </p:sp>
      <p:sp>
        <p:nvSpPr>
          <p:cNvPr id="29" name="Rectangle 927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7103051" y="-171569"/>
            <a:ext cx="1608869" cy="9323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72000" tIns="36000" rIns="72000" bIns="36000" anchor="t"/>
          <a:lstStyle/>
          <a:p>
            <a:pPr marL="177737" lvl="1" indent="-176151" algn="l" defTabSz="879371" eaLnBrk="0" hangingPunct="0">
              <a:lnSpc>
                <a:spcPct val="100000"/>
              </a:lnSpc>
              <a:spcBef>
                <a:spcPts val="314"/>
              </a:spcBef>
              <a:buClr>
                <a:srgbClr val="FFD200"/>
              </a:buClr>
              <a:buSzPct val="70000"/>
              <a:buFont typeface="Arial" pitchFamily="34" charset="0"/>
              <a:buChar char="►"/>
              <a:defRPr/>
            </a:pPr>
            <a:endParaRPr lang="en-US" b="0" kern="0" dirty="0">
              <a:solidFill>
                <a:srgbClr val="FF0000"/>
              </a:solidFill>
              <a:latin typeface="EYInterstate Light" panose="02000506000000020004" pitchFamily="2" charset="0"/>
              <a:cs typeface="Arial" charset="0"/>
            </a:endParaRPr>
          </a:p>
        </p:txBody>
      </p:sp>
      <p:sp>
        <p:nvSpPr>
          <p:cNvPr id="30" name="Rectangle 927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8759507" y="-171569"/>
            <a:ext cx="1608869" cy="9323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72000" tIns="36000" rIns="72000" bIns="36000" anchor="t"/>
          <a:lstStyle/>
          <a:p>
            <a:pPr marL="177737" lvl="1" indent="-176151" algn="l" defTabSz="879371" eaLnBrk="0" hangingPunct="0">
              <a:lnSpc>
                <a:spcPct val="100000"/>
              </a:lnSpc>
              <a:spcBef>
                <a:spcPts val="314"/>
              </a:spcBef>
              <a:buClr>
                <a:srgbClr val="FFD200"/>
              </a:buClr>
              <a:buSzPct val="70000"/>
              <a:buFont typeface="Arial" pitchFamily="34" charset="0"/>
              <a:buChar char="►"/>
              <a:defRPr/>
            </a:pPr>
            <a:endParaRPr lang="en-US" b="0" kern="0" dirty="0">
              <a:solidFill>
                <a:srgbClr val="FF0000"/>
              </a:solidFill>
              <a:latin typeface="EYInterstate Light" panose="02000506000000020004" pitchFamily="2" charset="0"/>
              <a:cs typeface="Arial" charset="0"/>
            </a:endParaRPr>
          </a:p>
        </p:txBody>
      </p:sp>
      <p:pic>
        <p:nvPicPr>
          <p:cNvPr id="31" name="Picture 30" descr="1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62352" y="2127510"/>
            <a:ext cx="1553901" cy="927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31" descr="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680336" y="2120210"/>
            <a:ext cx="1557184" cy="934687"/>
          </a:xfrm>
          <a:prstGeom prst="rect">
            <a:avLst/>
          </a:prstGeom>
          <a:ln>
            <a:noFill/>
          </a:ln>
        </p:spPr>
      </p:pic>
      <p:pic>
        <p:nvPicPr>
          <p:cNvPr id="33" name="Picture 32" descr="3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300499" y="2130429"/>
            <a:ext cx="1527991" cy="917165"/>
          </a:xfrm>
          <a:prstGeom prst="rect">
            <a:avLst/>
          </a:prstGeom>
          <a:ln>
            <a:noFill/>
          </a:ln>
        </p:spPr>
      </p:pic>
      <p:pic>
        <p:nvPicPr>
          <p:cNvPr id="34" name="Picture 33" descr="4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895373" y="2115825"/>
            <a:ext cx="1541834" cy="925473"/>
          </a:xfrm>
          <a:prstGeom prst="rect">
            <a:avLst/>
          </a:prstGeom>
          <a:ln>
            <a:noFill/>
          </a:ln>
        </p:spPr>
      </p:pic>
      <p:pic>
        <p:nvPicPr>
          <p:cNvPr id="35" name="Picture 34" descr="5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8528580" y="2115827"/>
            <a:ext cx="1536129" cy="927379"/>
          </a:xfrm>
          <a:prstGeom prst="rect">
            <a:avLst/>
          </a:prstGeom>
          <a:ln>
            <a:noFill/>
          </a:ln>
        </p:spPr>
      </p:pic>
      <p:sp>
        <p:nvSpPr>
          <p:cNvPr id="36" name="AutoShape 21"/>
          <p:cNvSpPr>
            <a:spLocks noChangeArrowheads="1"/>
          </p:cNvSpPr>
          <p:nvPr/>
        </p:nvSpPr>
        <p:spPr bwMode="gray">
          <a:xfrm>
            <a:off x="2027584" y="1373461"/>
            <a:ext cx="4867790" cy="281890"/>
          </a:xfrm>
          <a:prstGeom prst="homePlate">
            <a:avLst>
              <a:gd name="adj" fmla="val 44527"/>
            </a:avLst>
          </a:prstGeom>
          <a:solidFill>
            <a:srgbClr val="FFD200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1200" b="1" dirty="0">
                <a:solidFill>
                  <a:srgbClr val="646464"/>
                </a:solidFill>
                <a:latin typeface="EYInterstate Light" panose="02000506000000020004" pitchFamily="2" charset="0"/>
              </a:rPr>
              <a:t>SSC First Generation</a:t>
            </a:r>
          </a:p>
        </p:txBody>
      </p:sp>
      <p:sp>
        <p:nvSpPr>
          <p:cNvPr id="37" name="AutoShape 21"/>
          <p:cNvSpPr>
            <a:spLocks noChangeArrowheads="1"/>
          </p:cNvSpPr>
          <p:nvPr/>
        </p:nvSpPr>
        <p:spPr bwMode="gray">
          <a:xfrm>
            <a:off x="6936878" y="1373460"/>
            <a:ext cx="3261562" cy="281890"/>
          </a:xfrm>
          <a:prstGeom prst="homePlate">
            <a:avLst>
              <a:gd name="adj" fmla="val 44527"/>
            </a:avLst>
          </a:prstGeom>
          <a:solidFill>
            <a:srgbClr val="FFD200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1200" b="1" dirty="0">
                <a:solidFill>
                  <a:srgbClr val="646464"/>
                </a:solidFill>
                <a:latin typeface="EYInterstate Light" panose="02000506000000020004" pitchFamily="2" charset="0"/>
              </a:rPr>
              <a:t>SSC </a:t>
            </a:r>
            <a:r>
              <a:rPr lang="en-US" sz="1200" b="1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2</a:t>
            </a:r>
            <a:r>
              <a:rPr lang="en-US" sz="1200" b="1" baseline="30000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nd</a:t>
            </a:r>
            <a:r>
              <a:rPr lang="en-US" sz="1200" b="1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 Generation</a:t>
            </a:r>
            <a:endParaRPr lang="en-US" sz="1200" b="1" dirty="0">
              <a:solidFill>
                <a:srgbClr val="646464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255351" y="4797886"/>
            <a:ext cx="4842737" cy="642509"/>
          </a:xfrm>
          <a:prstGeom prst="rect">
            <a:avLst/>
          </a:prstGeom>
          <a:solidFill>
            <a:srgbClr val="FFD2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/>
          <a:lstStyle/>
          <a:p>
            <a:pPr algn="l">
              <a:lnSpc>
                <a:spcPct val="100000"/>
              </a:lnSpc>
            </a:pPr>
            <a:r>
              <a:rPr lang="en-US" sz="1200" b="1" dirty="0" smtClean="0">
                <a:solidFill>
                  <a:srgbClr val="333333"/>
                </a:solidFill>
                <a:latin typeface="EYInterstate Light" panose="02000506000000020004" pitchFamily="2" charset="0"/>
              </a:rPr>
              <a:t>Outsourcing opportunities</a:t>
            </a:r>
            <a:r>
              <a:rPr lang="en-US" sz="1200" dirty="0" smtClean="0">
                <a:solidFill>
                  <a:srgbClr val="333333"/>
                </a:solidFill>
                <a:latin typeface="EYInterstate Light" panose="02000506000000020004" pitchFamily="2" charset="0"/>
              </a:rPr>
              <a:t>: from a Regional SSC operating model, selected processes could be outsourced, depending on the level of harmonization and in-scope volumes</a:t>
            </a:r>
            <a:endParaRPr lang="en-US" sz="1200" dirty="0">
              <a:solidFill>
                <a:srgbClr val="333333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0204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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39" name="Right Triangle 38"/>
          <p:cNvSpPr/>
          <p:nvPr/>
        </p:nvSpPr>
        <p:spPr>
          <a:xfrm flipH="1">
            <a:off x="1975104" y="5592278"/>
            <a:ext cx="8120788" cy="784475"/>
          </a:xfrm>
          <a:prstGeom prst="rtTriangle">
            <a:avLst/>
          </a:prstGeom>
          <a:solidFill>
            <a:srgbClr val="FFD2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r"/>
            <a:endParaRPr lang="en-US" sz="1100" b="1" dirty="0">
              <a:solidFill>
                <a:srgbClr val="646464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64122" y="5986758"/>
            <a:ext cx="3231847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646464"/>
                </a:solidFill>
              </a:rPr>
              <a:t>Potential for Robotics Process Automation</a:t>
            </a:r>
          </a:p>
        </p:txBody>
      </p:sp>
    </p:spTree>
    <p:extLst>
      <p:ext uri="{BB962C8B-B14F-4D97-AF65-F5344CB8AC3E}">
        <p14:creationId xmlns:p14="http://schemas.microsoft.com/office/powerpoint/2010/main" val="415814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>
            <a:endCxn id="17" idx="0"/>
          </p:cNvCxnSpPr>
          <p:nvPr/>
        </p:nvCxnSpPr>
        <p:spPr>
          <a:xfrm flipH="1">
            <a:off x="2745703" y="1417320"/>
            <a:ext cx="838745" cy="1459067"/>
          </a:xfrm>
          <a:prstGeom prst="line">
            <a:avLst/>
          </a:prstGeom>
          <a:noFill/>
          <a:ln w="28575" cap="flat" cmpd="sng" algn="ctr">
            <a:solidFill>
              <a:srgbClr val="FFD200"/>
            </a:solidFill>
            <a:prstDash val="sysDash"/>
            <a:tailEnd type="none"/>
          </a:ln>
          <a:effectLst/>
        </p:spPr>
      </p:cxnSp>
      <p:sp>
        <p:nvSpPr>
          <p:cNvPr id="26" name="Rounded Rectangle 25"/>
          <p:cNvSpPr/>
          <p:nvPr/>
        </p:nvSpPr>
        <p:spPr>
          <a:xfrm>
            <a:off x="3585105" y="1302161"/>
            <a:ext cx="1202400" cy="947513"/>
          </a:xfrm>
          <a:prstGeom prst="roundRect">
            <a:avLst/>
          </a:prstGeom>
          <a:solidFill>
            <a:srgbClr val="646464"/>
          </a:solidFill>
          <a:ln w="28575" cap="flat" cmpd="sng" algn="ctr">
            <a:noFill/>
            <a:prstDash val="solid"/>
          </a:ln>
          <a:effectLst/>
        </p:spPr>
        <p:txBody>
          <a:bodyPr rtlCol="0" anchor="b" anchorCtr="0"/>
          <a:lstStyle/>
          <a:p>
            <a:pPr lvl="0" defTabSz="85295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kern="0" dirty="0">
                <a:solidFill>
                  <a:srgbClr val="FFD200"/>
                </a:solidFill>
                <a:latin typeface="EYInterstate Light" panose="02000506000000020004" pitchFamily="2" charset="0"/>
              </a:rPr>
              <a:t>Big Data</a:t>
            </a:r>
          </a:p>
        </p:txBody>
      </p:sp>
      <p:sp>
        <p:nvSpPr>
          <p:cNvPr id="50" name="Freeform 468"/>
          <p:cNvSpPr>
            <a:spLocks noEditPoints="1"/>
          </p:cNvSpPr>
          <p:nvPr/>
        </p:nvSpPr>
        <p:spPr bwMode="auto">
          <a:xfrm>
            <a:off x="3968252" y="1392861"/>
            <a:ext cx="413248" cy="509198"/>
          </a:xfrm>
          <a:custGeom>
            <a:avLst/>
            <a:gdLst>
              <a:gd name="T0" fmla="*/ 1444 w 3402"/>
              <a:gd name="T1" fmla="*/ 2042 h 2514"/>
              <a:gd name="T2" fmla="*/ 1444 w 3402"/>
              <a:gd name="T3" fmla="*/ 452 h 2514"/>
              <a:gd name="T4" fmla="*/ 175 w 3402"/>
              <a:gd name="T5" fmla="*/ 1861 h 2514"/>
              <a:gd name="T6" fmla="*/ 175 w 3402"/>
              <a:gd name="T7" fmla="*/ 1682 h 2514"/>
              <a:gd name="T8" fmla="*/ 175 w 3402"/>
              <a:gd name="T9" fmla="*/ 1333 h 2514"/>
              <a:gd name="T10" fmla="*/ 1961 w 3402"/>
              <a:gd name="T11" fmla="*/ 1084 h 2514"/>
              <a:gd name="T12" fmla="*/ 1961 w 3402"/>
              <a:gd name="T13" fmla="*/ 631 h 2514"/>
              <a:gd name="T14" fmla="*/ 1444 w 3402"/>
              <a:gd name="T15" fmla="*/ 906 h 2514"/>
              <a:gd name="T16" fmla="*/ 175 w 3402"/>
              <a:gd name="T17" fmla="*/ 1141 h 2514"/>
              <a:gd name="T18" fmla="*/ 1961 w 3402"/>
              <a:gd name="T19" fmla="*/ 1765 h 2514"/>
              <a:gd name="T20" fmla="*/ 1961 w 3402"/>
              <a:gd name="T21" fmla="*/ 1311 h 2514"/>
              <a:gd name="T22" fmla="*/ 1444 w 3402"/>
              <a:gd name="T23" fmla="*/ 1539 h 2514"/>
              <a:gd name="T24" fmla="*/ 175 w 3402"/>
              <a:gd name="T25" fmla="*/ 1507 h 2514"/>
              <a:gd name="T26" fmla="*/ 2939 w 3402"/>
              <a:gd name="T27" fmla="*/ 1541 h 2514"/>
              <a:gd name="T28" fmla="*/ 2939 w 3402"/>
              <a:gd name="T29" fmla="*/ 899 h 2514"/>
              <a:gd name="T30" fmla="*/ 2939 w 3402"/>
              <a:gd name="T31" fmla="*/ 1333 h 2514"/>
              <a:gd name="T32" fmla="*/ 2939 w 3402"/>
              <a:gd name="T33" fmla="*/ 1107 h 2514"/>
              <a:gd name="T34" fmla="*/ 2939 w 3402"/>
              <a:gd name="T35" fmla="*/ 698 h 2514"/>
              <a:gd name="T36" fmla="*/ 2882 w 3402"/>
              <a:gd name="T37" fmla="*/ 175 h 2514"/>
              <a:gd name="T38" fmla="*/ 2820 w 3402"/>
              <a:gd name="T39" fmla="*/ 163 h 2514"/>
              <a:gd name="T40" fmla="*/ 2775 w 3402"/>
              <a:gd name="T41" fmla="*/ 170 h 2514"/>
              <a:gd name="T42" fmla="*/ 2343 w 3402"/>
              <a:gd name="T43" fmla="*/ 338 h 2514"/>
              <a:gd name="T44" fmla="*/ 2310 w 3402"/>
              <a:gd name="T45" fmla="*/ 416 h 2514"/>
              <a:gd name="T46" fmla="*/ 3402 w 3402"/>
              <a:gd name="T47" fmla="*/ 2161 h 2514"/>
              <a:gd name="T48" fmla="*/ 3392 w 3402"/>
              <a:gd name="T49" fmla="*/ 536 h 2514"/>
              <a:gd name="T50" fmla="*/ 3341 w 3402"/>
              <a:gd name="T51" fmla="*/ 472 h 2514"/>
              <a:gd name="T52" fmla="*/ 2830 w 3402"/>
              <a:gd name="T53" fmla="*/ 263 h 2514"/>
              <a:gd name="T54" fmla="*/ 3287 w 3402"/>
              <a:gd name="T55" fmla="*/ 554 h 2514"/>
              <a:gd name="T56" fmla="*/ 3304 w 3402"/>
              <a:gd name="T57" fmla="*/ 583 h 2514"/>
              <a:gd name="T58" fmla="*/ 455 w 3402"/>
              <a:gd name="T59" fmla="*/ 648 h 2514"/>
              <a:gd name="T60" fmla="*/ 455 w 3402"/>
              <a:gd name="T61" fmla="*/ 851 h 2514"/>
              <a:gd name="T62" fmla="*/ 625 w 3402"/>
              <a:gd name="T63" fmla="*/ 170 h 2514"/>
              <a:gd name="T64" fmla="*/ 580 w 3402"/>
              <a:gd name="T65" fmla="*/ 163 h 2514"/>
              <a:gd name="T66" fmla="*/ 519 w 3402"/>
              <a:gd name="T67" fmla="*/ 175 h 2514"/>
              <a:gd name="T68" fmla="*/ 47 w 3402"/>
              <a:gd name="T69" fmla="*/ 484 h 2514"/>
              <a:gd name="T70" fmla="*/ 5 w 3402"/>
              <a:gd name="T71" fmla="*/ 552 h 2514"/>
              <a:gd name="T72" fmla="*/ 579 w 3402"/>
              <a:gd name="T73" fmla="*/ 2513 h 2514"/>
              <a:gd name="T74" fmla="*/ 1085 w 3402"/>
              <a:gd name="T75" fmla="*/ 381 h 2514"/>
              <a:gd name="T76" fmla="*/ 1031 w 3402"/>
              <a:gd name="T77" fmla="*/ 316 h 2514"/>
              <a:gd name="T78" fmla="*/ 98 w 3402"/>
              <a:gd name="T79" fmla="*/ 2106 h 2514"/>
              <a:gd name="T80" fmla="*/ 104 w 3402"/>
              <a:gd name="T81" fmla="*/ 568 h 2514"/>
              <a:gd name="T82" fmla="*/ 554 w 3402"/>
              <a:gd name="T83" fmla="*/ 267 h 2514"/>
              <a:gd name="T84" fmla="*/ 577 w 3402"/>
              <a:gd name="T85" fmla="*/ 2394 h 2514"/>
              <a:gd name="T86" fmla="*/ 1331 w 3402"/>
              <a:gd name="T87" fmla="*/ 98 h 2514"/>
              <a:gd name="T88" fmla="*/ 1318 w 3402"/>
              <a:gd name="T89" fmla="*/ 0 h 2514"/>
              <a:gd name="T90" fmla="*/ 1274 w 3402"/>
              <a:gd name="T91" fmla="*/ 16 h 2514"/>
              <a:gd name="T92" fmla="*/ 1244 w 3402"/>
              <a:gd name="T93" fmla="*/ 50 h 2514"/>
              <a:gd name="T94" fmla="*/ 1232 w 3402"/>
              <a:gd name="T95" fmla="*/ 96 h 2514"/>
              <a:gd name="T96" fmla="*/ 2172 w 3402"/>
              <a:gd name="T97" fmla="*/ 86 h 2514"/>
              <a:gd name="T98" fmla="*/ 2156 w 3402"/>
              <a:gd name="T99" fmla="*/ 43 h 2514"/>
              <a:gd name="T100" fmla="*/ 2122 w 3402"/>
              <a:gd name="T101" fmla="*/ 12 h 2514"/>
              <a:gd name="T102" fmla="*/ 2076 w 3402"/>
              <a:gd name="T103" fmla="*/ 0 h 2514"/>
              <a:gd name="T104" fmla="*/ 2939 w 3402"/>
              <a:gd name="T105" fmla="*/ 1919 h 2514"/>
              <a:gd name="T106" fmla="*/ 2939 w 3402"/>
              <a:gd name="T107" fmla="*/ 1708 h 2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02" h="2514">
                <a:moveTo>
                  <a:pt x="1444" y="2042"/>
                </a:moveTo>
                <a:lnTo>
                  <a:pt x="1961" y="2042"/>
                </a:lnTo>
                <a:lnTo>
                  <a:pt x="1961" y="1992"/>
                </a:lnTo>
                <a:lnTo>
                  <a:pt x="1444" y="1992"/>
                </a:lnTo>
                <a:lnTo>
                  <a:pt x="1444" y="2042"/>
                </a:lnTo>
                <a:close/>
                <a:moveTo>
                  <a:pt x="1444" y="452"/>
                </a:moveTo>
                <a:lnTo>
                  <a:pt x="1961" y="452"/>
                </a:lnTo>
                <a:lnTo>
                  <a:pt x="1961" y="403"/>
                </a:lnTo>
                <a:lnTo>
                  <a:pt x="1444" y="403"/>
                </a:lnTo>
                <a:lnTo>
                  <a:pt x="1444" y="452"/>
                </a:lnTo>
                <a:close/>
                <a:moveTo>
                  <a:pt x="175" y="1861"/>
                </a:moveTo>
                <a:lnTo>
                  <a:pt x="455" y="1969"/>
                </a:lnTo>
                <a:lnTo>
                  <a:pt x="455" y="1919"/>
                </a:lnTo>
                <a:lnTo>
                  <a:pt x="175" y="1812"/>
                </a:lnTo>
                <a:lnTo>
                  <a:pt x="175" y="1861"/>
                </a:lnTo>
                <a:close/>
                <a:moveTo>
                  <a:pt x="175" y="1682"/>
                </a:moveTo>
                <a:lnTo>
                  <a:pt x="455" y="1755"/>
                </a:lnTo>
                <a:lnTo>
                  <a:pt x="455" y="1708"/>
                </a:lnTo>
                <a:lnTo>
                  <a:pt x="175" y="1634"/>
                </a:lnTo>
                <a:lnTo>
                  <a:pt x="175" y="1682"/>
                </a:lnTo>
                <a:close/>
                <a:moveTo>
                  <a:pt x="175" y="1333"/>
                </a:moveTo>
                <a:lnTo>
                  <a:pt x="455" y="1333"/>
                </a:lnTo>
                <a:lnTo>
                  <a:pt x="455" y="1287"/>
                </a:lnTo>
                <a:lnTo>
                  <a:pt x="175" y="1287"/>
                </a:lnTo>
                <a:lnTo>
                  <a:pt x="175" y="1333"/>
                </a:lnTo>
                <a:close/>
                <a:moveTo>
                  <a:pt x="1961" y="1084"/>
                </a:moveTo>
                <a:lnTo>
                  <a:pt x="1444" y="1084"/>
                </a:lnTo>
                <a:lnTo>
                  <a:pt x="1444" y="1134"/>
                </a:lnTo>
                <a:lnTo>
                  <a:pt x="1961" y="1134"/>
                </a:lnTo>
                <a:lnTo>
                  <a:pt x="1961" y="1084"/>
                </a:lnTo>
                <a:close/>
                <a:moveTo>
                  <a:pt x="1961" y="631"/>
                </a:moveTo>
                <a:lnTo>
                  <a:pt x="1444" y="631"/>
                </a:lnTo>
                <a:lnTo>
                  <a:pt x="1444" y="679"/>
                </a:lnTo>
                <a:lnTo>
                  <a:pt x="1961" y="679"/>
                </a:lnTo>
                <a:lnTo>
                  <a:pt x="1961" y="631"/>
                </a:lnTo>
                <a:close/>
                <a:moveTo>
                  <a:pt x="1444" y="906"/>
                </a:moveTo>
                <a:lnTo>
                  <a:pt x="1961" y="906"/>
                </a:lnTo>
                <a:lnTo>
                  <a:pt x="1961" y="857"/>
                </a:lnTo>
                <a:lnTo>
                  <a:pt x="1444" y="857"/>
                </a:lnTo>
                <a:lnTo>
                  <a:pt x="1444" y="906"/>
                </a:lnTo>
                <a:close/>
                <a:moveTo>
                  <a:pt x="175" y="1141"/>
                </a:moveTo>
                <a:lnTo>
                  <a:pt x="455" y="1107"/>
                </a:lnTo>
                <a:lnTo>
                  <a:pt x="455" y="1061"/>
                </a:lnTo>
                <a:lnTo>
                  <a:pt x="175" y="1093"/>
                </a:lnTo>
                <a:lnTo>
                  <a:pt x="175" y="1141"/>
                </a:lnTo>
                <a:close/>
                <a:moveTo>
                  <a:pt x="1961" y="1765"/>
                </a:moveTo>
                <a:lnTo>
                  <a:pt x="1444" y="1765"/>
                </a:lnTo>
                <a:lnTo>
                  <a:pt x="1444" y="1814"/>
                </a:lnTo>
                <a:lnTo>
                  <a:pt x="1961" y="1814"/>
                </a:lnTo>
                <a:lnTo>
                  <a:pt x="1961" y="1765"/>
                </a:lnTo>
                <a:close/>
                <a:moveTo>
                  <a:pt x="1961" y="1311"/>
                </a:moveTo>
                <a:lnTo>
                  <a:pt x="1444" y="1311"/>
                </a:lnTo>
                <a:lnTo>
                  <a:pt x="1444" y="1361"/>
                </a:lnTo>
                <a:lnTo>
                  <a:pt x="1961" y="1361"/>
                </a:lnTo>
                <a:lnTo>
                  <a:pt x="1961" y="1311"/>
                </a:lnTo>
                <a:close/>
                <a:moveTo>
                  <a:pt x="1444" y="1539"/>
                </a:moveTo>
                <a:lnTo>
                  <a:pt x="1444" y="1587"/>
                </a:lnTo>
                <a:lnTo>
                  <a:pt x="1961" y="1587"/>
                </a:lnTo>
                <a:lnTo>
                  <a:pt x="1961" y="1539"/>
                </a:lnTo>
                <a:lnTo>
                  <a:pt x="1444" y="1539"/>
                </a:lnTo>
                <a:close/>
                <a:moveTo>
                  <a:pt x="175" y="1507"/>
                </a:moveTo>
                <a:lnTo>
                  <a:pt x="455" y="1541"/>
                </a:lnTo>
                <a:lnTo>
                  <a:pt x="455" y="1494"/>
                </a:lnTo>
                <a:lnTo>
                  <a:pt x="175" y="1461"/>
                </a:lnTo>
                <a:lnTo>
                  <a:pt x="175" y="1507"/>
                </a:lnTo>
                <a:close/>
                <a:moveTo>
                  <a:pt x="2939" y="1541"/>
                </a:moveTo>
                <a:lnTo>
                  <a:pt x="3219" y="1507"/>
                </a:lnTo>
                <a:lnTo>
                  <a:pt x="3219" y="1461"/>
                </a:lnTo>
                <a:lnTo>
                  <a:pt x="2939" y="1494"/>
                </a:lnTo>
                <a:lnTo>
                  <a:pt x="2939" y="1541"/>
                </a:lnTo>
                <a:close/>
                <a:moveTo>
                  <a:pt x="2939" y="899"/>
                </a:moveTo>
                <a:lnTo>
                  <a:pt x="3219" y="973"/>
                </a:lnTo>
                <a:lnTo>
                  <a:pt x="3219" y="924"/>
                </a:lnTo>
                <a:lnTo>
                  <a:pt x="2939" y="851"/>
                </a:lnTo>
                <a:lnTo>
                  <a:pt x="2939" y="899"/>
                </a:lnTo>
                <a:close/>
                <a:moveTo>
                  <a:pt x="2939" y="1333"/>
                </a:moveTo>
                <a:lnTo>
                  <a:pt x="3219" y="1333"/>
                </a:lnTo>
                <a:lnTo>
                  <a:pt x="3219" y="1287"/>
                </a:lnTo>
                <a:lnTo>
                  <a:pt x="2939" y="1287"/>
                </a:lnTo>
                <a:lnTo>
                  <a:pt x="2939" y="1333"/>
                </a:lnTo>
                <a:close/>
                <a:moveTo>
                  <a:pt x="2939" y="1107"/>
                </a:moveTo>
                <a:lnTo>
                  <a:pt x="3219" y="1141"/>
                </a:lnTo>
                <a:lnTo>
                  <a:pt x="3219" y="1093"/>
                </a:lnTo>
                <a:lnTo>
                  <a:pt x="2939" y="1061"/>
                </a:lnTo>
                <a:lnTo>
                  <a:pt x="2939" y="1107"/>
                </a:lnTo>
                <a:close/>
                <a:moveTo>
                  <a:pt x="2939" y="698"/>
                </a:moveTo>
                <a:lnTo>
                  <a:pt x="3219" y="805"/>
                </a:lnTo>
                <a:lnTo>
                  <a:pt x="3219" y="754"/>
                </a:lnTo>
                <a:lnTo>
                  <a:pt x="2939" y="648"/>
                </a:lnTo>
                <a:lnTo>
                  <a:pt x="2939" y="698"/>
                </a:lnTo>
                <a:close/>
                <a:moveTo>
                  <a:pt x="3341" y="472"/>
                </a:moveTo>
                <a:lnTo>
                  <a:pt x="2901" y="185"/>
                </a:lnTo>
                <a:lnTo>
                  <a:pt x="2901" y="185"/>
                </a:lnTo>
                <a:lnTo>
                  <a:pt x="2892" y="179"/>
                </a:lnTo>
                <a:lnTo>
                  <a:pt x="2882" y="175"/>
                </a:lnTo>
                <a:lnTo>
                  <a:pt x="2872" y="171"/>
                </a:lnTo>
                <a:lnTo>
                  <a:pt x="2862" y="168"/>
                </a:lnTo>
                <a:lnTo>
                  <a:pt x="2852" y="165"/>
                </a:lnTo>
                <a:lnTo>
                  <a:pt x="2841" y="164"/>
                </a:lnTo>
                <a:lnTo>
                  <a:pt x="2820" y="163"/>
                </a:lnTo>
                <a:lnTo>
                  <a:pt x="2820" y="163"/>
                </a:lnTo>
                <a:lnTo>
                  <a:pt x="2810" y="163"/>
                </a:lnTo>
                <a:lnTo>
                  <a:pt x="2798" y="164"/>
                </a:lnTo>
                <a:lnTo>
                  <a:pt x="2787" y="167"/>
                </a:lnTo>
                <a:lnTo>
                  <a:pt x="2775" y="170"/>
                </a:lnTo>
                <a:lnTo>
                  <a:pt x="2388" y="308"/>
                </a:lnTo>
                <a:lnTo>
                  <a:pt x="2388" y="308"/>
                </a:lnTo>
                <a:lnTo>
                  <a:pt x="2370" y="316"/>
                </a:lnTo>
                <a:lnTo>
                  <a:pt x="2355" y="326"/>
                </a:lnTo>
                <a:lnTo>
                  <a:pt x="2343" y="338"/>
                </a:lnTo>
                <a:lnTo>
                  <a:pt x="2332" y="351"/>
                </a:lnTo>
                <a:lnTo>
                  <a:pt x="2323" y="366"/>
                </a:lnTo>
                <a:lnTo>
                  <a:pt x="2317" y="381"/>
                </a:lnTo>
                <a:lnTo>
                  <a:pt x="2313" y="398"/>
                </a:lnTo>
                <a:lnTo>
                  <a:pt x="2310" y="416"/>
                </a:lnTo>
                <a:lnTo>
                  <a:pt x="2310" y="1211"/>
                </a:lnTo>
                <a:lnTo>
                  <a:pt x="2310" y="2160"/>
                </a:lnTo>
                <a:lnTo>
                  <a:pt x="2332" y="2174"/>
                </a:lnTo>
                <a:lnTo>
                  <a:pt x="2823" y="2513"/>
                </a:lnTo>
                <a:lnTo>
                  <a:pt x="3402" y="2161"/>
                </a:lnTo>
                <a:lnTo>
                  <a:pt x="3402" y="585"/>
                </a:lnTo>
                <a:lnTo>
                  <a:pt x="3402" y="585"/>
                </a:lnTo>
                <a:lnTo>
                  <a:pt x="3400" y="568"/>
                </a:lnTo>
                <a:lnTo>
                  <a:pt x="3396" y="552"/>
                </a:lnTo>
                <a:lnTo>
                  <a:pt x="3392" y="536"/>
                </a:lnTo>
                <a:lnTo>
                  <a:pt x="3385" y="522"/>
                </a:lnTo>
                <a:lnTo>
                  <a:pt x="3377" y="508"/>
                </a:lnTo>
                <a:lnTo>
                  <a:pt x="3366" y="495"/>
                </a:lnTo>
                <a:lnTo>
                  <a:pt x="3354" y="482"/>
                </a:lnTo>
                <a:lnTo>
                  <a:pt x="3341" y="472"/>
                </a:lnTo>
                <a:lnTo>
                  <a:pt x="3341" y="472"/>
                </a:lnTo>
                <a:close/>
                <a:moveTo>
                  <a:pt x="3304" y="585"/>
                </a:moveTo>
                <a:lnTo>
                  <a:pt x="3304" y="2106"/>
                </a:lnTo>
                <a:lnTo>
                  <a:pt x="2830" y="2393"/>
                </a:lnTo>
                <a:lnTo>
                  <a:pt x="2830" y="263"/>
                </a:lnTo>
                <a:lnTo>
                  <a:pt x="2830" y="263"/>
                </a:lnTo>
                <a:lnTo>
                  <a:pt x="2841" y="265"/>
                </a:lnTo>
                <a:lnTo>
                  <a:pt x="2848" y="267"/>
                </a:lnTo>
                <a:lnTo>
                  <a:pt x="3287" y="554"/>
                </a:lnTo>
                <a:lnTo>
                  <a:pt x="3287" y="554"/>
                </a:lnTo>
                <a:lnTo>
                  <a:pt x="3289" y="555"/>
                </a:lnTo>
                <a:lnTo>
                  <a:pt x="3292" y="559"/>
                </a:lnTo>
                <a:lnTo>
                  <a:pt x="3298" y="568"/>
                </a:lnTo>
                <a:lnTo>
                  <a:pt x="3303" y="578"/>
                </a:lnTo>
                <a:lnTo>
                  <a:pt x="3304" y="583"/>
                </a:lnTo>
                <a:lnTo>
                  <a:pt x="3304" y="585"/>
                </a:lnTo>
                <a:lnTo>
                  <a:pt x="3304" y="585"/>
                </a:lnTo>
                <a:close/>
                <a:moveTo>
                  <a:pt x="175" y="805"/>
                </a:moveTo>
                <a:lnTo>
                  <a:pt x="455" y="698"/>
                </a:lnTo>
                <a:lnTo>
                  <a:pt x="455" y="648"/>
                </a:lnTo>
                <a:lnTo>
                  <a:pt x="175" y="754"/>
                </a:lnTo>
                <a:lnTo>
                  <a:pt x="175" y="805"/>
                </a:lnTo>
                <a:close/>
                <a:moveTo>
                  <a:pt x="175" y="973"/>
                </a:moveTo>
                <a:lnTo>
                  <a:pt x="455" y="899"/>
                </a:lnTo>
                <a:lnTo>
                  <a:pt x="455" y="851"/>
                </a:lnTo>
                <a:lnTo>
                  <a:pt x="175" y="924"/>
                </a:lnTo>
                <a:lnTo>
                  <a:pt x="175" y="973"/>
                </a:lnTo>
                <a:close/>
                <a:moveTo>
                  <a:pt x="1014" y="308"/>
                </a:moveTo>
                <a:lnTo>
                  <a:pt x="625" y="170"/>
                </a:lnTo>
                <a:lnTo>
                  <a:pt x="625" y="170"/>
                </a:lnTo>
                <a:lnTo>
                  <a:pt x="614" y="167"/>
                </a:lnTo>
                <a:lnTo>
                  <a:pt x="604" y="164"/>
                </a:lnTo>
                <a:lnTo>
                  <a:pt x="592" y="163"/>
                </a:lnTo>
                <a:lnTo>
                  <a:pt x="580" y="163"/>
                </a:lnTo>
                <a:lnTo>
                  <a:pt x="580" y="163"/>
                </a:lnTo>
                <a:lnTo>
                  <a:pt x="560" y="164"/>
                </a:lnTo>
                <a:lnTo>
                  <a:pt x="549" y="165"/>
                </a:lnTo>
                <a:lnTo>
                  <a:pt x="540" y="168"/>
                </a:lnTo>
                <a:lnTo>
                  <a:pt x="530" y="171"/>
                </a:lnTo>
                <a:lnTo>
                  <a:pt x="519" y="175"/>
                </a:lnTo>
                <a:lnTo>
                  <a:pt x="510" y="179"/>
                </a:lnTo>
                <a:lnTo>
                  <a:pt x="500" y="185"/>
                </a:lnTo>
                <a:lnTo>
                  <a:pt x="61" y="472"/>
                </a:lnTo>
                <a:lnTo>
                  <a:pt x="61" y="472"/>
                </a:lnTo>
                <a:lnTo>
                  <a:pt x="47" y="484"/>
                </a:lnTo>
                <a:lnTo>
                  <a:pt x="36" y="495"/>
                </a:lnTo>
                <a:lnTo>
                  <a:pt x="25" y="508"/>
                </a:lnTo>
                <a:lnTo>
                  <a:pt x="17" y="522"/>
                </a:lnTo>
                <a:lnTo>
                  <a:pt x="10" y="536"/>
                </a:lnTo>
                <a:lnTo>
                  <a:pt x="5" y="552"/>
                </a:lnTo>
                <a:lnTo>
                  <a:pt x="1" y="568"/>
                </a:lnTo>
                <a:lnTo>
                  <a:pt x="0" y="585"/>
                </a:lnTo>
                <a:lnTo>
                  <a:pt x="0" y="1255"/>
                </a:lnTo>
                <a:lnTo>
                  <a:pt x="0" y="2161"/>
                </a:lnTo>
                <a:lnTo>
                  <a:pt x="579" y="2513"/>
                </a:lnTo>
                <a:lnTo>
                  <a:pt x="1091" y="2160"/>
                </a:lnTo>
                <a:lnTo>
                  <a:pt x="1091" y="416"/>
                </a:lnTo>
                <a:lnTo>
                  <a:pt x="1091" y="416"/>
                </a:lnTo>
                <a:lnTo>
                  <a:pt x="1088" y="398"/>
                </a:lnTo>
                <a:lnTo>
                  <a:pt x="1085" y="381"/>
                </a:lnTo>
                <a:lnTo>
                  <a:pt x="1078" y="366"/>
                </a:lnTo>
                <a:lnTo>
                  <a:pt x="1069" y="351"/>
                </a:lnTo>
                <a:lnTo>
                  <a:pt x="1058" y="338"/>
                </a:lnTo>
                <a:lnTo>
                  <a:pt x="1046" y="326"/>
                </a:lnTo>
                <a:lnTo>
                  <a:pt x="1031" y="316"/>
                </a:lnTo>
                <a:lnTo>
                  <a:pt x="1014" y="308"/>
                </a:lnTo>
                <a:lnTo>
                  <a:pt x="1014" y="308"/>
                </a:lnTo>
                <a:close/>
                <a:moveTo>
                  <a:pt x="577" y="2394"/>
                </a:moveTo>
                <a:lnTo>
                  <a:pt x="576" y="2395"/>
                </a:lnTo>
                <a:lnTo>
                  <a:pt x="98" y="2106"/>
                </a:lnTo>
                <a:lnTo>
                  <a:pt x="98" y="585"/>
                </a:lnTo>
                <a:lnTo>
                  <a:pt x="98" y="585"/>
                </a:lnTo>
                <a:lnTo>
                  <a:pt x="98" y="583"/>
                </a:lnTo>
                <a:lnTo>
                  <a:pt x="99" y="578"/>
                </a:lnTo>
                <a:lnTo>
                  <a:pt x="104" y="568"/>
                </a:lnTo>
                <a:lnTo>
                  <a:pt x="110" y="559"/>
                </a:lnTo>
                <a:lnTo>
                  <a:pt x="112" y="555"/>
                </a:lnTo>
                <a:lnTo>
                  <a:pt x="114" y="554"/>
                </a:lnTo>
                <a:lnTo>
                  <a:pt x="554" y="267"/>
                </a:lnTo>
                <a:lnTo>
                  <a:pt x="554" y="267"/>
                </a:lnTo>
                <a:lnTo>
                  <a:pt x="556" y="266"/>
                </a:lnTo>
                <a:lnTo>
                  <a:pt x="562" y="264"/>
                </a:lnTo>
                <a:lnTo>
                  <a:pt x="569" y="263"/>
                </a:lnTo>
                <a:lnTo>
                  <a:pt x="577" y="261"/>
                </a:lnTo>
                <a:lnTo>
                  <a:pt x="577" y="2394"/>
                </a:lnTo>
                <a:close/>
                <a:moveTo>
                  <a:pt x="2076" y="0"/>
                </a:moveTo>
                <a:lnTo>
                  <a:pt x="2074" y="0"/>
                </a:lnTo>
                <a:lnTo>
                  <a:pt x="2074" y="2416"/>
                </a:lnTo>
                <a:lnTo>
                  <a:pt x="1331" y="2416"/>
                </a:lnTo>
                <a:lnTo>
                  <a:pt x="1331" y="98"/>
                </a:lnTo>
                <a:lnTo>
                  <a:pt x="1934" y="98"/>
                </a:lnTo>
                <a:lnTo>
                  <a:pt x="1934" y="0"/>
                </a:lnTo>
                <a:lnTo>
                  <a:pt x="1327" y="0"/>
                </a:lnTo>
                <a:lnTo>
                  <a:pt x="1327" y="0"/>
                </a:lnTo>
                <a:lnTo>
                  <a:pt x="1318" y="0"/>
                </a:lnTo>
                <a:lnTo>
                  <a:pt x="1309" y="2"/>
                </a:lnTo>
                <a:lnTo>
                  <a:pt x="1299" y="5"/>
                </a:lnTo>
                <a:lnTo>
                  <a:pt x="1290" y="8"/>
                </a:lnTo>
                <a:lnTo>
                  <a:pt x="1282" y="12"/>
                </a:lnTo>
                <a:lnTo>
                  <a:pt x="1274" y="16"/>
                </a:lnTo>
                <a:lnTo>
                  <a:pt x="1267" y="22"/>
                </a:lnTo>
                <a:lnTo>
                  <a:pt x="1260" y="28"/>
                </a:lnTo>
                <a:lnTo>
                  <a:pt x="1253" y="35"/>
                </a:lnTo>
                <a:lnTo>
                  <a:pt x="1249" y="43"/>
                </a:lnTo>
                <a:lnTo>
                  <a:pt x="1244" y="50"/>
                </a:lnTo>
                <a:lnTo>
                  <a:pt x="1239" y="59"/>
                </a:lnTo>
                <a:lnTo>
                  <a:pt x="1236" y="67"/>
                </a:lnTo>
                <a:lnTo>
                  <a:pt x="1234" y="76"/>
                </a:lnTo>
                <a:lnTo>
                  <a:pt x="1232" y="86"/>
                </a:lnTo>
                <a:lnTo>
                  <a:pt x="1232" y="96"/>
                </a:lnTo>
                <a:lnTo>
                  <a:pt x="1232" y="2514"/>
                </a:lnTo>
                <a:lnTo>
                  <a:pt x="2172" y="2514"/>
                </a:lnTo>
                <a:lnTo>
                  <a:pt x="2172" y="96"/>
                </a:lnTo>
                <a:lnTo>
                  <a:pt x="2172" y="96"/>
                </a:lnTo>
                <a:lnTo>
                  <a:pt x="2172" y="86"/>
                </a:lnTo>
                <a:lnTo>
                  <a:pt x="2170" y="76"/>
                </a:lnTo>
                <a:lnTo>
                  <a:pt x="2167" y="67"/>
                </a:lnTo>
                <a:lnTo>
                  <a:pt x="2165" y="59"/>
                </a:lnTo>
                <a:lnTo>
                  <a:pt x="2160" y="50"/>
                </a:lnTo>
                <a:lnTo>
                  <a:pt x="2156" y="43"/>
                </a:lnTo>
                <a:lnTo>
                  <a:pt x="2150" y="35"/>
                </a:lnTo>
                <a:lnTo>
                  <a:pt x="2144" y="28"/>
                </a:lnTo>
                <a:lnTo>
                  <a:pt x="2137" y="22"/>
                </a:lnTo>
                <a:lnTo>
                  <a:pt x="2130" y="16"/>
                </a:lnTo>
                <a:lnTo>
                  <a:pt x="2122" y="12"/>
                </a:lnTo>
                <a:lnTo>
                  <a:pt x="2114" y="8"/>
                </a:lnTo>
                <a:lnTo>
                  <a:pt x="2105" y="5"/>
                </a:lnTo>
                <a:lnTo>
                  <a:pt x="2096" y="2"/>
                </a:lnTo>
                <a:lnTo>
                  <a:pt x="2086" y="0"/>
                </a:lnTo>
                <a:lnTo>
                  <a:pt x="2076" y="0"/>
                </a:lnTo>
                <a:lnTo>
                  <a:pt x="2076" y="0"/>
                </a:lnTo>
                <a:close/>
                <a:moveTo>
                  <a:pt x="2939" y="1969"/>
                </a:moveTo>
                <a:lnTo>
                  <a:pt x="3219" y="1861"/>
                </a:lnTo>
                <a:lnTo>
                  <a:pt x="3219" y="1812"/>
                </a:lnTo>
                <a:lnTo>
                  <a:pt x="2939" y="1919"/>
                </a:lnTo>
                <a:lnTo>
                  <a:pt x="2939" y="1969"/>
                </a:lnTo>
                <a:close/>
                <a:moveTo>
                  <a:pt x="2939" y="1755"/>
                </a:moveTo>
                <a:lnTo>
                  <a:pt x="3219" y="1682"/>
                </a:lnTo>
                <a:lnTo>
                  <a:pt x="3219" y="1634"/>
                </a:lnTo>
                <a:lnTo>
                  <a:pt x="2939" y="1708"/>
                </a:lnTo>
                <a:lnTo>
                  <a:pt x="2939" y="1755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52954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39" b="0" i="0" u="none" strike="noStrike" kern="0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YInterstate Light" panose="0200050600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1538" y="178963"/>
            <a:ext cx="7950142" cy="923330"/>
          </a:xfrm>
        </p:spPr>
        <p:txBody>
          <a:bodyPr/>
          <a:lstStyle/>
          <a:p>
            <a:pPr marL="0" indent="0"/>
            <a:r>
              <a:rPr lang="fr-FR" dirty="0"/>
              <a:t>Digital </a:t>
            </a:r>
            <a:r>
              <a:rPr lang="fr-FR" dirty="0" smtClean="0"/>
              <a:t>transformation</a:t>
            </a:r>
            <a:br>
              <a:rPr lang="fr-FR" dirty="0" smtClean="0"/>
            </a:br>
            <a:r>
              <a:rPr lang="fr-FR" sz="2400" dirty="0" smtClean="0"/>
              <a:t>The </a:t>
            </a:r>
            <a:r>
              <a:rPr lang="fr-FR" sz="2400" dirty="0"/>
              <a:t>value to the Finance </a:t>
            </a:r>
            <a:r>
              <a:rPr lang="fr-FR" sz="2400" dirty="0" err="1"/>
              <a:t>function</a:t>
            </a:r>
            <a:endParaRPr lang="fr-FR" dirty="0"/>
          </a:p>
        </p:txBody>
      </p:sp>
      <p:cxnSp>
        <p:nvCxnSpPr>
          <p:cNvPr id="16" name="Straight Connector 15"/>
          <p:cNvCxnSpPr>
            <a:endCxn id="17" idx="2"/>
          </p:cNvCxnSpPr>
          <p:nvPr/>
        </p:nvCxnSpPr>
        <p:spPr>
          <a:xfrm flipH="1" flipV="1">
            <a:off x="2745703" y="4743827"/>
            <a:ext cx="838745" cy="1437517"/>
          </a:xfrm>
          <a:prstGeom prst="line">
            <a:avLst/>
          </a:prstGeom>
          <a:noFill/>
          <a:ln w="28575" cap="flat" cmpd="sng" algn="ctr">
            <a:solidFill>
              <a:srgbClr val="FFD200"/>
            </a:solidFill>
            <a:prstDash val="sysDash"/>
            <a:tailEnd type="none"/>
          </a:ln>
          <a:effectLst/>
        </p:spPr>
      </p:cxnSp>
      <p:sp>
        <p:nvSpPr>
          <p:cNvPr id="17" name="Rounded Rectangle 16"/>
          <p:cNvSpPr/>
          <p:nvPr/>
        </p:nvSpPr>
        <p:spPr>
          <a:xfrm>
            <a:off x="2151857" y="2876387"/>
            <a:ext cx="1187691" cy="1867440"/>
          </a:xfrm>
          <a:prstGeom prst="roundRect">
            <a:avLst>
              <a:gd name="adj" fmla="val 11402"/>
            </a:avLst>
          </a:prstGeom>
          <a:solidFill>
            <a:srgbClr val="FFD200"/>
          </a:solidFill>
          <a:ln w="28575" cap="flat" cmpd="sng" algn="ctr">
            <a:noFill/>
            <a:prstDash val="solid"/>
          </a:ln>
          <a:effectLst/>
        </p:spPr>
        <p:txBody>
          <a:bodyPr lIns="84384" tIns="42193" rIns="84384" bIns="42193" rtlCol="0" anchor="t" anchorCtr="0"/>
          <a:lstStyle/>
          <a:p>
            <a:pPr marL="0" marR="0" lvl="0" indent="0" algn="ctr" defTabSz="8529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EYInterstate Light" panose="02000506000000020004" pitchFamily="2" charset="0"/>
              </a:rPr>
              <a:t>Finance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01500" y="4005947"/>
            <a:ext cx="1686750" cy="957421"/>
          </a:xfrm>
          <a:prstGeom prst="rect">
            <a:avLst/>
          </a:prstGeom>
          <a:noFill/>
        </p:spPr>
        <p:txBody>
          <a:bodyPr wrap="square" lIns="0" tIns="33762" rIns="0" bIns="0" rtlCol="0">
            <a:spAutoFit/>
          </a:bodyPr>
          <a:lstStyle>
            <a:defPPr>
              <a:defRPr lang="en-US"/>
            </a:defPPr>
            <a:lvl1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1200">
                <a:solidFill>
                  <a:schemeClr val="bg1"/>
                </a:solidFill>
              </a:defRPr>
            </a:lvl1pPr>
          </a:lstStyle>
          <a:p>
            <a:pPr marL="188508" indent="-188508" algn="l" defTabSz="986845">
              <a:lnSpc>
                <a:spcPct val="100000"/>
              </a:lnSpc>
              <a:buClr>
                <a:srgbClr val="FFD200"/>
              </a:buClr>
            </a:pPr>
            <a:r>
              <a:rPr lang="en-US" sz="1100" dirty="0">
                <a:solidFill>
                  <a:srgbClr val="646464"/>
                </a:solidFill>
                <a:latin typeface="EYInterstate Light" panose="02000506000000020004" pitchFamily="2" charset="0"/>
              </a:rPr>
              <a:t>Cloud and mobile will be the norm</a:t>
            </a:r>
          </a:p>
          <a:p>
            <a:pPr marL="188508" indent="-188508" algn="l" defTabSz="986845">
              <a:lnSpc>
                <a:spcPct val="100000"/>
              </a:lnSpc>
              <a:buClr>
                <a:srgbClr val="FFD200"/>
              </a:buClr>
            </a:pPr>
            <a:r>
              <a:rPr lang="en-US" sz="1100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Stronger process and system standardization required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86246" y="1327561"/>
            <a:ext cx="1686750" cy="541923"/>
          </a:xfrm>
          <a:prstGeom prst="rect">
            <a:avLst/>
          </a:prstGeom>
          <a:noFill/>
        </p:spPr>
        <p:txBody>
          <a:bodyPr wrap="square" lIns="0" tIns="33762" rIns="0" bIns="0" rtlCol="0">
            <a:spAutoFit/>
          </a:bodyPr>
          <a:lstStyle/>
          <a:p>
            <a:pPr marL="161193" marR="0" lvl="0" indent="-161193" algn="l" defTabSz="8919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FFD200"/>
              </a:buClr>
              <a:buSzPct val="70000"/>
              <a:buFont typeface="Arial" pitchFamily="34" charset="0"/>
              <a:buChar char="►"/>
              <a:tabLst/>
              <a:defRPr/>
            </a:pPr>
            <a:r>
              <a:rPr kumimoji="0" lang="en-US" sz="1100" b="0" i="0" u="none" strike="noStrike" kern="0" cap="none" spc="0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EYInterstate Light" panose="02000506000000020004" pitchFamily="2" charset="0"/>
              </a:rPr>
              <a:t>Enable processing and analysis of massive volumes of data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01486" y="5345061"/>
            <a:ext cx="1686750" cy="1049754"/>
          </a:xfrm>
          <a:prstGeom prst="rect">
            <a:avLst/>
          </a:prstGeom>
          <a:noFill/>
        </p:spPr>
        <p:txBody>
          <a:bodyPr wrap="square" lIns="0" tIns="33762" rIns="0" bIns="0" rtlCol="0">
            <a:spAutoFit/>
          </a:bodyPr>
          <a:lstStyle/>
          <a:p>
            <a:pPr marL="161193" lvl="0" indent="-161193" algn="l" defTabSz="891917">
              <a:lnSpc>
                <a:spcPct val="100000"/>
              </a:lnSpc>
              <a:spcAft>
                <a:spcPts val="554"/>
              </a:spcAft>
              <a:buClr>
                <a:srgbClr val="FFD200"/>
              </a:buClr>
              <a:buSzPct val="70000"/>
              <a:buFont typeface="Arial" pitchFamily="34" charset="0"/>
              <a:buChar char="►"/>
              <a:defRPr/>
            </a:pPr>
            <a:r>
              <a:rPr lang="en-US" sz="1100" kern="0" dirty="0">
                <a:solidFill>
                  <a:srgbClr val="646464"/>
                </a:solidFill>
                <a:latin typeface="EYInterstate Light" panose="02000506000000020004" pitchFamily="2" charset="0"/>
              </a:rPr>
              <a:t>RPA and AI will significantly reduce the number of finance resources required and change finance processes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17301" y="5345061"/>
            <a:ext cx="2160000" cy="1126699"/>
          </a:xfrm>
          <a:prstGeom prst="rect">
            <a:avLst/>
          </a:prstGeom>
          <a:noFill/>
        </p:spPr>
        <p:txBody>
          <a:bodyPr wrap="square" lIns="0" tIns="33762" rIns="0" bIns="0" rtlCol="0">
            <a:spAutoFit/>
          </a:bodyPr>
          <a:lstStyle>
            <a:defPPr>
              <a:defRPr lang="en-US"/>
            </a:defPPr>
            <a:lvl1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1200">
                <a:solidFill>
                  <a:schemeClr val="bg1"/>
                </a:solidFill>
              </a:defRPr>
            </a:lvl1pPr>
          </a:lstStyle>
          <a:p>
            <a:pPr marL="161193" lvl="0" indent="-161193" algn="l" defTabSz="891917">
              <a:lnSpc>
                <a:spcPct val="100000"/>
              </a:lnSpc>
              <a:buClr>
                <a:srgbClr val="FFD200"/>
              </a:buClr>
              <a:defRPr/>
            </a:pPr>
            <a:r>
              <a:rPr kumimoji="0" lang="en-US" sz="1100" b="0" i="0" u="none" strike="noStrike" kern="0" cap="none" spc="0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EYInterstate Light" panose="02000506000000020004" pitchFamily="2" charset="0"/>
              </a:rPr>
              <a:t>D</a:t>
            </a:r>
            <a:r>
              <a:rPr lang="en-US" sz="1100" kern="0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istributed </a:t>
            </a:r>
            <a:r>
              <a:rPr lang="en-US" sz="1100" kern="0" dirty="0">
                <a:solidFill>
                  <a:srgbClr val="646464"/>
                </a:solidFill>
                <a:latin typeface="EYInterstate Light" panose="02000506000000020004" pitchFamily="2" charset="0"/>
              </a:rPr>
              <a:t>database that maintains a continuously growing list of ordered records called </a:t>
            </a:r>
            <a:r>
              <a:rPr lang="en-US" sz="1100" kern="0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blocks</a:t>
            </a:r>
          </a:p>
          <a:p>
            <a:pPr marL="161193" lvl="0" indent="-161193" algn="l" defTabSz="891917">
              <a:lnSpc>
                <a:spcPct val="100000"/>
              </a:lnSpc>
              <a:buClr>
                <a:srgbClr val="FFD200"/>
              </a:buClr>
              <a:defRPr/>
            </a:pPr>
            <a:r>
              <a:rPr lang="en-US" sz="1100" kern="0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Transparent, secured and operate without central control</a:t>
            </a:r>
            <a:endParaRPr kumimoji="0" lang="en-US" sz="1100" b="0" i="0" u="none" strike="noStrike" kern="0" cap="none" spc="0" normalizeH="0" baseline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EYInterstate Light" panose="02000506000000020004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30620" y="2666754"/>
            <a:ext cx="2160000" cy="711200"/>
          </a:xfrm>
          <a:prstGeom prst="rect">
            <a:avLst/>
          </a:prstGeom>
          <a:noFill/>
        </p:spPr>
        <p:txBody>
          <a:bodyPr wrap="square" lIns="0" tIns="33762" rIns="0" bIns="0" rtlCol="0">
            <a:spAutoFit/>
          </a:bodyPr>
          <a:lstStyle>
            <a:defPPr>
              <a:defRPr lang="en-US"/>
            </a:defPPr>
            <a:lvl1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1200">
                <a:solidFill>
                  <a:schemeClr val="bg1"/>
                </a:solidFill>
              </a:defRPr>
            </a:lvl1pPr>
          </a:lstStyle>
          <a:p>
            <a:pPr marL="161193" lvl="0" indent="-161193" algn="l" defTabSz="891917">
              <a:lnSpc>
                <a:spcPct val="100000"/>
              </a:lnSpc>
              <a:spcAft>
                <a:spcPts val="554"/>
              </a:spcAft>
              <a:buClr>
                <a:srgbClr val="FFD200"/>
              </a:buClr>
              <a:defRPr/>
            </a:pPr>
            <a:r>
              <a:rPr lang="en-US" sz="1100" kern="0" dirty="0">
                <a:solidFill>
                  <a:srgbClr val="646464"/>
                </a:solidFill>
                <a:latin typeface="EYInterstate Light" panose="02000506000000020004" pitchFamily="2" charset="0"/>
              </a:rPr>
              <a:t>An </a:t>
            </a:r>
            <a:r>
              <a:rPr lang="en-US" sz="1100" kern="0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application </a:t>
            </a:r>
            <a:r>
              <a:rPr lang="en-US" sz="1100" kern="0" dirty="0">
                <a:solidFill>
                  <a:srgbClr val="646464"/>
                </a:solidFill>
                <a:latin typeface="EYInterstate Light" panose="02000506000000020004" pitchFamily="2" charset="0"/>
              </a:rPr>
              <a:t>programming </a:t>
            </a:r>
            <a:r>
              <a:rPr lang="en-US" sz="1100" kern="0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interface to connect to any application in order to transfer data</a:t>
            </a:r>
            <a:endParaRPr kumimoji="0" lang="en-US" sz="1100" b="0" i="0" u="none" strike="noStrike" kern="0" cap="none" spc="0" normalizeH="0" baseline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EYInterstate Light" panose="02000506000000020004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17301" y="4005947"/>
            <a:ext cx="2160000" cy="541923"/>
          </a:xfrm>
          <a:prstGeom prst="rect">
            <a:avLst/>
          </a:prstGeom>
          <a:noFill/>
        </p:spPr>
        <p:txBody>
          <a:bodyPr wrap="square" lIns="0" tIns="33762" rIns="0" bIns="0" rtlCol="0">
            <a:spAutoFit/>
          </a:bodyPr>
          <a:lstStyle>
            <a:defPPr>
              <a:defRPr lang="en-US"/>
            </a:defPPr>
            <a:lvl1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1200">
                <a:solidFill>
                  <a:schemeClr val="bg1"/>
                </a:solidFill>
              </a:defRPr>
            </a:lvl1pPr>
          </a:lstStyle>
          <a:p>
            <a:pPr marL="161193" marR="0" lvl="0" indent="-161193" algn="l" defTabSz="8919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FFD200"/>
              </a:buClr>
              <a:buSzPct val="70000"/>
              <a:buFont typeface="Arial" pitchFamily="34" charset="0"/>
              <a:buChar char="►"/>
              <a:tabLst/>
              <a:defRPr/>
            </a:pPr>
            <a:r>
              <a:rPr kumimoji="0" lang="en-US" sz="1100" b="0" i="0" u="none" strike="noStrike" kern="0" cap="none" spc="0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EYInterstate Light" panose="02000506000000020004" pitchFamily="2" charset="0"/>
              </a:rPr>
              <a:t>Enabling</a:t>
            </a:r>
            <a:r>
              <a:rPr kumimoji="0" lang="en-US" sz="1100" b="0" i="0" u="none" strike="noStrike" kern="0" cap="none" spc="0" normalizeH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EYInterstate Light" panose="02000506000000020004" pitchFamily="2" charset="0"/>
              </a:rPr>
              <a:t> protection of IT</a:t>
            </a:r>
            <a:r>
              <a:rPr kumimoji="0" lang="en-US" sz="1100" b="0" i="0" u="none" strike="noStrike" kern="0" cap="none" spc="0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EYInterstate Light" panose="02000506000000020004" pitchFamily="2" charset="0"/>
              </a:rPr>
              <a:t> assets, both hardware</a:t>
            </a:r>
            <a:r>
              <a:rPr kumimoji="0" lang="en-US" sz="1100" b="0" i="0" u="none" strike="noStrike" kern="0" cap="none" spc="0" normalizeH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EYInterstate Light" panose="02000506000000020004" pitchFamily="2" charset="0"/>
              </a:rPr>
              <a:t> and software</a:t>
            </a:r>
            <a:endParaRPr kumimoji="0" lang="en-US" sz="1100" b="0" i="0" u="none" strike="noStrike" kern="0" cap="none" spc="0" normalizeH="0" baseline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EYInterstate Light" panose="02000506000000020004" pitchFamily="2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566880" y="4594644"/>
            <a:ext cx="1200751" cy="254487"/>
          </a:xfrm>
          <a:prstGeom prst="rect">
            <a:avLst/>
          </a:prstGeom>
          <a:noFill/>
          <a:ln>
            <a:noFill/>
          </a:ln>
        </p:spPr>
        <p:txBody>
          <a:bodyPr wrap="square" lIns="84384" tIns="42193" rIns="84384" bIns="42193">
            <a:spAutoFit/>
          </a:bodyPr>
          <a:lstStyle/>
          <a:p>
            <a:pPr marL="0" marR="0" lvl="0" indent="0" algn="ctr" defTabSz="8529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dirty="0" smtClean="0">
              <a:ln>
                <a:noFill/>
              </a:ln>
              <a:solidFill>
                <a:srgbClr val="FFD200"/>
              </a:solidFill>
              <a:effectLst/>
              <a:uLnTx/>
              <a:uFillTx/>
              <a:latin typeface="EYInterstate Light" panose="02000506000000020004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566881" y="5748954"/>
            <a:ext cx="1200748" cy="247544"/>
          </a:xfrm>
          <a:prstGeom prst="rect">
            <a:avLst/>
          </a:prstGeom>
          <a:noFill/>
          <a:ln>
            <a:noFill/>
          </a:ln>
        </p:spPr>
        <p:txBody>
          <a:bodyPr wrap="square" lIns="77509" tIns="38755" rIns="77509" bIns="38755">
            <a:spAutoFit/>
          </a:bodyPr>
          <a:lstStyle/>
          <a:p>
            <a:pPr marL="0" marR="0" lvl="0" indent="0" algn="ctr" defTabSz="8529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dirty="0" smtClean="0">
              <a:ln>
                <a:noFill/>
              </a:ln>
              <a:solidFill>
                <a:srgbClr val="FFD200"/>
              </a:solidFill>
              <a:effectLst/>
              <a:uLnTx/>
              <a:uFillTx/>
              <a:latin typeface="EYInterstate Light" panose="02000506000000020004" pitchFamily="2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01501" y="2666754"/>
            <a:ext cx="1686750" cy="1342142"/>
          </a:xfrm>
          <a:prstGeom prst="rect">
            <a:avLst/>
          </a:prstGeom>
          <a:noFill/>
        </p:spPr>
        <p:txBody>
          <a:bodyPr wrap="square" lIns="0" tIns="33762" rIns="0" bIns="0" rtlCol="0">
            <a:spAutoFit/>
          </a:bodyPr>
          <a:lstStyle>
            <a:defPPr>
              <a:defRPr lang="en-US"/>
            </a:defPPr>
            <a:lvl1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sz="1200">
                <a:solidFill>
                  <a:schemeClr val="bg1"/>
                </a:solidFill>
              </a:defRPr>
            </a:lvl1pPr>
          </a:lstStyle>
          <a:p>
            <a:pPr marL="188508" indent="-188508" algn="l" defTabSz="986845">
              <a:lnSpc>
                <a:spcPct val="100000"/>
              </a:lnSpc>
              <a:spcAft>
                <a:spcPts val="648"/>
              </a:spcAft>
              <a:buClr>
                <a:srgbClr val="FFD200"/>
              </a:buClr>
            </a:pPr>
            <a:r>
              <a:rPr lang="en-US" sz="1100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Enable </a:t>
            </a:r>
            <a:r>
              <a:rPr lang="en-US" sz="1100" dirty="0">
                <a:solidFill>
                  <a:srgbClr val="646464"/>
                </a:solidFill>
                <a:latin typeface="EYInterstate Light" panose="02000506000000020004" pitchFamily="2" charset="0"/>
              </a:rPr>
              <a:t>new insights into financial performance and help predict future events</a:t>
            </a:r>
          </a:p>
          <a:p>
            <a:pPr marL="188508" indent="-188508" algn="l" defTabSz="986845">
              <a:lnSpc>
                <a:spcPct val="100000"/>
              </a:lnSpc>
              <a:spcAft>
                <a:spcPts val="648"/>
              </a:spcAft>
              <a:buClr>
                <a:srgbClr val="FFD200"/>
              </a:buClr>
            </a:pPr>
            <a:r>
              <a:rPr lang="en-US" sz="1100" dirty="0" smtClean="0">
                <a:solidFill>
                  <a:srgbClr val="646464"/>
                </a:solidFill>
                <a:latin typeface="EYInterstate Light" panose="02000506000000020004" pitchFamily="2" charset="0"/>
              </a:rPr>
              <a:t>Require </a:t>
            </a:r>
            <a:r>
              <a:rPr lang="en-US" sz="1100" dirty="0">
                <a:solidFill>
                  <a:srgbClr val="646464"/>
                </a:solidFill>
                <a:latin typeface="EYInterstate Light" panose="02000506000000020004" pitchFamily="2" charset="0"/>
              </a:rPr>
              <a:t>other skills and finance roles than today</a:t>
            </a:r>
          </a:p>
        </p:txBody>
      </p:sp>
      <p:grpSp>
        <p:nvGrpSpPr>
          <p:cNvPr id="2064" name="Group 2063"/>
          <p:cNvGrpSpPr/>
          <p:nvPr/>
        </p:nvGrpSpPr>
        <p:grpSpPr>
          <a:xfrm>
            <a:off x="3578755" y="2666754"/>
            <a:ext cx="1202400" cy="947513"/>
            <a:chOff x="3578755" y="2666754"/>
            <a:chExt cx="1202400" cy="947513"/>
          </a:xfrm>
        </p:grpSpPr>
        <p:sp>
          <p:nvSpPr>
            <p:cNvPr id="48" name="Rounded Rectangle 47"/>
            <p:cNvSpPr/>
            <p:nvPr/>
          </p:nvSpPr>
          <p:spPr>
            <a:xfrm>
              <a:off x="3578755" y="2666754"/>
              <a:ext cx="1202400" cy="947513"/>
            </a:xfrm>
            <a:prstGeom prst="roundRect">
              <a:avLst/>
            </a:prstGeom>
            <a:solidFill>
              <a:srgbClr val="6464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b" anchorCtr="0"/>
            <a:lstStyle/>
            <a:p>
              <a:pPr lvl="0" defTabSz="85295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b="1" kern="0">
                  <a:solidFill>
                    <a:srgbClr val="FFD200"/>
                  </a:solidFill>
                  <a:latin typeface="EYInterstate Light" panose="02000506000000020004" pitchFamily="2" charset="0"/>
                </a:rPr>
                <a:t>Analytics</a:t>
              </a:r>
              <a:endParaRPr lang="en-US" sz="1050" b="1" kern="0" dirty="0">
                <a:solidFill>
                  <a:srgbClr val="FFD200"/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51" name="Freeform 472"/>
            <p:cNvSpPr>
              <a:spLocks noEditPoints="1"/>
            </p:cNvSpPr>
            <p:nvPr/>
          </p:nvSpPr>
          <p:spPr bwMode="auto">
            <a:xfrm>
              <a:off x="3916181" y="2796688"/>
              <a:ext cx="682490" cy="480170"/>
            </a:xfrm>
            <a:custGeom>
              <a:avLst/>
              <a:gdLst>
                <a:gd name="T0" fmla="*/ 3033 w 3402"/>
                <a:gd name="T1" fmla="*/ 2101 h 2286"/>
                <a:gd name="T2" fmla="*/ 2465 w 3402"/>
                <a:gd name="T3" fmla="*/ 1189 h 2286"/>
                <a:gd name="T4" fmla="*/ 643 w 3402"/>
                <a:gd name="T5" fmla="*/ 357 h 2286"/>
                <a:gd name="T6" fmla="*/ 799 w 3402"/>
                <a:gd name="T7" fmla="*/ 13 h 2286"/>
                <a:gd name="T8" fmla="*/ 1281 w 3402"/>
                <a:gd name="T9" fmla="*/ 353 h 2286"/>
                <a:gd name="T10" fmla="*/ 1436 w 3402"/>
                <a:gd name="T11" fmla="*/ 9 h 2286"/>
                <a:gd name="T12" fmla="*/ 158 w 3402"/>
                <a:gd name="T13" fmla="*/ 1525 h 2286"/>
                <a:gd name="T14" fmla="*/ 10 w 3402"/>
                <a:gd name="T15" fmla="*/ 1896 h 2286"/>
                <a:gd name="T16" fmla="*/ 1599 w 3402"/>
                <a:gd name="T17" fmla="*/ 351 h 2286"/>
                <a:gd name="T18" fmla="*/ 1758 w 3402"/>
                <a:gd name="T19" fmla="*/ 9 h 2286"/>
                <a:gd name="T20" fmla="*/ 499 w 3402"/>
                <a:gd name="T21" fmla="*/ 405 h 2286"/>
                <a:gd name="T22" fmla="*/ 324 w 3402"/>
                <a:gd name="T23" fmla="*/ 65 h 2286"/>
                <a:gd name="T24" fmla="*/ 479 w 3402"/>
                <a:gd name="T25" fmla="*/ 102 h 2286"/>
                <a:gd name="T26" fmla="*/ 373 w 3402"/>
                <a:gd name="T27" fmla="*/ 213 h 2286"/>
                <a:gd name="T28" fmla="*/ 106 w 3402"/>
                <a:gd name="T29" fmla="*/ 15 h 2286"/>
                <a:gd name="T30" fmla="*/ 6 w 3402"/>
                <a:gd name="T31" fmla="*/ 409 h 2286"/>
                <a:gd name="T32" fmla="*/ 120 w 3402"/>
                <a:gd name="T33" fmla="*/ 769 h 2286"/>
                <a:gd name="T34" fmla="*/ 10 w 3402"/>
                <a:gd name="T35" fmla="*/ 1164 h 2286"/>
                <a:gd name="T36" fmla="*/ 958 w 3402"/>
                <a:gd name="T37" fmla="*/ 363 h 2286"/>
                <a:gd name="T38" fmla="*/ 1126 w 3402"/>
                <a:gd name="T39" fmla="*/ 290 h 2286"/>
                <a:gd name="T40" fmla="*/ 1054 w 3402"/>
                <a:gd name="T41" fmla="*/ 72 h 2286"/>
                <a:gd name="T42" fmla="*/ 1079 w 3402"/>
                <a:gd name="T43" fmla="*/ 1520 h 2286"/>
                <a:gd name="T44" fmla="*/ 971 w 3402"/>
                <a:gd name="T45" fmla="*/ 1914 h 2286"/>
                <a:gd name="T46" fmla="*/ 1288 w 3402"/>
                <a:gd name="T47" fmla="*/ 1570 h 2286"/>
                <a:gd name="T48" fmla="*/ 1533 w 3402"/>
                <a:gd name="T49" fmla="*/ 1803 h 2286"/>
                <a:gd name="T50" fmla="*/ 1344 w 3402"/>
                <a:gd name="T51" fmla="*/ 1812 h 2286"/>
                <a:gd name="T52" fmla="*/ 1844 w 3402"/>
                <a:gd name="T53" fmla="*/ 1861 h 2286"/>
                <a:gd name="T54" fmla="*/ 1618 w 3402"/>
                <a:gd name="T55" fmla="*/ 1635 h 2286"/>
                <a:gd name="T56" fmla="*/ 971 w 3402"/>
                <a:gd name="T57" fmla="*/ 1164 h 2286"/>
                <a:gd name="T58" fmla="*/ 1059 w 3402"/>
                <a:gd name="T59" fmla="*/ 767 h 2286"/>
                <a:gd name="T60" fmla="*/ 971 w 3402"/>
                <a:gd name="T61" fmla="*/ 1164 h 2286"/>
                <a:gd name="T62" fmla="*/ 677 w 3402"/>
                <a:gd name="T63" fmla="*/ 1907 h 2286"/>
                <a:gd name="T64" fmla="*/ 809 w 3402"/>
                <a:gd name="T65" fmla="*/ 1830 h 2286"/>
                <a:gd name="T66" fmla="*/ 770 w 3402"/>
                <a:gd name="T67" fmla="*/ 1581 h 2286"/>
                <a:gd name="T68" fmla="*/ 302 w 3402"/>
                <a:gd name="T69" fmla="*/ 886 h 2286"/>
                <a:gd name="T70" fmla="*/ 579 w 3402"/>
                <a:gd name="T71" fmla="*/ 967 h 2286"/>
                <a:gd name="T72" fmla="*/ 376 w 3402"/>
                <a:gd name="T73" fmla="*/ 967 h 2286"/>
                <a:gd name="T74" fmla="*/ 685 w 3402"/>
                <a:gd name="T75" fmla="*/ 1160 h 2286"/>
                <a:gd name="T76" fmla="*/ 759 w 3402"/>
                <a:gd name="T77" fmla="*/ 762 h 2286"/>
                <a:gd name="T78" fmla="*/ 756 w 3402"/>
                <a:gd name="T79" fmla="*/ 826 h 2286"/>
                <a:gd name="T80" fmla="*/ 710 w 3402"/>
                <a:gd name="T81" fmla="*/ 1080 h 2286"/>
                <a:gd name="T82" fmla="*/ 329 w 3402"/>
                <a:gd name="T83" fmla="*/ 1593 h 2286"/>
                <a:gd name="T84" fmla="*/ 565 w 3402"/>
                <a:gd name="T85" fmla="*/ 1921 h 2286"/>
                <a:gd name="T86" fmla="*/ 2680 w 3402"/>
                <a:gd name="T87" fmla="*/ 999 h 2286"/>
                <a:gd name="T88" fmla="*/ 2167 w 3402"/>
                <a:gd name="T89" fmla="*/ 250 h 2286"/>
                <a:gd name="T90" fmla="*/ 1887 w 3402"/>
                <a:gd name="T91" fmla="*/ 254 h 2286"/>
                <a:gd name="T92" fmla="*/ 1328 w 3402"/>
                <a:gd name="T93" fmla="*/ 774 h 2286"/>
                <a:gd name="T94" fmla="*/ 1500 w 3402"/>
                <a:gd name="T95" fmla="*/ 1118 h 2286"/>
                <a:gd name="T96" fmla="*/ 1914 w 3402"/>
                <a:gd name="T97" fmla="*/ 1855 h 2286"/>
                <a:gd name="T98" fmla="*/ 1452 w 3402"/>
                <a:gd name="T99" fmla="*/ 1028 h 2286"/>
                <a:gd name="T100" fmla="*/ 1370 w 3402"/>
                <a:gd name="T101" fmla="*/ 827 h 2286"/>
                <a:gd name="T102" fmla="*/ 2061 w 3402"/>
                <a:gd name="T103" fmla="*/ 76 h 2286"/>
                <a:gd name="T104" fmla="*/ 1970 w 3402"/>
                <a:gd name="T105" fmla="*/ 274 h 2286"/>
                <a:gd name="T106" fmla="*/ 1980 w 3402"/>
                <a:gd name="T107" fmla="*/ 1630 h 2286"/>
                <a:gd name="T108" fmla="*/ 1834 w 3402"/>
                <a:gd name="T109" fmla="*/ 1435 h 2286"/>
                <a:gd name="T110" fmla="*/ 1829 w 3402"/>
                <a:gd name="T111" fmla="*/ 515 h 2286"/>
                <a:gd name="T112" fmla="*/ 2603 w 3402"/>
                <a:gd name="T113" fmla="*/ 998 h 2286"/>
                <a:gd name="T114" fmla="*/ 1774 w 3402"/>
                <a:gd name="T115" fmla="*/ 717 h 2286"/>
                <a:gd name="T116" fmla="*/ 1882 w 3402"/>
                <a:gd name="T117" fmla="*/ 1170 h 2286"/>
                <a:gd name="T118" fmla="*/ 1759 w 3402"/>
                <a:gd name="T119" fmla="*/ 1114 h 2286"/>
                <a:gd name="T120" fmla="*/ 1858 w 3402"/>
                <a:gd name="T121" fmla="*/ 878 h 2286"/>
                <a:gd name="T122" fmla="*/ 2030 w 3402"/>
                <a:gd name="T123" fmla="*/ 826 h 2286"/>
                <a:gd name="T124" fmla="*/ 2313 w 3402"/>
                <a:gd name="T125" fmla="*/ 1176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2" h="2286">
                  <a:moveTo>
                    <a:pt x="3216" y="1800"/>
                  </a:moveTo>
                  <a:lnTo>
                    <a:pt x="3186" y="1831"/>
                  </a:lnTo>
                  <a:lnTo>
                    <a:pt x="2747" y="1395"/>
                  </a:lnTo>
                  <a:lnTo>
                    <a:pt x="2747" y="1395"/>
                  </a:lnTo>
                  <a:lnTo>
                    <a:pt x="2735" y="1386"/>
                  </a:lnTo>
                  <a:lnTo>
                    <a:pt x="2723" y="1378"/>
                  </a:lnTo>
                  <a:lnTo>
                    <a:pt x="2712" y="1373"/>
                  </a:lnTo>
                  <a:lnTo>
                    <a:pt x="2700" y="1371"/>
                  </a:lnTo>
                  <a:lnTo>
                    <a:pt x="2688" y="1371"/>
                  </a:lnTo>
                  <a:lnTo>
                    <a:pt x="2676" y="1372"/>
                  </a:lnTo>
                  <a:lnTo>
                    <a:pt x="2663" y="1376"/>
                  </a:lnTo>
                  <a:lnTo>
                    <a:pt x="2652" y="1380"/>
                  </a:lnTo>
                  <a:lnTo>
                    <a:pt x="2607" y="1335"/>
                  </a:lnTo>
                  <a:lnTo>
                    <a:pt x="2607" y="1335"/>
                  </a:lnTo>
                  <a:lnTo>
                    <a:pt x="2591" y="1358"/>
                  </a:lnTo>
                  <a:lnTo>
                    <a:pt x="2573" y="1380"/>
                  </a:lnTo>
                  <a:lnTo>
                    <a:pt x="2555" y="1402"/>
                  </a:lnTo>
                  <a:lnTo>
                    <a:pt x="2534" y="1423"/>
                  </a:lnTo>
                  <a:lnTo>
                    <a:pt x="2534" y="1423"/>
                  </a:lnTo>
                  <a:lnTo>
                    <a:pt x="2513" y="1443"/>
                  </a:lnTo>
                  <a:lnTo>
                    <a:pt x="2493" y="1462"/>
                  </a:lnTo>
                  <a:lnTo>
                    <a:pt x="2471" y="1480"/>
                  </a:lnTo>
                  <a:lnTo>
                    <a:pt x="2448" y="1497"/>
                  </a:lnTo>
                  <a:lnTo>
                    <a:pt x="2491" y="1540"/>
                  </a:lnTo>
                  <a:lnTo>
                    <a:pt x="2491" y="1540"/>
                  </a:lnTo>
                  <a:lnTo>
                    <a:pt x="2487" y="1551"/>
                  </a:lnTo>
                  <a:lnTo>
                    <a:pt x="2485" y="1564"/>
                  </a:lnTo>
                  <a:lnTo>
                    <a:pt x="2483" y="1577"/>
                  </a:lnTo>
                  <a:lnTo>
                    <a:pt x="2485" y="1589"/>
                  </a:lnTo>
                  <a:lnTo>
                    <a:pt x="2488" y="1602"/>
                  </a:lnTo>
                  <a:lnTo>
                    <a:pt x="2494" y="1614"/>
                  </a:lnTo>
                  <a:lnTo>
                    <a:pt x="2501" y="1625"/>
                  </a:lnTo>
                  <a:lnTo>
                    <a:pt x="2509" y="1636"/>
                  </a:lnTo>
                  <a:lnTo>
                    <a:pt x="2948" y="2071"/>
                  </a:lnTo>
                  <a:lnTo>
                    <a:pt x="2918" y="2102"/>
                  </a:lnTo>
                  <a:lnTo>
                    <a:pt x="3103" y="2286"/>
                  </a:lnTo>
                  <a:lnTo>
                    <a:pt x="3402" y="1983"/>
                  </a:lnTo>
                  <a:lnTo>
                    <a:pt x="3216" y="1800"/>
                  </a:lnTo>
                  <a:close/>
                  <a:moveTo>
                    <a:pt x="2740" y="1749"/>
                  </a:moveTo>
                  <a:lnTo>
                    <a:pt x="2738" y="1502"/>
                  </a:lnTo>
                  <a:lnTo>
                    <a:pt x="3129" y="1889"/>
                  </a:lnTo>
                  <a:lnTo>
                    <a:pt x="3006" y="2013"/>
                  </a:lnTo>
                  <a:lnTo>
                    <a:pt x="2740" y="1749"/>
                  </a:lnTo>
                  <a:close/>
                  <a:moveTo>
                    <a:pt x="3103" y="2170"/>
                  </a:moveTo>
                  <a:lnTo>
                    <a:pt x="3033" y="2101"/>
                  </a:lnTo>
                  <a:lnTo>
                    <a:pt x="3217" y="1915"/>
                  </a:lnTo>
                  <a:lnTo>
                    <a:pt x="3287" y="1985"/>
                  </a:lnTo>
                  <a:lnTo>
                    <a:pt x="3103" y="2170"/>
                  </a:lnTo>
                  <a:close/>
                  <a:moveTo>
                    <a:pt x="2363" y="638"/>
                  </a:moveTo>
                  <a:lnTo>
                    <a:pt x="2338" y="669"/>
                  </a:lnTo>
                  <a:lnTo>
                    <a:pt x="2338" y="669"/>
                  </a:lnTo>
                  <a:lnTo>
                    <a:pt x="2354" y="683"/>
                  </a:lnTo>
                  <a:lnTo>
                    <a:pt x="2369" y="698"/>
                  </a:lnTo>
                  <a:lnTo>
                    <a:pt x="2383" y="714"/>
                  </a:lnTo>
                  <a:lnTo>
                    <a:pt x="2397" y="730"/>
                  </a:lnTo>
                  <a:lnTo>
                    <a:pt x="2408" y="746"/>
                  </a:lnTo>
                  <a:lnTo>
                    <a:pt x="2420" y="764"/>
                  </a:lnTo>
                  <a:lnTo>
                    <a:pt x="2430" y="781"/>
                  </a:lnTo>
                  <a:lnTo>
                    <a:pt x="2440" y="799"/>
                  </a:lnTo>
                  <a:lnTo>
                    <a:pt x="2449" y="818"/>
                  </a:lnTo>
                  <a:lnTo>
                    <a:pt x="2456" y="836"/>
                  </a:lnTo>
                  <a:lnTo>
                    <a:pt x="2463" y="856"/>
                  </a:lnTo>
                  <a:lnTo>
                    <a:pt x="2467" y="874"/>
                  </a:lnTo>
                  <a:lnTo>
                    <a:pt x="2472" y="894"/>
                  </a:lnTo>
                  <a:lnTo>
                    <a:pt x="2475" y="914"/>
                  </a:lnTo>
                  <a:lnTo>
                    <a:pt x="2478" y="934"/>
                  </a:lnTo>
                  <a:lnTo>
                    <a:pt x="2480" y="954"/>
                  </a:lnTo>
                  <a:lnTo>
                    <a:pt x="2480" y="974"/>
                  </a:lnTo>
                  <a:lnTo>
                    <a:pt x="2480" y="995"/>
                  </a:lnTo>
                  <a:lnTo>
                    <a:pt x="2478" y="1014"/>
                  </a:lnTo>
                  <a:lnTo>
                    <a:pt x="2475" y="1034"/>
                  </a:lnTo>
                  <a:lnTo>
                    <a:pt x="2472" y="1053"/>
                  </a:lnTo>
                  <a:lnTo>
                    <a:pt x="2467" y="1074"/>
                  </a:lnTo>
                  <a:lnTo>
                    <a:pt x="2461" y="1093"/>
                  </a:lnTo>
                  <a:lnTo>
                    <a:pt x="2456" y="1112"/>
                  </a:lnTo>
                  <a:lnTo>
                    <a:pt x="2448" y="1132"/>
                  </a:lnTo>
                  <a:lnTo>
                    <a:pt x="2440" y="1151"/>
                  </a:lnTo>
                  <a:lnTo>
                    <a:pt x="2429" y="1169"/>
                  </a:lnTo>
                  <a:lnTo>
                    <a:pt x="2419" y="1186"/>
                  </a:lnTo>
                  <a:lnTo>
                    <a:pt x="2407" y="1204"/>
                  </a:lnTo>
                  <a:lnTo>
                    <a:pt x="2395" y="1221"/>
                  </a:lnTo>
                  <a:lnTo>
                    <a:pt x="2381" y="1237"/>
                  </a:lnTo>
                  <a:lnTo>
                    <a:pt x="2366" y="1253"/>
                  </a:lnTo>
                  <a:lnTo>
                    <a:pt x="2395" y="1282"/>
                  </a:lnTo>
                  <a:lnTo>
                    <a:pt x="2395" y="1282"/>
                  </a:lnTo>
                  <a:lnTo>
                    <a:pt x="2411" y="1265"/>
                  </a:lnTo>
                  <a:lnTo>
                    <a:pt x="2426" y="1246"/>
                  </a:lnTo>
                  <a:lnTo>
                    <a:pt x="2441" y="1228"/>
                  </a:lnTo>
                  <a:lnTo>
                    <a:pt x="2453" y="1208"/>
                  </a:lnTo>
                  <a:lnTo>
                    <a:pt x="2465" y="1189"/>
                  </a:lnTo>
                  <a:lnTo>
                    <a:pt x="2475" y="1168"/>
                  </a:lnTo>
                  <a:lnTo>
                    <a:pt x="2486" y="1148"/>
                  </a:lnTo>
                  <a:lnTo>
                    <a:pt x="2494" y="1126"/>
                  </a:lnTo>
                  <a:lnTo>
                    <a:pt x="2501" y="1105"/>
                  </a:lnTo>
                  <a:lnTo>
                    <a:pt x="2508" y="1084"/>
                  </a:lnTo>
                  <a:lnTo>
                    <a:pt x="2512" y="1063"/>
                  </a:lnTo>
                  <a:lnTo>
                    <a:pt x="2516" y="1041"/>
                  </a:lnTo>
                  <a:lnTo>
                    <a:pt x="2519" y="1019"/>
                  </a:lnTo>
                  <a:lnTo>
                    <a:pt x="2520" y="997"/>
                  </a:lnTo>
                  <a:lnTo>
                    <a:pt x="2521" y="974"/>
                  </a:lnTo>
                  <a:lnTo>
                    <a:pt x="2520" y="952"/>
                  </a:lnTo>
                  <a:lnTo>
                    <a:pt x="2519" y="930"/>
                  </a:lnTo>
                  <a:lnTo>
                    <a:pt x="2516" y="908"/>
                  </a:lnTo>
                  <a:lnTo>
                    <a:pt x="2512" y="886"/>
                  </a:lnTo>
                  <a:lnTo>
                    <a:pt x="2508" y="865"/>
                  </a:lnTo>
                  <a:lnTo>
                    <a:pt x="2501" y="843"/>
                  </a:lnTo>
                  <a:lnTo>
                    <a:pt x="2494" y="822"/>
                  </a:lnTo>
                  <a:lnTo>
                    <a:pt x="2486" y="802"/>
                  </a:lnTo>
                  <a:lnTo>
                    <a:pt x="2476" y="781"/>
                  </a:lnTo>
                  <a:lnTo>
                    <a:pt x="2466" y="761"/>
                  </a:lnTo>
                  <a:lnTo>
                    <a:pt x="2455" y="742"/>
                  </a:lnTo>
                  <a:lnTo>
                    <a:pt x="2442" y="723"/>
                  </a:lnTo>
                  <a:lnTo>
                    <a:pt x="2428" y="705"/>
                  </a:lnTo>
                  <a:lnTo>
                    <a:pt x="2414" y="687"/>
                  </a:lnTo>
                  <a:lnTo>
                    <a:pt x="2398" y="670"/>
                  </a:lnTo>
                  <a:lnTo>
                    <a:pt x="2382" y="653"/>
                  </a:lnTo>
                  <a:lnTo>
                    <a:pt x="2363" y="638"/>
                  </a:lnTo>
                  <a:lnTo>
                    <a:pt x="2363" y="638"/>
                  </a:lnTo>
                  <a:close/>
                  <a:moveTo>
                    <a:pt x="642" y="128"/>
                  </a:moveTo>
                  <a:lnTo>
                    <a:pt x="642" y="128"/>
                  </a:lnTo>
                  <a:lnTo>
                    <a:pt x="645" y="131"/>
                  </a:lnTo>
                  <a:lnTo>
                    <a:pt x="650" y="131"/>
                  </a:lnTo>
                  <a:lnTo>
                    <a:pt x="650" y="131"/>
                  </a:lnTo>
                  <a:lnTo>
                    <a:pt x="654" y="128"/>
                  </a:lnTo>
                  <a:lnTo>
                    <a:pt x="661" y="126"/>
                  </a:lnTo>
                  <a:lnTo>
                    <a:pt x="725" y="90"/>
                  </a:lnTo>
                  <a:lnTo>
                    <a:pt x="726" y="349"/>
                  </a:lnTo>
                  <a:lnTo>
                    <a:pt x="652" y="350"/>
                  </a:lnTo>
                  <a:lnTo>
                    <a:pt x="652" y="350"/>
                  </a:lnTo>
                  <a:lnTo>
                    <a:pt x="650" y="350"/>
                  </a:lnTo>
                  <a:lnTo>
                    <a:pt x="647" y="351"/>
                  </a:lnTo>
                  <a:lnTo>
                    <a:pt x="647" y="351"/>
                  </a:lnTo>
                  <a:lnTo>
                    <a:pt x="645" y="353"/>
                  </a:lnTo>
                  <a:lnTo>
                    <a:pt x="643" y="357"/>
                  </a:lnTo>
                  <a:lnTo>
                    <a:pt x="643" y="357"/>
                  </a:lnTo>
                  <a:lnTo>
                    <a:pt x="642" y="360"/>
                  </a:lnTo>
                  <a:lnTo>
                    <a:pt x="640" y="366"/>
                  </a:lnTo>
                  <a:lnTo>
                    <a:pt x="640" y="366"/>
                  </a:lnTo>
                  <a:lnTo>
                    <a:pt x="640" y="381"/>
                  </a:lnTo>
                  <a:lnTo>
                    <a:pt x="640" y="381"/>
                  </a:lnTo>
                  <a:lnTo>
                    <a:pt x="640" y="396"/>
                  </a:lnTo>
                  <a:lnTo>
                    <a:pt x="640" y="396"/>
                  </a:lnTo>
                  <a:lnTo>
                    <a:pt x="642" y="401"/>
                  </a:lnTo>
                  <a:lnTo>
                    <a:pt x="644" y="405"/>
                  </a:lnTo>
                  <a:lnTo>
                    <a:pt x="644" y="405"/>
                  </a:lnTo>
                  <a:lnTo>
                    <a:pt x="645" y="408"/>
                  </a:lnTo>
                  <a:lnTo>
                    <a:pt x="647" y="410"/>
                  </a:lnTo>
                  <a:lnTo>
                    <a:pt x="647" y="410"/>
                  </a:lnTo>
                  <a:lnTo>
                    <a:pt x="650" y="411"/>
                  </a:lnTo>
                  <a:lnTo>
                    <a:pt x="652" y="412"/>
                  </a:lnTo>
                  <a:lnTo>
                    <a:pt x="871" y="411"/>
                  </a:lnTo>
                  <a:lnTo>
                    <a:pt x="871" y="411"/>
                  </a:lnTo>
                  <a:lnTo>
                    <a:pt x="874" y="410"/>
                  </a:lnTo>
                  <a:lnTo>
                    <a:pt x="876" y="409"/>
                  </a:lnTo>
                  <a:lnTo>
                    <a:pt x="876" y="409"/>
                  </a:lnTo>
                  <a:lnTo>
                    <a:pt x="878" y="407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3" y="395"/>
                  </a:lnTo>
                  <a:lnTo>
                    <a:pt x="883" y="395"/>
                  </a:lnTo>
                  <a:lnTo>
                    <a:pt x="884" y="380"/>
                  </a:lnTo>
                  <a:lnTo>
                    <a:pt x="884" y="380"/>
                  </a:lnTo>
                  <a:lnTo>
                    <a:pt x="883" y="365"/>
                  </a:lnTo>
                  <a:lnTo>
                    <a:pt x="883" y="365"/>
                  </a:lnTo>
                  <a:lnTo>
                    <a:pt x="882" y="359"/>
                  </a:lnTo>
                  <a:lnTo>
                    <a:pt x="881" y="356"/>
                  </a:lnTo>
                  <a:lnTo>
                    <a:pt x="881" y="356"/>
                  </a:lnTo>
                  <a:lnTo>
                    <a:pt x="878" y="352"/>
                  </a:lnTo>
                  <a:lnTo>
                    <a:pt x="876" y="350"/>
                  </a:lnTo>
                  <a:lnTo>
                    <a:pt x="876" y="350"/>
                  </a:lnTo>
                  <a:lnTo>
                    <a:pt x="874" y="349"/>
                  </a:lnTo>
                  <a:lnTo>
                    <a:pt x="871" y="349"/>
                  </a:lnTo>
                  <a:lnTo>
                    <a:pt x="807" y="349"/>
                  </a:lnTo>
                  <a:lnTo>
                    <a:pt x="804" y="20"/>
                  </a:lnTo>
                  <a:lnTo>
                    <a:pt x="804" y="20"/>
                  </a:lnTo>
                  <a:lnTo>
                    <a:pt x="804" y="17"/>
                  </a:lnTo>
                  <a:lnTo>
                    <a:pt x="803" y="15"/>
                  </a:lnTo>
                  <a:lnTo>
                    <a:pt x="803" y="15"/>
                  </a:lnTo>
                  <a:lnTo>
                    <a:pt x="801" y="14"/>
                  </a:lnTo>
                  <a:lnTo>
                    <a:pt x="799" y="13"/>
                  </a:lnTo>
                  <a:lnTo>
                    <a:pt x="799" y="13"/>
                  </a:lnTo>
                  <a:lnTo>
                    <a:pt x="787" y="12"/>
                  </a:lnTo>
                  <a:lnTo>
                    <a:pt x="787" y="12"/>
                  </a:lnTo>
                  <a:lnTo>
                    <a:pt x="769" y="10"/>
                  </a:lnTo>
                  <a:lnTo>
                    <a:pt x="769" y="10"/>
                  </a:lnTo>
                  <a:lnTo>
                    <a:pt x="754" y="12"/>
                  </a:lnTo>
                  <a:lnTo>
                    <a:pt x="754" y="12"/>
                  </a:lnTo>
                  <a:lnTo>
                    <a:pt x="743" y="12"/>
                  </a:lnTo>
                  <a:lnTo>
                    <a:pt x="743" y="12"/>
                  </a:lnTo>
                  <a:lnTo>
                    <a:pt x="737" y="13"/>
                  </a:lnTo>
                  <a:lnTo>
                    <a:pt x="737" y="13"/>
                  </a:lnTo>
                  <a:lnTo>
                    <a:pt x="734" y="15"/>
                  </a:lnTo>
                  <a:lnTo>
                    <a:pt x="649" y="70"/>
                  </a:lnTo>
                  <a:lnTo>
                    <a:pt x="649" y="70"/>
                  </a:lnTo>
                  <a:lnTo>
                    <a:pt x="643" y="75"/>
                  </a:lnTo>
                  <a:lnTo>
                    <a:pt x="643" y="75"/>
                  </a:lnTo>
                  <a:lnTo>
                    <a:pt x="640" y="77"/>
                  </a:lnTo>
                  <a:lnTo>
                    <a:pt x="639" y="81"/>
                  </a:lnTo>
                  <a:lnTo>
                    <a:pt x="639" y="81"/>
                  </a:lnTo>
                  <a:lnTo>
                    <a:pt x="638" y="89"/>
                  </a:lnTo>
                  <a:lnTo>
                    <a:pt x="638" y="89"/>
                  </a:lnTo>
                  <a:lnTo>
                    <a:pt x="637" y="102"/>
                  </a:lnTo>
                  <a:lnTo>
                    <a:pt x="637" y="102"/>
                  </a:lnTo>
                  <a:lnTo>
                    <a:pt x="638" y="119"/>
                  </a:lnTo>
                  <a:lnTo>
                    <a:pt x="638" y="119"/>
                  </a:lnTo>
                  <a:lnTo>
                    <a:pt x="640" y="125"/>
                  </a:lnTo>
                  <a:lnTo>
                    <a:pt x="642" y="128"/>
                  </a:lnTo>
                  <a:lnTo>
                    <a:pt x="642" y="128"/>
                  </a:lnTo>
                  <a:close/>
                  <a:moveTo>
                    <a:pt x="1280" y="125"/>
                  </a:moveTo>
                  <a:lnTo>
                    <a:pt x="1280" y="125"/>
                  </a:lnTo>
                  <a:lnTo>
                    <a:pt x="1282" y="127"/>
                  </a:lnTo>
                  <a:lnTo>
                    <a:pt x="1287" y="127"/>
                  </a:lnTo>
                  <a:lnTo>
                    <a:pt x="1287" y="127"/>
                  </a:lnTo>
                  <a:lnTo>
                    <a:pt x="1291" y="126"/>
                  </a:lnTo>
                  <a:lnTo>
                    <a:pt x="1298" y="122"/>
                  </a:lnTo>
                  <a:lnTo>
                    <a:pt x="1362" y="87"/>
                  </a:lnTo>
                  <a:lnTo>
                    <a:pt x="1363" y="345"/>
                  </a:lnTo>
                  <a:lnTo>
                    <a:pt x="1289" y="347"/>
                  </a:lnTo>
                  <a:lnTo>
                    <a:pt x="1289" y="347"/>
                  </a:lnTo>
                  <a:lnTo>
                    <a:pt x="1287" y="347"/>
                  </a:lnTo>
                  <a:lnTo>
                    <a:pt x="1284" y="348"/>
                  </a:lnTo>
                  <a:lnTo>
                    <a:pt x="1284" y="348"/>
                  </a:lnTo>
                  <a:lnTo>
                    <a:pt x="1282" y="350"/>
                  </a:lnTo>
                  <a:lnTo>
                    <a:pt x="1281" y="353"/>
                  </a:lnTo>
                  <a:lnTo>
                    <a:pt x="1281" y="353"/>
                  </a:lnTo>
                  <a:lnTo>
                    <a:pt x="1279" y="358"/>
                  </a:lnTo>
                  <a:lnTo>
                    <a:pt x="1277" y="363"/>
                  </a:lnTo>
                  <a:lnTo>
                    <a:pt x="1277" y="363"/>
                  </a:lnTo>
                  <a:lnTo>
                    <a:pt x="1277" y="378"/>
                  </a:lnTo>
                  <a:lnTo>
                    <a:pt x="1277" y="378"/>
                  </a:lnTo>
                  <a:lnTo>
                    <a:pt x="1279" y="393"/>
                  </a:lnTo>
                  <a:lnTo>
                    <a:pt x="1279" y="393"/>
                  </a:lnTo>
                  <a:lnTo>
                    <a:pt x="1280" y="397"/>
                  </a:lnTo>
                  <a:lnTo>
                    <a:pt x="1281" y="402"/>
                  </a:lnTo>
                  <a:lnTo>
                    <a:pt x="1281" y="402"/>
                  </a:lnTo>
                  <a:lnTo>
                    <a:pt x="1283" y="405"/>
                  </a:lnTo>
                  <a:lnTo>
                    <a:pt x="1284" y="407"/>
                  </a:lnTo>
                  <a:lnTo>
                    <a:pt x="1284" y="407"/>
                  </a:lnTo>
                  <a:lnTo>
                    <a:pt x="1287" y="408"/>
                  </a:lnTo>
                  <a:lnTo>
                    <a:pt x="1289" y="409"/>
                  </a:lnTo>
                  <a:lnTo>
                    <a:pt x="1508" y="408"/>
                  </a:lnTo>
                  <a:lnTo>
                    <a:pt x="1508" y="408"/>
                  </a:lnTo>
                  <a:lnTo>
                    <a:pt x="1512" y="407"/>
                  </a:lnTo>
                  <a:lnTo>
                    <a:pt x="1514" y="405"/>
                  </a:lnTo>
                  <a:lnTo>
                    <a:pt x="1514" y="405"/>
                  </a:lnTo>
                  <a:lnTo>
                    <a:pt x="1515" y="404"/>
                  </a:lnTo>
                  <a:lnTo>
                    <a:pt x="1518" y="401"/>
                  </a:lnTo>
                  <a:lnTo>
                    <a:pt x="1518" y="401"/>
                  </a:lnTo>
                  <a:lnTo>
                    <a:pt x="1520" y="392"/>
                  </a:lnTo>
                  <a:lnTo>
                    <a:pt x="1520" y="392"/>
                  </a:lnTo>
                  <a:lnTo>
                    <a:pt x="1521" y="377"/>
                  </a:lnTo>
                  <a:lnTo>
                    <a:pt x="1521" y="377"/>
                  </a:lnTo>
                  <a:lnTo>
                    <a:pt x="1520" y="362"/>
                  </a:lnTo>
                  <a:lnTo>
                    <a:pt x="1520" y="362"/>
                  </a:lnTo>
                  <a:lnTo>
                    <a:pt x="1519" y="356"/>
                  </a:lnTo>
                  <a:lnTo>
                    <a:pt x="1518" y="352"/>
                  </a:lnTo>
                  <a:lnTo>
                    <a:pt x="1518" y="352"/>
                  </a:lnTo>
                  <a:lnTo>
                    <a:pt x="1515" y="349"/>
                  </a:lnTo>
                  <a:lnTo>
                    <a:pt x="1513" y="347"/>
                  </a:lnTo>
                  <a:lnTo>
                    <a:pt x="1513" y="347"/>
                  </a:lnTo>
                  <a:lnTo>
                    <a:pt x="1511" y="345"/>
                  </a:lnTo>
                  <a:lnTo>
                    <a:pt x="1508" y="345"/>
                  </a:lnTo>
                  <a:lnTo>
                    <a:pt x="1444" y="345"/>
                  </a:lnTo>
                  <a:lnTo>
                    <a:pt x="1441" y="17"/>
                  </a:lnTo>
                  <a:lnTo>
                    <a:pt x="1441" y="17"/>
                  </a:lnTo>
                  <a:lnTo>
                    <a:pt x="1441" y="14"/>
                  </a:lnTo>
                  <a:lnTo>
                    <a:pt x="1440" y="13"/>
                  </a:lnTo>
                  <a:lnTo>
                    <a:pt x="1440" y="13"/>
                  </a:lnTo>
                  <a:lnTo>
                    <a:pt x="1439" y="10"/>
                  </a:lnTo>
                  <a:lnTo>
                    <a:pt x="1436" y="9"/>
                  </a:lnTo>
                  <a:lnTo>
                    <a:pt x="1436" y="9"/>
                  </a:lnTo>
                  <a:lnTo>
                    <a:pt x="1425" y="8"/>
                  </a:lnTo>
                  <a:lnTo>
                    <a:pt x="1425" y="8"/>
                  </a:lnTo>
                  <a:lnTo>
                    <a:pt x="1406" y="8"/>
                  </a:lnTo>
                  <a:lnTo>
                    <a:pt x="1406" y="8"/>
                  </a:lnTo>
                  <a:lnTo>
                    <a:pt x="1391" y="8"/>
                  </a:lnTo>
                  <a:lnTo>
                    <a:pt x="1391" y="8"/>
                  </a:lnTo>
                  <a:lnTo>
                    <a:pt x="1380" y="8"/>
                  </a:lnTo>
                  <a:lnTo>
                    <a:pt x="1380" y="8"/>
                  </a:lnTo>
                  <a:lnTo>
                    <a:pt x="1374" y="9"/>
                  </a:lnTo>
                  <a:lnTo>
                    <a:pt x="1374" y="9"/>
                  </a:lnTo>
                  <a:lnTo>
                    <a:pt x="1371" y="12"/>
                  </a:lnTo>
                  <a:lnTo>
                    <a:pt x="1286" y="67"/>
                  </a:lnTo>
                  <a:lnTo>
                    <a:pt x="1286" y="67"/>
                  </a:lnTo>
                  <a:lnTo>
                    <a:pt x="1280" y="72"/>
                  </a:lnTo>
                  <a:lnTo>
                    <a:pt x="1280" y="72"/>
                  </a:lnTo>
                  <a:lnTo>
                    <a:pt x="1279" y="75"/>
                  </a:lnTo>
                  <a:lnTo>
                    <a:pt x="1276" y="77"/>
                  </a:lnTo>
                  <a:lnTo>
                    <a:pt x="1276" y="77"/>
                  </a:lnTo>
                  <a:lnTo>
                    <a:pt x="1275" y="85"/>
                  </a:lnTo>
                  <a:lnTo>
                    <a:pt x="1275" y="85"/>
                  </a:lnTo>
                  <a:lnTo>
                    <a:pt x="1275" y="98"/>
                  </a:lnTo>
                  <a:lnTo>
                    <a:pt x="1275" y="98"/>
                  </a:lnTo>
                  <a:lnTo>
                    <a:pt x="1276" y="116"/>
                  </a:lnTo>
                  <a:lnTo>
                    <a:pt x="1276" y="116"/>
                  </a:lnTo>
                  <a:lnTo>
                    <a:pt x="1277" y="121"/>
                  </a:lnTo>
                  <a:lnTo>
                    <a:pt x="1280" y="125"/>
                  </a:lnTo>
                  <a:lnTo>
                    <a:pt x="1280" y="125"/>
                  </a:lnTo>
                  <a:close/>
                  <a:moveTo>
                    <a:pt x="250" y="1869"/>
                  </a:moveTo>
                  <a:lnTo>
                    <a:pt x="250" y="1869"/>
                  </a:lnTo>
                  <a:lnTo>
                    <a:pt x="248" y="1866"/>
                  </a:lnTo>
                  <a:lnTo>
                    <a:pt x="247" y="1864"/>
                  </a:lnTo>
                  <a:lnTo>
                    <a:pt x="247" y="1864"/>
                  </a:lnTo>
                  <a:lnTo>
                    <a:pt x="243" y="1862"/>
                  </a:lnTo>
                  <a:lnTo>
                    <a:pt x="241" y="1862"/>
                  </a:lnTo>
                  <a:lnTo>
                    <a:pt x="177" y="1862"/>
                  </a:lnTo>
                  <a:lnTo>
                    <a:pt x="175" y="1534"/>
                  </a:lnTo>
                  <a:lnTo>
                    <a:pt x="175" y="1534"/>
                  </a:lnTo>
                  <a:lnTo>
                    <a:pt x="174" y="1532"/>
                  </a:lnTo>
                  <a:lnTo>
                    <a:pt x="173" y="1529"/>
                  </a:lnTo>
                  <a:lnTo>
                    <a:pt x="173" y="1529"/>
                  </a:lnTo>
                  <a:lnTo>
                    <a:pt x="172" y="1528"/>
                  </a:lnTo>
                  <a:lnTo>
                    <a:pt x="168" y="1526"/>
                  </a:lnTo>
                  <a:lnTo>
                    <a:pt x="168" y="1526"/>
                  </a:lnTo>
                  <a:lnTo>
                    <a:pt x="158" y="1525"/>
                  </a:lnTo>
                  <a:lnTo>
                    <a:pt x="158" y="1525"/>
                  </a:lnTo>
                  <a:lnTo>
                    <a:pt x="138" y="1525"/>
                  </a:lnTo>
                  <a:lnTo>
                    <a:pt x="138" y="1525"/>
                  </a:lnTo>
                  <a:lnTo>
                    <a:pt x="123" y="1525"/>
                  </a:lnTo>
                  <a:lnTo>
                    <a:pt x="123" y="1525"/>
                  </a:lnTo>
                  <a:lnTo>
                    <a:pt x="114" y="1526"/>
                  </a:lnTo>
                  <a:lnTo>
                    <a:pt x="114" y="1526"/>
                  </a:lnTo>
                  <a:lnTo>
                    <a:pt x="107" y="1527"/>
                  </a:lnTo>
                  <a:lnTo>
                    <a:pt x="107" y="1527"/>
                  </a:lnTo>
                  <a:lnTo>
                    <a:pt x="104" y="1528"/>
                  </a:lnTo>
                  <a:lnTo>
                    <a:pt x="18" y="1585"/>
                  </a:lnTo>
                  <a:lnTo>
                    <a:pt x="18" y="1585"/>
                  </a:lnTo>
                  <a:lnTo>
                    <a:pt x="13" y="1589"/>
                  </a:lnTo>
                  <a:lnTo>
                    <a:pt x="13" y="1589"/>
                  </a:lnTo>
                  <a:lnTo>
                    <a:pt x="12" y="1592"/>
                  </a:lnTo>
                  <a:lnTo>
                    <a:pt x="9" y="1595"/>
                  </a:lnTo>
                  <a:lnTo>
                    <a:pt x="9" y="1595"/>
                  </a:lnTo>
                  <a:lnTo>
                    <a:pt x="8" y="1603"/>
                  </a:lnTo>
                  <a:lnTo>
                    <a:pt x="8" y="1603"/>
                  </a:lnTo>
                  <a:lnTo>
                    <a:pt x="8" y="1615"/>
                  </a:lnTo>
                  <a:lnTo>
                    <a:pt x="8" y="1615"/>
                  </a:lnTo>
                  <a:lnTo>
                    <a:pt x="9" y="1633"/>
                  </a:lnTo>
                  <a:lnTo>
                    <a:pt x="9" y="1633"/>
                  </a:lnTo>
                  <a:lnTo>
                    <a:pt x="10" y="1639"/>
                  </a:lnTo>
                  <a:lnTo>
                    <a:pt x="13" y="1643"/>
                  </a:lnTo>
                  <a:lnTo>
                    <a:pt x="13" y="1643"/>
                  </a:lnTo>
                  <a:lnTo>
                    <a:pt x="16" y="1644"/>
                  </a:lnTo>
                  <a:lnTo>
                    <a:pt x="20" y="1644"/>
                  </a:lnTo>
                  <a:lnTo>
                    <a:pt x="20" y="1644"/>
                  </a:lnTo>
                  <a:lnTo>
                    <a:pt x="24" y="1643"/>
                  </a:lnTo>
                  <a:lnTo>
                    <a:pt x="31" y="1640"/>
                  </a:lnTo>
                  <a:lnTo>
                    <a:pt x="95" y="1604"/>
                  </a:lnTo>
                  <a:lnTo>
                    <a:pt x="96" y="1863"/>
                  </a:lnTo>
                  <a:lnTo>
                    <a:pt x="22" y="1863"/>
                  </a:lnTo>
                  <a:lnTo>
                    <a:pt x="22" y="1863"/>
                  </a:lnTo>
                  <a:lnTo>
                    <a:pt x="20" y="1863"/>
                  </a:lnTo>
                  <a:lnTo>
                    <a:pt x="17" y="1864"/>
                  </a:lnTo>
                  <a:lnTo>
                    <a:pt x="17" y="1864"/>
                  </a:lnTo>
                  <a:lnTo>
                    <a:pt x="15" y="1867"/>
                  </a:lnTo>
                  <a:lnTo>
                    <a:pt x="14" y="1870"/>
                  </a:lnTo>
                  <a:lnTo>
                    <a:pt x="14" y="1870"/>
                  </a:lnTo>
                  <a:lnTo>
                    <a:pt x="12" y="1875"/>
                  </a:lnTo>
                  <a:lnTo>
                    <a:pt x="12" y="1881"/>
                  </a:lnTo>
                  <a:lnTo>
                    <a:pt x="12" y="1881"/>
                  </a:lnTo>
                  <a:lnTo>
                    <a:pt x="10" y="1896"/>
                  </a:lnTo>
                  <a:lnTo>
                    <a:pt x="10" y="1896"/>
                  </a:lnTo>
                  <a:lnTo>
                    <a:pt x="12" y="1909"/>
                  </a:lnTo>
                  <a:lnTo>
                    <a:pt x="12" y="1909"/>
                  </a:lnTo>
                  <a:lnTo>
                    <a:pt x="13" y="1915"/>
                  </a:lnTo>
                  <a:lnTo>
                    <a:pt x="14" y="1919"/>
                  </a:lnTo>
                  <a:lnTo>
                    <a:pt x="14" y="1919"/>
                  </a:lnTo>
                  <a:lnTo>
                    <a:pt x="16" y="1922"/>
                  </a:lnTo>
                  <a:lnTo>
                    <a:pt x="17" y="1924"/>
                  </a:lnTo>
                  <a:lnTo>
                    <a:pt x="17" y="1924"/>
                  </a:lnTo>
                  <a:lnTo>
                    <a:pt x="20" y="1926"/>
                  </a:lnTo>
                  <a:lnTo>
                    <a:pt x="22" y="1926"/>
                  </a:lnTo>
                  <a:lnTo>
                    <a:pt x="241" y="1924"/>
                  </a:lnTo>
                  <a:lnTo>
                    <a:pt x="241" y="1924"/>
                  </a:lnTo>
                  <a:lnTo>
                    <a:pt x="245" y="1924"/>
                  </a:lnTo>
                  <a:lnTo>
                    <a:pt x="247" y="1923"/>
                  </a:lnTo>
                  <a:lnTo>
                    <a:pt x="247" y="1923"/>
                  </a:lnTo>
                  <a:lnTo>
                    <a:pt x="248" y="1921"/>
                  </a:lnTo>
                  <a:lnTo>
                    <a:pt x="250" y="1918"/>
                  </a:lnTo>
                  <a:lnTo>
                    <a:pt x="250" y="1918"/>
                  </a:lnTo>
                  <a:lnTo>
                    <a:pt x="252" y="1914"/>
                  </a:lnTo>
                  <a:lnTo>
                    <a:pt x="253" y="1908"/>
                  </a:lnTo>
                  <a:lnTo>
                    <a:pt x="253" y="1908"/>
                  </a:lnTo>
                  <a:lnTo>
                    <a:pt x="254" y="1893"/>
                  </a:lnTo>
                  <a:lnTo>
                    <a:pt x="254" y="1893"/>
                  </a:lnTo>
                  <a:lnTo>
                    <a:pt x="253" y="1879"/>
                  </a:lnTo>
                  <a:lnTo>
                    <a:pt x="253" y="1879"/>
                  </a:lnTo>
                  <a:lnTo>
                    <a:pt x="252" y="1874"/>
                  </a:lnTo>
                  <a:lnTo>
                    <a:pt x="250" y="1869"/>
                  </a:lnTo>
                  <a:lnTo>
                    <a:pt x="250" y="1869"/>
                  </a:lnTo>
                  <a:close/>
                  <a:moveTo>
                    <a:pt x="1598" y="124"/>
                  </a:moveTo>
                  <a:lnTo>
                    <a:pt x="1598" y="124"/>
                  </a:lnTo>
                  <a:lnTo>
                    <a:pt x="1602" y="125"/>
                  </a:lnTo>
                  <a:lnTo>
                    <a:pt x="1605" y="125"/>
                  </a:lnTo>
                  <a:lnTo>
                    <a:pt x="1605" y="125"/>
                  </a:lnTo>
                  <a:lnTo>
                    <a:pt x="1610" y="124"/>
                  </a:lnTo>
                  <a:lnTo>
                    <a:pt x="1617" y="121"/>
                  </a:lnTo>
                  <a:lnTo>
                    <a:pt x="1680" y="85"/>
                  </a:lnTo>
                  <a:lnTo>
                    <a:pt x="1681" y="344"/>
                  </a:lnTo>
                  <a:lnTo>
                    <a:pt x="1608" y="344"/>
                  </a:lnTo>
                  <a:lnTo>
                    <a:pt x="1608" y="344"/>
                  </a:lnTo>
                  <a:lnTo>
                    <a:pt x="1605" y="345"/>
                  </a:lnTo>
                  <a:lnTo>
                    <a:pt x="1603" y="347"/>
                  </a:lnTo>
                  <a:lnTo>
                    <a:pt x="1603" y="347"/>
                  </a:lnTo>
                  <a:lnTo>
                    <a:pt x="1601" y="349"/>
                  </a:lnTo>
                  <a:lnTo>
                    <a:pt x="1599" y="351"/>
                  </a:lnTo>
                  <a:lnTo>
                    <a:pt x="1599" y="351"/>
                  </a:lnTo>
                  <a:lnTo>
                    <a:pt x="1597" y="356"/>
                  </a:lnTo>
                  <a:lnTo>
                    <a:pt x="1597" y="362"/>
                  </a:lnTo>
                  <a:lnTo>
                    <a:pt x="1597" y="362"/>
                  </a:lnTo>
                  <a:lnTo>
                    <a:pt x="1596" y="377"/>
                  </a:lnTo>
                  <a:lnTo>
                    <a:pt x="1596" y="377"/>
                  </a:lnTo>
                  <a:lnTo>
                    <a:pt x="1597" y="390"/>
                  </a:lnTo>
                  <a:lnTo>
                    <a:pt x="1597" y="390"/>
                  </a:lnTo>
                  <a:lnTo>
                    <a:pt x="1598" y="396"/>
                  </a:lnTo>
                  <a:lnTo>
                    <a:pt x="1599" y="401"/>
                  </a:lnTo>
                  <a:lnTo>
                    <a:pt x="1599" y="401"/>
                  </a:lnTo>
                  <a:lnTo>
                    <a:pt x="1602" y="403"/>
                  </a:lnTo>
                  <a:lnTo>
                    <a:pt x="1604" y="405"/>
                  </a:lnTo>
                  <a:lnTo>
                    <a:pt x="1604" y="405"/>
                  </a:lnTo>
                  <a:lnTo>
                    <a:pt x="1605" y="407"/>
                  </a:lnTo>
                  <a:lnTo>
                    <a:pt x="1608" y="407"/>
                  </a:lnTo>
                  <a:lnTo>
                    <a:pt x="1827" y="405"/>
                  </a:lnTo>
                  <a:lnTo>
                    <a:pt x="1827" y="405"/>
                  </a:lnTo>
                  <a:lnTo>
                    <a:pt x="1830" y="405"/>
                  </a:lnTo>
                  <a:lnTo>
                    <a:pt x="1833" y="404"/>
                  </a:lnTo>
                  <a:lnTo>
                    <a:pt x="1833" y="404"/>
                  </a:lnTo>
                  <a:lnTo>
                    <a:pt x="1834" y="402"/>
                  </a:lnTo>
                  <a:lnTo>
                    <a:pt x="1836" y="400"/>
                  </a:lnTo>
                  <a:lnTo>
                    <a:pt x="1836" y="400"/>
                  </a:lnTo>
                  <a:lnTo>
                    <a:pt x="1838" y="389"/>
                  </a:lnTo>
                  <a:lnTo>
                    <a:pt x="1838" y="389"/>
                  </a:lnTo>
                  <a:lnTo>
                    <a:pt x="1839" y="375"/>
                  </a:lnTo>
                  <a:lnTo>
                    <a:pt x="1839" y="375"/>
                  </a:lnTo>
                  <a:lnTo>
                    <a:pt x="1838" y="360"/>
                  </a:lnTo>
                  <a:lnTo>
                    <a:pt x="1838" y="360"/>
                  </a:lnTo>
                  <a:lnTo>
                    <a:pt x="1837" y="355"/>
                  </a:lnTo>
                  <a:lnTo>
                    <a:pt x="1836" y="350"/>
                  </a:lnTo>
                  <a:lnTo>
                    <a:pt x="1836" y="350"/>
                  </a:lnTo>
                  <a:lnTo>
                    <a:pt x="1834" y="348"/>
                  </a:lnTo>
                  <a:lnTo>
                    <a:pt x="1833" y="345"/>
                  </a:lnTo>
                  <a:lnTo>
                    <a:pt x="1833" y="345"/>
                  </a:lnTo>
                  <a:lnTo>
                    <a:pt x="1829" y="344"/>
                  </a:lnTo>
                  <a:lnTo>
                    <a:pt x="1827" y="343"/>
                  </a:lnTo>
                  <a:lnTo>
                    <a:pt x="1762" y="344"/>
                  </a:lnTo>
                  <a:lnTo>
                    <a:pt x="1761" y="15"/>
                  </a:lnTo>
                  <a:lnTo>
                    <a:pt x="1761" y="15"/>
                  </a:lnTo>
                  <a:lnTo>
                    <a:pt x="1760" y="13"/>
                  </a:lnTo>
                  <a:lnTo>
                    <a:pt x="1760" y="10"/>
                  </a:lnTo>
                  <a:lnTo>
                    <a:pt x="1760" y="10"/>
                  </a:lnTo>
                  <a:lnTo>
                    <a:pt x="1758" y="9"/>
                  </a:lnTo>
                  <a:lnTo>
                    <a:pt x="1754" y="8"/>
                  </a:lnTo>
                  <a:lnTo>
                    <a:pt x="1754" y="8"/>
                  </a:lnTo>
                  <a:lnTo>
                    <a:pt x="1744" y="6"/>
                  </a:lnTo>
                  <a:lnTo>
                    <a:pt x="1744" y="6"/>
                  </a:lnTo>
                  <a:lnTo>
                    <a:pt x="1724" y="6"/>
                  </a:lnTo>
                  <a:lnTo>
                    <a:pt x="1724" y="6"/>
                  </a:lnTo>
                  <a:lnTo>
                    <a:pt x="1709" y="6"/>
                  </a:lnTo>
                  <a:lnTo>
                    <a:pt x="1709" y="6"/>
                  </a:lnTo>
                  <a:lnTo>
                    <a:pt x="1700" y="7"/>
                  </a:lnTo>
                  <a:lnTo>
                    <a:pt x="1700" y="7"/>
                  </a:lnTo>
                  <a:lnTo>
                    <a:pt x="1693" y="8"/>
                  </a:lnTo>
                  <a:lnTo>
                    <a:pt x="1693" y="8"/>
                  </a:lnTo>
                  <a:lnTo>
                    <a:pt x="1689" y="10"/>
                  </a:lnTo>
                  <a:lnTo>
                    <a:pt x="1604" y="66"/>
                  </a:lnTo>
                  <a:lnTo>
                    <a:pt x="1604" y="66"/>
                  </a:lnTo>
                  <a:lnTo>
                    <a:pt x="1598" y="70"/>
                  </a:lnTo>
                  <a:lnTo>
                    <a:pt x="1598" y="70"/>
                  </a:lnTo>
                  <a:lnTo>
                    <a:pt x="1597" y="73"/>
                  </a:lnTo>
                  <a:lnTo>
                    <a:pt x="1595" y="76"/>
                  </a:lnTo>
                  <a:lnTo>
                    <a:pt x="1595" y="76"/>
                  </a:lnTo>
                  <a:lnTo>
                    <a:pt x="1594" y="84"/>
                  </a:lnTo>
                  <a:lnTo>
                    <a:pt x="1594" y="84"/>
                  </a:lnTo>
                  <a:lnTo>
                    <a:pt x="1594" y="96"/>
                  </a:lnTo>
                  <a:lnTo>
                    <a:pt x="1594" y="96"/>
                  </a:lnTo>
                  <a:lnTo>
                    <a:pt x="1595" y="114"/>
                  </a:lnTo>
                  <a:lnTo>
                    <a:pt x="1595" y="114"/>
                  </a:lnTo>
                  <a:lnTo>
                    <a:pt x="1596" y="120"/>
                  </a:lnTo>
                  <a:lnTo>
                    <a:pt x="1598" y="124"/>
                  </a:lnTo>
                  <a:lnTo>
                    <a:pt x="1598" y="124"/>
                  </a:lnTo>
                  <a:close/>
                  <a:moveTo>
                    <a:pt x="321" y="366"/>
                  </a:moveTo>
                  <a:lnTo>
                    <a:pt x="321" y="366"/>
                  </a:lnTo>
                  <a:lnTo>
                    <a:pt x="329" y="379"/>
                  </a:lnTo>
                  <a:lnTo>
                    <a:pt x="339" y="389"/>
                  </a:lnTo>
                  <a:lnTo>
                    <a:pt x="351" y="399"/>
                  </a:lnTo>
                  <a:lnTo>
                    <a:pt x="364" y="407"/>
                  </a:lnTo>
                  <a:lnTo>
                    <a:pt x="364" y="407"/>
                  </a:lnTo>
                  <a:lnTo>
                    <a:pt x="377" y="412"/>
                  </a:lnTo>
                  <a:lnTo>
                    <a:pt x="394" y="417"/>
                  </a:lnTo>
                  <a:lnTo>
                    <a:pt x="411" y="419"/>
                  </a:lnTo>
                  <a:lnTo>
                    <a:pt x="430" y="420"/>
                  </a:lnTo>
                  <a:lnTo>
                    <a:pt x="430" y="420"/>
                  </a:lnTo>
                  <a:lnTo>
                    <a:pt x="450" y="419"/>
                  </a:lnTo>
                  <a:lnTo>
                    <a:pt x="467" y="416"/>
                  </a:lnTo>
                  <a:lnTo>
                    <a:pt x="484" y="411"/>
                  </a:lnTo>
                  <a:lnTo>
                    <a:pt x="499" y="405"/>
                  </a:lnTo>
                  <a:lnTo>
                    <a:pt x="499" y="405"/>
                  </a:lnTo>
                  <a:lnTo>
                    <a:pt x="512" y="397"/>
                  </a:lnTo>
                  <a:lnTo>
                    <a:pt x="524" y="387"/>
                  </a:lnTo>
                  <a:lnTo>
                    <a:pt x="534" y="377"/>
                  </a:lnTo>
                  <a:lnTo>
                    <a:pt x="544" y="364"/>
                  </a:lnTo>
                  <a:lnTo>
                    <a:pt x="544" y="364"/>
                  </a:lnTo>
                  <a:lnTo>
                    <a:pt x="552" y="349"/>
                  </a:lnTo>
                  <a:lnTo>
                    <a:pt x="559" y="334"/>
                  </a:lnTo>
                  <a:lnTo>
                    <a:pt x="564" y="317"/>
                  </a:lnTo>
                  <a:lnTo>
                    <a:pt x="568" y="298"/>
                  </a:lnTo>
                  <a:lnTo>
                    <a:pt x="568" y="298"/>
                  </a:lnTo>
                  <a:lnTo>
                    <a:pt x="571" y="278"/>
                  </a:lnTo>
                  <a:lnTo>
                    <a:pt x="574" y="258"/>
                  </a:lnTo>
                  <a:lnTo>
                    <a:pt x="575" y="236"/>
                  </a:lnTo>
                  <a:lnTo>
                    <a:pt x="576" y="211"/>
                  </a:lnTo>
                  <a:lnTo>
                    <a:pt x="576" y="211"/>
                  </a:lnTo>
                  <a:lnTo>
                    <a:pt x="575" y="188"/>
                  </a:lnTo>
                  <a:lnTo>
                    <a:pt x="574" y="166"/>
                  </a:lnTo>
                  <a:lnTo>
                    <a:pt x="571" y="146"/>
                  </a:lnTo>
                  <a:lnTo>
                    <a:pt x="569" y="126"/>
                  </a:lnTo>
                  <a:lnTo>
                    <a:pt x="569" y="126"/>
                  </a:lnTo>
                  <a:lnTo>
                    <a:pt x="565" y="107"/>
                  </a:lnTo>
                  <a:lnTo>
                    <a:pt x="560" y="91"/>
                  </a:lnTo>
                  <a:lnTo>
                    <a:pt x="554" y="76"/>
                  </a:lnTo>
                  <a:lnTo>
                    <a:pt x="547" y="62"/>
                  </a:lnTo>
                  <a:lnTo>
                    <a:pt x="547" y="62"/>
                  </a:lnTo>
                  <a:lnTo>
                    <a:pt x="538" y="50"/>
                  </a:lnTo>
                  <a:lnTo>
                    <a:pt x="529" y="39"/>
                  </a:lnTo>
                  <a:lnTo>
                    <a:pt x="517" y="30"/>
                  </a:lnTo>
                  <a:lnTo>
                    <a:pt x="504" y="22"/>
                  </a:lnTo>
                  <a:lnTo>
                    <a:pt x="504" y="22"/>
                  </a:lnTo>
                  <a:lnTo>
                    <a:pt x="489" y="16"/>
                  </a:lnTo>
                  <a:lnTo>
                    <a:pt x="473" y="12"/>
                  </a:lnTo>
                  <a:lnTo>
                    <a:pt x="456" y="9"/>
                  </a:lnTo>
                  <a:lnTo>
                    <a:pt x="436" y="8"/>
                  </a:lnTo>
                  <a:lnTo>
                    <a:pt x="436" y="8"/>
                  </a:lnTo>
                  <a:lnTo>
                    <a:pt x="417" y="9"/>
                  </a:lnTo>
                  <a:lnTo>
                    <a:pt x="399" y="12"/>
                  </a:lnTo>
                  <a:lnTo>
                    <a:pt x="383" y="16"/>
                  </a:lnTo>
                  <a:lnTo>
                    <a:pt x="368" y="23"/>
                  </a:lnTo>
                  <a:lnTo>
                    <a:pt x="368" y="23"/>
                  </a:lnTo>
                  <a:lnTo>
                    <a:pt x="355" y="31"/>
                  </a:lnTo>
                  <a:lnTo>
                    <a:pt x="344" y="40"/>
                  </a:lnTo>
                  <a:lnTo>
                    <a:pt x="334" y="52"/>
                  </a:lnTo>
                  <a:lnTo>
                    <a:pt x="324" y="65"/>
                  </a:lnTo>
                  <a:lnTo>
                    <a:pt x="324" y="65"/>
                  </a:lnTo>
                  <a:lnTo>
                    <a:pt x="316" y="79"/>
                  </a:lnTo>
                  <a:lnTo>
                    <a:pt x="309" y="95"/>
                  </a:lnTo>
                  <a:lnTo>
                    <a:pt x="304" y="112"/>
                  </a:lnTo>
                  <a:lnTo>
                    <a:pt x="299" y="131"/>
                  </a:lnTo>
                  <a:lnTo>
                    <a:pt x="299" y="131"/>
                  </a:lnTo>
                  <a:lnTo>
                    <a:pt x="295" y="150"/>
                  </a:lnTo>
                  <a:lnTo>
                    <a:pt x="293" y="171"/>
                  </a:lnTo>
                  <a:lnTo>
                    <a:pt x="292" y="193"/>
                  </a:lnTo>
                  <a:lnTo>
                    <a:pt x="292" y="216"/>
                  </a:lnTo>
                  <a:lnTo>
                    <a:pt x="292" y="216"/>
                  </a:lnTo>
                  <a:lnTo>
                    <a:pt x="292" y="240"/>
                  </a:lnTo>
                  <a:lnTo>
                    <a:pt x="293" y="262"/>
                  </a:lnTo>
                  <a:lnTo>
                    <a:pt x="295" y="283"/>
                  </a:lnTo>
                  <a:lnTo>
                    <a:pt x="298" y="303"/>
                  </a:lnTo>
                  <a:lnTo>
                    <a:pt x="298" y="303"/>
                  </a:lnTo>
                  <a:lnTo>
                    <a:pt x="302" y="320"/>
                  </a:lnTo>
                  <a:lnTo>
                    <a:pt x="307" y="337"/>
                  </a:lnTo>
                  <a:lnTo>
                    <a:pt x="313" y="352"/>
                  </a:lnTo>
                  <a:lnTo>
                    <a:pt x="321" y="366"/>
                  </a:lnTo>
                  <a:lnTo>
                    <a:pt x="321" y="366"/>
                  </a:lnTo>
                  <a:close/>
                  <a:moveTo>
                    <a:pt x="375" y="151"/>
                  </a:moveTo>
                  <a:lnTo>
                    <a:pt x="375" y="151"/>
                  </a:lnTo>
                  <a:lnTo>
                    <a:pt x="379" y="127"/>
                  </a:lnTo>
                  <a:lnTo>
                    <a:pt x="382" y="117"/>
                  </a:lnTo>
                  <a:lnTo>
                    <a:pt x="384" y="107"/>
                  </a:lnTo>
                  <a:lnTo>
                    <a:pt x="384" y="107"/>
                  </a:lnTo>
                  <a:lnTo>
                    <a:pt x="389" y="99"/>
                  </a:lnTo>
                  <a:lnTo>
                    <a:pt x="392" y="92"/>
                  </a:lnTo>
                  <a:lnTo>
                    <a:pt x="398" y="85"/>
                  </a:lnTo>
                  <a:lnTo>
                    <a:pt x="404" y="81"/>
                  </a:lnTo>
                  <a:lnTo>
                    <a:pt x="404" y="81"/>
                  </a:lnTo>
                  <a:lnTo>
                    <a:pt x="410" y="77"/>
                  </a:lnTo>
                  <a:lnTo>
                    <a:pt x="417" y="74"/>
                  </a:lnTo>
                  <a:lnTo>
                    <a:pt x="425" y="73"/>
                  </a:lnTo>
                  <a:lnTo>
                    <a:pt x="433" y="72"/>
                  </a:lnTo>
                  <a:lnTo>
                    <a:pt x="433" y="72"/>
                  </a:lnTo>
                  <a:lnTo>
                    <a:pt x="443" y="73"/>
                  </a:lnTo>
                  <a:lnTo>
                    <a:pt x="452" y="75"/>
                  </a:lnTo>
                  <a:lnTo>
                    <a:pt x="452" y="75"/>
                  </a:lnTo>
                  <a:lnTo>
                    <a:pt x="460" y="79"/>
                  </a:lnTo>
                  <a:lnTo>
                    <a:pt x="467" y="84"/>
                  </a:lnTo>
                  <a:lnTo>
                    <a:pt x="467" y="84"/>
                  </a:lnTo>
                  <a:lnTo>
                    <a:pt x="474" y="91"/>
                  </a:lnTo>
                  <a:lnTo>
                    <a:pt x="479" y="102"/>
                  </a:lnTo>
                  <a:lnTo>
                    <a:pt x="479" y="102"/>
                  </a:lnTo>
                  <a:lnTo>
                    <a:pt x="484" y="114"/>
                  </a:lnTo>
                  <a:lnTo>
                    <a:pt x="487" y="128"/>
                  </a:lnTo>
                  <a:lnTo>
                    <a:pt x="487" y="128"/>
                  </a:lnTo>
                  <a:lnTo>
                    <a:pt x="490" y="146"/>
                  </a:lnTo>
                  <a:lnTo>
                    <a:pt x="493" y="166"/>
                  </a:lnTo>
                  <a:lnTo>
                    <a:pt x="493" y="166"/>
                  </a:lnTo>
                  <a:lnTo>
                    <a:pt x="494" y="189"/>
                  </a:lnTo>
                  <a:lnTo>
                    <a:pt x="494" y="216"/>
                  </a:lnTo>
                  <a:lnTo>
                    <a:pt x="494" y="216"/>
                  </a:lnTo>
                  <a:lnTo>
                    <a:pt x="493" y="259"/>
                  </a:lnTo>
                  <a:lnTo>
                    <a:pt x="493" y="259"/>
                  </a:lnTo>
                  <a:lnTo>
                    <a:pt x="492" y="277"/>
                  </a:lnTo>
                  <a:lnTo>
                    <a:pt x="489" y="293"/>
                  </a:lnTo>
                  <a:lnTo>
                    <a:pt x="489" y="293"/>
                  </a:lnTo>
                  <a:lnTo>
                    <a:pt x="486" y="308"/>
                  </a:lnTo>
                  <a:lnTo>
                    <a:pt x="482" y="321"/>
                  </a:lnTo>
                  <a:lnTo>
                    <a:pt x="482" y="321"/>
                  </a:lnTo>
                  <a:lnTo>
                    <a:pt x="477" y="332"/>
                  </a:lnTo>
                  <a:lnTo>
                    <a:pt x="471" y="341"/>
                  </a:lnTo>
                  <a:lnTo>
                    <a:pt x="471" y="341"/>
                  </a:lnTo>
                  <a:lnTo>
                    <a:pt x="463" y="347"/>
                  </a:lnTo>
                  <a:lnTo>
                    <a:pt x="455" y="352"/>
                  </a:lnTo>
                  <a:lnTo>
                    <a:pt x="455" y="352"/>
                  </a:lnTo>
                  <a:lnTo>
                    <a:pt x="444" y="355"/>
                  </a:lnTo>
                  <a:lnTo>
                    <a:pt x="434" y="356"/>
                  </a:lnTo>
                  <a:lnTo>
                    <a:pt x="434" y="356"/>
                  </a:lnTo>
                  <a:lnTo>
                    <a:pt x="426" y="356"/>
                  </a:lnTo>
                  <a:lnTo>
                    <a:pt x="419" y="355"/>
                  </a:lnTo>
                  <a:lnTo>
                    <a:pt x="412" y="352"/>
                  </a:lnTo>
                  <a:lnTo>
                    <a:pt x="406" y="349"/>
                  </a:lnTo>
                  <a:lnTo>
                    <a:pt x="406" y="349"/>
                  </a:lnTo>
                  <a:lnTo>
                    <a:pt x="400" y="345"/>
                  </a:lnTo>
                  <a:lnTo>
                    <a:pt x="396" y="341"/>
                  </a:lnTo>
                  <a:lnTo>
                    <a:pt x="391" y="334"/>
                  </a:lnTo>
                  <a:lnTo>
                    <a:pt x="388" y="327"/>
                  </a:lnTo>
                  <a:lnTo>
                    <a:pt x="388" y="327"/>
                  </a:lnTo>
                  <a:lnTo>
                    <a:pt x="384" y="318"/>
                  </a:lnTo>
                  <a:lnTo>
                    <a:pt x="381" y="307"/>
                  </a:lnTo>
                  <a:lnTo>
                    <a:pt x="379" y="296"/>
                  </a:lnTo>
                  <a:lnTo>
                    <a:pt x="376" y="282"/>
                  </a:lnTo>
                  <a:lnTo>
                    <a:pt x="376" y="282"/>
                  </a:lnTo>
                  <a:lnTo>
                    <a:pt x="374" y="251"/>
                  </a:lnTo>
                  <a:lnTo>
                    <a:pt x="373" y="213"/>
                  </a:lnTo>
                  <a:lnTo>
                    <a:pt x="373" y="213"/>
                  </a:lnTo>
                  <a:lnTo>
                    <a:pt x="374" y="179"/>
                  </a:lnTo>
                  <a:lnTo>
                    <a:pt x="375" y="151"/>
                  </a:lnTo>
                  <a:lnTo>
                    <a:pt x="375" y="151"/>
                  </a:lnTo>
                  <a:close/>
                  <a:moveTo>
                    <a:pt x="10" y="414"/>
                  </a:moveTo>
                  <a:lnTo>
                    <a:pt x="10" y="414"/>
                  </a:lnTo>
                  <a:lnTo>
                    <a:pt x="13" y="415"/>
                  </a:lnTo>
                  <a:lnTo>
                    <a:pt x="15" y="415"/>
                  </a:lnTo>
                  <a:lnTo>
                    <a:pt x="234" y="414"/>
                  </a:lnTo>
                  <a:lnTo>
                    <a:pt x="234" y="414"/>
                  </a:lnTo>
                  <a:lnTo>
                    <a:pt x="237" y="414"/>
                  </a:lnTo>
                  <a:lnTo>
                    <a:pt x="239" y="412"/>
                  </a:lnTo>
                  <a:lnTo>
                    <a:pt x="239" y="412"/>
                  </a:lnTo>
                  <a:lnTo>
                    <a:pt x="241" y="410"/>
                  </a:lnTo>
                  <a:lnTo>
                    <a:pt x="242" y="408"/>
                  </a:lnTo>
                  <a:lnTo>
                    <a:pt x="242" y="408"/>
                  </a:lnTo>
                  <a:lnTo>
                    <a:pt x="245" y="397"/>
                  </a:lnTo>
                  <a:lnTo>
                    <a:pt x="245" y="397"/>
                  </a:lnTo>
                  <a:lnTo>
                    <a:pt x="246" y="384"/>
                  </a:lnTo>
                  <a:lnTo>
                    <a:pt x="246" y="384"/>
                  </a:lnTo>
                  <a:lnTo>
                    <a:pt x="245" y="368"/>
                  </a:lnTo>
                  <a:lnTo>
                    <a:pt x="245" y="368"/>
                  </a:lnTo>
                  <a:lnTo>
                    <a:pt x="245" y="363"/>
                  </a:lnTo>
                  <a:lnTo>
                    <a:pt x="242" y="358"/>
                  </a:lnTo>
                  <a:lnTo>
                    <a:pt x="242" y="358"/>
                  </a:lnTo>
                  <a:lnTo>
                    <a:pt x="241" y="356"/>
                  </a:lnTo>
                  <a:lnTo>
                    <a:pt x="239" y="353"/>
                  </a:lnTo>
                  <a:lnTo>
                    <a:pt x="239" y="353"/>
                  </a:lnTo>
                  <a:lnTo>
                    <a:pt x="237" y="352"/>
                  </a:lnTo>
                  <a:lnTo>
                    <a:pt x="233" y="351"/>
                  </a:lnTo>
                  <a:lnTo>
                    <a:pt x="168" y="352"/>
                  </a:lnTo>
                  <a:lnTo>
                    <a:pt x="167" y="23"/>
                  </a:lnTo>
                  <a:lnTo>
                    <a:pt x="167" y="23"/>
                  </a:lnTo>
                  <a:lnTo>
                    <a:pt x="167" y="21"/>
                  </a:lnTo>
                  <a:lnTo>
                    <a:pt x="166" y="18"/>
                  </a:lnTo>
                  <a:lnTo>
                    <a:pt x="166" y="18"/>
                  </a:lnTo>
                  <a:lnTo>
                    <a:pt x="164" y="17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32" y="14"/>
                  </a:lnTo>
                  <a:lnTo>
                    <a:pt x="132" y="14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0" y="16"/>
                  </a:lnTo>
                  <a:lnTo>
                    <a:pt x="100" y="16"/>
                  </a:lnTo>
                  <a:lnTo>
                    <a:pt x="96" y="18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3" y="81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1" y="122"/>
                  </a:lnTo>
                  <a:lnTo>
                    <a:pt x="1" y="122"/>
                  </a:lnTo>
                  <a:lnTo>
                    <a:pt x="2" y="128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8" y="133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7" y="132"/>
                  </a:lnTo>
                  <a:lnTo>
                    <a:pt x="23" y="129"/>
                  </a:lnTo>
                  <a:lnTo>
                    <a:pt x="87" y="94"/>
                  </a:lnTo>
                  <a:lnTo>
                    <a:pt x="89" y="352"/>
                  </a:lnTo>
                  <a:lnTo>
                    <a:pt x="14" y="352"/>
                  </a:lnTo>
                  <a:lnTo>
                    <a:pt x="14" y="352"/>
                  </a:lnTo>
                  <a:lnTo>
                    <a:pt x="12" y="353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7" y="357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5" y="364"/>
                  </a:lnTo>
                  <a:lnTo>
                    <a:pt x="3" y="370"/>
                  </a:lnTo>
                  <a:lnTo>
                    <a:pt x="3" y="370"/>
                  </a:lnTo>
                  <a:lnTo>
                    <a:pt x="2" y="385"/>
                  </a:lnTo>
                  <a:lnTo>
                    <a:pt x="2" y="385"/>
                  </a:lnTo>
                  <a:lnTo>
                    <a:pt x="3" y="399"/>
                  </a:lnTo>
                  <a:lnTo>
                    <a:pt x="3" y="399"/>
                  </a:lnTo>
                  <a:lnTo>
                    <a:pt x="5" y="404"/>
                  </a:lnTo>
                  <a:lnTo>
                    <a:pt x="6" y="409"/>
                  </a:lnTo>
                  <a:lnTo>
                    <a:pt x="6" y="409"/>
                  </a:lnTo>
                  <a:lnTo>
                    <a:pt x="8" y="411"/>
                  </a:lnTo>
                  <a:lnTo>
                    <a:pt x="10" y="414"/>
                  </a:lnTo>
                  <a:lnTo>
                    <a:pt x="10" y="414"/>
                  </a:lnTo>
                  <a:close/>
                  <a:moveTo>
                    <a:pt x="14" y="1169"/>
                  </a:moveTo>
                  <a:lnTo>
                    <a:pt x="14" y="1169"/>
                  </a:lnTo>
                  <a:lnTo>
                    <a:pt x="16" y="1170"/>
                  </a:lnTo>
                  <a:lnTo>
                    <a:pt x="18" y="1170"/>
                  </a:lnTo>
                  <a:lnTo>
                    <a:pt x="238" y="1169"/>
                  </a:lnTo>
                  <a:lnTo>
                    <a:pt x="238" y="1169"/>
                  </a:lnTo>
                  <a:lnTo>
                    <a:pt x="240" y="1169"/>
                  </a:lnTo>
                  <a:lnTo>
                    <a:pt x="242" y="1168"/>
                  </a:lnTo>
                  <a:lnTo>
                    <a:pt x="242" y="1168"/>
                  </a:lnTo>
                  <a:lnTo>
                    <a:pt x="245" y="1166"/>
                  </a:lnTo>
                  <a:lnTo>
                    <a:pt x="247" y="1162"/>
                  </a:lnTo>
                  <a:lnTo>
                    <a:pt x="247" y="1162"/>
                  </a:lnTo>
                  <a:lnTo>
                    <a:pt x="248" y="1159"/>
                  </a:lnTo>
                  <a:lnTo>
                    <a:pt x="249" y="1153"/>
                  </a:lnTo>
                  <a:lnTo>
                    <a:pt x="249" y="1153"/>
                  </a:lnTo>
                  <a:lnTo>
                    <a:pt x="250" y="1139"/>
                  </a:lnTo>
                  <a:lnTo>
                    <a:pt x="250" y="1139"/>
                  </a:lnTo>
                  <a:lnTo>
                    <a:pt x="249" y="1124"/>
                  </a:lnTo>
                  <a:lnTo>
                    <a:pt x="249" y="1124"/>
                  </a:lnTo>
                  <a:lnTo>
                    <a:pt x="248" y="1118"/>
                  </a:lnTo>
                  <a:lnTo>
                    <a:pt x="247" y="1114"/>
                  </a:lnTo>
                  <a:lnTo>
                    <a:pt x="247" y="1114"/>
                  </a:lnTo>
                  <a:lnTo>
                    <a:pt x="245" y="1111"/>
                  </a:lnTo>
                  <a:lnTo>
                    <a:pt x="242" y="1109"/>
                  </a:lnTo>
                  <a:lnTo>
                    <a:pt x="242" y="1109"/>
                  </a:lnTo>
                  <a:lnTo>
                    <a:pt x="240" y="1108"/>
                  </a:lnTo>
                  <a:lnTo>
                    <a:pt x="238" y="1107"/>
                  </a:lnTo>
                  <a:lnTo>
                    <a:pt x="173" y="1107"/>
                  </a:lnTo>
                  <a:lnTo>
                    <a:pt x="171" y="779"/>
                  </a:lnTo>
                  <a:lnTo>
                    <a:pt x="171" y="779"/>
                  </a:lnTo>
                  <a:lnTo>
                    <a:pt x="171" y="776"/>
                  </a:lnTo>
                  <a:lnTo>
                    <a:pt x="170" y="774"/>
                  </a:lnTo>
                  <a:lnTo>
                    <a:pt x="170" y="774"/>
                  </a:lnTo>
                  <a:lnTo>
                    <a:pt x="167" y="773"/>
                  </a:lnTo>
                  <a:lnTo>
                    <a:pt x="165" y="772"/>
                  </a:lnTo>
                  <a:lnTo>
                    <a:pt x="165" y="772"/>
                  </a:lnTo>
                  <a:lnTo>
                    <a:pt x="153" y="769"/>
                  </a:lnTo>
                  <a:lnTo>
                    <a:pt x="153" y="769"/>
                  </a:lnTo>
                  <a:lnTo>
                    <a:pt x="135" y="769"/>
                  </a:lnTo>
                  <a:lnTo>
                    <a:pt x="135" y="769"/>
                  </a:lnTo>
                  <a:lnTo>
                    <a:pt x="120" y="769"/>
                  </a:lnTo>
                  <a:lnTo>
                    <a:pt x="120" y="769"/>
                  </a:lnTo>
                  <a:lnTo>
                    <a:pt x="110" y="770"/>
                  </a:lnTo>
                  <a:lnTo>
                    <a:pt x="110" y="770"/>
                  </a:lnTo>
                  <a:lnTo>
                    <a:pt x="104" y="772"/>
                  </a:lnTo>
                  <a:lnTo>
                    <a:pt x="104" y="772"/>
                  </a:lnTo>
                  <a:lnTo>
                    <a:pt x="100" y="774"/>
                  </a:lnTo>
                  <a:lnTo>
                    <a:pt x="15" y="829"/>
                  </a:lnTo>
                  <a:lnTo>
                    <a:pt x="15" y="829"/>
                  </a:lnTo>
                  <a:lnTo>
                    <a:pt x="9" y="834"/>
                  </a:lnTo>
                  <a:lnTo>
                    <a:pt x="9" y="834"/>
                  </a:lnTo>
                  <a:lnTo>
                    <a:pt x="7" y="836"/>
                  </a:lnTo>
                  <a:lnTo>
                    <a:pt x="6" y="840"/>
                  </a:lnTo>
                  <a:lnTo>
                    <a:pt x="6" y="840"/>
                  </a:lnTo>
                  <a:lnTo>
                    <a:pt x="5" y="848"/>
                  </a:lnTo>
                  <a:lnTo>
                    <a:pt x="5" y="848"/>
                  </a:lnTo>
                  <a:lnTo>
                    <a:pt x="5" y="859"/>
                  </a:lnTo>
                  <a:lnTo>
                    <a:pt x="5" y="859"/>
                  </a:lnTo>
                  <a:lnTo>
                    <a:pt x="5" y="878"/>
                  </a:lnTo>
                  <a:lnTo>
                    <a:pt x="5" y="878"/>
                  </a:lnTo>
                  <a:lnTo>
                    <a:pt x="7" y="884"/>
                  </a:lnTo>
                  <a:lnTo>
                    <a:pt x="9" y="887"/>
                  </a:lnTo>
                  <a:lnTo>
                    <a:pt x="9" y="887"/>
                  </a:lnTo>
                  <a:lnTo>
                    <a:pt x="12" y="888"/>
                  </a:lnTo>
                  <a:lnTo>
                    <a:pt x="16" y="888"/>
                  </a:lnTo>
                  <a:lnTo>
                    <a:pt x="16" y="888"/>
                  </a:lnTo>
                  <a:lnTo>
                    <a:pt x="21" y="887"/>
                  </a:lnTo>
                  <a:lnTo>
                    <a:pt x="28" y="885"/>
                  </a:lnTo>
                  <a:lnTo>
                    <a:pt x="91" y="849"/>
                  </a:lnTo>
                  <a:lnTo>
                    <a:pt x="92" y="1108"/>
                  </a:lnTo>
                  <a:lnTo>
                    <a:pt x="18" y="1108"/>
                  </a:lnTo>
                  <a:lnTo>
                    <a:pt x="18" y="1108"/>
                  </a:lnTo>
                  <a:lnTo>
                    <a:pt x="16" y="1109"/>
                  </a:lnTo>
                  <a:lnTo>
                    <a:pt x="14" y="1110"/>
                  </a:lnTo>
                  <a:lnTo>
                    <a:pt x="14" y="1110"/>
                  </a:lnTo>
                  <a:lnTo>
                    <a:pt x="12" y="1112"/>
                  </a:lnTo>
                  <a:lnTo>
                    <a:pt x="9" y="1115"/>
                  </a:lnTo>
                  <a:lnTo>
                    <a:pt x="9" y="1115"/>
                  </a:lnTo>
                  <a:lnTo>
                    <a:pt x="8" y="1119"/>
                  </a:lnTo>
                  <a:lnTo>
                    <a:pt x="7" y="1125"/>
                  </a:lnTo>
                  <a:lnTo>
                    <a:pt x="7" y="1125"/>
                  </a:lnTo>
                  <a:lnTo>
                    <a:pt x="7" y="1140"/>
                  </a:lnTo>
                  <a:lnTo>
                    <a:pt x="7" y="1140"/>
                  </a:lnTo>
                  <a:lnTo>
                    <a:pt x="7" y="1154"/>
                  </a:lnTo>
                  <a:lnTo>
                    <a:pt x="7" y="1154"/>
                  </a:lnTo>
                  <a:lnTo>
                    <a:pt x="8" y="1160"/>
                  </a:lnTo>
                  <a:lnTo>
                    <a:pt x="10" y="1164"/>
                  </a:lnTo>
                  <a:lnTo>
                    <a:pt x="10" y="1164"/>
                  </a:lnTo>
                  <a:lnTo>
                    <a:pt x="12" y="1167"/>
                  </a:lnTo>
                  <a:lnTo>
                    <a:pt x="14" y="1169"/>
                  </a:lnTo>
                  <a:lnTo>
                    <a:pt x="14" y="1169"/>
                  </a:lnTo>
                  <a:close/>
                  <a:moveTo>
                    <a:pt x="1184" y="59"/>
                  </a:moveTo>
                  <a:lnTo>
                    <a:pt x="1184" y="59"/>
                  </a:lnTo>
                  <a:lnTo>
                    <a:pt x="1176" y="46"/>
                  </a:lnTo>
                  <a:lnTo>
                    <a:pt x="1166" y="36"/>
                  </a:lnTo>
                  <a:lnTo>
                    <a:pt x="1154" y="27"/>
                  </a:lnTo>
                  <a:lnTo>
                    <a:pt x="1141" y="18"/>
                  </a:lnTo>
                  <a:lnTo>
                    <a:pt x="1141" y="18"/>
                  </a:lnTo>
                  <a:lnTo>
                    <a:pt x="1127" y="13"/>
                  </a:lnTo>
                  <a:lnTo>
                    <a:pt x="1111" y="8"/>
                  </a:lnTo>
                  <a:lnTo>
                    <a:pt x="1093" y="6"/>
                  </a:lnTo>
                  <a:lnTo>
                    <a:pt x="1073" y="5"/>
                  </a:lnTo>
                  <a:lnTo>
                    <a:pt x="1073" y="5"/>
                  </a:lnTo>
                  <a:lnTo>
                    <a:pt x="1055" y="6"/>
                  </a:lnTo>
                  <a:lnTo>
                    <a:pt x="1036" y="9"/>
                  </a:lnTo>
                  <a:lnTo>
                    <a:pt x="1020" y="14"/>
                  </a:lnTo>
                  <a:lnTo>
                    <a:pt x="1006" y="20"/>
                  </a:lnTo>
                  <a:lnTo>
                    <a:pt x="1006" y="20"/>
                  </a:lnTo>
                  <a:lnTo>
                    <a:pt x="992" y="28"/>
                  </a:lnTo>
                  <a:lnTo>
                    <a:pt x="981" y="37"/>
                  </a:lnTo>
                  <a:lnTo>
                    <a:pt x="971" y="49"/>
                  </a:lnTo>
                  <a:lnTo>
                    <a:pt x="961" y="61"/>
                  </a:lnTo>
                  <a:lnTo>
                    <a:pt x="961" y="61"/>
                  </a:lnTo>
                  <a:lnTo>
                    <a:pt x="953" y="76"/>
                  </a:lnTo>
                  <a:lnTo>
                    <a:pt x="946" y="91"/>
                  </a:lnTo>
                  <a:lnTo>
                    <a:pt x="941" y="109"/>
                  </a:lnTo>
                  <a:lnTo>
                    <a:pt x="936" y="127"/>
                  </a:lnTo>
                  <a:lnTo>
                    <a:pt x="936" y="127"/>
                  </a:lnTo>
                  <a:lnTo>
                    <a:pt x="932" y="147"/>
                  </a:lnTo>
                  <a:lnTo>
                    <a:pt x="930" y="167"/>
                  </a:lnTo>
                  <a:lnTo>
                    <a:pt x="929" y="189"/>
                  </a:lnTo>
                  <a:lnTo>
                    <a:pt x="929" y="213"/>
                  </a:lnTo>
                  <a:lnTo>
                    <a:pt x="929" y="213"/>
                  </a:lnTo>
                  <a:lnTo>
                    <a:pt x="929" y="237"/>
                  </a:lnTo>
                  <a:lnTo>
                    <a:pt x="930" y="259"/>
                  </a:lnTo>
                  <a:lnTo>
                    <a:pt x="932" y="280"/>
                  </a:lnTo>
                  <a:lnTo>
                    <a:pt x="936" y="299"/>
                  </a:lnTo>
                  <a:lnTo>
                    <a:pt x="936" y="299"/>
                  </a:lnTo>
                  <a:lnTo>
                    <a:pt x="939" y="318"/>
                  </a:lnTo>
                  <a:lnTo>
                    <a:pt x="944" y="334"/>
                  </a:lnTo>
                  <a:lnTo>
                    <a:pt x="951" y="349"/>
                  </a:lnTo>
                  <a:lnTo>
                    <a:pt x="958" y="363"/>
                  </a:lnTo>
                  <a:lnTo>
                    <a:pt x="958" y="363"/>
                  </a:lnTo>
                  <a:lnTo>
                    <a:pt x="967" y="375"/>
                  </a:lnTo>
                  <a:lnTo>
                    <a:pt x="976" y="386"/>
                  </a:lnTo>
                  <a:lnTo>
                    <a:pt x="988" y="395"/>
                  </a:lnTo>
                  <a:lnTo>
                    <a:pt x="1001" y="403"/>
                  </a:lnTo>
                  <a:lnTo>
                    <a:pt x="1001" y="403"/>
                  </a:lnTo>
                  <a:lnTo>
                    <a:pt x="1014" y="409"/>
                  </a:lnTo>
                  <a:lnTo>
                    <a:pt x="1031" y="414"/>
                  </a:lnTo>
                  <a:lnTo>
                    <a:pt x="1049" y="416"/>
                  </a:lnTo>
                  <a:lnTo>
                    <a:pt x="1069" y="417"/>
                  </a:lnTo>
                  <a:lnTo>
                    <a:pt x="1069" y="417"/>
                  </a:lnTo>
                  <a:lnTo>
                    <a:pt x="1087" y="416"/>
                  </a:lnTo>
                  <a:lnTo>
                    <a:pt x="1106" y="414"/>
                  </a:lnTo>
                  <a:lnTo>
                    <a:pt x="1122" y="409"/>
                  </a:lnTo>
                  <a:lnTo>
                    <a:pt x="1136" y="402"/>
                  </a:lnTo>
                  <a:lnTo>
                    <a:pt x="1136" y="402"/>
                  </a:lnTo>
                  <a:lnTo>
                    <a:pt x="1149" y="394"/>
                  </a:lnTo>
                  <a:lnTo>
                    <a:pt x="1161" y="385"/>
                  </a:lnTo>
                  <a:lnTo>
                    <a:pt x="1171" y="373"/>
                  </a:lnTo>
                  <a:lnTo>
                    <a:pt x="1181" y="360"/>
                  </a:lnTo>
                  <a:lnTo>
                    <a:pt x="1181" y="360"/>
                  </a:lnTo>
                  <a:lnTo>
                    <a:pt x="1189" y="347"/>
                  </a:lnTo>
                  <a:lnTo>
                    <a:pt x="1196" y="330"/>
                  </a:lnTo>
                  <a:lnTo>
                    <a:pt x="1201" y="313"/>
                  </a:lnTo>
                  <a:lnTo>
                    <a:pt x="1206" y="295"/>
                  </a:lnTo>
                  <a:lnTo>
                    <a:pt x="1206" y="295"/>
                  </a:lnTo>
                  <a:lnTo>
                    <a:pt x="1209" y="275"/>
                  </a:lnTo>
                  <a:lnTo>
                    <a:pt x="1212" y="254"/>
                  </a:lnTo>
                  <a:lnTo>
                    <a:pt x="1213" y="232"/>
                  </a:lnTo>
                  <a:lnTo>
                    <a:pt x="1213" y="209"/>
                  </a:lnTo>
                  <a:lnTo>
                    <a:pt x="1213" y="209"/>
                  </a:lnTo>
                  <a:lnTo>
                    <a:pt x="1213" y="185"/>
                  </a:lnTo>
                  <a:lnTo>
                    <a:pt x="1211" y="163"/>
                  </a:lnTo>
                  <a:lnTo>
                    <a:pt x="1209" y="142"/>
                  </a:lnTo>
                  <a:lnTo>
                    <a:pt x="1206" y="122"/>
                  </a:lnTo>
                  <a:lnTo>
                    <a:pt x="1206" y="122"/>
                  </a:lnTo>
                  <a:lnTo>
                    <a:pt x="1202" y="104"/>
                  </a:lnTo>
                  <a:lnTo>
                    <a:pt x="1198" y="88"/>
                  </a:lnTo>
                  <a:lnTo>
                    <a:pt x="1191" y="73"/>
                  </a:lnTo>
                  <a:lnTo>
                    <a:pt x="1184" y="59"/>
                  </a:lnTo>
                  <a:lnTo>
                    <a:pt x="1184" y="59"/>
                  </a:lnTo>
                  <a:close/>
                  <a:moveTo>
                    <a:pt x="1131" y="255"/>
                  </a:moveTo>
                  <a:lnTo>
                    <a:pt x="1131" y="255"/>
                  </a:lnTo>
                  <a:lnTo>
                    <a:pt x="1130" y="274"/>
                  </a:lnTo>
                  <a:lnTo>
                    <a:pt x="1126" y="290"/>
                  </a:lnTo>
                  <a:lnTo>
                    <a:pt x="1126" y="290"/>
                  </a:lnTo>
                  <a:lnTo>
                    <a:pt x="1124" y="305"/>
                  </a:lnTo>
                  <a:lnTo>
                    <a:pt x="1119" y="318"/>
                  </a:lnTo>
                  <a:lnTo>
                    <a:pt x="1119" y="318"/>
                  </a:lnTo>
                  <a:lnTo>
                    <a:pt x="1115" y="328"/>
                  </a:lnTo>
                  <a:lnTo>
                    <a:pt x="1108" y="337"/>
                  </a:lnTo>
                  <a:lnTo>
                    <a:pt x="1108" y="337"/>
                  </a:lnTo>
                  <a:lnTo>
                    <a:pt x="1101" y="344"/>
                  </a:lnTo>
                  <a:lnTo>
                    <a:pt x="1092" y="349"/>
                  </a:lnTo>
                  <a:lnTo>
                    <a:pt x="1092" y="349"/>
                  </a:lnTo>
                  <a:lnTo>
                    <a:pt x="1082" y="351"/>
                  </a:lnTo>
                  <a:lnTo>
                    <a:pt x="1071" y="352"/>
                  </a:lnTo>
                  <a:lnTo>
                    <a:pt x="1071" y="352"/>
                  </a:lnTo>
                  <a:lnTo>
                    <a:pt x="1063" y="352"/>
                  </a:lnTo>
                  <a:lnTo>
                    <a:pt x="1056" y="351"/>
                  </a:lnTo>
                  <a:lnTo>
                    <a:pt x="1049" y="349"/>
                  </a:lnTo>
                  <a:lnTo>
                    <a:pt x="1043" y="347"/>
                  </a:lnTo>
                  <a:lnTo>
                    <a:pt x="1043" y="347"/>
                  </a:lnTo>
                  <a:lnTo>
                    <a:pt x="1039" y="342"/>
                  </a:lnTo>
                  <a:lnTo>
                    <a:pt x="1033" y="337"/>
                  </a:lnTo>
                  <a:lnTo>
                    <a:pt x="1028" y="330"/>
                  </a:lnTo>
                  <a:lnTo>
                    <a:pt x="1025" y="323"/>
                  </a:lnTo>
                  <a:lnTo>
                    <a:pt x="1025" y="323"/>
                  </a:lnTo>
                  <a:lnTo>
                    <a:pt x="1021" y="314"/>
                  </a:lnTo>
                  <a:lnTo>
                    <a:pt x="1019" y="304"/>
                  </a:lnTo>
                  <a:lnTo>
                    <a:pt x="1016" y="292"/>
                  </a:lnTo>
                  <a:lnTo>
                    <a:pt x="1014" y="278"/>
                  </a:lnTo>
                  <a:lnTo>
                    <a:pt x="1014" y="278"/>
                  </a:lnTo>
                  <a:lnTo>
                    <a:pt x="1011" y="247"/>
                  </a:lnTo>
                  <a:lnTo>
                    <a:pt x="1010" y="209"/>
                  </a:lnTo>
                  <a:lnTo>
                    <a:pt x="1010" y="209"/>
                  </a:lnTo>
                  <a:lnTo>
                    <a:pt x="1011" y="176"/>
                  </a:lnTo>
                  <a:lnTo>
                    <a:pt x="1013" y="148"/>
                  </a:lnTo>
                  <a:lnTo>
                    <a:pt x="1013" y="148"/>
                  </a:lnTo>
                  <a:lnTo>
                    <a:pt x="1017" y="124"/>
                  </a:lnTo>
                  <a:lnTo>
                    <a:pt x="1019" y="113"/>
                  </a:lnTo>
                  <a:lnTo>
                    <a:pt x="1022" y="104"/>
                  </a:lnTo>
                  <a:lnTo>
                    <a:pt x="1022" y="104"/>
                  </a:lnTo>
                  <a:lnTo>
                    <a:pt x="1026" y="96"/>
                  </a:lnTo>
                  <a:lnTo>
                    <a:pt x="1031" y="89"/>
                  </a:lnTo>
                  <a:lnTo>
                    <a:pt x="1035" y="83"/>
                  </a:lnTo>
                  <a:lnTo>
                    <a:pt x="1041" y="77"/>
                  </a:lnTo>
                  <a:lnTo>
                    <a:pt x="1041" y="77"/>
                  </a:lnTo>
                  <a:lnTo>
                    <a:pt x="1047" y="74"/>
                  </a:lnTo>
                  <a:lnTo>
                    <a:pt x="1054" y="72"/>
                  </a:lnTo>
                  <a:lnTo>
                    <a:pt x="1062" y="69"/>
                  </a:lnTo>
                  <a:lnTo>
                    <a:pt x="1071" y="69"/>
                  </a:lnTo>
                  <a:lnTo>
                    <a:pt x="1071" y="69"/>
                  </a:lnTo>
                  <a:lnTo>
                    <a:pt x="1080" y="69"/>
                  </a:lnTo>
                  <a:lnTo>
                    <a:pt x="1089" y="72"/>
                  </a:lnTo>
                  <a:lnTo>
                    <a:pt x="1089" y="72"/>
                  </a:lnTo>
                  <a:lnTo>
                    <a:pt x="1097" y="75"/>
                  </a:lnTo>
                  <a:lnTo>
                    <a:pt x="1106" y="81"/>
                  </a:lnTo>
                  <a:lnTo>
                    <a:pt x="1106" y="81"/>
                  </a:lnTo>
                  <a:lnTo>
                    <a:pt x="1111" y="89"/>
                  </a:lnTo>
                  <a:lnTo>
                    <a:pt x="1117" y="98"/>
                  </a:lnTo>
                  <a:lnTo>
                    <a:pt x="1117" y="98"/>
                  </a:lnTo>
                  <a:lnTo>
                    <a:pt x="1121" y="111"/>
                  </a:lnTo>
                  <a:lnTo>
                    <a:pt x="1125" y="126"/>
                  </a:lnTo>
                  <a:lnTo>
                    <a:pt x="1125" y="126"/>
                  </a:lnTo>
                  <a:lnTo>
                    <a:pt x="1127" y="143"/>
                  </a:lnTo>
                  <a:lnTo>
                    <a:pt x="1130" y="163"/>
                  </a:lnTo>
                  <a:lnTo>
                    <a:pt x="1130" y="163"/>
                  </a:lnTo>
                  <a:lnTo>
                    <a:pt x="1131" y="186"/>
                  </a:lnTo>
                  <a:lnTo>
                    <a:pt x="1132" y="213"/>
                  </a:lnTo>
                  <a:lnTo>
                    <a:pt x="1132" y="213"/>
                  </a:lnTo>
                  <a:lnTo>
                    <a:pt x="1131" y="255"/>
                  </a:lnTo>
                  <a:lnTo>
                    <a:pt x="1131" y="255"/>
                  </a:lnTo>
                  <a:close/>
                  <a:moveTo>
                    <a:pt x="1206" y="1864"/>
                  </a:moveTo>
                  <a:lnTo>
                    <a:pt x="1206" y="1864"/>
                  </a:lnTo>
                  <a:lnTo>
                    <a:pt x="1205" y="1861"/>
                  </a:lnTo>
                  <a:lnTo>
                    <a:pt x="1202" y="1859"/>
                  </a:lnTo>
                  <a:lnTo>
                    <a:pt x="1202" y="1859"/>
                  </a:lnTo>
                  <a:lnTo>
                    <a:pt x="1200" y="1857"/>
                  </a:lnTo>
                  <a:lnTo>
                    <a:pt x="1198" y="1857"/>
                  </a:lnTo>
                  <a:lnTo>
                    <a:pt x="1132" y="1857"/>
                  </a:lnTo>
                  <a:lnTo>
                    <a:pt x="1131" y="1529"/>
                  </a:lnTo>
                  <a:lnTo>
                    <a:pt x="1131" y="1529"/>
                  </a:lnTo>
                  <a:lnTo>
                    <a:pt x="1131" y="1526"/>
                  </a:lnTo>
                  <a:lnTo>
                    <a:pt x="1130" y="1525"/>
                  </a:lnTo>
                  <a:lnTo>
                    <a:pt x="1130" y="1525"/>
                  </a:lnTo>
                  <a:lnTo>
                    <a:pt x="1127" y="1522"/>
                  </a:lnTo>
                  <a:lnTo>
                    <a:pt x="1125" y="1521"/>
                  </a:lnTo>
                  <a:lnTo>
                    <a:pt x="1125" y="1521"/>
                  </a:lnTo>
                  <a:lnTo>
                    <a:pt x="1114" y="1520"/>
                  </a:lnTo>
                  <a:lnTo>
                    <a:pt x="1114" y="1520"/>
                  </a:lnTo>
                  <a:lnTo>
                    <a:pt x="1095" y="1520"/>
                  </a:lnTo>
                  <a:lnTo>
                    <a:pt x="1095" y="1520"/>
                  </a:lnTo>
                  <a:lnTo>
                    <a:pt x="1079" y="1520"/>
                  </a:lnTo>
                  <a:lnTo>
                    <a:pt x="1079" y="1520"/>
                  </a:lnTo>
                  <a:lnTo>
                    <a:pt x="1070" y="1520"/>
                  </a:lnTo>
                  <a:lnTo>
                    <a:pt x="1070" y="1520"/>
                  </a:lnTo>
                  <a:lnTo>
                    <a:pt x="1064" y="1521"/>
                  </a:lnTo>
                  <a:lnTo>
                    <a:pt x="1064" y="1521"/>
                  </a:lnTo>
                  <a:lnTo>
                    <a:pt x="1061" y="1524"/>
                  </a:lnTo>
                  <a:lnTo>
                    <a:pt x="975" y="1579"/>
                  </a:lnTo>
                  <a:lnTo>
                    <a:pt x="975" y="1579"/>
                  </a:lnTo>
                  <a:lnTo>
                    <a:pt x="969" y="1584"/>
                  </a:lnTo>
                  <a:lnTo>
                    <a:pt x="969" y="1584"/>
                  </a:lnTo>
                  <a:lnTo>
                    <a:pt x="967" y="1587"/>
                  </a:lnTo>
                  <a:lnTo>
                    <a:pt x="966" y="1589"/>
                  </a:lnTo>
                  <a:lnTo>
                    <a:pt x="966" y="1589"/>
                  </a:lnTo>
                  <a:lnTo>
                    <a:pt x="965" y="1598"/>
                  </a:lnTo>
                  <a:lnTo>
                    <a:pt x="965" y="1598"/>
                  </a:lnTo>
                  <a:lnTo>
                    <a:pt x="964" y="1610"/>
                  </a:lnTo>
                  <a:lnTo>
                    <a:pt x="964" y="1610"/>
                  </a:lnTo>
                  <a:lnTo>
                    <a:pt x="965" y="1629"/>
                  </a:lnTo>
                  <a:lnTo>
                    <a:pt x="965" y="1629"/>
                  </a:lnTo>
                  <a:lnTo>
                    <a:pt x="966" y="1633"/>
                  </a:lnTo>
                  <a:lnTo>
                    <a:pt x="968" y="1637"/>
                  </a:lnTo>
                  <a:lnTo>
                    <a:pt x="968" y="1637"/>
                  </a:lnTo>
                  <a:lnTo>
                    <a:pt x="972" y="1639"/>
                  </a:lnTo>
                  <a:lnTo>
                    <a:pt x="975" y="1639"/>
                  </a:lnTo>
                  <a:lnTo>
                    <a:pt x="975" y="1639"/>
                  </a:lnTo>
                  <a:lnTo>
                    <a:pt x="981" y="1638"/>
                  </a:lnTo>
                  <a:lnTo>
                    <a:pt x="987" y="1635"/>
                  </a:lnTo>
                  <a:lnTo>
                    <a:pt x="1051" y="1599"/>
                  </a:lnTo>
                  <a:lnTo>
                    <a:pt x="1052" y="1857"/>
                  </a:lnTo>
                  <a:lnTo>
                    <a:pt x="979" y="1859"/>
                  </a:lnTo>
                  <a:lnTo>
                    <a:pt x="979" y="1859"/>
                  </a:lnTo>
                  <a:lnTo>
                    <a:pt x="975" y="1859"/>
                  </a:lnTo>
                  <a:lnTo>
                    <a:pt x="973" y="1860"/>
                  </a:lnTo>
                  <a:lnTo>
                    <a:pt x="973" y="1860"/>
                  </a:lnTo>
                  <a:lnTo>
                    <a:pt x="972" y="1862"/>
                  </a:lnTo>
                  <a:lnTo>
                    <a:pt x="969" y="1866"/>
                  </a:lnTo>
                  <a:lnTo>
                    <a:pt x="969" y="1866"/>
                  </a:lnTo>
                  <a:lnTo>
                    <a:pt x="968" y="1870"/>
                  </a:lnTo>
                  <a:lnTo>
                    <a:pt x="967" y="1875"/>
                  </a:lnTo>
                  <a:lnTo>
                    <a:pt x="967" y="1875"/>
                  </a:lnTo>
                  <a:lnTo>
                    <a:pt x="966" y="1890"/>
                  </a:lnTo>
                  <a:lnTo>
                    <a:pt x="966" y="1890"/>
                  </a:lnTo>
                  <a:lnTo>
                    <a:pt x="967" y="1905"/>
                  </a:lnTo>
                  <a:lnTo>
                    <a:pt x="967" y="1905"/>
                  </a:lnTo>
                  <a:lnTo>
                    <a:pt x="968" y="1911"/>
                  </a:lnTo>
                  <a:lnTo>
                    <a:pt x="971" y="1914"/>
                  </a:lnTo>
                  <a:lnTo>
                    <a:pt x="971" y="1914"/>
                  </a:lnTo>
                  <a:lnTo>
                    <a:pt x="972" y="1918"/>
                  </a:lnTo>
                  <a:lnTo>
                    <a:pt x="974" y="1919"/>
                  </a:lnTo>
                  <a:lnTo>
                    <a:pt x="974" y="1919"/>
                  </a:lnTo>
                  <a:lnTo>
                    <a:pt x="976" y="1920"/>
                  </a:lnTo>
                  <a:lnTo>
                    <a:pt x="979" y="1921"/>
                  </a:lnTo>
                  <a:lnTo>
                    <a:pt x="1198" y="1920"/>
                  </a:lnTo>
                  <a:lnTo>
                    <a:pt x="1198" y="1920"/>
                  </a:lnTo>
                  <a:lnTo>
                    <a:pt x="1200" y="1919"/>
                  </a:lnTo>
                  <a:lnTo>
                    <a:pt x="1202" y="1918"/>
                  </a:lnTo>
                  <a:lnTo>
                    <a:pt x="1202" y="1918"/>
                  </a:lnTo>
                  <a:lnTo>
                    <a:pt x="1205" y="1916"/>
                  </a:lnTo>
                  <a:lnTo>
                    <a:pt x="1206" y="1913"/>
                  </a:lnTo>
                  <a:lnTo>
                    <a:pt x="1206" y="1913"/>
                  </a:lnTo>
                  <a:lnTo>
                    <a:pt x="1208" y="1908"/>
                  </a:lnTo>
                  <a:lnTo>
                    <a:pt x="1209" y="1904"/>
                  </a:lnTo>
                  <a:lnTo>
                    <a:pt x="1209" y="1904"/>
                  </a:lnTo>
                  <a:lnTo>
                    <a:pt x="1209" y="1889"/>
                  </a:lnTo>
                  <a:lnTo>
                    <a:pt x="1209" y="1889"/>
                  </a:lnTo>
                  <a:lnTo>
                    <a:pt x="1209" y="1874"/>
                  </a:lnTo>
                  <a:lnTo>
                    <a:pt x="1209" y="1874"/>
                  </a:lnTo>
                  <a:lnTo>
                    <a:pt x="1208" y="1869"/>
                  </a:lnTo>
                  <a:lnTo>
                    <a:pt x="1206" y="1864"/>
                  </a:lnTo>
                  <a:lnTo>
                    <a:pt x="1206" y="1864"/>
                  </a:lnTo>
                  <a:close/>
                  <a:moveTo>
                    <a:pt x="1511" y="1568"/>
                  </a:moveTo>
                  <a:lnTo>
                    <a:pt x="1511" y="1568"/>
                  </a:lnTo>
                  <a:lnTo>
                    <a:pt x="1503" y="1555"/>
                  </a:lnTo>
                  <a:lnTo>
                    <a:pt x="1492" y="1544"/>
                  </a:lnTo>
                  <a:lnTo>
                    <a:pt x="1481" y="1535"/>
                  </a:lnTo>
                  <a:lnTo>
                    <a:pt x="1468" y="1527"/>
                  </a:lnTo>
                  <a:lnTo>
                    <a:pt x="1468" y="1527"/>
                  </a:lnTo>
                  <a:lnTo>
                    <a:pt x="1454" y="1521"/>
                  </a:lnTo>
                  <a:lnTo>
                    <a:pt x="1438" y="1517"/>
                  </a:lnTo>
                  <a:lnTo>
                    <a:pt x="1419" y="1514"/>
                  </a:lnTo>
                  <a:lnTo>
                    <a:pt x="1400" y="1514"/>
                  </a:lnTo>
                  <a:lnTo>
                    <a:pt x="1400" y="1514"/>
                  </a:lnTo>
                  <a:lnTo>
                    <a:pt x="1381" y="1514"/>
                  </a:lnTo>
                  <a:lnTo>
                    <a:pt x="1363" y="1518"/>
                  </a:lnTo>
                  <a:lnTo>
                    <a:pt x="1347" y="1522"/>
                  </a:lnTo>
                  <a:lnTo>
                    <a:pt x="1333" y="1528"/>
                  </a:lnTo>
                  <a:lnTo>
                    <a:pt x="1333" y="1528"/>
                  </a:lnTo>
                  <a:lnTo>
                    <a:pt x="1319" y="1536"/>
                  </a:lnTo>
                  <a:lnTo>
                    <a:pt x="1307" y="1547"/>
                  </a:lnTo>
                  <a:lnTo>
                    <a:pt x="1297" y="1557"/>
                  </a:lnTo>
                  <a:lnTo>
                    <a:pt x="1288" y="1570"/>
                  </a:lnTo>
                  <a:lnTo>
                    <a:pt x="1288" y="1570"/>
                  </a:lnTo>
                  <a:lnTo>
                    <a:pt x="1280" y="1585"/>
                  </a:lnTo>
                  <a:lnTo>
                    <a:pt x="1273" y="1600"/>
                  </a:lnTo>
                  <a:lnTo>
                    <a:pt x="1267" y="1617"/>
                  </a:lnTo>
                  <a:lnTo>
                    <a:pt x="1262" y="1636"/>
                  </a:lnTo>
                  <a:lnTo>
                    <a:pt x="1262" y="1636"/>
                  </a:lnTo>
                  <a:lnTo>
                    <a:pt x="1259" y="1656"/>
                  </a:lnTo>
                  <a:lnTo>
                    <a:pt x="1257" y="1677"/>
                  </a:lnTo>
                  <a:lnTo>
                    <a:pt x="1256" y="1699"/>
                  </a:lnTo>
                  <a:lnTo>
                    <a:pt x="1256" y="1722"/>
                  </a:lnTo>
                  <a:lnTo>
                    <a:pt x="1256" y="1722"/>
                  </a:lnTo>
                  <a:lnTo>
                    <a:pt x="1256" y="1745"/>
                  </a:lnTo>
                  <a:lnTo>
                    <a:pt x="1257" y="1767"/>
                  </a:lnTo>
                  <a:lnTo>
                    <a:pt x="1259" y="1788"/>
                  </a:lnTo>
                  <a:lnTo>
                    <a:pt x="1262" y="1808"/>
                  </a:lnTo>
                  <a:lnTo>
                    <a:pt x="1262" y="1808"/>
                  </a:lnTo>
                  <a:lnTo>
                    <a:pt x="1266" y="1826"/>
                  </a:lnTo>
                  <a:lnTo>
                    <a:pt x="1271" y="1842"/>
                  </a:lnTo>
                  <a:lnTo>
                    <a:pt x="1277" y="1859"/>
                  </a:lnTo>
                  <a:lnTo>
                    <a:pt x="1284" y="1872"/>
                  </a:lnTo>
                  <a:lnTo>
                    <a:pt x="1284" y="1872"/>
                  </a:lnTo>
                  <a:lnTo>
                    <a:pt x="1292" y="1884"/>
                  </a:lnTo>
                  <a:lnTo>
                    <a:pt x="1303" y="1896"/>
                  </a:lnTo>
                  <a:lnTo>
                    <a:pt x="1314" y="1905"/>
                  </a:lnTo>
                  <a:lnTo>
                    <a:pt x="1327" y="1912"/>
                  </a:lnTo>
                  <a:lnTo>
                    <a:pt x="1327" y="1912"/>
                  </a:lnTo>
                  <a:lnTo>
                    <a:pt x="1341" y="1918"/>
                  </a:lnTo>
                  <a:lnTo>
                    <a:pt x="1357" y="1922"/>
                  </a:lnTo>
                  <a:lnTo>
                    <a:pt x="1376" y="1924"/>
                  </a:lnTo>
                  <a:lnTo>
                    <a:pt x="1394" y="1926"/>
                  </a:lnTo>
                  <a:lnTo>
                    <a:pt x="1394" y="1926"/>
                  </a:lnTo>
                  <a:lnTo>
                    <a:pt x="1414" y="1924"/>
                  </a:lnTo>
                  <a:lnTo>
                    <a:pt x="1432" y="1922"/>
                  </a:lnTo>
                  <a:lnTo>
                    <a:pt x="1448" y="1918"/>
                  </a:lnTo>
                  <a:lnTo>
                    <a:pt x="1462" y="1911"/>
                  </a:lnTo>
                  <a:lnTo>
                    <a:pt x="1462" y="1911"/>
                  </a:lnTo>
                  <a:lnTo>
                    <a:pt x="1476" y="1902"/>
                  </a:lnTo>
                  <a:lnTo>
                    <a:pt x="1488" y="1893"/>
                  </a:lnTo>
                  <a:lnTo>
                    <a:pt x="1498" y="1882"/>
                  </a:lnTo>
                  <a:lnTo>
                    <a:pt x="1507" y="1869"/>
                  </a:lnTo>
                  <a:lnTo>
                    <a:pt x="1507" y="1869"/>
                  </a:lnTo>
                  <a:lnTo>
                    <a:pt x="1515" y="1855"/>
                  </a:lnTo>
                  <a:lnTo>
                    <a:pt x="1522" y="1839"/>
                  </a:lnTo>
                  <a:lnTo>
                    <a:pt x="1528" y="1822"/>
                  </a:lnTo>
                  <a:lnTo>
                    <a:pt x="1533" y="1803"/>
                  </a:lnTo>
                  <a:lnTo>
                    <a:pt x="1533" y="1803"/>
                  </a:lnTo>
                  <a:lnTo>
                    <a:pt x="1535" y="1784"/>
                  </a:lnTo>
                  <a:lnTo>
                    <a:pt x="1537" y="1763"/>
                  </a:lnTo>
                  <a:lnTo>
                    <a:pt x="1539" y="1741"/>
                  </a:lnTo>
                  <a:lnTo>
                    <a:pt x="1539" y="1718"/>
                  </a:lnTo>
                  <a:lnTo>
                    <a:pt x="1539" y="1718"/>
                  </a:lnTo>
                  <a:lnTo>
                    <a:pt x="1538" y="1695"/>
                  </a:lnTo>
                  <a:lnTo>
                    <a:pt x="1537" y="1671"/>
                  </a:lnTo>
                  <a:lnTo>
                    <a:pt x="1536" y="1651"/>
                  </a:lnTo>
                  <a:lnTo>
                    <a:pt x="1533" y="1632"/>
                  </a:lnTo>
                  <a:lnTo>
                    <a:pt x="1533" y="1632"/>
                  </a:lnTo>
                  <a:lnTo>
                    <a:pt x="1529" y="1614"/>
                  </a:lnTo>
                  <a:lnTo>
                    <a:pt x="1524" y="1596"/>
                  </a:lnTo>
                  <a:lnTo>
                    <a:pt x="1518" y="1581"/>
                  </a:lnTo>
                  <a:lnTo>
                    <a:pt x="1511" y="1568"/>
                  </a:lnTo>
                  <a:lnTo>
                    <a:pt x="1511" y="1568"/>
                  </a:lnTo>
                  <a:close/>
                  <a:moveTo>
                    <a:pt x="1458" y="1765"/>
                  </a:moveTo>
                  <a:lnTo>
                    <a:pt x="1458" y="1765"/>
                  </a:lnTo>
                  <a:lnTo>
                    <a:pt x="1455" y="1784"/>
                  </a:lnTo>
                  <a:lnTo>
                    <a:pt x="1453" y="1800"/>
                  </a:lnTo>
                  <a:lnTo>
                    <a:pt x="1453" y="1800"/>
                  </a:lnTo>
                  <a:lnTo>
                    <a:pt x="1451" y="1814"/>
                  </a:lnTo>
                  <a:lnTo>
                    <a:pt x="1446" y="1826"/>
                  </a:lnTo>
                  <a:lnTo>
                    <a:pt x="1446" y="1826"/>
                  </a:lnTo>
                  <a:lnTo>
                    <a:pt x="1441" y="1837"/>
                  </a:lnTo>
                  <a:lnTo>
                    <a:pt x="1434" y="1846"/>
                  </a:lnTo>
                  <a:lnTo>
                    <a:pt x="1434" y="1846"/>
                  </a:lnTo>
                  <a:lnTo>
                    <a:pt x="1428" y="1853"/>
                  </a:lnTo>
                  <a:lnTo>
                    <a:pt x="1418" y="1857"/>
                  </a:lnTo>
                  <a:lnTo>
                    <a:pt x="1418" y="1857"/>
                  </a:lnTo>
                  <a:lnTo>
                    <a:pt x="1409" y="1861"/>
                  </a:lnTo>
                  <a:lnTo>
                    <a:pt x="1397" y="1861"/>
                  </a:lnTo>
                  <a:lnTo>
                    <a:pt x="1397" y="1861"/>
                  </a:lnTo>
                  <a:lnTo>
                    <a:pt x="1389" y="1861"/>
                  </a:lnTo>
                  <a:lnTo>
                    <a:pt x="1382" y="1860"/>
                  </a:lnTo>
                  <a:lnTo>
                    <a:pt x="1376" y="1857"/>
                  </a:lnTo>
                  <a:lnTo>
                    <a:pt x="1370" y="1855"/>
                  </a:lnTo>
                  <a:lnTo>
                    <a:pt x="1370" y="1855"/>
                  </a:lnTo>
                  <a:lnTo>
                    <a:pt x="1364" y="1851"/>
                  </a:lnTo>
                  <a:lnTo>
                    <a:pt x="1359" y="1846"/>
                  </a:lnTo>
                  <a:lnTo>
                    <a:pt x="1355" y="1840"/>
                  </a:lnTo>
                  <a:lnTo>
                    <a:pt x="1351" y="1832"/>
                  </a:lnTo>
                  <a:lnTo>
                    <a:pt x="1351" y="1832"/>
                  </a:lnTo>
                  <a:lnTo>
                    <a:pt x="1348" y="1823"/>
                  </a:lnTo>
                  <a:lnTo>
                    <a:pt x="1344" y="1812"/>
                  </a:lnTo>
                  <a:lnTo>
                    <a:pt x="1342" y="1801"/>
                  </a:lnTo>
                  <a:lnTo>
                    <a:pt x="1341" y="1788"/>
                  </a:lnTo>
                  <a:lnTo>
                    <a:pt x="1341" y="1788"/>
                  </a:lnTo>
                  <a:lnTo>
                    <a:pt x="1337" y="1756"/>
                  </a:lnTo>
                  <a:lnTo>
                    <a:pt x="1336" y="1718"/>
                  </a:lnTo>
                  <a:lnTo>
                    <a:pt x="1336" y="1718"/>
                  </a:lnTo>
                  <a:lnTo>
                    <a:pt x="1337" y="1685"/>
                  </a:lnTo>
                  <a:lnTo>
                    <a:pt x="1339" y="1656"/>
                  </a:lnTo>
                  <a:lnTo>
                    <a:pt x="1339" y="1656"/>
                  </a:lnTo>
                  <a:lnTo>
                    <a:pt x="1343" y="1632"/>
                  </a:lnTo>
                  <a:lnTo>
                    <a:pt x="1346" y="1622"/>
                  </a:lnTo>
                  <a:lnTo>
                    <a:pt x="1349" y="1613"/>
                  </a:lnTo>
                  <a:lnTo>
                    <a:pt x="1349" y="1613"/>
                  </a:lnTo>
                  <a:lnTo>
                    <a:pt x="1352" y="1604"/>
                  </a:lnTo>
                  <a:lnTo>
                    <a:pt x="1357" y="1598"/>
                  </a:lnTo>
                  <a:lnTo>
                    <a:pt x="1362" y="1592"/>
                  </a:lnTo>
                  <a:lnTo>
                    <a:pt x="1367" y="1587"/>
                  </a:lnTo>
                  <a:lnTo>
                    <a:pt x="1367" y="1587"/>
                  </a:lnTo>
                  <a:lnTo>
                    <a:pt x="1373" y="1583"/>
                  </a:lnTo>
                  <a:lnTo>
                    <a:pt x="1380" y="1580"/>
                  </a:lnTo>
                  <a:lnTo>
                    <a:pt x="1388" y="1578"/>
                  </a:lnTo>
                  <a:lnTo>
                    <a:pt x="1397" y="1578"/>
                  </a:lnTo>
                  <a:lnTo>
                    <a:pt x="1397" y="1578"/>
                  </a:lnTo>
                  <a:lnTo>
                    <a:pt x="1407" y="1578"/>
                  </a:lnTo>
                  <a:lnTo>
                    <a:pt x="1416" y="1580"/>
                  </a:lnTo>
                  <a:lnTo>
                    <a:pt x="1416" y="1580"/>
                  </a:lnTo>
                  <a:lnTo>
                    <a:pt x="1424" y="1584"/>
                  </a:lnTo>
                  <a:lnTo>
                    <a:pt x="1431" y="1589"/>
                  </a:lnTo>
                  <a:lnTo>
                    <a:pt x="1431" y="1589"/>
                  </a:lnTo>
                  <a:lnTo>
                    <a:pt x="1438" y="1598"/>
                  </a:lnTo>
                  <a:lnTo>
                    <a:pt x="1444" y="1607"/>
                  </a:lnTo>
                  <a:lnTo>
                    <a:pt x="1444" y="1607"/>
                  </a:lnTo>
                  <a:lnTo>
                    <a:pt x="1447" y="1619"/>
                  </a:lnTo>
                  <a:lnTo>
                    <a:pt x="1452" y="1635"/>
                  </a:lnTo>
                  <a:lnTo>
                    <a:pt x="1452" y="1635"/>
                  </a:lnTo>
                  <a:lnTo>
                    <a:pt x="1454" y="1652"/>
                  </a:lnTo>
                  <a:lnTo>
                    <a:pt x="1456" y="1671"/>
                  </a:lnTo>
                  <a:lnTo>
                    <a:pt x="1456" y="1671"/>
                  </a:lnTo>
                  <a:lnTo>
                    <a:pt x="1458" y="1696"/>
                  </a:lnTo>
                  <a:lnTo>
                    <a:pt x="1458" y="1722"/>
                  </a:lnTo>
                  <a:lnTo>
                    <a:pt x="1458" y="1722"/>
                  </a:lnTo>
                  <a:lnTo>
                    <a:pt x="1458" y="1765"/>
                  </a:lnTo>
                  <a:lnTo>
                    <a:pt x="1458" y="1765"/>
                  </a:lnTo>
                  <a:close/>
                  <a:moveTo>
                    <a:pt x="1844" y="1861"/>
                  </a:moveTo>
                  <a:lnTo>
                    <a:pt x="1844" y="1861"/>
                  </a:lnTo>
                  <a:lnTo>
                    <a:pt x="1842" y="1857"/>
                  </a:lnTo>
                  <a:lnTo>
                    <a:pt x="1839" y="1855"/>
                  </a:lnTo>
                  <a:lnTo>
                    <a:pt x="1839" y="1855"/>
                  </a:lnTo>
                  <a:lnTo>
                    <a:pt x="1837" y="1854"/>
                  </a:lnTo>
                  <a:lnTo>
                    <a:pt x="1835" y="1854"/>
                  </a:lnTo>
                  <a:lnTo>
                    <a:pt x="1770" y="1854"/>
                  </a:lnTo>
                  <a:lnTo>
                    <a:pt x="1768" y="1526"/>
                  </a:lnTo>
                  <a:lnTo>
                    <a:pt x="1768" y="1526"/>
                  </a:lnTo>
                  <a:lnTo>
                    <a:pt x="1768" y="1524"/>
                  </a:lnTo>
                  <a:lnTo>
                    <a:pt x="1767" y="1521"/>
                  </a:lnTo>
                  <a:lnTo>
                    <a:pt x="1767" y="1521"/>
                  </a:lnTo>
                  <a:lnTo>
                    <a:pt x="1766" y="1519"/>
                  </a:lnTo>
                  <a:lnTo>
                    <a:pt x="1762" y="1518"/>
                  </a:lnTo>
                  <a:lnTo>
                    <a:pt x="1762" y="1518"/>
                  </a:lnTo>
                  <a:lnTo>
                    <a:pt x="1752" y="1517"/>
                  </a:lnTo>
                  <a:lnTo>
                    <a:pt x="1752" y="1517"/>
                  </a:lnTo>
                  <a:lnTo>
                    <a:pt x="1732" y="1517"/>
                  </a:lnTo>
                  <a:lnTo>
                    <a:pt x="1732" y="1517"/>
                  </a:lnTo>
                  <a:lnTo>
                    <a:pt x="1717" y="1517"/>
                  </a:lnTo>
                  <a:lnTo>
                    <a:pt x="1717" y="1517"/>
                  </a:lnTo>
                  <a:lnTo>
                    <a:pt x="1707" y="1518"/>
                  </a:lnTo>
                  <a:lnTo>
                    <a:pt x="1707" y="1518"/>
                  </a:lnTo>
                  <a:lnTo>
                    <a:pt x="1701" y="1519"/>
                  </a:lnTo>
                  <a:lnTo>
                    <a:pt x="1701" y="1519"/>
                  </a:lnTo>
                  <a:lnTo>
                    <a:pt x="1698" y="1520"/>
                  </a:lnTo>
                  <a:lnTo>
                    <a:pt x="1612" y="1577"/>
                  </a:lnTo>
                  <a:lnTo>
                    <a:pt x="1612" y="1577"/>
                  </a:lnTo>
                  <a:lnTo>
                    <a:pt x="1606" y="1581"/>
                  </a:lnTo>
                  <a:lnTo>
                    <a:pt x="1606" y="1581"/>
                  </a:lnTo>
                  <a:lnTo>
                    <a:pt x="1604" y="1584"/>
                  </a:lnTo>
                  <a:lnTo>
                    <a:pt x="1603" y="1586"/>
                  </a:lnTo>
                  <a:lnTo>
                    <a:pt x="1603" y="1586"/>
                  </a:lnTo>
                  <a:lnTo>
                    <a:pt x="1602" y="1595"/>
                  </a:lnTo>
                  <a:lnTo>
                    <a:pt x="1602" y="1595"/>
                  </a:lnTo>
                  <a:lnTo>
                    <a:pt x="1602" y="1607"/>
                  </a:lnTo>
                  <a:lnTo>
                    <a:pt x="1602" y="1607"/>
                  </a:lnTo>
                  <a:lnTo>
                    <a:pt x="1603" y="1625"/>
                  </a:lnTo>
                  <a:lnTo>
                    <a:pt x="1603" y="1625"/>
                  </a:lnTo>
                  <a:lnTo>
                    <a:pt x="1604" y="1630"/>
                  </a:lnTo>
                  <a:lnTo>
                    <a:pt x="1606" y="1635"/>
                  </a:lnTo>
                  <a:lnTo>
                    <a:pt x="1606" y="1635"/>
                  </a:lnTo>
                  <a:lnTo>
                    <a:pt x="1609" y="1636"/>
                  </a:lnTo>
                  <a:lnTo>
                    <a:pt x="1613" y="1636"/>
                  </a:lnTo>
                  <a:lnTo>
                    <a:pt x="1613" y="1636"/>
                  </a:lnTo>
                  <a:lnTo>
                    <a:pt x="1618" y="1635"/>
                  </a:lnTo>
                  <a:lnTo>
                    <a:pt x="1625" y="1631"/>
                  </a:lnTo>
                  <a:lnTo>
                    <a:pt x="1688" y="1596"/>
                  </a:lnTo>
                  <a:lnTo>
                    <a:pt x="1689" y="1855"/>
                  </a:lnTo>
                  <a:lnTo>
                    <a:pt x="1616" y="1855"/>
                  </a:lnTo>
                  <a:lnTo>
                    <a:pt x="1616" y="1855"/>
                  </a:lnTo>
                  <a:lnTo>
                    <a:pt x="1613" y="1855"/>
                  </a:lnTo>
                  <a:lnTo>
                    <a:pt x="1611" y="1856"/>
                  </a:lnTo>
                  <a:lnTo>
                    <a:pt x="1611" y="1856"/>
                  </a:lnTo>
                  <a:lnTo>
                    <a:pt x="1609" y="1859"/>
                  </a:lnTo>
                  <a:lnTo>
                    <a:pt x="1606" y="1862"/>
                  </a:lnTo>
                  <a:lnTo>
                    <a:pt x="1606" y="1862"/>
                  </a:lnTo>
                  <a:lnTo>
                    <a:pt x="1605" y="1867"/>
                  </a:lnTo>
                  <a:lnTo>
                    <a:pt x="1604" y="1872"/>
                  </a:lnTo>
                  <a:lnTo>
                    <a:pt x="1604" y="1872"/>
                  </a:lnTo>
                  <a:lnTo>
                    <a:pt x="1604" y="1886"/>
                  </a:lnTo>
                  <a:lnTo>
                    <a:pt x="1604" y="1886"/>
                  </a:lnTo>
                  <a:lnTo>
                    <a:pt x="1605" y="1901"/>
                  </a:lnTo>
                  <a:lnTo>
                    <a:pt x="1605" y="1901"/>
                  </a:lnTo>
                  <a:lnTo>
                    <a:pt x="1606" y="1907"/>
                  </a:lnTo>
                  <a:lnTo>
                    <a:pt x="1608" y="1911"/>
                  </a:lnTo>
                  <a:lnTo>
                    <a:pt x="1608" y="1911"/>
                  </a:lnTo>
                  <a:lnTo>
                    <a:pt x="1609" y="1914"/>
                  </a:lnTo>
                  <a:lnTo>
                    <a:pt x="1611" y="1916"/>
                  </a:lnTo>
                  <a:lnTo>
                    <a:pt x="1611" y="1916"/>
                  </a:lnTo>
                  <a:lnTo>
                    <a:pt x="1613" y="1918"/>
                  </a:lnTo>
                  <a:lnTo>
                    <a:pt x="1616" y="1918"/>
                  </a:lnTo>
                  <a:lnTo>
                    <a:pt x="1835" y="1916"/>
                  </a:lnTo>
                  <a:lnTo>
                    <a:pt x="1835" y="1916"/>
                  </a:lnTo>
                  <a:lnTo>
                    <a:pt x="1837" y="1916"/>
                  </a:lnTo>
                  <a:lnTo>
                    <a:pt x="1839" y="1915"/>
                  </a:lnTo>
                  <a:lnTo>
                    <a:pt x="1839" y="1915"/>
                  </a:lnTo>
                  <a:lnTo>
                    <a:pt x="1842" y="1913"/>
                  </a:lnTo>
                  <a:lnTo>
                    <a:pt x="1844" y="1909"/>
                  </a:lnTo>
                  <a:lnTo>
                    <a:pt x="1844" y="1909"/>
                  </a:lnTo>
                  <a:lnTo>
                    <a:pt x="1845" y="1906"/>
                  </a:lnTo>
                  <a:lnTo>
                    <a:pt x="1846" y="1900"/>
                  </a:lnTo>
                  <a:lnTo>
                    <a:pt x="1846" y="1900"/>
                  </a:lnTo>
                  <a:lnTo>
                    <a:pt x="1848" y="1885"/>
                  </a:lnTo>
                  <a:lnTo>
                    <a:pt x="1848" y="1885"/>
                  </a:lnTo>
                  <a:lnTo>
                    <a:pt x="1846" y="1870"/>
                  </a:lnTo>
                  <a:lnTo>
                    <a:pt x="1846" y="1870"/>
                  </a:lnTo>
                  <a:lnTo>
                    <a:pt x="1845" y="1866"/>
                  </a:lnTo>
                  <a:lnTo>
                    <a:pt x="1844" y="1861"/>
                  </a:lnTo>
                  <a:lnTo>
                    <a:pt x="1844" y="1861"/>
                  </a:lnTo>
                  <a:close/>
                  <a:moveTo>
                    <a:pt x="971" y="1164"/>
                  </a:moveTo>
                  <a:lnTo>
                    <a:pt x="971" y="1164"/>
                  </a:lnTo>
                  <a:lnTo>
                    <a:pt x="972" y="1166"/>
                  </a:lnTo>
                  <a:lnTo>
                    <a:pt x="975" y="1166"/>
                  </a:lnTo>
                  <a:lnTo>
                    <a:pt x="1194" y="1164"/>
                  </a:lnTo>
                  <a:lnTo>
                    <a:pt x="1194" y="1164"/>
                  </a:lnTo>
                  <a:lnTo>
                    <a:pt x="1197" y="1164"/>
                  </a:lnTo>
                  <a:lnTo>
                    <a:pt x="1199" y="1163"/>
                  </a:lnTo>
                  <a:lnTo>
                    <a:pt x="1199" y="1163"/>
                  </a:lnTo>
                  <a:lnTo>
                    <a:pt x="1201" y="1161"/>
                  </a:lnTo>
                  <a:lnTo>
                    <a:pt x="1202" y="1157"/>
                  </a:lnTo>
                  <a:lnTo>
                    <a:pt x="1202" y="1157"/>
                  </a:lnTo>
                  <a:lnTo>
                    <a:pt x="1204" y="1154"/>
                  </a:lnTo>
                  <a:lnTo>
                    <a:pt x="1205" y="1148"/>
                  </a:lnTo>
                  <a:lnTo>
                    <a:pt x="1205" y="1148"/>
                  </a:lnTo>
                  <a:lnTo>
                    <a:pt x="1206" y="1133"/>
                  </a:lnTo>
                  <a:lnTo>
                    <a:pt x="1206" y="1133"/>
                  </a:lnTo>
                  <a:lnTo>
                    <a:pt x="1205" y="1118"/>
                  </a:lnTo>
                  <a:lnTo>
                    <a:pt x="1205" y="1118"/>
                  </a:lnTo>
                  <a:lnTo>
                    <a:pt x="1204" y="1114"/>
                  </a:lnTo>
                  <a:lnTo>
                    <a:pt x="1202" y="1109"/>
                  </a:lnTo>
                  <a:lnTo>
                    <a:pt x="1202" y="1109"/>
                  </a:lnTo>
                  <a:lnTo>
                    <a:pt x="1201" y="1105"/>
                  </a:lnTo>
                  <a:lnTo>
                    <a:pt x="1199" y="1103"/>
                  </a:lnTo>
                  <a:lnTo>
                    <a:pt x="1199" y="1103"/>
                  </a:lnTo>
                  <a:lnTo>
                    <a:pt x="1197" y="1102"/>
                  </a:lnTo>
                  <a:lnTo>
                    <a:pt x="1193" y="1102"/>
                  </a:lnTo>
                  <a:lnTo>
                    <a:pt x="1129" y="1102"/>
                  </a:lnTo>
                  <a:lnTo>
                    <a:pt x="1127" y="774"/>
                  </a:lnTo>
                  <a:lnTo>
                    <a:pt x="1127" y="774"/>
                  </a:lnTo>
                  <a:lnTo>
                    <a:pt x="1126" y="772"/>
                  </a:lnTo>
                  <a:lnTo>
                    <a:pt x="1126" y="769"/>
                  </a:lnTo>
                  <a:lnTo>
                    <a:pt x="1126" y="769"/>
                  </a:lnTo>
                  <a:lnTo>
                    <a:pt x="1124" y="767"/>
                  </a:lnTo>
                  <a:lnTo>
                    <a:pt x="1121" y="766"/>
                  </a:lnTo>
                  <a:lnTo>
                    <a:pt x="1121" y="766"/>
                  </a:lnTo>
                  <a:lnTo>
                    <a:pt x="1110" y="765"/>
                  </a:lnTo>
                  <a:lnTo>
                    <a:pt x="1110" y="765"/>
                  </a:lnTo>
                  <a:lnTo>
                    <a:pt x="1091" y="765"/>
                  </a:lnTo>
                  <a:lnTo>
                    <a:pt x="1091" y="765"/>
                  </a:lnTo>
                  <a:lnTo>
                    <a:pt x="1076" y="765"/>
                  </a:lnTo>
                  <a:lnTo>
                    <a:pt x="1076" y="765"/>
                  </a:lnTo>
                  <a:lnTo>
                    <a:pt x="1066" y="766"/>
                  </a:lnTo>
                  <a:lnTo>
                    <a:pt x="1066" y="766"/>
                  </a:lnTo>
                  <a:lnTo>
                    <a:pt x="1059" y="767"/>
                  </a:lnTo>
                  <a:lnTo>
                    <a:pt x="1059" y="767"/>
                  </a:lnTo>
                  <a:lnTo>
                    <a:pt x="1056" y="768"/>
                  </a:lnTo>
                  <a:lnTo>
                    <a:pt x="971" y="825"/>
                  </a:lnTo>
                  <a:lnTo>
                    <a:pt x="971" y="825"/>
                  </a:lnTo>
                  <a:lnTo>
                    <a:pt x="965" y="829"/>
                  </a:lnTo>
                  <a:lnTo>
                    <a:pt x="965" y="829"/>
                  </a:lnTo>
                  <a:lnTo>
                    <a:pt x="964" y="832"/>
                  </a:lnTo>
                  <a:lnTo>
                    <a:pt x="962" y="834"/>
                  </a:lnTo>
                  <a:lnTo>
                    <a:pt x="962" y="834"/>
                  </a:lnTo>
                  <a:lnTo>
                    <a:pt x="960" y="843"/>
                  </a:lnTo>
                  <a:lnTo>
                    <a:pt x="960" y="843"/>
                  </a:lnTo>
                  <a:lnTo>
                    <a:pt x="960" y="855"/>
                  </a:lnTo>
                  <a:lnTo>
                    <a:pt x="960" y="855"/>
                  </a:lnTo>
                  <a:lnTo>
                    <a:pt x="961" y="873"/>
                  </a:lnTo>
                  <a:lnTo>
                    <a:pt x="961" y="873"/>
                  </a:lnTo>
                  <a:lnTo>
                    <a:pt x="962" y="878"/>
                  </a:lnTo>
                  <a:lnTo>
                    <a:pt x="965" y="883"/>
                  </a:lnTo>
                  <a:lnTo>
                    <a:pt x="965" y="883"/>
                  </a:lnTo>
                  <a:lnTo>
                    <a:pt x="968" y="884"/>
                  </a:lnTo>
                  <a:lnTo>
                    <a:pt x="972" y="884"/>
                  </a:lnTo>
                  <a:lnTo>
                    <a:pt x="972" y="884"/>
                  </a:lnTo>
                  <a:lnTo>
                    <a:pt x="977" y="883"/>
                  </a:lnTo>
                  <a:lnTo>
                    <a:pt x="983" y="879"/>
                  </a:lnTo>
                  <a:lnTo>
                    <a:pt x="1047" y="844"/>
                  </a:lnTo>
                  <a:lnTo>
                    <a:pt x="1048" y="1103"/>
                  </a:lnTo>
                  <a:lnTo>
                    <a:pt x="974" y="1103"/>
                  </a:lnTo>
                  <a:lnTo>
                    <a:pt x="974" y="1103"/>
                  </a:lnTo>
                  <a:lnTo>
                    <a:pt x="972" y="1103"/>
                  </a:lnTo>
                  <a:lnTo>
                    <a:pt x="969" y="1104"/>
                  </a:lnTo>
                  <a:lnTo>
                    <a:pt x="969" y="1104"/>
                  </a:lnTo>
                  <a:lnTo>
                    <a:pt x="967" y="1107"/>
                  </a:lnTo>
                  <a:lnTo>
                    <a:pt x="966" y="1110"/>
                  </a:lnTo>
                  <a:lnTo>
                    <a:pt x="966" y="1110"/>
                  </a:lnTo>
                  <a:lnTo>
                    <a:pt x="964" y="1115"/>
                  </a:lnTo>
                  <a:lnTo>
                    <a:pt x="964" y="1119"/>
                  </a:lnTo>
                  <a:lnTo>
                    <a:pt x="964" y="1119"/>
                  </a:lnTo>
                  <a:lnTo>
                    <a:pt x="962" y="1134"/>
                  </a:lnTo>
                  <a:lnTo>
                    <a:pt x="962" y="1134"/>
                  </a:lnTo>
                  <a:lnTo>
                    <a:pt x="964" y="1149"/>
                  </a:lnTo>
                  <a:lnTo>
                    <a:pt x="964" y="1149"/>
                  </a:lnTo>
                  <a:lnTo>
                    <a:pt x="965" y="1155"/>
                  </a:lnTo>
                  <a:lnTo>
                    <a:pt x="966" y="1159"/>
                  </a:lnTo>
                  <a:lnTo>
                    <a:pt x="966" y="1159"/>
                  </a:lnTo>
                  <a:lnTo>
                    <a:pt x="968" y="1162"/>
                  </a:lnTo>
                  <a:lnTo>
                    <a:pt x="971" y="1164"/>
                  </a:lnTo>
                  <a:lnTo>
                    <a:pt x="971" y="1164"/>
                  </a:lnTo>
                  <a:close/>
                  <a:moveTo>
                    <a:pt x="874" y="1571"/>
                  </a:moveTo>
                  <a:lnTo>
                    <a:pt x="874" y="1571"/>
                  </a:lnTo>
                  <a:lnTo>
                    <a:pt x="864" y="1558"/>
                  </a:lnTo>
                  <a:lnTo>
                    <a:pt x="855" y="1548"/>
                  </a:lnTo>
                  <a:lnTo>
                    <a:pt x="844" y="1539"/>
                  </a:lnTo>
                  <a:lnTo>
                    <a:pt x="831" y="1531"/>
                  </a:lnTo>
                  <a:lnTo>
                    <a:pt x="831" y="1531"/>
                  </a:lnTo>
                  <a:lnTo>
                    <a:pt x="816" y="1525"/>
                  </a:lnTo>
                  <a:lnTo>
                    <a:pt x="800" y="1520"/>
                  </a:lnTo>
                  <a:lnTo>
                    <a:pt x="782" y="1518"/>
                  </a:lnTo>
                  <a:lnTo>
                    <a:pt x="763" y="1517"/>
                  </a:lnTo>
                  <a:lnTo>
                    <a:pt x="763" y="1517"/>
                  </a:lnTo>
                  <a:lnTo>
                    <a:pt x="743" y="1518"/>
                  </a:lnTo>
                  <a:lnTo>
                    <a:pt x="726" y="1521"/>
                  </a:lnTo>
                  <a:lnTo>
                    <a:pt x="710" y="1526"/>
                  </a:lnTo>
                  <a:lnTo>
                    <a:pt x="695" y="1532"/>
                  </a:lnTo>
                  <a:lnTo>
                    <a:pt x="695" y="1532"/>
                  </a:lnTo>
                  <a:lnTo>
                    <a:pt x="682" y="1540"/>
                  </a:lnTo>
                  <a:lnTo>
                    <a:pt x="670" y="1549"/>
                  </a:lnTo>
                  <a:lnTo>
                    <a:pt x="659" y="1561"/>
                  </a:lnTo>
                  <a:lnTo>
                    <a:pt x="650" y="1573"/>
                  </a:lnTo>
                  <a:lnTo>
                    <a:pt x="650" y="1573"/>
                  </a:lnTo>
                  <a:lnTo>
                    <a:pt x="643" y="1588"/>
                  </a:lnTo>
                  <a:lnTo>
                    <a:pt x="636" y="1603"/>
                  </a:lnTo>
                  <a:lnTo>
                    <a:pt x="630" y="1621"/>
                  </a:lnTo>
                  <a:lnTo>
                    <a:pt x="625" y="1639"/>
                  </a:lnTo>
                  <a:lnTo>
                    <a:pt x="625" y="1639"/>
                  </a:lnTo>
                  <a:lnTo>
                    <a:pt x="622" y="1659"/>
                  </a:lnTo>
                  <a:lnTo>
                    <a:pt x="620" y="1680"/>
                  </a:lnTo>
                  <a:lnTo>
                    <a:pt x="619" y="1703"/>
                  </a:lnTo>
                  <a:lnTo>
                    <a:pt x="617" y="1726"/>
                  </a:lnTo>
                  <a:lnTo>
                    <a:pt x="617" y="1726"/>
                  </a:lnTo>
                  <a:lnTo>
                    <a:pt x="619" y="1749"/>
                  </a:lnTo>
                  <a:lnTo>
                    <a:pt x="620" y="1771"/>
                  </a:lnTo>
                  <a:lnTo>
                    <a:pt x="622" y="1792"/>
                  </a:lnTo>
                  <a:lnTo>
                    <a:pt x="624" y="1811"/>
                  </a:lnTo>
                  <a:lnTo>
                    <a:pt x="624" y="1811"/>
                  </a:lnTo>
                  <a:lnTo>
                    <a:pt x="629" y="1830"/>
                  </a:lnTo>
                  <a:lnTo>
                    <a:pt x="634" y="1846"/>
                  </a:lnTo>
                  <a:lnTo>
                    <a:pt x="639" y="1861"/>
                  </a:lnTo>
                  <a:lnTo>
                    <a:pt x="647" y="1875"/>
                  </a:lnTo>
                  <a:lnTo>
                    <a:pt x="647" y="1875"/>
                  </a:lnTo>
                  <a:lnTo>
                    <a:pt x="655" y="1887"/>
                  </a:lnTo>
                  <a:lnTo>
                    <a:pt x="666" y="1898"/>
                  </a:lnTo>
                  <a:lnTo>
                    <a:pt x="677" y="1907"/>
                  </a:lnTo>
                  <a:lnTo>
                    <a:pt x="690" y="1915"/>
                  </a:lnTo>
                  <a:lnTo>
                    <a:pt x="690" y="1915"/>
                  </a:lnTo>
                  <a:lnTo>
                    <a:pt x="704" y="1921"/>
                  </a:lnTo>
                  <a:lnTo>
                    <a:pt x="720" y="1926"/>
                  </a:lnTo>
                  <a:lnTo>
                    <a:pt x="737" y="1928"/>
                  </a:lnTo>
                  <a:lnTo>
                    <a:pt x="757" y="1929"/>
                  </a:lnTo>
                  <a:lnTo>
                    <a:pt x="757" y="1929"/>
                  </a:lnTo>
                  <a:lnTo>
                    <a:pt x="777" y="1928"/>
                  </a:lnTo>
                  <a:lnTo>
                    <a:pt x="794" y="1926"/>
                  </a:lnTo>
                  <a:lnTo>
                    <a:pt x="810" y="1921"/>
                  </a:lnTo>
                  <a:lnTo>
                    <a:pt x="825" y="1914"/>
                  </a:lnTo>
                  <a:lnTo>
                    <a:pt x="825" y="1914"/>
                  </a:lnTo>
                  <a:lnTo>
                    <a:pt x="838" y="1906"/>
                  </a:lnTo>
                  <a:lnTo>
                    <a:pt x="851" y="1897"/>
                  </a:lnTo>
                  <a:lnTo>
                    <a:pt x="861" y="1885"/>
                  </a:lnTo>
                  <a:lnTo>
                    <a:pt x="870" y="1872"/>
                  </a:lnTo>
                  <a:lnTo>
                    <a:pt x="870" y="1872"/>
                  </a:lnTo>
                  <a:lnTo>
                    <a:pt x="878" y="1859"/>
                  </a:lnTo>
                  <a:lnTo>
                    <a:pt x="885" y="1842"/>
                  </a:lnTo>
                  <a:lnTo>
                    <a:pt x="891" y="1825"/>
                  </a:lnTo>
                  <a:lnTo>
                    <a:pt x="894" y="1807"/>
                  </a:lnTo>
                  <a:lnTo>
                    <a:pt x="894" y="1807"/>
                  </a:lnTo>
                  <a:lnTo>
                    <a:pt x="898" y="1787"/>
                  </a:lnTo>
                  <a:lnTo>
                    <a:pt x="900" y="1766"/>
                  </a:lnTo>
                  <a:lnTo>
                    <a:pt x="901" y="1744"/>
                  </a:lnTo>
                  <a:lnTo>
                    <a:pt x="902" y="1721"/>
                  </a:lnTo>
                  <a:lnTo>
                    <a:pt x="902" y="1721"/>
                  </a:lnTo>
                  <a:lnTo>
                    <a:pt x="901" y="1697"/>
                  </a:lnTo>
                  <a:lnTo>
                    <a:pt x="900" y="1675"/>
                  </a:lnTo>
                  <a:lnTo>
                    <a:pt x="898" y="1654"/>
                  </a:lnTo>
                  <a:lnTo>
                    <a:pt x="896" y="1635"/>
                  </a:lnTo>
                  <a:lnTo>
                    <a:pt x="896" y="1635"/>
                  </a:lnTo>
                  <a:lnTo>
                    <a:pt x="892" y="1617"/>
                  </a:lnTo>
                  <a:lnTo>
                    <a:pt x="886" y="1600"/>
                  </a:lnTo>
                  <a:lnTo>
                    <a:pt x="881" y="1585"/>
                  </a:lnTo>
                  <a:lnTo>
                    <a:pt x="874" y="1571"/>
                  </a:lnTo>
                  <a:lnTo>
                    <a:pt x="874" y="1571"/>
                  </a:lnTo>
                  <a:close/>
                  <a:moveTo>
                    <a:pt x="819" y="1767"/>
                  </a:moveTo>
                  <a:lnTo>
                    <a:pt x="819" y="1767"/>
                  </a:lnTo>
                  <a:lnTo>
                    <a:pt x="818" y="1786"/>
                  </a:lnTo>
                  <a:lnTo>
                    <a:pt x="816" y="1803"/>
                  </a:lnTo>
                  <a:lnTo>
                    <a:pt x="816" y="1803"/>
                  </a:lnTo>
                  <a:lnTo>
                    <a:pt x="812" y="1817"/>
                  </a:lnTo>
                  <a:lnTo>
                    <a:pt x="809" y="1830"/>
                  </a:lnTo>
                  <a:lnTo>
                    <a:pt x="809" y="1830"/>
                  </a:lnTo>
                  <a:lnTo>
                    <a:pt x="803" y="1840"/>
                  </a:lnTo>
                  <a:lnTo>
                    <a:pt x="797" y="1849"/>
                  </a:lnTo>
                  <a:lnTo>
                    <a:pt x="797" y="1849"/>
                  </a:lnTo>
                  <a:lnTo>
                    <a:pt x="789" y="1856"/>
                  </a:lnTo>
                  <a:lnTo>
                    <a:pt x="781" y="1861"/>
                  </a:lnTo>
                  <a:lnTo>
                    <a:pt x="781" y="1861"/>
                  </a:lnTo>
                  <a:lnTo>
                    <a:pt x="771" y="1863"/>
                  </a:lnTo>
                  <a:lnTo>
                    <a:pt x="760" y="1864"/>
                  </a:lnTo>
                  <a:lnTo>
                    <a:pt x="760" y="1864"/>
                  </a:lnTo>
                  <a:lnTo>
                    <a:pt x="752" y="1864"/>
                  </a:lnTo>
                  <a:lnTo>
                    <a:pt x="745" y="1863"/>
                  </a:lnTo>
                  <a:lnTo>
                    <a:pt x="739" y="1861"/>
                  </a:lnTo>
                  <a:lnTo>
                    <a:pt x="733" y="1859"/>
                  </a:lnTo>
                  <a:lnTo>
                    <a:pt x="733" y="1859"/>
                  </a:lnTo>
                  <a:lnTo>
                    <a:pt x="727" y="1854"/>
                  </a:lnTo>
                  <a:lnTo>
                    <a:pt x="722" y="1849"/>
                  </a:lnTo>
                  <a:lnTo>
                    <a:pt x="718" y="1842"/>
                  </a:lnTo>
                  <a:lnTo>
                    <a:pt x="714" y="1835"/>
                  </a:lnTo>
                  <a:lnTo>
                    <a:pt x="714" y="1835"/>
                  </a:lnTo>
                  <a:lnTo>
                    <a:pt x="711" y="1826"/>
                  </a:lnTo>
                  <a:lnTo>
                    <a:pt x="707" y="1816"/>
                  </a:lnTo>
                  <a:lnTo>
                    <a:pt x="705" y="1804"/>
                  </a:lnTo>
                  <a:lnTo>
                    <a:pt x="703" y="1792"/>
                  </a:lnTo>
                  <a:lnTo>
                    <a:pt x="703" y="1792"/>
                  </a:lnTo>
                  <a:lnTo>
                    <a:pt x="700" y="1759"/>
                  </a:lnTo>
                  <a:lnTo>
                    <a:pt x="699" y="1721"/>
                  </a:lnTo>
                  <a:lnTo>
                    <a:pt x="699" y="1721"/>
                  </a:lnTo>
                  <a:lnTo>
                    <a:pt x="699" y="1689"/>
                  </a:lnTo>
                  <a:lnTo>
                    <a:pt x="702" y="1660"/>
                  </a:lnTo>
                  <a:lnTo>
                    <a:pt x="702" y="1660"/>
                  </a:lnTo>
                  <a:lnTo>
                    <a:pt x="705" y="1636"/>
                  </a:lnTo>
                  <a:lnTo>
                    <a:pt x="709" y="1625"/>
                  </a:lnTo>
                  <a:lnTo>
                    <a:pt x="711" y="1616"/>
                  </a:lnTo>
                  <a:lnTo>
                    <a:pt x="711" y="1616"/>
                  </a:lnTo>
                  <a:lnTo>
                    <a:pt x="715" y="1608"/>
                  </a:lnTo>
                  <a:lnTo>
                    <a:pt x="719" y="1601"/>
                  </a:lnTo>
                  <a:lnTo>
                    <a:pt x="725" y="1595"/>
                  </a:lnTo>
                  <a:lnTo>
                    <a:pt x="729" y="1589"/>
                  </a:lnTo>
                  <a:lnTo>
                    <a:pt x="729" y="1589"/>
                  </a:lnTo>
                  <a:lnTo>
                    <a:pt x="736" y="1586"/>
                  </a:lnTo>
                  <a:lnTo>
                    <a:pt x="743" y="1584"/>
                  </a:lnTo>
                  <a:lnTo>
                    <a:pt x="751" y="1581"/>
                  </a:lnTo>
                  <a:lnTo>
                    <a:pt x="759" y="1581"/>
                  </a:lnTo>
                  <a:lnTo>
                    <a:pt x="759" y="1581"/>
                  </a:lnTo>
                  <a:lnTo>
                    <a:pt x="770" y="1581"/>
                  </a:lnTo>
                  <a:lnTo>
                    <a:pt x="779" y="1584"/>
                  </a:lnTo>
                  <a:lnTo>
                    <a:pt x="779" y="1584"/>
                  </a:lnTo>
                  <a:lnTo>
                    <a:pt x="787" y="1587"/>
                  </a:lnTo>
                  <a:lnTo>
                    <a:pt x="794" y="1593"/>
                  </a:lnTo>
                  <a:lnTo>
                    <a:pt x="794" y="1593"/>
                  </a:lnTo>
                  <a:lnTo>
                    <a:pt x="801" y="1601"/>
                  </a:lnTo>
                  <a:lnTo>
                    <a:pt x="805" y="1610"/>
                  </a:lnTo>
                  <a:lnTo>
                    <a:pt x="805" y="1610"/>
                  </a:lnTo>
                  <a:lnTo>
                    <a:pt x="810" y="1623"/>
                  </a:lnTo>
                  <a:lnTo>
                    <a:pt x="814" y="1638"/>
                  </a:lnTo>
                  <a:lnTo>
                    <a:pt x="814" y="1638"/>
                  </a:lnTo>
                  <a:lnTo>
                    <a:pt x="817" y="1655"/>
                  </a:lnTo>
                  <a:lnTo>
                    <a:pt x="819" y="1675"/>
                  </a:lnTo>
                  <a:lnTo>
                    <a:pt x="819" y="1675"/>
                  </a:lnTo>
                  <a:lnTo>
                    <a:pt x="820" y="1698"/>
                  </a:lnTo>
                  <a:lnTo>
                    <a:pt x="820" y="1725"/>
                  </a:lnTo>
                  <a:lnTo>
                    <a:pt x="820" y="1725"/>
                  </a:lnTo>
                  <a:lnTo>
                    <a:pt x="819" y="1767"/>
                  </a:lnTo>
                  <a:lnTo>
                    <a:pt x="819" y="1767"/>
                  </a:lnTo>
                  <a:close/>
                  <a:moveTo>
                    <a:pt x="550" y="817"/>
                  </a:moveTo>
                  <a:lnTo>
                    <a:pt x="550" y="817"/>
                  </a:lnTo>
                  <a:lnTo>
                    <a:pt x="542" y="805"/>
                  </a:lnTo>
                  <a:lnTo>
                    <a:pt x="532" y="794"/>
                  </a:lnTo>
                  <a:lnTo>
                    <a:pt x="520" y="784"/>
                  </a:lnTo>
                  <a:lnTo>
                    <a:pt x="508" y="777"/>
                  </a:lnTo>
                  <a:lnTo>
                    <a:pt x="508" y="777"/>
                  </a:lnTo>
                  <a:lnTo>
                    <a:pt x="494" y="772"/>
                  </a:lnTo>
                  <a:lnTo>
                    <a:pt x="478" y="767"/>
                  </a:lnTo>
                  <a:lnTo>
                    <a:pt x="459" y="765"/>
                  </a:lnTo>
                  <a:lnTo>
                    <a:pt x="440" y="764"/>
                  </a:lnTo>
                  <a:lnTo>
                    <a:pt x="440" y="764"/>
                  </a:lnTo>
                  <a:lnTo>
                    <a:pt x="421" y="765"/>
                  </a:lnTo>
                  <a:lnTo>
                    <a:pt x="403" y="767"/>
                  </a:lnTo>
                  <a:lnTo>
                    <a:pt x="387" y="772"/>
                  </a:lnTo>
                  <a:lnTo>
                    <a:pt x="373" y="779"/>
                  </a:lnTo>
                  <a:lnTo>
                    <a:pt x="373" y="779"/>
                  </a:lnTo>
                  <a:lnTo>
                    <a:pt x="359" y="787"/>
                  </a:lnTo>
                  <a:lnTo>
                    <a:pt x="347" y="796"/>
                  </a:lnTo>
                  <a:lnTo>
                    <a:pt x="337" y="807"/>
                  </a:lnTo>
                  <a:lnTo>
                    <a:pt x="328" y="820"/>
                  </a:lnTo>
                  <a:lnTo>
                    <a:pt x="328" y="820"/>
                  </a:lnTo>
                  <a:lnTo>
                    <a:pt x="320" y="834"/>
                  </a:lnTo>
                  <a:lnTo>
                    <a:pt x="313" y="850"/>
                  </a:lnTo>
                  <a:lnTo>
                    <a:pt x="307" y="868"/>
                  </a:lnTo>
                  <a:lnTo>
                    <a:pt x="302" y="886"/>
                  </a:lnTo>
                  <a:lnTo>
                    <a:pt x="302" y="886"/>
                  </a:lnTo>
                  <a:lnTo>
                    <a:pt x="299" y="906"/>
                  </a:lnTo>
                  <a:lnTo>
                    <a:pt x="297" y="926"/>
                  </a:lnTo>
                  <a:lnTo>
                    <a:pt x="295" y="948"/>
                  </a:lnTo>
                  <a:lnTo>
                    <a:pt x="295" y="971"/>
                  </a:lnTo>
                  <a:lnTo>
                    <a:pt x="295" y="971"/>
                  </a:lnTo>
                  <a:lnTo>
                    <a:pt x="295" y="995"/>
                  </a:lnTo>
                  <a:lnTo>
                    <a:pt x="298" y="1018"/>
                  </a:lnTo>
                  <a:lnTo>
                    <a:pt x="299" y="1038"/>
                  </a:lnTo>
                  <a:lnTo>
                    <a:pt x="302" y="1057"/>
                  </a:lnTo>
                  <a:lnTo>
                    <a:pt x="302" y="1057"/>
                  </a:lnTo>
                  <a:lnTo>
                    <a:pt x="306" y="1075"/>
                  </a:lnTo>
                  <a:lnTo>
                    <a:pt x="310" y="1093"/>
                  </a:lnTo>
                  <a:lnTo>
                    <a:pt x="317" y="1108"/>
                  </a:lnTo>
                  <a:lnTo>
                    <a:pt x="324" y="1122"/>
                  </a:lnTo>
                  <a:lnTo>
                    <a:pt x="324" y="1122"/>
                  </a:lnTo>
                  <a:lnTo>
                    <a:pt x="334" y="1134"/>
                  </a:lnTo>
                  <a:lnTo>
                    <a:pt x="343" y="1145"/>
                  </a:lnTo>
                  <a:lnTo>
                    <a:pt x="354" y="1154"/>
                  </a:lnTo>
                  <a:lnTo>
                    <a:pt x="367" y="1162"/>
                  </a:lnTo>
                  <a:lnTo>
                    <a:pt x="367" y="1162"/>
                  </a:lnTo>
                  <a:lnTo>
                    <a:pt x="381" y="1168"/>
                  </a:lnTo>
                  <a:lnTo>
                    <a:pt x="397" y="1172"/>
                  </a:lnTo>
                  <a:lnTo>
                    <a:pt x="415" y="1175"/>
                  </a:lnTo>
                  <a:lnTo>
                    <a:pt x="435" y="1175"/>
                  </a:lnTo>
                  <a:lnTo>
                    <a:pt x="435" y="1175"/>
                  </a:lnTo>
                  <a:lnTo>
                    <a:pt x="454" y="1175"/>
                  </a:lnTo>
                  <a:lnTo>
                    <a:pt x="472" y="1171"/>
                  </a:lnTo>
                  <a:lnTo>
                    <a:pt x="488" y="1167"/>
                  </a:lnTo>
                  <a:lnTo>
                    <a:pt x="502" y="1161"/>
                  </a:lnTo>
                  <a:lnTo>
                    <a:pt x="502" y="1161"/>
                  </a:lnTo>
                  <a:lnTo>
                    <a:pt x="516" y="1153"/>
                  </a:lnTo>
                  <a:lnTo>
                    <a:pt x="527" y="1142"/>
                  </a:lnTo>
                  <a:lnTo>
                    <a:pt x="538" y="1132"/>
                  </a:lnTo>
                  <a:lnTo>
                    <a:pt x="547" y="1119"/>
                  </a:lnTo>
                  <a:lnTo>
                    <a:pt x="547" y="1119"/>
                  </a:lnTo>
                  <a:lnTo>
                    <a:pt x="555" y="1104"/>
                  </a:lnTo>
                  <a:lnTo>
                    <a:pt x="562" y="1089"/>
                  </a:lnTo>
                  <a:lnTo>
                    <a:pt x="568" y="1072"/>
                  </a:lnTo>
                  <a:lnTo>
                    <a:pt x="572" y="1053"/>
                  </a:lnTo>
                  <a:lnTo>
                    <a:pt x="572" y="1053"/>
                  </a:lnTo>
                  <a:lnTo>
                    <a:pt x="576" y="1034"/>
                  </a:lnTo>
                  <a:lnTo>
                    <a:pt x="578" y="1013"/>
                  </a:lnTo>
                  <a:lnTo>
                    <a:pt x="579" y="990"/>
                  </a:lnTo>
                  <a:lnTo>
                    <a:pt x="579" y="967"/>
                  </a:lnTo>
                  <a:lnTo>
                    <a:pt x="579" y="967"/>
                  </a:lnTo>
                  <a:lnTo>
                    <a:pt x="579" y="944"/>
                  </a:lnTo>
                  <a:lnTo>
                    <a:pt x="578" y="922"/>
                  </a:lnTo>
                  <a:lnTo>
                    <a:pt x="576" y="901"/>
                  </a:lnTo>
                  <a:lnTo>
                    <a:pt x="572" y="881"/>
                  </a:lnTo>
                  <a:lnTo>
                    <a:pt x="572" y="881"/>
                  </a:lnTo>
                  <a:lnTo>
                    <a:pt x="569" y="863"/>
                  </a:lnTo>
                  <a:lnTo>
                    <a:pt x="564" y="847"/>
                  </a:lnTo>
                  <a:lnTo>
                    <a:pt x="559" y="831"/>
                  </a:lnTo>
                  <a:lnTo>
                    <a:pt x="550" y="817"/>
                  </a:lnTo>
                  <a:lnTo>
                    <a:pt x="550" y="817"/>
                  </a:lnTo>
                  <a:close/>
                  <a:moveTo>
                    <a:pt x="497" y="1014"/>
                  </a:moveTo>
                  <a:lnTo>
                    <a:pt x="497" y="1014"/>
                  </a:lnTo>
                  <a:lnTo>
                    <a:pt x="496" y="1033"/>
                  </a:lnTo>
                  <a:lnTo>
                    <a:pt x="494" y="1049"/>
                  </a:lnTo>
                  <a:lnTo>
                    <a:pt x="494" y="1049"/>
                  </a:lnTo>
                  <a:lnTo>
                    <a:pt x="490" y="1064"/>
                  </a:lnTo>
                  <a:lnTo>
                    <a:pt x="486" y="1077"/>
                  </a:lnTo>
                  <a:lnTo>
                    <a:pt x="486" y="1077"/>
                  </a:lnTo>
                  <a:lnTo>
                    <a:pt x="481" y="1087"/>
                  </a:lnTo>
                  <a:lnTo>
                    <a:pt x="474" y="1095"/>
                  </a:lnTo>
                  <a:lnTo>
                    <a:pt x="474" y="1095"/>
                  </a:lnTo>
                  <a:lnTo>
                    <a:pt x="467" y="1102"/>
                  </a:lnTo>
                  <a:lnTo>
                    <a:pt x="458" y="1107"/>
                  </a:lnTo>
                  <a:lnTo>
                    <a:pt x="458" y="1107"/>
                  </a:lnTo>
                  <a:lnTo>
                    <a:pt x="449" y="1110"/>
                  </a:lnTo>
                  <a:lnTo>
                    <a:pt x="437" y="1111"/>
                  </a:lnTo>
                  <a:lnTo>
                    <a:pt x="437" y="1111"/>
                  </a:lnTo>
                  <a:lnTo>
                    <a:pt x="429" y="1111"/>
                  </a:lnTo>
                  <a:lnTo>
                    <a:pt x="422" y="1109"/>
                  </a:lnTo>
                  <a:lnTo>
                    <a:pt x="415" y="1108"/>
                  </a:lnTo>
                  <a:lnTo>
                    <a:pt x="410" y="1104"/>
                  </a:lnTo>
                  <a:lnTo>
                    <a:pt x="410" y="1104"/>
                  </a:lnTo>
                  <a:lnTo>
                    <a:pt x="405" y="1101"/>
                  </a:lnTo>
                  <a:lnTo>
                    <a:pt x="399" y="1095"/>
                  </a:lnTo>
                  <a:lnTo>
                    <a:pt x="395" y="1089"/>
                  </a:lnTo>
                  <a:lnTo>
                    <a:pt x="391" y="1081"/>
                  </a:lnTo>
                  <a:lnTo>
                    <a:pt x="391" y="1081"/>
                  </a:lnTo>
                  <a:lnTo>
                    <a:pt x="388" y="1073"/>
                  </a:lnTo>
                  <a:lnTo>
                    <a:pt x="385" y="1063"/>
                  </a:lnTo>
                  <a:lnTo>
                    <a:pt x="382" y="1051"/>
                  </a:lnTo>
                  <a:lnTo>
                    <a:pt x="381" y="1037"/>
                  </a:lnTo>
                  <a:lnTo>
                    <a:pt x="381" y="1037"/>
                  </a:lnTo>
                  <a:lnTo>
                    <a:pt x="377" y="1006"/>
                  </a:lnTo>
                  <a:lnTo>
                    <a:pt x="376" y="967"/>
                  </a:lnTo>
                  <a:lnTo>
                    <a:pt x="376" y="967"/>
                  </a:lnTo>
                  <a:lnTo>
                    <a:pt x="377" y="934"/>
                  </a:lnTo>
                  <a:lnTo>
                    <a:pt x="380" y="907"/>
                  </a:lnTo>
                  <a:lnTo>
                    <a:pt x="380" y="907"/>
                  </a:lnTo>
                  <a:lnTo>
                    <a:pt x="383" y="883"/>
                  </a:lnTo>
                  <a:lnTo>
                    <a:pt x="385" y="872"/>
                  </a:lnTo>
                  <a:lnTo>
                    <a:pt x="389" y="863"/>
                  </a:lnTo>
                  <a:lnTo>
                    <a:pt x="389" y="863"/>
                  </a:lnTo>
                  <a:lnTo>
                    <a:pt x="392" y="855"/>
                  </a:lnTo>
                  <a:lnTo>
                    <a:pt x="397" y="848"/>
                  </a:lnTo>
                  <a:lnTo>
                    <a:pt x="402" y="841"/>
                  </a:lnTo>
                  <a:lnTo>
                    <a:pt x="407" y="836"/>
                  </a:lnTo>
                  <a:lnTo>
                    <a:pt x="407" y="836"/>
                  </a:lnTo>
                  <a:lnTo>
                    <a:pt x="413" y="833"/>
                  </a:lnTo>
                  <a:lnTo>
                    <a:pt x="420" y="829"/>
                  </a:lnTo>
                  <a:lnTo>
                    <a:pt x="428" y="828"/>
                  </a:lnTo>
                  <a:lnTo>
                    <a:pt x="437" y="827"/>
                  </a:lnTo>
                  <a:lnTo>
                    <a:pt x="437" y="827"/>
                  </a:lnTo>
                  <a:lnTo>
                    <a:pt x="447" y="828"/>
                  </a:lnTo>
                  <a:lnTo>
                    <a:pt x="456" y="831"/>
                  </a:lnTo>
                  <a:lnTo>
                    <a:pt x="456" y="831"/>
                  </a:lnTo>
                  <a:lnTo>
                    <a:pt x="464" y="834"/>
                  </a:lnTo>
                  <a:lnTo>
                    <a:pt x="472" y="840"/>
                  </a:lnTo>
                  <a:lnTo>
                    <a:pt x="472" y="840"/>
                  </a:lnTo>
                  <a:lnTo>
                    <a:pt x="478" y="847"/>
                  </a:lnTo>
                  <a:lnTo>
                    <a:pt x="484" y="857"/>
                  </a:lnTo>
                  <a:lnTo>
                    <a:pt x="484" y="857"/>
                  </a:lnTo>
                  <a:lnTo>
                    <a:pt x="488" y="870"/>
                  </a:lnTo>
                  <a:lnTo>
                    <a:pt x="492" y="884"/>
                  </a:lnTo>
                  <a:lnTo>
                    <a:pt x="492" y="884"/>
                  </a:lnTo>
                  <a:lnTo>
                    <a:pt x="494" y="901"/>
                  </a:lnTo>
                  <a:lnTo>
                    <a:pt x="496" y="922"/>
                  </a:lnTo>
                  <a:lnTo>
                    <a:pt x="496" y="922"/>
                  </a:lnTo>
                  <a:lnTo>
                    <a:pt x="497" y="945"/>
                  </a:lnTo>
                  <a:lnTo>
                    <a:pt x="499" y="971"/>
                  </a:lnTo>
                  <a:lnTo>
                    <a:pt x="499" y="971"/>
                  </a:lnTo>
                  <a:lnTo>
                    <a:pt x="497" y="1014"/>
                  </a:lnTo>
                  <a:lnTo>
                    <a:pt x="497" y="1014"/>
                  </a:lnTo>
                  <a:close/>
                  <a:moveTo>
                    <a:pt x="643" y="1120"/>
                  </a:moveTo>
                  <a:lnTo>
                    <a:pt x="643" y="1120"/>
                  </a:lnTo>
                  <a:lnTo>
                    <a:pt x="652" y="1132"/>
                  </a:lnTo>
                  <a:lnTo>
                    <a:pt x="661" y="1144"/>
                  </a:lnTo>
                  <a:lnTo>
                    <a:pt x="673" y="1153"/>
                  </a:lnTo>
                  <a:lnTo>
                    <a:pt x="685" y="1160"/>
                  </a:lnTo>
                  <a:lnTo>
                    <a:pt x="685" y="1160"/>
                  </a:lnTo>
                  <a:lnTo>
                    <a:pt x="700" y="1166"/>
                  </a:lnTo>
                  <a:lnTo>
                    <a:pt x="715" y="1170"/>
                  </a:lnTo>
                  <a:lnTo>
                    <a:pt x="734" y="1172"/>
                  </a:lnTo>
                  <a:lnTo>
                    <a:pt x="754" y="1174"/>
                  </a:lnTo>
                  <a:lnTo>
                    <a:pt x="754" y="1174"/>
                  </a:lnTo>
                  <a:lnTo>
                    <a:pt x="773" y="1172"/>
                  </a:lnTo>
                  <a:lnTo>
                    <a:pt x="790" y="1170"/>
                  </a:lnTo>
                  <a:lnTo>
                    <a:pt x="807" y="1166"/>
                  </a:lnTo>
                  <a:lnTo>
                    <a:pt x="822" y="1159"/>
                  </a:lnTo>
                  <a:lnTo>
                    <a:pt x="822" y="1159"/>
                  </a:lnTo>
                  <a:lnTo>
                    <a:pt x="834" y="1151"/>
                  </a:lnTo>
                  <a:lnTo>
                    <a:pt x="846" y="1141"/>
                  </a:lnTo>
                  <a:lnTo>
                    <a:pt x="857" y="1130"/>
                  </a:lnTo>
                  <a:lnTo>
                    <a:pt x="867" y="1117"/>
                  </a:lnTo>
                  <a:lnTo>
                    <a:pt x="867" y="1117"/>
                  </a:lnTo>
                  <a:lnTo>
                    <a:pt x="874" y="1103"/>
                  </a:lnTo>
                  <a:lnTo>
                    <a:pt x="881" y="1087"/>
                  </a:lnTo>
                  <a:lnTo>
                    <a:pt x="886" y="1070"/>
                  </a:lnTo>
                  <a:lnTo>
                    <a:pt x="891" y="1051"/>
                  </a:lnTo>
                  <a:lnTo>
                    <a:pt x="891" y="1051"/>
                  </a:lnTo>
                  <a:lnTo>
                    <a:pt x="894" y="1032"/>
                  </a:lnTo>
                  <a:lnTo>
                    <a:pt x="897" y="1011"/>
                  </a:lnTo>
                  <a:lnTo>
                    <a:pt x="898" y="989"/>
                  </a:lnTo>
                  <a:lnTo>
                    <a:pt x="898" y="966"/>
                  </a:lnTo>
                  <a:lnTo>
                    <a:pt x="898" y="966"/>
                  </a:lnTo>
                  <a:lnTo>
                    <a:pt x="898" y="943"/>
                  </a:lnTo>
                  <a:lnTo>
                    <a:pt x="897" y="921"/>
                  </a:lnTo>
                  <a:lnTo>
                    <a:pt x="894" y="899"/>
                  </a:lnTo>
                  <a:lnTo>
                    <a:pt x="892" y="880"/>
                  </a:lnTo>
                  <a:lnTo>
                    <a:pt x="892" y="880"/>
                  </a:lnTo>
                  <a:lnTo>
                    <a:pt x="887" y="862"/>
                  </a:lnTo>
                  <a:lnTo>
                    <a:pt x="883" y="844"/>
                  </a:lnTo>
                  <a:lnTo>
                    <a:pt x="877" y="829"/>
                  </a:lnTo>
                  <a:lnTo>
                    <a:pt x="869" y="816"/>
                  </a:lnTo>
                  <a:lnTo>
                    <a:pt x="869" y="816"/>
                  </a:lnTo>
                  <a:lnTo>
                    <a:pt x="861" y="803"/>
                  </a:lnTo>
                  <a:lnTo>
                    <a:pt x="851" y="792"/>
                  </a:lnTo>
                  <a:lnTo>
                    <a:pt x="839" y="783"/>
                  </a:lnTo>
                  <a:lnTo>
                    <a:pt x="826" y="775"/>
                  </a:lnTo>
                  <a:lnTo>
                    <a:pt x="826" y="775"/>
                  </a:lnTo>
                  <a:lnTo>
                    <a:pt x="812" y="769"/>
                  </a:lnTo>
                  <a:lnTo>
                    <a:pt x="796" y="765"/>
                  </a:lnTo>
                  <a:lnTo>
                    <a:pt x="779" y="762"/>
                  </a:lnTo>
                  <a:lnTo>
                    <a:pt x="759" y="762"/>
                  </a:lnTo>
                  <a:lnTo>
                    <a:pt x="759" y="762"/>
                  </a:lnTo>
                  <a:lnTo>
                    <a:pt x="740" y="762"/>
                  </a:lnTo>
                  <a:lnTo>
                    <a:pt x="722" y="766"/>
                  </a:lnTo>
                  <a:lnTo>
                    <a:pt x="706" y="770"/>
                  </a:lnTo>
                  <a:lnTo>
                    <a:pt x="691" y="776"/>
                  </a:lnTo>
                  <a:lnTo>
                    <a:pt x="691" y="776"/>
                  </a:lnTo>
                  <a:lnTo>
                    <a:pt x="679" y="784"/>
                  </a:lnTo>
                  <a:lnTo>
                    <a:pt x="666" y="795"/>
                  </a:lnTo>
                  <a:lnTo>
                    <a:pt x="655" y="805"/>
                  </a:lnTo>
                  <a:lnTo>
                    <a:pt x="646" y="818"/>
                  </a:lnTo>
                  <a:lnTo>
                    <a:pt x="646" y="818"/>
                  </a:lnTo>
                  <a:lnTo>
                    <a:pt x="638" y="833"/>
                  </a:lnTo>
                  <a:lnTo>
                    <a:pt x="631" y="848"/>
                  </a:lnTo>
                  <a:lnTo>
                    <a:pt x="625" y="865"/>
                  </a:lnTo>
                  <a:lnTo>
                    <a:pt x="622" y="884"/>
                  </a:lnTo>
                  <a:lnTo>
                    <a:pt x="622" y="884"/>
                  </a:lnTo>
                  <a:lnTo>
                    <a:pt x="619" y="904"/>
                  </a:lnTo>
                  <a:lnTo>
                    <a:pt x="616" y="925"/>
                  </a:lnTo>
                  <a:lnTo>
                    <a:pt x="614" y="947"/>
                  </a:lnTo>
                  <a:lnTo>
                    <a:pt x="614" y="970"/>
                  </a:lnTo>
                  <a:lnTo>
                    <a:pt x="614" y="970"/>
                  </a:lnTo>
                  <a:lnTo>
                    <a:pt x="615" y="993"/>
                  </a:lnTo>
                  <a:lnTo>
                    <a:pt x="616" y="1015"/>
                  </a:lnTo>
                  <a:lnTo>
                    <a:pt x="619" y="1036"/>
                  </a:lnTo>
                  <a:lnTo>
                    <a:pt x="621" y="1056"/>
                  </a:lnTo>
                  <a:lnTo>
                    <a:pt x="621" y="1056"/>
                  </a:lnTo>
                  <a:lnTo>
                    <a:pt x="624" y="1074"/>
                  </a:lnTo>
                  <a:lnTo>
                    <a:pt x="630" y="1090"/>
                  </a:lnTo>
                  <a:lnTo>
                    <a:pt x="636" y="1107"/>
                  </a:lnTo>
                  <a:lnTo>
                    <a:pt x="643" y="1120"/>
                  </a:lnTo>
                  <a:lnTo>
                    <a:pt x="643" y="1120"/>
                  </a:lnTo>
                  <a:close/>
                  <a:moveTo>
                    <a:pt x="698" y="904"/>
                  </a:moveTo>
                  <a:lnTo>
                    <a:pt x="698" y="904"/>
                  </a:lnTo>
                  <a:lnTo>
                    <a:pt x="702" y="880"/>
                  </a:lnTo>
                  <a:lnTo>
                    <a:pt x="704" y="870"/>
                  </a:lnTo>
                  <a:lnTo>
                    <a:pt x="707" y="861"/>
                  </a:lnTo>
                  <a:lnTo>
                    <a:pt x="707" y="861"/>
                  </a:lnTo>
                  <a:lnTo>
                    <a:pt x="711" y="852"/>
                  </a:lnTo>
                  <a:lnTo>
                    <a:pt x="715" y="846"/>
                  </a:lnTo>
                  <a:lnTo>
                    <a:pt x="720" y="840"/>
                  </a:lnTo>
                  <a:lnTo>
                    <a:pt x="726" y="835"/>
                  </a:lnTo>
                  <a:lnTo>
                    <a:pt x="726" y="835"/>
                  </a:lnTo>
                  <a:lnTo>
                    <a:pt x="732" y="831"/>
                  </a:lnTo>
                  <a:lnTo>
                    <a:pt x="740" y="828"/>
                  </a:lnTo>
                  <a:lnTo>
                    <a:pt x="747" y="826"/>
                  </a:lnTo>
                  <a:lnTo>
                    <a:pt x="756" y="826"/>
                  </a:lnTo>
                  <a:lnTo>
                    <a:pt x="756" y="826"/>
                  </a:lnTo>
                  <a:lnTo>
                    <a:pt x="766" y="826"/>
                  </a:lnTo>
                  <a:lnTo>
                    <a:pt x="774" y="828"/>
                  </a:lnTo>
                  <a:lnTo>
                    <a:pt x="774" y="828"/>
                  </a:lnTo>
                  <a:lnTo>
                    <a:pt x="784" y="832"/>
                  </a:lnTo>
                  <a:lnTo>
                    <a:pt x="790" y="837"/>
                  </a:lnTo>
                  <a:lnTo>
                    <a:pt x="790" y="837"/>
                  </a:lnTo>
                  <a:lnTo>
                    <a:pt x="796" y="846"/>
                  </a:lnTo>
                  <a:lnTo>
                    <a:pt x="802" y="855"/>
                  </a:lnTo>
                  <a:lnTo>
                    <a:pt x="802" y="855"/>
                  </a:lnTo>
                  <a:lnTo>
                    <a:pt x="807" y="868"/>
                  </a:lnTo>
                  <a:lnTo>
                    <a:pt x="810" y="883"/>
                  </a:lnTo>
                  <a:lnTo>
                    <a:pt x="810" y="883"/>
                  </a:lnTo>
                  <a:lnTo>
                    <a:pt x="812" y="900"/>
                  </a:lnTo>
                  <a:lnTo>
                    <a:pt x="815" y="919"/>
                  </a:lnTo>
                  <a:lnTo>
                    <a:pt x="815" y="919"/>
                  </a:lnTo>
                  <a:lnTo>
                    <a:pt x="816" y="944"/>
                  </a:lnTo>
                  <a:lnTo>
                    <a:pt x="817" y="970"/>
                  </a:lnTo>
                  <a:lnTo>
                    <a:pt x="817" y="970"/>
                  </a:lnTo>
                  <a:lnTo>
                    <a:pt x="816" y="1013"/>
                  </a:lnTo>
                  <a:lnTo>
                    <a:pt x="816" y="1013"/>
                  </a:lnTo>
                  <a:lnTo>
                    <a:pt x="815" y="1032"/>
                  </a:lnTo>
                  <a:lnTo>
                    <a:pt x="812" y="1048"/>
                  </a:lnTo>
                  <a:lnTo>
                    <a:pt x="812" y="1048"/>
                  </a:lnTo>
                  <a:lnTo>
                    <a:pt x="809" y="1062"/>
                  </a:lnTo>
                  <a:lnTo>
                    <a:pt x="804" y="1074"/>
                  </a:lnTo>
                  <a:lnTo>
                    <a:pt x="804" y="1074"/>
                  </a:lnTo>
                  <a:lnTo>
                    <a:pt x="800" y="1085"/>
                  </a:lnTo>
                  <a:lnTo>
                    <a:pt x="793" y="1094"/>
                  </a:lnTo>
                  <a:lnTo>
                    <a:pt x="793" y="1094"/>
                  </a:lnTo>
                  <a:lnTo>
                    <a:pt x="786" y="1101"/>
                  </a:lnTo>
                  <a:lnTo>
                    <a:pt x="777" y="1105"/>
                  </a:lnTo>
                  <a:lnTo>
                    <a:pt x="777" y="1105"/>
                  </a:lnTo>
                  <a:lnTo>
                    <a:pt x="767" y="1109"/>
                  </a:lnTo>
                  <a:lnTo>
                    <a:pt x="756" y="1109"/>
                  </a:lnTo>
                  <a:lnTo>
                    <a:pt x="756" y="1109"/>
                  </a:lnTo>
                  <a:lnTo>
                    <a:pt x="748" y="1109"/>
                  </a:lnTo>
                  <a:lnTo>
                    <a:pt x="741" y="1108"/>
                  </a:lnTo>
                  <a:lnTo>
                    <a:pt x="735" y="1105"/>
                  </a:lnTo>
                  <a:lnTo>
                    <a:pt x="728" y="1103"/>
                  </a:lnTo>
                  <a:lnTo>
                    <a:pt x="728" y="1103"/>
                  </a:lnTo>
                  <a:lnTo>
                    <a:pt x="724" y="1099"/>
                  </a:lnTo>
                  <a:lnTo>
                    <a:pt x="718" y="1094"/>
                  </a:lnTo>
                  <a:lnTo>
                    <a:pt x="714" y="1088"/>
                  </a:lnTo>
                  <a:lnTo>
                    <a:pt x="710" y="1080"/>
                  </a:lnTo>
                  <a:lnTo>
                    <a:pt x="710" y="1080"/>
                  </a:lnTo>
                  <a:lnTo>
                    <a:pt x="706" y="1071"/>
                  </a:lnTo>
                  <a:lnTo>
                    <a:pt x="704" y="1060"/>
                  </a:lnTo>
                  <a:lnTo>
                    <a:pt x="702" y="1049"/>
                  </a:lnTo>
                  <a:lnTo>
                    <a:pt x="699" y="1036"/>
                  </a:lnTo>
                  <a:lnTo>
                    <a:pt x="699" y="1036"/>
                  </a:lnTo>
                  <a:lnTo>
                    <a:pt x="697" y="1004"/>
                  </a:lnTo>
                  <a:lnTo>
                    <a:pt x="696" y="966"/>
                  </a:lnTo>
                  <a:lnTo>
                    <a:pt x="696" y="966"/>
                  </a:lnTo>
                  <a:lnTo>
                    <a:pt x="696" y="933"/>
                  </a:lnTo>
                  <a:lnTo>
                    <a:pt x="698" y="904"/>
                  </a:lnTo>
                  <a:lnTo>
                    <a:pt x="698" y="904"/>
                  </a:lnTo>
                  <a:close/>
                  <a:moveTo>
                    <a:pt x="569" y="1868"/>
                  </a:moveTo>
                  <a:lnTo>
                    <a:pt x="569" y="1868"/>
                  </a:lnTo>
                  <a:lnTo>
                    <a:pt x="568" y="1864"/>
                  </a:lnTo>
                  <a:lnTo>
                    <a:pt x="565" y="1862"/>
                  </a:lnTo>
                  <a:lnTo>
                    <a:pt x="565" y="1862"/>
                  </a:lnTo>
                  <a:lnTo>
                    <a:pt x="563" y="1861"/>
                  </a:lnTo>
                  <a:lnTo>
                    <a:pt x="560" y="1861"/>
                  </a:lnTo>
                  <a:lnTo>
                    <a:pt x="495" y="1861"/>
                  </a:lnTo>
                  <a:lnTo>
                    <a:pt x="494" y="1533"/>
                  </a:lnTo>
                  <a:lnTo>
                    <a:pt x="494" y="1533"/>
                  </a:lnTo>
                  <a:lnTo>
                    <a:pt x="493" y="1529"/>
                  </a:lnTo>
                  <a:lnTo>
                    <a:pt x="493" y="1528"/>
                  </a:lnTo>
                  <a:lnTo>
                    <a:pt x="493" y="1528"/>
                  </a:lnTo>
                  <a:lnTo>
                    <a:pt x="490" y="1526"/>
                  </a:lnTo>
                  <a:lnTo>
                    <a:pt x="487" y="1525"/>
                  </a:lnTo>
                  <a:lnTo>
                    <a:pt x="487" y="1525"/>
                  </a:lnTo>
                  <a:lnTo>
                    <a:pt x="477" y="1524"/>
                  </a:lnTo>
                  <a:lnTo>
                    <a:pt x="477" y="1524"/>
                  </a:lnTo>
                  <a:lnTo>
                    <a:pt x="458" y="1522"/>
                  </a:lnTo>
                  <a:lnTo>
                    <a:pt x="458" y="1522"/>
                  </a:lnTo>
                  <a:lnTo>
                    <a:pt x="442" y="1524"/>
                  </a:lnTo>
                  <a:lnTo>
                    <a:pt x="442" y="1524"/>
                  </a:lnTo>
                  <a:lnTo>
                    <a:pt x="433" y="1524"/>
                  </a:lnTo>
                  <a:lnTo>
                    <a:pt x="433" y="1524"/>
                  </a:lnTo>
                  <a:lnTo>
                    <a:pt x="427" y="1525"/>
                  </a:lnTo>
                  <a:lnTo>
                    <a:pt x="427" y="1525"/>
                  </a:lnTo>
                  <a:lnTo>
                    <a:pt x="422" y="1527"/>
                  </a:lnTo>
                  <a:lnTo>
                    <a:pt x="337" y="1583"/>
                  </a:lnTo>
                  <a:lnTo>
                    <a:pt x="337" y="1583"/>
                  </a:lnTo>
                  <a:lnTo>
                    <a:pt x="331" y="1587"/>
                  </a:lnTo>
                  <a:lnTo>
                    <a:pt x="331" y="1587"/>
                  </a:lnTo>
                  <a:lnTo>
                    <a:pt x="330" y="1589"/>
                  </a:lnTo>
                  <a:lnTo>
                    <a:pt x="329" y="1593"/>
                  </a:lnTo>
                  <a:lnTo>
                    <a:pt x="329" y="1593"/>
                  </a:lnTo>
                  <a:lnTo>
                    <a:pt x="327" y="1601"/>
                  </a:lnTo>
                  <a:lnTo>
                    <a:pt x="327" y="1601"/>
                  </a:lnTo>
                  <a:lnTo>
                    <a:pt x="327" y="1614"/>
                  </a:lnTo>
                  <a:lnTo>
                    <a:pt x="327" y="1614"/>
                  </a:lnTo>
                  <a:lnTo>
                    <a:pt x="328" y="1631"/>
                  </a:lnTo>
                  <a:lnTo>
                    <a:pt x="328" y="1631"/>
                  </a:lnTo>
                  <a:lnTo>
                    <a:pt x="329" y="1637"/>
                  </a:lnTo>
                  <a:lnTo>
                    <a:pt x="331" y="1640"/>
                  </a:lnTo>
                  <a:lnTo>
                    <a:pt x="331" y="1640"/>
                  </a:lnTo>
                  <a:lnTo>
                    <a:pt x="335" y="1643"/>
                  </a:lnTo>
                  <a:lnTo>
                    <a:pt x="338" y="1643"/>
                  </a:lnTo>
                  <a:lnTo>
                    <a:pt x="338" y="1643"/>
                  </a:lnTo>
                  <a:lnTo>
                    <a:pt x="344" y="1641"/>
                  </a:lnTo>
                  <a:lnTo>
                    <a:pt x="350" y="1638"/>
                  </a:lnTo>
                  <a:lnTo>
                    <a:pt x="413" y="1602"/>
                  </a:lnTo>
                  <a:lnTo>
                    <a:pt x="414" y="1861"/>
                  </a:lnTo>
                  <a:lnTo>
                    <a:pt x="340" y="1862"/>
                  </a:lnTo>
                  <a:lnTo>
                    <a:pt x="340" y="1862"/>
                  </a:lnTo>
                  <a:lnTo>
                    <a:pt x="338" y="1862"/>
                  </a:lnTo>
                  <a:lnTo>
                    <a:pt x="336" y="1863"/>
                  </a:lnTo>
                  <a:lnTo>
                    <a:pt x="336" y="1863"/>
                  </a:lnTo>
                  <a:lnTo>
                    <a:pt x="334" y="1866"/>
                  </a:lnTo>
                  <a:lnTo>
                    <a:pt x="332" y="1869"/>
                  </a:lnTo>
                  <a:lnTo>
                    <a:pt x="332" y="1869"/>
                  </a:lnTo>
                  <a:lnTo>
                    <a:pt x="331" y="1872"/>
                  </a:lnTo>
                  <a:lnTo>
                    <a:pt x="330" y="1878"/>
                  </a:lnTo>
                  <a:lnTo>
                    <a:pt x="330" y="1878"/>
                  </a:lnTo>
                  <a:lnTo>
                    <a:pt x="329" y="1893"/>
                  </a:lnTo>
                  <a:lnTo>
                    <a:pt x="329" y="1893"/>
                  </a:lnTo>
                  <a:lnTo>
                    <a:pt x="330" y="1908"/>
                  </a:lnTo>
                  <a:lnTo>
                    <a:pt x="330" y="1908"/>
                  </a:lnTo>
                  <a:lnTo>
                    <a:pt x="331" y="1913"/>
                  </a:lnTo>
                  <a:lnTo>
                    <a:pt x="332" y="1918"/>
                  </a:lnTo>
                  <a:lnTo>
                    <a:pt x="332" y="1918"/>
                  </a:lnTo>
                  <a:lnTo>
                    <a:pt x="335" y="1921"/>
                  </a:lnTo>
                  <a:lnTo>
                    <a:pt x="337" y="1922"/>
                  </a:lnTo>
                  <a:lnTo>
                    <a:pt x="337" y="1922"/>
                  </a:lnTo>
                  <a:lnTo>
                    <a:pt x="339" y="1923"/>
                  </a:lnTo>
                  <a:lnTo>
                    <a:pt x="342" y="1924"/>
                  </a:lnTo>
                  <a:lnTo>
                    <a:pt x="561" y="1923"/>
                  </a:lnTo>
                  <a:lnTo>
                    <a:pt x="561" y="1923"/>
                  </a:lnTo>
                  <a:lnTo>
                    <a:pt x="563" y="1922"/>
                  </a:lnTo>
                  <a:lnTo>
                    <a:pt x="565" y="1921"/>
                  </a:lnTo>
                  <a:lnTo>
                    <a:pt x="565" y="1921"/>
                  </a:lnTo>
                  <a:lnTo>
                    <a:pt x="568" y="1920"/>
                  </a:lnTo>
                  <a:lnTo>
                    <a:pt x="569" y="1916"/>
                  </a:lnTo>
                  <a:lnTo>
                    <a:pt x="569" y="1916"/>
                  </a:lnTo>
                  <a:lnTo>
                    <a:pt x="571" y="1907"/>
                  </a:lnTo>
                  <a:lnTo>
                    <a:pt x="571" y="1907"/>
                  </a:lnTo>
                  <a:lnTo>
                    <a:pt x="572" y="1892"/>
                  </a:lnTo>
                  <a:lnTo>
                    <a:pt x="572" y="1892"/>
                  </a:lnTo>
                  <a:lnTo>
                    <a:pt x="571" y="1877"/>
                  </a:lnTo>
                  <a:lnTo>
                    <a:pt x="571" y="1877"/>
                  </a:lnTo>
                  <a:lnTo>
                    <a:pt x="570" y="1871"/>
                  </a:lnTo>
                  <a:lnTo>
                    <a:pt x="569" y="1868"/>
                  </a:lnTo>
                  <a:lnTo>
                    <a:pt x="569" y="1868"/>
                  </a:lnTo>
                  <a:close/>
                  <a:moveTo>
                    <a:pt x="2150" y="1569"/>
                  </a:moveTo>
                  <a:lnTo>
                    <a:pt x="2150" y="1569"/>
                  </a:lnTo>
                  <a:lnTo>
                    <a:pt x="2178" y="1565"/>
                  </a:lnTo>
                  <a:lnTo>
                    <a:pt x="2205" y="1559"/>
                  </a:lnTo>
                  <a:lnTo>
                    <a:pt x="2233" y="1554"/>
                  </a:lnTo>
                  <a:lnTo>
                    <a:pt x="2258" y="1546"/>
                  </a:lnTo>
                  <a:lnTo>
                    <a:pt x="2285" y="1537"/>
                  </a:lnTo>
                  <a:lnTo>
                    <a:pt x="2310" y="1527"/>
                  </a:lnTo>
                  <a:lnTo>
                    <a:pt x="2336" y="1517"/>
                  </a:lnTo>
                  <a:lnTo>
                    <a:pt x="2360" y="1504"/>
                  </a:lnTo>
                  <a:lnTo>
                    <a:pt x="2383" y="1491"/>
                  </a:lnTo>
                  <a:lnTo>
                    <a:pt x="2406" y="1477"/>
                  </a:lnTo>
                  <a:lnTo>
                    <a:pt x="2428" y="1462"/>
                  </a:lnTo>
                  <a:lnTo>
                    <a:pt x="2450" y="1446"/>
                  </a:lnTo>
                  <a:lnTo>
                    <a:pt x="2471" y="1429"/>
                  </a:lnTo>
                  <a:lnTo>
                    <a:pt x="2490" y="1410"/>
                  </a:lnTo>
                  <a:lnTo>
                    <a:pt x="2510" y="1392"/>
                  </a:lnTo>
                  <a:lnTo>
                    <a:pt x="2527" y="1372"/>
                  </a:lnTo>
                  <a:lnTo>
                    <a:pt x="2546" y="1353"/>
                  </a:lnTo>
                  <a:lnTo>
                    <a:pt x="2562" y="1331"/>
                  </a:lnTo>
                  <a:lnTo>
                    <a:pt x="2577" y="1309"/>
                  </a:lnTo>
                  <a:lnTo>
                    <a:pt x="2592" y="1287"/>
                  </a:lnTo>
                  <a:lnTo>
                    <a:pt x="2606" y="1263"/>
                  </a:lnTo>
                  <a:lnTo>
                    <a:pt x="2618" y="1239"/>
                  </a:lnTo>
                  <a:lnTo>
                    <a:pt x="2629" y="1214"/>
                  </a:lnTo>
                  <a:lnTo>
                    <a:pt x="2639" y="1190"/>
                  </a:lnTo>
                  <a:lnTo>
                    <a:pt x="2648" y="1163"/>
                  </a:lnTo>
                  <a:lnTo>
                    <a:pt x="2657" y="1138"/>
                  </a:lnTo>
                  <a:lnTo>
                    <a:pt x="2663" y="1111"/>
                  </a:lnTo>
                  <a:lnTo>
                    <a:pt x="2669" y="1084"/>
                  </a:lnTo>
                  <a:lnTo>
                    <a:pt x="2674" y="1056"/>
                  </a:lnTo>
                  <a:lnTo>
                    <a:pt x="2677" y="1028"/>
                  </a:lnTo>
                  <a:lnTo>
                    <a:pt x="2680" y="999"/>
                  </a:lnTo>
                  <a:lnTo>
                    <a:pt x="2680" y="970"/>
                  </a:lnTo>
                  <a:lnTo>
                    <a:pt x="2680" y="970"/>
                  </a:lnTo>
                  <a:lnTo>
                    <a:pt x="2678" y="941"/>
                  </a:lnTo>
                  <a:lnTo>
                    <a:pt x="2676" y="913"/>
                  </a:lnTo>
                  <a:lnTo>
                    <a:pt x="2673" y="884"/>
                  </a:lnTo>
                  <a:lnTo>
                    <a:pt x="2668" y="855"/>
                  </a:lnTo>
                  <a:lnTo>
                    <a:pt x="2661" y="827"/>
                  </a:lnTo>
                  <a:lnTo>
                    <a:pt x="2654" y="799"/>
                  </a:lnTo>
                  <a:lnTo>
                    <a:pt x="2645" y="773"/>
                  </a:lnTo>
                  <a:lnTo>
                    <a:pt x="2636" y="747"/>
                  </a:lnTo>
                  <a:lnTo>
                    <a:pt x="2624" y="721"/>
                  </a:lnTo>
                  <a:lnTo>
                    <a:pt x="2612" y="697"/>
                  </a:lnTo>
                  <a:lnTo>
                    <a:pt x="2599" y="672"/>
                  </a:lnTo>
                  <a:lnTo>
                    <a:pt x="2584" y="648"/>
                  </a:lnTo>
                  <a:lnTo>
                    <a:pt x="2569" y="626"/>
                  </a:lnTo>
                  <a:lnTo>
                    <a:pt x="2552" y="604"/>
                  </a:lnTo>
                  <a:lnTo>
                    <a:pt x="2534" y="582"/>
                  </a:lnTo>
                  <a:lnTo>
                    <a:pt x="2516" y="563"/>
                  </a:lnTo>
                  <a:lnTo>
                    <a:pt x="2496" y="543"/>
                  </a:lnTo>
                  <a:lnTo>
                    <a:pt x="2476" y="524"/>
                  </a:lnTo>
                  <a:lnTo>
                    <a:pt x="2456" y="506"/>
                  </a:lnTo>
                  <a:lnTo>
                    <a:pt x="2434" y="490"/>
                  </a:lnTo>
                  <a:lnTo>
                    <a:pt x="2411" y="474"/>
                  </a:lnTo>
                  <a:lnTo>
                    <a:pt x="2388" y="459"/>
                  </a:lnTo>
                  <a:lnTo>
                    <a:pt x="2363" y="446"/>
                  </a:lnTo>
                  <a:lnTo>
                    <a:pt x="2338" y="433"/>
                  </a:lnTo>
                  <a:lnTo>
                    <a:pt x="2313" y="422"/>
                  </a:lnTo>
                  <a:lnTo>
                    <a:pt x="2287" y="411"/>
                  </a:lnTo>
                  <a:lnTo>
                    <a:pt x="2261" y="402"/>
                  </a:lnTo>
                  <a:lnTo>
                    <a:pt x="2233" y="394"/>
                  </a:lnTo>
                  <a:lnTo>
                    <a:pt x="2205" y="388"/>
                  </a:lnTo>
                  <a:lnTo>
                    <a:pt x="2178" y="382"/>
                  </a:lnTo>
                  <a:lnTo>
                    <a:pt x="2149" y="379"/>
                  </a:lnTo>
                  <a:lnTo>
                    <a:pt x="2120" y="377"/>
                  </a:lnTo>
                  <a:lnTo>
                    <a:pt x="2120" y="377"/>
                  </a:lnTo>
                  <a:lnTo>
                    <a:pt x="2129" y="366"/>
                  </a:lnTo>
                  <a:lnTo>
                    <a:pt x="2137" y="356"/>
                  </a:lnTo>
                  <a:lnTo>
                    <a:pt x="2137" y="356"/>
                  </a:lnTo>
                  <a:lnTo>
                    <a:pt x="2145" y="341"/>
                  </a:lnTo>
                  <a:lnTo>
                    <a:pt x="2152" y="326"/>
                  </a:lnTo>
                  <a:lnTo>
                    <a:pt x="2157" y="308"/>
                  </a:lnTo>
                  <a:lnTo>
                    <a:pt x="2161" y="290"/>
                  </a:lnTo>
                  <a:lnTo>
                    <a:pt x="2161" y="290"/>
                  </a:lnTo>
                  <a:lnTo>
                    <a:pt x="2165" y="270"/>
                  </a:lnTo>
                  <a:lnTo>
                    <a:pt x="2167" y="250"/>
                  </a:lnTo>
                  <a:lnTo>
                    <a:pt x="2168" y="226"/>
                  </a:lnTo>
                  <a:lnTo>
                    <a:pt x="2168" y="203"/>
                  </a:lnTo>
                  <a:lnTo>
                    <a:pt x="2168" y="203"/>
                  </a:lnTo>
                  <a:lnTo>
                    <a:pt x="2168" y="180"/>
                  </a:lnTo>
                  <a:lnTo>
                    <a:pt x="2167" y="158"/>
                  </a:lnTo>
                  <a:lnTo>
                    <a:pt x="2165" y="137"/>
                  </a:lnTo>
                  <a:lnTo>
                    <a:pt x="2163" y="118"/>
                  </a:lnTo>
                  <a:lnTo>
                    <a:pt x="2163" y="118"/>
                  </a:lnTo>
                  <a:lnTo>
                    <a:pt x="2159" y="99"/>
                  </a:lnTo>
                  <a:lnTo>
                    <a:pt x="2153" y="83"/>
                  </a:lnTo>
                  <a:lnTo>
                    <a:pt x="2148" y="67"/>
                  </a:lnTo>
                  <a:lnTo>
                    <a:pt x="2141" y="53"/>
                  </a:lnTo>
                  <a:lnTo>
                    <a:pt x="2141" y="53"/>
                  </a:lnTo>
                  <a:lnTo>
                    <a:pt x="2131" y="42"/>
                  </a:lnTo>
                  <a:lnTo>
                    <a:pt x="2122" y="30"/>
                  </a:lnTo>
                  <a:lnTo>
                    <a:pt x="2111" y="21"/>
                  </a:lnTo>
                  <a:lnTo>
                    <a:pt x="2098" y="14"/>
                  </a:lnTo>
                  <a:lnTo>
                    <a:pt x="2098" y="14"/>
                  </a:lnTo>
                  <a:lnTo>
                    <a:pt x="2083" y="8"/>
                  </a:lnTo>
                  <a:lnTo>
                    <a:pt x="2067" y="3"/>
                  </a:lnTo>
                  <a:lnTo>
                    <a:pt x="2050" y="1"/>
                  </a:lnTo>
                  <a:lnTo>
                    <a:pt x="2030" y="0"/>
                  </a:lnTo>
                  <a:lnTo>
                    <a:pt x="2030" y="0"/>
                  </a:lnTo>
                  <a:lnTo>
                    <a:pt x="2010" y="1"/>
                  </a:lnTo>
                  <a:lnTo>
                    <a:pt x="1993" y="3"/>
                  </a:lnTo>
                  <a:lnTo>
                    <a:pt x="1977" y="8"/>
                  </a:lnTo>
                  <a:lnTo>
                    <a:pt x="1962" y="15"/>
                  </a:lnTo>
                  <a:lnTo>
                    <a:pt x="1962" y="15"/>
                  </a:lnTo>
                  <a:lnTo>
                    <a:pt x="1949" y="23"/>
                  </a:lnTo>
                  <a:lnTo>
                    <a:pt x="1938" y="32"/>
                  </a:lnTo>
                  <a:lnTo>
                    <a:pt x="1926" y="44"/>
                  </a:lnTo>
                  <a:lnTo>
                    <a:pt x="1917" y="57"/>
                  </a:lnTo>
                  <a:lnTo>
                    <a:pt x="1917" y="57"/>
                  </a:lnTo>
                  <a:lnTo>
                    <a:pt x="1909" y="70"/>
                  </a:lnTo>
                  <a:lnTo>
                    <a:pt x="1902" y="87"/>
                  </a:lnTo>
                  <a:lnTo>
                    <a:pt x="1897" y="104"/>
                  </a:lnTo>
                  <a:lnTo>
                    <a:pt x="1893" y="122"/>
                  </a:lnTo>
                  <a:lnTo>
                    <a:pt x="1893" y="122"/>
                  </a:lnTo>
                  <a:lnTo>
                    <a:pt x="1889" y="142"/>
                  </a:lnTo>
                  <a:lnTo>
                    <a:pt x="1887" y="163"/>
                  </a:lnTo>
                  <a:lnTo>
                    <a:pt x="1886" y="185"/>
                  </a:lnTo>
                  <a:lnTo>
                    <a:pt x="1884" y="208"/>
                  </a:lnTo>
                  <a:lnTo>
                    <a:pt x="1884" y="208"/>
                  </a:lnTo>
                  <a:lnTo>
                    <a:pt x="1886" y="231"/>
                  </a:lnTo>
                  <a:lnTo>
                    <a:pt x="1887" y="254"/>
                  </a:lnTo>
                  <a:lnTo>
                    <a:pt x="1889" y="275"/>
                  </a:lnTo>
                  <a:lnTo>
                    <a:pt x="1891" y="295"/>
                  </a:lnTo>
                  <a:lnTo>
                    <a:pt x="1891" y="295"/>
                  </a:lnTo>
                  <a:lnTo>
                    <a:pt x="1896" y="312"/>
                  </a:lnTo>
                  <a:lnTo>
                    <a:pt x="1901" y="329"/>
                  </a:lnTo>
                  <a:lnTo>
                    <a:pt x="1906" y="344"/>
                  </a:lnTo>
                  <a:lnTo>
                    <a:pt x="1914" y="358"/>
                  </a:lnTo>
                  <a:lnTo>
                    <a:pt x="1914" y="358"/>
                  </a:lnTo>
                  <a:lnTo>
                    <a:pt x="1920" y="367"/>
                  </a:lnTo>
                  <a:lnTo>
                    <a:pt x="1928" y="375"/>
                  </a:lnTo>
                  <a:lnTo>
                    <a:pt x="1936" y="384"/>
                  </a:lnTo>
                  <a:lnTo>
                    <a:pt x="1944" y="390"/>
                  </a:lnTo>
                  <a:lnTo>
                    <a:pt x="1944" y="390"/>
                  </a:lnTo>
                  <a:lnTo>
                    <a:pt x="1925" y="395"/>
                  </a:lnTo>
                  <a:lnTo>
                    <a:pt x="1905" y="401"/>
                  </a:lnTo>
                  <a:lnTo>
                    <a:pt x="1867" y="414"/>
                  </a:lnTo>
                  <a:lnTo>
                    <a:pt x="1830" y="430"/>
                  </a:lnTo>
                  <a:lnTo>
                    <a:pt x="1794" y="447"/>
                  </a:lnTo>
                  <a:lnTo>
                    <a:pt x="1761" y="468"/>
                  </a:lnTo>
                  <a:lnTo>
                    <a:pt x="1728" y="490"/>
                  </a:lnTo>
                  <a:lnTo>
                    <a:pt x="1696" y="514"/>
                  </a:lnTo>
                  <a:lnTo>
                    <a:pt x="1668" y="541"/>
                  </a:lnTo>
                  <a:lnTo>
                    <a:pt x="1640" y="568"/>
                  </a:lnTo>
                  <a:lnTo>
                    <a:pt x="1614" y="598"/>
                  </a:lnTo>
                  <a:lnTo>
                    <a:pt x="1590" y="630"/>
                  </a:lnTo>
                  <a:lnTo>
                    <a:pt x="1568" y="663"/>
                  </a:lnTo>
                  <a:lnTo>
                    <a:pt x="1549" y="698"/>
                  </a:lnTo>
                  <a:lnTo>
                    <a:pt x="1533" y="734"/>
                  </a:lnTo>
                  <a:lnTo>
                    <a:pt x="1518" y="772"/>
                  </a:lnTo>
                  <a:lnTo>
                    <a:pt x="1505" y="810"/>
                  </a:lnTo>
                  <a:lnTo>
                    <a:pt x="1505" y="810"/>
                  </a:lnTo>
                  <a:lnTo>
                    <a:pt x="1497" y="798"/>
                  </a:lnTo>
                  <a:lnTo>
                    <a:pt x="1486" y="788"/>
                  </a:lnTo>
                  <a:lnTo>
                    <a:pt x="1476" y="780"/>
                  </a:lnTo>
                  <a:lnTo>
                    <a:pt x="1464" y="772"/>
                  </a:lnTo>
                  <a:lnTo>
                    <a:pt x="1464" y="772"/>
                  </a:lnTo>
                  <a:lnTo>
                    <a:pt x="1449" y="766"/>
                  </a:lnTo>
                  <a:lnTo>
                    <a:pt x="1433" y="762"/>
                  </a:lnTo>
                  <a:lnTo>
                    <a:pt x="1416" y="759"/>
                  </a:lnTo>
                  <a:lnTo>
                    <a:pt x="1396" y="759"/>
                  </a:lnTo>
                  <a:lnTo>
                    <a:pt x="1396" y="759"/>
                  </a:lnTo>
                  <a:lnTo>
                    <a:pt x="1377" y="760"/>
                  </a:lnTo>
                  <a:lnTo>
                    <a:pt x="1359" y="762"/>
                  </a:lnTo>
                  <a:lnTo>
                    <a:pt x="1343" y="767"/>
                  </a:lnTo>
                  <a:lnTo>
                    <a:pt x="1328" y="774"/>
                  </a:lnTo>
                  <a:lnTo>
                    <a:pt x="1328" y="774"/>
                  </a:lnTo>
                  <a:lnTo>
                    <a:pt x="1316" y="781"/>
                  </a:lnTo>
                  <a:lnTo>
                    <a:pt x="1304" y="791"/>
                  </a:lnTo>
                  <a:lnTo>
                    <a:pt x="1292" y="803"/>
                  </a:lnTo>
                  <a:lnTo>
                    <a:pt x="1283" y="816"/>
                  </a:lnTo>
                  <a:lnTo>
                    <a:pt x="1283" y="816"/>
                  </a:lnTo>
                  <a:lnTo>
                    <a:pt x="1275" y="829"/>
                  </a:lnTo>
                  <a:lnTo>
                    <a:pt x="1269" y="846"/>
                  </a:lnTo>
                  <a:lnTo>
                    <a:pt x="1264" y="862"/>
                  </a:lnTo>
                  <a:lnTo>
                    <a:pt x="1259" y="881"/>
                  </a:lnTo>
                  <a:lnTo>
                    <a:pt x="1259" y="881"/>
                  </a:lnTo>
                  <a:lnTo>
                    <a:pt x="1256" y="901"/>
                  </a:lnTo>
                  <a:lnTo>
                    <a:pt x="1253" y="922"/>
                  </a:lnTo>
                  <a:lnTo>
                    <a:pt x="1252" y="944"/>
                  </a:lnTo>
                  <a:lnTo>
                    <a:pt x="1251" y="967"/>
                  </a:lnTo>
                  <a:lnTo>
                    <a:pt x="1251" y="967"/>
                  </a:lnTo>
                  <a:lnTo>
                    <a:pt x="1252" y="990"/>
                  </a:lnTo>
                  <a:lnTo>
                    <a:pt x="1253" y="1012"/>
                  </a:lnTo>
                  <a:lnTo>
                    <a:pt x="1256" y="1033"/>
                  </a:lnTo>
                  <a:lnTo>
                    <a:pt x="1258" y="1052"/>
                  </a:lnTo>
                  <a:lnTo>
                    <a:pt x="1258" y="1052"/>
                  </a:lnTo>
                  <a:lnTo>
                    <a:pt x="1262" y="1071"/>
                  </a:lnTo>
                  <a:lnTo>
                    <a:pt x="1267" y="1088"/>
                  </a:lnTo>
                  <a:lnTo>
                    <a:pt x="1273" y="1103"/>
                  </a:lnTo>
                  <a:lnTo>
                    <a:pt x="1281" y="1117"/>
                  </a:lnTo>
                  <a:lnTo>
                    <a:pt x="1281" y="1117"/>
                  </a:lnTo>
                  <a:lnTo>
                    <a:pt x="1289" y="1129"/>
                  </a:lnTo>
                  <a:lnTo>
                    <a:pt x="1299" y="1140"/>
                  </a:lnTo>
                  <a:lnTo>
                    <a:pt x="1310" y="1149"/>
                  </a:lnTo>
                  <a:lnTo>
                    <a:pt x="1324" y="1156"/>
                  </a:lnTo>
                  <a:lnTo>
                    <a:pt x="1324" y="1156"/>
                  </a:lnTo>
                  <a:lnTo>
                    <a:pt x="1337" y="1163"/>
                  </a:lnTo>
                  <a:lnTo>
                    <a:pt x="1354" y="1167"/>
                  </a:lnTo>
                  <a:lnTo>
                    <a:pt x="1371" y="1170"/>
                  </a:lnTo>
                  <a:lnTo>
                    <a:pt x="1391" y="1170"/>
                  </a:lnTo>
                  <a:lnTo>
                    <a:pt x="1391" y="1170"/>
                  </a:lnTo>
                  <a:lnTo>
                    <a:pt x="1410" y="1169"/>
                  </a:lnTo>
                  <a:lnTo>
                    <a:pt x="1428" y="1167"/>
                  </a:lnTo>
                  <a:lnTo>
                    <a:pt x="1444" y="1162"/>
                  </a:lnTo>
                  <a:lnTo>
                    <a:pt x="1459" y="1155"/>
                  </a:lnTo>
                  <a:lnTo>
                    <a:pt x="1459" y="1155"/>
                  </a:lnTo>
                  <a:lnTo>
                    <a:pt x="1470" y="1148"/>
                  </a:lnTo>
                  <a:lnTo>
                    <a:pt x="1482" y="1139"/>
                  </a:lnTo>
                  <a:lnTo>
                    <a:pt x="1491" y="1130"/>
                  </a:lnTo>
                  <a:lnTo>
                    <a:pt x="1500" y="1118"/>
                  </a:lnTo>
                  <a:lnTo>
                    <a:pt x="1500" y="1118"/>
                  </a:lnTo>
                  <a:lnTo>
                    <a:pt x="1505" y="1138"/>
                  </a:lnTo>
                  <a:lnTo>
                    <a:pt x="1512" y="1157"/>
                  </a:lnTo>
                  <a:lnTo>
                    <a:pt x="1518" y="1177"/>
                  </a:lnTo>
                  <a:lnTo>
                    <a:pt x="1526" y="1197"/>
                  </a:lnTo>
                  <a:lnTo>
                    <a:pt x="1533" y="1215"/>
                  </a:lnTo>
                  <a:lnTo>
                    <a:pt x="1542" y="1234"/>
                  </a:lnTo>
                  <a:lnTo>
                    <a:pt x="1560" y="1269"/>
                  </a:lnTo>
                  <a:lnTo>
                    <a:pt x="1581" y="1304"/>
                  </a:lnTo>
                  <a:lnTo>
                    <a:pt x="1604" y="1336"/>
                  </a:lnTo>
                  <a:lnTo>
                    <a:pt x="1629" y="1368"/>
                  </a:lnTo>
                  <a:lnTo>
                    <a:pt x="1657" y="1397"/>
                  </a:lnTo>
                  <a:lnTo>
                    <a:pt x="1686" y="1424"/>
                  </a:lnTo>
                  <a:lnTo>
                    <a:pt x="1717" y="1450"/>
                  </a:lnTo>
                  <a:lnTo>
                    <a:pt x="1751" y="1473"/>
                  </a:lnTo>
                  <a:lnTo>
                    <a:pt x="1784" y="1494"/>
                  </a:lnTo>
                  <a:lnTo>
                    <a:pt x="1820" y="1513"/>
                  </a:lnTo>
                  <a:lnTo>
                    <a:pt x="1838" y="1521"/>
                  </a:lnTo>
                  <a:lnTo>
                    <a:pt x="1857" y="1529"/>
                  </a:lnTo>
                  <a:lnTo>
                    <a:pt x="1876" y="1536"/>
                  </a:lnTo>
                  <a:lnTo>
                    <a:pt x="1896" y="1543"/>
                  </a:lnTo>
                  <a:lnTo>
                    <a:pt x="1916" y="1549"/>
                  </a:lnTo>
                  <a:lnTo>
                    <a:pt x="1935" y="1555"/>
                  </a:lnTo>
                  <a:lnTo>
                    <a:pt x="1935" y="1555"/>
                  </a:lnTo>
                  <a:lnTo>
                    <a:pt x="1929" y="1561"/>
                  </a:lnTo>
                  <a:lnTo>
                    <a:pt x="1925" y="1568"/>
                  </a:lnTo>
                  <a:lnTo>
                    <a:pt x="1925" y="1568"/>
                  </a:lnTo>
                  <a:lnTo>
                    <a:pt x="1917" y="1581"/>
                  </a:lnTo>
                  <a:lnTo>
                    <a:pt x="1910" y="1598"/>
                  </a:lnTo>
                  <a:lnTo>
                    <a:pt x="1904" y="1614"/>
                  </a:lnTo>
                  <a:lnTo>
                    <a:pt x="1901" y="1633"/>
                  </a:lnTo>
                  <a:lnTo>
                    <a:pt x="1901" y="1633"/>
                  </a:lnTo>
                  <a:lnTo>
                    <a:pt x="1897" y="1653"/>
                  </a:lnTo>
                  <a:lnTo>
                    <a:pt x="1895" y="1674"/>
                  </a:lnTo>
                  <a:lnTo>
                    <a:pt x="1893" y="1696"/>
                  </a:lnTo>
                  <a:lnTo>
                    <a:pt x="1893" y="1719"/>
                  </a:lnTo>
                  <a:lnTo>
                    <a:pt x="1893" y="1719"/>
                  </a:lnTo>
                  <a:lnTo>
                    <a:pt x="1894" y="1742"/>
                  </a:lnTo>
                  <a:lnTo>
                    <a:pt x="1895" y="1764"/>
                  </a:lnTo>
                  <a:lnTo>
                    <a:pt x="1896" y="1785"/>
                  </a:lnTo>
                  <a:lnTo>
                    <a:pt x="1899" y="1804"/>
                  </a:lnTo>
                  <a:lnTo>
                    <a:pt x="1899" y="1804"/>
                  </a:lnTo>
                  <a:lnTo>
                    <a:pt x="1903" y="1823"/>
                  </a:lnTo>
                  <a:lnTo>
                    <a:pt x="1909" y="1840"/>
                  </a:lnTo>
                  <a:lnTo>
                    <a:pt x="1914" y="1855"/>
                  </a:lnTo>
                  <a:lnTo>
                    <a:pt x="1921" y="1869"/>
                  </a:lnTo>
                  <a:lnTo>
                    <a:pt x="1921" y="1869"/>
                  </a:lnTo>
                  <a:lnTo>
                    <a:pt x="1931" y="1881"/>
                  </a:lnTo>
                  <a:lnTo>
                    <a:pt x="1940" y="1892"/>
                  </a:lnTo>
                  <a:lnTo>
                    <a:pt x="1951" y="1901"/>
                  </a:lnTo>
                  <a:lnTo>
                    <a:pt x="1964" y="1908"/>
                  </a:lnTo>
                  <a:lnTo>
                    <a:pt x="1964" y="1908"/>
                  </a:lnTo>
                  <a:lnTo>
                    <a:pt x="1979" y="1915"/>
                  </a:lnTo>
                  <a:lnTo>
                    <a:pt x="1994" y="1919"/>
                  </a:lnTo>
                  <a:lnTo>
                    <a:pt x="2013" y="1922"/>
                  </a:lnTo>
                  <a:lnTo>
                    <a:pt x="2032" y="1922"/>
                  </a:lnTo>
                  <a:lnTo>
                    <a:pt x="2032" y="1922"/>
                  </a:lnTo>
                  <a:lnTo>
                    <a:pt x="2052" y="1921"/>
                  </a:lnTo>
                  <a:lnTo>
                    <a:pt x="2069" y="1919"/>
                  </a:lnTo>
                  <a:lnTo>
                    <a:pt x="2085" y="1914"/>
                  </a:lnTo>
                  <a:lnTo>
                    <a:pt x="2100" y="1907"/>
                  </a:lnTo>
                  <a:lnTo>
                    <a:pt x="2100" y="1907"/>
                  </a:lnTo>
                  <a:lnTo>
                    <a:pt x="2113" y="1899"/>
                  </a:lnTo>
                  <a:lnTo>
                    <a:pt x="2125" y="1890"/>
                  </a:lnTo>
                  <a:lnTo>
                    <a:pt x="2136" y="1878"/>
                  </a:lnTo>
                  <a:lnTo>
                    <a:pt x="2145" y="1866"/>
                  </a:lnTo>
                  <a:lnTo>
                    <a:pt x="2145" y="1866"/>
                  </a:lnTo>
                  <a:lnTo>
                    <a:pt x="2152" y="1852"/>
                  </a:lnTo>
                  <a:lnTo>
                    <a:pt x="2159" y="1835"/>
                  </a:lnTo>
                  <a:lnTo>
                    <a:pt x="2165" y="1819"/>
                  </a:lnTo>
                  <a:lnTo>
                    <a:pt x="2170" y="1800"/>
                  </a:lnTo>
                  <a:lnTo>
                    <a:pt x="2170" y="1800"/>
                  </a:lnTo>
                  <a:lnTo>
                    <a:pt x="2173" y="1780"/>
                  </a:lnTo>
                  <a:lnTo>
                    <a:pt x="2175" y="1759"/>
                  </a:lnTo>
                  <a:lnTo>
                    <a:pt x="2176" y="1737"/>
                  </a:lnTo>
                  <a:lnTo>
                    <a:pt x="2176" y="1714"/>
                  </a:lnTo>
                  <a:lnTo>
                    <a:pt x="2176" y="1714"/>
                  </a:lnTo>
                  <a:lnTo>
                    <a:pt x="2176" y="1691"/>
                  </a:lnTo>
                  <a:lnTo>
                    <a:pt x="2175" y="1669"/>
                  </a:lnTo>
                  <a:lnTo>
                    <a:pt x="2173" y="1648"/>
                  </a:lnTo>
                  <a:lnTo>
                    <a:pt x="2171" y="1629"/>
                  </a:lnTo>
                  <a:lnTo>
                    <a:pt x="2171" y="1629"/>
                  </a:lnTo>
                  <a:lnTo>
                    <a:pt x="2167" y="1611"/>
                  </a:lnTo>
                  <a:lnTo>
                    <a:pt x="2163" y="1596"/>
                  </a:lnTo>
                  <a:lnTo>
                    <a:pt x="2157" y="1583"/>
                  </a:lnTo>
                  <a:lnTo>
                    <a:pt x="2150" y="1569"/>
                  </a:lnTo>
                  <a:lnTo>
                    <a:pt x="2150" y="1569"/>
                  </a:lnTo>
                  <a:close/>
                  <a:moveTo>
                    <a:pt x="1453" y="1010"/>
                  </a:moveTo>
                  <a:lnTo>
                    <a:pt x="1453" y="1010"/>
                  </a:lnTo>
                  <a:lnTo>
                    <a:pt x="1452" y="1028"/>
                  </a:lnTo>
                  <a:lnTo>
                    <a:pt x="1449" y="1044"/>
                  </a:lnTo>
                  <a:lnTo>
                    <a:pt x="1449" y="1044"/>
                  </a:lnTo>
                  <a:lnTo>
                    <a:pt x="1446" y="1058"/>
                  </a:lnTo>
                  <a:lnTo>
                    <a:pt x="1443" y="1071"/>
                  </a:lnTo>
                  <a:lnTo>
                    <a:pt x="1443" y="1071"/>
                  </a:lnTo>
                  <a:lnTo>
                    <a:pt x="1437" y="1082"/>
                  </a:lnTo>
                  <a:lnTo>
                    <a:pt x="1431" y="1090"/>
                  </a:lnTo>
                  <a:lnTo>
                    <a:pt x="1431" y="1090"/>
                  </a:lnTo>
                  <a:lnTo>
                    <a:pt x="1423" y="1097"/>
                  </a:lnTo>
                  <a:lnTo>
                    <a:pt x="1415" y="1102"/>
                  </a:lnTo>
                  <a:lnTo>
                    <a:pt x="1415" y="1102"/>
                  </a:lnTo>
                  <a:lnTo>
                    <a:pt x="1404" y="1105"/>
                  </a:lnTo>
                  <a:lnTo>
                    <a:pt x="1393" y="1107"/>
                  </a:lnTo>
                  <a:lnTo>
                    <a:pt x="1393" y="1107"/>
                  </a:lnTo>
                  <a:lnTo>
                    <a:pt x="1386" y="1105"/>
                  </a:lnTo>
                  <a:lnTo>
                    <a:pt x="1379" y="1104"/>
                  </a:lnTo>
                  <a:lnTo>
                    <a:pt x="1372" y="1102"/>
                  </a:lnTo>
                  <a:lnTo>
                    <a:pt x="1366" y="1100"/>
                  </a:lnTo>
                  <a:lnTo>
                    <a:pt x="1366" y="1100"/>
                  </a:lnTo>
                  <a:lnTo>
                    <a:pt x="1361" y="1096"/>
                  </a:lnTo>
                  <a:lnTo>
                    <a:pt x="1356" y="1090"/>
                  </a:lnTo>
                  <a:lnTo>
                    <a:pt x="1351" y="1085"/>
                  </a:lnTo>
                  <a:lnTo>
                    <a:pt x="1348" y="1077"/>
                  </a:lnTo>
                  <a:lnTo>
                    <a:pt x="1348" y="1077"/>
                  </a:lnTo>
                  <a:lnTo>
                    <a:pt x="1344" y="1067"/>
                  </a:lnTo>
                  <a:lnTo>
                    <a:pt x="1341" y="1057"/>
                  </a:lnTo>
                  <a:lnTo>
                    <a:pt x="1339" y="1045"/>
                  </a:lnTo>
                  <a:lnTo>
                    <a:pt x="1336" y="1033"/>
                  </a:lnTo>
                  <a:lnTo>
                    <a:pt x="1336" y="1033"/>
                  </a:lnTo>
                  <a:lnTo>
                    <a:pt x="1334" y="1001"/>
                  </a:lnTo>
                  <a:lnTo>
                    <a:pt x="1333" y="962"/>
                  </a:lnTo>
                  <a:lnTo>
                    <a:pt x="1333" y="962"/>
                  </a:lnTo>
                  <a:lnTo>
                    <a:pt x="1333" y="930"/>
                  </a:lnTo>
                  <a:lnTo>
                    <a:pt x="1335" y="901"/>
                  </a:lnTo>
                  <a:lnTo>
                    <a:pt x="1335" y="901"/>
                  </a:lnTo>
                  <a:lnTo>
                    <a:pt x="1339" y="878"/>
                  </a:lnTo>
                  <a:lnTo>
                    <a:pt x="1342" y="868"/>
                  </a:lnTo>
                  <a:lnTo>
                    <a:pt x="1344" y="858"/>
                  </a:lnTo>
                  <a:lnTo>
                    <a:pt x="1344" y="858"/>
                  </a:lnTo>
                  <a:lnTo>
                    <a:pt x="1348" y="849"/>
                  </a:lnTo>
                  <a:lnTo>
                    <a:pt x="1352" y="842"/>
                  </a:lnTo>
                  <a:lnTo>
                    <a:pt x="1358" y="836"/>
                  </a:lnTo>
                  <a:lnTo>
                    <a:pt x="1363" y="832"/>
                  </a:lnTo>
                  <a:lnTo>
                    <a:pt x="1363" y="832"/>
                  </a:lnTo>
                  <a:lnTo>
                    <a:pt x="1370" y="827"/>
                  </a:lnTo>
                  <a:lnTo>
                    <a:pt x="1377" y="825"/>
                  </a:lnTo>
                  <a:lnTo>
                    <a:pt x="1385" y="824"/>
                  </a:lnTo>
                  <a:lnTo>
                    <a:pt x="1393" y="822"/>
                  </a:lnTo>
                  <a:lnTo>
                    <a:pt x="1393" y="822"/>
                  </a:lnTo>
                  <a:lnTo>
                    <a:pt x="1403" y="824"/>
                  </a:lnTo>
                  <a:lnTo>
                    <a:pt x="1412" y="825"/>
                  </a:lnTo>
                  <a:lnTo>
                    <a:pt x="1412" y="825"/>
                  </a:lnTo>
                  <a:lnTo>
                    <a:pt x="1421" y="829"/>
                  </a:lnTo>
                  <a:lnTo>
                    <a:pt x="1428" y="834"/>
                  </a:lnTo>
                  <a:lnTo>
                    <a:pt x="1428" y="834"/>
                  </a:lnTo>
                  <a:lnTo>
                    <a:pt x="1434" y="842"/>
                  </a:lnTo>
                  <a:lnTo>
                    <a:pt x="1439" y="852"/>
                  </a:lnTo>
                  <a:lnTo>
                    <a:pt x="1439" y="852"/>
                  </a:lnTo>
                  <a:lnTo>
                    <a:pt x="1444" y="864"/>
                  </a:lnTo>
                  <a:lnTo>
                    <a:pt x="1447" y="879"/>
                  </a:lnTo>
                  <a:lnTo>
                    <a:pt x="1447" y="879"/>
                  </a:lnTo>
                  <a:lnTo>
                    <a:pt x="1451" y="896"/>
                  </a:lnTo>
                  <a:lnTo>
                    <a:pt x="1452" y="917"/>
                  </a:lnTo>
                  <a:lnTo>
                    <a:pt x="1452" y="917"/>
                  </a:lnTo>
                  <a:lnTo>
                    <a:pt x="1454" y="940"/>
                  </a:lnTo>
                  <a:lnTo>
                    <a:pt x="1454" y="967"/>
                  </a:lnTo>
                  <a:lnTo>
                    <a:pt x="1454" y="967"/>
                  </a:lnTo>
                  <a:lnTo>
                    <a:pt x="1453" y="1010"/>
                  </a:lnTo>
                  <a:lnTo>
                    <a:pt x="1453" y="1010"/>
                  </a:lnTo>
                  <a:close/>
                  <a:moveTo>
                    <a:pt x="1969" y="143"/>
                  </a:moveTo>
                  <a:lnTo>
                    <a:pt x="1969" y="143"/>
                  </a:lnTo>
                  <a:lnTo>
                    <a:pt x="1972" y="119"/>
                  </a:lnTo>
                  <a:lnTo>
                    <a:pt x="1974" y="109"/>
                  </a:lnTo>
                  <a:lnTo>
                    <a:pt x="1978" y="99"/>
                  </a:lnTo>
                  <a:lnTo>
                    <a:pt x="1978" y="99"/>
                  </a:lnTo>
                  <a:lnTo>
                    <a:pt x="1981" y="91"/>
                  </a:lnTo>
                  <a:lnTo>
                    <a:pt x="1986" y="84"/>
                  </a:lnTo>
                  <a:lnTo>
                    <a:pt x="1991" y="77"/>
                  </a:lnTo>
                  <a:lnTo>
                    <a:pt x="1996" y="73"/>
                  </a:lnTo>
                  <a:lnTo>
                    <a:pt x="1996" y="73"/>
                  </a:lnTo>
                  <a:lnTo>
                    <a:pt x="2003" y="69"/>
                  </a:lnTo>
                  <a:lnTo>
                    <a:pt x="2010" y="66"/>
                  </a:lnTo>
                  <a:lnTo>
                    <a:pt x="2018" y="65"/>
                  </a:lnTo>
                  <a:lnTo>
                    <a:pt x="2026" y="64"/>
                  </a:lnTo>
                  <a:lnTo>
                    <a:pt x="2026" y="64"/>
                  </a:lnTo>
                  <a:lnTo>
                    <a:pt x="2037" y="65"/>
                  </a:lnTo>
                  <a:lnTo>
                    <a:pt x="2046" y="67"/>
                  </a:lnTo>
                  <a:lnTo>
                    <a:pt x="2046" y="67"/>
                  </a:lnTo>
                  <a:lnTo>
                    <a:pt x="2054" y="70"/>
                  </a:lnTo>
                  <a:lnTo>
                    <a:pt x="2061" y="76"/>
                  </a:lnTo>
                  <a:lnTo>
                    <a:pt x="2061" y="76"/>
                  </a:lnTo>
                  <a:lnTo>
                    <a:pt x="2068" y="83"/>
                  </a:lnTo>
                  <a:lnTo>
                    <a:pt x="2073" y="94"/>
                  </a:lnTo>
                  <a:lnTo>
                    <a:pt x="2073" y="94"/>
                  </a:lnTo>
                  <a:lnTo>
                    <a:pt x="2077" y="106"/>
                  </a:lnTo>
                  <a:lnTo>
                    <a:pt x="2081" y="120"/>
                  </a:lnTo>
                  <a:lnTo>
                    <a:pt x="2081" y="120"/>
                  </a:lnTo>
                  <a:lnTo>
                    <a:pt x="2084" y="137"/>
                  </a:lnTo>
                  <a:lnTo>
                    <a:pt x="2085" y="158"/>
                  </a:lnTo>
                  <a:lnTo>
                    <a:pt x="2085" y="158"/>
                  </a:lnTo>
                  <a:lnTo>
                    <a:pt x="2088" y="181"/>
                  </a:lnTo>
                  <a:lnTo>
                    <a:pt x="2088" y="208"/>
                  </a:lnTo>
                  <a:lnTo>
                    <a:pt x="2088" y="208"/>
                  </a:lnTo>
                  <a:lnTo>
                    <a:pt x="2086" y="251"/>
                  </a:lnTo>
                  <a:lnTo>
                    <a:pt x="2086" y="251"/>
                  </a:lnTo>
                  <a:lnTo>
                    <a:pt x="2085" y="269"/>
                  </a:lnTo>
                  <a:lnTo>
                    <a:pt x="2083" y="285"/>
                  </a:lnTo>
                  <a:lnTo>
                    <a:pt x="2083" y="285"/>
                  </a:lnTo>
                  <a:lnTo>
                    <a:pt x="2080" y="300"/>
                  </a:lnTo>
                  <a:lnTo>
                    <a:pt x="2076" y="313"/>
                  </a:lnTo>
                  <a:lnTo>
                    <a:pt x="2076" y="313"/>
                  </a:lnTo>
                  <a:lnTo>
                    <a:pt x="2070" y="323"/>
                  </a:lnTo>
                  <a:lnTo>
                    <a:pt x="2065" y="332"/>
                  </a:lnTo>
                  <a:lnTo>
                    <a:pt x="2065" y="332"/>
                  </a:lnTo>
                  <a:lnTo>
                    <a:pt x="2056" y="338"/>
                  </a:lnTo>
                  <a:lnTo>
                    <a:pt x="2048" y="344"/>
                  </a:lnTo>
                  <a:lnTo>
                    <a:pt x="2048" y="344"/>
                  </a:lnTo>
                  <a:lnTo>
                    <a:pt x="2038" y="347"/>
                  </a:lnTo>
                  <a:lnTo>
                    <a:pt x="2026" y="348"/>
                  </a:lnTo>
                  <a:lnTo>
                    <a:pt x="2026" y="348"/>
                  </a:lnTo>
                  <a:lnTo>
                    <a:pt x="2020" y="348"/>
                  </a:lnTo>
                  <a:lnTo>
                    <a:pt x="2013" y="347"/>
                  </a:lnTo>
                  <a:lnTo>
                    <a:pt x="2006" y="344"/>
                  </a:lnTo>
                  <a:lnTo>
                    <a:pt x="2000" y="341"/>
                  </a:lnTo>
                  <a:lnTo>
                    <a:pt x="2000" y="341"/>
                  </a:lnTo>
                  <a:lnTo>
                    <a:pt x="1994" y="337"/>
                  </a:lnTo>
                  <a:lnTo>
                    <a:pt x="1990" y="333"/>
                  </a:lnTo>
                  <a:lnTo>
                    <a:pt x="1985" y="326"/>
                  </a:lnTo>
                  <a:lnTo>
                    <a:pt x="1980" y="318"/>
                  </a:lnTo>
                  <a:lnTo>
                    <a:pt x="1980" y="318"/>
                  </a:lnTo>
                  <a:lnTo>
                    <a:pt x="1978" y="310"/>
                  </a:lnTo>
                  <a:lnTo>
                    <a:pt x="1974" y="299"/>
                  </a:lnTo>
                  <a:lnTo>
                    <a:pt x="1972" y="288"/>
                  </a:lnTo>
                  <a:lnTo>
                    <a:pt x="1970" y="274"/>
                  </a:lnTo>
                  <a:lnTo>
                    <a:pt x="1970" y="274"/>
                  </a:lnTo>
                  <a:lnTo>
                    <a:pt x="1968" y="243"/>
                  </a:lnTo>
                  <a:lnTo>
                    <a:pt x="1966" y="203"/>
                  </a:lnTo>
                  <a:lnTo>
                    <a:pt x="1966" y="203"/>
                  </a:lnTo>
                  <a:lnTo>
                    <a:pt x="1966" y="171"/>
                  </a:lnTo>
                  <a:lnTo>
                    <a:pt x="1969" y="143"/>
                  </a:lnTo>
                  <a:lnTo>
                    <a:pt x="1969" y="143"/>
                  </a:lnTo>
                  <a:close/>
                  <a:moveTo>
                    <a:pt x="2095" y="1762"/>
                  </a:moveTo>
                  <a:lnTo>
                    <a:pt x="2095" y="1762"/>
                  </a:lnTo>
                  <a:lnTo>
                    <a:pt x="2093" y="1780"/>
                  </a:lnTo>
                  <a:lnTo>
                    <a:pt x="2091" y="1796"/>
                  </a:lnTo>
                  <a:lnTo>
                    <a:pt x="2091" y="1796"/>
                  </a:lnTo>
                  <a:lnTo>
                    <a:pt x="2088" y="1810"/>
                  </a:lnTo>
                  <a:lnTo>
                    <a:pt x="2083" y="1823"/>
                  </a:lnTo>
                  <a:lnTo>
                    <a:pt x="2083" y="1823"/>
                  </a:lnTo>
                  <a:lnTo>
                    <a:pt x="2078" y="1834"/>
                  </a:lnTo>
                  <a:lnTo>
                    <a:pt x="2071" y="1842"/>
                  </a:lnTo>
                  <a:lnTo>
                    <a:pt x="2071" y="1842"/>
                  </a:lnTo>
                  <a:lnTo>
                    <a:pt x="2065" y="1849"/>
                  </a:lnTo>
                  <a:lnTo>
                    <a:pt x="2055" y="1854"/>
                  </a:lnTo>
                  <a:lnTo>
                    <a:pt x="2055" y="1854"/>
                  </a:lnTo>
                  <a:lnTo>
                    <a:pt x="2046" y="1857"/>
                  </a:lnTo>
                  <a:lnTo>
                    <a:pt x="2035" y="1859"/>
                  </a:lnTo>
                  <a:lnTo>
                    <a:pt x="2035" y="1859"/>
                  </a:lnTo>
                  <a:lnTo>
                    <a:pt x="2026" y="1857"/>
                  </a:lnTo>
                  <a:lnTo>
                    <a:pt x="2020" y="1856"/>
                  </a:lnTo>
                  <a:lnTo>
                    <a:pt x="2014" y="1854"/>
                  </a:lnTo>
                  <a:lnTo>
                    <a:pt x="2007" y="1852"/>
                  </a:lnTo>
                  <a:lnTo>
                    <a:pt x="2007" y="1852"/>
                  </a:lnTo>
                  <a:lnTo>
                    <a:pt x="2002" y="1848"/>
                  </a:lnTo>
                  <a:lnTo>
                    <a:pt x="1996" y="1842"/>
                  </a:lnTo>
                  <a:lnTo>
                    <a:pt x="1993" y="1837"/>
                  </a:lnTo>
                  <a:lnTo>
                    <a:pt x="1988" y="1829"/>
                  </a:lnTo>
                  <a:lnTo>
                    <a:pt x="1988" y="1829"/>
                  </a:lnTo>
                  <a:lnTo>
                    <a:pt x="1985" y="1819"/>
                  </a:lnTo>
                  <a:lnTo>
                    <a:pt x="1983" y="1809"/>
                  </a:lnTo>
                  <a:lnTo>
                    <a:pt x="1980" y="1797"/>
                  </a:lnTo>
                  <a:lnTo>
                    <a:pt x="1978" y="1785"/>
                  </a:lnTo>
                  <a:lnTo>
                    <a:pt x="1978" y="1785"/>
                  </a:lnTo>
                  <a:lnTo>
                    <a:pt x="1976" y="1753"/>
                  </a:lnTo>
                  <a:lnTo>
                    <a:pt x="1974" y="1714"/>
                  </a:lnTo>
                  <a:lnTo>
                    <a:pt x="1974" y="1714"/>
                  </a:lnTo>
                  <a:lnTo>
                    <a:pt x="1974" y="1682"/>
                  </a:lnTo>
                  <a:lnTo>
                    <a:pt x="1977" y="1653"/>
                  </a:lnTo>
                  <a:lnTo>
                    <a:pt x="1977" y="1653"/>
                  </a:lnTo>
                  <a:lnTo>
                    <a:pt x="1980" y="1630"/>
                  </a:lnTo>
                  <a:lnTo>
                    <a:pt x="1983" y="1619"/>
                  </a:lnTo>
                  <a:lnTo>
                    <a:pt x="1986" y="1610"/>
                  </a:lnTo>
                  <a:lnTo>
                    <a:pt x="1986" y="1610"/>
                  </a:lnTo>
                  <a:lnTo>
                    <a:pt x="1990" y="1601"/>
                  </a:lnTo>
                  <a:lnTo>
                    <a:pt x="1994" y="1594"/>
                  </a:lnTo>
                  <a:lnTo>
                    <a:pt x="1999" y="1588"/>
                  </a:lnTo>
                  <a:lnTo>
                    <a:pt x="2005" y="1584"/>
                  </a:lnTo>
                  <a:lnTo>
                    <a:pt x="2005" y="1584"/>
                  </a:lnTo>
                  <a:lnTo>
                    <a:pt x="2010" y="1579"/>
                  </a:lnTo>
                  <a:lnTo>
                    <a:pt x="2018" y="1577"/>
                  </a:lnTo>
                  <a:lnTo>
                    <a:pt x="2025" y="1576"/>
                  </a:lnTo>
                  <a:lnTo>
                    <a:pt x="2035" y="1574"/>
                  </a:lnTo>
                  <a:lnTo>
                    <a:pt x="2035" y="1574"/>
                  </a:lnTo>
                  <a:lnTo>
                    <a:pt x="2045" y="1576"/>
                  </a:lnTo>
                  <a:lnTo>
                    <a:pt x="2053" y="1577"/>
                  </a:lnTo>
                  <a:lnTo>
                    <a:pt x="2053" y="1577"/>
                  </a:lnTo>
                  <a:lnTo>
                    <a:pt x="2061" y="1581"/>
                  </a:lnTo>
                  <a:lnTo>
                    <a:pt x="2069" y="1586"/>
                  </a:lnTo>
                  <a:lnTo>
                    <a:pt x="2069" y="1586"/>
                  </a:lnTo>
                  <a:lnTo>
                    <a:pt x="2075" y="1594"/>
                  </a:lnTo>
                  <a:lnTo>
                    <a:pt x="2081" y="1604"/>
                  </a:lnTo>
                  <a:lnTo>
                    <a:pt x="2081" y="1604"/>
                  </a:lnTo>
                  <a:lnTo>
                    <a:pt x="2085" y="1616"/>
                  </a:lnTo>
                  <a:lnTo>
                    <a:pt x="2089" y="1631"/>
                  </a:lnTo>
                  <a:lnTo>
                    <a:pt x="2089" y="1631"/>
                  </a:lnTo>
                  <a:lnTo>
                    <a:pt x="2091" y="1648"/>
                  </a:lnTo>
                  <a:lnTo>
                    <a:pt x="2093" y="1669"/>
                  </a:lnTo>
                  <a:lnTo>
                    <a:pt x="2093" y="1669"/>
                  </a:lnTo>
                  <a:lnTo>
                    <a:pt x="2095" y="1692"/>
                  </a:lnTo>
                  <a:lnTo>
                    <a:pt x="2096" y="1719"/>
                  </a:lnTo>
                  <a:lnTo>
                    <a:pt x="2096" y="1719"/>
                  </a:lnTo>
                  <a:lnTo>
                    <a:pt x="2095" y="1762"/>
                  </a:lnTo>
                  <a:lnTo>
                    <a:pt x="2095" y="1762"/>
                  </a:lnTo>
                  <a:close/>
                  <a:moveTo>
                    <a:pt x="2083" y="1497"/>
                  </a:moveTo>
                  <a:lnTo>
                    <a:pt x="2083" y="1497"/>
                  </a:lnTo>
                  <a:lnTo>
                    <a:pt x="2056" y="1496"/>
                  </a:lnTo>
                  <a:lnTo>
                    <a:pt x="2030" y="1495"/>
                  </a:lnTo>
                  <a:lnTo>
                    <a:pt x="2003" y="1491"/>
                  </a:lnTo>
                  <a:lnTo>
                    <a:pt x="1978" y="1487"/>
                  </a:lnTo>
                  <a:lnTo>
                    <a:pt x="1953" y="1481"/>
                  </a:lnTo>
                  <a:lnTo>
                    <a:pt x="1928" y="1474"/>
                  </a:lnTo>
                  <a:lnTo>
                    <a:pt x="1903" y="1466"/>
                  </a:lnTo>
                  <a:lnTo>
                    <a:pt x="1880" y="1457"/>
                  </a:lnTo>
                  <a:lnTo>
                    <a:pt x="1857" y="1446"/>
                  </a:lnTo>
                  <a:lnTo>
                    <a:pt x="1834" y="1435"/>
                  </a:lnTo>
                  <a:lnTo>
                    <a:pt x="1812" y="1422"/>
                  </a:lnTo>
                  <a:lnTo>
                    <a:pt x="1791" y="1409"/>
                  </a:lnTo>
                  <a:lnTo>
                    <a:pt x="1770" y="1394"/>
                  </a:lnTo>
                  <a:lnTo>
                    <a:pt x="1751" y="1379"/>
                  </a:lnTo>
                  <a:lnTo>
                    <a:pt x="1731" y="1363"/>
                  </a:lnTo>
                  <a:lnTo>
                    <a:pt x="1713" y="1346"/>
                  </a:lnTo>
                  <a:lnTo>
                    <a:pt x="1695" y="1327"/>
                  </a:lnTo>
                  <a:lnTo>
                    <a:pt x="1679" y="1309"/>
                  </a:lnTo>
                  <a:lnTo>
                    <a:pt x="1664" y="1289"/>
                  </a:lnTo>
                  <a:lnTo>
                    <a:pt x="1649" y="1268"/>
                  </a:lnTo>
                  <a:lnTo>
                    <a:pt x="1635" y="1248"/>
                  </a:lnTo>
                  <a:lnTo>
                    <a:pt x="1623" y="1226"/>
                  </a:lnTo>
                  <a:lnTo>
                    <a:pt x="1611" y="1202"/>
                  </a:lnTo>
                  <a:lnTo>
                    <a:pt x="1601" y="1179"/>
                  </a:lnTo>
                  <a:lnTo>
                    <a:pt x="1590" y="1156"/>
                  </a:lnTo>
                  <a:lnTo>
                    <a:pt x="1582" y="1132"/>
                  </a:lnTo>
                  <a:lnTo>
                    <a:pt x="1575" y="1107"/>
                  </a:lnTo>
                  <a:lnTo>
                    <a:pt x="1569" y="1082"/>
                  </a:lnTo>
                  <a:lnTo>
                    <a:pt x="1565" y="1056"/>
                  </a:lnTo>
                  <a:lnTo>
                    <a:pt x="1561" y="1030"/>
                  </a:lnTo>
                  <a:lnTo>
                    <a:pt x="1559" y="1004"/>
                  </a:lnTo>
                  <a:lnTo>
                    <a:pt x="1558" y="976"/>
                  </a:lnTo>
                  <a:lnTo>
                    <a:pt x="1558" y="976"/>
                  </a:lnTo>
                  <a:lnTo>
                    <a:pt x="1558" y="950"/>
                  </a:lnTo>
                  <a:lnTo>
                    <a:pt x="1560" y="923"/>
                  </a:lnTo>
                  <a:lnTo>
                    <a:pt x="1564" y="896"/>
                  </a:lnTo>
                  <a:lnTo>
                    <a:pt x="1568" y="871"/>
                  </a:lnTo>
                  <a:lnTo>
                    <a:pt x="1574" y="846"/>
                  </a:lnTo>
                  <a:lnTo>
                    <a:pt x="1581" y="821"/>
                  </a:lnTo>
                  <a:lnTo>
                    <a:pt x="1589" y="796"/>
                  </a:lnTo>
                  <a:lnTo>
                    <a:pt x="1598" y="773"/>
                  </a:lnTo>
                  <a:lnTo>
                    <a:pt x="1609" y="750"/>
                  </a:lnTo>
                  <a:lnTo>
                    <a:pt x="1620" y="727"/>
                  </a:lnTo>
                  <a:lnTo>
                    <a:pt x="1633" y="705"/>
                  </a:lnTo>
                  <a:lnTo>
                    <a:pt x="1646" y="684"/>
                  </a:lnTo>
                  <a:lnTo>
                    <a:pt x="1661" y="663"/>
                  </a:lnTo>
                  <a:lnTo>
                    <a:pt x="1676" y="643"/>
                  </a:lnTo>
                  <a:lnTo>
                    <a:pt x="1692" y="624"/>
                  </a:lnTo>
                  <a:lnTo>
                    <a:pt x="1709" y="605"/>
                  </a:lnTo>
                  <a:lnTo>
                    <a:pt x="1728" y="588"/>
                  </a:lnTo>
                  <a:lnTo>
                    <a:pt x="1746" y="572"/>
                  </a:lnTo>
                  <a:lnTo>
                    <a:pt x="1766" y="556"/>
                  </a:lnTo>
                  <a:lnTo>
                    <a:pt x="1786" y="542"/>
                  </a:lnTo>
                  <a:lnTo>
                    <a:pt x="1807" y="528"/>
                  </a:lnTo>
                  <a:lnTo>
                    <a:pt x="1829" y="515"/>
                  </a:lnTo>
                  <a:lnTo>
                    <a:pt x="1852" y="504"/>
                  </a:lnTo>
                  <a:lnTo>
                    <a:pt x="1875" y="493"/>
                  </a:lnTo>
                  <a:lnTo>
                    <a:pt x="1898" y="483"/>
                  </a:lnTo>
                  <a:lnTo>
                    <a:pt x="1923" y="475"/>
                  </a:lnTo>
                  <a:lnTo>
                    <a:pt x="1948" y="468"/>
                  </a:lnTo>
                  <a:lnTo>
                    <a:pt x="1972" y="462"/>
                  </a:lnTo>
                  <a:lnTo>
                    <a:pt x="1999" y="457"/>
                  </a:lnTo>
                  <a:lnTo>
                    <a:pt x="2024" y="454"/>
                  </a:lnTo>
                  <a:lnTo>
                    <a:pt x="2051" y="452"/>
                  </a:lnTo>
                  <a:lnTo>
                    <a:pt x="2078" y="451"/>
                  </a:lnTo>
                  <a:lnTo>
                    <a:pt x="2078" y="451"/>
                  </a:lnTo>
                  <a:lnTo>
                    <a:pt x="2105" y="451"/>
                  </a:lnTo>
                  <a:lnTo>
                    <a:pt x="2131" y="453"/>
                  </a:lnTo>
                  <a:lnTo>
                    <a:pt x="2158" y="456"/>
                  </a:lnTo>
                  <a:lnTo>
                    <a:pt x="2183" y="461"/>
                  </a:lnTo>
                  <a:lnTo>
                    <a:pt x="2209" y="467"/>
                  </a:lnTo>
                  <a:lnTo>
                    <a:pt x="2233" y="474"/>
                  </a:lnTo>
                  <a:lnTo>
                    <a:pt x="2258" y="482"/>
                  </a:lnTo>
                  <a:lnTo>
                    <a:pt x="2281" y="491"/>
                  </a:lnTo>
                  <a:lnTo>
                    <a:pt x="2305" y="501"/>
                  </a:lnTo>
                  <a:lnTo>
                    <a:pt x="2328" y="513"/>
                  </a:lnTo>
                  <a:lnTo>
                    <a:pt x="2350" y="524"/>
                  </a:lnTo>
                  <a:lnTo>
                    <a:pt x="2370" y="538"/>
                  </a:lnTo>
                  <a:lnTo>
                    <a:pt x="2391" y="553"/>
                  </a:lnTo>
                  <a:lnTo>
                    <a:pt x="2411" y="568"/>
                  </a:lnTo>
                  <a:lnTo>
                    <a:pt x="2430" y="584"/>
                  </a:lnTo>
                  <a:lnTo>
                    <a:pt x="2449" y="602"/>
                  </a:lnTo>
                  <a:lnTo>
                    <a:pt x="2466" y="620"/>
                  </a:lnTo>
                  <a:lnTo>
                    <a:pt x="2482" y="639"/>
                  </a:lnTo>
                  <a:lnTo>
                    <a:pt x="2497" y="658"/>
                  </a:lnTo>
                  <a:lnTo>
                    <a:pt x="2512" y="679"/>
                  </a:lnTo>
                  <a:lnTo>
                    <a:pt x="2526" y="700"/>
                  </a:lnTo>
                  <a:lnTo>
                    <a:pt x="2539" y="722"/>
                  </a:lnTo>
                  <a:lnTo>
                    <a:pt x="2550" y="745"/>
                  </a:lnTo>
                  <a:lnTo>
                    <a:pt x="2561" y="768"/>
                  </a:lnTo>
                  <a:lnTo>
                    <a:pt x="2571" y="791"/>
                  </a:lnTo>
                  <a:lnTo>
                    <a:pt x="2579" y="816"/>
                  </a:lnTo>
                  <a:lnTo>
                    <a:pt x="2586" y="841"/>
                  </a:lnTo>
                  <a:lnTo>
                    <a:pt x="2592" y="865"/>
                  </a:lnTo>
                  <a:lnTo>
                    <a:pt x="2597" y="892"/>
                  </a:lnTo>
                  <a:lnTo>
                    <a:pt x="2600" y="917"/>
                  </a:lnTo>
                  <a:lnTo>
                    <a:pt x="2602" y="944"/>
                  </a:lnTo>
                  <a:lnTo>
                    <a:pt x="2603" y="971"/>
                  </a:lnTo>
                  <a:lnTo>
                    <a:pt x="2603" y="971"/>
                  </a:lnTo>
                  <a:lnTo>
                    <a:pt x="2603" y="998"/>
                  </a:lnTo>
                  <a:lnTo>
                    <a:pt x="2601" y="1025"/>
                  </a:lnTo>
                  <a:lnTo>
                    <a:pt x="2598" y="1051"/>
                  </a:lnTo>
                  <a:lnTo>
                    <a:pt x="2593" y="1077"/>
                  </a:lnTo>
                  <a:lnTo>
                    <a:pt x="2587" y="1102"/>
                  </a:lnTo>
                  <a:lnTo>
                    <a:pt x="2580" y="1126"/>
                  </a:lnTo>
                  <a:lnTo>
                    <a:pt x="2572" y="1151"/>
                  </a:lnTo>
                  <a:lnTo>
                    <a:pt x="2563" y="1175"/>
                  </a:lnTo>
                  <a:lnTo>
                    <a:pt x="2553" y="1198"/>
                  </a:lnTo>
                  <a:lnTo>
                    <a:pt x="2541" y="1221"/>
                  </a:lnTo>
                  <a:lnTo>
                    <a:pt x="2528" y="1243"/>
                  </a:lnTo>
                  <a:lnTo>
                    <a:pt x="2516" y="1264"/>
                  </a:lnTo>
                  <a:lnTo>
                    <a:pt x="2501" y="1285"/>
                  </a:lnTo>
                  <a:lnTo>
                    <a:pt x="2486" y="1304"/>
                  </a:lnTo>
                  <a:lnTo>
                    <a:pt x="2470" y="1324"/>
                  </a:lnTo>
                  <a:lnTo>
                    <a:pt x="2452" y="1341"/>
                  </a:lnTo>
                  <a:lnTo>
                    <a:pt x="2434" y="1360"/>
                  </a:lnTo>
                  <a:lnTo>
                    <a:pt x="2415" y="1376"/>
                  </a:lnTo>
                  <a:lnTo>
                    <a:pt x="2396" y="1391"/>
                  </a:lnTo>
                  <a:lnTo>
                    <a:pt x="2375" y="1406"/>
                  </a:lnTo>
                  <a:lnTo>
                    <a:pt x="2354" y="1420"/>
                  </a:lnTo>
                  <a:lnTo>
                    <a:pt x="2332" y="1432"/>
                  </a:lnTo>
                  <a:lnTo>
                    <a:pt x="2309" y="1444"/>
                  </a:lnTo>
                  <a:lnTo>
                    <a:pt x="2286" y="1454"/>
                  </a:lnTo>
                  <a:lnTo>
                    <a:pt x="2263" y="1465"/>
                  </a:lnTo>
                  <a:lnTo>
                    <a:pt x="2239" y="1473"/>
                  </a:lnTo>
                  <a:lnTo>
                    <a:pt x="2213" y="1480"/>
                  </a:lnTo>
                  <a:lnTo>
                    <a:pt x="2189" y="1485"/>
                  </a:lnTo>
                  <a:lnTo>
                    <a:pt x="2163" y="1490"/>
                  </a:lnTo>
                  <a:lnTo>
                    <a:pt x="2137" y="1494"/>
                  </a:lnTo>
                  <a:lnTo>
                    <a:pt x="2111" y="1496"/>
                  </a:lnTo>
                  <a:lnTo>
                    <a:pt x="2083" y="1497"/>
                  </a:lnTo>
                  <a:lnTo>
                    <a:pt x="2083" y="1497"/>
                  </a:lnTo>
                  <a:close/>
                  <a:moveTo>
                    <a:pt x="1925" y="780"/>
                  </a:moveTo>
                  <a:lnTo>
                    <a:pt x="1925" y="780"/>
                  </a:lnTo>
                  <a:lnTo>
                    <a:pt x="1914" y="766"/>
                  </a:lnTo>
                  <a:lnTo>
                    <a:pt x="1903" y="753"/>
                  </a:lnTo>
                  <a:lnTo>
                    <a:pt x="1890" y="742"/>
                  </a:lnTo>
                  <a:lnTo>
                    <a:pt x="1875" y="732"/>
                  </a:lnTo>
                  <a:lnTo>
                    <a:pt x="1875" y="732"/>
                  </a:lnTo>
                  <a:lnTo>
                    <a:pt x="1858" y="725"/>
                  </a:lnTo>
                  <a:lnTo>
                    <a:pt x="1839" y="721"/>
                  </a:lnTo>
                  <a:lnTo>
                    <a:pt x="1819" y="717"/>
                  </a:lnTo>
                  <a:lnTo>
                    <a:pt x="1796" y="716"/>
                  </a:lnTo>
                  <a:lnTo>
                    <a:pt x="1796" y="716"/>
                  </a:lnTo>
                  <a:lnTo>
                    <a:pt x="1774" y="717"/>
                  </a:lnTo>
                  <a:lnTo>
                    <a:pt x="1753" y="721"/>
                  </a:lnTo>
                  <a:lnTo>
                    <a:pt x="1734" y="727"/>
                  </a:lnTo>
                  <a:lnTo>
                    <a:pt x="1717" y="734"/>
                  </a:lnTo>
                  <a:lnTo>
                    <a:pt x="1717" y="734"/>
                  </a:lnTo>
                  <a:lnTo>
                    <a:pt x="1702" y="743"/>
                  </a:lnTo>
                  <a:lnTo>
                    <a:pt x="1688" y="754"/>
                  </a:lnTo>
                  <a:lnTo>
                    <a:pt x="1676" y="767"/>
                  </a:lnTo>
                  <a:lnTo>
                    <a:pt x="1665" y="782"/>
                  </a:lnTo>
                  <a:lnTo>
                    <a:pt x="1665" y="782"/>
                  </a:lnTo>
                  <a:lnTo>
                    <a:pt x="1655" y="798"/>
                  </a:lnTo>
                  <a:lnTo>
                    <a:pt x="1647" y="817"/>
                  </a:lnTo>
                  <a:lnTo>
                    <a:pt x="1641" y="836"/>
                  </a:lnTo>
                  <a:lnTo>
                    <a:pt x="1635" y="858"/>
                  </a:lnTo>
                  <a:lnTo>
                    <a:pt x="1635" y="858"/>
                  </a:lnTo>
                  <a:lnTo>
                    <a:pt x="1632" y="881"/>
                  </a:lnTo>
                  <a:lnTo>
                    <a:pt x="1628" y="906"/>
                  </a:lnTo>
                  <a:lnTo>
                    <a:pt x="1627" y="931"/>
                  </a:lnTo>
                  <a:lnTo>
                    <a:pt x="1626" y="959"/>
                  </a:lnTo>
                  <a:lnTo>
                    <a:pt x="1626" y="959"/>
                  </a:lnTo>
                  <a:lnTo>
                    <a:pt x="1627" y="985"/>
                  </a:lnTo>
                  <a:lnTo>
                    <a:pt x="1628" y="1011"/>
                  </a:lnTo>
                  <a:lnTo>
                    <a:pt x="1631" y="1035"/>
                  </a:lnTo>
                  <a:lnTo>
                    <a:pt x="1634" y="1058"/>
                  </a:lnTo>
                  <a:lnTo>
                    <a:pt x="1634" y="1058"/>
                  </a:lnTo>
                  <a:lnTo>
                    <a:pt x="1638" y="1080"/>
                  </a:lnTo>
                  <a:lnTo>
                    <a:pt x="1643" y="1100"/>
                  </a:lnTo>
                  <a:lnTo>
                    <a:pt x="1650" y="1117"/>
                  </a:lnTo>
                  <a:lnTo>
                    <a:pt x="1659" y="1133"/>
                  </a:lnTo>
                  <a:lnTo>
                    <a:pt x="1659" y="1133"/>
                  </a:lnTo>
                  <a:lnTo>
                    <a:pt x="1669" y="1147"/>
                  </a:lnTo>
                  <a:lnTo>
                    <a:pt x="1680" y="1160"/>
                  </a:lnTo>
                  <a:lnTo>
                    <a:pt x="1694" y="1171"/>
                  </a:lnTo>
                  <a:lnTo>
                    <a:pt x="1709" y="1181"/>
                  </a:lnTo>
                  <a:lnTo>
                    <a:pt x="1709" y="1181"/>
                  </a:lnTo>
                  <a:lnTo>
                    <a:pt x="1725" y="1187"/>
                  </a:lnTo>
                  <a:lnTo>
                    <a:pt x="1744" y="1192"/>
                  </a:lnTo>
                  <a:lnTo>
                    <a:pt x="1764" y="1196"/>
                  </a:lnTo>
                  <a:lnTo>
                    <a:pt x="1788" y="1197"/>
                  </a:lnTo>
                  <a:lnTo>
                    <a:pt x="1788" y="1197"/>
                  </a:lnTo>
                  <a:lnTo>
                    <a:pt x="1809" y="1196"/>
                  </a:lnTo>
                  <a:lnTo>
                    <a:pt x="1830" y="1192"/>
                  </a:lnTo>
                  <a:lnTo>
                    <a:pt x="1850" y="1187"/>
                  </a:lnTo>
                  <a:lnTo>
                    <a:pt x="1866" y="1179"/>
                  </a:lnTo>
                  <a:lnTo>
                    <a:pt x="1866" y="1179"/>
                  </a:lnTo>
                  <a:lnTo>
                    <a:pt x="1882" y="1170"/>
                  </a:lnTo>
                  <a:lnTo>
                    <a:pt x="1896" y="1159"/>
                  </a:lnTo>
                  <a:lnTo>
                    <a:pt x="1909" y="1146"/>
                  </a:lnTo>
                  <a:lnTo>
                    <a:pt x="1919" y="1131"/>
                  </a:lnTo>
                  <a:lnTo>
                    <a:pt x="1919" y="1131"/>
                  </a:lnTo>
                  <a:lnTo>
                    <a:pt x="1928" y="1115"/>
                  </a:lnTo>
                  <a:lnTo>
                    <a:pt x="1936" y="1096"/>
                  </a:lnTo>
                  <a:lnTo>
                    <a:pt x="1943" y="1077"/>
                  </a:lnTo>
                  <a:lnTo>
                    <a:pt x="1948" y="1055"/>
                  </a:lnTo>
                  <a:lnTo>
                    <a:pt x="1948" y="1055"/>
                  </a:lnTo>
                  <a:lnTo>
                    <a:pt x="1953" y="1032"/>
                  </a:lnTo>
                  <a:lnTo>
                    <a:pt x="1955" y="1007"/>
                  </a:lnTo>
                  <a:lnTo>
                    <a:pt x="1956" y="982"/>
                  </a:lnTo>
                  <a:lnTo>
                    <a:pt x="1957" y="954"/>
                  </a:lnTo>
                  <a:lnTo>
                    <a:pt x="1957" y="954"/>
                  </a:lnTo>
                  <a:lnTo>
                    <a:pt x="1957" y="928"/>
                  </a:lnTo>
                  <a:lnTo>
                    <a:pt x="1955" y="902"/>
                  </a:lnTo>
                  <a:lnTo>
                    <a:pt x="1953" y="878"/>
                  </a:lnTo>
                  <a:lnTo>
                    <a:pt x="1950" y="855"/>
                  </a:lnTo>
                  <a:lnTo>
                    <a:pt x="1950" y="855"/>
                  </a:lnTo>
                  <a:lnTo>
                    <a:pt x="1946" y="833"/>
                  </a:lnTo>
                  <a:lnTo>
                    <a:pt x="1940" y="814"/>
                  </a:lnTo>
                  <a:lnTo>
                    <a:pt x="1933" y="796"/>
                  </a:lnTo>
                  <a:lnTo>
                    <a:pt x="1925" y="780"/>
                  </a:lnTo>
                  <a:lnTo>
                    <a:pt x="1925" y="780"/>
                  </a:lnTo>
                  <a:close/>
                  <a:moveTo>
                    <a:pt x="1861" y="1010"/>
                  </a:moveTo>
                  <a:lnTo>
                    <a:pt x="1861" y="1010"/>
                  </a:lnTo>
                  <a:lnTo>
                    <a:pt x="1859" y="1030"/>
                  </a:lnTo>
                  <a:lnTo>
                    <a:pt x="1857" y="1050"/>
                  </a:lnTo>
                  <a:lnTo>
                    <a:pt x="1857" y="1050"/>
                  </a:lnTo>
                  <a:lnTo>
                    <a:pt x="1852" y="1066"/>
                  </a:lnTo>
                  <a:lnTo>
                    <a:pt x="1848" y="1081"/>
                  </a:lnTo>
                  <a:lnTo>
                    <a:pt x="1848" y="1081"/>
                  </a:lnTo>
                  <a:lnTo>
                    <a:pt x="1842" y="1094"/>
                  </a:lnTo>
                  <a:lnTo>
                    <a:pt x="1834" y="1103"/>
                  </a:lnTo>
                  <a:lnTo>
                    <a:pt x="1834" y="1103"/>
                  </a:lnTo>
                  <a:lnTo>
                    <a:pt x="1826" y="1111"/>
                  </a:lnTo>
                  <a:lnTo>
                    <a:pt x="1815" y="1117"/>
                  </a:lnTo>
                  <a:lnTo>
                    <a:pt x="1815" y="1117"/>
                  </a:lnTo>
                  <a:lnTo>
                    <a:pt x="1804" y="1120"/>
                  </a:lnTo>
                  <a:lnTo>
                    <a:pt x="1791" y="1122"/>
                  </a:lnTo>
                  <a:lnTo>
                    <a:pt x="1791" y="1122"/>
                  </a:lnTo>
                  <a:lnTo>
                    <a:pt x="1782" y="1122"/>
                  </a:lnTo>
                  <a:lnTo>
                    <a:pt x="1774" y="1119"/>
                  </a:lnTo>
                  <a:lnTo>
                    <a:pt x="1766" y="1117"/>
                  </a:lnTo>
                  <a:lnTo>
                    <a:pt x="1759" y="1114"/>
                  </a:lnTo>
                  <a:lnTo>
                    <a:pt x="1759" y="1114"/>
                  </a:lnTo>
                  <a:lnTo>
                    <a:pt x="1753" y="1109"/>
                  </a:lnTo>
                  <a:lnTo>
                    <a:pt x="1747" y="1103"/>
                  </a:lnTo>
                  <a:lnTo>
                    <a:pt x="1741" y="1096"/>
                  </a:lnTo>
                  <a:lnTo>
                    <a:pt x="1737" y="1087"/>
                  </a:lnTo>
                  <a:lnTo>
                    <a:pt x="1737" y="1087"/>
                  </a:lnTo>
                  <a:lnTo>
                    <a:pt x="1733" y="1077"/>
                  </a:lnTo>
                  <a:lnTo>
                    <a:pt x="1730" y="1065"/>
                  </a:lnTo>
                  <a:lnTo>
                    <a:pt x="1728" y="1051"/>
                  </a:lnTo>
                  <a:lnTo>
                    <a:pt x="1725" y="1035"/>
                  </a:lnTo>
                  <a:lnTo>
                    <a:pt x="1725" y="1035"/>
                  </a:lnTo>
                  <a:lnTo>
                    <a:pt x="1722" y="999"/>
                  </a:lnTo>
                  <a:lnTo>
                    <a:pt x="1721" y="954"/>
                  </a:lnTo>
                  <a:lnTo>
                    <a:pt x="1721" y="954"/>
                  </a:lnTo>
                  <a:lnTo>
                    <a:pt x="1722" y="916"/>
                  </a:lnTo>
                  <a:lnTo>
                    <a:pt x="1724" y="883"/>
                  </a:lnTo>
                  <a:lnTo>
                    <a:pt x="1724" y="883"/>
                  </a:lnTo>
                  <a:lnTo>
                    <a:pt x="1726" y="869"/>
                  </a:lnTo>
                  <a:lnTo>
                    <a:pt x="1729" y="855"/>
                  </a:lnTo>
                  <a:lnTo>
                    <a:pt x="1732" y="843"/>
                  </a:lnTo>
                  <a:lnTo>
                    <a:pt x="1736" y="832"/>
                  </a:lnTo>
                  <a:lnTo>
                    <a:pt x="1736" y="832"/>
                  </a:lnTo>
                  <a:lnTo>
                    <a:pt x="1740" y="822"/>
                  </a:lnTo>
                  <a:lnTo>
                    <a:pt x="1745" y="814"/>
                  </a:lnTo>
                  <a:lnTo>
                    <a:pt x="1751" y="807"/>
                  </a:lnTo>
                  <a:lnTo>
                    <a:pt x="1758" y="802"/>
                  </a:lnTo>
                  <a:lnTo>
                    <a:pt x="1758" y="802"/>
                  </a:lnTo>
                  <a:lnTo>
                    <a:pt x="1764" y="797"/>
                  </a:lnTo>
                  <a:lnTo>
                    <a:pt x="1773" y="794"/>
                  </a:lnTo>
                  <a:lnTo>
                    <a:pt x="1782" y="791"/>
                  </a:lnTo>
                  <a:lnTo>
                    <a:pt x="1792" y="791"/>
                  </a:lnTo>
                  <a:lnTo>
                    <a:pt x="1792" y="791"/>
                  </a:lnTo>
                  <a:lnTo>
                    <a:pt x="1804" y="792"/>
                  </a:lnTo>
                  <a:lnTo>
                    <a:pt x="1814" y="795"/>
                  </a:lnTo>
                  <a:lnTo>
                    <a:pt x="1814" y="795"/>
                  </a:lnTo>
                  <a:lnTo>
                    <a:pt x="1823" y="798"/>
                  </a:lnTo>
                  <a:lnTo>
                    <a:pt x="1833" y="805"/>
                  </a:lnTo>
                  <a:lnTo>
                    <a:pt x="1833" y="805"/>
                  </a:lnTo>
                  <a:lnTo>
                    <a:pt x="1839" y="814"/>
                  </a:lnTo>
                  <a:lnTo>
                    <a:pt x="1845" y="826"/>
                  </a:lnTo>
                  <a:lnTo>
                    <a:pt x="1845" y="826"/>
                  </a:lnTo>
                  <a:lnTo>
                    <a:pt x="1851" y="840"/>
                  </a:lnTo>
                  <a:lnTo>
                    <a:pt x="1854" y="857"/>
                  </a:lnTo>
                  <a:lnTo>
                    <a:pt x="1854" y="857"/>
                  </a:lnTo>
                  <a:lnTo>
                    <a:pt x="1858" y="878"/>
                  </a:lnTo>
                  <a:lnTo>
                    <a:pt x="1860" y="901"/>
                  </a:lnTo>
                  <a:lnTo>
                    <a:pt x="1860" y="901"/>
                  </a:lnTo>
                  <a:lnTo>
                    <a:pt x="1861" y="929"/>
                  </a:lnTo>
                  <a:lnTo>
                    <a:pt x="1863" y="960"/>
                  </a:lnTo>
                  <a:lnTo>
                    <a:pt x="1863" y="960"/>
                  </a:lnTo>
                  <a:lnTo>
                    <a:pt x="1861" y="1010"/>
                  </a:lnTo>
                  <a:lnTo>
                    <a:pt x="1861" y="1010"/>
                  </a:lnTo>
                  <a:close/>
                  <a:moveTo>
                    <a:pt x="2311" y="1124"/>
                  </a:moveTo>
                  <a:lnTo>
                    <a:pt x="2311" y="1124"/>
                  </a:lnTo>
                  <a:lnTo>
                    <a:pt x="2309" y="1120"/>
                  </a:lnTo>
                  <a:lnTo>
                    <a:pt x="2307" y="1117"/>
                  </a:lnTo>
                  <a:lnTo>
                    <a:pt x="2307" y="1117"/>
                  </a:lnTo>
                  <a:lnTo>
                    <a:pt x="2303" y="1116"/>
                  </a:lnTo>
                  <a:lnTo>
                    <a:pt x="2301" y="1116"/>
                  </a:lnTo>
                  <a:lnTo>
                    <a:pt x="2225" y="1116"/>
                  </a:lnTo>
                  <a:lnTo>
                    <a:pt x="2225" y="732"/>
                  </a:lnTo>
                  <a:lnTo>
                    <a:pt x="2225" y="732"/>
                  </a:lnTo>
                  <a:lnTo>
                    <a:pt x="2225" y="730"/>
                  </a:lnTo>
                  <a:lnTo>
                    <a:pt x="2224" y="728"/>
                  </a:lnTo>
                  <a:lnTo>
                    <a:pt x="2224" y="728"/>
                  </a:lnTo>
                  <a:lnTo>
                    <a:pt x="2221" y="725"/>
                  </a:lnTo>
                  <a:lnTo>
                    <a:pt x="2218" y="724"/>
                  </a:lnTo>
                  <a:lnTo>
                    <a:pt x="2218" y="724"/>
                  </a:lnTo>
                  <a:lnTo>
                    <a:pt x="2205" y="722"/>
                  </a:lnTo>
                  <a:lnTo>
                    <a:pt x="2205" y="722"/>
                  </a:lnTo>
                  <a:lnTo>
                    <a:pt x="2183" y="722"/>
                  </a:lnTo>
                  <a:lnTo>
                    <a:pt x="2183" y="722"/>
                  </a:lnTo>
                  <a:lnTo>
                    <a:pt x="2165" y="722"/>
                  </a:lnTo>
                  <a:lnTo>
                    <a:pt x="2165" y="722"/>
                  </a:lnTo>
                  <a:lnTo>
                    <a:pt x="2153" y="722"/>
                  </a:lnTo>
                  <a:lnTo>
                    <a:pt x="2153" y="722"/>
                  </a:lnTo>
                  <a:lnTo>
                    <a:pt x="2146" y="724"/>
                  </a:lnTo>
                  <a:lnTo>
                    <a:pt x="2146" y="724"/>
                  </a:lnTo>
                  <a:lnTo>
                    <a:pt x="2143" y="727"/>
                  </a:lnTo>
                  <a:lnTo>
                    <a:pt x="2043" y="791"/>
                  </a:lnTo>
                  <a:lnTo>
                    <a:pt x="2043" y="791"/>
                  </a:lnTo>
                  <a:lnTo>
                    <a:pt x="2036" y="796"/>
                  </a:lnTo>
                  <a:lnTo>
                    <a:pt x="2036" y="796"/>
                  </a:lnTo>
                  <a:lnTo>
                    <a:pt x="2035" y="799"/>
                  </a:lnTo>
                  <a:lnTo>
                    <a:pt x="2032" y="803"/>
                  </a:lnTo>
                  <a:lnTo>
                    <a:pt x="2032" y="803"/>
                  </a:lnTo>
                  <a:lnTo>
                    <a:pt x="2030" y="812"/>
                  </a:lnTo>
                  <a:lnTo>
                    <a:pt x="2030" y="812"/>
                  </a:lnTo>
                  <a:lnTo>
                    <a:pt x="2030" y="826"/>
                  </a:lnTo>
                  <a:lnTo>
                    <a:pt x="2030" y="826"/>
                  </a:lnTo>
                  <a:lnTo>
                    <a:pt x="2030" y="839"/>
                  </a:lnTo>
                  <a:lnTo>
                    <a:pt x="2031" y="848"/>
                  </a:lnTo>
                  <a:lnTo>
                    <a:pt x="2031" y="848"/>
                  </a:lnTo>
                  <a:lnTo>
                    <a:pt x="2032" y="854"/>
                  </a:lnTo>
                  <a:lnTo>
                    <a:pt x="2036" y="858"/>
                  </a:lnTo>
                  <a:lnTo>
                    <a:pt x="2036" y="858"/>
                  </a:lnTo>
                  <a:lnTo>
                    <a:pt x="2039" y="859"/>
                  </a:lnTo>
                  <a:lnTo>
                    <a:pt x="2044" y="859"/>
                  </a:lnTo>
                  <a:lnTo>
                    <a:pt x="2044" y="859"/>
                  </a:lnTo>
                  <a:lnTo>
                    <a:pt x="2050" y="858"/>
                  </a:lnTo>
                  <a:lnTo>
                    <a:pt x="2056" y="855"/>
                  </a:lnTo>
                  <a:lnTo>
                    <a:pt x="2131" y="814"/>
                  </a:lnTo>
                  <a:lnTo>
                    <a:pt x="2131" y="1116"/>
                  </a:lnTo>
                  <a:lnTo>
                    <a:pt x="2045" y="1116"/>
                  </a:lnTo>
                  <a:lnTo>
                    <a:pt x="2045" y="1116"/>
                  </a:lnTo>
                  <a:lnTo>
                    <a:pt x="2043" y="1116"/>
                  </a:lnTo>
                  <a:lnTo>
                    <a:pt x="2039" y="1117"/>
                  </a:lnTo>
                  <a:lnTo>
                    <a:pt x="2039" y="1117"/>
                  </a:lnTo>
                  <a:lnTo>
                    <a:pt x="2037" y="1120"/>
                  </a:lnTo>
                  <a:lnTo>
                    <a:pt x="2035" y="1124"/>
                  </a:lnTo>
                  <a:lnTo>
                    <a:pt x="2035" y="1124"/>
                  </a:lnTo>
                  <a:lnTo>
                    <a:pt x="2033" y="1129"/>
                  </a:lnTo>
                  <a:lnTo>
                    <a:pt x="2032" y="1135"/>
                  </a:lnTo>
                  <a:lnTo>
                    <a:pt x="2032" y="1135"/>
                  </a:lnTo>
                  <a:lnTo>
                    <a:pt x="2031" y="1153"/>
                  </a:lnTo>
                  <a:lnTo>
                    <a:pt x="2031" y="1153"/>
                  </a:lnTo>
                  <a:lnTo>
                    <a:pt x="2032" y="1169"/>
                  </a:lnTo>
                  <a:lnTo>
                    <a:pt x="2032" y="1169"/>
                  </a:lnTo>
                  <a:lnTo>
                    <a:pt x="2033" y="1176"/>
                  </a:lnTo>
                  <a:lnTo>
                    <a:pt x="2036" y="1181"/>
                  </a:lnTo>
                  <a:lnTo>
                    <a:pt x="2036" y="1181"/>
                  </a:lnTo>
                  <a:lnTo>
                    <a:pt x="2037" y="1184"/>
                  </a:lnTo>
                  <a:lnTo>
                    <a:pt x="2040" y="1186"/>
                  </a:lnTo>
                  <a:lnTo>
                    <a:pt x="2040" y="1186"/>
                  </a:lnTo>
                  <a:lnTo>
                    <a:pt x="2043" y="1187"/>
                  </a:lnTo>
                  <a:lnTo>
                    <a:pt x="2045" y="1189"/>
                  </a:lnTo>
                  <a:lnTo>
                    <a:pt x="2301" y="1189"/>
                  </a:lnTo>
                  <a:lnTo>
                    <a:pt x="2301" y="1189"/>
                  </a:lnTo>
                  <a:lnTo>
                    <a:pt x="2303" y="1187"/>
                  </a:lnTo>
                  <a:lnTo>
                    <a:pt x="2306" y="1186"/>
                  </a:lnTo>
                  <a:lnTo>
                    <a:pt x="2306" y="1186"/>
                  </a:lnTo>
                  <a:lnTo>
                    <a:pt x="2309" y="1184"/>
                  </a:lnTo>
                  <a:lnTo>
                    <a:pt x="2310" y="1181"/>
                  </a:lnTo>
                  <a:lnTo>
                    <a:pt x="2310" y="1181"/>
                  </a:lnTo>
                  <a:lnTo>
                    <a:pt x="2313" y="1176"/>
                  </a:lnTo>
                  <a:lnTo>
                    <a:pt x="2314" y="1169"/>
                  </a:lnTo>
                  <a:lnTo>
                    <a:pt x="2314" y="1169"/>
                  </a:lnTo>
                  <a:lnTo>
                    <a:pt x="2315" y="1153"/>
                  </a:lnTo>
                  <a:lnTo>
                    <a:pt x="2315" y="1153"/>
                  </a:lnTo>
                  <a:lnTo>
                    <a:pt x="2314" y="1135"/>
                  </a:lnTo>
                  <a:lnTo>
                    <a:pt x="2314" y="1135"/>
                  </a:lnTo>
                  <a:lnTo>
                    <a:pt x="2313" y="1129"/>
                  </a:lnTo>
                  <a:lnTo>
                    <a:pt x="2311" y="1124"/>
                  </a:lnTo>
                  <a:lnTo>
                    <a:pt x="2311" y="1124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</p:spPr>
          <p:txBody>
            <a:bodyPr vert="horz" wrap="square" lIns="77509" tIns="38755" rIns="77509" bIns="3875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852954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39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</p:grpSp>
      <p:grpSp>
        <p:nvGrpSpPr>
          <p:cNvPr id="2068" name="Group 2067"/>
          <p:cNvGrpSpPr/>
          <p:nvPr/>
        </p:nvGrpSpPr>
        <p:grpSpPr>
          <a:xfrm>
            <a:off x="6796094" y="5345061"/>
            <a:ext cx="1202400" cy="947513"/>
            <a:chOff x="6796094" y="5345061"/>
            <a:chExt cx="1202400" cy="947513"/>
          </a:xfrm>
        </p:grpSpPr>
        <p:sp>
          <p:nvSpPr>
            <p:cNvPr id="37" name="Rounded Rectangle 36"/>
            <p:cNvSpPr/>
            <p:nvPr/>
          </p:nvSpPr>
          <p:spPr>
            <a:xfrm>
              <a:off x="6796094" y="5345061"/>
              <a:ext cx="1202400" cy="947513"/>
            </a:xfrm>
            <a:prstGeom prst="roundRect">
              <a:avLst/>
            </a:prstGeom>
            <a:solidFill>
              <a:srgbClr val="6464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b" anchorCtr="0"/>
            <a:lstStyle/>
            <a:p>
              <a:pPr lvl="0" defTabSz="85295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b="1" kern="0">
                  <a:solidFill>
                    <a:srgbClr val="FFD200"/>
                  </a:solidFill>
                  <a:latin typeface="EYInterstate Light" panose="02000506000000020004" pitchFamily="2" charset="0"/>
                </a:rPr>
                <a:t>Blockchain</a:t>
              </a:r>
              <a:endParaRPr lang="en-US" sz="1050" b="1" kern="0" dirty="0">
                <a:solidFill>
                  <a:srgbClr val="FFD200"/>
                </a:solidFill>
                <a:latin typeface="EYInterstate Light" panose="02000506000000020004" pitchFamily="2" charset="0"/>
              </a:endParaRPr>
            </a:p>
          </p:txBody>
        </p:sp>
        <p:pic>
          <p:nvPicPr>
            <p:cNvPr id="58" name="Picture 6" descr="Blockchain Blog">
              <a:hlinkClick r:id="rId3"/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93" t="12607" r="22182" b="20282"/>
            <a:stretch/>
          </p:blipFill>
          <p:spPr bwMode="auto">
            <a:xfrm>
              <a:off x="7036188" y="5502910"/>
              <a:ext cx="761612" cy="4445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/>
          </p:spPr>
        </p:pic>
      </p:grpSp>
      <p:sp>
        <p:nvSpPr>
          <p:cNvPr id="60" name="TextBox 59"/>
          <p:cNvSpPr txBox="1"/>
          <p:nvPr/>
        </p:nvSpPr>
        <p:spPr>
          <a:xfrm>
            <a:off x="8117301" y="1327561"/>
            <a:ext cx="2160000" cy="372646"/>
          </a:xfrm>
          <a:prstGeom prst="rect">
            <a:avLst/>
          </a:prstGeom>
          <a:noFill/>
        </p:spPr>
        <p:txBody>
          <a:bodyPr wrap="square" lIns="0" tIns="33762" rIns="0" bIns="0" rtlCol="0">
            <a:spAutoFit/>
          </a:bodyPr>
          <a:lstStyle/>
          <a:p>
            <a:pPr marL="161193" marR="0" lvl="0" indent="-161193" algn="l" defTabSz="8919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FFD200"/>
              </a:buClr>
              <a:buSzPct val="70000"/>
              <a:buFont typeface="Arial" pitchFamily="34" charset="0"/>
              <a:buChar char="►"/>
              <a:tabLst/>
              <a:defRPr/>
            </a:pPr>
            <a:r>
              <a:rPr lang="en-US" sz="1100" kern="0" dirty="0">
                <a:solidFill>
                  <a:srgbClr val="646464"/>
                </a:solidFill>
                <a:latin typeface="EYInterstate Light" panose="02000506000000020004" pitchFamily="2" charset="0"/>
              </a:rPr>
              <a:t>Enabling acquisition, operation and transfer of knowledge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30204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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grpSp>
        <p:nvGrpSpPr>
          <p:cNvPr id="2065" name="Group 2064"/>
          <p:cNvGrpSpPr/>
          <p:nvPr/>
        </p:nvGrpSpPr>
        <p:grpSpPr>
          <a:xfrm>
            <a:off x="3566055" y="4005947"/>
            <a:ext cx="1202400" cy="947513"/>
            <a:chOff x="3566055" y="4005947"/>
            <a:chExt cx="1202400" cy="947513"/>
          </a:xfrm>
        </p:grpSpPr>
        <p:sp>
          <p:nvSpPr>
            <p:cNvPr id="29" name="Rounded Rectangle 28"/>
            <p:cNvSpPr/>
            <p:nvPr/>
          </p:nvSpPr>
          <p:spPr>
            <a:xfrm>
              <a:off x="3566055" y="4005947"/>
              <a:ext cx="1202400" cy="947513"/>
            </a:xfrm>
            <a:prstGeom prst="roundRect">
              <a:avLst/>
            </a:prstGeom>
            <a:solidFill>
              <a:srgbClr val="6464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b" anchorCtr="0"/>
            <a:lstStyle/>
            <a:p>
              <a:pPr lvl="0" defTabSz="85295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b="1" kern="0">
                  <a:solidFill>
                    <a:srgbClr val="FFD200"/>
                  </a:solidFill>
                  <a:latin typeface="EYInterstate Light" panose="02000506000000020004" pitchFamily="2" charset="0"/>
                </a:rPr>
                <a:t>Cloud</a:t>
              </a:r>
              <a:endParaRPr lang="en-US" sz="1050" b="1" kern="0" dirty="0">
                <a:solidFill>
                  <a:srgbClr val="FFD200"/>
                </a:solidFill>
                <a:latin typeface="EYInterstate Light" panose="02000506000000020004" pitchFamily="2" charset="0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3934458" y="4167824"/>
              <a:ext cx="509664" cy="404176"/>
              <a:chOff x="3847977" y="4099243"/>
              <a:chExt cx="682625" cy="541337"/>
            </a:xfrm>
          </p:grpSpPr>
          <p:sp>
            <p:nvSpPr>
              <p:cNvPr id="74" name="Freeform 66"/>
              <p:cNvSpPr>
                <a:spLocks/>
              </p:cNvSpPr>
              <p:nvPr/>
            </p:nvSpPr>
            <p:spPr bwMode="auto">
              <a:xfrm>
                <a:off x="3847977" y="4099243"/>
                <a:ext cx="682625" cy="477837"/>
              </a:xfrm>
              <a:custGeom>
                <a:avLst/>
                <a:gdLst>
                  <a:gd name="T0" fmla="*/ 1675 w 2150"/>
                  <a:gd name="T1" fmla="*/ 418 h 1503"/>
                  <a:gd name="T2" fmla="*/ 1564 w 2150"/>
                  <a:gd name="T3" fmla="*/ 217 h 1503"/>
                  <a:gd name="T4" fmla="*/ 1388 w 2150"/>
                  <a:gd name="T5" fmla="*/ 73 h 1503"/>
                  <a:gd name="T6" fmla="*/ 1164 w 2150"/>
                  <a:gd name="T7" fmla="*/ 3 h 1503"/>
                  <a:gd name="T8" fmla="*/ 969 w 2150"/>
                  <a:gd name="T9" fmla="*/ 16 h 1503"/>
                  <a:gd name="T10" fmla="*/ 772 w 2150"/>
                  <a:gd name="T11" fmla="*/ 101 h 1503"/>
                  <a:gd name="T12" fmla="*/ 639 w 2150"/>
                  <a:gd name="T13" fmla="*/ 221 h 1503"/>
                  <a:gd name="T14" fmla="*/ 543 w 2150"/>
                  <a:gd name="T15" fmla="*/ 388 h 1503"/>
                  <a:gd name="T16" fmla="*/ 483 w 2150"/>
                  <a:gd name="T17" fmla="*/ 481 h 1503"/>
                  <a:gd name="T18" fmla="*/ 289 w 2150"/>
                  <a:gd name="T19" fmla="*/ 531 h 1503"/>
                  <a:gd name="T20" fmla="*/ 132 w 2150"/>
                  <a:gd name="T21" fmla="*/ 648 h 1503"/>
                  <a:gd name="T22" fmla="*/ 30 w 2150"/>
                  <a:gd name="T23" fmla="*/ 816 h 1503"/>
                  <a:gd name="T24" fmla="*/ 0 w 2150"/>
                  <a:gd name="T25" fmla="*/ 992 h 1503"/>
                  <a:gd name="T26" fmla="*/ 40 w 2150"/>
                  <a:gd name="T27" fmla="*/ 1191 h 1503"/>
                  <a:gd name="T28" fmla="*/ 149 w 2150"/>
                  <a:gd name="T29" fmla="*/ 1353 h 1503"/>
                  <a:gd name="T30" fmla="*/ 312 w 2150"/>
                  <a:gd name="T31" fmla="*/ 1463 h 1503"/>
                  <a:gd name="T32" fmla="*/ 509 w 2150"/>
                  <a:gd name="T33" fmla="*/ 1503 h 1503"/>
                  <a:gd name="T34" fmla="*/ 908 w 2150"/>
                  <a:gd name="T35" fmla="*/ 1475 h 1503"/>
                  <a:gd name="T36" fmla="*/ 891 w 2150"/>
                  <a:gd name="T37" fmla="*/ 1418 h 1503"/>
                  <a:gd name="T38" fmla="*/ 446 w 2150"/>
                  <a:gd name="T39" fmla="*/ 1406 h 1503"/>
                  <a:gd name="T40" fmla="*/ 293 w 2150"/>
                  <a:gd name="T41" fmla="*/ 1350 h 1503"/>
                  <a:gd name="T42" fmla="*/ 175 w 2150"/>
                  <a:gd name="T43" fmla="*/ 1242 h 1503"/>
                  <a:gd name="T44" fmla="*/ 105 w 2150"/>
                  <a:gd name="T45" fmla="*/ 1096 h 1503"/>
                  <a:gd name="T46" fmla="*/ 93 w 2150"/>
                  <a:gd name="T47" fmla="*/ 948 h 1503"/>
                  <a:gd name="T48" fmla="*/ 142 w 2150"/>
                  <a:gd name="T49" fmla="*/ 791 h 1503"/>
                  <a:gd name="T50" fmla="*/ 244 w 2150"/>
                  <a:gd name="T51" fmla="*/ 668 h 1503"/>
                  <a:gd name="T52" fmla="*/ 385 w 2150"/>
                  <a:gd name="T53" fmla="*/ 591 h 1503"/>
                  <a:gd name="T54" fmla="*/ 528 w 2150"/>
                  <a:gd name="T55" fmla="*/ 572 h 1503"/>
                  <a:gd name="T56" fmla="*/ 593 w 2150"/>
                  <a:gd name="T57" fmla="*/ 551 h 1503"/>
                  <a:gd name="T58" fmla="*/ 627 w 2150"/>
                  <a:gd name="T59" fmla="*/ 425 h 1503"/>
                  <a:gd name="T60" fmla="*/ 719 w 2150"/>
                  <a:gd name="T61" fmla="*/ 269 h 1503"/>
                  <a:gd name="T62" fmla="*/ 842 w 2150"/>
                  <a:gd name="T63" fmla="*/ 165 h 1503"/>
                  <a:gd name="T64" fmla="*/ 1012 w 2150"/>
                  <a:gd name="T65" fmla="*/ 101 h 1503"/>
                  <a:gd name="T66" fmla="*/ 1181 w 2150"/>
                  <a:gd name="T67" fmla="*/ 98 h 1503"/>
                  <a:gd name="T68" fmla="*/ 1368 w 2150"/>
                  <a:gd name="T69" fmla="*/ 166 h 1503"/>
                  <a:gd name="T70" fmla="*/ 1512 w 2150"/>
                  <a:gd name="T71" fmla="*/ 298 h 1503"/>
                  <a:gd name="T72" fmla="*/ 1597 w 2150"/>
                  <a:gd name="T73" fmla="*/ 476 h 1503"/>
                  <a:gd name="T74" fmla="*/ 1611 w 2150"/>
                  <a:gd name="T75" fmla="*/ 635 h 1503"/>
                  <a:gd name="T76" fmla="*/ 1632 w 2150"/>
                  <a:gd name="T77" fmla="*/ 683 h 1503"/>
                  <a:gd name="T78" fmla="*/ 1716 w 2150"/>
                  <a:gd name="T79" fmla="*/ 688 h 1503"/>
                  <a:gd name="T80" fmla="*/ 1854 w 2150"/>
                  <a:gd name="T81" fmla="*/ 724 h 1503"/>
                  <a:gd name="T82" fmla="*/ 1964 w 2150"/>
                  <a:gd name="T83" fmla="*/ 806 h 1503"/>
                  <a:gd name="T84" fmla="*/ 2037 w 2150"/>
                  <a:gd name="T85" fmla="*/ 925 h 1503"/>
                  <a:gd name="T86" fmla="*/ 2059 w 2150"/>
                  <a:gd name="T87" fmla="*/ 1050 h 1503"/>
                  <a:gd name="T88" fmla="*/ 2030 w 2150"/>
                  <a:gd name="T89" fmla="*/ 1190 h 1503"/>
                  <a:gd name="T90" fmla="*/ 1953 w 2150"/>
                  <a:gd name="T91" fmla="*/ 1305 h 1503"/>
                  <a:gd name="T92" fmla="*/ 1838 w 2150"/>
                  <a:gd name="T93" fmla="*/ 1383 h 1503"/>
                  <a:gd name="T94" fmla="*/ 1699 w 2150"/>
                  <a:gd name="T95" fmla="*/ 1411 h 1503"/>
                  <a:gd name="T96" fmla="*/ 1282 w 2150"/>
                  <a:gd name="T97" fmla="*/ 1439 h 1503"/>
                  <a:gd name="T98" fmla="*/ 1299 w 2150"/>
                  <a:gd name="T99" fmla="*/ 1495 h 1503"/>
                  <a:gd name="T100" fmla="*/ 1767 w 2150"/>
                  <a:gd name="T101" fmla="*/ 1497 h 1503"/>
                  <a:gd name="T102" fmla="*/ 1933 w 2150"/>
                  <a:gd name="T103" fmla="*/ 1437 h 1503"/>
                  <a:gd name="T104" fmla="*/ 2060 w 2150"/>
                  <a:gd name="T105" fmla="*/ 1320 h 1503"/>
                  <a:gd name="T106" fmla="*/ 2135 w 2150"/>
                  <a:gd name="T107" fmla="*/ 1162 h 1503"/>
                  <a:gd name="T108" fmla="*/ 2148 w 2150"/>
                  <a:gd name="T109" fmla="*/ 1003 h 1503"/>
                  <a:gd name="T110" fmla="*/ 2096 w 2150"/>
                  <a:gd name="T111" fmla="*/ 835 h 1503"/>
                  <a:gd name="T112" fmla="*/ 1988 w 2150"/>
                  <a:gd name="T113" fmla="*/ 702 h 1503"/>
                  <a:gd name="T114" fmla="*/ 1837 w 2150"/>
                  <a:gd name="T115" fmla="*/ 618 h 1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50" h="1503">
                    <a:moveTo>
                      <a:pt x="1705" y="595"/>
                    </a:moveTo>
                    <a:lnTo>
                      <a:pt x="1705" y="595"/>
                    </a:lnTo>
                    <a:lnTo>
                      <a:pt x="1704" y="565"/>
                    </a:lnTo>
                    <a:lnTo>
                      <a:pt x="1701" y="535"/>
                    </a:lnTo>
                    <a:lnTo>
                      <a:pt x="1696" y="505"/>
                    </a:lnTo>
                    <a:lnTo>
                      <a:pt x="1691" y="476"/>
                    </a:lnTo>
                    <a:lnTo>
                      <a:pt x="1684" y="447"/>
                    </a:lnTo>
                    <a:lnTo>
                      <a:pt x="1675" y="418"/>
                    </a:lnTo>
                    <a:lnTo>
                      <a:pt x="1666" y="391"/>
                    </a:lnTo>
                    <a:lnTo>
                      <a:pt x="1656" y="364"/>
                    </a:lnTo>
                    <a:lnTo>
                      <a:pt x="1643" y="337"/>
                    </a:lnTo>
                    <a:lnTo>
                      <a:pt x="1629" y="312"/>
                    </a:lnTo>
                    <a:lnTo>
                      <a:pt x="1615" y="287"/>
                    </a:lnTo>
                    <a:lnTo>
                      <a:pt x="1599" y="262"/>
                    </a:lnTo>
                    <a:lnTo>
                      <a:pt x="1582" y="239"/>
                    </a:lnTo>
                    <a:lnTo>
                      <a:pt x="1564" y="217"/>
                    </a:lnTo>
                    <a:lnTo>
                      <a:pt x="1545" y="195"/>
                    </a:lnTo>
                    <a:lnTo>
                      <a:pt x="1525" y="175"/>
                    </a:lnTo>
                    <a:lnTo>
                      <a:pt x="1504" y="155"/>
                    </a:lnTo>
                    <a:lnTo>
                      <a:pt x="1483" y="136"/>
                    </a:lnTo>
                    <a:lnTo>
                      <a:pt x="1460" y="119"/>
                    </a:lnTo>
                    <a:lnTo>
                      <a:pt x="1437" y="102"/>
                    </a:lnTo>
                    <a:lnTo>
                      <a:pt x="1413" y="86"/>
                    </a:lnTo>
                    <a:lnTo>
                      <a:pt x="1388" y="73"/>
                    </a:lnTo>
                    <a:lnTo>
                      <a:pt x="1362" y="59"/>
                    </a:lnTo>
                    <a:lnTo>
                      <a:pt x="1335" y="47"/>
                    </a:lnTo>
                    <a:lnTo>
                      <a:pt x="1308" y="37"/>
                    </a:lnTo>
                    <a:lnTo>
                      <a:pt x="1281" y="27"/>
                    </a:lnTo>
                    <a:lnTo>
                      <a:pt x="1252" y="19"/>
                    </a:lnTo>
                    <a:lnTo>
                      <a:pt x="1223" y="13"/>
                    </a:lnTo>
                    <a:lnTo>
                      <a:pt x="1194" y="7"/>
                    </a:lnTo>
                    <a:lnTo>
                      <a:pt x="1164" y="3"/>
                    </a:lnTo>
                    <a:lnTo>
                      <a:pt x="1134" y="1"/>
                    </a:lnTo>
                    <a:lnTo>
                      <a:pt x="1103" y="0"/>
                    </a:lnTo>
                    <a:lnTo>
                      <a:pt x="1103" y="0"/>
                    </a:lnTo>
                    <a:lnTo>
                      <a:pt x="1076" y="1"/>
                    </a:lnTo>
                    <a:lnTo>
                      <a:pt x="1049" y="3"/>
                    </a:lnTo>
                    <a:lnTo>
                      <a:pt x="1021" y="6"/>
                    </a:lnTo>
                    <a:lnTo>
                      <a:pt x="995" y="11"/>
                    </a:lnTo>
                    <a:lnTo>
                      <a:pt x="969" y="16"/>
                    </a:lnTo>
                    <a:lnTo>
                      <a:pt x="943" y="22"/>
                    </a:lnTo>
                    <a:lnTo>
                      <a:pt x="916" y="31"/>
                    </a:lnTo>
                    <a:lnTo>
                      <a:pt x="891" y="39"/>
                    </a:lnTo>
                    <a:lnTo>
                      <a:pt x="866" y="50"/>
                    </a:lnTo>
                    <a:lnTo>
                      <a:pt x="842" y="61"/>
                    </a:lnTo>
                    <a:lnTo>
                      <a:pt x="818" y="73"/>
                    </a:lnTo>
                    <a:lnTo>
                      <a:pt x="795" y="86"/>
                    </a:lnTo>
                    <a:lnTo>
                      <a:pt x="772" y="101"/>
                    </a:lnTo>
                    <a:lnTo>
                      <a:pt x="750" y="117"/>
                    </a:lnTo>
                    <a:lnTo>
                      <a:pt x="728" y="133"/>
                    </a:lnTo>
                    <a:lnTo>
                      <a:pt x="707" y="151"/>
                    </a:lnTo>
                    <a:lnTo>
                      <a:pt x="707" y="151"/>
                    </a:lnTo>
                    <a:lnTo>
                      <a:pt x="689" y="168"/>
                    </a:lnTo>
                    <a:lnTo>
                      <a:pt x="671" y="184"/>
                    </a:lnTo>
                    <a:lnTo>
                      <a:pt x="655" y="202"/>
                    </a:lnTo>
                    <a:lnTo>
                      <a:pt x="639" y="221"/>
                    </a:lnTo>
                    <a:lnTo>
                      <a:pt x="625" y="240"/>
                    </a:lnTo>
                    <a:lnTo>
                      <a:pt x="610" y="259"/>
                    </a:lnTo>
                    <a:lnTo>
                      <a:pt x="596" y="279"/>
                    </a:lnTo>
                    <a:lnTo>
                      <a:pt x="584" y="300"/>
                    </a:lnTo>
                    <a:lnTo>
                      <a:pt x="572" y="321"/>
                    </a:lnTo>
                    <a:lnTo>
                      <a:pt x="562" y="342"/>
                    </a:lnTo>
                    <a:lnTo>
                      <a:pt x="552" y="365"/>
                    </a:lnTo>
                    <a:lnTo>
                      <a:pt x="543" y="388"/>
                    </a:lnTo>
                    <a:lnTo>
                      <a:pt x="534" y="410"/>
                    </a:lnTo>
                    <a:lnTo>
                      <a:pt x="527" y="433"/>
                    </a:lnTo>
                    <a:lnTo>
                      <a:pt x="521" y="456"/>
                    </a:lnTo>
                    <a:lnTo>
                      <a:pt x="515" y="481"/>
                    </a:lnTo>
                    <a:lnTo>
                      <a:pt x="515" y="481"/>
                    </a:lnTo>
                    <a:lnTo>
                      <a:pt x="509" y="481"/>
                    </a:lnTo>
                    <a:lnTo>
                      <a:pt x="509" y="481"/>
                    </a:lnTo>
                    <a:lnTo>
                      <a:pt x="483" y="481"/>
                    </a:lnTo>
                    <a:lnTo>
                      <a:pt x="458" y="483"/>
                    </a:lnTo>
                    <a:lnTo>
                      <a:pt x="433" y="486"/>
                    </a:lnTo>
                    <a:lnTo>
                      <a:pt x="407" y="490"/>
                    </a:lnTo>
                    <a:lnTo>
                      <a:pt x="382" y="496"/>
                    </a:lnTo>
                    <a:lnTo>
                      <a:pt x="358" y="503"/>
                    </a:lnTo>
                    <a:lnTo>
                      <a:pt x="335" y="511"/>
                    </a:lnTo>
                    <a:lnTo>
                      <a:pt x="312" y="521"/>
                    </a:lnTo>
                    <a:lnTo>
                      <a:pt x="289" y="531"/>
                    </a:lnTo>
                    <a:lnTo>
                      <a:pt x="267" y="542"/>
                    </a:lnTo>
                    <a:lnTo>
                      <a:pt x="246" y="554"/>
                    </a:lnTo>
                    <a:lnTo>
                      <a:pt x="225" y="568"/>
                    </a:lnTo>
                    <a:lnTo>
                      <a:pt x="205" y="582"/>
                    </a:lnTo>
                    <a:lnTo>
                      <a:pt x="186" y="597"/>
                    </a:lnTo>
                    <a:lnTo>
                      <a:pt x="167" y="613"/>
                    </a:lnTo>
                    <a:lnTo>
                      <a:pt x="149" y="630"/>
                    </a:lnTo>
                    <a:lnTo>
                      <a:pt x="132" y="648"/>
                    </a:lnTo>
                    <a:lnTo>
                      <a:pt x="117" y="666"/>
                    </a:lnTo>
                    <a:lnTo>
                      <a:pt x="102" y="686"/>
                    </a:lnTo>
                    <a:lnTo>
                      <a:pt x="87" y="706"/>
                    </a:lnTo>
                    <a:lnTo>
                      <a:pt x="73" y="726"/>
                    </a:lnTo>
                    <a:lnTo>
                      <a:pt x="62" y="748"/>
                    </a:lnTo>
                    <a:lnTo>
                      <a:pt x="50" y="770"/>
                    </a:lnTo>
                    <a:lnTo>
                      <a:pt x="40" y="792"/>
                    </a:lnTo>
                    <a:lnTo>
                      <a:pt x="30" y="816"/>
                    </a:lnTo>
                    <a:lnTo>
                      <a:pt x="23" y="840"/>
                    </a:lnTo>
                    <a:lnTo>
                      <a:pt x="16" y="864"/>
                    </a:lnTo>
                    <a:lnTo>
                      <a:pt x="10" y="888"/>
                    </a:lnTo>
                    <a:lnTo>
                      <a:pt x="6" y="914"/>
                    </a:lnTo>
                    <a:lnTo>
                      <a:pt x="3" y="939"/>
                    </a:lnTo>
                    <a:lnTo>
                      <a:pt x="1" y="965"/>
                    </a:lnTo>
                    <a:lnTo>
                      <a:pt x="0" y="992"/>
                    </a:lnTo>
                    <a:lnTo>
                      <a:pt x="0" y="992"/>
                    </a:lnTo>
                    <a:lnTo>
                      <a:pt x="1" y="1018"/>
                    </a:lnTo>
                    <a:lnTo>
                      <a:pt x="3" y="1044"/>
                    </a:lnTo>
                    <a:lnTo>
                      <a:pt x="6" y="1070"/>
                    </a:lnTo>
                    <a:lnTo>
                      <a:pt x="10" y="1095"/>
                    </a:lnTo>
                    <a:lnTo>
                      <a:pt x="16" y="1119"/>
                    </a:lnTo>
                    <a:lnTo>
                      <a:pt x="23" y="1143"/>
                    </a:lnTo>
                    <a:lnTo>
                      <a:pt x="30" y="1168"/>
                    </a:lnTo>
                    <a:lnTo>
                      <a:pt x="40" y="1191"/>
                    </a:lnTo>
                    <a:lnTo>
                      <a:pt x="50" y="1213"/>
                    </a:lnTo>
                    <a:lnTo>
                      <a:pt x="62" y="1235"/>
                    </a:lnTo>
                    <a:lnTo>
                      <a:pt x="73" y="1256"/>
                    </a:lnTo>
                    <a:lnTo>
                      <a:pt x="87" y="1277"/>
                    </a:lnTo>
                    <a:lnTo>
                      <a:pt x="102" y="1297"/>
                    </a:lnTo>
                    <a:lnTo>
                      <a:pt x="117" y="1317"/>
                    </a:lnTo>
                    <a:lnTo>
                      <a:pt x="132" y="1335"/>
                    </a:lnTo>
                    <a:lnTo>
                      <a:pt x="149" y="1353"/>
                    </a:lnTo>
                    <a:lnTo>
                      <a:pt x="167" y="1370"/>
                    </a:lnTo>
                    <a:lnTo>
                      <a:pt x="186" y="1386"/>
                    </a:lnTo>
                    <a:lnTo>
                      <a:pt x="205" y="1402"/>
                    </a:lnTo>
                    <a:lnTo>
                      <a:pt x="225" y="1415"/>
                    </a:lnTo>
                    <a:lnTo>
                      <a:pt x="246" y="1429"/>
                    </a:lnTo>
                    <a:lnTo>
                      <a:pt x="267" y="1442"/>
                    </a:lnTo>
                    <a:lnTo>
                      <a:pt x="289" y="1452"/>
                    </a:lnTo>
                    <a:lnTo>
                      <a:pt x="312" y="1463"/>
                    </a:lnTo>
                    <a:lnTo>
                      <a:pt x="335" y="1472"/>
                    </a:lnTo>
                    <a:lnTo>
                      <a:pt x="358" y="1479"/>
                    </a:lnTo>
                    <a:lnTo>
                      <a:pt x="382" y="1487"/>
                    </a:lnTo>
                    <a:lnTo>
                      <a:pt x="407" y="1492"/>
                    </a:lnTo>
                    <a:lnTo>
                      <a:pt x="433" y="1497"/>
                    </a:lnTo>
                    <a:lnTo>
                      <a:pt x="458" y="1501"/>
                    </a:lnTo>
                    <a:lnTo>
                      <a:pt x="483" y="1503"/>
                    </a:lnTo>
                    <a:lnTo>
                      <a:pt x="509" y="1503"/>
                    </a:lnTo>
                    <a:lnTo>
                      <a:pt x="865" y="1503"/>
                    </a:lnTo>
                    <a:lnTo>
                      <a:pt x="865" y="1503"/>
                    </a:lnTo>
                    <a:lnTo>
                      <a:pt x="874" y="1502"/>
                    </a:lnTo>
                    <a:lnTo>
                      <a:pt x="883" y="1500"/>
                    </a:lnTo>
                    <a:lnTo>
                      <a:pt x="891" y="1495"/>
                    </a:lnTo>
                    <a:lnTo>
                      <a:pt x="898" y="1490"/>
                    </a:lnTo>
                    <a:lnTo>
                      <a:pt x="904" y="1483"/>
                    </a:lnTo>
                    <a:lnTo>
                      <a:pt x="908" y="1475"/>
                    </a:lnTo>
                    <a:lnTo>
                      <a:pt x="910" y="1466"/>
                    </a:lnTo>
                    <a:lnTo>
                      <a:pt x="911" y="1457"/>
                    </a:lnTo>
                    <a:lnTo>
                      <a:pt x="911" y="1457"/>
                    </a:lnTo>
                    <a:lnTo>
                      <a:pt x="910" y="1448"/>
                    </a:lnTo>
                    <a:lnTo>
                      <a:pt x="908" y="1439"/>
                    </a:lnTo>
                    <a:lnTo>
                      <a:pt x="904" y="1431"/>
                    </a:lnTo>
                    <a:lnTo>
                      <a:pt x="898" y="1425"/>
                    </a:lnTo>
                    <a:lnTo>
                      <a:pt x="891" y="1418"/>
                    </a:lnTo>
                    <a:lnTo>
                      <a:pt x="883" y="1414"/>
                    </a:lnTo>
                    <a:lnTo>
                      <a:pt x="874" y="1412"/>
                    </a:lnTo>
                    <a:lnTo>
                      <a:pt x="865" y="1411"/>
                    </a:lnTo>
                    <a:lnTo>
                      <a:pt x="509" y="1411"/>
                    </a:lnTo>
                    <a:lnTo>
                      <a:pt x="509" y="1411"/>
                    </a:lnTo>
                    <a:lnTo>
                      <a:pt x="488" y="1410"/>
                    </a:lnTo>
                    <a:lnTo>
                      <a:pt x="467" y="1409"/>
                    </a:lnTo>
                    <a:lnTo>
                      <a:pt x="446" y="1406"/>
                    </a:lnTo>
                    <a:lnTo>
                      <a:pt x="425" y="1403"/>
                    </a:lnTo>
                    <a:lnTo>
                      <a:pt x="405" y="1397"/>
                    </a:lnTo>
                    <a:lnTo>
                      <a:pt x="385" y="1392"/>
                    </a:lnTo>
                    <a:lnTo>
                      <a:pt x="366" y="1386"/>
                    </a:lnTo>
                    <a:lnTo>
                      <a:pt x="347" y="1378"/>
                    </a:lnTo>
                    <a:lnTo>
                      <a:pt x="329" y="1370"/>
                    </a:lnTo>
                    <a:lnTo>
                      <a:pt x="311" y="1360"/>
                    </a:lnTo>
                    <a:lnTo>
                      <a:pt x="293" y="1350"/>
                    </a:lnTo>
                    <a:lnTo>
                      <a:pt x="276" y="1339"/>
                    </a:lnTo>
                    <a:lnTo>
                      <a:pt x="259" y="1328"/>
                    </a:lnTo>
                    <a:lnTo>
                      <a:pt x="244" y="1315"/>
                    </a:lnTo>
                    <a:lnTo>
                      <a:pt x="229" y="1301"/>
                    </a:lnTo>
                    <a:lnTo>
                      <a:pt x="214" y="1288"/>
                    </a:lnTo>
                    <a:lnTo>
                      <a:pt x="201" y="1273"/>
                    </a:lnTo>
                    <a:lnTo>
                      <a:pt x="187" y="1258"/>
                    </a:lnTo>
                    <a:lnTo>
                      <a:pt x="175" y="1242"/>
                    </a:lnTo>
                    <a:lnTo>
                      <a:pt x="163" y="1226"/>
                    </a:lnTo>
                    <a:lnTo>
                      <a:pt x="152" y="1209"/>
                    </a:lnTo>
                    <a:lnTo>
                      <a:pt x="142" y="1192"/>
                    </a:lnTo>
                    <a:lnTo>
                      <a:pt x="133" y="1173"/>
                    </a:lnTo>
                    <a:lnTo>
                      <a:pt x="125" y="1155"/>
                    </a:lnTo>
                    <a:lnTo>
                      <a:pt x="118" y="1136"/>
                    </a:lnTo>
                    <a:lnTo>
                      <a:pt x="110" y="1116"/>
                    </a:lnTo>
                    <a:lnTo>
                      <a:pt x="105" y="1096"/>
                    </a:lnTo>
                    <a:lnTo>
                      <a:pt x="100" y="1076"/>
                    </a:lnTo>
                    <a:lnTo>
                      <a:pt x="97" y="1055"/>
                    </a:lnTo>
                    <a:lnTo>
                      <a:pt x="93" y="1035"/>
                    </a:lnTo>
                    <a:lnTo>
                      <a:pt x="92" y="1013"/>
                    </a:lnTo>
                    <a:lnTo>
                      <a:pt x="91" y="992"/>
                    </a:lnTo>
                    <a:lnTo>
                      <a:pt x="91" y="992"/>
                    </a:lnTo>
                    <a:lnTo>
                      <a:pt x="92" y="971"/>
                    </a:lnTo>
                    <a:lnTo>
                      <a:pt x="93" y="948"/>
                    </a:lnTo>
                    <a:lnTo>
                      <a:pt x="97" y="927"/>
                    </a:lnTo>
                    <a:lnTo>
                      <a:pt x="100" y="907"/>
                    </a:lnTo>
                    <a:lnTo>
                      <a:pt x="105" y="887"/>
                    </a:lnTo>
                    <a:lnTo>
                      <a:pt x="110" y="867"/>
                    </a:lnTo>
                    <a:lnTo>
                      <a:pt x="118" y="847"/>
                    </a:lnTo>
                    <a:lnTo>
                      <a:pt x="125" y="828"/>
                    </a:lnTo>
                    <a:lnTo>
                      <a:pt x="133" y="810"/>
                    </a:lnTo>
                    <a:lnTo>
                      <a:pt x="142" y="791"/>
                    </a:lnTo>
                    <a:lnTo>
                      <a:pt x="152" y="775"/>
                    </a:lnTo>
                    <a:lnTo>
                      <a:pt x="163" y="758"/>
                    </a:lnTo>
                    <a:lnTo>
                      <a:pt x="175" y="741"/>
                    </a:lnTo>
                    <a:lnTo>
                      <a:pt x="187" y="725"/>
                    </a:lnTo>
                    <a:lnTo>
                      <a:pt x="201" y="709"/>
                    </a:lnTo>
                    <a:lnTo>
                      <a:pt x="214" y="695"/>
                    </a:lnTo>
                    <a:lnTo>
                      <a:pt x="229" y="681"/>
                    </a:lnTo>
                    <a:lnTo>
                      <a:pt x="244" y="668"/>
                    </a:lnTo>
                    <a:lnTo>
                      <a:pt x="259" y="655"/>
                    </a:lnTo>
                    <a:lnTo>
                      <a:pt x="276" y="644"/>
                    </a:lnTo>
                    <a:lnTo>
                      <a:pt x="293" y="633"/>
                    </a:lnTo>
                    <a:lnTo>
                      <a:pt x="311" y="623"/>
                    </a:lnTo>
                    <a:lnTo>
                      <a:pt x="329" y="613"/>
                    </a:lnTo>
                    <a:lnTo>
                      <a:pt x="347" y="605"/>
                    </a:lnTo>
                    <a:lnTo>
                      <a:pt x="366" y="597"/>
                    </a:lnTo>
                    <a:lnTo>
                      <a:pt x="385" y="591"/>
                    </a:lnTo>
                    <a:lnTo>
                      <a:pt x="405" y="586"/>
                    </a:lnTo>
                    <a:lnTo>
                      <a:pt x="425" y="581"/>
                    </a:lnTo>
                    <a:lnTo>
                      <a:pt x="446" y="577"/>
                    </a:lnTo>
                    <a:lnTo>
                      <a:pt x="467" y="574"/>
                    </a:lnTo>
                    <a:lnTo>
                      <a:pt x="488" y="572"/>
                    </a:lnTo>
                    <a:lnTo>
                      <a:pt x="509" y="572"/>
                    </a:lnTo>
                    <a:lnTo>
                      <a:pt x="509" y="572"/>
                    </a:lnTo>
                    <a:lnTo>
                      <a:pt x="528" y="572"/>
                    </a:lnTo>
                    <a:lnTo>
                      <a:pt x="549" y="574"/>
                    </a:lnTo>
                    <a:lnTo>
                      <a:pt x="549" y="574"/>
                    </a:lnTo>
                    <a:lnTo>
                      <a:pt x="558" y="574"/>
                    </a:lnTo>
                    <a:lnTo>
                      <a:pt x="567" y="572"/>
                    </a:lnTo>
                    <a:lnTo>
                      <a:pt x="575" y="569"/>
                    </a:lnTo>
                    <a:lnTo>
                      <a:pt x="582" y="565"/>
                    </a:lnTo>
                    <a:lnTo>
                      <a:pt x="588" y="558"/>
                    </a:lnTo>
                    <a:lnTo>
                      <a:pt x="593" y="551"/>
                    </a:lnTo>
                    <a:lnTo>
                      <a:pt x="597" y="544"/>
                    </a:lnTo>
                    <a:lnTo>
                      <a:pt x="599" y="534"/>
                    </a:lnTo>
                    <a:lnTo>
                      <a:pt x="599" y="534"/>
                    </a:lnTo>
                    <a:lnTo>
                      <a:pt x="603" y="512"/>
                    </a:lnTo>
                    <a:lnTo>
                      <a:pt x="607" y="490"/>
                    </a:lnTo>
                    <a:lnTo>
                      <a:pt x="613" y="468"/>
                    </a:lnTo>
                    <a:lnTo>
                      <a:pt x="619" y="446"/>
                    </a:lnTo>
                    <a:lnTo>
                      <a:pt x="627" y="425"/>
                    </a:lnTo>
                    <a:lnTo>
                      <a:pt x="635" y="404"/>
                    </a:lnTo>
                    <a:lnTo>
                      <a:pt x="645" y="383"/>
                    </a:lnTo>
                    <a:lnTo>
                      <a:pt x="655" y="362"/>
                    </a:lnTo>
                    <a:lnTo>
                      <a:pt x="666" y="342"/>
                    </a:lnTo>
                    <a:lnTo>
                      <a:pt x="678" y="324"/>
                    </a:lnTo>
                    <a:lnTo>
                      <a:pt x="691" y="305"/>
                    </a:lnTo>
                    <a:lnTo>
                      <a:pt x="704" y="287"/>
                    </a:lnTo>
                    <a:lnTo>
                      <a:pt x="719" y="269"/>
                    </a:lnTo>
                    <a:lnTo>
                      <a:pt x="734" y="252"/>
                    </a:lnTo>
                    <a:lnTo>
                      <a:pt x="751" y="236"/>
                    </a:lnTo>
                    <a:lnTo>
                      <a:pt x="767" y="220"/>
                    </a:lnTo>
                    <a:lnTo>
                      <a:pt x="767" y="220"/>
                    </a:lnTo>
                    <a:lnTo>
                      <a:pt x="785" y="205"/>
                    </a:lnTo>
                    <a:lnTo>
                      <a:pt x="803" y="191"/>
                    </a:lnTo>
                    <a:lnTo>
                      <a:pt x="822" y="178"/>
                    </a:lnTo>
                    <a:lnTo>
                      <a:pt x="842" y="165"/>
                    </a:lnTo>
                    <a:lnTo>
                      <a:pt x="861" y="154"/>
                    </a:lnTo>
                    <a:lnTo>
                      <a:pt x="882" y="143"/>
                    </a:lnTo>
                    <a:lnTo>
                      <a:pt x="903" y="134"/>
                    </a:lnTo>
                    <a:lnTo>
                      <a:pt x="924" y="125"/>
                    </a:lnTo>
                    <a:lnTo>
                      <a:pt x="945" y="118"/>
                    </a:lnTo>
                    <a:lnTo>
                      <a:pt x="967" y="112"/>
                    </a:lnTo>
                    <a:lnTo>
                      <a:pt x="989" y="105"/>
                    </a:lnTo>
                    <a:lnTo>
                      <a:pt x="1012" y="101"/>
                    </a:lnTo>
                    <a:lnTo>
                      <a:pt x="1034" y="97"/>
                    </a:lnTo>
                    <a:lnTo>
                      <a:pt x="1057" y="95"/>
                    </a:lnTo>
                    <a:lnTo>
                      <a:pt x="1080" y="93"/>
                    </a:lnTo>
                    <a:lnTo>
                      <a:pt x="1103" y="93"/>
                    </a:lnTo>
                    <a:lnTo>
                      <a:pt x="1103" y="93"/>
                    </a:lnTo>
                    <a:lnTo>
                      <a:pt x="1130" y="93"/>
                    </a:lnTo>
                    <a:lnTo>
                      <a:pt x="1156" y="95"/>
                    </a:lnTo>
                    <a:lnTo>
                      <a:pt x="1181" y="98"/>
                    </a:lnTo>
                    <a:lnTo>
                      <a:pt x="1206" y="103"/>
                    </a:lnTo>
                    <a:lnTo>
                      <a:pt x="1230" y="109"/>
                    </a:lnTo>
                    <a:lnTo>
                      <a:pt x="1255" y="116"/>
                    </a:lnTo>
                    <a:lnTo>
                      <a:pt x="1279" y="123"/>
                    </a:lnTo>
                    <a:lnTo>
                      <a:pt x="1302" y="133"/>
                    </a:lnTo>
                    <a:lnTo>
                      <a:pt x="1324" y="143"/>
                    </a:lnTo>
                    <a:lnTo>
                      <a:pt x="1346" y="155"/>
                    </a:lnTo>
                    <a:lnTo>
                      <a:pt x="1368" y="166"/>
                    </a:lnTo>
                    <a:lnTo>
                      <a:pt x="1388" y="180"/>
                    </a:lnTo>
                    <a:lnTo>
                      <a:pt x="1408" y="194"/>
                    </a:lnTo>
                    <a:lnTo>
                      <a:pt x="1428" y="210"/>
                    </a:lnTo>
                    <a:lnTo>
                      <a:pt x="1446" y="226"/>
                    </a:lnTo>
                    <a:lnTo>
                      <a:pt x="1463" y="242"/>
                    </a:lnTo>
                    <a:lnTo>
                      <a:pt x="1480" y="260"/>
                    </a:lnTo>
                    <a:lnTo>
                      <a:pt x="1497" y="279"/>
                    </a:lnTo>
                    <a:lnTo>
                      <a:pt x="1512" y="298"/>
                    </a:lnTo>
                    <a:lnTo>
                      <a:pt x="1526" y="318"/>
                    </a:lnTo>
                    <a:lnTo>
                      <a:pt x="1539" y="339"/>
                    </a:lnTo>
                    <a:lnTo>
                      <a:pt x="1552" y="360"/>
                    </a:lnTo>
                    <a:lnTo>
                      <a:pt x="1563" y="383"/>
                    </a:lnTo>
                    <a:lnTo>
                      <a:pt x="1573" y="406"/>
                    </a:lnTo>
                    <a:lnTo>
                      <a:pt x="1582" y="429"/>
                    </a:lnTo>
                    <a:lnTo>
                      <a:pt x="1590" y="452"/>
                    </a:lnTo>
                    <a:lnTo>
                      <a:pt x="1597" y="476"/>
                    </a:lnTo>
                    <a:lnTo>
                      <a:pt x="1603" y="502"/>
                    </a:lnTo>
                    <a:lnTo>
                      <a:pt x="1607" y="527"/>
                    </a:lnTo>
                    <a:lnTo>
                      <a:pt x="1610" y="552"/>
                    </a:lnTo>
                    <a:lnTo>
                      <a:pt x="1613" y="577"/>
                    </a:lnTo>
                    <a:lnTo>
                      <a:pt x="1614" y="604"/>
                    </a:lnTo>
                    <a:lnTo>
                      <a:pt x="1614" y="604"/>
                    </a:lnTo>
                    <a:lnTo>
                      <a:pt x="1613" y="620"/>
                    </a:lnTo>
                    <a:lnTo>
                      <a:pt x="1611" y="635"/>
                    </a:lnTo>
                    <a:lnTo>
                      <a:pt x="1611" y="641"/>
                    </a:lnTo>
                    <a:lnTo>
                      <a:pt x="1611" y="641"/>
                    </a:lnTo>
                    <a:lnTo>
                      <a:pt x="1611" y="651"/>
                    </a:lnTo>
                    <a:lnTo>
                      <a:pt x="1615" y="661"/>
                    </a:lnTo>
                    <a:lnTo>
                      <a:pt x="1619" y="669"/>
                    </a:lnTo>
                    <a:lnTo>
                      <a:pt x="1625" y="677"/>
                    </a:lnTo>
                    <a:lnTo>
                      <a:pt x="1625" y="677"/>
                    </a:lnTo>
                    <a:lnTo>
                      <a:pt x="1632" y="683"/>
                    </a:lnTo>
                    <a:lnTo>
                      <a:pt x="1642" y="687"/>
                    </a:lnTo>
                    <a:lnTo>
                      <a:pt x="1651" y="689"/>
                    </a:lnTo>
                    <a:lnTo>
                      <a:pt x="1662" y="690"/>
                    </a:lnTo>
                    <a:lnTo>
                      <a:pt x="1662" y="690"/>
                    </a:lnTo>
                    <a:lnTo>
                      <a:pt x="1680" y="688"/>
                    </a:lnTo>
                    <a:lnTo>
                      <a:pt x="1699" y="688"/>
                    </a:lnTo>
                    <a:lnTo>
                      <a:pt x="1699" y="688"/>
                    </a:lnTo>
                    <a:lnTo>
                      <a:pt x="1716" y="688"/>
                    </a:lnTo>
                    <a:lnTo>
                      <a:pt x="1735" y="690"/>
                    </a:lnTo>
                    <a:lnTo>
                      <a:pt x="1753" y="692"/>
                    </a:lnTo>
                    <a:lnTo>
                      <a:pt x="1771" y="695"/>
                    </a:lnTo>
                    <a:lnTo>
                      <a:pt x="1788" y="700"/>
                    </a:lnTo>
                    <a:lnTo>
                      <a:pt x="1805" y="704"/>
                    </a:lnTo>
                    <a:lnTo>
                      <a:pt x="1821" y="710"/>
                    </a:lnTo>
                    <a:lnTo>
                      <a:pt x="1838" y="717"/>
                    </a:lnTo>
                    <a:lnTo>
                      <a:pt x="1854" y="724"/>
                    </a:lnTo>
                    <a:lnTo>
                      <a:pt x="1870" y="731"/>
                    </a:lnTo>
                    <a:lnTo>
                      <a:pt x="1884" y="740"/>
                    </a:lnTo>
                    <a:lnTo>
                      <a:pt x="1899" y="749"/>
                    </a:lnTo>
                    <a:lnTo>
                      <a:pt x="1914" y="760"/>
                    </a:lnTo>
                    <a:lnTo>
                      <a:pt x="1927" y="770"/>
                    </a:lnTo>
                    <a:lnTo>
                      <a:pt x="1940" y="782"/>
                    </a:lnTo>
                    <a:lnTo>
                      <a:pt x="1953" y="793"/>
                    </a:lnTo>
                    <a:lnTo>
                      <a:pt x="1964" y="806"/>
                    </a:lnTo>
                    <a:lnTo>
                      <a:pt x="1976" y="820"/>
                    </a:lnTo>
                    <a:lnTo>
                      <a:pt x="1986" y="834"/>
                    </a:lnTo>
                    <a:lnTo>
                      <a:pt x="1997" y="847"/>
                    </a:lnTo>
                    <a:lnTo>
                      <a:pt x="2006" y="862"/>
                    </a:lnTo>
                    <a:lnTo>
                      <a:pt x="2015" y="877"/>
                    </a:lnTo>
                    <a:lnTo>
                      <a:pt x="2023" y="893"/>
                    </a:lnTo>
                    <a:lnTo>
                      <a:pt x="2030" y="908"/>
                    </a:lnTo>
                    <a:lnTo>
                      <a:pt x="2037" y="925"/>
                    </a:lnTo>
                    <a:lnTo>
                      <a:pt x="2042" y="942"/>
                    </a:lnTo>
                    <a:lnTo>
                      <a:pt x="2047" y="959"/>
                    </a:lnTo>
                    <a:lnTo>
                      <a:pt x="2051" y="977"/>
                    </a:lnTo>
                    <a:lnTo>
                      <a:pt x="2054" y="995"/>
                    </a:lnTo>
                    <a:lnTo>
                      <a:pt x="2057" y="1013"/>
                    </a:lnTo>
                    <a:lnTo>
                      <a:pt x="2058" y="1031"/>
                    </a:lnTo>
                    <a:lnTo>
                      <a:pt x="2059" y="1050"/>
                    </a:lnTo>
                    <a:lnTo>
                      <a:pt x="2059" y="1050"/>
                    </a:lnTo>
                    <a:lnTo>
                      <a:pt x="2058" y="1067"/>
                    </a:lnTo>
                    <a:lnTo>
                      <a:pt x="2057" y="1086"/>
                    </a:lnTo>
                    <a:lnTo>
                      <a:pt x="2054" y="1104"/>
                    </a:lnTo>
                    <a:lnTo>
                      <a:pt x="2051" y="1122"/>
                    </a:lnTo>
                    <a:lnTo>
                      <a:pt x="2047" y="1140"/>
                    </a:lnTo>
                    <a:lnTo>
                      <a:pt x="2042" y="1157"/>
                    </a:lnTo>
                    <a:lnTo>
                      <a:pt x="2037" y="1174"/>
                    </a:lnTo>
                    <a:lnTo>
                      <a:pt x="2030" y="1190"/>
                    </a:lnTo>
                    <a:lnTo>
                      <a:pt x="2023" y="1206"/>
                    </a:lnTo>
                    <a:lnTo>
                      <a:pt x="2015" y="1221"/>
                    </a:lnTo>
                    <a:lnTo>
                      <a:pt x="2006" y="1237"/>
                    </a:lnTo>
                    <a:lnTo>
                      <a:pt x="1997" y="1252"/>
                    </a:lnTo>
                    <a:lnTo>
                      <a:pt x="1986" y="1266"/>
                    </a:lnTo>
                    <a:lnTo>
                      <a:pt x="1976" y="1279"/>
                    </a:lnTo>
                    <a:lnTo>
                      <a:pt x="1964" y="1292"/>
                    </a:lnTo>
                    <a:lnTo>
                      <a:pt x="1953" y="1305"/>
                    </a:lnTo>
                    <a:lnTo>
                      <a:pt x="1940" y="1317"/>
                    </a:lnTo>
                    <a:lnTo>
                      <a:pt x="1927" y="1329"/>
                    </a:lnTo>
                    <a:lnTo>
                      <a:pt x="1914" y="1339"/>
                    </a:lnTo>
                    <a:lnTo>
                      <a:pt x="1899" y="1349"/>
                    </a:lnTo>
                    <a:lnTo>
                      <a:pt x="1884" y="1358"/>
                    </a:lnTo>
                    <a:lnTo>
                      <a:pt x="1870" y="1367"/>
                    </a:lnTo>
                    <a:lnTo>
                      <a:pt x="1854" y="1375"/>
                    </a:lnTo>
                    <a:lnTo>
                      <a:pt x="1838" y="1383"/>
                    </a:lnTo>
                    <a:lnTo>
                      <a:pt x="1821" y="1389"/>
                    </a:lnTo>
                    <a:lnTo>
                      <a:pt x="1805" y="1395"/>
                    </a:lnTo>
                    <a:lnTo>
                      <a:pt x="1788" y="1399"/>
                    </a:lnTo>
                    <a:lnTo>
                      <a:pt x="1771" y="1404"/>
                    </a:lnTo>
                    <a:lnTo>
                      <a:pt x="1753" y="1407"/>
                    </a:lnTo>
                    <a:lnTo>
                      <a:pt x="1735" y="1409"/>
                    </a:lnTo>
                    <a:lnTo>
                      <a:pt x="1716" y="1411"/>
                    </a:lnTo>
                    <a:lnTo>
                      <a:pt x="1699" y="1411"/>
                    </a:lnTo>
                    <a:lnTo>
                      <a:pt x="1324" y="1411"/>
                    </a:lnTo>
                    <a:lnTo>
                      <a:pt x="1324" y="1411"/>
                    </a:lnTo>
                    <a:lnTo>
                      <a:pt x="1314" y="1412"/>
                    </a:lnTo>
                    <a:lnTo>
                      <a:pt x="1306" y="1414"/>
                    </a:lnTo>
                    <a:lnTo>
                      <a:pt x="1299" y="1418"/>
                    </a:lnTo>
                    <a:lnTo>
                      <a:pt x="1291" y="1425"/>
                    </a:lnTo>
                    <a:lnTo>
                      <a:pt x="1286" y="1431"/>
                    </a:lnTo>
                    <a:lnTo>
                      <a:pt x="1282" y="1439"/>
                    </a:lnTo>
                    <a:lnTo>
                      <a:pt x="1279" y="1448"/>
                    </a:lnTo>
                    <a:lnTo>
                      <a:pt x="1278" y="1457"/>
                    </a:lnTo>
                    <a:lnTo>
                      <a:pt x="1278" y="1457"/>
                    </a:lnTo>
                    <a:lnTo>
                      <a:pt x="1279" y="1466"/>
                    </a:lnTo>
                    <a:lnTo>
                      <a:pt x="1282" y="1475"/>
                    </a:lnTo>
                    <a:lnTo>
                      <a:pt x="1286" y="1483"/>
                    </a:lnTo>
                    <a:lnTo>
                      <a:pt x="1291" y="1490"/>
                    </a:lnTo>
                    <a:lnTo>
                      <a:pt x="1299" y="1495"/>
                    </a:lnTo>
                    <a:lnTo>
                      <a:pt x="1306" y="1500"/>
                    </a:lnTo>
                    <a:lnTo>
                      <a:pt x="1314" y="1502"/>
                    </a:lnTo>
                    <a:lnTo>
                      <a:pt x="1324" y="1503"/>
                    </a:lnTo>
                    <a:lnTo>
                      <a:pt x="1699" y="1503"/>
                    </a:lnTo>
                    <a:lnTo>
                      <a:pt x="1699" y="1503"/>
                    </a:lnTo>
                    <a:lnTo>
                      <a:pt x="1722" y="1503"/>
                    </a:lnTo>
                    <a:lnTo>
                      <a:pt x="1744" y="1501"/>
                    </a:lnTo>
                    <a:lnTo>
                      <a:pt x="1767" y="1497"/>
                    </a:lnTo>
                    <a:lnTo>
                      <a:pt x="1789" y="1494"/>
                    </a:lnTo>
                    <a:lnTo>
                      <a:pt x="1811" y="1489"/>
                    </a:lnTo>
                    <a:lnTo>
                      <a:pt x="1832" y="1483"/>
                    </a:lnTo>
                    <a:lnTo>
                      <a:pt x="1853" y="1475"/>
                    </a:lnTo>
                    <a:lnTo>
                      <a:pt x="1874" y="1467"/>
                    </a:lnTo>
                    <a:lnTo>
                      <a:pt x="1894" y="1458"/>
                    </a:lnTo>
                    <a:lnTo>
                      <a:pt x="1914" y="1448"/>
                    </a:lnTo>
                    <a:lnTo>
                      <a:pt x="1933" y="1437"/>
                    </a:lnTo>
                    <a:lnTo>
                      <a:pt x="1951" y="1426"/>
                    </a:lnTo>
                    <a:lnTo>
                      <a:pt x="1968" y="1413"/>
                    </a:lnTo>
                    <a:lnTo>
                      <a:pt x="1985" y="1399"/>
                    </a:lnTo>
                    <a:lnTo>
                      <a:pt x="2002" y="1385"/>
                    </a:lnTo>
                    <a:lnTo>
                      <a:pt x="2018" y="1370"/>
                    </a:lnTo>
                    <a:lnTo>
                      <a:pt x="2032" y="1354"/>
                    </a:lnTo>
                    <a:lnTo>
                      <a:pt x="2047" y="1338"/>
                    </a:lnTo>
                    <a:lnTo>
                      <a:pt x="2060" y="1320"/>
                    </a:lnTo>
                    <a:lnTo>
                      <a:pt x="2072" y="1302"/>
                    </a:lnTo>
                    <a:lnTo>
                      <a:pt x="2085" y="1285"/>
                    </a:lnTo>
                    <a:lnTo>
                      <a:pt x="2095" y="1266"/>
                    </a:lnTo>
                    <a:lnTo>
                      <a:pt x="2105" y="1246"/>
                    </a:lnTo>
                    <a:lnTo>
                      <a:pt x="2114" y="1226"/>
                    </a:lnTo>
                    <a:lnTo>
                      <a:pt x="2123" y="1206"/>
                    </a:lnTo>
                    <a:lnTo>
                      <a:pt x="2130" y="1184"/>
                    </a:lnTo>
                    <a:lnTo>
                      <a:pt x="2135" y="1162"/>
                    </a:lnTo>
                    <a:lnTo>
                      <a:pt x="2141" y="1141"/>
                    </a:lnTo>
                    <a:lnTo>
                      <a:pt x="2145" y="1118"/>
                    </a:lnTo>
                    <a:lnTo>
                      <a:pt x="2148" y="1096"/>
                    </a:lnTo>
                    <a:lnTo>
                      <a:pt x="2149" y="1073"/>
                    </a:lnTo>
                    <a:lnTo>
                      <a:pt x="2150" y="1050"/>
                    </a:lnTo>
                    <a:lnTo>
                      <a:pt x="2150" y="1050"/>
                    </a:lnTo>
                    <a:lnTo>
                      <a:pt x="2149" y="1026"/>
                    </a:lnTo>
                    <a:lnTo>
                      <a:pt x="2148" y="1003"/>
                    </a:lnTo>
                    <a:lnTo>
                      <a:pt x="2145" y="981"/>
                    </a:lnTo>
                    <a:lnTo>
                      <a:pt x="2141" y="959"/>
                    </a:lnTo>
                    <a:lnTo>
                      <a:pt x="2136" y="937"/>
                    </a:lnTo>
                    <a:lnTo>
                      <a:pt x="2130" y="916"/>
                    </a:lnTo>
                    <a:lnTo>
                      <a:pt x="2123" y="895"/>
                    </a:lnTo>
                    <a:lnTo>
                      <a:pt x="2115" y="875"/>
                    </a:lnTo>
                    <a:lnTo>
                      <a:pt x="2106" y="855"/>
                    </a:lnTo>
                    <a:lnTo>
                      <a:pt x="2096" y="835"/>
                    </a:lnTo>
                    <a:lnTo>
                      <a:pt x="2086" y="817"/>
                    </a:lnTo>
                    <a:lnTo>
                      <a:pt x="2074" y="798"/>
                    </a:lnTo>
                    <a:lnTo>
                      <a:pt x="2062" y="780"/>
                    </a:lnTo>
                    <a:lnTo>
                      <a:pt x="2048" y="763"/>
                    </a:lnTo>
                    <a:lnTo>
                      <a:pt x="2035" y="747"/>
                    </a:lnTo>
                    <a:lnTo>
                      <a:pt x="2020" y="731"/>
                    </a:lnTo>
                    <a:lnTo>
                      <a:pt x="2004" y="716"/>
                    </a:lnTo>
                    <a:lnTo>
                      <a:pt x="1988" y="702"/>
                    </a:lnTo>
                    <a:lnTo>
                      <a:pt x="1972" y="688"/>
                    </a:lnTo>
                    <a:lnTo>
                      <a:pt x="1954" y="675"/>
                    </a:lnTo>
                    <a:lnTo>
                      <a:pt x="1936" y="664"/>
                    </a:lnTo>
                    <a:lnTo>
                      <a:pt x="1917" y="652"/>
                    </a:lnTo>
                    <a:lnTo>
                      <a:pt x="1898" y="643"/>
                    </a:lnTo>
                    <a:lnTo>
                      <a:pt x="1878" y="633"/>
                    </a:lnTo>
                    <a:lnTo>
                      <a:pt x="1858" y="625"/>
                    </a:lnTo>
                    <a:lnTo>
                      <a:pt x="1837" y="618"/>
                    </a:lnTo>
                    <a:lnTo>
                      <a:pt x="1816" y="611"/>
                    </a:lnTo>
                    <a:lnTo>
                      <a:pt x="1794" y="606"/>
                    </a:lnTo>
                    <a:lnTo>
                      <a:pt x="1773" y="602"/>
                    </a:lnTo>
                    <a:lnTo>
                      <a:pt x="1750" y="599"/>
                    </a:lnTo>
                    <a:lnTo>
                      <a:pt x="1728" y="596"/>
                    </a:lnTo>
                    <a:lnTo>
                      <a:pt x="1705" y="595"/>
                    </a:lnTo>
                    <a:lnTo>
                      <a:pt x="1705" y="595"/>
                    </a:ln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5" name="Freeform 67"/>
              <p:cNvSpPr>
                <a:spLocks/>
              </p:cNvSpPr>
              <p:nvPr/>
            </p:nvSpPr>
            <p:spPr bwMode="auto">
              <a:xfrm>
                <a:off x="4076577" y="4167505"/>
                <a:ext cx="136525" cy="123825"/>
              </a:xfrm>
              <a:custGeom>
                <a:avLst/>
                <a:gdLst>
                  <a:gd name="T0" fmla="*/ 382 w 429"/>
                  <a:gd name="T1" fmla="*/ 92 h 387"/>
                  <a:gd name="T2" fmla="*/ 400 w 429"/>
                  <a:gd name="T3" fmla="*/ 89 h 387"/>
                  <a:gd name="T4" fmla="*/ 415 w 429"/>
                  <a:gd name="T5" fmla="*/ 78 h 387"/>
                  <a:gd name="T6" fmla="*/ 424 w 429"/>
                  <a:gd name="T7" fmla="*/ 63 h 387"/>
                  <a:gd name="T8" fmla="*/ 429 w 429"/>
                  <a:gd name="T9" fmla="*/ 45 h 387"/>
                  <a:gd name="T10" fmla="*/ 427 w 429"/>
                  <a:gd name="T11" fmla="*/ 37 h 387"/>
                  <a:gd name="T12" fmla="*/ 420 w 429"/>
                  <a:gd name="T13" fmla="*/ 20 h 387"/>
                  <a:gd name="T14" fmla="*/ 408 w 429"/>
                  <a:gd name="T15" fmla="*/ 7 h 387"/>
                  <a:gd name="T16" fmla="*/ 392 w 429"/>
                  <a:gd name="T17" fmla="*/ 1 h 387"/>
                  <a:gd name="T18" fmla="*/ 382 w 429"/>
                  <a:gd name="T19" fmla="*/ 0 h 387"/>
                  <a:gd name="T20" fmla="*/ 347 w 429"/>
                  <a:gd name="T21" fmla="*/ 1 h 387"/>
                  <a:gd name="T22" fmla="*/ 312 w 429"/>
                  <a:gd name="T23" fmla="*/ 6 h 387"/>
                  <a:gd name="T24" fmla="*/ 278 w 429"/>
                  <a:gd name="T25" fmla="*/ 15 h 387"/>
                  <a:gd name="T26" fmla="*/ 246 w 429"/>
                  <a:gd name="T27" fmla="*/ 25 h 387"/>
                  <a:gd name="T28" fmla="*/ 214 w 429"/>
                  <a:gd name="T29" fmla="*/ 39 h 387"/>
                  <a:gd name="T30" fmla="*/ 184 w 429"/>
                  <a:gd name="T31" fmla="*/ 55 h 387"/>
                  <a:gd name="T32" fmla="*/ 156 w 429"/>
                  <a:gd name="T33" fmla="*/ 74 h 387"/>
                  <a:gd name="T34" fmla="*/ 129 w 429"/>
                  <a:gd name="T35" fmla="*/ 96 h 387"/>
                  <a:gd name="T36" fmla="*/ 105 w 429"/>
                  <a:gd name="T37" fmla="*/ 119 h 387"/>
                  <a:gd name="T38" fmla="*/ 82 w 429"/>
                  <a:gd name="T39" fmla="*/ 144 h 387"/>
                  <a:gd name="T40" fmla="*/ 62 w 429"/>
                  <a:gd name="T41" fmla="*/ 172 h 387"/>
                  <a:gd name="T42" fmla="*/ 44 w 429"/>
                  <a:gd name="T43" fmla="*/ 201 h 387"/>
                  <a:gd name="T44" fmla="*/ 29 w 429"/>
                  <a:gd name="T45" fmla="*/ 233 h 387"/>
                  <a:gd name="T46" fmla="*/ 17 w 429"/>
                  <a:gd name="T47" fmla="*/ 266 h 387"/>
                  <a:gd name="T48" fmla="*/ 8 w 429"/>
                  <a:gd name="T49" fmla="*/ 299 h 387"/>
                  <a:gd name="T50" fmla="*/ 0 w 429"/>
                  <a:gd name="T51" fmla="*/ 334 h 387"/>
                  <a:gd name="T52" fmla="*/ 0 w 429"/>
                  <a:gd name="T53" fmla="*/ 344 h 387"/>
                  <a:gd name="T54" fmla="*/ 4 w 429"/>
                  <a:gd name="T55" fmla="*/ 360 h 387"/>
                  <a:gd name="T56" fmla="*/ 16 w 429"/>
                  <a:gd name="T57" fmla="*/ 375 h 387"/>
                  <a:gd name="T58" fmla="*/ 31 w 429"/>
                  <a:gd name="T59" fmla="*/ 384 h 387"/>
                  <a:gd name="T60" fmla="*/ 40 w 429"/>
                  <a:gd name="T61" fmla="*/ 386 h 387"/>
                  <a:gd name="T62" fmla="*/ 46 w 429"/>
                  <a:gd name="T63" fmla="*/ 387 h 387"/>
                  <a:gd name="T64" fmla="*/ 62 w 429"/>
                  <a:gd name="T65" fmla="*/ 384 h 387"/>
                  <a:gd name="T66" fmla="*/ 76 w 429"/>
                  <a:gd name="T67" fmla="*/ 375 h 387"/>
                  <a:gd name="T68" fmla="*/ 86 w 429"/>
                  <a:gd name="T69" fmla="*/ 363 h 387"/>
                  <a:gd name="T70" fmla="*/ 92 w 429"/>
                  <a:gd name="T71" fmla="*/ 347 h 387"/>
                  <a:gd name="T72" fmla="*/ 94 w 429"/>
                  <a:gd name="T73" fmla="*/ 333 h 387"/>
                  <a:gd name="T74" fmla="*/ 104 w 429"/>
                  <a:gd name="T75" fmla="*/ 294 h 387"/>
                  <a:gd name="T76" fmla="*/ 125 w 429"/>
                  <a:gd name="T77" fmla="*/ 246 h 387"/>
                  <a:gd name="T78" fmla="*/ 153 w 429"/>
                  <a:gd name="T79" fmla="*/ 202 h 387"/>
                  <a:gd name="T80" fmla="*/ 189 w 429"/>
                  <a:gd name="T81" fmla="*/ 164 h 387"/>
                  <a:gd name="T82" fmla="*/ 231 w 429"/>
                  <a:gd name="T83" fmla="*/ 134 h 387"/>
                  <a:gd name="T84" fmla="*/ 278 w 429"/>
                  <a:gd name="T85" fmla="*/ 112 h 387"/>
                  <a:gd name="T86" fmla="*/ 329 w 429"/>
                  <a:gd name="T87" fmla="*/ 97 h 387"/>
                  <a:gd name="T88" fmla="*/ 369 w 429"/>
                  <a:gd name="T89" fmla="*/ 92 h 387"/>
                  <a:gd name="T90" fmla="*/ 382 w 429"/>
                  <a:gd name="T91" fmla="*/ 9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9" h="387">
                    <a:moveTo>
                      <a:pt x="382" y="92"/>
                    </a:moveTo>
                    <a:lnTo>
                      <a:pt x="382" y="92"/>
                    </a:lnTo>
                    <a:lnTo>
                      <a:pt x="392" y="91"/>
                    </a:lnTo>
                    <a:lnTo>
                      <a:pt x="400" y="89"/>
                    </a:lnTo>
                    <a:lnTo>
                      <a:pt x="408" y="84"/>
                    </a:lnTo>
                    <a:lnTo>
                      <a:pt x="415" y="78"/>
                    </a:lnTo>
                    <a:lnTo>
                      <a:pt x="420" y="72"/>
                    </a:lnTo>
                    <a:lnTo>
                      <a:pt x="424" y="63"/>
                    </a:lnTo>
                    <a:lnTo>
                      <a:pt x="427" y="55"/>
                    </a:lnTo>
                    <a:lnTo>
                      <a:pt x="429" y="45"/>
                    </a:lnTo>
                    <a:lnTo>
                      <a:pt x="429" y="45"/>
                    </a:lnTo>
                    <a:lnTo>
                      <a:pt x="427" y="37"/>
                    </a:lnTo>
                    <a:lnTo>
                      <a:pt x="424" y="27"/>
                    </a:lnTo>
                    <a:lnTo>
                      <a:pt x="420" y="20"/>
                    </a:lnTo>
                    <a:lnTo>
                      <a:pt x="415" y="14"/>
                    </a:lnTo>
                    <a:lnTo>
                      <a:pt x="408" y="7"/>
                    </a:lnTo>
                    <a:lnTo>
                      <a:pt x="400" y="3"/>
                    </a:lnTo>
                    <a:lnTo>
                      <a:pt x="392" y="1"/>
                    </a:lnTo>
                    <a:lnTo>
                      <a:pt x="382" y="0"/>
                    </a:lnTo>
                    <a:lnTo>
                      <a:pt x="382" y="0"/>
                    </a:lnTo>
                    <a:lnTo>
                      <a:pt x="364" y="0"/>
                    </a:lnTo>
                    <a:lnTo>
                      <a:pt x="347" y="1"/>
                    </a:lnTo>
                    <a:lnTo>
                      <a:pt x="329" y="3"/>
                    </a:lnTo>
                    <a:lnTo>
                      <a:pt x="312" y="6"/>
                    </a:lnTo>
                    <a:lnTo>
                      <a:pt x="295" y="10"/>
                    </a:lnTo>
                    <a:lnTo>
                      <a:pt x="278" y="15"/>
                    </a:lnTo>
                    <a:lnTo>
                      <a:pt x="262" y="19"/>
                    </a:lnTo>
                    <a:lnTo>
                      <a:pt x="246" y="25"/>
                    </a:lnTo>
                    <a:lnTo>
                      <a:pt x="230" y="32"/>
                    </a:lnTo>
                    <a:lnTo>
                      <a:pt x="214" y="39"/>
                    </a:lnTo>
                    <a:lnTo>
                      <a:pt x="199" y="46"/>
                    </a:lnTo>
                    <a:lnTo>
                      <a:pt x="184" y="55"/>
                    </a:lnTo>
                    <a:lnTo>
                      <a:pt x="170" y="64"/>
                    </a:lnTo>
                    <a:lnTo>
                      <a:pt x="156" y="74"/>
                    </a:lnTo>
                    <a:lnTo>
                      <a:pt x="142" y="84"/>
                    </a:lnTo>
                    <a:lnTo>
                      <a:pt x="129" y="96"/>
                    </a:lnTo>
                    <a:lnTo>
                      <a:pt x="117" y="108"/>
                    </a:lnTo>
                    <a:lnTo>
                      <a:pt x="105" y="119"/>
                    </a:lnTo>
                    <a:lnTo>
                      <a:pt x="94" y="132"/>
                    </a:lnTo>
                    <a:lnTo>
                      <a:pt x="82" y="144"/>
                    </a:lnTo>
                    <a:lnTo>
                      <a:pt x="72" y="158"/>
                    </a:lnTo>
                    <a:lnTo>
                      <a:pt x="62" y="172"/>
                    </a:lnTo>
                    <a:lnTo>
                      <a:pt x="53" y="187"/>
                    </a:lnTo>
                    <a:lnTo>
                      <a:pt x="44" y="201"/>
                    </a:lnTo>
                    <a:lnTo>
                      <a:pt x="36" y="217"/>
                    </a:lnTo>
                    <a:lnTo>
                      <a:pt x="29" y="233"/>
                    </a:lnTo>
                    <a:lnTo>
                      <a:pt x="22" y="249"/>
                    </a:lnTo>
                    <a:lnTo>
                      <a:pt x="17" y="266"/>
                    </a:lnTo>
                    <a:lnTo>
                      <a:pt x="12" y="282"/>
                    </a:lnTo>
                    <a:lnTo>
                      <a:pt x="8" y="299"/>
                    </a:lnTo>
                    <a:lnTo>
                      <a:pt x="3" y="316"/>
                    </a:lnTo>
                    <a:lnTo>
                      <a:pt x="0" y="334"/>
                    </a:lnTo>
                    <a:lnTo>
                      <a:pt x="0" y="334"/>
                    </a:lnTo>
                    <a:lnTo>
                      <a:pt x="0" y="344"/>
                    </a:lnTo>
                    <a:lnTo>
                      <a:pt x="1" y="353"/>
                    </a:lnTo>
                    <a:lnTo>
                      <a:pt x="4" y="360"/>
                    </a:lnTo>
                    <a:lnTo>
                      <a:pt x="10" y="369"/>
                    </a:lnTo>
                    <a:lnTo>
                      <a:pt x="16" y="375"/>
                    </a:lnTo>
                    <a:lnTo>
                      <a:pt x="22" y="380"/>
                    </a:lnTo>
                    <a:lnTo>
                      <a:pt x="31" y="384"/>
                    </a:lnTo>
                    <a:lnTo>
                      <a:pt x="40" y="386"/>
                    </a:lnTo>
                    <a:lnTo>
                      <a:pt x="40" y="386"/>
                    </a:lnTo>
                    <a:lnTo>
                      <a:pt x="46" y="387"/>
                    </a:lnTo>
                    <a:lnTo>
                      <a:pt x="46" y="387"/>
                    </a:lnTo>
                    <a:lnTo>
                      <a:pt x="55" y="386"/>
                    </a:lnTo>
                    <a:lnTo>
                      <a:pt x="62" y="384"/>
                    </a:lnTo>
                    <a:lnTo>
                      <a:pt x="70" y="380"/>
                    </a:lnTo>
                    <a:lnTo>
                      <a:pt x="76" y="375"/>
                    </a:lnTo>
                    <a:lnTo>
                      <a:pt x="82" y="370"/>
                    </a:lnTo>
                    <a:lnTo>
                      <a:pt x="86" y="363"/>
                    </a:lnTo>
                    <a:lnTo>
                      <a:pt x="89" y="355"/>
                    </a:lnTo>
                    <a:lnTo>
                      <a:pt x="92" y="347"/>
                    </a:lnTo>
                    <a:lnTo>
                      <a:pt x="92" y="347"/>
                    </a:lnTo>
                    <a:lnTo>
                      <a:pt x="94" y="333"/>
                    </a:lnTo>
                    <a:lnTo>
                      <a:pt x="97" y="320"/>
                    </a:lnTo>
                    <a:lnTo>
                      <a:pt x="104" y="294"/>
                    </a:lnTo>
                    <a:lnTo>
                      <a:pt x="114" y="270"/>
                    </a:lnTo>
                    <a:lnTo>
                      <a:pt x="125" y="246"/>
                    </a:lnTo>
                    <a:lnTo>
                      <a:pt x="138" y="223"/>
                    </a:lnTo>
                    <a:lnTo>
                      <a:pt x="153" y="202"/>
                    </a:lnTo>
                    <a:lnTo>
                      <a:pt x="170" y="182"/>
                    </a:lnTo>
                    <a:lnTo>
                      <a:pt x="189" y="164"/>
                    </a:lnTo>
                    <a:lnTo>
                      <a:pt x="210" y="149"/>
                    </a:lnTo>
                    <a:lnTo>
                      <a:pt x="231" y="134"/>
                    </a:lnTo>
                    <a:lnTo>
                      <a:pt x="254" y="121"/>
                    </a:lnTo>
                    <a:lnTo>
                      <a:pt x="278" y="112"/>
                    </a:lnTo>
                    <a:lnTo>
                      <a:pt x="303" y="103"/>
                    </a:lnTo>
                    <a:lnTo>
                      <a:pt x="329" y="97"/>
                    </a:lnTo>
                    <a:lnTo>
                      <a:pt x="355" y="93"/>
                    </a:lnTo>
                    <a:lnTo>
                      <a:pt x="369" y="92"/>
                    </a:lnTo>
                    <a:lnTo>
                      <a:pt x="382" y="92"/>
                    </a:lnTo>
                    <a:lnTo>
                      <a:pt x="382" y="92"/>
                    </a:ln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6" name="Freeform 68"/>
              <p:cNvSpPr>
                <a:spLocks/>
              </p:cNvSpPr>
              <p:nvPr/>
            </p:nvSpPr>
            <p:spPr bwMode="auto">
              <a:xfrm>
                <a:off x="4121027" y="4402455"/>
                <a:ext cx="147638" cy="238125"/>
              </a:xfrm>
              <a:custGeom>
                <a:avLst/>
                <a:gdLst>
                  <a:gd name="T0" fmla="*/ 420 w 465"/>
                  <a:gd name="T1" fmla="*/ 248 h 751"/>
                  <a:gd name="T2" fmla="*/ 438 w 465"/>
                  <a:gd name="T3" fmla="*/ 245 h 751"/>
                  <a:gd name="T4" fmla="*/ 453 w 465"/>
                  <a:gd name="T5" fmla="*/ 234 h 751"/>
                  <a:gd name="T6" fmla="*/ 459 w 465"/>
                  <a:gd name="T7" fmla="*/ 226 h 751"/>
                  <a:gd name="T8" fmla="*/ 465 w 465"/>
                  <a:gd name="T9" fmla="*/ 209 h 751"/>
                  <a:gd name="T10" fmla="*/ 464 w 465"/>
                  <a:gd name="T11" fmla="*/ 191 h 751"/>
                  <a:gd name="T12" fmla="*/ 457 w 465"/>
                  <a:gd name="T13" fmla="*/ 176 h 751"/>
                  <a:gd name="T14" fmla="*/ 283 w 465"/>
                  <a:gd name="T15" fmla="*/ 19 h 751"/>
                  <a:gd name="T16" fmla="*/ 277 w 465"/>
                  <a:gd name="T17" fmla="*/ 14 h 751"/>
                  <a:gd name="T18" fmla="*/ 265 w 465"/>
                  <a:gd name="T19" fmla="*/ 7 h 751"/>
                  <a:gd name="T20" fmla="*/ 247 w 465"/>
                  <a:gd name="T21" fmla="*/ 1 h 751"/>
                  <a:gd name="T22" fmla="*/ 219 w 465"/>
                  <a:gd name="T23" fmla="*/ 1 h 751"/>
                  <a:gd name="T24" fmla="*/ 199 w 465"/>
                  <a:gd name="T25" fmla="*/ 7 h 751"/>
                  <a:gd name="T26" fmla="*/ 188 w 465"/>
                  <a:gd name="T27" fmla="*/ 14 h 751"/>
                  <a:gd name="T28" fmla="*/ 16 w 465"/>
                  <a:gd name="T29" fmla="*/ 168 h 751"/>
                  <a:gd name="T30" fmla="*/ 9 w 465"/>
                  <a:gd name="T31" fmla="*/ 176 h 751"/>
                  <a:gd name="T32" fmla="*/ 2 w 465"/>
                  <a:gd name="T33" fmla="*/ 191 h 751"/>
                  <a:gd name="T34" fmla="*/ 1 w 465"/>
                  <a:gd name="T35" fmla="*/ 209 h 751"/>
                  <a:gd name="T36" fmla="*/ 6 w 465"/>
                  <a:gd name="T37" fmla="*/ 226 h 751"/>
                  <a:gd name="T38" fmla="*/ 11 w 465"/>
                  <a:gd name="T39" fmla="*/ 234 h 751"/>
                  <a:gd name="T40" fmla="*/ 26 w 465"/>
                  <a:gd name="T41" fmla="*/ 244 h 751"/>
                  <a:gd name="T42" fmla="*/ 43 w 465"/>
                  <a:gd name="T43" fmla="*/ 248 h 751"/>
                  <a:gd name="T44" fmla="*/ 61 w 465"/>
                  <a:gd name="T45" fmla="*/ 246 h 751"/>
                  <a:gd name="T46" fmla="*/ 77 w 465"/>
                  <a:gd name="T47" fmla="*/ 237 h 751"/>
                  <a:gd name="T48" fmla="*/ 187 w 465"/>
                  <a:gd name="T49" fmla="*/ 705 h 751"/>
                  <a:gd name="T50" fmla="*/ 188 w 465"/>
                  <a:gd name="T51" fmla="*/ 714 h 751"/>
                  <a:gd name="T52" fmla="*/ 194 w 465"/>
                  <a:gd name="T53" fmla="*/ 730 h 751"/>
                  <a:gd name="T54" fmla="*/ 207 w 465"/>
                  <a:gd name="T55" fmla="*/ 743 h 751"/>
                  <a:gd name="T56" fmla="*/ 223 w 465"/>
                  <a:gd name="T57" fmla="*/ 750 h 751"/>
                  <a:gd name="T58" fmla="*/ 233 w 465"/>
                  <a:gd name="T59" fmla="*/ 751 h 751"/>
                  <a:gd name="T60" fmla="*/ 251 w 465"/>
                  <a:gd name="T61" fmla="*/ 747 h 751"/>
                  <a:gd name="T62" fmla="*/ 265 w 465"/>
                  <a:gd name="T63" fmla="*/ 737 h 751"/>
                  <a:gd name="T64" fmla="*/ 275 w 465"/>
                  <a:gd name="T65" fmla="*/ 723 h 751"/>
                  <a:gd name="T66" fmla="*/ 278 w 465"/>
                  <a:gd name="T67" fmla="*/ 705 h 751"/>
                  <a:gd name="T68" fmla="*/ 388 w 465"/>
                  <a:gd name="T69" fmla="*/ 237 h 751"/>
                  <a:gd name="T70" fmla="*/ 396 w 465"/>
                  <a:gd name="T71" fmla="*/ 242 h 751"/>
                  <a:gd name="T72" fmla="*/ 411 w 465"/>
                  <a:gd name="T73" fmla="*/ 248 h 751"/>
                  <a:gd name="T74" fmla="*/ 420 w 465"/>
                  <a:gd name="T75" fmla="*/ 24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65" h="751">
                    <a:moveTo>
                      <a:pt x="420" y="248"/>
                    </a:moveTo>
                    <a:lnTo>
                      <a:pt x="420" y="248"/>
                    </a:lnTo>
                    <a:lnTo>
                      <a:pt x="428" y="248"/>
                    </a:lnTo>
                    <a:lnTo>
                      <a:pt x="438" y="245"/>
                    </a:lnTo>
                    <a:lnTo>
                      <a:pt x="446" y="240"/>
                    </a:lnTo>
                    <a:lnTo>
                      <a:pt x="453" y="234"/>
                    </a:lnTo>
                    <a:lnTo>
                      <a:pt x="453" y="234"/>
                    </a:lnTo>
                    <a:lnTo>
                      <a:pt x="459" y="226"/>
                    </a:lnTo>
                    <a:lnTo>
                      <a:pt x="463" y="218"/>
                    </a:lnTo>
                    <a:lnTo>
                      <a:pt x="465" y="209"/>
                    </a:lnTo>
                    <a:lnTo>
                      <a:pt x="465" y="200"/>
                    </a:lnTo>
                    <a:lnTo>
                      <a:pt x="464" y="191"/>
                    </a:lnTo>
                    <a:lnTo>
                      <a:pt x="461" y="183"/>
                    </a:lnTo>
                    <a:lnTo>
                      <a:pt x="457" y="176"/>
                    </a:lnTo>
                    <a:lnTo>
                      <a:pt x="450" y="168"/>
                    </a:lnTo>
                    <a:lnTo>
                      <a:pt x="283" y="19"/>
                    </a:lnTo>
                    <a:lnTo>
                      <a:pt x="283" y="19"/>
                    </a:lnTo>
                    <a:lnTo>
                      <a:pt x="277" y="14"/>
                    </a:lnTo>
                    <a:lnTo>
                      <a:pt x="272" y="10"/>
                    </a:lnTo>
                    <a:lnTo>
                      <a:pt x="265" y="7"/>
                    </a:lnTo>
                    <a:lnTo>
                      <a:pt x="259" y="5"/>
                    </a:lnTo>
                    <a:lnTo>
                      <a:pt x="247" y="1"/>
                    </a:lnTo>
                    <a:lnTo>
                      <a:pt x="233" y="0"/>
                    </a:lnTo>
                    <a:lnTo>
                      <a:pt x="219" y="1"/>
                    </a:lnTo>
                    <a:lnTo>
                      <a:pt x="206" y="5"/>
                    </a:lnTo>
                    <a:lnTo>
                      <a:pt x="199" y="7"/>
                    </a:lnTo>
                    <a:lnTo>
                      <a:pt x="194" y="10"/>
                    </a:lnTo>
                    <a:lnTo>
                      <a:pt x="188" y="14"/>
                    </a:lnTo>
                    <a:lnTo>
                      <a:pt x="183" y="19"/>
                    </a:lnTo>
                    <a:lnTo>
                      <a:pt x="16" y="168"/>
                    </a:lnTo>
                    <a:lnTo>
                      <a:pt x="16" y="168"/>
                    </a:lnTo>
                    <a:lnTo>
                      <a:pt x="9" y="176"/>
                    </a:lnTo>
                    <a:lnTo>
                      <a:pt x="4" y="183"/>
                    </a:lnTo>
                    <a:lnTo>
                      <a:pt x="2" y="191"/>
                    </a:lnTo>
                    <a:lnTo>
                      <a:pt x="0" y="200"/>
                    </a:lnTo>
                    <a:lnTo>
                      <a:pt x="1" y="209"/>
                    </a:lnTo>
                    <a:lnTo>
                      <a:pt x="3" y="218"/>
                    </a:lnTo>
                    <a:lnTo>
                      <a:pt x="6" y="226"/>
                    </a:lnTo>
                    <a:lnTo>
                      <a:pt x="11" y="234"/>
                    </a:lnTo>
                    <a:lnTo>
                      <a:pt x="11" y="234"/>
                    </a:lnTo>
                    <a:lnTo>
                      <a:pt x="19" y="240"/>
                    </a:lnTo>
                    <a:lnTo>
                      <a:pt x="26" y="244"/>
                    </a:lnTo>
                    <a:lnTo>
                      <a:pt x="35" y="247"/>
                    </a:lnTo>
                    <a:lnTo>
                      <a:pt x="43" y="248"/>
                    </a:lnTo>
                    <a:lnTo>
                      <a:pt x="52" y="248"/>
                    </a:lnTo>
                    <a:lnTo>
                      <a:pt x="61" y="246"/>
                    </a:lnTo>
                    <a:lnTo>
                      <a:pt x="69" y="243"/>
                    </a:lnTo>
                    <a:lnTo>
                      <a:pt x="77" y="237"/>
                    </a:lnTo>
                    <a:lnTo>
                      <a:pt x="187" y="139"/>
                    </a:lnTo>
                    <a:lnTo>
                      <a:pt x="187" y="705"/>
                    </a:lnTo>
                    <a:lnTo>
                      <a:pt x="187" y="705"/>
                    </a:lnTo>
                    <a:lnTo>
                      <a:pt x="188" y="714"/>
                    </a:lnTo>
                    <a:lnTo>
                      <a:pt x="190" y="723"/>
                    </a:lnTo>
                    <a:lnTo>
                      <a:pt x="194" y="730"/>
                    </a:lnTo>
                    <a:lnTo>
                      <a:pt x="200" y="737"/>
                    </a:lnTo>
                    <a:lnTo>
                      <a:pt x="207" y="743"/>
                    </a:lnTo>
                    <a:lnTo>
                      <a:pt x="215" y="747"/>
                    </a:lnTo>
                    <a:lnTo>
                      <a:pt x="223" y="750"/>
                    </a:lnTo>
                    <a:lnTo>
                      <a:pt x="233" y="751"/>
                    </a:lnTo>
                    <a:lnTo>
                      <a:pt x="233" y="751"/>
                    </a:lnTo>
                    <a:lnTo>
                      <a:pt x="242" y="750"/>
                    </a:lnTo>
                    <a:lnTo>
                      <a:pt x="251" y="747"/>
                    </a:lnTo>
                    <a:lnTo>
                      <a:pt x="258" y="743"/>
                    </a:lnTo>
                    <a:lnTo>
                      <a:pt x="265" y="737"/>
                    </a:lnTo>
                    <a:lnTo>
                      <a:pt x="271" y="730"/>
                    </a:lnTo>
                    <a:lnTo>
                      <a:pt x="275" y="723"/>
                    </a:lnTo>
                    <a:lnTo>
                      <a:pt x="277" y="714"/>
                    </a:lnTo>
                    <a:lnTo>
                      <a:pt x="278" y="705"/>
                    </a:lnTo>
                    <a:lnTo>
                      <a:pt x="278" y="139"/>
                    </a:lnTo>
                    <a:lnTo>
                      <a:pt x="388" y="237"/>
                    </a:lnTo>
                    <a:lnTo>
                      <a:pt x="388" y="237"/>
                    </a:lnTo>
                    <a:lnTo>
                      <a:pt x="396" y="242"/>
                    </a:lnTo>
                    <a:lnTo>
                      <a:pt x="403" y="246"/>
                    </a:lnTo>
                    <a:lnTo>
                      <a:pt x="411" y="248"/>
                    </a:lnTo>
                    <a:lnTo>
                      <a:pt x="420" y="248"/>
                    </a:lnTo>
                    <a:lnTo>
                      <a:pt x="420" y="248"/>
                    </a:lnTo>
                    <a:close/>
                  </a:path>
                </a:pathLst>
              </a:custGeom>
              <a:solidFill>
                <a:srgbClr val="FFD2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2066" name="Group 2065"/>
          <p:cNvGrpSpPr/>
          <p:nvPr/>
        </p:nvGrpSpPr>
        <p:grpSpPr>
          <a:xfrm>
            <a:off x="3566055" y="5345061"/>
            <a:ext cx="1202400" cy="947513"/>
            <a:chOff x="3566055" y="5345061"/>
            <a:chExt cx="1202400" cy="947513"/>
          </a:xfrm>
        </p:grpSpPr>
        <p:sp>
          <p:nvSpPr>
            <p:cNvPr id="32" name="Rounded Rectangle 31"/>
            <p:cNvSpPr/>
            <p:nvPr/>
          </p:nvSpPr>
          <p:spPr>
            <a:xfrm>
              <a:off x="3566055" y="5345061"/>
              <a:ext cx="1202400" cy="947513"/>
            </a:xfrm>
            <a:prstGeom prst="roundRect">
              <a:avLst/>
            </a:prstGeom>
            <a:solidFill>
              <a:srgbClr val="646464"/>
            </a:solidFill>
            <a:ln w="28575" cap="flat" cmpd="sng" algn="ctr">
              <a:noFill/>
              <a:prstDash val="solid"/>
            </a:ln>
            <a:effectLst/>
          </p:spPr>
          <p:txBody>
            <a:bodyPr lIns="0" tIns="38755" rIns="0" bIns="38755" rtlCol="0" anchor="b" anchorCtr="0"/>
            <a:lstStyle/>
            <a:p>
              <a:pPr lvl="0" defTabSz="852954" fontAlgn="auto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b="1" kern="0" dirty="0">
                  <a:solidFill>
                    <a:srgbClr val="FFD200"/>
                  </a:solidFill>
                  <a:latin typeface="EYInterstate Light" panose="02000506000000020004" pitchFamily="2" charset="0"/>
                </a:rPr>
                <a:t>Robotics Process Automation</a:t>
              </a:r>
            </a:p>
          </p:txBody>
        </p:sp>
        <p:sp>
          <p:nvSpPr>
            <p:cNvPr id="80" name="Freeform 5"/>
            <p:cNvSpPr>
              <a:spLocks noEditPoints="1"/>
            </p:cNvSpPr>
            <p:nvPr/>
          </p:nvSpPr>
          <p:spPr bwMode="auto">
            <a:xfrm>
              <a:off x="4001005" y="5387976"/>
              <a:ext cx="357130" cy="471804"/>
            </a:xfrm>
            <a:custGeom>
              <a:avLst/>
              <a:gdLst>
                <a:gd name="T0" fmla="*/ 288 w 436"/>
                <a:gd name="T1" fmla="*/ 210 h 576"/>
                <a:gd name="T2" fmla="*/ 308 w 436"/>
                <a:gd name="T3" fmla="*/ 230 h 576"/>
                <a:gd name="T4" fmla="*/ 280 w 436"/>
                <a:gd name="T5" fmla="*/ 250 h 576"/>
                <a:gd name="T6" fmla="*/ 202 w 436"/>
                <a:gd name="T7" fmla="*/ 52 h 576"/>
                <a:gd name="T8" fmla="*/ 240 w 436"/>
                <a:gd name="T9" fmla="*/ 42 h 576"/>
                <a:gd name="T10" fmla="*/ 226 w 436"/>
                <a:gd name="T11" fmla="*/ 2 h 576"/>
                <a:gd name="T12" fmla="*/ 188 w 436"/>
                <a:gd name="T13" fmla="*/ 28 h 576"/>
                <a:gd name="T14" fmla="*/ 202 w 436"/>
                <a:gd name="T15" fmla="*/ 52 h 576"/>
                <a:gd name="T16" fmla="*/ 166 w 436"/>
                <a:gd name="T17" fmla="*/ 230 h 576"/>
                <a:gd name="T18" fmla="*/ 144 w 436"/>
                <a:gd name="T19" fmla="*/ 210 h 576"/>
                <a:gd name="T20" fmla="*/ 126 w 436"/>
                <a:gd name="T21" fmla="*/ 238 h 576"/>
                <a:gd name="T22" fmla="*/ 216 w 436"/>
                <a:gd name="T23" fmla="*/ 576 h 576"/>
                <a:gd name="T24" fmla="*/ 274 w 436"/>
                <a:gd name="T25" fmla="*/ 548 h 576"/>
                <a:gd name="T26" fmla="*/ 158 w 436"/>
                <a:gd name="T27" fmla="*/ 548 h 576"/>
                <a:gd name="T28" fmla="*/ 216 w 436"/>
                <a:gd name="T29" fmla="*/ 576 h 576"/>
                <a:gd name="T30" fmla="*/ 10 w 436"/>
                <a:gd name="T31" fmla="*/ 470 h 576"/>
                <a:gd name="T32" fmla="*/ 22 w 436"/>
                <a:gd name="T33" fmla="*/ 324 h 576"/>
                <a:gd name="T34" fmla="*/ 56 w 436"/>
                <a:gd name="T35" fmla="*/ 246 h 576"/>
                <a:gd name="T36" fmla="*/ 88 w 436"/>
                <a:gd name="T37" fmla="*/ 156 h 576"/>
                <a:gd name="T38" fmla="*/ 148 w 436"/>
                <a:gd name="T39" fmla="*/ 110 h 576"/>
                <a:gd name="T40" fmla="*/ 234 w 436"/>
                <a:gd name="T41" fmla="*/ 96 h 576"/>
                <a:gd name="T42" fmla="*/ 316 w 436"/>
                <a:gd name="T43" fmla="*/ 124 h 576"/>
                <a:gd name="T44" fmla="*/ 372 w 436"/>
                <a:gd name="T45" fmla="*/ 212 h 576"/>
                <a:gd name="T46" fmla="*/ 394 w 436"/>
                <a:gd name="T47" fmla="*/ 308 h 576"/>
                <a:gd name="T48" fmla="*/ 420 w 436"/>
                <a:gd name="T49" fmla="*/ 348 h 576"/>
                <a:gd name="T50" fmla="*/ 436 w 436"/>
                <a:gd name="T51" fmla="*/ 492 h 576"/>
                <a:gd name="T52" fmla="*/ 408 w 436"/>
                <a:gd name="T53" fmla="*/ 518 h 576"/>
                <a:gd name="T54" fmla="*/ 382 w 436"/>
                <a:gd name="T55" fmla="*/ 484 h 576"/>
                <a:gd name="T56" fmla="*/ 388 w 436"/>
                <a:gd name="T57" fmla="*/ 390 h 576"/>
                <a:gd name="T58" fmla="*/ 378 w 436"/>
                <a:gd name="T59" fmla="*/ 432 h 576"/>
                <a:gd name="T60" fmla="*/ 362 w 436"/>
                <a:gd name="T61" fmla="*/ 480 h 576"/>
                <a:gd name="T62" fmla="*/ 294 w 436"/>
                <a:gd name="T63" fmla="*/ 522 h 576"/>
                <a:gd name="T64" fmla="*/ 96 w 436"/>
                <a:gd name="T65" fmla="*/ 504 h 576"/>
                <a:gd name="T66" fmla="*/ 56 w 436"/>
                <a:gd name="T67" fmla="*/ 434 h 576"/>
                <a:gd name="T68" fmla="*/ 56 w 436"/>
                <a:gd name="T69" fmla="*/ 392 h 576"/>
                <a:gd name="T70" fmla="*/ 46 w 436"/>
                <a:gd name="T71" fmla="*/ 470 h 576"/>
                <a:gd name="T72" fmla="*/ 48 w 436"/>
                <a:gd name="T73" fmla="*/ 510 h 576"/>
                <a:gd name="T74" fmla="*/ 2 w 436"/>
                <a:gd name="T75" fmla="*/ 502 h 576"/>
                <a:gd name="T76" fmla="*/ 260 w 436"/>
                <a:gd name="T77" fmla="*/ 336 h 576"/>
                <a:gd name="T78" fmla="*/ 238 w 436"/>
                <a:gd name="T79" fmla="*/ 340 h 576"/>
                <a:gd name="T80" fmla="*/ 250 w 436"/>
                <a:gd name="T81" fmla="*/ 358 h 576"/>
                <a:gd name="T82" fmla="*/ 264 w 436"/>
                <a:gd name="T83" fmla="*/ 346 h 576"/>
                <a:gd name="T84" fmla="*/ 284 w 436"/>
                <a:gd name="T85" fmla="*/ 332 h 576"/>
                <a:gd name="T86" fmla="*/ 270 w 436"/>
                <a:gd name="T87" fmla="*/ 346 h 576"/>
                <a:gd name="T88" fmla="*/ 288 w 436"/>
                <a:gd name="T89" fmla="*/ 358 h 576"/>
                <a:gd name="T90" fmla="*/ 330 w 436"/>
                <a:gd name="T91" fmla="*/ 346 h 576"/>
                <a:gd name="T92" fmla="*/ 310 w 436"/>
                <a:gd name="T93" fmla="*/ 332 h 576"/>
                <a:gd name="T94" fmla="*/ 306 w 436"/>
                <a:gd name="T95" fmla="*/ 354 h 576"/>
                <a:gd name="T96" fmla="*/ 328 w 436"/>
                <a:gd name="T97" fmla="*/ 350 h 576"/>
                <a:gd name="T98" fmla="*/ 110 w 436"/>
                <a:gd name="T99" fmla="*/ 254 h 576"/>
                <a:gd name="T100" fmla="*/ 142 w 436"/>
                <a:gd name="T101" fmla="*/ 274 h 576"/>
                <a:gd name="T102" fmla="*/ 218 w 436"/>
                <a:gd name="T103" fmla="*/ 268 h 576"/>
                <a:gd name="T104" fmla="*/ 282 w 436"/>
                <a:gd name="T105" fmla="*/ 274 h 576"/>
                <a:gd name="T106" fmla="*/ 320 w 436"/>
                <a:gd name="T107" fmla="*/ 262 h 576"/>
                <a:gd name="T108" fmla="*/ 326 w 436"/>
                <a:gd name="T109" fmla="*/ 212 h 576"/>
                <a:gd name="T110" fmla="*/ 292 w 436"/>
                <a:gd name="T111" fmla="*/ 162 h 576"/>
                <a:gd name="T112" fmla="*/ 220 w 436"/>
                <a:gd name="T113" fmla="*/ 142 h 576"/>
                <a:gd name="T114" fmla="*/ 216 w 436"/>
                <a:gd name="T115" fmla="*/ 142 h 576"/>
                <a:gd name="T116" fmla="*/ 178 w 436"/>
                <a:gd name="T117" fmla="*/ 148 h 576"/>
                <a:gd name="T118" fmla="*/ 124 w 436"/>
                <a:gd name="T119" fmla="*/ 180 h 576"/>
                <a:gd name="T120" fmla="*/ 106 w 436"/>
                <a:gd name="T121" fmla="*/ 23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6" h="576">
                  <a:moveTo>
                    <a:pt x="266" y="230"/>
                  </a:moveTo>
                  <a:lnTo>
                    <a:pt x="266" y="230"/>
                  </a:lnTo>
                  <a:lnTo>
                    <a:pt x="268" y="222"/>
                  </a:lnTo>
                  <a:lnTo>
                    <a:pt x="272" y="216"/>
                  </a:lnTo>
                  <a:lnTo>
                    <a:pt x="280" y="210"/>
                  </a:lnTo>
                  <a:lnTo>
                    <a:pt x="288" y="210"/>
                  </a:lnTo>
                  <a:lnTo>
                    <a:pt x="288" y="210"/>
                  </a:lnTo>
                  <a:lnTo>
                    <a:pt x="296" y="210"/>
                  </a:lnTo>
                  <a:lnTo>
                    <a:pt x="302" y="216"/>
                  </a:lnTo>
                  <a:lnTo>
                    <a:pt x="306" y="222"/>
                  </a:lnTo>
                  <a:lnTo>
                    <a:pt x="308" y="230"/>
                  </a:lnTo>
                  <a:lnTo>
                    <a:pt x="308" y="230"/>
                  </a:lnTo>
                  <a:lnTo>
                    <a:pt x="306" y="238"/>
                  </a:lnTo>
                  <a:lnTo>
                    <a:pt x="302" y="244"/>
                  </a:lnTo>
                  <a:lnTo>
                    <a:pt x="296" y="250"/>
                  </a:lnTo>
                  <a:lnTo>
                    <a:pt x="288" y="250"/>
                  </a:lnTo>
                  <a:lnTo>
                    <a:pt x="288" y="250"/>
                  </a:lnTo>
                  <a:lnTo>
                    <a:pt x="280" y="250"/>
                  </a:lnTo>
                  <a:lnTo>
                    <a:pt x="272" y="244"/>
                  </a:lnTo>
                  <a:lnTo>
                    <a:pt x="268" y="238"/>
                  </a:lnTo>
                  <a:lnTo>
                    <a:pt x="266" y="230"/>
                  </a:lnTo>
                  <a:lnTo>
                    <a:pt x="266" y="230"/>
                  </a:lnTo>
                  <a:close/>
                  <a:moveTo>
                    <a:pt x="202" y="52"/>
                  </a:moveTo>
                  <a:lnTo>
                    <a:pt x="202" y="52"/>
                  </a:lnTo>
                  <a:lnTo>
                    <a:pt x="202" y="80"/>
                  </a:lnTo>
                  <a:lnTo>
                    <a:pt x="228" y="80"/>
                  </a:lnTo>
                  <a:lnTo>
                    <a:pt x="228" y="52"/>
                  </a:lnTo>
                  <a:lnTo>
                    <a:pt x="228" y="52"/>
                  </a:lnTo>
                  <a:lnTo>
                    <a:pt x="234" y="48"/>
                  </a:lnTo>
                  <a:lnTo>
                    <a:pt x="240" y="42"/>
                  </a:lnTo>
                  <a:lnTo>
                    <a:pt x="242" y="36"/>
                  </a:lnTo>
                  <a:lnTo>
                    <a:pt x="244" y="28"/>
                  </a:lnTo>
                  <a:lnTo>
                    <a:pt x="244" y="28"/>
                  </a:lnTo>
                  <a:lnTo>
                    <a:pt x="242" y="18"/>
                  </a:lnTo>
                  <a:lnTo>
                    <a:pt x="236" y="8"/>
                  </a:lnTo>
                  <a:lnTo>
                    <a:pt x="226" y="2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06" y="2"/>
                  </a:lnTo>
                  <a:lnTo>
                    <a:pt x="196" y="8"/>
                  </a:lnTo>
                  <a:lnTo>
                    <a:pt x="190" y="18"/>
                  </a:lnTo>
                  <a:lnTo>
                    <a:pt x="188" y="28"/>
                  </a:lnTo>
                  <a:lnTo>
                    <a:pt x="188" y="28"/>
                  </a:lnTo>
                  <a:lnTo>
                    <a:pt x="190" y="36"/>
                  </a:lnTo>
                  <a:lnTo>
                    <a:pt x="192" y="42"/>
                  </a:lnTo>
                  <a:lnTo>
                    <a:pt x="196" y="48"/>
                  </a:lnTo>
                  <a:lnTo>
                    <a:pt x="202" y="52"/>
                  </a:lnTo>
                  <a:lnTo>
                    <a:pt x="202" y="52"/>
                  </a:lnTo>
                  <a:close/>
                  <a:moveTo>
                    <a:pt x="144" y="250"/>
                  </a:moveTo>
                  <a:lnTo>
                    <a:pt x="144" y="250"/>
                  </a:lnTo>
                  <a:lnTo>
                    <a:pt x="152" y="250"/>
                  </a:lnTo>
                  <a:lnTo>
                    <a:pt x="160" y="244"/>
                  </a:lnTo>
                  <a:lnTo>
                    <a:pt x="164" y="238"/>
                  </a:lnTo>
                  <a:lnTo>
                    <a:pt x="166" y="230"/>
                  </a:lnTo>
                  <a:lnTo>
                    <a:pt x="166" y="230"/>
                  </a:lnTo>
                  <a:lnTo>
                    <a:pt x="164" y="222"/>
                  </a:lnTo>
                  <a:lnTo>
                    <a:pt x="160" y="216"/>
                  </a:lnTo>
                  <a:lnTo>
                    <a:pt x="152" y="210"/>
                  </a:lnTo>
                  <a:lnTo>
                    <a:pt x="144" y="210"/>
                  </a:lnTo>
                  <a:lnTo>
                    <a:pt x="144" y="210"/>
                  </a:lnTo>
                  <a:lnTo>
                    <a:pt x="136" y="210"/>
                  </a:lnTo>
                  <a:lnTo>
                    <a:pt x="130" y="216"/>
                  </a:lnTo>
                  <a:lnTo>
                    <a:pt x="126" y="222"/>
                  </a:lnTo>
                  <a:lnTo>
                    <a:pt x="124" y="230"/>
                  </a:lnTo>
                  <a:lnTo>
                    <a:pt x="124" y="230"/>
                  </a:lnTo>
                  <a:lnTo>
                    <a:pt x="126" y="238"/>
                  </a:lnTo>
                  <a:lnTo>
                    <a:pt x="130" y="244"/>
                  </a:lnTo>
                  <a:lnTo>
                    <a:pt x="136" y="250"/>
                  </a:lnTo>
                  <a:lnTo>
                    <a:pt x="144" y="250"/>
                  </a:lnTo>
                  <a:lnTo>
                    <a:pt x="144" y="250"/>
                  </a:lnTo>
                  <a:close/>
                  <a:moveTo>
                    <a:pt x="216" y="576"/>
                  </a:moveTo>
                  <a:lnTo>
                    <a:pt x="216" y="576"/>
                  </a:lnTo>
                  <a:lnTo>
                    <a:pt x="228" y="576"/>
                  </a:lnTo>
                  <a:lnTo>
                    <a:pt x="238" y="572"/>
                  </a:lnTo>
                  <a:lnTo>
                    <a:pt x="248" y="568"/>
                  </a:lnTo>
                  <a:lnTo>
                    <a:pt x="258" y="562"/>
                  </a:lnTo>
                  <a:lnTo>
                    <a:pt x="266" y="556"/>
                  </a:lnTo>
                  <a:lnTo>
                    <a:pt x="274" y="548"/>
                  </a:lnTo>
                  <a:lnTo>
                    <a:pt x="280" y="538"/>
                  </a:lnTo>
                  <a:lnTo>
                    <a:pt x="284" y="528"/>
                  </a:lnTo>
                  <a:lnTo>
                    <a:pt x="148" y="528"/>
                  </a:lnTo>
                  <a:lnTo>
                    <a:pt x="148" y="528"/>
                  </a:lnTo>
                  <a:lnTo>
                    <a:pt x="152" y="538"/>
                  </a:lnTo>
                  <a:lnTo>
                    <a:pt x="158" y="548"/>
                  </a:lnTo>
                  <a:lnTo>
                    <a:pt x="166" y="556"/>
                  </a:lnTo>
                  <a:lnTo>
                    <a:pt x="174" y="562"/>
                  </a:lnTo>
                  <a:lnTo>
                    <a:pt x="184" y="568"/>
                  </a:lnTo>
                  <a:lnTo>
                    <a:pt x="194" y="572"/>
                  </a:lnTo>
                  <a:lnTo>
                    <a:pt x="204" y="576"/>
                  </a:lnTo>
                  <a:lnTo>
                    <a:pt x="216" y="576"/>
                  </a:lnTo>
                  <a:lnTo>
                    <a:pt x="216" y="576"/>
                  </a:lnTo>
                  <a:close/>
                  <a:moveTo>
                    <a:pt x="0" y="492"/>
                  </a:moveTo>
                  <a:lnTo>
                    <a:pt x="0" y="492"/>
                  </a:lnTo>
                  <a:lnTo>
                    <a:pt x="2" y="484"/>
                  </a:lnTo>
                  <a:lnTo>
                    <a:pt x="4" y="476"/>
                  </a:lnTo>
                  <a:lnTo>
                    <a:pt x="10" y="470"/>
                  </a:lnTo>
                  <a:lnTo>
                    <a:pt x="16" y="466"/>
                  </a:lnTo>
                  <a:lnTo>
                    <a:pt x="16" y="348"/>
                  </a:lnTo>
                  <a:lnTo>
                    <a:pt x="16" y="348"/>
                  </a:lnTo>
                  <a:lnTo>
                    <a:pt x="16" y="338"/>
                  </a:lnTo>
                  <a:lnTo>
                    <a:pt x="18" y="332"/>
                  </a:lnTo>
                  <a:lnTo>
                    <a:pt x="22" y="324"/>
                  </a:lnTo>
                  <a:lnTo>
                    <a:pt x="28" y="318"/>
                  </a:lnTo>
                  <a:lnTo>
                    <a:pt x="34" y="312"/>
                  </a:lnTo>
                  <a:lnTo>
                    <a:pt x="40" y="308"/>
                  </a:lnTo>
                  <a:lnTo>
                    <a:pt x="48" y="304"/>
                  </a:lnTo>
                  <a:lnTo>
                    <a:pt x="56" y="304"/>
                  </a:lnTo>
                  <a:lnTo>
                    <a:pt x="56" y="246"/>
                  </a:lnTo>
                  <a:lnTo>
                    <a:pt x="56" y="246"/>
                  </a:lnTo>
                  <a:lnTo>
                    <a:pt x="58" y="230"/>
                  </a:lnTo>
                  <a:lnTo>
                    <a:pt x="62" y="212"/>
                  </a:lnTo>
                  <a:lnTo>
                    <a:pt x="70" y="190"/>
                  </a:lnTo>
                  <a:lnTo>
                    <a:pt x="82" y="166"/>
                  </a:lnTo>
                  <a:lnTo>
                    <a:pt x="88" y="156"/>
                  </a:lnTo>
                  <a:lnTo>
                    <a:pt x="98" y="144"/>
                  </a:lnTo>
                  <a:lnTo>
                    <a:pt x="108" y="134"/>
                  </a:lnTo>
                  <a:lnTo>
                    <a:pt x="120" y="124"/>
                  </a:lnTo>
                  <a:lnTo>
                    <a:pt x="134" y="116"/>
                  </a:lnTo>
                  <a:lnTo>
                    <a:pt x="148" y="110"/>
                  </a:lnTo>
                  <a:lnTo>
                    <a:pt x="148" y="110"/>
                  </a:lnTo>
                  <a:lnTo>
                    <a:pt x="168" y="102"/>
                  </a:lnTo>
                  <a:lnTo>
                    <a:pt x="184" y="98"/>
                  </a:lnTo>
                  <a:lnTo>
                    <a:pt x="202" y="96"/>
                  </a:lnTo>
                  <a:lnTo>
                    <a:pt x="218" y="94"/>
                  </a:lnTo>
                  <a:lnTo>
                    <a:pt x="218" y="94"/>
                  </a:lnTo>
                  <a:lnTo>
                    <a:pt x="234" y="96"/>
                  </a:lnTo>
                  <a:lnTo>
                    <a:pt x="250" y="98"/>
                  </a:lnTo>
                  <a:lnTo>
                    <a:pt x="268" y="102"/>
                  </a:lnTo>
                  <a:lnTo>
                    <a:pt x="286" y="110"/>
                  </a:lnTo>
                  <a:lnTo>
                    <a:pt x="286" y="110"/>
                  </a:lnTo>
                  <a:lnTo>
                    <a:pt x="302" y="116"/>
                  </a:lnTo>
                  <a:lnTo>
                    <a:pt x="316" y="124"/>
                  </a:lnTo>
                  <a:lnTo>
                    <a:pt x="328" y="134"/>
                  </a:lnTo>
                  <a:lnTo>
                    <a:pt x="338" y="144"/>
                  </a:lnTo>
                  <a:lnTo>
                    <a:pt x="346" y="156"/>
                  </a:lnTo>
                  <a:lnTo>
                    <a:pt x="354" y="166"/>
                  </a:lnTo>
                  <a:lnTo>
                    <a:pt x="366" y="190"/>
                  </a:lnTo>
                  <a:lnTo>
                    <a:pt x="372" y="212"/>
                  </a:lnTo>
                  <a:lnTo>
                    <a:pt x="376" y="230"/>
                  </a:lnTo>
                  <a:lnTo>
                    <a:pt x="378" y="246"/>
                  </a:lnTo>
                  <a:lnTo>
                    <a:pt x="378" y="304"/>
                  </a:lnTo>
                  <a:lnTo>
                    <a:pt x="378" y="304"/>
                  </a:lnTo>
                  <a:lnTo>
                    <a:pt x="386" y="304"/>
                  </a:lnTo>
                  <a:lnTo>
                    <a:pt x="394" y="308"/>
                  </a:lnTo>
                  <a:lnTo>
                    <a:pt x="402" y="312"/>
                  </a:lnTo>
                  <a:lnTo>
                    <a:pt x="408" y="318"/>
                  </a:lnTo>
                  <a:lnTo>
                    <a:pt x="412" y="324"/>
                  </a:lnTo>
                  <a:lnTo>
                    <a:pt x="416" y="332"/>
                  </a:lnTo>
                  <a:lnTo>
                    <a:pt x="418" y="338"/>
                  </a:lnTo>
                  <a:lnTo>
                    <a:pt x="420" y="348"/>
                  </a:lnTo>
                  <a:lnTo>
                    <a:pt x="420" y="466"/>
                  </a:lnTo>
                  <a:lnTo>
                    <a:pt x="420" y="466"/>
                  </a:lnTo>
                  <a:lnTo>
                    <a:pt x="426" y="470"/>
                  </a:lnTo>
                  <a:lnTo>
                    <a:pt x="430" y="476"/>
                  </a:lnTo>
                  <a:lnTo>
                    <a:pt x="434" y="484"/>
                  </a:lnTo>
                  <a:lnTo>
                    <a:pt x="436" y="492"/>
                  </a:lnTo>
                  <a:lnTo>
                    <a:pt x="436" y="492"/>
                  </a:lnTo>
                  <a:lnTo>
                    <a:pt x="434" y="502"/>
                  </a:lnTo>
                  <a:lnTo>
                    <a:pt x="428" y="510"/>
                  </a:lnTo>
                  <a:lnTo>
                    <a:pt x="418" y="516"/>
                  </a:lnTo>
                  <a:lnTo>
                    <a:pt x="408" y="518"/>
                  </a:lnTo>
                  <a:lnTo>
                    <a:pt x="408" y="518"/>
                  </a:lnTo>
                  <a:lnTo>
                    <a:pt x="396" y="516"/>
                  </a:lnTo>
                  <a:lnTo>
                    <a:pt x="388" y="510"/>
                  </a:lnTo>
                  <a:lnTo>
                    <a:pt x="382" y="502"/>
                  </a:lnTo>
                  <a:lnTo>
                    <a:pt x="380" y="492"/>
                  </a:lnTo>
                  <a:lnTo>
                    <a:pt x="380" y="492"/>
                  </a:lnTo>
                  <a:lnTo>
                    <a:pt x="382" y="484"/>
                  </a:lnTo>
                  <a:lnTo>
                    <a:pt x="384" y="476"/>
                  </a:lnTo>
                  <a:lnTo>
                    <a:pt x="390" y="470"/>
                  </a:lnTo>
                  <a:lnTo>
                    <a:pt x="396" y="466"/>
                  </a:lnTo>
                  <a:lnTo>
                    <a:pt x="396" y="386"/>
                  </a:lnTo>
                  <a:lnTo>
                    <a:pt x="396" y="386"/>
                  </a:lnTo>
                  <a:lnTo>
                    <a:pt x="388" y="390"/>
                  </a:lnTo>
                  <a:lnTo>
                    <a:pt x="378" y="392"/>
                  </a:lnTo>
                  <a:lnTo>
                    <a:pt x="378" y="418"/>
                  </a:lnTo>
                  <a:lnTo>
                    <a:pt x="378" y="418"/>
                  </a:lnTo>
                  <a:lnTo>
                    <a:pt x="380" y="426"/>
                  </a:lnTo>
                  <a:lnTo>
                    <a:pt x="380" y="426"/>
                  </a:lnTo>
                  <a:lnTo>
                    <a:pt x="378" y="432"/>
                  </a:lnTo>
                  <a:lnTo>
                    <a:pt x="378" y="434"/>
                  </a:lnTo>
                  <a:lnTo>
                    <a:pt x="378" y="434"/>
                  </a:lnTo>
                  <a:lnTo>
                    <a:pt x="378" y="434"/>
                  </a:lnTo>
                  <a:lnTo>
                    <a:pt x="376" y="450"/>
                  </a:lnTo>
                  <a:lnTo>
                    <a:pt x="370" y="466"/>
                  </a:lnTo>
                  <a:lnTo>
                    <a:pt x="362" y="480"/>
                  </a:lnTo>
                  <a:lnTo>
                    <a:pt x="352" y="492"/>
                  </a:lnTo>
                  <a:lnTo>
                    <a:pt x="340" y="504"/>
                  </a:lnTo>
                  <a:lnTo>
                    <a:pt x="326" y="512"/>
                  </a:lnTo>
                  <a:lnTo>
                    <a:pt x="310" y="518"/>
                  </a:lnTo>
                  <a:lnTo>
                    <a:pt x="294" y="522"/>
                  </a:lnTo>
                  <a:lnTo>
                    <a:pt x="294" y="522"/>
                  </a:lnTo>
                  <a:lnTo>
                    <a:pt x="140" y="522"/>
                  </a:lnTo>
                  <a:lnTo>
                    <a:pt x="140" y="522"/>
                  </a:lnTo>
                  <a:lnTo>
                    <a:pt x="140" y="522"/>
                  </a:lnTo>
                  <a:lnTo>
                    <a:pt x="124" y="518"/>
                  </a:lnTo>
                  <a:lnTo>
                    <a:pt x="110" y="512"/>
                  </a:lnTo>
                  <a:lnTo>
                    <a:pt x="96" y="504"/>
                  </a:lnTo>
                  <a:lnTo>
                    <a:pt x="84" y="492"/>
                  </a:lnTo>
                  <a:lnTo>
                    <a:pt x="74" y="480"/>
                  </a:lnTo>
                  <a:lnTo>
                    <a:pt x="64" y="466"/>
                  </a:lnTo>
                  <a:lnTo>
                    <a:pt x="60" y="450"/>
                  </a:lnTo>
                  <a:lnTo>
                    <a:pt x="56" y="434"/>
                  </a:lnTo>
                  <a:lnTo>
                    <a:pt x="56" y="434"/>
                  </a:lnTo>
                  <a:lnTo>
                    <a:pt x="56" y="432"/>
                  </a:lnTo>
                  <a:lnTo>
                    <a:pt x="56" y="432"/>
                  </a:lnTo>
                  <a:lnTo>
                    <a:pt x="56" y="426"/>
                  </a:lnTo>
                  <a:lnTo>
                    <a:pt x="56" y="426"/>
                  </a:lnTo>
                  <a:lnTo>
                    <a:pt x="56" y="418"/>
                  </a:lnTo>
                  <a:lnTo>
                    <a:pt x="56" y="392"/>
                  </a:lnTo>
                  <a:lnTo>
                    <a:pt x="56" y="392"/>
                  </a:lnTo>
                  <a:lnTo>
                    <a:pt x="48" y="390"/>
                  </a:lnTo>
                  <a:lnTo>
                    <a:pt x="40" y="38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6" y="470"/>
                  </a:lnTo>
                  <a:lnTo>
                    <a:pt x="50" y="476"/>
                  </a:lnTo>
                  <a:lnTo>
                    <a:pt x="54" y="484"/>
                  </a:lnTo>
                  <a:lnTo>
                    <a:pt x="56" y="492"/>
                  </a:lnTo>
                  <a:lnTo>
                    <a:pt x="56" y="492"/>
                  </a:lnTo>
                  <a:lnTo>
                    <a:pt x="54" y="502"/>
                  </a:lnTo>
                  <a:lnTo>
                    <a:pt x="48" y="510"/>
                  </a:lnTo>
                  <a:lnTo>
                    <a:pt x="38" y="516"/>
                  </a:lnTo>
                  <a:lnTo>
                    <a:pt x="28" y="518"/>
                  </a:lnTo>
                  <a:lnTo>
                    <a:pt x="28" y="518"/>
                  </a:lnTo>
                  <a:lnTo>
                    <a:pt x="16" y="516"/>
                  </a:lnTo>
                  <a:lnTo>
                    <a:pt x="8" y="510"/>
                  </a:lnTo>
                  <a:lnTo>
                    <a:pt x="2" y="502"/>
                  </a:lnTo>
                  <a:lnTo>
                    <a:pt x="0" y="492"/>
                  </a:lnTo>
                  <a:lnTo>
                    <a:pt x="0" y="492"/>
                  </a:lnTo>
                  <a:close/>
                  <a:moveTo>
                    <a:pt x="264" y="346"/>
                  </a:moveTo>
                  <a:lnTo>
                    <a:pt x="264" y="346"/>
                  </a:lnTo>
                  <a:lnTo>
                    <a:pt x="262" y="340"/>
                  </a:lnTo>
                  <a:lnTo>
                    <a:pt x="260" y="336"/>
                  </a:lnTo>
                  <a:lnTo>
                    <a:pt x="256" y="332"/>
                  </a:lnTo>
                  <a:lnTo>
                    <a:pt x="250" y="332"/>
                  </a:lnTo>
                  <a:lnTo>
                    <a:pt x="250" y="332"/>
                  </a:lnTo>
                  <a:lnTo>
                    <a:pt x="246" y="332"/>
                  </a:lnTo>
                  <a:lnTo>
                    <a:pt x="242" y="336"/>
                  </a:lnTo>
                  <a:lnTo>
                    <a:pt x="238" y="340"/>
                  </a:lnTo>
                  <a:lnTo>
                    <a:pt x="238" y="346"/>
                  </a:lnTo>
                  <a:lnTo>
                    <a:pt x="238" y="346"/>
                  </a:lnTo>
                  <a:lnTo>
                    <a:pt x="238" y="350"/>
                  </a:lnTo>
                  <a:lnTo>
                    <a:pt x="242" y="354"/>
                  </a:lnTo>
                  <a:lnTo>
                    <a:pt x="246" y="358"/>
                  </a:lnTo>
                  <a:lnTo>
                    <a:pt x="250" y="358"/>
                  </a:lnTo>
                  <a:lnTo>
                    <a:pt x="250" y="358"/>
                  </a:lnTo>
                  <a:lnTo>
                    <a:pt x="256" y="358"/>
                  </a:lnTo>
                  <a:lnTo>
                    <a:pt x="260" y="354"/>
                  </a:lnTo>
                  <a:lnTo>
                    <a:pt x="262" y="350"/>
                  </a:lnTo>
                  <a:lnTo>
                    <a:pt x="264" y="346"/>
                  </a:lnTo>
                  <a:lnTo>
                    <a:pt x="264" y="346"/>
                  </a:lnTo>
                  <a:close/>
                  <a:moveTo>
                    <a:pt x="296" y="346"/>
                  </a:moveTo>
                  <a:lnTo>
                    <a:pt x="296" y="346"/>
                  </a:lnTo>
                  <a:lnTo>
                    <a:pt x="296" y="340"/>
                  </a:lnTo>
                  <a:lnTo>
                    <a:pt x="292" y="336"/>
                  </a:lnTo>
                  <a:lnTo>
                    <a:pt x="288" y="332"/>
                  </a:lnTo>
                  <a:lnTo>
                    <a:pt x="284" y="332"/>
                  </a:lnTo>
                  <a:lnTo>
                    <a:pt x="284" y="332"/>
                  </a:lnTo>
                  <a:lnTo>
                    <a:pt x="278" y="332"/>
                  </a:lnTo>
                  <a:lnTo>
                    <a:pt x="274" y="336"/>
                  </a:lnTo>
                  <a:lnTo>
                    <a:pt x="270" y="340"/>
                  </a:lnTo>
                  <a:lnTo>
                    <a:pt x="270" y="346"/>
                  </a:lnTo>
                  <a:lnTo>
                    <a:pt x="270" y="346"/>
                  </a:lnTo>
                  <a:lnTo>
                    <a:pt x="270" y="350"/>
                  </a:lnTo>
                  <a:lnTo>
                    <a:pt x="274" y="354"/>
                  </a:lnTo>
                  <a:lnTo>
                    <a:pt x="278" y="358"/>
                  </a:lnTo>
                  <a:lnTo>
                    <a:pt x="284" y="358"/>
                  </a:lnTo>
                  <a:lnTo>
                    <a:pt x="284" y="358"/>
                  </a:lnTo>
                  <a:lnTo>
                    <a:pt x="288" y="358"/>
                  </a:lnTo>
                  <a:lnTo>
                    <a:pt x="292" y="354"/>
                  </a:lnTo>
                  <a:lnTo>
                    <a:pt x="296" y="350"/>
                  </a:lnTo>
                  <a:lnTo>
                    <a:pt x="296" y="346"/>
                  </a:lnTo>
                  <a:lnTo>
                    <a:pt x="296" y="346"/>
                  </a:lnTo>
                  <a:close/>
                  <a:moveTo>
                    <a:pt x="330" y="346"/>
                  </a:moveTo>
                  <a:lnTo>
                    <a:pt x="330" y="346"/>
                  </a:lnTo>
                  <a:lnTo>
                    <a:pt x="328" y="340"/>
                  </a:lnTo>
                  <a:lnTo>
                    <a:pt x="326" y="336"/>
                  </a:lnTo>
                  <a:lnTo>
                    <a:pt x="322" y="332"/>
                  </a:lnTo>
                  <a:lnTo>
                    <a:pt x="316" y="332"/>
                  </a:lnTo>
                  <a:lnTo>
                    <a:pt x="316" y="332"/>
                  </a:lnTo>
                  <a:lnTo>
                    <a:pt x="310" y="332"/>
                  </a:lnTo>
                  <a:lnTo>
                    <a:pt x="306" y="336"/>
                  </a:lnTo>
                  <a:lnTo>
                    <a:pt x="304" y="340"/>
                  </a:lnTo>
                  <a:lnTo>
                    <a:pt x="302" y="346"/>
                  </a:lnTo>
                  <a:lnTo>
                    <a:pt x="302" y="346"/>
                  </a:lnTo>
                  <a:lnTo>
                    <a:pt x="304" y="350"/>
                  </a:lnTo>
                  <a:lnTo>
                    <a:pt x="306" y="354"/>
                  </a:lnTo>
                  <a:lnTo>
                    <a:pt x="310" y="358"/>
                  </a:lnTo>
                  <a:lnTo>
                    <a:pt x="316" y="358"/>
                  </a:lnTo>
                  <a:lnTo>
                    <a:pt x="316" y="358"/>
                  </a:lnTo>
                  <a:lnTo>
                    <a:pt x="322" y="358"/>
                  </a:lnTo>
                  <a:lnTo>
                    <a:pt x="326" y="354"/>
                  </a:lnTo>
                  <a:lnTo>
                    <a:pt x="328" y="350"/>
                  </a:lnTo>
                  <a:lnTo>
                    <a:pt x="330" y="346"/>
                  </a:lnTo>
                  <a:lnTo>
                    <a:pt x="330" y="346"/>
                  </a:lnTo>
                  <a:close/>
                  <a:moveTo>
                    <a:pt x="106" y="234"/>
                  </a:moveTo>
                  <a:lnTo>
                    <a:pt x="106" y="234"/>
                  </a:lnTo>
                  <a:lnTo>
                    <a:pt x="106" y="246"/>
                  </a:lnTo>
                  <a:lnTo>
                    <a:pt x="110" y="254"/>
                  </a:lnTo>
                  <a:lnTo>
                    <a:pt x="114" y="262"/>
                  </a:lnTo>
                  <a:lnTo>
                    <a:pt x="120" y="266"/>
                  </a:lnTo>
                  <a:lnTo>
                    <a:pt x="128" y="270"/>
                  </a:lnTo>
                  <a:lnTo>
                    <a:pt x="134" y="272"/>
                  </a:lnTo>
                  <a:lnTo>
                    <a:pt x="134" y="272"/>
                  </a:lnTo>
                  <a:lnTo>
                    <a:pt x="142" y="274"/>
                  </a:lnTo>
                  <a:lnTo>
                    <a:pt x="152" y="274"/>
                  </a:lnTo>
                  <a:lnTo>
                    <a:pt x="172" y="272"/>
                  </a:lnTo>
                  <a:lnTo>
                    <a:pt x="172" y="272"/>
                  </a:lnTo>
                  <a:lnTo>
                    <a:pt x="216" y="268"/>
                  </a:lnTo>
                  <a:lnTo>
                    <a:pt x="216" y="268"/>
                  </a:lnTo>
                  <a:lnTo>
                    <a:pt x="218" y="268"/>
                  </a:lnTo>
                  <a:lnTo>
                    <a:pt x="218" y="268"/>
                  </a:lnTo>
                  <a:lnTo>
                    <a:pt x="218" y="268"/>
                  </a:lnTo>
                  <a:lnTo>
                    <a:pt x="218" y="268"/>
                  </a:lnTo>
                  <a:lnTo>
                    <a:pt x="262" y="272"/>
                  </a:lnTo>
                  <a:lnTo>
                    <a:pt x="262" y="272"/>
                  </a:lnTo>
                  <a:lnTo>
                    <a:pt x="282" y="274"/>
                  </a:lnTo>
                  <a:lnTo>
                    <a:pt x="294" y="274"/>
                  </a:lnTo>
                  <a:lnTo>
                    <a:pt x="302" y="272"/>
                  </a:lnTo>
                  <a:lnTo>
                    <a:pt x="302" y="272"/>
                  </a:lnTo>
                  <a:lnTo>
                    <a:pt x="306" y="270"/>
                  </a:lnTo>
                  <a:lnTo>
                    <a:pt x="316" y="266"/>
                  </a:lnTo>
                  <a:lnTo>
                    <a:pt x="320" y="262"/>
                  </a:lnTo>
                  <a:lnTo>
                    <a:pt x="326" y="254"/>
                  </a:lnTo>
                  <a:lnTo>
                    <a:pt x="328" y="246"/>
                  </a:lnTo>
                  <a:lnTo>
                    <a:pt x="330" y="234"/>
                  </a:lnTo>
                  <a:lnTo>
                    <a:pt x="330" y="234"/>
                  </a:lnTo>
                  <a:lnTo>
                    <a:pt x="330" y="228"/>
                  </a:lnTo>
                  <a:lnTo>
                    <a:pt x="326" y="212"/>
                  </a:lnTo>
                  <a:lnTo>
                    <a:pt x="322" y="200"/>
                  </a:lnTo>
                  <a:lnTo>
                    <a:pt x="318" y="190"/>
                  </a:lnTo>
                  <a:lnTo>
                    <a:pt x="312" y="180"/>
                  </a:lnTo>
                  <a:lnTo>
                    <a:pt x="302" y="170"/>
                  </a:lnTo>
                  <a:lnTo>
                    <a:pt x="302" y="170"/>
                  </a:lnTo>
                  <a:lnTo>
                    <a:pt x="292" y="162"/>
                  </a:lnTo>
                  <a:lnTo>
                    <a:pt x="280" y="156"/>
                  </a:lnTo>
                  <a:lnTo>
                    <a:pt x="268" y="152"/>
                  </a:lnTo>
                  <a:lnTo>
                    <a:pt x="256" y="148"/>
                  </a:lnTo>
                  <a:lnTo>
                    <a:pt x="234" y="144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00" y="144"/>
                  </a:lnTo>
                  <a:lnTo>
                    <a:pt x="178" y="148"/>
                  </a:lnTo>
                  <a:lnTo>
                    <a:pt x="168" y="152"/>
                  </a:lnTo>
                  <a:lnTo>
                    <a:pt x="156" y="156"/>
                  </a:lnTo>
                  <a:lnTo>
                    <a:pt x="144" y="162"/>
                  </a:lnTo>
                  <a:lnTo>
                    <a:pt x="134" y="170"/>
                  </a:lnTo>
                  <a:lnTo>
                    <a:pt x="134" y="170"/>
                  </a:lnTo>
                  <a:lnTo>
                    <a:pt x="124" y="180"/>
                  </a:lnTo>
                  <a:lnTo>
                    <a:pt x="118" y="190"/>
                  </a:lnTo>
                  <a:lnTo>
                    <a:pt x="112" y="200"/>
                  </a:lnTo>
                  <a:lnTo>
                    <a:pt x="110" y="212"/>
                  </a:lnTo>
                  <a:lnTo>
                    <a:pt x="106" y="228"/>
                  </a:lnTo>
                  <a:lnTo>
                    <a:pt x="106" y="234"/>
                  </a:lnTo>
                  <a:lnTo>
                    <a:pt x="106" y="234"/>
                  </a:lnTo>
                  <a:close/>
                  <a:moveTo>
                    <a:pt x="106" y="234"/>
                  </a:moveTo>
                  <a:lnTo>
                    <a:pt x="106" y="234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81" name="Freeform 6"/>
          <p:cNvSpPr>
            <a:spLocks/>
          </p:cNvSpPr>
          <p:nvPr/>
        </p:nvSpPr>
        <p:spPr bwMode="auto">
          <a:xfrm>
            <a:off x="2514600" y="5643563"/>
            <a:ext cx="66675" cy="63500"/>
          </a:xfrm>
          <a:custGeom>
            <a:avLst/>
            <a:gdLst>
              <a:gd name="T0" fmla="*/ 0 w 42"/>
              <a:gd name="T1" fmla="*/ 20 h 40"/>
              <a:gd name="T2" fmla="*/ 0 w 42"/>
              <a:gd name="T3" fmla="*/ 20 h 40"/>
              <a:gd name="T4" fmla="*/ 2 w 42"/>
              <a:gd name="T5" fmla="*/ 12 h 40"/>
              <a:gd name="T6" fmla="*/ 6 w 42"/>
              <a:gd name="T7" fmla="*/ 6 h 40"/>
              <a:gd name="T8" fmla="*/ 14 w 42"/>
              <a:gd name="T9" fmla="*/ 0 h 40"/>
              <a:gd name="T10" fmla="*/ 22 w 42"/>
              <a:gd name="T11" fmla="*/ 0 h 40"/>
              <a:gd name="T12" fmla="*/ 22 w 42"/>
              <a:gd name="T13" fmla="*/ 0 h 40"/>
              <a:gd name="T14" fmla="*/ 30 w 42"/>
              <a:gd name="T15" fmla="*/ 0 h 40"/>
              <a:gd name="T16" fmla="*/ 36 w 42"/>
              <a:gd name="T17" fmla="*/ 6 h 40"/>
              <a:gd name="T18" fmla="*/ 40 w 42"/>
              <a:gd name="T19" fmla="*/ 12 h 40"/>
              <a:gd name="T20" fmla="*/ 42 w 42"/>
              <a:gd name="T21" fmla="*/ 20 h 40"/>
              <a:gd name="T22" fmla="*/ 42 w 42"/>
              <a:gd name="T23" fmla="*/ 20 h 40"/>
              <a:gd name="T24" fmla="*/ 40 w 42"/>
              <a:gd name="T25" fmla="*/ 28 h 40"/>
              <a:gd name="T26" fmla="*/ 36 w 42"/>
              <a:gd name="T27" fmla="*/ 34 h 40"/>
              <a:gd name="T28" fmla="*/ 30 w 42"/>
              <a:gd name="T29" fmla="*/ 40 h 40"/>
              <a:gd name="T30" fmla="*/ 22 w 42"/>
              <a:gd name="T31" fmla="*/ 40 h 40"/>
              <a:gd name="T32" fmla="*/ 22 w 42"/>
              <a:gd name="T33" fmla="*/ 40 h 40"/>
              <a:gd name="T34" fmla="*/ 14 w 42"/>
              <a:gd name="T35" fmla="*/ 40 h 40"/>
              <a:gd name="T36" fmla="*/ 6 w 42"/>
              <a:gd name="T37" fmla="*/ 34 h 40"/>
              <a:gd name="T38" fmla="*/ 2 w 42"/>
              <a:gd name="T39" fmla="*/ 28 h 40"/>
              <a:gd name="T40" fmla="*/ 0 w 42"/>
              <a:gd name="T41" fmla="*/ 20 h 40"/>
              <a:gd name="T42" fmla="*/ 0 w 42"/>
              <a:gd name="T43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0">
                <a:moveTo>
                  <a:pt x="0" y="20"/>
                </a:move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4" y="0"/>
                </a:lnTo>
                <a:lnTo>
                  <a:pt x="22" y="0"/>
                </a:lnTo>
                <a:lnTo>
                  <a:pt x="22" y="0"/>
                </a:lnTo>
                <a:lnTo>
                  <a:pt x="30" y="0"/>
                </a:lnTo>
                <a:lnTo>
                  <a:pt x="36" y="6"/>
                </a:lnTo>
                <a:lnTo>
                  <a:pt x="40" y="12"/>
                </a:lnTo>
                <a:lnTo>
                  <a:pt x="42" y="20"/>
                </a:lnTo>
                <a:lnTo>
                  <a:pt x="42" y="20"/>
                </a:lnTo>
                <a:lnTo>
                  <a:pt x="40" y="28"/>
                </a:lnTo>
                <a:lnTo>
                  <a:pt x="36" y="34"/>
                </a:lnTo>
                <a:lnTo>
                  <a:pt x="30" y="40"/>
                </a:lnTo>
                <a:lnTo>
                  <a:pt x="22" y="40"/>
                </a:lnTo>
                <a:lnTo>
                  <a:pt x="22" y="40"/>
                </a:lnTo>
                <a:lnTo>
                  <a:pt x="14" y="40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2390775" y="5310188"/>
            <a:ext cx="88900" cy="127000"/>
          </a:xfrm>
          <a:custGeom>
            <a:avLst/>
            <a:gdLst>
              <a:gd name="T0" fmla="*/ 14 w 56"/>
              <a:gd name="T1" fmla="*/ 52 h 80"/>
              <a:gd name="T2" fmla="*/ 14 w 56"/>
              <a:gd name="T3" fmla="*/ 52 h 80"/>
              <a:gd name="T4" fmla="*/ 14 w 56"/>
              <a:gd name="T5" fmla="*/ 80 h 80"/>
              <a:gd name="T6" fmla="*/ 40 w 56"/>
              <a:gd name="T7" fmla="*/ 80 h 80"/>
              <a:gd name="T8" fmla="*/ 40 w 56"/>
              <a:gd name="T9" fmla="*/ 52 h 80"/>
              <a:gd name="T10" fmla="*/ 40 w 56"/>
              <a:gd name="T11" fmla="*/ 52 h 80"/>
              <a:gd name="T12" fmla="*/ 46 w 56"/>
              <a:gd name="T13" fmla="*/ 48 h 80"/>
              <a:gd name="T14" fmla="*/ 52 w 56"/>
              <a:gd name="T15" fmla="*/ 42 h 80"/>
              <a:gd name="T16" fmla="*/ 54 w 56"/>
              <a:gd name="T17" fmla="*/ 36 h 80"/>
              <a:gd name="T18" fmla="*/ 56 w 56"/>
              <a:gd name="T19" fmla="*/ 28 h 80"/>
              <a:gd name="T20" fmla="*/ 56 w 56"/>
              <a:gd name="T21" fmla="*/ 28 h 80"/>
              <a:gd name="T22" fmla="*/ 54 w 56"/>
              <a:gd name="T23" fmla="*/ 18 h 80"/>
              <a:gd name="T24" fmla="*/ 48 w 56"/>
              <a:gd name="T25" fmla="*/ 8 h 80"/>
              <a:gd name="T26" fmla="*/ 38 w 56"/>
              <a:gd name="T27" fmla="*/ 2 h 80"/>
              <a:gd name="T28" fmla="*/ 28 w 56"/>
              <a:gd name="T29" fmla="*/ 0 h 80"/>
              <a:gd name="T30" fmla="*/ 28 w 56"/>
              <a:gd name="T31" fmla="*/ 0 h 80"/>
              <a:gd name="T32" fmla="*/ 18 w 56"/>
              <a:gd name="T33" fmla="*/ 2 h 80"/>
              <a:gd name="T34" fmla="*/ 8 w 56"/>
              <a:gd name="T35" fmla="*/ 8 h 80"/>
              <a:gd name="T36" fmla="*/ 2 w 56"/>
              <a:gd name="T37" fmla="*/ 18 h 80"/>
              <a:gd name="T38" fmla="*/ 0 w 56"/>
              <a:gd name="T39" fmla="*/ 28 h 80"/>
              <a:gd name="T40" fmla="*/ 0 w 56"/>
              <a:gd name="T41" fmla="*/ 28 h 80"/>
              <a:gd name="T42" fmla="*/ 2 w 56"/>
              <a:gd name="T43" fmla="*/ 36 h 80"/>
              <a:gd name="T44" fmla="*/ 4 w 56"/>
              <a:gd name="T45" fmla="*/ 42 h 80"/>
              <a:gd name="T46" fmla="*/ 8 w 56"/>
              <a:gd name="T47" fmla="*/ 48 h 80"/>
              <a:gd name="T48" fmla="*/ 14 w 56"/>
              <a:gd name="T49" fmla="*/ 52 h 80"/>
              <a:gd name="T50" fmla="*/ 14 w 56"/>
              <a:gd name="T51" fmla="*/ 5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6" h="80">
                <a:moveTo>
                  <a:pt x="14" y="52"/>
                </a:moveTo>
                <a:lnTo>
                  <a:pt x="14" y="52"/>
                </a:lnTo>
                <a:lnTo>
                  <a:pt x="14" y="80"/>
                </a:lnTo>
                <a:lnTo>
                  <a:pt x="40" y="80"/>
                </a:lnTo>
                <a:lnTo>
                  <a:pt x="40" y="52"/>
                </a:lnTo>
                <a:lnTo>
                  <a:pt x="40" y="52"/>
                </a:lnTo>
                <a:lnTo>
                  <a:pt x="46" y="48"/>
                </a:lnTo>
                <a:lnTo>
                  <a:pt x="52" y="42"/>
                </a:lnTo>
                <a:lnTo>
                  <a:pt x="54" y="36"/>
                </a:lnTo>
                <a:lnTo>
                  <a:pt x="56" y="28"/>
                </a:lnTo>
                <a:lnTo>
                  <a:pt x="56" y="28"/>
                </a:lnTo>
                <a:lnTo>
                  <a:pt x="54" y="18"/>
                </a:lnTo>
                <a:lnTo>
                  <a:pt x="48" y="8"/>
                </a:lnTo>
                <a:lnTo>
                  <a:pt x="38" y="2"/>
                </a:lnTo>
                <a:lnTo>
                  <a:pt x="28" y="0"/>
                </a:lnTo>
                <a:lnTo>
                  <a:pt x="28" y="0"/>
                </a:lnTo>
                <a:lnTo>
                  <a:pt x="18" y="2"/>
                </a:lnTo>
                <a:lnTo>
                  <a:pt x="8" y="8"/>
                </a:lnTo>
                <a:lnTo>
                  <a:pt x="2" y="18"/>
                </a:lnTo>
                <a:lnTo>
                  <a:pt x="0" y="28"/>
                </a:lnTo>
                <a:lnTo>
                  <a:pt x="0" y="28"/>
                </a:lnTo>
                <a:lnTo>
                  <a:pt x="2" y="36"/>
                </a:lnTo>
                <a:lnTo>
                  <a:pt x="4" y="42"/>
                </a:lnTo>
                <a:lnTo>
                  <a:pt x="8" y="48"/>
                </a:lnTo>
                <a:lnTo>
                  <a:pt x="14" y="52"/>
                </a:lnTo>
                <a:lnTo>
                  <a:pt x="14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3" name="Freeform 8"/>
          <p:cNvSpPr>
            <a:spLocks/>
          </p:cNvSpPr>
          <p:nvPr/>
        </p:nvSpPr>
        <p:spPr bwMode="auto">
          <a:xfrm>
            <a:off x="2289175" y="5643563"/>
            <a:ext cx="66675" cy="63500"/>
          </a:xfrm>
          <a:custGeom>
            <a:avLst/>
            <a:gdLst>
              <a:gd name="T0" fmla="*/ 20 w 42"/>
              <a:gd name="T1" fmla="*/ 40 h 40"/>
              <a:gd name="T2" fmla="*/ 20 w 42"/>
              <a:gd name="T3" fmla="*/ 40 h 40"/>
              <a:gd name="T4" fmla="*/ 28 w 42"/>
              <a:gd name="T5" fmla="*/ 40 h 40"/>
              <a:gd name="T6" fmla="*/ 36 w 42"/>
              <a:gd name="T7" fmla="*/ 34 h 40"/>
              <a:gd name="T8" fmla="*/ 40 w 42"/>
              <a:gd name="T9" fmla="*/ 28 h 40"/>
              <a:gd name="T10" fmla="*/ 42 w 42"/>
              <a:gd name="T11" fmla="*/ 20 h 40"/>
              <a:gd name="T12" fmla="*/ 42 w 42"/>
              <a:gd name="T13" fmla="*/ 20 h 40"/>
              <a:gd name="T14" fmla="*/ 40 w 42"/>
              <a:gd name="T15" fmla="*/ 12 h 40"/>
              <a:gd name="T16" fmla="*/ 36 w 42"/>
              <a:gd name="T17" fmla="*/ 6 h 40"/>
              <a:gd name="T18" fmla="*/ 28 w 42"/>
              <a:gd name="T19" fmla="*/ 0 h 40"/>
              <a:gd name="T20" fmla="*/ 20 w 42"/>
              <a:gd name="T21" fmla="*/ 0 h 40"/>
              <a:gd name="T22" fmla="*/ 20 w 42"/>
              <a:gd name="T23" fmla="*/ 0 h 40"/>
              <a:gd name="T24" fmla="*/ 12 w 42"/>
              <a:gd name="T25" fmla="*/ 0 h 40"/>
              <a:gd name="T26" fmla="*/ 6 w 42"/>
              <a:gd name="T27" fmla="*/ 6 h 40"/>
              <a:gd name="T28" fmla="*/ 2 w 42"/>
              <a:gd name="T29" fmla="*/ 12 h 40"/>
              <a:gd name="T30" fmla="*/ 0 w 42"/>
              <a:gd name="T31" fmla="*/ 20 h 40"/>
              <a:gd name="T32" fmla="*/ 0 w 42"/>
              <a:gd name="T33" fmla="*/ 20 h 40"/>
              <a:gd name="T34" fmla="*/ 2 w 42"/>
              <a:gd name="T35" fmla="*/ 28 h 40"/>
              <a:gd name="T36" fmla="*/ 6 w 42"/>
              <a:gd name="T37" fmla="*/ 34 h 40"/>
              <a:gd name="T38" fmla="*/ 12 w 42"/>
              <a:gd name="T39" fmla="*/ 40 h 40"/>
              <a:gd name="T40" fmla="*/ 20 w 42"/>
              <a:gd name="T41" fmla="*/ 40 h 40"/>
              <a:gd name="T42" fmla="*/ 20 w 42"/>
              <a:gd name="T4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0">
                <a:moveTo>
                  <a:pt x="20" y="40"/>
                </a:moveTo>
                <a:lnTo>
                  <a:pt x="20" y="40"/>
                </a:lnTo>
                <a:lnTo>
                  <a:pt x="28" y="40"/>
                </a:lnTo>
                <a:lnTo>
                  <a:pt x="36" y="34"/>
                </a:lnTo>
                <a:lnTo>
                  <a:pt x="40" y="28"/>
                </a:lnTo>
                <a:lnTo>
                  <a:pt x="42" y="20"/>
                </a:lnTo>
                <a:lnTo>
                  <a:pt x="42" y="20"/>
                </a:lnTo>
                <a:lnTo>
                  <a:pt x="40" y="12"/>
                </a:lnTo>
                <a:lnTo>
                  <a:pt x="36" y="6"/>
                </a:lnTo>
                <a:lnTo>
                  <a:pt x="28" y="0"/>
                </a:lnTo>
                <a:lnTo>
                  <a:pt x="20" y="0"/>
                </a:lnTo>
                <a:lnTo>
                  <a:pt x="20" y="0"/>
                </a:lnTo>
                <a:lnTo>
                  <a:pt x="12" y="0"/>
                </a:lnTo>
                <a:lnTo>
                  <a:pt x="6" y="6"/>
                </a:lnTo>
                <a:lnTo>
                  <a:pt x="2" y="12"/>
                </a:lnTo>
                <a:lnTo>
                  <a:pt x="0" y="20"/>
                </a:lnTo>
                <a:lnTo>
                  <a:pt x="0" y="20"/>
                </a:lnTo>
                <a:lnTo>
                  <a:pt x="2" y="28"/>
                </a:lnTo>
                <a:lnTo>
                  <a:pt x="6" y="34"/>
                </a:lnTo>
                <a:lnTo>
                  <a:pt x="12" y="40"/>
                </a:lnTo>
                <a:lnTo>
                  <a:pt x="20" y="40"/>
                </a:lnTo>
                <a:lnTo>
                  <a:pt x="20" y="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4" name="Freeform 9"/>
          <p:cNvSpPr>
            <a:spLocks/>
          </p:cNvSpPr>
          <p:nvPr/>
        </p:nvSpPr>
        <p:spPr bwMode="auto">
          <a:xfrm>
            <a:off x="2327275" y="6148388"/>
            <a:ext cx="215900" cy="76200"/>
          </a:xfrm>
          <a:custGeom>
            <a:avLst/>
            <a:gdLst>
              <a:gd name="T0" fmla="*/ 68 w 136"/>
              <a:gd name="T1" fmla="*/ 48 h 48"/>
              <a:gd name="T2" fmla="*/ 68 w 136"/>
              <a:gd name="T3" fmla="*/ 48 h 48"/>
              <a:gd name="T4" fmla="*/ 80 w 136"/>
              <a:gd name="T5" fmla="*/ 48 h 48"/>
              <a:gd name="T6" fmla="*/ 90 w 136"/>
              <a:gd name="T7" fmla="*/ 44 h 48"/>
              <a:gd name="T8" fmla="*/ 100 w 136"/>
              <a:gd name="T9" fmla="*/ 40 h 48"/>
              <a:gd name="T10" fmla="*/ 110 w 136"/>
              <a:gd name="T11" fmla="*/ 34 h 48"/>
              <a:gd name="T12" fmla="*/ 118 w 136"/>
              <a:gd name="T13" fmla="*/ 28 h 48"/>
              <a:gd name="T14" fmla="*/ 126 w 136"/>
              <a:gd name="T15" fmla="*/ 20 h 48"/>
              <a:gd name="T16" fmla="*/ 132 w 136"/>
              <a:gd name="T17" fmla="*/ 10 h 48"/>
              <a:gd name="T18" fmla="*/ 136 w 136"/>
              <a:gd name="T19" fmla="*/ 0 h 48"/>
              <a:gd name="T20" fmla="*/ 0 w 136"/>
              <a:gd name="T21" fmla="*/ 0 h 48"/>
              <a:gd name="T22" fmla="*/ 0 w 136"/>
              <a:gd name="T23" fmla="*/ 0 h 48"/>
              <a:gd name="T24" fmla="*/ 4 w 136"/>
              <a:gd name="T25" fmla="*/ 10 h 48"/>
              <a:gd name="T26" fmla="*/ 10 w 136"/>
              <a:gd name="T27" fmla="*/ 20 h 48"/>
              <a:gd name="T28" fmla="*/ 18 w 136"/>
              <a:gd name="T29" fmla="*/ 28 h 48"/>
              <a:gd name="T30" fmla="*/ 26 w 136"/>
              <a:gd name="T31" fmla="*/ 34 h 48"/>
              <a:gd name="T32" fmla="*/ 36 w 136"/>
              <a:gd name="T33" fmla="*/ 40 h 48"/>
              <a:gd name="T34" fmla="*/ 46 w 136"/>
              <a:gd name="T35" fmla="*/ 44 h 48"/>
              <a:gd name="T36" fmla="*/ 56 w 136"/>
              <a:gd name="T37" fmla="*/ 48 h 48"/>
              <a:gd name="T38" fmla="*/ 68 w 136"/>
              <a:gd name="T39" fmla="*/ 48 h 48"/>
              <a:gd name="T40" fmla="*/ 68 w 136"/>
              <a:gd name="T4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6" h="48">
                <a:moveTo>
                  <a:pt x="68" y="48"/>
                </a:moveTo>
                <a:lnTo>
                  <a:pt x="68" y="48"/>
                </a:lnTo>
                <a:lnTo>
                  <a:pt x="80" y="48"/>
                </a:lnTo>
                <a:lnTo>
                  <a:pt x="90" y="44"/>
                </a:lnTo>
                <a:lnTo>
                  <a:pt x="100" y="40"/>
                </a:lnTo>
                <a:lnTo>
                  <a:pt x="110" y="34"/>
                </a:lnTo>
                <a:lnTo>
                  <a:pt x="118" y="28"/>
                </a:lnTo>
                <a:lnTo>
                  <a:pt x="126" y="20"/>
                </a:lnTo>
                <a:lnTo>
                  <a:pt x="132" y="10"/>
                </a:lnTo>
                <a:lnTo>
                  <a:pt x="136" y="0"/>
                </a:lnTo>
                <a:lnTo>
                  <a:pt x="0" y="0"/>
                </a:lnTo>
                <a:lnTo>
                  <a:pt x="0" y="0"/>
                </a:lnTo>
                <a:lnTo>
                  <a:pt x="4" y="10"/>
                </a:lnTo>
                <a:lnTo>
                  <a:pt x="10" y="20"/>
                </a:lnTo>
                <a:lnTo>
                  <a:pt x="18" y="28"/>
                </a:lnTo>
                <a:lnTo>
                  <a:pt x="26" y="34"/>
                </a:lnTo>
                <a:lnTo>
                  <a:pt x="36" y="40"/>
                </a:lnTo>
                <a:lnTo>
                  <a:pt x="46" y="44"/>
                </a:lnTo>
                <a:lnTo>
                  <a:pt x="56" y="48"/>
                </a:lnTo>
                <a:lnTo>
                  <a:pt x="68" y="48"/>
                </a:lnTo>
                <a:lnTo>
                  <a:pt x="68" y="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6" name="Freeform 11"/>
          <p:cNvSpPr>
            <a:spLocks/>
          </p:cNvSpPr>
          <p:nvPr/>
        </p:nvSpPr>
        <p:spPr bwMode="auto">
          <a:xfrm>
            <a:off x="2470150" y="5837238"/>
            <a:ext cx="41275" cy="41275"/>
          </a:xfrm>
          <a:custGeom>
            <a:avLst/>
            <a:gdLst>
              <a:gd name="T0" fmla="*/ 26 w 26"/>
              <a:gd name="T1" fmla="*/ 14 h 26"/>
              <a:gd name="T2" fmla="*/ 26 w 26"/>
              <a:gd name="T3" fmla="*/ 14 h 26"/>
              <a:gd name="T4" fmla="*/ 24 w 26"/>
              <a:gd name="T5" fmla="*/ 8 h 26"/>
              <a:gd name="T6" fmla="*/ 22 w 26"/>
              <a:gd name="T7" fmla="*/ 4 h 26"/>
              <a:gd name="T8" fmla="*/ 18 w 26"/>
              <a:gd name="T9" fmla="*/ 0 h 26"/>
              <a:gd name="T10" fmla="*/ 12 w 26"/>
              <a:gd name="T11" fmla="*/ 0 h 26"/>
              <a:gd name="T12" fmla="*/ 12 w 26"/>
              <a:gd name="T13" fmla="*/ 0 h 26"/>
              <a:gd name="T14" fmla="*/ 8 w 26"/>
              <a:gd name="T15" fmla="*/ 0 h 26"/>
              <a:gd name="T16" fmla="*/ 4 w 26"/>
              <a:gd name="T17" fmla="*/ 4 h 26"/>
              <a:gd name="T18" fmla="*/ 0 w 26"/>
              <a:gd name="T19" fmla="*/ 8 h 26"/>
              <a:gd name="T20" fmla="*/ 0 w 26"/>
              <a:gd name="T21" fmla="*/ 14 h 26"/>
              <a:gd name="T22" fmla="*/ 0 w 26"/>
              <a:gd name="T23" fmla="*/ 14 h 26"/>
              <a:gd name="T24" fmla="*/ 0 w 26"/>
              <a:gd name="T25" fmla="*/ 18 h 26"/>
              <a:gd name="T26" fmla="*/ 4 w 26"/>
              <a:gd name="T27" fmla="*/ 22 h 26"/>
              <a:gd name="T28" fmla="*/ 8 w 26"/>
              <a:gd name="T29" fmla="*/ 26 h 26"/>
              <a:gd name="T30" fmla="*/ 12 w 26"/>
              <a:gd name="T31" fmla="*/ 26 h 26"/>
              <a:gd name="T32" fmla="*/ 12 w 26"/>
              <a:gd name="T33" fmla="*/ 26 h 26"/>
              <a:gd name="T34" fmla="*/ 18 w 26"/>
              <a:gd name="T35" fmla="*/ 26 h 26"/>
              <a:gd name="T36" fmla="*/ 22 w 26"/>
              <a:gd name="T37" fmla="*/ 22 h 26"/>
              <a:gd name="T38" fmla="*/ 24 w 26"/>
              <a:gd name="T39" fmla="*/ 18 h 26"/>
              <a:gd name="T40" fmla="*/ 26 w 26"/>
              <a:gd name="T41" fmla="*/ 14 h 26"/>
              <a:gd name="T42" fmla="*/ 26 w 26"/>
              <a:gd name="T43" fmla="*/ 1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26" y="14"/>
                </a:moveTo>
                <a:lnTo>
                  <a:pt x="26" y="14"/>
                </a:lnTo>
                <a:lnTo>
                  <a:pt x="24" y="8"/>
                </a:lnTo>
                <a:lnTo>
                  <a:pt x="22" y="4"/>
                </a:lnTo>
                <a:lnTo>
                  <a:pt x="18" y="0"/>
                </a:lnTo>
                <a:lnTo>
                  <a:pt x="12" y="0"/>
                </a:lnTo>
                <a:lnTo>
                  <a:pt x="12" y="0"/>
                </a:lnTo>
                <a:lnTo>
                  <a:pt x="8" y="0"/>
                </a:lnTo>
                <a:lnTo>
                  <a:pt x="4" y="4"/>
                </a:lnTo>
                <a:lnTo>
                  <a:pt x="0" y="8"/>
                </a:lnTo>
                <a:lnTo>
                  <a:pt x="0" y="14"/>
                </a:lnTo>
                <a:lnTo>
                  <a:pt x="0" y="14"/>
                </a:lnTo>
                <a:lnTo>
                  <a:pt x="0" y="18"/>
                </a:lnTo>
                <a:lnTo>
                  <a:pt x="4" y="22"/>
                </a:lnTo>
                <a:lnTo>
                  <a:pt x="8" y="26"/>
                </a:lnTo>
                <a:lnTo>
                  <a:pt x="12" y="26"/>
                </a:lnTo>
                <a:lnTo>
                  <a:pt x="12" y="26"/>
                </a:lnTo>
                <a:lnTo>
                  <a:pt x="18" y="26"/>
                </a:lnTo>
                <a:lnTo>
                  <a:pt x="22" y="22"/>
                </a:lnTo>
                <a:lnTo>
                  <a:pt x="24" y="18"/>
                </a:lnTo>
                <a:lnTo>
                  <a:pt x="26" y="14"/>
                </a:lnTo>
                <a:lnTo>
                  <a:pt x="26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7" name="Freeform 12"/>
          <p:cNvSpPr>
            <a:spLocks/>
          </p:cNvSpPr>
          <p:nvPr/>
        </p:nvSpPr>
        <p:spPr bwMode="auto">
          <a:xfrm>
            <a:off x="2520950" y="5837238"/>
            <a:ext cx="41275" cy="41275"/>
          </a:xfrm>
          <a:custGeom>
            <a:avLst/>
            <a:gdLst>
              <a:gd name="T0" fmla="*/ 26 w 26"/>
              <a:gd name="T1" fmla="*/ 14 h 26"/>
              <a:gd name="T2" fmla="*/ 26 w 26"/>
              <a:gd name="T3" fmla="*/ 14 h 26"/>
              <a:gd name="T4" fmla="*/ 26 w 26"/>
              <a:gd name="T5" fmla="*/ 8 h 26"/>
              <a:gd name="T6" fmla="*/ 22 w 26"/>
              <a:gd name="T7" fmla="*/ 4 h 26"/>
              <a:gd name="T8" fmla="*/ 18 w 26"/>
              <a:gd name="T9" fmla="*/ 0 h 26"/>
              <a:gd name="T10" fmla="*/ 14 w 26"/>
              <a:gd name="T11" fmla="*/ 0 h 26"/>
              <a:gd name="T12" fmla="*/ 14 w 26"/>
              <a:gd name="T13" fmla="*/ 0 h 26"/>
              <a:gd name="T14" fmla="*/ 8 w 26"/>
              <a:gd name="T15" fmla="*/ 0 h 26"/>
              <a:gd name="T16" fmla="*/ 4 w 26"/>
              <a:gd name="T17" fmla="*/ 4 h 26"/>
              <a:gd name="T18" fmla="*/ 0 w 26"/>
              <a:gd name="T19" fmla="*/ 8 h 26"/>
              <a:gd name="T20" fmla="*/ 0 w 26"/>
              <a:gd name="T21" fmla="*/ 14 h 26"/>
              <a:gd name="T22" fmla="*/ 0 w 26"/>
              <a:gd name="T23" fmla="*/ 14 h 26"/>
              <a:gd name="T24" fmla="*/ 0 w 26"/>
              <a:gd name="T25" fmla="*/ 18 h 26"/>
              <a:gd name="T26" fmla="*/ 4 w 26"/>
              <a:gd name="T27" fmla="*/ 22 h 26"/>
              <a:gd name="T28" fmla="*/ 8 w 26"/>
              <a:gd name="T29" fmla="*/ 26 h 26"/>
              <a:gd name="T30" fmla="*/ 14 w 26"/>
              <a:gd name="T31" fmla="*/ 26 h 26"/>
              <a:gd name="T32" fmla="*/ 14 w 26"/>
              <a:gd name="T33" fmla="*/ 26 h 26"/>
              <a:gd name="T34" fmla="*/ 18 w 26"/>
              <a:gd name="T35" fmla="*/ 26 h 26"/>
              <a:gd name="T36" fmla="*/ 22 w 26"/>
              <a:gd name="T37" fmla="*/ 22 h 26"/>
              <a:gd name="T38" fmla="*/ 26 w 26"/>
              <a:gd name="T39" fmla="*/ 18 h 26"/>
              <a:gd name="T40" fmla="*/ 26 w 26"/>
              <a:gd name="T41" fmla="*/ 14 h 26"/>
              <a:gd name="T42" fmla="*/ 26 w 26"/>
              <a:gd name="T43" fmla="*/ 1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26" y="14"/>
                </a:moveTo>
                <a:lnTo>
                  <a:pt x="26" y="14"/>
                </a:lnTo>
                <a:lnTo>
                  <a:pt x="26" y="8"/>
                </a:lnTo>
                <a:lnTo>
                  <a:pt x="22" y="4"/>
                </a:lnTo>
                <a:lnTo>
                  <a:pt x="18" y="0"/>
                </a:lnTo>
                <a:lnTo>
                  <a:pt x="14" y="0"/>
                </a:lnTo>
                <a:lnTo>
                  <a:pt x="14" y="0"/>
                </a:lnTo>
                <a:lnTo>
                  <a:pt x="8" y="0"/>
                </a:lnTo>
                <a:lnTo>
                  <a:pt x="4" y="4"/>
                </a:lnTo>
                <a:lnTo>
                  <a:pt x="0" y="8"/>
                </a:lnTo>
                <a:lnTo>
                  <a:pt x="0" y="14"/>
                </a:lnTo>
                <a:lnTo>
                  <a:pt x="0" y="14"/>
                </a:lnTo>
                <a:lnTo>
                  <a:pt x="0" y="18"/>
                </a:lnTo>
                <a:lnTo>
                  <a:pt x="4" y="22"/>
                </a:lnTo>
                <a:lnTo>
                  <a:pt x="8" y="26"/>
                </a:lnTo>
                <a:lnTo>
                  <a:pt x="14" y="26"/>
                </a:lnTo>
                <a:lnTo>
                  <a:pt x="14" y="26"/>
                </a:lnTo>
                <a:lnTo>
                  <a:pt x="18" y="26"/>
                </a:lnTo>
                <a:lnTo>
                  <a:pt x="22" y="22"/>
                </a:lnTo>
                <a:lnTo>
                  <a:pt x="26" y="18"/>
                </a:lnTo>
                <a:lnTo>
                  <a:pt x="26" y="14"/>
                </a:lnTo>
                <a:lnTo>
                  <a:pt x="26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8" name="Freeform 13"/>
          <p:cNvSpPr>
            <a:spLocks/>
          </p:cNvSpPr>
          <p:nvPr/>
        </p:nvSpPr>
        <p:spPr bwMode="auto">
          <a:xfrm>
            <a:off x="2571750" y="5837238"/>
            <a:ext cx="44450" cy="41275"/>
          </a:xfrm>
          <a:custGeom>
            <a:avLst/>
            <a:gdLst>
              <a:gd name="T0" fmla="*/ 28 w 28"/>
              <a:gd name="T1" fmla="*/ 14 h 26"/>
              <a:gd name="T2" fmla="*/ 28 w 28"/>
              <a:gd name="T3" fmla="*/ 14 h 26"/>
              <a:gd name="T4" fmla="*/ 26 w 28"/>
              <a:gd name="T5" fmla="*/ 8 h 26"/>
              <a:gd name="T6" fmla="*/ 24 w 28"/>
              <a:gd name="T7" fmla="*/ 4 h 26"/>
              <a:gd name="T8" fmla="*/ 20 w 28"/>
              <a:gd name="T9" fmla="*/ 0 h 26"/>
              <a:gd name="T10" fmla="*/ 14 w 28"/>
              <a:gd name="T11" fmla="*/ 0 h 26"/>
              <a:gd name="T12" fmla="*/ 14 w 28"/>
              <a:gd name="T13" fmla="*/ 0 h 26"/>
              <a:gd name="T14" fmla="*/ 8 w 28"/>
              <a:gd name="T15" fmla="*/ 0 h 26"/>
              <a:gd name="T16" fmla="*/ 4 w 28"/>
              <a:gd name="T17" fmla="*/ 4 h 26"/>
              <a:gd name="T18" fmla="*/ 2 w 28"/>
              <a:gd name="T19" fmla="*/ 8 h 26"/>
              <a:gd name="T20" fmla="*/ 0 w 28"/>
              <a:gd name="T21" fmla="*/ 14 h 26"/>
              <a:gd name="T22" fmla="*/ 0 w 28"/>
              <a:gd name="T23" fmla="*/ 14 h 26"/>
              <a:gd name="T24" fmla="*/ 2 w 28"/>
              <a:gd name="T25" fmla="*/ 18 h 26"/>
              <a:gd name="T26" fmla="*/ 4 w 28"/>
              <a:gd name="T27" fmla="*/ 22 h 26"/>
              <a:gd name="T28" fmla="*/ 8 w 28"/>
              <a:gd name="T29" fmla="*/ 26 h 26"/>
              <a:gd name="T30" fmla="*/ 14 w 28"/>
              <a:gd name="T31" fmla="*/ 26 h 26"/>
              <a:gd name="T32" fmla="*/ 14 w 28"/>
              <a:gd name="T33" fmla="*/ 26 h 26"/>
              <a:gd name="T34" fmla="*/ 20 w 28"/>
              <a:gd name="T35" fmla="*/ 26 h 26"/>
              <a:gd name="T36" fmla="*/ 24 w 28"/>
              <a:gd name="T37" fmla="*/ 22 h 26"/>
              <a:gd name="T38" fmla="*/ 26 w 28"/>
              <a:gd name="T39" fmla="*/ 18 h 26"/>
              <a:gd name="T40" fmla="*/ 28 w 28"/>
              <a:gd name="T41" fmla="*/ 14 h 26"/>
              <a:gd name="T42" fmla="*/ 28 w 28"/>
              <a:gd name="T43" fmla="*/ 1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26">
                <a:moveTo>
                  <a:pt x="28" y="14"/>
                </a:moveTo>
                <a:lnTo>
                  <a:pt x="28" y="14"/>
                </a:lnTo>
                <a:lnTo>
                  <a:pt x="26" y="8"/>
                </a:lnTo>
                <a:lnTo>
                  <a:pt x="24" y="4"/>
                </a:lnTo>
                <a:lnTo>
                  <a:pt x="20" y="0"/>
                </a:lnTo>
                <a:lnTo>
                  <a:pt x="14" y="0"/>
                </a:lnTo>
                <a:lnTo>
                  <a:pt x="14" y="0"/>
                </a:lnTo>
                <a:lnTo>
                  <a:pt x="8" y="0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0" y="14"/>
                </a:lnTo>
                <a:lnTo>
                  <a:pt x="2" y="18"/>
                </a:lnTo>
                <a:lnTo>
                  <a:pt x="4" y="22"/>
                </a:lnTo>
                <a:lnTo>
                  <a:pt x="8" y="26"/>
                </a:lnTo>
                <a:lnTo>
                  <a:pt x="14" y="26"/>
                </a:lnTo>
                <a:lnTo>
                  <a:pt x="14" y="26"/>
                </a:lnTo>
                <a:lnTo>
                  <a:pt x="20" y="26"/>
                </a:lnTo>
                <a:lnTo>
                  <a:pt x="24" y="22"/>
                </a:lnTo>
                <a:lnTo>
                  <a:pt x="26" y="18"/>
                </a:lnTo>
                <a:lnTo>
                  <a:pt x="28" y="14"/>
                </a:lnTo>
                <a:lnTo>
                  <a:pt x="28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9" name="Freeform 14"/>
          <p:cNvSpPr>
            <a:spLocks/>
          </p:cNvSpPr>
          <p:nvPr/>
        </p:nvSpPr>
        <p:spPr bwMode="auto">
          <a:xfrm>
            <a:off x="2260600" y="5535613"/>
            <a:ext cx="355600" cy="209550"/>
          </a:xfrm>
          <a:custGeom>
            <a:avLst/>
            <a:gdLst>
              <a:gd name="T0" fmla="*/ 0 w 224"/>
              <a:gd name="T1" fmla="*/ 92 h 132"/>
              <a:gd name="T2" fmla="*/ 4 w 224"/>
              <a:gd name="T3" fmla="*/ 112 h 132"/>
              <a:gd name="T4" fmla="*/ 14 w 224"/>
              <a:gd name="T5" fmla="*/ 124 h 132"/>
              <a:gd name="T6" fmla="*/ 28 w 224"/>
              <a:gd name="T7" fmla="*/ 130 h 132"/>
              <a:gd name="T8" fmla="*/ 36 w 224"/>
              <a:gd name="T9" fmla="*/ 132 h 132"/>
              <a:gd name="T10" fmla="*/ 66 w 224"/>
              <a:gd name="T11" fmla="*/ 130 h 132"/>
              <a:gd name="T12" fmla="*/ 110 w 224"/>
              <a:gd name="T13" fmla="*/ 126 h 132"/>
              <a:gd name="T14" fmla="*/ 112 w 224"/>
              <a:gd name="T15" fmla="*/ 126 h 132"/>
              <a:gd name="T16" fmla="*/ 112 w 224"/>
              <a:gd name="T17" fmla="*/ 126 h 132"/>
              <a:gd name="T18" fmla="*/ 156 w 224"/>
              <a:gd name="T19" fmla="*/ 130 h 132"/>
              <a:gd name="T20" fmla="*/ 176 w 224"/>
              <a:gd name="T21" fmla="*/ 132 h 132"/>
              <a:gd name="T22" fmla="*/ 196 w 224"/>
              <a:gd name="T23" fmla="*/ 130 h 132"/>
              <a:gd name="T24" fmla="*/ 200 w 224"/>
              <a:gd name="T25" fmla="*/ 128 h 132"/>
              <a:gd name="T26" fmla="*/ 214 w 224"/>
              <a:gd name="T27" fmla="*/ 120 h 132"/>
              <a:gd name="T28" fmla="*/ 222 w 224"/>
              <a:gd name="T29" fmla="*/ 104 h 132"/>
              <a:gd name="T30" fmla="*/ 224 w 224"/>
              <a:gd name="T31" fmla="*/ 92 h 132"/>
              <a:gd name="T32" fmla="*/ 220 w 224"/>
              <a:gd name="T33" fmla="*/ 70 h 132"/>
              <a:gd name="T34" fmla="*/ 212 w 224"/>
              <a:gd name="T35" fmla="*/ 48 h 132"/>
              <a:gd name="T36" fmla="*/ 196 w 224"/>
              <a:gd name="T37" fmla="*/ 28 h 132"/>
              <a:gd name="T38" fmla="*/ 186 w 224"/>
              <a:gd name="T39" fmla="*/ 20 h 132"/>
              <a:gd name="T40" fmla="*/ 162 w 224"/>
              <a:gd name="T41" fmla="*/ 10 h 132"/>
              <a:gd name="T42" fmla="*/ 128 w 224"/>
              <a:gd name="T43" fmla="*/ 2 h 132"/>
              <a:gd name="T44" fmla="*/ 114 w 224"/>
              <a:gd name="T45" fmla="*/ 0 h 132"/>
              <a:gd name="T46" fmla="*/ 112 w 224"/>
              <a:gd name="T47" fmla="*/ 0 h 132"/>
              <a:gd name="T48" fmla="*/ 112 w 224"/>
              <a:gd name="T49" fmla="*/ 0 h 132"/>
              <a:gd name="T50" fmla="*/ 110 w 224"/>
              <a:gd name="T51" fmla="*/ 0 h 132"/>
              <a:gd name="T52" fmla="*/ 110 w 224"/>
              <a:gd name="T53" fmla="*/ 0 h 132"/>
              <a:gd name="T54" fmla="*/ 110 w 224"/>
              <a:gd name="T55" fmla="*/ 0 h 132"/>
              <a:gd name="T56" fmla="*/ 72 w 224"/>
              <a:gd name="T57" fmla="*/ 6 h 132"/>
              <a:gd name="T58" fmla="*/ 50 w 224"/>
              <a:gd name="T59" fmla="*/ 14 h 132"/>
              <a:gd name="T60" fmla="*/ 28 w 224"/>
              <a:gd name="T61" fmla="*/ 28 h 132"/>
              <a:gd name="T62" fmla="*/ 18 w 224"/>
              <a:gd name="T63" fmla="*/ 38 h 132"/>
              <a:gd name="T64" fmla="*/ 6 w 224"/>
              <a:gd name="T65" fmla="*/ 58 h 132"/>
              <a:gd name="T66" fmla="*/ 0 w 224"/>
              <a:gd name="T67" fmla="*/ 86 h 132"/>
              <a:gd name="T68" fmla="*/ 0 w 224"/>
              <a:gd name="T69" fmla="*/ 9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4" h="132">
                <a:moveTo>
                  <a:pt x="0" y="92"/>
                </a:moveTo>
                <a:lnTo>
                  <a:pt x="0" y="92"/>
                </a:lnTo>
                <a:lnTo>
                  <a:pt x="0" y="104"/>
                </a:lnTo>
                <a:lnTo>
                  <a:pt x="4" y="112"/>
                </a:lnTo>
                <a:lnTo>
                  <a:pt x="8" y="120"/>
                </a:lnTo>
                <a:lnTo>
                  <a:pt x="14" y="124"/>
                </a:lnTo>
                <a:lnTo>
                  <a:pt x="22" y="128"/>
                </a:lnTo>
                <a:lnTo>
                  <a:pt x="28" y="130"/>
                </a:lnTo>
                <a:lnTo>
                  <a:pt x="28" y="130"/>
                </a:lnTo>
                <a:lnTo>
                  <a:pt x="36" y="132"/>
                </a:lnTo>
                <a:lnTo>
                  <a:pt x="46" y="132"/>
                </a:lnTo>
                <a:lnTo>
                  <a:pt x="66" y="130"/>
                </a:lnTo>
                <a:lnTo>
                  <a:pt x="66" y="130"/>
                </a:lnTo>
                <a:lnTo>
                  <a:pt x="110" y="126"/>
                </a:lnTo>
                <a:lnTo>
                  <a:pt x="110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56" y="130"/>
                </a:lnTo>
                <a:lnTo>
                  <a:pt x="156" y="130"/>
                </a:lnTo>
                <a:lnTo>
                  <a:pt x="176" y="132"/>
                </a:lnTo>
                <a:lnTo>
                  <a:pt x="188" y="132"/>
                </a:lnTo>
                <a:lnTo>
                  <a:pt x="196" y="130"/>
                </a:lnTo>
                <a:lnTo>
                  <a:pt x="196" y="130"/>
                </a:lnTo>
                <a:lnTo>
                  <a:pt x="200" y="128"/>
                </a:lnTo>
                <a:lnTo>
                  <a:pt x="210" y="124"/>
                </a:lnTo>
                <a:lnTo>
                  <a:pt x="214" y="120"/>
                </a:lnTo>
                <a:lnTo>
                  <a:pt x="220" y="112"/>
                </a:lnTo>
                <a:lnTo>
                  <a:pt x="222" y="104"/>
                </a:lnTo>
                <a:lnTo>
                  <a:pt x="224" y="92"/>
                </a:lnTo>
                <a:lnTo>
                  <a:pt x="224" y="92"/>
                </a:lnTo>
                <a:lnTo>
                  <a:pt x="224" y="86"/>
                </a:lnTo>
                <a:lnTo>
                  <a:pt x="220" y="70"/>
                </a:lnTo>
                <a:lnTo>
                  <a:pt x="216" y="58"/>
                </a:lnTo>
                <a:lnTo>
                  <a:pt x="212" y="48"/>
                </a:lnTo>
                <a:lnTo>
                  <a:pt x="206" y="38"/>
                </a:lnTo>
                <a:lnTo>
                  <a:pt x="196" y="28"/>
                </a:lnTo>
                <a:lnTo>
                  <a:pt x="196" y="28"/>
                </a:lnTo>
                <a:lnTo>
                  <a:pt x="186" y="20"/>
                </a:lnTo>
                <a:lnTo>
                  <a:pt x="174" y="14"/>
                </a:lnTo>
                <a:lnTo>
                  <a:pt x="162" y="10"/>
                </a:lnTo>
                <a:lnTo>
                  <a:pt x="150" y="6"/>
                </a:lnTo>
                <a:lnTo>
                  <a:pt x="128" y="2"/>
                </a:lnTo>
                <a:lnTo>
                  <a:pt x="114" y="0"/>
                </a:lnTo>
                <a:lnTo>
                  <a:pt x="114" y="0"/>
                </a:lnTo>
                <a:lnTo>
                  <a:pt x="114" y="0"/>
                </a:lnTo>
                <a:lnTo>
                  <a:pt x="112" y="0"/>
                </a:lnTo>
                <a:lnTo>
                  <a:pt x="112" y="0"/>
                </a:lnTo>
                <a:lnTo>
                  <a:pt x="112" y="0"/>
                </a:lnTo>
                <a:lnTo>
                  <a:pt x="112" y="0"/>
                </a:lnTo>
                <a:lnTo>
                  <a:pt x="110" y="0"/>
                </a:lnTo>
                <a:lnTo>
                  <a:pt x="110" y="0"/>
                </a:lnTo>
                <a:lnTo>
                  <a:pt x="110" y="0"/>
                </a:lnTo>
                <a:lnTo>
                  <a:pt x="110" y="0"/>
                </a:lnTo>
                <a:lnTo>
                  <a:pt x="110" y="0"/>
                </a:lnTo>
                <a:lnTo>
                  <a:pt x="94" y="2"/>
                </a:lnTo>
                <a:lnTo>
                  <a:pt x="72" y="6"/>
                </a:lnTo>
                <a:lnTo>
                  <a:pt x="62" y="10"/>
                </a:lnTo>
                <a:lnTo>
                  <a:pt x="50" y="14"/>
                </a:lnTo>
                <a:lnTo>
                  <a:pt x="38" y="20"/>
                </a:lnTo>
                <a:lnTo>
                  <a:pt x="28" y="28"/>
                </a:lnTo>
                <a:lnTo>
                  <a:pt x="28" y="28"/>
                </a:lnTo>
                <a:lnTo>
                  <a:pt x="18" y="38"/>
                </a:lnTo>
                <a:lnTo>
                  <a:pt x="12" y="48"/>
                </a:lnTo>
                <a:lnTo>
                  <a:pt x="6" y="58"/>
                </a:lnTo>
                <a:lnTo>
                  <a:pt x="4" y="70"/>
                </a:lnTo>
                <a:lnTo>
                  <a:pt x="0" y="86"/>
                </a:lnTo>
                <a:lnTo>
                  <a:pt x="0" y="92"/>
                </a:lnTo>
                <a:lnTo>
                  <a:pt x="0" y="9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0" name="Line 15"/>
          <p:cNvSpPr>
            <a:spLocks noChangeShapeType="1"/>
          </p:cNvSpPr>
          <p:nvPr/>
        </p:nvSpPr>
        <p:spPr bwMode="auto">
          <a:xfrm>
            <a:off x="2260600" y="568166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2071" name="Group 2070"/>
          <p:cNvGrpSpPr/>
          <p:nvPr/>
        </p:nvGrpSpPr>
        <p:grpSpPr>
          <a:xfrm>
            <a:off x="6796094" y="1327561"/>
            <a:ext cx="1202400" cy="947513"/>
            <a:chOff x="6796094" y="1327561"/>
            <a:chExt cx="1202400" cy="947513"/>
          </a:xfrm>
        </p:grpSpPr>
        <p:sp>
          <p:nvSpPr>
            <p:cNvPr id="34" name="Rounded Rectangle 33"/>
            <p:cNvSpPr/>
            <p:nvPr/>
          </p:nvSpPr>
          <p:spPr>
            <a:xfrm>
              <a:off x="6796094" y="1327561"/>
              <a:ext cx="1202400" cy="947513"/>
            </a:xfrm>
            <a:prstGeom prst="roundRect">
              <a:avLst/>
            </a:prstGeom>
            <a:solidFill>
              <a:srgbClr val="6464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b" anchorCtr="0"/>
            <a:lstStyle/>
            <a:p>
              <a:pPr lvl="0" defTabSz="85295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b="1" kern="0">
                  <a:solidFill>
                    <a:srgbClr val="FFD200"/>
                  </a:solidFill>
                  <a:latin typeface="EYInterstate Light" panose="02000506000000020004" pitchFamily="2" charset="0"/>
                </a:rPr>
                <a:t>Cognitive Automation</a:t>
              </a:r>
              <a:endParaRPr lang="en-US" sz="1050" b="1" kern="0" dirty="0">
                <a:solidFill>
                  <a:srgbClr val="FFD200"/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96" name="Freeform 470"/>
            <p:cNvSpPr>
              <a:spLocks noEditPoints="1"/>
            </p:cNvSpPr>
            <p:nvPr/>
          </p:nvSpPr>
          <p:spPr bwMode="auto">
            <a:xfrm>
              <a:off x="7192962" y="1412875"/>
              <a:ext cx="368300" cy="434975"/>
            </a:xfrm>
            <a:custGeom>
              <a:avLst/>
              <a:gdLst>
                <a:gd name="T0" fmla="*/ 206 w 232"/>
                <a:gd name="T1" fmla="*/ 182 h 274"/>
                <a:gd name="T2" fmla="*/ 232 w 232"/>
                <a:gd name="T3" fmla="*/ 124 h 274"/>
                <a:gd name="T4" fmla="*/ 230 w 232"/>
                <a:gd name="T5" fmla="*/ 82 h 274"/>
                <a:gd name="T6" fmla="*/ 202 w 232"/>
                <a:gd name="T7" fmla="*/ 30 h 274"/>
                <a:gd name="T8" fmla="*/ 152 w 232"/>
                <a:gd name="T9" fmla="*/ 2 h 274"/>
                <a:gd name="T10" fmla="*/ 110 w 232"/>
                <a:gd name="T11" fmla="*/ 2 h 274"/>
                <a:gd name="T12" fmla="*/ 62 w 232"/>
                <a:gd name="T13" fmla="*/ 28 h 274"/>
                <a:gd name="T14" fmla="*/ 32 w 232"/>
                <a:gd name="T15" fmla="*/ 76 h 274"/>
                <a:gd name="T16" fmla="*/ 28 w 232"/>
                <a:gd name="T17" fmla="*/ 96 h 274"/>
                <a:gd name="T18" fmla="*/ 28 w 232"/>
                <a:gd name="T19" fmla="*/ 100 h 274"/>
                <a:gd name="T20" fmla="*/ 28 w 232"/>
                <a:gd name="T21" fmla="*/ 104 h 274"/>
                <a:gd name="T22" fmla="*/ 18 w 232"/>
                <a:gd name="T23" fmla="*/ 130 h 274"/>
                <a:gd name="T24" fmla="*/ 2 w 232"/>
                <a:gd name="T25" fmla="*/ 148 h 274"/>
                <a:gd name="T26" fmla="*/ 2 w 232"/>
                <a:gd name="T27" fmla="*/ 162 h 274"/>
                <a:gd name="T28" fmla="*/ 22 w 232"/>
                <a:gd name="T29" fmla="*/ 166 h 274"/>
                <a:gd name="T30" fmla="*/ 22 w 232"/>
                <a:gd name="T31" fmla="*/ 196 h 274"/>
                <a:gd name="T32" fmla="*/ 28 w 232"/>
                <a:gd name="T33" fmla="*/ 218 h 274"/>
                <a:gd name="T34" fmla="*/ 32 w 232"/>
                <a:gd name="T35" fmla="*/ 230 h 274"/>
                <a:gd name="T36" fmla="*/ 40 w 232"/>
                <a:gd name="T37" fmla="*/ 236 h 274"/>
                <a:gd name="T38" fmla="*/ 80 w 232"/>
                <a:gd name="T39" fmla="*/ 238 h 274"/>
                <a:gd name="T40" fmla="*/ 94 w 232"/>
                <a:gd name="T41" fmla="*/ 254 h 274"/>
                <a:gd name="T42" fmla="*/ 100 w 232"/>
                <a:gd name="T43" fmla="*/ 274 h 274"/>
                <a:gd name="T44" fmla="*/ 162 w 232"/>
                <a:gd name="T45" fmla="*/ 266 h 274"/>
                <a:gd name="T46" fmla="*/ 210 w 232"/>
                <a:gd name="T47" fmla="*/ 250 h 274"/>
                <a:gd name="T48" fmla="*/ 198 w 232"/>
                <a:gd name="T49" fmla="*/ 230 h 274"/>
                <a:gd name="T50" fmla="*/ 196 w 232"/>
                <a:gd name="T51" fmla="*/ 204 h 274"/>
                <a:gd name="T52" fmla="*/ 206 w 232"/>
                <a:gd name="T53" fmla="*/ 182 h 274"/>
                <a:gd name="T54" fmla="*/ 168 w 232"/>
                <a:gd name="T55" fmla="*/ 142 h 274"/>
                <a:gd name="T56" fmla="*/ 154 w 232"/>
                <a:gd name="T57" fmla="*/ 152 h 274"/>
                <a:gd name="T58" fmla="*/ 140 w 232"/>
                <a:gd name="T59" fmla="*/ 172 h 274"/>
                <a:gd name="T60" fmla="*/ 124 w 232"/>
                <a:gd name="T61" fmla="*/ 154 h 274"/>
                <a:gd name="T62" fmla="*/ 112 w 232"/>
                <a:gd name="T63" fmla="*/ 150 h 274"/>
                <a:gd name="T64" fmla="*/ 98 w 232"/>
                <a:gd name="T65" fmla="*/ 142 h 274"/>
                <a:gd name="T66" fmla="*/ 76 w 232"/>
                <a:gd name="T67" fmla="*/ 134 h 274"/>
                <a:gd name="T68" fmla="*/ 84 w 232"/>
                <a:gd name="T69" fmla="*/ 114 h 274"/>
                <a:gd name="T70" fmla="*/ 72 w 232"/>
                <a:gd name="T71" fmla="*/ 90 h 274"/>
                <a:gd name="T72" fmla="*/ 92 w 232"/>
                <a:gd name="T73" fmla="*/ 80 h 274"/>
                <a:gd name="T74" fmla="*/ 106 w 232"/>
                <a:gd name="T75" fmla="*/ 48 h 274"/>
                <a:gd name="T76" fmla="*/ 128 w 232"/>
                <a:gd name="T77" fmla="*/ 56 h 274"/>
                <a:gd name="T78" fmla="*/ 144 w 232"/>
                <a:gd name="T79" fmla="*/ 58 h 274"/>
                <a:gd name="T80" fmla="*/ 152 w 232"/>
                <a:gd name="T81" fmla="*/ 60 h 274"/>
                <a:gd name="T82" fmla="*/ 180 w 232"/>
                <a:gd name="T83" fmla="*/ 60 h 274"/>
                <a:gd name="T84" fmla="*/ 178 w 232"/>
                <a:gd name="T85" fmla="*/ 84 h 274"/>
                <a:gd name="T86" fmla="*/ 184 w 232"/>
                <a:gd name="T87" fmla="*/ 98 h 274"/>
                <a:gd name="T88" fmla="*/ 182 w 232"/>
                <a:gd name="T89" fmla="*/ 118 h 274"/>
                <a:gd name="T90" fmla="*/ 176 w 232"/>
                <a:gd name="T91" fmla="*/ 13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2" h="274">
                  <a:moveTo>
                    <a:pt x="206" y="182"/>
                  </a:moveTo>
                  <a:lnTo>
                    <a:pt x="206" y="182"/>
                  </a:lnTo>
                  <a:lnTo>
                    <a:pt x="206" y="182"/>
                  </a:lnTo>
                  <a:lnTo>
                    <a:pt x="218" y="164"/>
                  </a:lnTo>
                  <a:lnTo>
                    <a:pt x="226" y="144"/>
                  </a:lnTo>
                  <a:lnTo>
                    <a:pt x="232" y="124"/>
                  </a:lnTo>
                  <a:lnTo>
                    <a:pt x="232" y="102"/>
                  </a:lnTo>
                  <a:lnTo>
                    <a:pt x="232" y="102"/>
                  </a:lnTo>
                  <a:lnTo>
                    <a:pt x="230" y="82"/>
                  </a:lnTo>
                  <a:lnTo>
                    <a:pt x="224" y="64"/>
                  </a:lnTo>
                  <a:lnTo>
                    <a:pt x="216" y="46"/>
                  </a:lnTo>
                  <a:lnTo>
                    <a:pt x="202" y="30"/>
                  </a:lnTo>
                  <a:lnTo>
                    <a:pt x="188" y="18"/>
                  </a:lnTo>
                  <a:lnTo>
                    <a:pt x="170" y="8"/>
                  </a:lnTo>
                  <a:lnTo>
                    <a:pt x="152" y="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10" y="2"/>
                  </a:lnTo>
                  <a:lnTo>
                    <a:pt x="92" y="8"/>
                  </a:lnTo>
                  <a:lnTo>
                    <a:pt x="76" y="16"/>
                  </a:lnTo>
                  <a:lnTo>
                    <a:pt x="62" y="28"/>
                  </a:lnTo>
                  <a:lnTo>
                    <a:pt x="48" y="42"/>
                  </a:lnTo>
                  <a:lnTo>
                    <a:pt x="38" y="58"/>
                  </a:lnTo>
                  <a:lnTo>
                    <a:pt x="32" y="76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6"/>
                  </a:lnTo>
                  <a:lnTo>
                    <a:pt x="28" y="96"/>
                  </a:lnTo>
                  <a:lnTo>
                    <a:pt x="28" y="100"/>
                  </a:lnTo>
                  <a:lnTo>
                    <a:pt x="28" y="100"/>
                  </a:lnTo>
                  <a:lnTo>
                    <a:pt x="28" y="102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6" y="114"/>
                  </a:lnTo>
                  <a:lnTo>
                    <a:pt x="22" y="124"/>
                  </a:lnTo>
                  <a:lnTo>
                    <a:pt x="18" y="13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2" y="148"/>
                  </a:lnTo>
                  <a:lnTo>
                    <a:pt x="0" y="156"/>
                  </a:lnTo>
                  <a:lnTo>
                    <a:pt x="0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2" y="166"/>
                  </a:lnTo>
                  <a:lnTo>
                    <a:pt x="22" y="166"/>
                  </a:lnTo>
                  <a:lnTo>
                    <a:pt x="22" y="176"/>
                  </a:lnTo>
                  <a:lnTo>
                    <a:pt x="20" y="188"/>
                  </a:lnTo>
                  <a:lnTo>
                    <a:pt x="22" y="196"/>
                  </a:lnTo>
                  <a:lnTo>
                    <a:pt x="22" y="196"/>
                  </a:lnTo>
                  <a:lnTo>
                    <a:pt x="26" y="208"/>
                  </a:lnTo>
                  <a:lnTo>
                    <a:pt x="28" y="218"/>
                  </a:lnTo>
                  <a:lnTo>
                    <a:pt x="28" y="218"/>
                  </a:lnTo>
                  <a:lnTo>
                    <a:pt x="28" y="224"/>
                  </a:lnTo>
                  <a:lnTo>
                    <a:pt x="32" y="230"/>
                  </a:lnTo>
                  <a:lnTo>
                    <a:pt x="34" y="234"/>
                  </a:lnTo>
                  <a:lnTo>
                    <a:pt x="40" y="236"/>
                  </a:lnTo>
                  <a:lnTo>
                    <a:pt x="40" y="236"/>
                  </a:lnTo>
                  <a:lnTo>
                    <a:pt x="74" y="236"/>
                  </a:lnTo>
                  <a:lnTo>
                    <a:pt x="74" y="236"/>
                  </a:lnTo>
                  <a:lnTo>
                    <a:pt x="80" y="238"/>
                  </a:lnTo>
                  <a:lnTo>
                    <a:pt x="84" y="242"/>
                  </a:lnTo>
                  <a:lnTo>
                    <a:pt x="90" y="248"/>
                  </a:lnTo>
                  <a:lnTo>
                    <a:pt x="94" y="254"/>
                  </a:lnTo>
                  <a:lnTo>
                    <a:pt x="98" y="268"/>
                  </a:lnTo>
                  <a:lnTo>
                    <a:pt x="100" y="274"/>
                  </a:lnTo>
                  <a:lnTo>
                    <a:pt x="100" y="274"/>
                  </a:lnTo>
                  <a:lnTo>
                    <a:pt x="122" y="272"/>
                  </a:lnTo>
                  <a:lnTo>
                    <a:pt x="144" y="270"/>
                  </a:lnTo>
                  <a:lnTo>
                    <a:pt x="162" y="266"/>
                  </a:lnTo>
                  <a:lnTo>
                    <a:pt x="178" y="262"/>
                  </a:lnTo>
                  <a:lnTo>
                    <a:pt x="200" y="254"/>
                  </a:lnTo>
                  <a:lnTo>
                    <a:pt x="210" y="250"/>
                  </a:lnTo>
                  <a:lnTo>
                    <a:pt x="210" y="250"/>
                  </a:lnTo>
                  <a:lnTo>
                    <a:pt x="202" y="240"/>
                  </a:lnTo>
                  <a:lnTo>
                    <a:pt x="198" y="230"/>
                  </a:lnTo>
                  <a:lnTo>
                    <a:pt x="196" y="222"/>
                  </a:lnTo>
                  <a:lnTo>
                    <a:pt x="194" y="214"/>
                  </a:lnTo>
                  <a:lnTo>
                    <a:pt x="196" y="204"/>
                  </a:lnTo>
                  <a:lnTo>
                    <a:pt x="198" y="198"/>
                  </a:lnTo>
                  <a:lnTo>
                    <a:pt x="206" y="182"/>
                  </a:lnTo>
                  <a:lnTo>
                    <a:pt x="206" y="182"/>
                  </a:lnTo>
                  <a:close/>
                  <a:moveTo>
                    <a:pt x="176" y="132"/>
                  </a:moveTo>
                  <a:lnTo>
                    <a:pt x="176" y="132"/>
                  </a:lnTo>
                  <a:lnTo>
                    <a:pt x="168" y="142"/>
                  </a:lnTo>
                  <a:lnTo>
                    <a:pt x="176" y="156"/>
                  </a:lnTo>
                  <a:lnTo>
                    <a:pt x="164" y="164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40" y="156"/>
                  </a:lnTo>
                  <a:lnTo>
                    <a:pt x="140" y="172"/>
                  </a:lnTo>
                  <a:lnTo>
                    <a:pt x="124" y="170"/>
                  </a:lnTo>
                  <a:lnTo>
                    <a:pt x="124" y="154"/>
                  </a:lnTo>
                  <a:lnTo>
                    <a:pt x="124" y="154"/>
                  </a:lnTo>
                  <a:lnTo>
                    <a:pt x="116" y="152"/>
                  </a:lnTo>
                  <a:lnTo>
                    <a:pt x="116" y="152"/>
                  </a:lnTo>
                  <a:lnTo>
                    <a:pt x="112" y="150"/>
                  </a:lnTo>
                  <a:lnTo>
                    <a:pt x="102" y="164"/>
                  </a:lnTo>
                  <a:lnTo>
                    <a:pt x="90" y="154"/>
                  </a:lnTo>
                  <a:lnTo>
                    <a:pt x="98" y="142"/>
                  </a:lnTo>
                  <a:lnTo>
                    <a:pt x="98" y="142"/>
                  </a:lnTo>
                  <a:lnTo>
                    <a:pt x="90" y="130"/>
                  </a:lnTo>
                  <a:lnTo>
                    <a:pt x="76" y="134"/>
                  </a:lnTo>
                  <a:lnTo>
                    <a:pt x="70" y="120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06"/>
                  </a:lnTo>
                  <a:lnTo>
                    <a:pt x="86" y="96"/>
                  </a:lnTo>
                  <a:lnTo>
                    <a:pt x="72" y="90"/>
                  </a:lnTo>
                  <a:lnTo>
                    <a:pt x="78" y="76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100" y="70"/>
                  </a:lnTo>
                  <a:lnTo>
                    <a:pt x="92" y="58"/>
                  </a:lnTo>
                  <a:lnTo>
                    <a:pt x="106" y="48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56"/>
                  </a:lnTo>
                  <a:lnTo>
                    <a:pt x="128" y="42"/>
                  </a:lnTo>
                  <a:lnTo>
                    <a:pt x="144" y="42"/>
                  </a:lnTo>
                  <a:lnTo>
                    <a:pt x="144" y="58"/>
                  </a:lnTo>
                  <a:lnTo>
                    <a:pt x="144" y="58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8" y="62"/>
                  </a:lnTo>
                  <a:lnTo>
                    <a:pt x="166" y="50"/>
                  </a:lnTo>
                  <a:lnTo>
                    <a:pt x="180" y="60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8" y="84"/>
                  </a:lnTo>
                  <a:lnTo>
                    <a:pt x="194" y="78"/>
                  </a:lnTo>
                  <a:lnTo>
                    <a:pt x="198" y="94"/>
                  </a:lnTo>
                  <a:lnTo>
                    <a:pt x="184" y="98"/>
                  </a:lnTo>
                  <a:lnTo>
                    <a:pt x="184" y="98"/>
                  </a:lnTo>
                  <a:lnTo>
                    <a:pt x="184" y="108"/>
                  </a:lnTo>
                  <a:lnTo>
                    <a:pt x="182" y="118"/>
                  </a:lnTo>
                  <a:lnTo>
                    <a:pt x="198" y="122"/>
                  </a:lnTo>
                  <a:lnTo>
                    <a:pt x="192" y="138"/>
                  </a:lnTo>
                  <a:lnTo>
                    <a:pt x="176" y="132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069" name="Group 2068"/>
          <p:cNvGrpSpPr/>
          <p:nvPr/>
        </p:nvGrpSpPr>
        <p:grpSpPr>
          <a:xfrm>
            <a:off x="6796094" y="4005947"/>
            <a:ext cx="1202400" cy="947513"/>
            <a:chOff x="6796094" y="4005947"/>
            <a:chExt cx="1202400" cy="947513"/>
          </a:xfrm>
        </p:grpSpPr>
        <p:sp>
          <p:nvSpPr>
            <p:cNvPr id="42" name="Rounded Rectangle 41"/>
            <p:cNvSpPr/>
            <p:nvPr/>
          </p:nvSpPr>
          <p:spPr>
            <a:xfrm>
              <a:off x="6796094" y="4005947"/>
              <a:ext cx="1202400" cy="947513"/>
            </a:xfrm>
            <a:prstGeom prst="roundRect">
              <a:avLst/>
            </a:prstGeom>
            <a:solidFill>
              <a:srgbClr val="6464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b" anchorCtr="0"/>
            <a:lstStyle/>
            <a:p>
              <a:pPr lvl="0" defTabSz="85295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b="1" kern="0">
                  <a:solidFill>
                    <a:srgbClr val="FFD200"/>
                  </a:solidFill>
                  <a:latin typeface="EYInterstate Light" panose="02000506000000020004" pitchFamily="2" charset="0"/>
                </a:rPr>
                <a:t>Cyber security</a:t>
              </a:r>
              <a:endParaRPr lang="en-US" sz="1050" b="1" kern="0" dirty="0">
                <a:solidFill>
                  <a:srgbClr val="FFD200"/>
                </a:solidFill>
                <a:latin typeface="EYInterstate Light" panose="02000506000000020004" pitchFamily="2" charset="0"/>
              </a:endParaRPr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7144964" y="4141558"/>
              <a:ext cx="516504" cy="487592"/>
              <a:chOff x="7101955" y="4109947"/>
              <a:chExt cx="583471" cy="550813"/>
            </a:xfrm>
          </p:grpSpPr>
          <p:sp>
            <p:nvSpPr>
              <p:cNvPr id="97" name="Freeform 71"/>
              <p:cNvSpPr>
                <a:spLocks noEditPoints="1"/>
              </p:cNvSpPr>
              <p:nvPr/>
            </p:nvSpPr>
            <p:spPr bwMode="auto">
              <a:xfrm>
                <a:off x="7101955" y="4109947"/>
                <a:ext cx="583471" cy="550813"/>
              </a:xfrm>
              <a:custGeom>
                <a:avLst/>
                <a:gdLst>
                  <a:gd name="T0" fmla="*/ 487 w 506"/>
                  <a:gd name="T1" fmla="*/ 16 h 478"/>
                  <a:gd name="T2" fmla="*/ 477 w 506"/>
                  <a:gd name="T3" fmla="*/ 3 h 478"/>
                  <a:gd name="T4" fmla="*/ 461 w 506"/>
                  <a:gd name="T5" fmla="*/ 6 h 478"/>
                  <a:gd name="T6" fmla="*/ 360 w 506"/>
                  <a:gd name="T7" fmla="*/ 59 h 478"/>
                  <a:gd name="T8" fmla="*/ 265 w 506"/>
                  <a:gd name="T9" fmla="*/ 7 h 478"/>
                  <a:gd name="T10" fmla="*/ 242 w 506"/>
                  <a:gd name="T11" fmla="*/ 7 h 478"/>
                  <a:gd name="T12" fmla="*/ 146 w 506"/>
                  <a:gd name="T13" fmla="*/ 59 h 478"/>
                  <a:gd name="T14" fmla="*/ 46 w 506"/>
                  <a:gd name="T15" fmla="*/ 6 h 478"/>
                  <a:gd name="T16" fmla="*/ 30 w 506"/>
                  <a:gd name="T17" fmla="*/ 3 h 478"/>
                  <a:gd name="T18" fmla="*/ 19 w 506"/>
                  <a:gd name="T19" fmla="*/ 16 h 478"/>
                  <a:gd name="T20" fmla="*/ 96 w 506"/>
                  <a:gd name="T21" fmla="*/ 394 h 478"/>
                  <a:gd name="T22" fmla="*/ 253 w 506"/>
                  <a:gd name="T23" fmla="*/ 478 h 478"/>
                  <a:gd name="T24" fmla="*/ 254 w 506"/>
                  <a:gd name="T25" fmla="*/ 478 h 478"/>
                  <a:gd name="T26" fmla="*/ 411 w 506"/>
                  <a:gd name="T27" fmla="*/ 394 h 478"/>
                  <a:gd name="T28" fmla="*/ 487 w 506"/>
                  <a:gd name="T29" fmla="*/ 16 h 478"/>
                  <a:gd name="T30" fmla="*/ 387 w 506"/>
                  <a:gd name="T31" fmla="*/ 372 h 478"/>
                  <a:gd name="T32" fmla="*/ 253 w 506"/>
                  <a:gd name="T33" fmla="*/ 446 h 478"/>
                  <a:gd name="T34" fmla="*/ 120 w 506"/>
                  <a:gd name="T35" fmla="*/ 373 h 478"/>
                  <a:gd name="T36" fmla="*/ 48 w 506"/>
                  <a:gd name="T37" fmla="*/ 49 h 478"/>
                  <a:gd name="T38" fmla="*/ 146 w 506"/>
                  <a:gd name="T39" fmla="*/ 91 h 478"/>
                  <a:gd name="T40" fmla="*/ 253 w 506"/>
                  <a:gd name="T41" fmla="*/ 40 h 478"/>
                  <a:gd name="T42" fmla="*/ 360 w 506"/>
                  <a:gd name="T43" fmla="*/ 91 h 478"/>
                  <a:gd name="T44" fmla="*/ 458 w 506"/>
                  <a:gd name="T45" fmla="*/ 49 h 478"/>
                  <a:gd name="T46" fmla="*/ 387 w 506"/>
                  <a:gd name="T47" fmla="*/ 372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6" h="478">
                    <a:moveTo>
                      <a:pt x="487" y="16"/>
                    </a:moveTo>
                    <a:cubicBezTo>
                      <a:pt x="487" y="10"/>
                      <a:pt x="483" y="5"/>
                      <a:pt x="477" y="3"/>
                    </a:cubicBezTo>
                    <a:cubicBezTo>
                      <a:pt x="471" y="1"/>
                      <a:pt x="465" y="2"/>
                      <a:pt x="461" y="6"/>
                    </a:cubicBezTo>
                    <a:cubicBezTo>
                      <a:pt x="445" y="21"/>
                      <a:pt x="397" y="59"/>
                      <a:pt x="360" y="59"/>
                    </a:cubicBezTo>
                    <a:cubicBezTo>
                      <a:pt x="325" y="59"/>
                      <a:pt x="279" y="21"/>
                      <a:pt x="265" y="7"/>
                    </a:cubicBezTo>
                    <a:cubicBezTo>
                      <a:pt x="258" y="0"/>
                      <a:pt x="248" y="0"/>
                      <a:pt x="242" y="7"/>
                    </a:cubicBezTo>
                    <a:cubicBezTo>
                      <a:pt x="228" y="21"/>
                      <a:pt x="182" y="59"/>
                      <a:pt x="146" y="59"/>
                    </a:cubicBezTo>
                    <a:cubicBezTo>
                      <a:pt x="110" y="59"/>
                      <a:pt x="62" y="21"/>
                      <a:pt x="46" y="6"/>
                    </a:cubicBezTo>
                    <a:cubicBezTo>
                      <a:pt x="42" y="2"/>
                      <a:pt x="35" y="1"/>
                      <a:pt x="30" y="3"/>
                    </a:cubicBezTo>
                    <a:cubicBezTo>
                      <a:pt x="24" y="5"/>
                      <a:pt x="20" y="10"/>
                      <a:pt x="19" y="16"/>
                    </a:cubicBezTo>
                    <a:cubicBezTo>
                      <a:pt x="0" y="185"/>
                      <a:pt x="26" y="312"/>
                      <a:pt x="96" y="394"/>
                    </a:cubicBezTo>
                    <a:cubicBezTo>
                      <a:pt x="164" y="474"/>
                      <a:pt x="249" y="478"/>
                      <a:pt x="253" y="478"/>
                    </a:cubicBezTo>
                    <a:cubicBezTo>
                      <a:pt x="254" y="478"/>
                      <a:pt x="254" y="478"/>
                      <a:pt x="254" y="478"/>
                    </a:cubicBezTo>
                    <a:cubicBezTo>
                      <a:pt x="258" y="478"/>
                      <a:pt x="343" y="474"/>
                      <a:pt x="411" y="394"/>
                    </a:cubicBezTo>
                    <a:cubicBezTo>
                      <a:pt x="481" y="312"/>
                      <a:pt x="506" y="185"/>
                      <a:pt x="487" y="16"/>
                    </a:cubicBezTo>
                    <a:close/>
                    <a:moveTo>
                      <a:pt x="387" y="372"/>
                    </a:moveTo>
                    <a:cubicBezTo>
                      <a:pt x="331" y="438"/>
                      <a:pt x="261" y="446"/>
                      <a:pt x="253" y="446"/>
                    </a:cubicBezTo>
                    <a:cubicBezTo>
                      <a:pt x="245" y="446"/>
                      <a:pt x="176" y="439"/>
                      <a:pt x="120" y="373"/>
                    </a:cubicBezTo>
                    <a:cubicBezTo>
                      <a:pt x="60" y="303"/>
                      <a:pt x="36" y="194"/>
                      <a:pt x="48" y="49"/>
                    </a:cubicBezTo>
                    <a:cubicBezTo>
                      <a:pt x="72" y="67"/>
                      <a:pt x="111" y="91"/>
                      <a:pt x="146" y="91"/>
                    </a:cubicBezTo>
                    <a:cubicBezTo>
                      <a:pt x="189" y="91"/>
                      <a:pt x="233" y="57"/>
                      <a:pt x="253" y="40"/>
                    </a:cubicBezTo>
                    <a:cubicBezTo>
                      <a:pt x="274" y="57"/>
                      <a:pt x="318" y="91"/>
                      <a:pt x="360" y="91"/>
                    </a:cubicBezTo>
                    <a:cubicBezTo>
                      <a:pt x="396" y="91"/>
                      <a:pt x="434" y="67"/>
                      <a:pt x="458" y="49"/>
                    </a:cubicBezTo>
                    <a:cubicBezTo>
                      <a:pt x="470" y="194"/>
                      <a:pt x="446" y="302"/>
                      <a:pt x="387" y="372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8" name="Freeform 72"/>
              <p:cNvSpPr>
                <a:spLocks noEditPoints="1"/>
              </p:cNvSpPr>
              <p:nvPr/>
            </p:nvSpPr>
            <p:spPr bwMode="auto">
              <a:xfrm>
                <a:off x="7182871" y="4195250"/>
                <a:ext cx="422615" cy="398730"/>
              </a:xfrm>
              <a:custGeom>
                <a:avLst/>
                <a:gdLst>
                  <a:gd name="T0" fmla="*/ 362 w 367"/>
                  <a:gd name="T1" fmla="*/ 26 h 346"/>
                  <a:gd name="T2" fmla="*/ 357 w 367"/>
                  <a:gd name="T3" fmla="*/ 25 h 346"/>
                  <a:gd name="T4" fmla="*/ 290 w 367"/>
                  <a:gd name="T5" fmla="*/ 43 h 346"/>
                  <a:gd name="T6" fmla="*/ 187 w 367"/>
                  <a:gd name="T7" fmla="*/ 2 h 346"/>
                  <a:gd name="T8" fmla="*/ 180 w 367"/>
                  <a:gd name="T9" fmla="*/ 2 h 346"/>
                  <a:gd name="T10" fmla="*/ 76 w 367"/>
                  <a:gd name="T11" fmla="*/ 43 h 346"/>
                  <a:gd name="T12" fmla="*/ 10 w 367"/>
                  <a:gd name="T13" fmla="*/ 25 h 346"/>
                  <a:gd name="T14" fmla="*/ 4 w 367"/>
                  <a:gd name="T15" fmla="*/ 26 h 346"/>
                  <a:gd name="T16" fmla="*/ 1 w 367"/>
                  <a:gd name="T17" fmla="*/ 31 h 346"/>
                  <a:gd name="T18" fmla="*/ 68 w 367"/>
                  <a:gd name="T19" fmla="*/ 280 h 346"/>
                  <a:gd name="T20" fmla="*/ 183 w 367"/>
                  <a:gd name="T21" fmla="*/ 346 h 346"/>
                  <a:gd name="T22" fmla="*/ 183 w 367"/>
                  <a:gd name="T23" fmla="*/ 346 h 346"/>
                  <a:gd name="T24" fmla="*/ 184 w 367"/>
                  <a:gd name="T25" fmla="*/ 346 h 346"/>
                  <a:gd name="T26" fmla="*/ 298 w 367"/>
                  <a:gd name="T27" fmla="*/ 280 h 346"/>
                  <a:gd name="T28" fmla="*/ 365 w 367"/>
                  <a:gd name="T29" fmla="*/ 31 h 346"/>
                  <a:gd name="T30" fmla="*/ 362 w 367"/>
                  <a:gd name="T31" fmla="*/ 26 h 346"/>
                  <a:gd name="T32" fmla="*/ 181 w 367"/>
                  <a:gd name="T33" fmla="*/ 334 h 346"/>
                  <a:gd name="T34" fmla="*/ 77 w 367"/>
                  <a:gd name="T35" fmla="*/ 272 h 346"/>
                  <a:gd name="T36" fmla="*/ 28 w 367"/>
                  <a:gd name="T37" fmla="*/ 168 h 346"/>
                  <a:gd name="T38" fmla="*/ 181 w 367"/>
                  <a:gd name="T39" fmla="*/ 168 h 346"/>
                  <a:gd name="T40" fmla="*/ 181 w 367"/>
                  <a:gd name="T41" fmla="*/ 334 h 346"/>
                  <a:gd name="T42" fmla="*/ 340 w 367"/>
                  <a:gd name="T43" fmla="*/ 164 h 346"/>
                  <a:gd name="T44" fmla="*/ 185 w 367"/>
                  <a:gd name="T45" fmla="*/ 164 h 346"/>
                  <a:gd name="T46" fmla="*/ 185 w 367"/>
                  <a:gd name="T47" fmla="*/ 16 h 346"/>
                  <a:gd name="T48" fmla="*/ 290 w 367"/>
                  <a:gd name="T49" fmla="*/ 55 h 346"/>
                  <a:gd name="T50" fmla="*/ 353 w 367"/>
                  <a:gd name="T51" fmla="*/ 40 h 346"/>
                  <a:gd name="T52" fmla="*/ 340 w 367"/>
                  <a:gd name="T53" fmla="*/ 164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7" h="346">
                    <a:moveTo>
                      <a:pt x="362" y="26"/>
                    </a:moveTo>
                    <a:cubicBezTo>
                      <a:pt x="361" y="25"/>
                      <a:pt x="358" y="25"/>
                      <a:pt x="357" y="25"/>
                    </a:cubicBezTo>
                    <a:cubicBezTo>
                      <a:pt x="333" y="37"/>
                      <a:pt x="311" y="43"/>
                      <a:pt x="290" y="43"/>
                    </a:cubicBezTo>
                    <a:cubicBezTo>
                      <a:pt x="251" y="43"/>
                      <a:pt x="212" y="21"/>
                      <a:pt x="187" y="2"/>
                    </a:cubicBezTo>
                    <a:cubicBezTo>
                      <a:pt x="185" y="0"/>
                      <a:pt x="182" y="0"/>
                      <a:pt x="180" y="2"/>
                    </a:cubicBezTo>
                    <a:cubicBezTo>
                      <a:pt x="155" y="21"/>
                      <a:pt x="116" y="43"/>
                      <a:pt x="76" y="43"/>
                    </a:cubicBezTo>
                    <a:cubicBezTo>
                      <a:pt x="56" y="43"/>
                      <a:pt x="34" y="37"/>
                      <a:pt x="10" y="25"/>
                    </a:cubicBezTo>
                    <a:cubicBezTo>
                      <a:pt x="8" y="25"/>
                      <a:pt x="6" y="25"/>
                      <a:pt x="4" y="26"/>
                    </a:cubicBezTo>
                    <a:cubicBezTo>
                      <a:pt x="3" y="27"/>
                      <a:pt x="2" y="29"/>
                      <a:pt x="1" y="31"/>
                    </a:cubicBezTo>
                    <a:cubicBezTo>
                      <a:pt x="0" y="141"/>
                      <a:pt x="22" y="225"/>
                      <a:pt x="68" y="280"/>
                    </a:cubicBezTo>
                    <a:cubicBezTo>
                      <a:pt x="113" y="334"/>
                      <a:pt x="167" y="344"/>
                      <a:pt x="183" y="346"/>
                    </a:cubicBezTo>
                    <a:cubicBezTo>
                      <a:pt x="183" y="346"/>
                      <a:pt x="183" y="346"/>
                      <a:pt x="183" y="346"/>
                    </a:cubicBezTo>
                    <a:cubicBezTo>
                      <a:pt x="184" y="346"/>
                      <a:pt x="184" y="346"/>
                      <a:pt x="184" y="346"/>
                    </a:cubicBezTo>
                    <a:cubicBezTo>
                      <a:pt x="199" y="344"/>
                      <a:pt x="253" y="334"/>
                      <a:pt x="298" y="280"/>
                    </a:cubicBezTo>
                    <a:cubicBezTo>
                      <a:pt x="345" y="225"/>
                      <a:pt x="367" y="141"/>
                      <a:pt x="365" y="31"/>
                    </a:cubicBezTo>
                    <a:cubicBezTo>
                      <a:pt x="365" y="29"/>
                      <a:pt x="364" y="27"/>
                      <a:pt x="362" y="26"/>
                    </a:cubicBezTo>
                    <a:close/>
                    <a:moveTo>
                      <a:pt x="181" y="334"/>
                    </a:moveTo>
                    <a:cubicBezTo>
                      <a:pt x="167" y="332"/>
                      <a:pt x="118" y="321"/>
                      <a:pt x="77" y="272"/>
                    </a:cubicBezTo>
                    <a:cubicBezTo>
                      <a:pt x="55" y="246"/>
                      <a:pt x="38" y="211"/>
                      <a:pt x="28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lnTo>
                      <a:pt x="181" y="334"/>
                    </a:lnTo>
                    <a:close/>
                    <a:moveTo>
                      <a:pt x="340" y="164"/>
                    </a:moveTo>
                    <a:cubicBezTo>
                      <a:pt x="185" y="164"/>
                      <a:pt x="185" y="164"/>
                      <a:pt x="185" y="164"/>
                    </a:cubicBezTo>
                    <a:cubicBezTo>
                      <a:pt x="185" y="16"/>
                      <a:pt x="185" y="16"/>
                      <a:pt x="185" y="16"/>
                    </a:cubicBezTo>
                    <a:cubicBezTo>
                      <a:pt x="212" y="34"/>
                      <a:pt x="250" y="55"/>
                      <a:pt x="290" y="55"/>
                    </a:cubicBezTo>
                    <a:cubicBezTo>
                      <a:pt x="310" y="55"/>
                      <a:pt x="331" y="50"/>
                      <a:pt x="353" y="40"/>
                    </a:cubicBezTo>
                    <a:cubicBezTo>
                      <a:pt x="353" y="86"/>
                      <a:pt x="349" y="128"/>
                      <a:pt x="340" y="164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2070" name="Group 2069"/>
          <p:cNvGrpSpPr/>
          <p:nvPr/>
        </p:nvGrpSpPr>
        <p:grpSpPr>
          <a:xfrm>
            <a:off x="6796094" y="2666754"/>
            <a:ext cx="1202400" cy="947513"/>
            <a:chOff x="6796094" y="2666754"/>
            <a:chExt cx="1202400" cy="947513"/>
          </a:xfrm>
        </p:grpSpPr>
        <p:sp>
          <p:nvSpPr>
            <p:cNvPr id="39" name="Rounded Rectangle 38"/>
            <p:cNvSpPr/>
            <p:nvPr/>
          </p:nvSpPr>
          <p:spPr>
            <a:xfrm>
              <a:off x="6796094" y="2666754"/>
              <a:ext cx="1202400" cy="947513"/>
            </a:xfrm>
            <a:prstGeom prst="roundRect">
              <a:avLst/>
            </a:prstGeom>
            <a:solidFill>
              <a:srgbClr val="6464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b" anchorCtr="0"/>
            <a:lstStyle/>
            <a:p>
              <a:pPr lvl="0" defTabSz="85295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b="1" kern="0">
                  <a:solidFill>
                    <a:srgbClr val="FFD200"/>
                  </a:solidFill>
                  <a:latin typeface="EYInterstate Light" panose="02000506000000020004" pitchFamily="2" charset="0"/>
                </a:rPr>
                <a:t>API</a:t>
              </a:r>
              <a:endParaRPr lang="en-US" sz="1050" b="1" kern="0" dirty="0">
                <a:solidFill>
                  <a:srgbClr val="FFD200"/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2051" name="Freeform 23"/>
            <p:cNvSpPr>
              <a:spLocks noEditPoints="1"/>
            </p:cNvSpPr>
            <p:nvPr/>
          </p:nvSpPr>
          <p:spPr bwMode="auto">
            <a:xfrm>
              <a:off x="7058819" y="2785270"/>
              <a:ext cx="696912" cy="496887"/>
            </a:xfrm>
            <a:custGeom>
              <a:avLst/>
              <a:gdLst>
                <a:gd name="T0" fmla="*/ 265 w 1756"/>
                <a:gd name="T1" fmla="*/ 1121 h 1252"/>
                <a:gd name="T2" fmla="*/ 167 w 1756"/>
                <a:gd name="T3" fmla="*/ 893 h 1252"/>
                <a:gd name="T4" fmla="*/ 373 w 1756"/>
                <a:gd name="T5" fmla="*/ 1109 h 1252"/>
                <a:gd name="T6" fmla="*/ 505 w 1756"/>
                <a:gd name="T7" fmla="*/ 1252 h 1252"/>
                <a:gd name="T8" fmla="*/ 637 w 1756"/>
                <a:gd name="T9" fmla="*/ 1121 h 1252"/>
                <a:gd name="T10" fmla="*/ 538 w 1756"/>
                <a:gd name="T11" fmla="*/ 745 h 1252"/>
                <a:gd name="T12" fmla="*/ 637 w 1756"/>
                <a:gd name="T13" fmla="*/ 606 h 1252"/>
                <a:gd name="T14" fmla="*/ 845 w 1756"/>
                <a:gd name="T15" fmla="*/ 490 h 1252"/>
                <a:gd name="T16" fmla="*/ 746 w 1756"/>
                <a:gd name="T17" fmla="*/ 618 h 1252"/>
                <a:gd name="T18" fmla="*/ 891 w 1756"/>
                <a:gd name="T19" fmla="*/ 749 h 1252"/>
                <a:gd name="T20" fmla="*/ 1008 w 1756"/>
                <a:gd name="T21" fmla="*/ 595 h 1252"/>
                <a:gd name="T22" fmla="*/ 1218 w 1756"/>
                <a:gd name="T23" fmla="*/ 490 h 1252"/>
                <a:gd name="T24" fmla="*/ 1120 w 1756"/>
                <a:gd name="T25" fmla="*/ 629 h 1252"/>
                <a:gd name="T26" fmla="*/ 878 w 1756"/>
                <a:gd name="T27" fmla="*/ 828 h 1252"/>
                <a:gd name="T28" fmla="*/ 775 w 1756"/>
                <a:gd name="T29" fmla="*/ 1039 h 1252"/>
                <a:gd name="T30" fmla="*/ 794 w 1756"/>
                <a:gd name="T31" fmla="*/ 1222 h 1252"/>
                <a:gd name="T32" fmla="*/ 988 w 1756"/>
                <a:gd name="T33" fmla="*/ 1194 h 1252"/>
                <a:gd name="T34" fmla="*/ 959 w 1756"/>
                <a:gd name="T35" fmla="*/ 1015 h 1252"/>
                <a:gd name="T36" fmla="*/ 1142 w 1756"/>
                <a:gd name="T37" fmla="*/ 1048 h 1252"/>
                <a:gd name="T38" fmla="*/ 1177 w 1756"/>
                <a:gd name="T39" fmla="*/ 1230 h 1252"/>
                <a:gd name="T40" fmla="*/ 1367 w 1756"/>
                <a:gd name="T41" fmla="*/ 1183 h 1252"/>
                <a:gd name="T42" fmla="*/ 1322 w 1756"/>
                <a:gd name="T43" fmla="*/ 1009 h 1252"/>
                <a:gd name="T44" fmla="*/ 1508 w 1756"/>
                <a:gd name="T45" fmla="*/ 1057 h 1252"/>
                <a:gd name="T46" fmla="*/ 1561 w 1756"/>
                <a:gd name="T47" fmla="*/ 1236 h 1252"/>
                <a:gd name="T48" fmla="*/ 1746 w 1756"/>
                <a:gd name="T49" fmla="*/ 1171 h 1252"/>
                <a:gd name="T50" fmla="*/ 1685 w 1756"/>
                <a:gd name="T51" fmla="*/ 1003 h 1252"/>
                <a:gd name="T52" fmla="*/ 1303 w 1756"/>
                <a:gd name="T53" fmla="*/ 738 h 1252"/>
                <a:gd name="T54" fmla="*/ 1379 w 1756"/>
                <a:gd name="T55" fmla="*/ 583 h 1252"/>
                <a:gd name="T56" fmla="*/ 1277 w 1756"/>
                <a:gd name="T57" fmla="*/ 353 h 1252"/>
                <a:gd name="T58" fmla="*/ 993 w 1756"/>
                <a:gd name="T59" fmla="*/ 195 h 1252"/>
                <a:gd name="T60" fmla="*/ 941 w 1756"/>
                <a:gd name="T61" fmla="*/ 16 h 1252"/>
                <a:gd name="T62" fmla="*/ 757 w 1756"/>
                <a:gd name="T63" fmla="*/ 81 h 1252"/>
                <a:gd name="T64" fmla="*/ 815 w 1756"/>
                <a:gd name="T65" fmla="*/ 248 h 1252"/>
                <a:gd name="T66" fmla="*/ 453 w 1756"/>
                <a:gd name="T67" fmla="*/ 497 h 1252"/>
                <a:gd name="T68" fmla="*/ 377 w 1756"/>
                <a:gd name="T69" fmla="*/ 651 h 1252"/>
                <a:gd name="T70" fmla="*/ 122 w 1756"/>
                <a:gd name="T71" fmla="*/ 831 h 1252"/>
                <a:gd name="T72" fmla="*/ 17 w 1756"/>
                <a:gd name="T73" fmla="*/ 1056 h 1252"/>
                <a:gd name="T74" fmla="*/ 70 w 1756"/>
                <a:gd name="T75" fmla="*/ 1236 h 1252"/>
                <a:gd name="T76" fmla="*/ 878 w 1756"/>
                <a:gd name="T77" fmla="*/ 685 h 1252"/>
                <a:gd name="T78" fmla="*/ 841 w 1756"/>
                <a:gd name="T79" fmla="*/ 562 h 1252"/>
                <a:gd name="T80" fmla="*/ 945 w 1756"/>
                <a:gd name="T81" fmla="*/ 1121 h 1252"/>
                <a:gd name="T82" fmla="*/ 816 w 1756"/>
                <a:gd name="T83" fmla="*/ 1147 h 1252"/>
                <a:gd name="T84" fmla="*/ 904 w 1756"/>
                <a:gd name="T85" fmla="*/ 1059 h 1252"/>
                <a:gd name="T86" fmla="*/ 1637 w 1756"/>
                <a:gd name="T87" fmla="*/ 1186 h 1252"/>
                <a:gd name="T88" fmla="*/ 1568 w 1756"/>
                <a:gd name="T89" fmla="*/ 1083 h 1252"/>
                <a:gd name="T90" fmla="*/ 1691 w 1756"/>
                <a:gd name="T91" fmla="*/ 1121 h 1252"/>
                <a:gd name="T92" fmla="*/ 1203 w 1756"/>
                <a:gd name="T93" fmla="*/ 1168 h 1252"/>
                <a:gd name="T94" fmla="*/ 1258 w 1756"/>
                <a:gd name="T95" fmla="*/ 1054 h 1252"/>
                <a:gd name="T96" fmla="*/ 1288 w 1756"/>
                <a:gd name="T97" fmla="*/ 674 h 1252"/>
                <a:gd name="T98" fmla="*/ 1185 w 1756"/>
                <a:gd name="T99" fmla="*/ 604 h 1252"/>
                <a:gd name="T100" fmla="*/ 1318 w 1756"/>
                <a:gd name="T101" fmla="*/ 611 h 1252"/>
                <a:gd name="T102" fmla="*/ 904 w 1756"/>
                <a:gd name="T103" fmla="*/ 71 h 1252"/>
                <a:gd name="T104" fmla="*/ 878 w 1756"/>
                <a:gd name="T105" fmla="*/ 200 h 1252"/>
                <a:gd name="T106" fmla="*/ 561 w 1756"/>
                <a:gd name="T107" fmla="*/ 1158 h 1252"/>
                <a:gd name="T108" fmla="*/ 437 w 1756"/>
                <a:gd name="T109" fmla="*/ 1121 h 1252"/>
                <a:gd name="T110" fmla="*/ 566 w 1756"/>
                <a:gd name="T111" fmla="*/ 1094 h 1252"/>
                <a:gd name="T112" fmla="*/ 512 w 1756"/>
                <a:gd name="T113" fmla="*/ 550 h 1252"/>
                <a:gd name="T114" fmla="*/ 519 w 1756"/>
                <a:gd name="T115" fmla="*/ 684 h 1252"/>
                <a:gd name="T116" fmla="*/ 146 w 1756"/>
                <a:gd name="T117" fmla="*/ 1055 h 1252"/>
                <a:gd name="T118" fmla="*/ 139 w 1756"/>
                <a:gd name="T119" fmla="*/ 1187 h 1252"/>
                <a:gd name="T120" fmla="*/ 85 w 1756"/>
                <a:gd name="T121" fmla="*/ 1073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56" h="1252">
                  <a:moveTo>
                    <a:pt x="132" y="1252"/>
                  </a:moveTo>
                  <a:lnTo>
                    <a:pt x="132" y="1252"/>
                  </a:lnTo>
                  <a:lnTo>
                    <a:pt x="146" y="1252"/>
                  </a:lnTo>
                  <a:lnTo>
                    <a:pt x="158" y="1250"/>
                  </a:lnTo>
                  <a:lnTo>
                    <a:pt x="172" y="1246"/>
                  </a:lnTo>
                  <a:lnTo>
                    <a:pt x="184" y="1242"/>
                  </a:lnTo>
                  <a:lnTo>
                    <a:pt x="195" y="1236"/>
                  </a:lnTo>
                  <a:lnTo>
                    <a:pt x="206" y="1230"/>
                  </a:lnTo>
                  <a:lnTo>
                    <a:pt x="216" y="1222"/>
                  </a:lnTo>
                  <a:lnTo>
                    <a:pt x="225" y="1214"/>
                  </a:lnTo>
                  <a:lnTo>
                    <a:pt x="234" y="1205"/>
                  </a:lnTo>
                  <a:lnTo>
                    <a:pt x="241" y="1194"/>
                  </a:lnTo>
                  <a:lnTo>
                    <a:pt x="248" y="1184"/>
                  </a:lnTo>
                  <a:lnTo>
                    <a:pt x="253" y="1171"/>
                  </a:lnTo>
                  <a:lnTo>
                    <a:pt x="258" y="1160"/>
                  </a:lnTo>
                  <a:lnTo>
                    <a:pt x="261" y="1147"/>
                  </a:lnTo>
                  <a:lnTo>
                    <a:pt x="264" y="1134"/>
                  </a:lnTo>
                  <a:lnTo>
                    <a:pt x="265" y="1121"/>
                  </a:lnTo>
                  <a:lnTo>
                    <a:pt x="265" y="1121"/>
                  </a:lnTo>
                  <a:lnTo>
                    <a:pt x="264" y="1110"/>
                  </a:lnTo>
                  <a:lnTo>
                    <a:pt x="262" y="1098"/>
                  </a:lnTo>
                  <a:lnTo>
                    <a:pt x="260" y="1087"/>
                  </a:lnTo>
                  <a:lnTo>
                    <a:pt x="257" y="1077"/>
                  </a:lnTo>
                  <a:lnTo>
                    <a:pt x="252" y="1067"/>
                  </a:lnTo>
                  <a:lnTo>
                    <a:pt x="248" y="1058"/>
                  </a:lnTo>
                  <a:lnTo>
                    <a:pt x="242" y="1048"/>
                  </a:lnTo>
                  <a:lnTo>
                    <a:pt x="237" y="1040"/>
                  </a:lnTo>
                  <a:lnTo>
                    <a:pt x="230" y="1032"/>
                  </a:lnTo>
                  <a:lnTo>
                    <a:pt x="222" y="1024"/>
                  </a:lnTo>
                  <a:lnTo>
                    <a:pt x="214" y="1018"/>
                  </a:lnTo>
                  <a:lnTo>
                    <a:pt x="205" y="1011"/>
                  </a:lnTo>
                  <a:lnTo>
                    <a:pt x="196" y="1005"/>
                  </a:lnTo>
                  <a:lnTo>
                    <a:pt x="187" y="1001"/>
                  </a:lnTo>
                  <a:lnTo>
                    <a:pt x="177" y="996"/>
                  </a:lnTo>
                  <a:lnTo>
                    <a:pt x="167" y="993"/>
                  </a:lnTo>
                  <a:lnTo>
                    <a:pt x="167" y="893"/>
                  </a:lnTo>
                  <a:lnTo>
                    <a:pt x="473" y="893"/>
                  </a:lnTo>
                  <a:lnTo>
                    <a:pt x="473" y="992"/>
                  </a:lnTo>
                  <a:lnTo>
                    <a:pt x="473" y="992"/>
                  </a:lnTo>
                  <a:lnTo>
                    <a:pt x="463" y="995"/>
                  </a:lnTo>
                  <a:lnTo>
                    <a:pt x="453" y="1000"/>
                  </a:lnTo>
                  <a:lnTo>
                    <a:pt x="443" y="1004"/>
                  </a:lnTo>
                  <a:lnTo>
                    <a:pt x="434" y="1010"/>
                  </a:lnTo>
                  <a:lnTo>
                    <a:pt x="425" y="1015"/>
                  </a:lnTo>
                  <a:lnTo>
                    <a:pt x="416" y="1022"/>
                  </a:lnTo>
                  <a:lnTo>
                    <a:pt x="408" y="1030"/>
                  </a:lnTo>
                  <a:lnTo>
                    <a:pt x="401" y="1038"/>
                  </a:lnTo>
                  <a:lnTo>
                    <a:pt x="395" y="1047"/>
                  </a:lnTo>
                  <a:lnTo>
                    <a:pt x="389" y="1056"/>
                  </a:lnTo>
                  <a:lnTo>
                    <a:pt x="385" y="1066"/>
                  </a:lnTo>
                  <a:lnTo>
                    <a:pt x="380" y="1076"/>
                  </a:lnTo>
                  <a:lnTo>
                    <a:pt x="377" y="1087"/>
                  </a:lnTo>
                  <a:lnTo>
                    <a:pt x="375" y="1097"/>
                  </a:lnTo>
                  <a:lnTo>
                    <a:pt x="373" y="1109"/>
                  </a:lnTo>
                  <a:lnTo>
                    <a:pt x="372" y="1121"/>
                  </a:lnTo>
                  <a:lnTo>
                    <a:pt x="372" y="1121"/>
                  </a:lnTo>
                  <a:lnTo>
                    <a:pt x="373" y="1134"/>
                  </a:lnTo>
                  <a:lnTo>
                    <a:pt x="376" y="1147"/>
                  </a:lnTo>
                  <a:lnTo>
                    <a:pt x="379" y="1160"/>
                  </a:lnTo>
                  <a:lnTo>
                    <a:pt x="383" y="1171"/>
                  </a:lnTo>
                  <a:lnTo>
                    <a:pt x="389" y="1184"/>
                  </a:lnTo>
                  <a:lnTo>
                    <a:pt x="396" y="1194"/>
                  </a:lnTo>
                  <a:lnTo>
                    <a:pt x="403" y="1205"/>
                  </a:lnTo>
                  <a:lnTo>
                    <a:pt x="412" y="1214"/>
                  </a:lnTo>
                  <a:lnTo>
                    <a:pt x="420" y="1222"/>
                  </a:lnTo>
                  <a:lnTo>
                    <a:pt x="431" y="1230"/>
                  </a:lnTo>
                  <a:lnTo>
                    <a:pt x="442" y="1236"/>
                  </a:lnTo>
                  <a:lnTo>
                    <a:pt x="453" y="1242"/>
                  </a:lnTo>
                  <a:lnTo>
                    <a:pt x="465" y="1246"/>
                  </a:lnTo>
                  <a:lnTo>
                    <a:pt x="479" y="1250"/>
                  </a:lnTo>
                  <a:lnTo>
                    <a:pt x="491" y="1252"/>
                  </a:lnTo>
                  <a:lnTo>
                    <a:pt x="505" y="1252"/>
                  </a:lnTo>
                  <a:lnTo>
                    <a:pt x="505" y="1252"/>
                  </a:lnTo>
                  <a:lnTo>
                    <a:pt x="518" y="1252"/>
                  </a:lnTo>
                  <a:lnTo>
                    <a:pt x="532" y="1250"/>
                  </a:lnTo>
                  <a:lnTo>
                    <a:pt x="544" y="1246"/>
                  </a:lnTo>
                  <a:lnTo>
                    <a:pt x="556" y="1242"/>
                  </a:lnTo>
                  <a:lnTo>
                    <a:pt x="567" y="1236"/>
                  </a:lnTo>
                  <a:lnTo>
                    <a:pt x="579" y="1230"/>
                  </a:lnTo>
                  <a:lnTo>
                    <a:pt x="589" y="1222"/>
                  </a:lnTo>
                  <a:lnTo>
                    <a:pt x="598" y="1214"/>
                  </a:lnTo>
                  <a:lnTo>
                    <a:pt x="607" y="1205"/>
                  </a:lnTo>
                  <a:lnTo>
                    <a:pt x="614" y="1194"/>
                  </a:lnTo>
                  <a:lnTo>
                    <a:pt x="621" y="1184"/>
                  </a:lnTo>
                  <a:lnTo>
                    <a:pt x="627" y="1171"/>
                  </a:lnTo>
                  <a:lnTo>
                    <a:pt x="631" y="1160"/>
                  </a:lnTo>
                  <a:lnTo>
                    <a:pt x="635" y="1147"/>
                  </a:lnTo>
                  <a:lnTo>
                    <a:pt x="636" y="1134"/>
                  </a:lnTo>
                  <a:lnTo>
                    <a:pt x="637" y="1121"/>
                  </a:lnTo>
                  <a:lnTo>
                    <a:pt x="637" y="1121"/>
                  </a:lnTo>
                  <a:lnTo>
                    <a:pt x="637" y="1110"/>
                  </a:lnTo>
                  <a:lnTo>
                    <a:pt x="635" y="1098"/>
                  </a:lnTo>
                  <a:lnTo>
                    <a:pt x="632" y="1087"/>
                  </a:lnTo>
                  <a:lnTo>
                    <a:pt x="629" y="1077"/>
                  </a:lnTo>
                  <a:lnTo>
                    <a:pt x="626" y="1067"/>
                  </a:lnTo>
                  <a:lnTo>
                    <a:pt x="621" y="1057"/>
                  </a:lnTo>
                  <a:lnTo>
                    <a:pt x="616" y="1048"/>
                  </a:lnTo>
                  <a:lnTo>
                    <a:pt x="609" y="1039"/>
                  </a:lnTo>
                  <a:lnTo>
                    <a:pt x="602" y="1031"/>
                  </a:lnTo>
                  <a:lnTo>
                    <a:pt x="594" y="1023"/>
                  </a:lnTo>
                  <a:lnTo>
                    <a:pt x="586" y="1017"/>
                  </a:lnTo>
                  <a:lnTo>
                    <a:pt x="577" y="1011"/>
                  </a:lnTo>
                  <a:lnTo>
                    <a:pt x="569" y="1005"/>
                  </a:lnTo>
                  <a:lnTo>
                    <a:pt x="560" y="1000"/>
                  </a:lnTo>
                  <a:lnTo>
                    <a:pt x="549" y="996"/>
                  </a:lnTo>
                  <a:lnTo>
                    <a:pt x="538" y="993"/>
                  </a:lnTo>
                  <a:lnTo>
                    <a:pt x="538" y="745"/>
                  </a:lnTo>
                  <a:lnTo>
                    <a:pt x="538" y="745"/>
                  </a:lnTo>
                  <a:lnTo>
                    <a:pt x="549" y="742"/>
                  </a:lnTo>
                  <a:lnTo>
                    <a:pt x="560" y="738"/>
                  </a:lnTo>
                  <a:lnTo>
                    <a:pt x="569" y="733"/>
                  </a:lnTo>
                  <a:lnTo>
                    <a:pt x="577" y="727"/>
                  </a:lnTo>
                  <a:lnTo>
                    <a:pt x="586" y="722"/>
                  </a:lnTo>
                  <a:lnTo>
                    <a:pt x="594" y="714"/>
                  </a:lnTo>
                  <a:lnTo>
                    <a:pt x="602" y="707"/>
                  </a:lnTo>
                  <a:lnTo>
                    <a:pt x="609" y="698"/>
                  </a:lnTo>
                  <a:lnTo>
                    <a:pt x="616" y="690"/>
                  </a:lnTo>
                  <a:lnTo>
                    <a:pt x="621" y="681"/>
                  </a:lnTo>
                  <a:lnTo>
                    <a:pt x="626" y="671"/>
                  </a:lnTo>
                  <a:lnTo>
                    <a:pt x="629" y="661"/>
                  </a:lnTo>
                  <a:lnTo>
                    <a:pt x="632" y="651"/>
                  </a:lnTo>
                  <a:lnTo>
                    <a:pt x="635" y="640"/>
                  </a:lnTo>
                  <a:lnTo>
                    <a:pt x="637" y="629"/>
                  </a:lnTo>
                  <a:lnTo>
                    <a:pt x="637" y="618"/>
                  </a:lnTo>
                  <a:lnTo>
                    <a:pt x="637" y="618"/>
                  </a:lnTo>
                  <a:lnTo>
                    <a:pt x="637" y="606"/>
                  </a:lnTo>
                  <a:lnTo>
                    <a:pt x="635" y="595"/>
                  </a:lnTo>
                  <a:lnTo>
                    <a:pt x="632" y="585"/>
                  </a:lnTo>
                  <a:lnTo>
                    <a:pt x="629" y="574"/>
                  </a:lnTo>
                  <a:lnTo>
                    <a:pt x="626" y="565"/>
                  </a:lnTo>
                  <a:lnTo>
                    <a:pt x="621" y="555"/>
                  </a:lnTo>
                  <a:lnTo>
                    <a:pt x="616" y="546"/>
                  </a:lnTo>
                  <a:lnTo>
                    <a:pt x="609" y="537"/>
                  </a:lnTo>
                  <a:lnTo>
                    <a:pt x="602" y="529"/>
                  </a:lnTo>
                  <a:lnTo>
                    <a:pt x="594" y="521"/>
                  </a:lnTo>
                  <a:lnTo>
                    <a:pt x="586" y="514"/>
                  </a:lnTo>
                  <a:lnTo>
                    <a:pt x="577" y="508"/>
                  </a:lnTo>
                  <a:lnTo>
                    <a:pt x="569" y="502"/>
                  </a:lnTo>
                  <a:lnTo>
                    <a:pt x="560" y="498"/>
                  </a:lnTo>
                  <a:lnTo>
                    <a:pt x="549" y="494"/>
                  </a:lnTo>
                  <a:lnTo>
                    <a:pt x="538" y="491"/>
                  </a:lnTo>
                  <a:lnTo>
                    <a:pt x="538" y="405"/>
                  </a:lnTo>
                  <a:lnTo>
                    <a:pt x="845" y="405"/>
                  </a:lnTo>
                  <a:lnTo>
                    <a:pt x="845" y="490"/>
                  </a:lnTo>
                  <a:lnTo>
                    <a:pt x="845" y="490"/>
                  </a:lnTo>
                  <a:lnTo>
                    <a:pt x="835" y="493"/>
                  </a:lnTo>
                  <a:lnTo>
                    <a:pt x="825" y="498"/>
                  </a:lnTo>
                  <a:lnTo>
                    <a:pt x="815" y="502"/>
                  </a:lnTo>
                  <a:lnTo>
                    <a:pt x="806" y="508"/>
                  </a:lnTo>
                  <a:lnTo>
                    <a:pt x="797" y="513"/>
                  </a:lnTo>
                  <a:lnTo>
                    <a:pt x="789" y="520"/>
                  </a:lnTo>
                  <a:lnTo>
                    <a:pt x="782" y="528"/>
                  </a:lnTo>
                  <a:lnTo>
                    <a:pt x="775" y="536"/>
                  </a:lnTo>
                  <a:lnTo>
                    <a:pt x="768" y="545"/>
                  </a:lnTo>
                  <a:lnTo>
                    <a:pt x="763" y="554"/>
                  </a:lnTo>
                  <a:lnTo>
                    <a:pt x="758" y="564"/>
                  </a:lnTo>
                  <a:lnTo>
                    <a:pt x="754" y="574"/>
                  </a:lnTo>
                  <a:lnTo>
                    <a:pt x="750" y="584"/>
                  </a:lnTo>
                  <a:lnTo>
                    <a:pt x="748" y="595"/>
                  </a:lnTo>
                  <a:lnTo>
                    <a:pt x="747" y="606"/>
                  </a:lnTo>
                  <a:lnTo>
                    <a:pt x="746" y="618"/>
                  </a:lnTo>
                  <a:lnTo>
                    <a:pt x="746" y="618"/>
                  </a:lnTo>
                  <a:lnTo>
                    <a:pt x="747" y="631"/>
                  </a:lnTo>
                  <a:lnTo>
                    <a:pt x="749" y="644"/>
                  </a:lnTo>
                  <a:lnTo>
                    <a:pt x="752" y="657"/>
                  </a:lnTo>
                  <a:lnTo>
                    <a:pt x="757" y="669"/>
                  </a:lnTo>
                  <a:lnTo>
                    <a:pt x="763" y="680"/>
                  </a:lnTo>
                  <a:lnTo>
                    <a:pt x="768" y="692"/>
                  </a:lnTo>
                  <a:lnTo>
                    <a:pt x="776" y="702"/>
                  </a:lnTo>
                  <a:lnTo>
                    <a:pt x="785" y="711"/>
                  </a:lnTo>
                  <a:lnTo>
                    <a:pt x="794" y="720"/>
                  </a:lnTo>
                  <a:lnTo>
                    <a:pt x="804" y="727"/>
                  </a:lnTo>
                  <a:lnTo>
                    <a:pt x="815" y="734"/>
                  </a:lnTo>
                  <a:lnTo>
                    <a:pt x="826" y="740"/>
                  </a:lnTo>
                  <a:lnTo>
                    <a:pt x="839" y="743"/>
                  </a:lnTo>
                  <a:lnTo>
                    <a:pt x="851" y="746"/>
                  </a:lnTo>
                  <a:lnTo>
                    <a:pt x="865" y="749"/>
                  </a:lnTo>
                  <a:lnTo>
                    <a:pt x="878" y="750"/>
                  </a:lnTo>
                  <a:lnTo>
                    <a:pt x="878" y="750"/>
                  </a:lnTo>
                  <a:lnTo>
                    <a:pt x="891" y="749"/>
                  </a:lnTo>
                  <a:lnTo>
                    <a:pt x="905" y="746"/>
                  </a:lnTo>
                  <a:lnTo>
                    <a:pt x="917" y="743"/>
                  </a:lnTo>
                  <a:lnTo>
                    <a:pt x="930" y="740"/>
                  </a:lnTo>
                  <a:lnTo>
                    <a:pt x="941" y="734"/>
                  </a:lnTo>
                  <a:lnTo>
                    <a:pt x="952" y="727"/>
                  </a:lnTo>
                  <a:lnTo>
                    <a:pt x="962" y="720"/>
                  </a:lnTo>
                  <a:lnTo>
                    <a:pt x="971" y="711"/>
                  </a:lnTo>
                  <a:lnTo>
                    <a:pt x="980" y="702"/>
                  </a:lnTo>
                  <a:lnTo>
                    <a:pt x="988" y="692"/>
                  </a:lnTo>
                  <a:lnTo>
                    <a:pt x="995" y="680"/>
                  </a:lnTo>
                  <a:lnTo>
                    <a:pt x="1000" y="669"/>
                  </a:lnTo>
                  <a:lnTo>
                    <a:pt x="1004" y="657"/>
                  </a:lnTo>
                  <a:lnTo>
                    <a:pt x="1007" y="644"/>
                  </a:lnTo>
                  <a:lnTo>
                    <a:pt x="1009" y="631"/>
                  </a:lnTo>
                  <a:lnTo>
                    <a:pt x="1010" y="618"/>
                  </a:lnTo>
                  <a:lnTo>
                    <a:pt x="1010" y="618"/>
                  </a:lnTo>
                  <a:lnTo>
                    <a:pt x="1009" y="606"/>
                  </a:lnTo>
                  <a:lnTo>
                    <a:pt x="1008" y="595"/>
                  </a:lnTo>
                  <a:lnTo>
                    <a:pt x="1006" y="584"/>
                  </a:lnTo>
                  <a:lnTo>
                    <a:pt x="1002" y="574"/>
                  </a:lnTo>
                  <a:lnTo>
                    <a:pt x="998" y="564"/>
                  </a:lnTo>
                  <a:lnTo>
                    <a:pt x="993" y="554"/>
                  </a:lnTo>
                  <a:lnTo>
                    <a:pt x="988" y="545"/>
                  </a:lnTo>
                  <a:lnTo>
                    <a:pt x="982" y="536"/>
                  </a:lnTo>
                  <a:lnTo>
                    <a:pt x="974" y="528"/>
                  </a:lnTo>
                  <a:lnTo>
                    <a:pt x="968" y="520"/>
                  </a:lnTo>
                  <a:lnTo>
                    <a:pt x="959" y="513"/>
                  </a:lnTo>
                  <a:lnTo>
                    <a:pt x="950" y="508"/>
                  </a:lnTo>
                  <a:lnTo>
                    <a:pt x="941" y="502"/>
                  </a:lnTo>
                  <a:lnTo>
                    <a:pt x="932" y="497"/>
                  </a:lnTo>
                  <a:lnTo>
                    <a:pt x="922" y="493"/>
                  </a:lnTo>
                  <a:lnTo>
                    <a:pt x="911" y="490"/>
                  </a:lnTo>
                  <a:lnTo>
                    <a:pt x="911" y="404"/>
                  </a:lnTo>
                  <a:lnTo>
                    <a:pt x="1218" y="404"/>
                  </a:lnTo>
                  <a:lnTo>
                    <a:pt x="1218" y="490"/>
                  </a:lnTo>
                  <a:lnTo>
                    <a:pt x="1218" y="490"/>
                  </a:lnTo>
                  <a:lnTo>
                    <a:pt x="1207" y="493"/>
                  </a:lnTo>
                  <a:lnTo>
                    <a:pt x="1198" y="498"/>
                  </a:lnTo>
                  <a:lnTo>
                    <a:pt x="1187" y="502"/>
                  </a:lnTo>
                  <a:lnTo>
                    <a:pt x="1179" y="508"/>
                  </a:lnTo>
                  <a:lnTo>
                    <a:pt x="1170" y="513"/>
                  </a:lnTo>
                  <a:lnTo>
                    <a:pt x="1162" y="521"/>
                  </a:lnTo>
                  <a:lnTo>
                    <a:pt x="1154" y="528"/>
                  </a:lnTo>
                  <a:lnTo>
                    <a:pt x="1147" y="537"/>
                  </a:lnTo>
                  <a:lnTo>
                    <a:pt x="1142" y="545"/>
                  </a:lnTo>
                  <a:lnTo>
                    <a:pt x="1136" y="554"/>
                  </a:lnTo>
                  <a:lnTo>
                    <a:pt x="1130" y="564"/>
                  </a:lnTo>
                  <a:lnTo>
                    <a:pt x="1127" y="574"/>
                  </a:lnTo>
                  <a:lnTo>
                    <a:pt x="1124" y="584"/>
                  </a:lnTo>
                  <a:lnTo>
                    <a:pt x="1121" y="595"/>
                  </a:lnTo>
                  <a:lnTo>
                    <a:pt x="1120" y="606"/>
                  </a:lnTo>
                  <a:lnTo>
                    <a:pt x="1119" y="618"/>
                  </a:lnTo>
                  <a:lnTo>
                    <a:pt x="1119" y="618"/>
                  </a:lnTo>
                  <a:lnTo>
                    <a:pt x="1120" y="629"/>
                  </a:lnTo>
                  <a:lnTo>
                    <a:pt x="1121" y="640"/>
                  </a:lnTo>
                  <a:lnTo>
                    <a:pt x="1124" y="650"/>
                  </a:lnTo>
                  <a:lnTo>
                    <a:pt x="1127" y="661"/>
                  </a:lnTo>
                  <a:lnTo>
                    <a:pt x="1130" y="671"/>
                  </a:lnTo>
                  <a:lnTo>
                    <a:pt x="1136" y="680"/>
                  </a:lnTo>
                  <a:lnTo>
                    <a:pt x="1142" y="689"/>
                  </a:lnTo>
                  <a:lnTo>
                    <a:pt x="1147" y="698"/>
                  </a:lnTo>
                  <a:lnTo>
                    <a:pt x="1154" y="706"/>
                  </a:lnTo>
                  <a:lnTo>
                    <a:pt x="1162" y="714"/>
                  </a:lnTo>
                  <a:lnTo>
                    <a:pt x="1170" y="721"/>
                  </a:lnTo>
                  <a:lnTo>
                    <a:pt x="1179" y="727"/>
                  </a:lnTo>
                  <a:lnTo>
                    <a:pt x="1187" y="733"/>
                  </a:lnTo>
                  <a:lnTo>
                    <a:pt x="1198" y="738"/>
                  </a:lnTo>
                  <a:lnTo>
                    <a:pt x="1207" y="741"/>
                  </a:lnTo>
                  <a:lnTo>
                    <a:pt x="1218" y="744"/>
                  </a:lnTo>
                  <a:lnTo>
                    <a:pt x="1218" y="828"/>
                  </a:lnTo>
                  <a:lnTo>
                    <a:pt x="878" y="828"/>
                  </a:lnTo>
                  <a:lnTo>
                    <a:pt x="878" y="828"/>
                  </a:lnTo>
                  <a:lnTo>
                    <a:pt x="871" y="828"/>
                  </a:lnTo>
                  <a:lnTo>
                    <a:pt x="866" y="831"/>
                  </a:lnTo>
                  <a:lnTo>
                    <a:pt x="860" y="834"/>
                  </a:lnTo>
                  <a:lnTo>
                    <a:pt x="854" y="837"/>
                  </a:lnTo>
                  <a:lnTo>
                    <a:pt x="851" y="842"/>
                  </a:lnTo>
                  <a:lnTo>
                    <a:pt x="848" y="847"/>
                  </a:lnTo>
                  <a:lnTo>
                    <a:pt x="847" y="854"/>
                  </a:lnTo>
                  <a:lnTo>
                    <a:pt x="845" y="861"/>
                  </a:lnTo>
                  <a:lnTo>
                    <a:pt x="845" y="992"/>
                  </a:lnTo>
                  <a:lnTo>
                    <a:pt x="845" y="992"/>
                  </a:lnTo>
                  <a:lnTo>
                    <a:pt x="835" y="995"/>
                  </a:lnTo>
                  <a:lnTo>
                    <a:pt x="825" y="1000"/>
                  </a:lnTo>
                  <a:lnTo>
                    <a:pt x="815" y="1004"/>
                  </a:lnTo>
                  <a:lnTo>
                    <a:pt x="806" y="1010"/>
                  </a:lnTo>
                  <a:lnTo>
                    <a:pt x="797" y="1017"/>
                  </a:lnTo>
                  <a:lnTo>
                    <a:pt x="789" y="1023"/>
                  </a:lnTo>
                  <a:lnTo>
                    <a:pt x="782" y="1031"/>
                  </a:lnTo>
                  <a:lnTo>
                    <a:pt x="775" y="1039"/>
                  </a:lnTo>
                  <a:lnTo>
                    <a:pt x="768" y="1048"/>
                  </a:lnTo>
                  <a:lnTo>
                    <a:pt x="763" y="1057"/>
                  </a:lnTo>
                  <a:lnTo>
                    <a:pt x="758" y="1066"/>
                  </a:lnTo>
                  <a:lnTo>
                    <a:pt x="754" y="1076"/>
                  </a:lnTo>
                  <a:lnTo>
                    <a:pt x="750" y="1087"/>
                  </a:lnTo>
                  <a:lnTo>
                    <a:pt x="748" y="1097"/>
                  </a:lnTo>
                  <a:lnTo>
                    <a:pt x="747" y="1109"/>
                  </a:lnTo>
                  <a:lnTo>
                    <a:pt x="746" y="1120"/>
                  </a:lnTo>
                  <a:lnTo>
                    <a:pt x="746" y="1120"/>
                  </a:lnTo>
                  <a:lnTo>
                    <a:pt x="747" y="1133"/>
                  </a:lnTo>
                  <a:lnTo>
                    <a:pt x="749" y="1147"/>
                  </a:lnTo>
                  <a:lnTo>
                    <a:pt x="752" y="1159"/>
                  </a:lnTo>
                  <a:lnTo>
                    <a:pt x="757" y="1171"/>
                  </a:lnTo>
                  <a:lnTo>
                    <a:pt x="763" y="1183"/>
                  </a:lnTo>
                  <a:lnTo>
                    <a:pt x="768" y="1194"/>
                  </a:lnTo>
                  <a:lnTo>
                    <a:pt x="776" y="1204"/>
                  </a:lnTo>
                  <a:lnTo>
                    <a:pt x="785" y="1214"/>
                  </a:lnTo>
                  <a:lnTo>
                    <a:pt x="794" y="1222"/>
                  </a:lnTo>
                  <a:lnTo>
                    <a:pt x="804" y="1230"/>
                  </a:lnTo>
                  <a:lnTo>
                    <a:pt x="815" y="1236"/>
                  </a:lnTo>
                  <a:lnTo>
                    <a:pt x="826" y="1242"/>
                  </a:lnTo>
                  <a:lnTo>
                    <a:pt x="839" y="1246"/>
                  </a:lnTo>
                  <a:lnTo>
                    <a:pt x="851" y="1250"/>
                  </a:lnTo>
                  <a:lnTo>
                    <a:pt x="865" y="1251"/>
                  </a:lnTo>
                  <a:lnTo>
                    <a:pt x="878" y="1252"/>
                  </a:lnTo>
                  <a:lnTo>
                    <a:pt x="878" y="1252"/>
                  </a:lnTo>
                  <a:lnTo>
                    <a:pt x="891" y="1251"/>
                  </a:lnTo>
                  <a:lnTo>
                    <a:pt x="905" y="1250"/>
                  </a:lnTo>
                  <a:lnTo>
                    <a:pt x="917" y="1246"/>
                  </a:lnTo>
                  <a:lnTo>
                    <a:pt x="930" y="1242"/>
                  </a:lnTo>
                  <a:lnTo>
                    <a:pt x="941" y="1236"/>
                  </a:lnTo>
                  <a:lnTo>
                    <a:pt x="952" y="1230"/>
                  </a:lnTo>
                  <a:lnTo>
                    <a:pt x="962" y="1222"/>
                  </a:lnTo>
                  <a:lnTo>
                    <a:pt x="971" y="1214"/>
                  </a:lnTo>
                  <a:lnTo>
                    <a:pt x="980" y="1204"/>
                  </a:lnTo>
                  <a:lnTo>
                    <a:pt x="988" y="1194"/>
                  </a:lnTo>
                  <a:lnTo>
                    <a:pt x="995" y="1183"/>
                  </a:lnTo>
                  <a:lnTo>
                    <a:pt x="1000" y="1171"/>
                  </a:lnTo>
                  <a:lnTo>
                    <a:pt x="1004" y="1159"/>
                  </a:lnTo>
                  <a:lnTo>
                    <a:pt x="1007" y="1147"/>
                  </a:lnTo>
                  <a:lnTo>
                    <a:pt x="1009" y="1133"/>
                  </a:lnTo>
                  <a:lnTo>
                    <a:pt x="1010" y="1120"/>
                  </a:lnTo>
                  <a:lnTo>
                    <a:pt x="1010" y="1120"/>
                  </a:lnTo>
                  <a:lnTo>
                    <a:pt x="1009" y="1109"/>
                  </a:lnTo>
                  <a:lnTo>
                    <a:pt x="1008" y="1097"/>
                  </a:lnTo>
                  <a:lnTo>
                    <a:pt x="1006" y="1086"/>
                  </a:lnTo>
                  <a:lnTo>
                    <a:pt x="1002" y="1076"/>
                  </a:lnTo>
                  <a:lnTo>
                    <a:pt x="998" y="1066"/>
                  </a:lnTo>
                  <a:lnTo>
                    <a:pt x="993" y="1056"/>
                  </a:lnTo>
                  <a:lnTo>
                    <a:pt x="988" y="1047"/>
                  </a:lnTo>
                  <a:lnTo>
                    <a:pt x="982" y="1039"/>
                  </a:lnTo>
                  <a:lnTo>
                    <a:pt x="974" y="1030"/>
                  </a:lnTo>
                  <a:lnTo>
                    <a:pt x="968" y="1023"/>
                  </a:lnTo>
                  <a:lnTo>
                    <a:pt x="959" y="1015"/>
                  </a:lnTo>
                  <a:lnTo>
                    <a:pt x="950" y="1010"/>
                  </a:lnTo>
                  <a:lnTo>
                    <a:pt x="941" y="1004"/>
                  </a:lnTo>
                  <a:lnTo>
                    <a:pt x="932" y="1000"/>
                  </a:lnTo>
                  <a:lnTo>
                    <a:pt x="922" y="995"/>
                  </a:lnTo>
                  <a:lnTo>
                    <a:pt x="911" y="992"/>
                  </a:lnTo>
                  <a:lnTo>
                    <a:pt x="911" y="893"/>
                  </a:lnTo>
                  <a:lnTo>
                    <a:pt x="1218" y="893"/>
                  </a:lnTo>
                  <a:lnTo>
                    <a:pt x="1218" y="993"/>
                  </a:lnTo>
                  <a:lnTo>
                    <a:pt x="1218" y="993"/>
                  </a:lnTo>
                  <a:lnTo>
                    <a:pt x="1207" y="996"/>
                  </a:lnTo>
                  <a:lnTo>
                    <a:pt x="1198" y="1000"/>
                  </a:lnTo>
                  <a:lnTo>
                    <a:pt x="1187" y="1005"/>
                  </a:lnTo>
                  <a:lnTo>
                    <a:pt x="1179" y="1011"/>
                  </a:lnTo>
                  <a:lnTo>
                    <a:pt x="1170" y="1017"/>
                  </a:lnTo>
                  <a:lnTo>
                    <a:pt x="1162" y="1023"/>
                  </a:lnTo>
                  <a:lnTo>
                    <a:pt x="1154" y="1031"/>
                  </a:lnTo>
                  <a:lnTo>
                    <a:pt x="1147" y="1039"/>
                  </a:lnTo>
                  <a:lnTo>
                    <a:pt x="1142" y="1048"/>
                  </a:lnTo>
                  <a:lnTo>
                    <a:pt x="1136" y="1057"/>
                  </a:lnTo>
                  <a:lnTo>
                    <a:pt x="1130" y="1067"/>
                  </a:lnTo>
                  <a:lnTo>
                    <a:pt x="1127" y="1077"/>
                  </a:lnTo>
                  <a:lnTo>
                    <a:pt x="1124" y="1087"/>
                  </a:lnTo>
                  <a:lnTo>
                    <a:pt x="1121" y="1097"/>
                  </a:lnTo>
                  <a:lnTo>
                    <a:pt x="1120" y="1109"/>
                  </a:lnTo>
                  <a:lnTo>
                    <a:pt x="1119" y="1120"/>
                  </a:lnTo>
                  <a:lnTo>
                    <a:pt x="1119" y="1120"/>
                  </a:lnTo>
                  <a:lnTo>
                    <a:pt x="1120" y="1133"/>
                  </a:lnTo>
                  <a:lnTo>
                    <a:pt x="1121" y="1147"/>
                  </a:lnTo>
                  <a:lnTo>
                    <a:pt x="1125" y="1159"/>
                  </a:lnTo>
                  <a:lnTo>
                    <a:pt x="1129" y="1171"/>
                  </a:lnTo>
                  <a:lnTo>
                    <a:pt x="1135" y="1183"/>
                  </a:lnTo>
                  <a:lnTo>
                    <a:pt x="1142" y="1194"/>
                  </a:lnTo>
                  <a:lnTo>
                    <a:pt x="1149" y="1204"/>
                  </a:lnTo>
                  <a:lnTo>
                    <a:pt x="1158" y="1214"/>
                  </a:lnTo>
                  <a:lnTo>
                    <a:pt x="1167" y="1222"/>
                  </a:lnTo>
                  <a:lnTo>
                    <a:pt x="1177" y="1230"/>
                  </a:lnTo>
                  <a:lnTo>
                    <a:pt x="1189" y="1236"/>
                  </a:lnTo>
                  <a:lnTo>
                    <a:pt x="1200" y="1242"/>
                  </a:lnTo>
                  <a:lnTo>
                    <a:pt x="1212" y="1246"/>
                  </a:lnTo>
                  <a:lnTo>
                    <a:pt x="1224" y="1250"/>
                  </a:lnTo>
                  <a:lnTo>
                    <a:pt x="1238" y="1251"/>
                  </a:lnTo>
                  <a:lnTo>
                    <a:pt x="1251" y="1252"/>
                  </a:lnTo>
                  <a:lnTo>
                    <a:pt x="1251" y="1252"/>
                  </a:lnTo>
                  <a:lnTo>
                    <a:pt x="1265" y="1251"/>
                  </a:lnTo>
                  <a:lnTo>
                    <a:pt x="1278" y="1250"/>
                  </a:lnTo>
                  <a:lnTo>
                    <a:pt x="1291" y="1246"/>
                  </a:lnTo>
                  <a:lnTo>
                    <a:pt x="1303" y="1242"/>
                  </a:lnTo>
                  <a:lnTo>
                    <a:pt x="1314" y="1236"/>
                  </a:lnTo>
                  <a:lnTo>
                    <a:pt x="1325" y="1230"/>
                  </a:lnTo>
                  <a:lnTo>
                    <a:pt x="1336" y="1222"/>
                  </a:lnTo>
                  <a:lnTo>
                    <a:pt x="1344" y="1214"/>
                  </a:lnTo>
                  <a:lnTo>
                    <a:pt x="1353" y="1204"/>
                  </a:lnTo>
                  <a:lnTo>
                    <a:pt x="1360" y="1194"/>
                  </a:lnTo>
                  <a:lnTo>
                    <a:pt x="1367" y="1183"/>
                  </a:lnTo>
                  <a:lnTo>
                    <a:pt x="1373" y="1171"/>
                  </a:lnTo>
                  <a:lnTo>
                    <a:pt x="1377" y="1159"/>
                  </a:lnTo>
                  <a:lnTo>
                    <a:pt x="1380" y="1147"/>
                  </a:lnTo>
                  <a:lnTo>
                    <a:pt x="1383" y="1133"/>
                  </a:lnTo>
                  <a:lnTo>
                    <a:pt x="1384" y="1120"/>
                  </a:lnTo>
                  <a:lnTo>
                    <a:pt x="1384" y="1120"/>
                  </a:lnTo>
                  <a:lnTo>
                    <a:pt x="1383" y="1109"/>
                  </a:lnTo>
                  <a:lnTo>
                    <a:pt x="1381" y="1097"/>
                  </a:lnTo>
                  <a:lnTo>
                    <a:pt x="1379" y="1086"/>
                  </a:lnTo>
                  <a:lnTo>
                    <a:pt x="1376" y="1076"/>
                  </a:lnTo>
                  <a:lnTo>
                    <a:pt x="1371" y="1066"/>
                  </a:lnTo>
                  <a:lnTo>
                    <a:pt x="1367" y="1056"/>
                  </a:lnTo>
                  <a:lnTo>
                    <a:pt x="1361" y="1047"/>
                  </a:lnTo>
                  <a:lnTo>
                    <a:pt x="1355" y="1038"/>
                  </a:lnTo>
                  <a:lnTo>
                    <a:pt x="1348" y="1030"/>
                  </a:lnTo>
                  <a:lnTo>
                    <a:pt x="1340" y="1022"/>
                  </a:lnTo>
                  <a:lnTo>
                    <a:pt x="1331" y="1015"/>
                  </a:lnTo>
                  <a:lnTo>
                    <a:pt x="1322" y="1009"/>
                  </a:lnTo>
                  <a:lnTo>
                    <a:pt x="1313" y="1004"/>
                  </a:lnTo>
                  <a:lnTo>
                    <a:pt x="1303" y="999"/>
                  </a:lnTo>
                  <a:lnTo>
                    <a:pt x="1293" y="995"/>
                  </a:lnTo>
                  <a:lnTo>
                    <a:pt x="1283" y="992"/>
                  </a:lnTo>
                  <a:lnTo>
                    <a:pt x="1283" y="893"/>
                  </a:lnTo>
                  <a:lnTo>
                    <a:pt x="1589" y="893"/>
                  </a:lnTo>
                  <a:lnTo>
                    <a:pt x="1589" y="993"/>
                  </a:lnTo>
                  <a:lnTo>
                    <a:pt x="1589" y="993"/>
                  </a:lnTo>
                  <a:lnTo>
                    <a:pt x="1579" y="996"/>
                  </a:lnTo>
                  <a:lnTo>
                    <a:pt x="1569" y="1001"/>
                  </a:lnTo>
                  <a:lnTo>
                    <a:pt x="1560" y="1005"/>
                  </a:lnTo>
                  <a:lnTo>
                    <a:pt x="1551" y="1011"/>
                  </a:lnTo>
                  <a:lnTo>
                    <a:pt x="1542" y="1018"/>
                  </a:lnTo>
                  <a:lnTo>
                    <a:pt x="1534" y="1024"/>
                  </a:lnTo>
                  <a:lnTo>
                    <a:pt x="1526" y="1031"/>
                  </a:lnTo>
                  <a:lnTo>
                    <a:pt x="1519" y="1040"/>
                  </a:lnTo>
                  <a:lnTo>
                    <a:pt x="1514" y="1048"/>
                  </a:lnTo>
                  <a:lnTo>
                    <a:pt x="1508" y="1057"/>
                  </a:lnTo>
                  <a:lnTo>
                    <a:pt x="1504" y="1067"/>
                  </a:lnTo>
                  <a:lnTo>
                    <a:pt x="1499" y="1077"/>
                  </a:lnTo>
                  <a:lnTo>
                    <a:pt x="1496" y="1087"/>
                  </a:lnTo>
                  <a:lnTo>
                    <a:pt x="1494" y="1098"/>
                  </a:lnTo>
                  <a:lnTo>
                    <a:pt x="1492" y="1109"/>
                  </a:lnTo>
                  <a:lnTo>
                    <a:pt x="1492" y="1120"/>
                  </a:lnTo>
                  <a:lnTo>
                    <a:pt x="1492" y="1120"/>
                  </a:lnTo>
                  <a:lnTo>
                    <a:pt x="1492" y="1133"/>
                  </a:lnTo>
                  <a:lnTo>
                    <a:pt x="1495" y="1147"/>
                  </a:lnTo>
                  <a:lnTo>
                    <a:pt x="1498" y="1159"/>
                  </a:lnTo>
                  <a:lnTo>
                    <a:pt x="1503" y="1171"/>
                  </a:lnTo>
                  <a:lnTo>
                    <a:pt x="1508" y="1183"/>
                  </a:lnTo>
                  <a:lnTo>
                    <a:pt x="1515" y="1194"/>
                  </a:lnTo>
                  <a:lnTo>
                    <a:pt x="1522" y="1204"/>
                  </a:lnTo>
                  <a:lnTo>
                    <a:pt x="1531" y="1214"/>
                  </a:lnTo>
                  <a:lnTo>
                    <a:pt x="1540" y="1222"/>
                  </a:lnTo>
                  <a:lnTo>
                    <a:pt x="1551" y="1230"/>
                  </a:lnTo>
                  <a:lnTo>
                    <a:pt x="1561" y="1236"/>
                  </a:lnTo>
                  <a:lnTo>
                    <a:pt x="1573" y="1242"/>
                  </a:lnTo>
                  <a:lnTo>
                    <a:pt x="1584" y="1246"/>
                  </a:lnTo>
                  <a:lnTo>
                    <a:pt x="1598" y="1250"/>
                  </a:lnTo>
                  <a:lnTo>
                    <a:pt x="1610" y="1251"/>
                  </a:lnTo>
                  <a:lnTo>
                    <a:pt x="1624" y="1252"/>
                  </a:lnTo>
                  <a:lnTo>
                    <a:pt x="1624" y="1252"/>
                  </a:lnTo>
                  <a:lnTo>
                    <a:pt x="1637" y="1251"/>
                  </a:lnTo>
                  <a:lnTo>
                    <a:pt x="1651" y="1250"/>
                  </a:lnTo>
                  <a:lnTo>
                    <a:pt x="1663" y="1246"/>
                  </a:lnTo>
                  <a:lnTo>
                    <a:pt x="1675" y="1242"/>
                  </a:lnTo>
                  <a:lnTo>
                    <a:pt x="1686" y="1236"/>
                  </a:lnTo>
                  <a:lnTo>
                    <a:pt x="1698" y="1230"/>
                  </a:lnTo>
                  <a:lnTo>
                    <a:pt x="1708" y="1222"/>
                  </a:lnTo>
                  <a:lnTo>
                    <a:pt x="1718" y="1214"/>
                  </a:lnTo>
                  <a:lnTo>
                    <a:pt x="1726" y="1204"/>
                  </a:lnTo>
                  <a:lnTo>
                    <a:pt x="1734" y="1194"/>
                  </a:lnTo>
                  <a:lnTo>
                    <a:pt x="1740" y="1183"/>
                  </a:lnTo>
                  <a:lnTo>
                    <a:pt x="1746" y="1171"/>
                  </a:lnTo>
                  <a:lnTo>
                    <a:pt x="1750" y="1159"/>
                  </a:lnTo>
                  <a:lnTo>
                    <a:pt x="1754" y="1147"/>
                  </a:lnTo>
                  <a:lnTo>
                    <a:pt x="1755" y="1133"/>
                  </a:lnTo>
                  <a:lnTo>
                    <a:pt x="1756" y="1120"/>
                  </a:lnTo>
                  <a:lnTo>
                    <a:pt x="1756" y="1120"/>
                  </a:lnTo>
                  <a:lnTo>
                    <a:pt x="1756" y="1109"/>
                  </a:lnTo>
                  <a:lnTo>
                    <a:pt x="1754" y="1097"/>
                  </a:lnTo>
                  <a:lnTo>
                    <a:pt x="1752" y="1086"/>
                  </a:lnTo>
                  <a:lnTo>
                    <a:pt x="1748" y="1076"/>
                  </a:lnTo>
                  <a:lnTo>
                    <a:pt x="1745" y="1066"/>
                  </a:lnTo>
                  <a:lnTo>
                    <a:pt x="1739" y="1056"/>
                  </a:lnTo>
                  <a:lnTo>
                    <a:pt x="1734" y="1047"/>
                  </a:lnTo>
                  <a:lnTo>
                    <a:pt x="1727" y="1038"/>
                  </a:lnTo>
                  <a:lnTo>
                    <a:pt x="1720" y="1029"/>
                  </a:lnTo>
                  <a:lnTo>
                    <a:pt x="1712" y="1022"/>
                  </a:lnTo>
                  <a:lnTo>
                    <a:pt x="1703" y="1015"/>
                  </a:lnTo>
                  <a:lnTo>
                    <a:pt x="1694" y="1009"/>
                  </a:lnTo>
                  <a:lnTo>
                    <a:pt x="1685" y="1003"/>
                  </a:lnTo>
                  <a:lnTo>
                    <a:pt x="1675" y="999"/>
                  </a:lnTo>
                  <a:lnTo>
                    <a:pt x="1665" y="994"/>
                  </a:lnTo>
                  <a:lnTo>
                    <a:pt x="1654" y="992"/>
                  </a:lnTo>
                  <a:lnTo>
                    <a:pt x="1654" y="861"/>
                  </a:lnTo>
                  <a:lnTo>
                    <a:pt x="1654" y="861"/>
                  </a:lnTo>
                  <a:lnTo>
                    <a:pt x="1654" y="854"/>
                  </a:lnTo>
                  <a:lnTo>
                    <a:pt x="1652" y="847"/>
                  </a:lnTo>
                  <a:lnTo>
                    <a:pt x="1648" y="842"/>
                  </a:lnTo>
                  <a:lnTo>
                    <a:pt x="1645" y="837"/>
                  </a:lnTo>
                  <a:lnTo>
                    <a:pt x="1639" y="834"/>
                  </a:lnTo>
                  <a:lnTo>
                    <a:pt x="1634" y="831"/>
                  </a:lnTo>
                  <a:lnTo>
                    <a:pt x="1628" y="828"/>
                  </a:lnTo>
                  <a:lnTo>
                    <a:pt x="1621" y="828"/>
                  </a:lnTo>
                  <a:lnTo>
                    <a:pt x="1283" y="828"/>
                  </a:lnTo>
                  <a:lnTo>
                    <a:pt x="1283" y="745"/>
                  </a:lnTo>
                  <a:lnTo>
                    <a:pt x="1283" y="745"/>
                  </a:lnTo>
                  <a:lnTo>
                    <a:pt x="1293" y="742"/>
                  </a:lnTo>
                  <a:lnTo>
                    <a:pt x="1303" y="738"/>
                  </a:lnTo>
                  <a:lnTo>
                    <a:pt x="1313" y="733"/>
                  </a:lnTo>
                  <a:lnTo>
                    <a:pt x="1322" y="727"/>
                  </a:lnTo>
                  <a:lnTo>
                    <a:pt x="1331" y="722"/>
                  </a:lnTo>
                  <a:lnTo>
                    <a:pt x="1340" y="715"/>
                  </a:lnTo>
                  <a:lnTo>
                    <a:pt x="1348" y="707"/>
                  </a:lnTo>
                  <a:lnTo>
                    <a:pt x="1355" y="699"/>
                  </a:lnTo>
                  <a:lnTo>
                    <a:pt x="1361" y="690"/>
                  </a:lnTo>
                  <a:lnTo>
                    <a:pt x="1367" y="681"/>
                  </a:lnTo>
                  <a:lnTo>
                    <a:pt x="1371" y="671"/>
                  </a:lnTo>
                  <a:lnTo>
                    <a:pt x="1376" y="661"/>
                  </a:lnTo>
                  <a:lnTo>
                    <a:pt x="1379" y="650"/>
                  </a:lnTo>
                  <a:lnTo>
                    <a:pt x="1381" y="640"/>
                  </a:lnTo>
                  <a:lnTo>
                    <a:pt x="1383" y="629"/>
                  </a:lnTo>
                  <a:lnTo>
                    <a:pt x="1384" y="616"/>
                  </a:lnTo>
                  <a:lnTo>
                    <a:pt x="1384" y="616"/>
                  </a:lnTo>
                  <a:lnTo>
                    <a:pt x="1383" y="605"/>
                  </a:lnTo>
                  <a:lnTo>
                    <a:pt x="1381" y="594"/>
                  </a:lnTo>
                  <a:lnTo>
                    <a:pt x="1379" y="583"/>
                  </a:lnTo>
                  <a:lnTo>
                    <a:pt x="1376" y="573"/>
                  </a:lnTo>
                  <a:lnTo>
                    <a:pt x="1371" y="563"/>
                  </a:lnTo>
                  <a:lnTo>
                    <a:pt x="1367" y="553"/>
                  </a:lnTo>
                  <a:lnTo>
                    <a:pt x="1361" y="544"/>
                  </a:lnTo>
                  <a:lnTo>
                    <a:pt x="1355" y="535"/>
                  </a:lnTo>
                  <a:lnTo>
                    <a:pt x="1348" y="527"/>
                  </a:lnTo>
                  <a:lnTo>
                    <a:pt x="1340" y="519"/>
                  </a:lnTo>
                  <a:lnTo>
                    <a:pt x="1331" y="512"/>
                  </a:lnTo>
                  <a:lnTo>
                    <a:pt x="1322" y="506"/>
                  </a:lnTo>
                  <a:lnTo>
                    <a:pt x="1313" y="501"/>
                  </a:lnTo>
                  <a:lnTo>
                    <a:pt x="1303" y="495"/>
                  </a:lnTo>
                  <a:lnTo>
                    <a:pt x="1293" y="492"/>
                  </a:lnTo>
                  <a:lnTo>
                    <a:pt x="1283" y="489"/>
                  </a:lnTo>
                  <a:lnTo>
                    <a:pt x="1283" y="371"/>
                  </a:lnTo>
                  <a:lnTo>
                    <a:pt x="1283" y="371"/>
                  </a:lnTo>
                  <a:lnTo>
                    <a:pt x="1282" y="365"/>
                  </a:lnTo>
                  <a:lnTo>
                    <a:pt x="1279" y="359"/>
                  </a:lnTo>
                  <a:lnTo>
                    <a:pt x="1277" y="353"/>
                  </a:lnTo>
                  <a:lnTo>
                    <a:pt x="1273" y="349"/>
                  </a:lnTo>
                  <a:lnTo>
                    <a:pt x="1268" y="344"/>
                  </a:lnTo>
                  <a:lnTo>
                    <a:pt x="1263" y="342"/>
                  </a:lnTo>
                  <a:lnTo>
                    <a:pt x="1256" y="340"/>
                  </a:lnTo>
                  <a:lnTo>
                    <a:pt x="1250" y="338"/>
                  </a:lnTo>
                  <a:lnTo>
                    <a:pt x="911" y="338"/>
                  </a:lnTo>
                  <a:lnTo>
                    <a:pt x="911" y="260"/>
                  </a:lnTo>
                  <a:lnTo>
                    <a:pt x="911" y="260"/>
                  </a:lnTo>
                  <a:lnTo>
                    <a:pt x="922" y="257"/>
                  </a:lnTo>
                  <a:lnTo>
                    <a:pt x="932" y="252"/>
                  </a:lnTo>
                  <a:lnTo>
                    <a:pt x="941" y="248"/>
                  </a:lnTo>
                  <a:lnTo>
                    <a:pt x="950" y="242"/>
                  </a:lnTo>
                  <a:lnTo>
                    <a:pt x="959" y="235"/>
                  </a:lnTo>
                  <a:lnTo>
                    <a:pt x="968" y="229"/>
                  </a:lnTo>
                  <a:lnTo>
                    <a:pt x="974" y="222"/>
                  </a:lnTo>
                  <a:lnTo>
                    <a:pt x="982" y="213"/>
                  </a:lnTo>
                  <a:lnTo>
                    <a:pt x="988" y="205"/>
                  </a:lnTo>
                  <a:lnTo>
                    <a:pt x="993" y="195"/>
                  </a:lnTo>
                  <a:lnTo>
                    <a:pt x="998" y="186"/>
                  </a:lnTo>
                  <a:lnTo>
                    <a:pt x="1002" y="176"/>
                  </a:lnTo>
                  <a:lnTo>
                    <a:pt x="1006" y="165"/>
                  </a:lnTo>
                  <a:lnTo>
                    <a:pt x="1008" y="155"/>
                  </a:lnTo>
                  <a:lnTo>
                    <a:pt x="1009" y="143"/>
                  </a:lnTo>
                  <a:lnTo>
                    <a:pt x="1010" y="132"/>
                  </a:lnTo>
                  <a:lnTo>
                    <a:pt x="1010" y="132"/>
                  </a:lnTo>
                  <a:lnTo>
                    <a:pt x="1009" y="119"/>
                  </a:lnTo>
                  <a:lnTo>
                    <a:pt x="1007" y="105"/>
                  </a:lnTo>
                  <a:lnTo>
                    <a:pt x="1004" y="93"/>
                  </a:lnTo>
                  <a:lnTo>
                    <a:pt x="1000" y="81"/>
                  </a:lnTo>
                  <a:lnTo>
                    <a:pt x="995" y="69"/>
                  </a:lnTo>
                  <a:lnTo>
                    <a:pt x="988" y="58"/>
                  </a:lnTo>
                  <a:lnTo>
                    <a:pt x="980" y="48"/>
                  </a:lnTo>
                  <a:lnTo>
                    <a:pt x="971" y="38"/>
                  </a:lnTo>
                  <a:lnTo>
                    <a:pt x="962" y="30"/>
                  </a:lnTo>
                  <a:lnTo>
                    <a:pt x="952" y="22"/>
                  </a:lnTo>
                  <a:lnTo>
                    <a:pt x="941" y="16"/>
                  </a:lnTo>
                  <a:lnTo>
                    <a:pt x="930" y="10"/>
                  </a:lnTo>
                  <a:lnTo>
                    <a:pt x="917" y="6"/>
                  </a:lnTo>
                  <a:lnTo>
                    <a:pt x="905" y="2"/>
                  </a:lnTo>
                  <a:lnTo>
                    <a:pt x="891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865" y="1"/>
                  </a:lnTo>
                  <a:lnTo>
                    <a:pt x="851" y="2"/>
                  </a:lnTo>
                  <a:lnTo>
                    <a:pt x="839" y="6"/>
                  </a:lnTo>
                  <a:lnTo>
                    <a:pt x="826" y="10"/>
                  </a:lnTo>
                  <a:lnTo>
                    <a:pt x="815" y="16"/>
                  </a:lnTo>
                  <a:lnTo>
                    <a:pt x="804" y="22"/>
                  </a:lnTo>
                  <a:lnTo>
                    <a:pt x="794" y="30"/>
                  </a:lnTo>
                  <a:lnTo>
                    <a:pt x="785" y="38"/>
                  </a:lnTo>
                  <a:lnTo>
                    <a:pt x="776" y="48"/>
                  </a:lnTo>
                  <a:lnTo>
                    <a:pt x="768" y="58"/>
                  </a:lnTo>
                  <a:lnTo>
                    <a:pt x="763" y="69"/>
                  </a:lnTo>
                  <a:lnTo>
                    <a:pt x="757" y="81"/>
                  </a:lnTo>
                  <a:lnTo>
                    <a:pt x="752" y="93"/>
                  </a:lnTo>
                  <a:lnTo>
                    <a:pt x="749" y="105"/>
                  </a:lnTo>
                  <a:lnTo>
                    <a:pt x="747" y="119"/>
                  </a:lnTo>
                  <a:lnTo>
                    <a:pt x="746" y="132"/>
                  </a:lnTo>
                  <a:lnTo>
                    <a:pt x="746" y="132"/>
                  </a:lnTo>
                  <a:lnTo>
                    <a:pt x="747" y="143"/>
                  </a:lnTo>
                  <a:lnTo>
                    <a:pt x="748" y="155"/>
                  </a:lnTo>
                  <a:lnTo>
                    <a:pt x="750" y="166"/>
                  </a:lnTo>
                  <a:lnTo>
                    <a:pt x="754" y="176"/>
                  </a:lnTo>
                  <a:lnTo>
                    <a:pt x="758" y="186"/>
                  </a:lnTo>
                  <a:lnTo>
                    <a:pt x="763" y="196"/>
                  </a:lnTo>
                  <a:lnTo>
                    <a:pt x="768" y="205"/>
                  </a:lnTo>
                  <a:lnTo>
                    <a:pt x="775" y="214"/>
                  </a:lnTo>
                  <a:lnTo>
                    <a:pt x="782" y="222"/>
                  </a:lnTo>
                  <a:lnTo>
                    <a:pt x="789" y="229"/>
                  </a:lnTo>
                  <a:lnTo>
                    <a:pt x="797" y="237"/>
                  </a:lnTo>
                  <a:lnTo>
                    <a:pt x="806" y="242"/>
                  </a:lnTo>
                  <a:lnTo>
                    <a:pt x="815" y="248"/>
                  </a:lnTo>
                  <a:lnTo>
                    <a:pt x="825" y="252"/>
                  </a:lnTo>
                  <a:lnTo>
                    <a:pt x="835" y="257"/>
                  </a:lnTo>
                  <a:lnTo>
                    <a:pt x="845" y="260"/>
                  </a:lnTo>
                  <a:lnTo>
                    <a:pt x="845" y="338"/>
                  </a:lnTo>
                  <a:lnTo>
                    <a:pt x="507" y="338"/>
                  </a:lnTo>
                  <a:lnTo>
                    <a:pt x="507" y="338"/>
                  </a:lnTo>
                  <a:lnTo>
                    <a:pt x="500" y="340"/>
                  </a:lnTo>
                  <a:lnTo>
                    <a:pt x="493" y="342"/>
                  </a:lnTo>
                  <a:lnTo>
                    <a:pt x="488" y="344"/>
                  </a:lnTo>
                  <a:lnTo>
                    <a:pt x="483" y="349"/>
                  </a:lnTo>
                  <a:lnTo>
                    <a:pt x="479" y="353"/>
                  </a:lnTo>
                  <a:lnTo>
                    <a:pt x="477" y="359"/>
                  </a:lnTo>
                  <a:lnTo>
                    <a:pt x="474" y="365"/>
                  </a:lnTo>
                  <a:lnTo>
                    <a:pt x="473" y="371"/>
                  </a:lnTo>
                  <a:lnTo>
                    <a:pt x="473" y="490"/>
                  </a:lnTo>
                  <a:lnTo>
                    <a:pt x="473" y="490"/>
                  </a:lnTo>
                  <a:lnTo>
                    <a:pt x="463" y="492"/>
                  </a:lnTo>
                  <a:lnTo>
                    <a:pt x="453" y="497"/>
                  </a:lnTo>
                  <a:lnTo>
                    <a:pt x="443" y="501"/>
                  </a:lnTo>
                  <a:lnTo>
                    <a:pt x="434" y="507"/>
                  </a:lnTo>
                  <a:lnTo>
                    <a:pt x="425" y="513"/>
                  </a:lnTo>
                  <a:lnTo>
                    <a:pt x="416" y="520"/>
                  </a:lnTo>
                  <a:lnTo>
                    <a:pt x="408" y="528"/>
                  </a:lnTo>
                  <a:lnTo>
                    <a:pt x="401" y="536"/>
                  </a:lnTo>
                  <a:lnTo>
                    <a:pt x="395" y="545"/>
                  </a:lnTo>
                  <a:lnTo>
                    <a:pt x="389" y="554"/>
                  </a:lnTo>
                  <a:lnTo>
                    <a:pt x="385" y="564"/>
                  </a:lnTo>
                  <a:lnTo>
                    <a:pt x="380" y="574"/>
                  </a:lnTo>
                  <a:lnTo>
                    <a:pt x="377" y="584"/>
                  </a:lnTo>
                  <a:lnTo>
                    <a:pt x="375" y="595"/>
                  </a:lnTo>
                  <a:lnTo>
                    <a:pt x="373" y="606"/>
                  </a:lnTo>
                  <a:lnTo>
                    <a:pt x="372" y="618"/>
                  </a:lnTo>
                  <a:lnTo>
                    <a:pt x="372" y="618"/>
                  </a:lnTo>
                  <a:lnTo>
                    <a:pt x="373" y="629"/>
                  </a:lnTo>
                  <a:lnTo>
                    <a:pt x="375" y="640"/>
                  </a:lnTo>
                  <a:lnTo>
                    <a:pt x="377" y="651"/>
                  </a:lnTo>
                  <a:lnTo>
                    <a:pt x="380" y="661"/>
                  </a:lnTo>
                  <a:lnTo>
                    <a:pt x="385" y="673"/>
                  </a:lnTo>
                  <a:lnTo>
                    <a:pt x="389" y="681"/>
                  </a:lnTo>
                  <a:lnTo>
                    <a:pt x="395" y="690"/>
                  </a:lnTo>
                  <a:lnTo>
                    <a:pt x="401" y="699"/>
                  </a:lnTo>
                  <a:lnTo>
                    <a:pt x="408" y="707"/>
                  </a:lnTo>
                  <a:lnTo>
                    <a:pt x="416" y="715"/>
                  </a:lnTo>
                  <a:lnTo>
                    <a:pt x="425" y="722"/>
                  </a:lnTo>
                  <a:lnTo>
                    <a:pt x="434" y="729"/>
                  </a:lnTo>
                  <a:lnTo>
                    <a:pt x="443" y="734"/>
                  </a:lnTo>
                  <a:lnTo>
                    <a:pt x="453" y="739"/>
                  </a:lnTo>
                  <a:lnTo>
                    <a:pt x="463" y="743"/>
                  </a:lnTo>
                  <a:lnTo>
                    <a:pt x="473" y="745"/>
                  </a:lnTo>
                  <a:lnTo>
                    <a:pt x="473" y="828"/>
                  </a:lnTo>
                  <a:lnTo>
                    <a:pt x="135" y="828"/>
                  </a:lnTo>
                  <a:lnTo>
                    <a:pt x="135" y="828"/>
                  </a:lnTo>
                  <a:lnTo>
                    <a:pt x="128" y="829"/>
                  </a:lnTo>
                  <a:lnTo>
                    <a:pt x="122" y="831"/>
                  </a:lnTo>
                  <a:lnTo>
                    <a:pt x="117" y="834"/>
                  </a:lnTo>
                  <a:lnTo>
                    <a:pt x="111" y="838"/>
                  </a:lnTo>
                  <a:lnTo>
                    <a:pt x="108" y="843"/>
                  </a:lnTo>
                  <a:lnTo>
                    <a:pt x="104" y="848"/>
                  </a:lnTo>
                  <a:lnTo>
                    <a:pt x="102" y="854"/>
                  </a:lnTo>
                  <a:lnTo>
                    <a:pt x="102" y="861"/>
                  </a:lnTo>
                  <a:lnTo>
                    <a:pt x="102" y="992"/>
                  </a:lnTo>
                  <a:lnTo>
                    <a:pt x="102" y="992"/>
                  </a:lnTo>
                  <a:lnTo>
                    <a:pt x="91" y="995"/>
                  </a:lnTo>
                  <a:lnTo>
                    <a:pt x="81" y="999"/>
                  </a:lnTo>
                  <a:lnTo>
                    <a:pt x="71" y="1003"/>
                  </a:lnTo>
                  <a:lnTo>
                    <a:pt x="62" y="1009"/>
                  </a:lnTo>
                  <a:lnTo>
                    <a:pt x="53" y="1015"/>
                  </a:lnTo>
                  <a:lnTo>
                    <a:pt x="44" y="1022"/>
                  </a:lnTo>
                  <a:lnTo>
                    <a:pt x="36" y="1030"/>
                  </a:lnTo>
                  <a:lnTo>
                    <a:pt x="29" y="1038"/>
                  </a:lnTo>
                  <a:lnTo>
                    <a:pt x="22" y="1047"/>
                  </a:lnTo>
                  <a:lnTo>
                    <a:pt x="17" y="1056"/>
                  </a:lnTo>
                  <a:lnTo>
                    <a:pt x="12" y="1066"/>
                  </a:lnTo>
                  <a:lnTo>
                    <a:pt x="8" y="1076"/>
                  </a:lnTo>
                  <a:lnTo>
                    <a:pt x="4" y="1086"/>
                  </a:lnTo>
                  <a:lnTo>
                    <a:pt x="2" y="1097"/>
                  </a:lnTo>
                  <a:lnTo>
                    <a:pt x="0" y="1109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1" y="1134"/>
                  </a:lnTo>
                  <a:lnTo>
                    <a:pt x="2" y="1147"/>
                  </a:lnTo>
                  <a:lnTo>
                    <a:pt x="6" y="1160"/>
                  </a:lnTo>
                  <a:lnTo>
                    <a:pt x="10" y="1171"/>
                  </a:lnTo>
                  <a:lnTo>
                    <a:pt x="16" y="1184"/>
                  </a:lnTo>
                  <a:lnTo>
                    <a:pt x="22" y="1194"/>
                  </a:lnTo>
                  <a:lnTo>
                    <a:pt x="30" y="1205"/>
                  </a:lnTo>
                  <a:lnTo>
                    <a:pt x="39" y="1214"/>
                  </a:lnTo>
                  <a:lnTo>
                    <a:pt x="48" y="1222"/>
                  </a:lnTo>
                  <a:lnTo>
                    <a:pt x="58" y="1230"/>
                  </a:lnTo>
                  <a:lnTo>
                    <a:pt x="70" y="1236"/>
                  </a:lnTo>
                  <a:lnTo>
                    <a:pt x="81" y="1242"/>
                  </a:lnTo>
                  <a:lnTo>
                    <a:pt x="93" y="1246"/>
                  </a:lnTo>
                  <a:lnTo>
                    <a:pt x="105" y="1250"/>
                  </a:lnTo>
                  <a:lnTo>
                    <a:pt x="119" y="1252"/>
                  </a:lnTo>
                  <a:lnTo>
                    <a:pt x="132" y="1252"/>
                  </a:lnTo>
                  <a:lnTo>
                    <a:pt x="132" y="1252"/>
                  </a:lnTo>
                  <a:close/>
                  <a:moveTo>
                    <a:pt x="945" y="618"/>
                  </a:moveTo>
                  <a:lnTo>
                    <a:pt x="945" y="618"/>
                  </a:lnTo>
                  <a:lnTo>
                    <a:pt x="945" y="624"/>
                  </a:lnTo>
                  <a:lnTo>
                    <a:pt x="944" y="631"/>
                  </a:lnTo>
                  <a:lnTo>
                    <a:pt x="940" y="643"/>
                  </a:lnTo>
                  <a:lnTo>
                    <a:pt x="934" y="655"/>
                  </a:lnTo>
                  <a:lnTo>
                    <a:pt x="925" y="665"/>
                  </a:lnTo>
                  <a:lnTo>
                    <a:pt x="915" y="674"/>
                  </a:lnTo>
                  <a:lnTo>
                    <a:pt x="904" y="679"/>
                  </a:lnTo>
                  <a:lnTo>
                    <a:pt x="891" y="684"/>
                  </a:lnTo>
                  <a:lnTo>
                    <a:pt x="885" y="685"/>
                  </a:lnTo>
                  <a:lnTo>
                    <a:pt x="878" y="685"/>
                  </a:lnTo>
                  <a:lnTo>
                    <a:pt x="878" y="685"/>
                  </a:lnTo>
                  <a:lnTo>
                    <a:pt x="871" y="685"/>
                  </a:lnTo>
                  <a:lnTo>
                    <a:pt x="865" y="684"/>
                  </a:lnTo>
                  <a:lnTo>
                    <a:pt x="852" y="679"/>
                  </a:lnTo>
                  <a:lnTo>
                    <a:pt x="841" y="674"/>
                  </a:lnTo>
                  <a:lnTo>
                    <a:pt x="831" y="665"/>
                  </a:lnTo>
                  <a:lnTo>
                    <a:pt x="822" y="655"/>
                  </a:lnTo>
                  <a:lnTo>
                    <a:pt x="816" y="643"/>
                  </a:lnTo>
                  <a:lnTo>
                    <a:pt x="812" y="631"/>
                  </a:lnTo>
                  <a:lnTo>
                    <a:pt x="812" y="624"/>
                  </a:lnTo>
                  <a:lnTo>
                    <a:pt x="811" y="618"/>
                  </a:lnTo>
                  <a:lnTo>
                    <a:pt x="811" y="618"/>
                  </a:lnTo>
                  <a:lnTo>
                    <a:pt x="812" y="611"/>
                  </a:lnTo>
                  <a:lnTo>
                    <a:pt x="812" y="604"/>
                  </a:lnTo>
                  <a:lnTo>
                    <a:pt x="816" y="592"/>
                  </a:lnTo>
                  <a:lnTo>
                    <a:pt x="822" y="581"/>
                  </a:lnTo>
                  <a:lnTo>
                    <a:pt x="831" y="571"/>
                  </a:lnTo>
                  <a:lnTo>
                    <a:pt x="841" y="562"/>
                  </a:lnTo>
                  <a:lnTo>
                    <a:pt x="852" y="556"/>
                  </a:lnTo>
                  <a:lnTo>
                    <a:pt x="865" y="551"/>
                  </a:lnTo>
                  <a:lnTo>
                    <a:pt x="871" y="550"/>
                  </a:lnTo>
                  <a:lnTo>
                    <a:pt x="878" y="550"/>
                  </a:lnTo>
                  <a:lnTo>
                    <a:pt x="878" y="550"/>
                  </a:lnTo>
                  <a:lnTo>
                    <a:pt x="885" y="550"/>
                  </a:lnTo>
                  <a:lnTo>
                    <a:pt x="891" y="551"/>
                  </a:lnTo>
                  <a:lnTo>
                    <a:pt x="904" y="556"/>
                  </a:lnTo>
                  <a:lnTo>
                    <a:pt x="915" y="562"/>
                  </a:lnTo>
                  <a:lnTo>
                    <a:pt x="925" y="571"/>
                  </a:lnTo>
                  <a:lnTo>
                    <a:pt x="934" y="581"/>
                  </a:lnTo>
                  <a:lnTo>
                    <a:pt x="940" y="592"/>
                  </a:lnTo>
                  <a:lnTo>
                    <a:pt x="944" y="604"/>
                  </a:lnTo>
                  <a:lnTo>
                    <a:pt x="945" y="611"/>
                  </a:lnTo>
                  <a:lnTo>
                    <a:pt x="945" y="618"/>
                  </a:lnTo>
                  <a:lnTo>
                    <a:pt x="945" y="618"/>
                  </a:lnTo>
                  <a:close/>
                  <a:moveTo>
                    <a:pt x="945" y="1121"/>
                  </a:moveTo>
                  <a:lnTo>
                    <a:pt x="945" y="1121"/>
                  </a:lnTo>
                  <a:lnTo>
                    <a:pt x="945" y="1128"/>
                  </a:lnTo>
                  <a:lnTo>
                    <a:pt x="944" y="1134"/>
                  </a:lnTo>
                  <a:lnTo>
                    <a:pt x="940" y="1147"/>
                  </a:lnTo>
                  <a:lnTo>
                    <a:pt x="934" y="1158"/>
                  </a:lnTo>
                  <a:lnTo>
                    <a:pt x="925" y="1168"/>
                  </a:lnTo>
                  <a:lnTo>
                    <a:pt x="915" y="1176"/>
                  </a:lnTo>
                  <a:lnTo>
                    <a:pt x="904" y="1183"/>
                  </a:lnTo>
                  <a:lnTo>
                    <a:pt x="891" y="1186"/>
                  </a:lnTo>
                  <a:lnTo>
                    <a:pt x="885" y="1187"/>
                  </a:lnTo>
                  <a:lnTo>
                    <a:pt x="878" y="1187"/>
                  </a:lnTo>
                  <a:lnTo>
                    <a:pt x="878" y="1187"/>
                  </a:lnTo>
                  <a:lnTo>
                    <a:pt x="871" y="1187"/>
                  </a:lnTo>
                  <a:lnTo>
                    <a:pt x="865" y="1186"/>
                  </a:lnTo>
                  <a:lnTo>
                    <a:pt x="852" y="1183"/>
                  </a:lnTo>
                  <a:lnTo>
                    <a:pt x="841" y="1176"/>
                  </a:lnTo>
                  <a:lnTo>
                    <a:pt x="831" y="1168"/>
                  </a:lnTo>
                  <a:lnTo>
                    <a:pt x="822" y="1158"/>
                  </a:lnTo>
                  <a:lnTo>
                    <a:pt x="816" y="1147"/>
                  </a:lnTo>
                  <a:lnTo>
                    <a:pt x="812" y="1134"/>
                  </a:lnTo>
                  <a:lnTo>
                    <a:pt x="812" y="1128"/>
                  </a:lnTo>
                  <a:lnTo>
                    <a:pt x="811" y="1121"/>
                  </a:lnTo>
                  <a:lnTo>
                    <a:pt x="811" y="1121"/>
                  </a:lnTo>
                  <a:lnTo>
                    <a:pt x="812" y="1114"/>
                  </a:lnTo>
                  <a:lnTo>
                    <a:pt x="812" y="1107"/>
                  </a:lnTo>
                  <a:lnTo>
                    <a:pt x="816" y="1094"/>
                  </a:lnTo>
                  <a:lnTo>
                    <a:pt x="822" y="1083"/>
                  </a:lnTo>
                  <a:lnTo>
                    <a:pt x="831" y="1073"/>
                  </a:lnTo>
                  <a:lnTo>
                    <a:pt x="841" y="1065"/>
                  </a:lnTo>
                  <a:lnTo>
                    <a:pt x="852" y="1059"/>
                  </a:lnTo>
                  <a:lnTo>
                    <a:pt x="865" y="1055"/>
                  </a:lnTo>
                  <a:lnTo>
                    <a:pt x="871" y="1054"/>
                  </a:lnTo>
                  <a:lnTo>
                    <a:pt x="878" y="1054"/>
                  </a:lnTo>
                  <a:lnTo>
                    <a:pt x="878" y="1054"/>
                  </a:lnTo>
                  <a:lnTo>
                    <a:pt x="885" y="1054"/>
                  </a:lnTo>
                  <a:lnTo>
                    <a:pt x="891" y="1055"/>
                  </a:lnTo>
                  <a:lnTo>
                    <a:pt x="904" y="1059"/>
                  </a:lnTo>
                  <a:lnTo>
                    <a:pt x="915" y="1065"/>
                  </a:lnTo>
                  <a:lnTo>
                    <a:pt x="925" y="1073"/>
                  </a:lnTo>
                  <a:lnTo>
                    <a:pt x="934" y="1083"/>
                  </a:lnTo>
                  <a:lnTo>
                    <a:pt x="940" y="1094"/>
                  </a:lnTo>
                  <a:lnTo>
                    <a:pt x="944" y="1107"/>
                  </a:lnTo>
                  <a:lnTo>
                    <a:pt x="945" y="1114"/>
                  </a:lnTo>
                  <a:lnTo>
                    <a:pt x="945" y="1121"/>
                  </a:lnTo>
                  <a:lnTo>
                    <a:pt x="945" y="1121"/>
                  </a:lnTo>
                  <a:close/>
                  <a:moveTo>
                    <a:pt x="1691" y="1121"/>
                  </a:moveTo>
                  <a:lnTo>
                    <a:pt x="1691" y="1121"/>
                  </a:lnTo>
                  <a:lnTo>
                    <a:pt x="1691" y="1128"/>
                  </a:lnTo>
                  <a:lnTo>
                    <a:pt x="1690" y="1134"/>
                  </a:lnTo>
                  <a:lnTo>
                    <a:pt x="1685" y="1147"/>
                  </a:lnTo>
                  <a:lnTo>
                    <a:pt x="1680" y="1158"/>
                  </a:lnTo>
                  <a:lnTo>
                    <a:pt x="1671" y="1168"/>
                  </a:lnTo>
                  <a:lnTo>
                    <a:pt x="1661" y="1176"/>
                  </a:lnTo>
                  <a:lnTo>
                    <a:pt x="1649" y="1183"/>
                  </a:lnTo>
                  <a:lnTo>
                    <a:pt x="1637" y="1186"/>
                  </a:lnTo>
                  <a:lnTo>
                    <a:pt x="1630" y="1187"/>
                  </a:lnTo>
                  <a:lnTo>
                    <a:pt x="1624" y="1187"/>
                  </a:lnTo>
                  <a:lnTo>
                    <a:pt x="1624" y="1187"/>
                  </a:lnTo>
                  <a:lnTo>
                    <a:pt x="1617" y="1187"/>
                  </a:lnTo>
                  <a:lnTo>
                    <a:pt x="1610" y="1186"/>
                  </a:lnTo>
                  <a:lnTo>
                    <a:pt x="1598" y="1183"/>
                  </a:lnTo>
                  <a:lnTo>
                    <a:pt x="1587" y="1176"/>
                  </a:lnTo>
                  <a:lnTo>
                    <a:pt x="1577" y="1168"/>
                  </a:lnTo>
                  <a:lnTo>
                    <a:pt x="1568" y="1158"/>
                  </a:lnTo>
                  <a:lnTo>
                    <a:pt x="1562" y="1147"/>
                  </a:lnTo>
                  <a:lnTo>
                    <a:pt x="1558" y="1134"/>
                  </a:lnTo>
                  <a:lnTo>
                    <a:pt x="1556" y="1128"/>
                  </a:lnTo>
                  <a:lnTo>
                    <a:pt x="1556" y="1121"/>
                  </a:lnTo>
                  <a:lnTo>
                    <a:pt x="1556" y="1121"/>
                  </a:lnTo>
                  <a:lnTo>
                    <a:pt x="1556" y="1114"/>
                  </a:lnTo>
                  <a:lnTo>
                    <a:pt x="1558" y="1107"/>
                  </a:lnTo>
                  <a:lnTo>
                    <a:pt x="1562" y="1094"/>
                  </a:lnTo>
                  <a:lnTo>
                    <a:pt x="1568" y="1083"/>
                  </a:lnTo>
                  <a:lnTo>
                    <a:pt x="1577" y="1073"/>
                  </a:lnTo>
                  <a:lnTo>
                    <a:pt x="1587" y="1065"/>
                  </a:lnTo>
                  <a:lnTo>
                    <a:pt x="1598" y="1059"/>
                  </a:lnTo>
                  <a:lnTo>
                    <a:pt x="1610" y="1055"/>
                  </a:lnTo>
                  <a:lnTo>
                    <a:pt x="1617" y="1054"/>
                  </a:lnTo>
                  <a:lnTo>
                    <a:pt x="1624" y="1054"/>
                  </a:lnTo>
                  <a:lnTo>
                    <a:pt x="1624" y="1054"/>
                  </a:lnTo>
                  <a:lnTo>
                    <a:pt x="1630" y="1054"/>
                  </a:lnTo>
                  <a:lnTo>
                    <a:pt x="1637" y="1055"/>
                  </a:lnTo>
                  <a:lnTo>
                    <a:pt x="1649" y="1059"/>
                  </a:lnTo>
                  <a:lnTo>
                    <a:pt x="1662" y="1065"/>
                  </a:lnTo>
                  <a:lnTo>
                    <a:pt x="1671" y="1073"/>
                  </a:lnTo>
                  <a:lnTo>
                    <a:pt x="1680" y="1083"/>
                  </a:lnTo>
                  <a:lnTo>
                    <a:pt x="1685" y="1094"/>
                  </a:lnTo>
                  <a:lnTo>
                    <a:pt x="1690" y="1107"/>
                  </a:lnTo>
                  <a:lnTo>
                    <a:pt x="1691" y="1114"/>
                  </a:lnTo>
                  <a:lnTo>
                    <a:pt x="1691" y="1121"/>
                  </a:lnTo>
                  <a:lnTo>
                    <a:pt x="1691" y="1121"/>
                  </a:lnTo>
                  <a:close/>
                  <a:moveTo>
                    <a:pt x="1318" y="1121"/>
                  </a:moveTo>
                  <a:lnTo>
                    <a:pt x="1318" y="1121"/>
                  </a:lnTo>
                  <a:lnTo>
                    <a:pt x="1318" y="1128"/>
                  </a:lnTo>
                  <a:lnTo>
                    <a:pt x="1316" y="1134"/>
                  </a:lnTo>
                  <a:lnTo>
                    <a:pt x="1313" y="1147"/>
                  </a:lnTo>
                  <a:lnTo>
                    <a:pt x="1306" y="1158"/>
                  </a:lnTo>
                  <a:lnTo>
                    <a:pt x="1298" y="1168"/>
                  </a:lnTo>
                  <a:lnTo>
                    <a:pt x="1288" y="1176"/>
                  </a:lnTo>
                  <a:lnTo>
                    <a:pt x="1277" y="1183"/>
                  </a:lnTo>
                  <a:lnTo>
                    <a:pt x="1265" y="1186"/>
                  </a:lnTo>
                  <a:lnTo>
                    <a:pt x="1258" y="1187"/>
                  </a:lnTo>
                  <a:lnTo>
                    <a:pt x="1251" y="1187"/>
                  </a:lnTo>
                  <a:lnTo>
                    <a:pt x="1251" y="1187"/>
                  </a:lnTo>
                  <a:lnTo>
                    <a:pt x="1244" y="1187"/>
                  </a:lnTo>
                  <a:lnTo>
                    <a:pt x="1237" y="1186"/>
                  </a:lnTo>
                  <a:lnTo>
                    <a:pt x="1224" y="1183"/>
                  </a:lnTo>
                  <a:lnTo>
                    <a:pt x="1213" y="1176"/>
                  </a:lnTo>
                  <a:lnTo>
                    <a:pt x="1203" y="1168"/>
                  </a:lnTo>
                  <a:lnTo>
                    <a:pt x="1195" y="1158"/>
                  </a:lnTo>
                  <a:lnTo>
                    <a:pt x="1189" y="1147"/>
                  </a:lnTo>
                  <a:lnTo>
                    <a:pt x="1185" y="1134"/>
                  </a:lnTo>
                  <a:lnTo>
                    <a:pt x="1184" y="1128"/>
                  </a:lnTo>
                  <a:lnTo>
                    <a:pt x="1184" y="1121"/>
                  </a:lnTo>
                  <a:lnTo>
                    <a:pt x="1184" y="1121"/>
                  </a:lnTo>
                  <a:lnTo>
                    <a:pt x="1184" y="1114"/>
                  </a:lnTo>
                  <a:lnTo>
                    <a:pt x="1185" y="1107"/>
                  </a:lnTo>
                  <a:lnTo>
                    <a:pt x="1189" y="1094"/>
                  </a:lnTo>
                  <a:lnTo>
                    <a:pt x="1195" y="1083"/>
                  </a:lnTo>
                  <a:lnTo>
                    <a:pt x="1203" y="1073"/>
                  </a:lnTo>
                  <a:lnTo>
                    <a:pt x="1213" y="1065"/>
                  </a:lnTo>
                  <a:lnTo>
                    <a:pt x="1224" y="1059"/>
                  </a:lnTo>
                  <a:lnTo>
                    <a:pt x="1237" y="1055"/>
                  </a:lnTo>
                  <a:lnTo>
                    <a:pt x="1244" y="1054"/>
                  </a:lnTo>
                  <a:lnTo>
                    <a:pt x="1251" y="1054"/>
                  </a:lnTo>
                  <a:lnTo>
                    <a:pt x="1251" y="1054"/>
                  </a:lnTo>
                  <a:lnTo>
                    <a:pt x="1258" y="1054"/>
                  </a:lnTo>
                  <a:lnTo>
                    <a:pt x="1265" y="1055"/>
                  </a:lnTo>
                  <a:lnTo>
                    <a:pt x="1277" y="1059"/>
                  </a:lnTo>
                  <a:lnTo>
                    <a:pt x="1288" y="1065"/>
                  </a:lnTo>
                  <a:lnTo>
                    <a:pt x="1298" y="1073"/>
                  </a:lnTo>
                  <a:lnTo>
                    <a:pt x="1306" y="1083"/>
                  </a:lnTo>
                  <a:lnTo>
                    <a:pt x="1313" y="1094"/>
                  </a:lnTo>
                  <a:lnTo>
                    <a:pt x="1316" y="1107"/>
                  </a:lnTo>
                  <a:lnTo>
                    <a:pt x="1318" y="1114"/>
                  </a:lnTo>
                  <a:lnTo>
                    <a:pt x="1318" y="1121"/>
                  </a:lnTo>
                  <a:lnTo>
                    <a:pt x="1318" y="1121"/>
                  </a:lnTo>
                  <a:close/>
                  <a:moveTo>
                    <a:pt x="1318" y="618"/>
                  </a:moveTo>
                  <a:lnTo>
                    <a:pt x="1318" y="618"/>
                  </a:lnTo>
                  <a:lnTo>
                    <a:pt x="1318" y="624"/>
                  </a:lnTo>
                  <a:lnTo>
                    <a:pt x="1316" y="631"/>
                  </a:lnTo>
                  <a:lnTo>
                    <a:pt x="1313" y="643"/>
                  </a:lnTo>
                  <a:lnTo>
                    <a:pt x="1306" y="655"/>
                  </a:lnTo>
                  <a:lnTo>
                    <a:pt x="1298" y="665"/>
                  </a:lnTo>
                  <a:lnTo>
                    <a:pt x="1288" y="674"/>
                  </a:lnTo>
                  <a:lnTo>
                    <a:pt x="1277" y="679"/>
                  </a:lnTo>
                  <a:lnTo>
                    <a:pt x="1265" y="684"/>
                  </a:lnTo>
                  <a:lnTo>
                    <a:pt x="1258" y="685"/>
                  </a:lnTo>
                  <a:lnTo>
                    <a:pt x="1251" y="685"/>
                  </a:lnTo>
                  <a:lnTo>
                    <a:pt x="1251" y="685"/>
                  </a:lnTo>
                  <a:lnTo>
                    <a:pt x="1244" y="685"/>
                  </a:lnTo>
                  <a:lnTo>
                    <a:pt x="1237" y="684"/>
                  </a:lnTo>
                  <a:lnTo>
                    <a:pt x="1224" y="679"/>
                  </a:lnTo>
                  <a:lnTo>
                    <a:pt x="1213" y="674"/>
                  </a:lnTo>
                  <a:lnTo>
                    <a:pt x="1203" y="665"/>
                  </a:lnTo>
                  <a:lnTo>
                    <a:pt x="1195" y="655"/>
                  </a:lnTo>
                  <a:lnTo>
                    <a:pt x="1189" y="643"/>
                  </a:lnTo>
                  <a:lnTo>
                    <a:pt x="1185" y="631"/>
                  </a:lnTo>
                  <a:lnTo>
                    <a:pt x="1184" y="624"/>
                  </a:lnTo>
                  <a:lnTo>
                    <a:pt x="1184" y="618"/>
                  </a:lnTo>
                  <a:lnTo>
                    <a:pt x="1184" y="618"/>
                  </a:lnTo>
                  <a:lnTo>
                    <a:pt x="1184" y="611"/>
                  </a:lnTo>
                  <a:lnTo>
                    <a:pt x="1185" y="604"/>
                  </a:lnTo>
                  <a:lnTo>
                    <a:pt x="1189" y="592"/>
                  </a:lnTo>
                  <a:lnTo>
                    <a:pt x="1195" y="581"/>
                  </a:lnTo>
                  <a:lnTo>
                    <a:pt x="1203" y="571"/>
                  </a:lnTo>
                  <a:lnTo>
                    <a:pt x="1213" y="562"/>
                  </a:lnTo>
                  <a:lnTo>
                    <a:pt x="1224" y="556"/>
                  </a:lnTo>
                  <a:lnTo>
                    <a:pt x="1237" y="551"/>
                  </a:lnTo>
                  <a:lnTo>
                    <a:pt x="1244" y="550"/>
                  </a:lnTo>
                  <a:lnTo>
                    <a:pt x="1251" y="550"/>
                  </a:lnTo>
                  <a:lnTo>
                    <a:pt x="1251" y="550"/>
                  </a:lnTo>
                  <a:lnTo>
                    <a:pt x="1258" y="550"/>
                  </a:lnTo>
                  <a:lnTo>
                    <a:pt x="1265" y="551"/>
                  </a:lnTo>
                  <a:lnTo>
                    <a:pt x="1277" y="556"/>
                  </a:lnTo>
                  <a:lnTo>
                    <a:pt x="1288" y="562"/>
                  </a:lnTo>
                  <a:lnTo>
                    <a:pt x="1298" y="571"/>
                  </a:lnTo>
                  <a:lnTo>
                    <a:pt x="1306" y="581"/>
                  </a:lnTo>
                  <a:lnTo>
                    <a:pt x="1313" y="592"/>
                  </a:lnTo>
                  <a:lnTo>
                    <a:pt x="1316" y="604"/>
                  </a:lnTo>
                  <a:lnTo>
                    <a:pt x="1318" y="611"/>
                  </a:lnTo>
                  <a:lnTo>
                    <a:pt x="1318" y="618"/>
                  </a:lnTo>
                  <a:lnTo>
                    <a:pt x="1318" y="618"/>
                  </a:lnTo>
                  <a:close/>
                  <a:moveTo>
                    <a:pt x="811" y="132"/>
                  </a:moveTo>
                  <a:lnTo>
                    <a:pt x="811" y="132"/>
                  </a:lnTo>
                  <a:lnTo>
                    <a:pt x="812" y="126"/>
                  </a:lnTo>
                  <a:lnTo>
                    <a:pt x="812" y="119"/>
                  </a:lnTo>
                  <a:lnTo>
                    <a:pt x="816" y="105"/>
                  </a:lnTo>
                  <a:lnTo>
                    <a:pt x="822" y="94"/>
                  </a:lnTo>
                  <a:lnTo>
                    <a:pt x="831" y="84"/>
                  </a:lnTo>
                  <a:lnTo>
                    <a:pt x="841" y="76"/>
                  </a:lnTo>
                  <a:lnTo>
                    <a:pt x="852" y="71"/>
                  </a:lnTo>
                  <a:lnTo>
                    <a:pt x="865" y="66"/>
                  </a:lnTo>
                  <a:lnTo>
                    <a:pt x="871" y="65"/>
                  </a:lnTo>
                  <a:lnTo>
                    <a:pt x="878" y="65"/>
                  </a:lnTo>
                  <a:lnTo>
                    <a:pt x="878" y="65"/>
                  </a:lnTo>
                  <a:lnTo>
                    <a:pt x="885" y="65"/>
                  </a:lnTo>
                  <a:lnTo>
                    <a:pt x="891" y="66"/>
                  </a:lnTo>
                  <a:lnTo>
                    <a:pt x="904" y="71"/>
                  </a:lnTo>
                  <a:lnTo>
                    <a:pt x="915" y="76"/>
                  </a:lnTo>
                  <a:lnTo>
                    <a:pt x="925" y="84"/>
                  </a:lnTo>
                  <a:lnTo>
                    <a:pt x="934" y="94"/>
                  </a:lnTo>
                  <a:lnTo>
                    <a:pt x="940" y="105"/>
                  </a:lnTo>
                  <a:lnTo>
                    <a:pt x="944" y="119"/>
                  </a:lnTo>
                  <a:lnTo>
                    <a:pt x="945" y="126"/>
                  </a:lnTo>
                  <a:lnTo>
                    <a:pt x="945" y="132"/>
                  </a:lnTo>
                  <a:lnTo>
                    <a:pt x="945" y="132"/>
                  </a:lnTo>
                  <a:lnTo>
                    <a:pt x="945" y="139"/>
                  </a:lnTo>
                  <a:lnTo>
                    <a:pt x="944" y="146"/>
                  </a:lnTo>
                  <a:lnTo>
                    <a:pt x="940" y="158"/>
                  </a:lnTo>
                  <a:lnTo>
                    <a:pt x="934" y="169"/>
                  </a:lnTo>
                  <a:lnTo>
                    <a:pt x="925" y="179"/>
                  </a:lnTo>
                  <a:lnTo>
                    <a:pt x="915" y="187"/>
                  </a:lnTo>
                  <a:lnTo>
                    <a:pt x="904" y="194"/>
                  </a:lnTo>
                  <a:lnTo>
                    <a:pt x="891" y="197"/>
                  </a:lnTo>
                  <a:lnTo>
                    <a:pt x="885" y="198"/>
                  </a:lnTo>
                  <a:lnTo>
                    <a:pt x="878" y="200"/>
                  </a:lnTo>
                  <a:lnTo>
                    <a:pt x="878" y="200"/>
                  </a:lnTo>
                  <a:lnTo>
                    <a:pt x="871" y="198"/>
                  </a:lnTo>
                  <a:lnTo>
                    <a:pt x="865" y="197"/>
                  </a:lnTo>
                  <a:lnTo>
                    <a:pt x="852" y="194"/>
                  </a:lnTo>
                  <a:lnTo>
                    <a:pt x="841" y="187"/>
                  </a:lnTo>
                  <a:lnTo>
                    <a:pt x="831" y="179"/>
                  </a:lnTo>
                  <a:lnTo>
                    <a:pt x="822" y="169"/>
                  </a:lnTo>
                  <a:lnTo>
                    <a:pt x="816" y="158"/>
                  </a:lnTo>
                  <a:lnTo>
                    <a:pt x="812" y="146"/>
                  </a:lnTo>
                  <a:lnTo>
                    <a:pt x="812" y="139"/>
                  </a:lnTo>
                  <a:lnTo>
                    <a:pt x="811" y="132"/>
                  </a:lnTo>
                  <a:lnTo>
                    <a:pt x="811" y="132"/>
                  </a:lnTo>
                  <a:close/>
                  <a:moveTo>
                    <a:pt x="572" y="1121"/>
                  </a:moveTo>
                  <a:lnTo>
                    <a:pt x="572" y="1121"/>
                  </a:lnTo>
                  <a:lnTo>
                    <a:pt x="572" y="1128"/>
                  </a:lnTo>
                  <a:lnTo>
                    <a:pt x="571" y="1134"/>
                  </a:lnTo>
                  <a:lnTo>
                    <a:pt x="566" y="1147"/>
                  </a:lnTo>
                  <a:lnTo>
                    <a:pt x="561" y="1158"/>
                  </a:lnTo>
                  <a:lnTo>
                    <a:pt x="553" y="1168"/>
                  </a:lnTo>
                  <a:lnTo>
                    <a:pt x="543" y="1176"/>
                  </a:lnTo>
                  <a:lnTo>
                    <a:pt x="530" y="1183"/>
                  </a:lnTo>
                  <a:lnTo>
                    <a:pt x="518" y="1186"/>
                  </a:lnTo>
                  <a:lnTo>
                    <a:pt x="511" y="1187"/>
                  </a:lnTo>
                  <a:lnTo>
                    <a:pt x="505" y="1187"/>
                  </a:lnTo>
                  <a:lnTo>
                    <a:pt x="505" y="1187"/>
                  </a:lnTo>
                  <a:lnTo>
                    <a:pt x="498" y="1187"/>
                  </a:lnTo>
                  <a:lnTo>
                    <a:pt x="491" y="1186"/>
                  </a:lnTo>
                  <a:lnTo>
                    <a:pt x="479" y="1183"/>
                  </a:lnTo>
                  <a:lnTo>
                    <a:pt x="468" y="1176"/>
                  </a:lnTo>
                  <a:lnTo>
                    <a:pt x="458" y="1168"/>
                  </a:lnTo>
                  <a:lnTo>
                    <a:pt x="450" y="1158"/>
                  </a:lnTo>
                  <a:lnTo>
                    <a:pt x="443" y="1147"/>
                  </a:lnTo>
                  <a:lnTo>
                    <a:pt x="440" y="1134"/>
                  </a:lnTo>
                  <a:lnTo>
                    <a:pt x="438" y="1128"/>
                  </a:lnTo>
                  <a:lnTo>
                    <a:pt x="437" y="1121"/>
                  </a:lnTo>
                  <a:lnTo>
                    <a:pt x="437" y="1121"/>
                  </a:lnTo>
                  <a:lnTo>
                    <a:pt x="438" y="1114"/>
                  </a:lnTo>
                  <a:lnTo>
                    <a:pt x="440" y="1107"/>
                  </a:lnTo>
                  <a:lnTo>
                    <a:pt x="443" y="1094"/>
                  </a:lnTo>
                  <a:lnTo>
                    <a:pt x="450" y="1083"/>
                  </a:lnTo>
                  <a:lnTo>
                    <a:pt x="458" y="1073"/>
                  </a:lnTo>
                  <a:lnTo>
                    <a:pt x="468" y="1065"/>
                  </a:lnTo>
                  <a:lnTo>
                    <a:pt x="479" y="1059"/>
                  </a:lnTo>
                  <a:lnTo>
                    <a:pt x="491" y="1055"/>
                  </a:lnTo>
                  <a:lnTo>
                    <a:pt x="498" y="1054"/>
                  </a:lnTo>
                  <a:lnTo>
                    <a:pt x="505" y="1054"/>
                  </a:lnTo>
                  <a:lnTo>
                    <a:pt x="505" y="1054"/>
                  </a:lnTo>
                  <a:lnTo>
                    <a:pt x="511" y="1054"/>
                  </a:lnTo>
                  <a:lnTo>
                    <a:pt x="518" y="1055"/>
                  </a:lnTo>
                  <a:lnTo>
                    <a:pt x="530" y="1059"/>
                  </a:lnTo>
                  <a:lnTo>
                    <a:pt x="543" y="1065"/>
                  </a:lnTo>
                  <a:lnTo>
                    <a:pt x="553" y="1073"/>
                  </a:lnTo>
                  <a:lnTo>
                    <a:pt x="561" y="1083"/>
                  </a:lnTo>
                  <a:lnTo>
                    <a:pt x="566" y="1094"/>
                  </a:lnTo>
                  <a:lnTo>
                    <a:pt x="571" y="1107"/>
                  </a:lnTo>
                  <a:lnTo>
                    <a:pt x="572" y="1114"/>
                  </a:lnTo>
                  <a:lnTo>
                    <a:pt x="572" y="1121"/>
                  </a:lnTo>
                  <a:lnTo>
                    <a:pt x="572" y="1121"/>
                  </a:lnTo>
                  <a:close/>
                  <a:moveTo>
                    <a:pt x="438" y="618"/>
                  </a:moveTo>
                  <a:lnTo>
                    <a:pt x="438" y="618"/>
                  </a:lnTo>
                  <a:lnTo>
                    <a:pt x="438" y="611"/>
                  </a:lnTo>
                  <a:lnTo>
                    <a:pt x="440" y="604"/>
                  </a:lnTo>
                  <a:lnTo>
                    <a:pt x="443" y="592"/>
                  </a:lnTo>
                  <a:lnTo>
                    <a:pt x="450" y="581"/>
                  </a:lnTo>
                  <a:lnTo>
                    <a:pt x="458" y="571"/>
                  </a:lnTo>
                  <a:lnTo>
                    <a:pt x="468" y="562"/>
                  </a:lnTo>
                  <a:lnTo>
                    <a:pt x="479" y="556"/>
                  </a:lnTo>
                  <a:lnTo>
                    <a:pt x="492" y="551"/>
                  </a:lnTo>
                  <a:lnTo>
                    <a:pt x="498" y="550"/>
                  </a:lnTo>
                  <a:lnTo>
                    <a:pt x="506" y="550"/>
                  </a:lnTo>
                  <a:lnTo>
                    <a:pt x="506" y="550"/>
                  </a:lnTo>
                  <a:lnTo>
                    <a:pt x="512" y="550"/>
                  </a:lnTo>
                  <a:lnTo>
                    <a:pt x="519" y="551"/>
                  </a:lnTo>
                  <a:lnTo>
                    <a:pt x="532" y="556"/>
                  </a:lnTo>
                  <a:lnTo>
                    <a:pt x="543" y="562"/>
                  </a:lnTo>
                  <a:lnTo>
                    <a:pt x="553" y="571"/>
                  </a:lnTo>
                  <a:lnTo>
                    <a:pt x="561" y="581"/>
                  </a:lnTo>
                  <a:lnTo>
                    <a:pt x="567" y="592"/>
                  </a:lnTo>
                  <a:lnTo>
                    <a:pt x="571" y="604"/>
                  </a:lnTo>
                  <a:lnTo>
                    <a:pt x="572" y="611"/>
                  </a:lnTo>
                  <a:lnTo>
                    <a:pt x="572" y="618"/>
                  </a:lnTo>
                  <a:lnTo>
                    <a:pt x="572" y="618"/>
                  </a:lnTo>
                  <a:lnTo>
                    <a:pt x="572" y="624"/>
                  </a:lnTo>
                  <a:lnTo>
                    <a:pt x="571" y="631"/>
                  </a:lnTo>
                  <a:lnTo>
                    <a:pt x="567" y="643"/>
                  </a:lnTo>
                  <a:lnTo>
                    <a:pt x="561" y="655"/>
                  </a:lnTo>
                  <a:lnTo>
                    <a:pt x="553" y="665"/>
                  </a:lnTo>
                  <a:lnTo>
                    <a:pt x="543" y="674"/>
                  </a:lnTo>
                  <a:lnTo>
                    <a:pt x="532" y="679"/>
                  </a:lnTo>
                  <a:lnTo>
                    <a:pt x="519" y="684"/>
                  </a:lnTo>
                  <a:lnTo>
                    <a:pt x="512" y="685"/>
                  </a:lnTo>
                  <a:lnTo>
                    <a:pt x="506" y="685"/>
                  </a:lnTo>
                  <a:lnTo>
                    <a:pt x="506" y="685"/>
                  </a:lnTo>
                  <a:lnTo>
                    <a:pt x="498" y="684"/>
                  </a:lnTo>
                  <a:lnTo>
                    <a:pt x="492" y="684"/>
                  </a:lnTo>
                  <a:lnTo>
                    <a:pt x="479" y="679"/>
                  </a:lnTo>
                  <a:lnTo>
                    <a:pt x="468" y="673"/>
                  </a:lnTo>
                  <a:lnTo>
                    <a:pt x="458" y="665"/>
                  </a:lnTo>
                  <a:lnTo>
                    <a:pt x="450" y="655"/>
                  </a:lnTo>
                  <a:lnTo>
                    <a:pt x="443" y="643"/>
                  </a:lnTo>
                  <a:lnTo>
                    <a:pt x="440" y="631"/>
                  </a:lnTo>
                  <a:lnTo>
                    <a:pt x="438" y="624"/>
                  </a:lnTo>
                  <a:lnTo>
                    <a:pt x="438" y="618"/>
                  </a:lnTo>
                  <a:lnTo>
                    <a:pt x="438" y="618"/>
                  </a:lnTo>
                  <a:close/>
                  <a:moveTo>
                    <a:pt x="132" y="1054"/>
                  </a:moveTo>
                  <a:lnTo>
                    <a:pt x="132" y="1054"/>
                  </a:lnTo>
                  <a:lnTo>
                    <a:pt x="139" y="1054"/>
                  </a:lnTo>
                  <a:lnTo>
                    <a:pt x="146" y="1055"/>
                  </a:lnTo>
                  <a:lnTo>
                    <a:pt x="158" y="1059"/>
                  </a:lnTo>
                  <a:lnTo>
                    <a:pt x="169" y="1065"/>
                  </a:lnTo>
                  <a:lnTo>
                    <a:pt x="179" y="1073"/>
                  </a:lnTo>
                  <a:lnTo>
                    <a:pt x="187" y="1083"/>
                  </a:lnTo>
                  <a:lnTo>
                    <a:pt x="194" y="1094"/>
                  </a:lnTo>
                  <a:lnTo>
                    <a:pt x="197" y="1107"/>
                  </a:lnTo>
                  <a:lnTo>
                    <a:pt x="198" y="1114"/>
                  </a:lnTo>
                  <a:lnTo>
                    <a:pt x="200" y="1121"/>
                  </a:lnTo>
                  <a:lnTo>
                    <a:pt x="200" y="1121"/>
                  </a:lnTo>
                  <a:lnTo>
                    <a:pt x="198" y="1128"/>
                  </a:lnTo>
                  <a:lnTo>
                    <a:pt x="197" y="1134"/>
                  </a:lnTo>
                  <a:lnTo>
                    <a:pt x="194" y="1147"/>
                  </a:lnTo>
                  <a:lnTo>
                    <a:pt x="187" y="1158"/>
                  </a:lnTo>
                  <a:lnTo>
                    <a:pt x="179" y="1168"/>
                  </a:lnTo>
                  <a:lnTo>
                    <a:pt x="169" y="1176"/>
                  </a:lnTo>
                  <a:lnTo>
                    <a:pt x="158" y="1183"/>
                  </a:lnTo>
                  <a:lnTo>
                    <a:pt x="146" y="1186"/>
                  </a:lnTo>
                  <a:lnTo>
                    <a:pt x="139" y="1187"/>
                  </a:lnTo>
                  <a:lnTo>
                    <a:pt x="132" y="1187"/>
                  </a:lnTo>
                  <a:lnTo>
                    <a:pt x="132" y="1187"/>
                  </a:lnTo>
                  <a:lnTo>
                    <a:pt x="126" y="1187"/>
                  </a:lnTo>
                  <a:lnTo>
                    <a:pt x="119" y="1186"/>
                  </a:lnTo>
                  <a:lnTo>
                    <a:pt x="107" y="1183"/>
                  </a:lnTo>
                  <a:lnTo>
                    <a:pt x="94" y="1176"/>
                  </a:lnTo>
                  <a:lnTo>
                    <a:pt x="84" y="1168"/>
                  </a:lnTo>
                  <a:lnTo>
                    <a:pt x="76" y="1158"/>
                  </a:lnTo>
                  <a:lnTo>
                    <a:pt x="71" y="1147"/>
                  </a:lnTo>
                  <a:lnTo>
                    <a:pt x="66" y="1134"/>
                  </a:lnTo>
                  <a:lnTo>
                    <a:pt x="65" y="1128"/>
                  </a:lnTo>
                  <a:lnTo>
                    <a:pt x="65" y="1121"/>
                  </a:lnTo>
                  <a:lnTo>
                    <a:pt x="65" y="1121"/>
                  </a:lnTo>
                  <a:lnTo>
                    <a:pt x="65" y="1114"/>
                  </a:lnTo>
                  <a:lnTo>
                    <a:pt x="66" y="1107"/>
                  </a:lnTo>
                  <a:lnTo>
                    <a:pt x="71" y="1094"/>
                  </a:lnTo>
                  <a:lnTo>
                    <a:pt x="76" y="1083"/>
                  </a:lnTo>
                  <a:lnTo>
                    <a:pt x="85" y="1073"/>
                  </a:lnTo>
                  <a:lnTo>
                    <a:pt x="94" y="1065"/>
                  </a:lnTo>
                  <a:lnTo>
                    <a:pt x="107" y="1059"/>
                  </a:lnTo>
                  <a:lnTo>
                    <a:pt x="119" y="1055"/>
                  </a:lnTo>
                  <a:lnTo>
                    <a:pt x="126" y="1054"/>
                  </a:lnTo>
                  <a:lnTo>
                    <a:pt x="132" y="1054"/>
                  </a:lnTo>
                  <a:lnTo>
                    <a:pt x="132" y="1054"/>
                  </a:lnTo>
                  <a:close/>
                  <a:moveTo>
                    <a:pt x="132" y="1054"/>
                  </a:moveTo>
                  <a:lnTo>
                    <a:pt x="132" y="1054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052" name="Freeform 24"/>
          <p:cNvSpPr>
            <a:spLocks/>
          </p:cNvSpPr>
          <p:nvPr/>
        </p:nvSpPr>
        <p:spPr bwMode="auto">
          <a:xfrm>
            <a:off x="7056438" y="2763838"/>
            <a:ext cx="696912" cy="496887"/>
          </a:xfrm>
          <a:custGeom>
            <a:avLst/>
            <a:gdLst>
              <a:gd name="T0" fmla="*/ 234 w 1756"/>
              <a:gd name="T1" fmla="*/ 1205 h 1252"/>
              <a:gd name="T2" fmla="*/ 260 w 1756"/>
              <a:gd name="T3" fmla="*/ 1087 h 1252"/>
              <a:gd name="T4" fmla="*/ 187 w 1756"/>
              <a:gd name="T5" fmla="*/ 1001 h 1252"/>
              <a:gd name="T6" fmla="*/ 425 w 1756"/>
              <a:gd name="T7" fmla="*/ 1015 h 1252"/>
              <a:gd name="T8" fmla="*/ 372 w 1756"/>
              <a:gd name="T9" fmla="*/ 1121 h 1252"/>
              <a:gd name="T10" fmla="*/ 431 w 1756"/>
              <a:gd name="T11" fmla="*/ 1230 h 1252"/>
              <a:gd name="T12" fmla="*/ 556 w 1756"/>
              <a:gd name="T13" fmla="*/ 1242 h 1252"/>
              <a:gd name="T14" fmla="*/ 636 w 1756"/>
              <a:gd name="T15" fmla="*/ 1134 h 1252"/>
              <a:gd name="T16" fmla="*/ 602 w 1756"/>
              <a:gd name="T17" fmla="*/ 1031 h 1252"/>
              <a:gd name="T18" fmla="*/ 560 w 1756"/>
              <a:gd name="T19" fmla="*/ 738 h 1252"/>
              <a:gd name="T20" fmla="*/ 632 w 1756"/>
              <a:gd name="T21" fmla="*/ 651 h 1252"/>
              <a:gd name="T22" fmla="*/ 616 w 1756"/>
              <a:gd name="T23" fmla="*/ 546 h 1252"/>
              <a:gd name="T24" fmla="*/ 845 w 1756"/>
              <a:gd name="T25" fmla="*/ 405 h 1252"/>
              <a:gd name="T26" fmla="*/ 768 w 1756"/>
              <a:gd name="T27" fmla="*/ 545 h 1252"/>
              <a:gd name="T28" fmla="*/ 752 w 1756"/>
              <a:gd name="T29" fmla="*/ 657 h 1252"/>
              <a:gd name="T30" fmla="*/ 851 w 1756"/>
              <a:gd name="T31" fmla="*/ 746 h 1252"/>
              <a:gd name="T32" fmla="*/ 971 w 1756"/>
              <a:gd name="T33" fmla="*/ 711 h 1252"/>
              <a:gd name="T34" fmla="*/ 1008 w 1756"/>
              <a:gd name="T35" fmla="*/ 595 h 1252"/>
              <a:gd name="T36" fmla="*/ 941 w 1756"/>
              <a:gd name="T37" fmla="*/ 502 h 1252"/>
              <a:gd name="T38" fmla="*/ 1179 w 1756"/>
              <a:gd name="T39" fmla="*/ 508 h 1252"/>
              <a:gd name="T40" fmla="*/ 1120 w 1756"/>
              <a:gd name="T41" fmla="*/ 606 h 1252"/>
              <a:gd name="T42" fmla="*/ 1154 w 1756"/>
              <a:gd name="T43" fmla="*/ 706 h 1252"/>
              <a:gd name="T44" fmla="*/ 871 w 1756"/>
              <a:gd name="T45" fmla="*/ 828 h 1252"/>
              <a:gd name="T46" fmla="*/ 825 w 1756"/>
              <a:gd name="T47" fmla="*/ 1000 h 1252"/>
              <a:gd name="T48" fmla="*/ 750 w 1756"/>
              <a:gd name="T49" fmla="*/ 1087 h 1252"/>
              <a:gd name="T50" fmla="*/ 776 w 1756"/>
              <a:gd name="T51" fmla="*/ 1204 h 1252"/>
              <a:gd name="T52" fmla="*/ 891 w 1756"/>
              <a:gd name="T53" fmla="*/ 1251 h 1252"/>
              <a:gd name="T54" fmla="*/ 1000 w 1756"/>
              <a:gd name="T55" fmla="*/ 1171 h 1252"/>
              <a:gd name="T56" fmla="*/ 993 w 1756"/>
              <a:gd name="T57" fmla="*/ 1056 h 1252"/>
              <a:gd name="T58" fmla="*/ 911 w 1756"/>
              <a:gd name="T59" fmla="*/ 893 h 1252"/>
              <a:gd name="T60" fmla="*/ 1147 w 1756"/>
              <a:gd name="T61" fmla="*/ 1039 h 1252"/>
              <a:gd name="T62" fmla="*/ 1121 w 1756"/>
              <a:gd name="T63" fmla="*/ 1147 h 1252"/>
              <a:gd name="T64" fmla="*/ 1212 w 1756"/>
              <a:gd name="T65" fmla="*/ 1246 h 1252"/>
              <a:gd name="T66" fmla="*/ 1336 w 1756"/>
              <a:gd name="T67" fmla="*/ 1222 h 1252"/>
              <a:gd name="T68" fmla="*/ 1383 w 1756"/>
              <a:gd name="T69" fmla="*/ 1109 h 1252"/>
              <a:gd name="T70" fmla="*/ 1322 w 1756"/>
              <a:gd name="T71" fmla="*/ 1009 h 1252"/>
              <a:gd name="T72" fmla="*/ 1560 w 1756"/>
              <a:gd name="T73" fmla="*/ 1005 h 1252"/>
              <a:gd name="T74" fmla="*/ 1494 w 1756"/>
              <a:gd name="T75" fmla="*/ 1098 h 1252"/>
              <a:gd name="T76" fmla="*/ 1531 w 1756"/>
              <a:gd name="T77" fmla="*/ 1214 h 1252"/>
              <a:gd name="T78" fmla="*/ 1651 w 1756"/>
              <a:gd name="T79" fmla="*/ 1250 h 1252"/>
              <a:gd name="T80" fmla="*/ 1750 w 1756"/>
              <a:gd name="T81" fmla="*/ 1159 h 1252"/>
              <a:gd name="T82" fmla="*/ 1734 w 1756"/>
              <a:gd name="T83" fmla="*/ 1047 h 1252"/>
              <a:gd name="T84" fmla="*/ 1654 w 1756"/>
              <a:gd name="T85" fmla="*/ 861 h 1252"/>
              <a:gd name="T86" fmla="*/ 1283 w 1756"/>
              <a:gd name="T87" fmla="*/ 745 h 1252"/>
              <a:gd name="T88" fmla="*/ 1371 w 1756"/>
              <a:gd name="T89" fmla="*/ 671 h 1252"/>
              <a:gd name="T90" fmla="*/ 1371 w 1756"/>
              <a:gd name="T91" fmla="*/ 563 h 1252"/>
              <a:gd name="T92" fmla="*/ 1283 w 1756"/>
              <a:gd name="T93" fmla="*/ 489 h 1252"/>
              <a:gd name="T94" fmla="*/ 911 w 1756"/>
              <a:gd name="T95" fmla="*/ 338 h 1252"/>
              <a:gd name="T96" fmla="*/ 988 w 1756"/>
              <a:gd name="T97" fmla="*/ 205 h 1252"/>
              <a:gd name="T98" fmla="*/ 1004 w 1756"/>
              <a:gd name="T99" fmla="*/ 93 h 1252"/>
              <a:gd name="T100" fmla="*/ 905 w 1756"/>
              <a:gd name="T101" fmla="*/ 2 h 1252"/>
              <a:gd name="T102" fmla="*/ 785 w 1756"/>
              <a:gd name="T103" fmla="*/ 38 h 1252"/>
              <a:gd name="T104" fmla="*/ 748 w 1756"/>
              <a:gd name="T105" fmla="*/ 155 h 1252"/>
              <a:gd name="T106" fmla="*/ 815 w 1756"/>
              <a:gd name="T107" fmla="*/ 248 h 1252"/>
              <a:gd name="T108" fmla="*/ 479 w 1756"/>
              <a:gd name="T109" fmla="*/ 353 h 1252"/>
              <a:gd name="T110" fmla="*/ 416 w 1756"/>
              <a:gd name="T111" fmla="*/ 520 h 1252"/>
              <a:gd name="T112" fmla="*/ 372 w 1756"/>
              <a:gd name="T113" fmla="*/ 618 h 1252"/>
              <a:gd name="T114" fmla="*/ 425 w 1756"/>
              <a:gd name="T115" fmla="*/ 722 h 1252"/>
              <a:gd name="T116" fmla="*/ 117 w 1756"/>
              <a:gd name="T117" fmla="*/ 834 h 1252"/>
              <a:gd name="T118" fmla="*/ 62 w 1756"/>
              <a:gd name="T119" fmla="*/ 1009 h 1252"/>
              <a:gd name="T120" fmla="*/ 0 w 1756"/>
              <a:gd name="T121" fmla="*/ 1109 h 1252"/>
              <a:gd name="T122" fmla="*/ 48 w 1756"/>
              <a:gd name="T123" fmla="*/ 1222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6" h="1252">
                <a:moveTo>
                  <a:pt x="132" y="1252"/>
                </a:moveTo>
                <a:lnTo>
                  <a:pt x="132" y="1252"/>
                </a:lnTo>
                <a:lnTo>
                  <a:pt x="146" y="1252"/>
                </a:lnTo>
                <a:lnTo>
                  <a:pt x="158" y="1250"/>
                </a:lnTo>
                <a:lnTo>
                  <a:pt x="172" y="1246"/>
                </a:lnTo>
                <a:lnTo>
                  <a:pt x="184" y="1242"/>
                </a:lnTo>
                <a:lnTo>
                  <a:pt x="195" y="1236"/>
                </a:lnTo>
                <a:lnTo>
                  <a:pt x="206" y="1230"/>
                </a:lnTo>
                <a:lnTo>
                  <a:pt x="216" y="1222"/>
                </a:lnTo>
                <a:lnTo>
                  <a:pt x="225" y="1214"/>
                </a:lnTo>
                <a:lnTo>
                  <a:pt x="234" y="1205"/>
                </a:lnTo>
                <a:lnTo>
                  <a:pt x="241" y="1194"/>
                </a:lnTo>
                <a:lnTo>
                  <a:pt x="248" y="1184"/>
                </a:lnTo>
                <a:lnTo>
                  <a:pt x="253" y="1171"/>
                </a:lnTo>
                <a:lnTo>
                  <a:pt x="258" y="1160"/>
                </a:lnTo>
                <a:lnTo>
                  <a:pt x="261" y="1147"/>
                </a:lnTo>
                <a:lnTo>
                  <a:pt x="264" y="1134"/>
                </a:lnTo>
                <a:lnTo>
                  <a:pt x="265" y="1121"/>
                </a:lnTo>
                <a:lnTo>
                  <a:pt x="265" y="1121"/>
                </a:lnTo>
                <a:lnTo>
                  <a:pt x="264" y="1110"/>
                </a:lnTo>
                <a:lnTo>
                  <a:pt x="262" y="1098"/>
                </a:lnTo>
                <a:lnTo>
                  <a:pt x="260" y="1087"/>
                </a:lnTo>
                <a:lnTo>
                  <a:pt x="257" y="1077"/>
                </a:lnTo>
                <a:lnTo>
                  <a:pt x="252" y="1067"/>
                </a:lnTo>
                <a:lnTo>
                  <a:pt x="248" y="1058"/>
                </a:lnTo>
                <a:lnTo>
                  <a:pt x="242" y="1048"/>
                </a:lnTo>
                <a:lnTo>
                  <a:pt x="237" y="1040"/>
                </a:lnTo>
                <a:lnTo>
                  <a:pt x="230" y="1032"/>
                </a:lnTo>
                <a:lnTo>
                  <a:pt x="222" y="1024"/>
                </a:lnTo>
                <a:lnTo>
                  <a:pt x="214" y="1018"/>
                </a:lnTo>
                <a:lnTo>
                  <a:pt x="205" y="1011"/>
                </a:lnTo>
                <a:lnTo>
                  <a:pt x="196" y="1005"/>
                </a:lnTo>
                <a:lnTo>
                  <a:pt x="187" y="1001"/>
                </a:lnTo>
                <a:lnTo>
                  <a:pt x="177" y="996"/>
                </a:lnTo>
                <a:lnTo>
                  <a:pt x="167" y="993"/>
                </a:lnTo>
                <a:lnTo>
                  <a:pt x="167" y="893"/>
                </a:lnTo>
                <a:lnTo>
                  <a:pt x="473" y="893"/>
                </a:lnTo>
                <a:lnTo>
                  <a:pt x="473" y="992"/>
                </a:lnTo>
                <a:lnTo>
                  <a:pt x="473" y="992"/>
                </a:lnTo>
                <a:lnTo>
                  <a:pt x="463" y="995"/>
                </a:lnTo>
                <a:lnTo>
                  <a:pt x="453" y="1000"/>
                </a:lnTo>
                <a:lnTo>
                  <a:pt x="443" y="1004"/>
                </a:lnTo>
                <a:lnTo>
                  <a:pt x="434" y="1010"/>
                </a:lnTo>
                <a:lnTo>
                  <a:pt x="425" y="1015"/>
                </a:lnTo>
                <a:lnTo>
                  <a:pt x="416" y="1022"/>
                </a:lnTo>
                <a:lnTo>
                  <a:pt x="408" y="1030"/>
                </a:lnTo>
                <a:lnTo>
                  <a:pt x="401" y="1038"/>
                </a:lnTo>
                <a:lnTo>
                  <a:pt x="395" y="1047"/>
                </a:lnTo>
                <a:lnTo>
                  <a:pt x="389" y="1056"/>
                </a:lnTo>
                <a:lnTo>
                  <a:pt x="385" y="1066"/>
                </a:lnTo>
                <a:lnTo>
                  <a:pt x="380" y="1076"/>
                </a:lnTo>
                <a:lnTo>
                  <a:pt x="377" y="1087"/>
                </a:lnTo>
                <a:lnTo>
                  <a:pt x="375" y="1097"/>
                </a:lnTo>
                <a:lnTo>
                  <a:pt x="373" y="1109"/>
                </a:lnTo>
                <a:lnTo>
                  <a:pt x="372" y="1121"/>
                </a:lnTo>
                <a:lnTo>
                  <a:pt x="372" y="1121"/>
                </a:lnTo>
                <a:lnTo>
                  <a:pt x="373" y="1134"/>
                </a:lnTo>
                <a:lnTo>
                  <a:pt x="376" y="1147"/>
                </a:lnTo>
                <a:lnTo>
                  <a:pt x="379" y="1160"/>
                </a:lnTo>
                <a:lnTo>
                  <a:pt x="383" y="1171"/>
                </a:lnTo>
                <a:lnTo>
                  <a:pt x="389" y="1184"/>
                </a:lnTo>
                <a:lnTo>
                  <a:pt x="396" y="1194"/>
                </a:lnTo>
                <a:lnTo>
                  <a:pt x="403" y="1205"/>
                </a:lnTo>
                <a:lnTo>
                  <a:pt x="412" y="1214"/>
                </a:lnTo>
                <a:lnTo>
                  <a:pt x="420" y="1222"/>
                </a:lnTo>
                <a:lnTo>
                  <a:pt x="431" y="1230"/>
                </a:lnTo>
                <a:lnTo>
                  <a:pt x="442" y="1236"/>
                </a:lnTo>
                <a:lnTo>
                  <a:pt x="453" y="1242"/>
                </a:lnTo>
                <a:lnTo>
                  <a:pt x="465" y="1246"/>
                </a:lnTo>
                <a:lnTo>
                  <a:pt x="479" y="1250"/>
                </a:lnTo>
                <a:lnTo>
                  <a:pt x="491" y="1252"/>
                </a:lnTo>
                <a:lnTo>
                  <a:pt x="505" y="1252"/>
                </a:lnTo>
                <a:lnTo>
                  <a:pt x="505" y="1252"/>
                </a:lnTo>
                <a:lnTo>
                  <a:pt x="518" y="1252"/>
                </a:lnTo>
                <a:lnTo>
                  <a:pt x="532" y="1250"/>
                </a:lnTo>
                <a:lnTo>
                  <a:pt x="544" y="1246"/>
                </a:lnTo>
                <a:lnTo>
                  <a:pt x="556" y="1242"/>
                </a:lnTo>
                <a:lnTo>
                  <a:pt x="567" y="1236"/>
                </a:lnTo>
                <a:lnTo>
                  <a:pt x="579" y="1230"/>
                </a:lnTo>
                <a:lnTo>
                  <a:pt x="589" y="1222"/>
                </a:lnTo>
                <a:lnTo>
                  <a:pt x="598" y="1214"/>
                </a:lnTo>
                <a:lnTo>
                  <a:pt x="607" y="1205"/>
                </a:lnTo>
                <a:lnTo>
                  <a:pt x="614" y="1194"/>
                </a:lnTo>
                <a:lnTo>
                  <a:pt x="621" y="1184"/>
                </a:lnTo>
                <a:lnTo>
                  <a:pt x="627" y="1171"/>
                </a:lnTo>
                <a:lnTo>
                  <a:pt x="631" y="1160"/>
                </a:lnTo>
                <a:lnTo>
                  <a:pt x="635" y="1147"/>
                </a:lnTo>
                <a:lnTo>
                  <a:pt x="636" y="1134"/>
                </a:lnTo>
                <a:lnTo>
                  <a:pt x="637" y="1121"/>
                </a:lnTo>
                <a:lnTo>
                  <a:pt x="637" y="1121"/>
                </a:lnTo>
                <a:lnTo>
                  <a:pt x="637" y="1110"/>
                </a:lnTo>
                <a:lnTo>
                  <a:pt x="635" y="1098"/>
                </a:lnTo>
                <a:lnTo>
                  <a:pt x="632" y="1087"/>
                </a:lnTo>
                <a:lnTo>
                  <a:pt x="629" y="1077"/>
                </a:lnTo>
                <a:lnTo>
                  <a:pt x="626" y="1067"/>
                </a:lnTo>
                <a:lnTo>
                  <a:pt x="621" y="1057"/>
                </a:lnTo>
                <a:lnTo>
                  <a:pt x="616" y="1048"/>
                </a:lnTo>
                <a:lnTo>
                  <a:pt x="609" y="1039"/>
                </a:lnTo>
                <a:lnTo>
                  <a:pt x="602" y="1031"/>
                </a:lnTo>
                <a:lnTo>
                  <a:pt x="594" y="1023"/>
                </a:lnTo>
                <a:lnTo>
                  <a:pt x="586" y="1017"/>
                </a:lnTo>
                <a:lnTo>
                  <a:pt x="577" y="1011"/>
                </a:lnTo>
                <a:lnTo>
                  <a:pt x="569" y="1005"/>
                </a:lnTo>
                <a:lnTo>
                  <a:pt x="560" y="1000"/>
                </a:lnTo>
                <a:lnTo>
                  <a:pt x="549" y="996"/>
                </a:lnTo>
                <a:lnTo>
                  <a:pt x="538" y="993"/>
                </a:lnTo>
                <a:lnTo>
                  <a:pt x="538" y="745"/>
                </a:lnTo>
                <a:lnTo>
                  <a:pt x="538" y="745"/>
                </a:lnTo>
                <a:lnTo>
                  <a:pt x="549" y="742"/>
                </a:lnTo>
                <a:lnTo>
                  <a:pt x="560" y="738"/>
                </a:lnTo>
                <a:lnTo>
                  <a:pt x="569" y="733"/>
                </a:lnTo>
                <a:lnTo>
                  <a:pt x="577" y="727"/>
                </a:lnTo>
                <a:lnTo>
                  <a:pt x="586" y="722"/>
                </a:lnTo>
                <a:lnTo>
                  <a:pt x="594" y="714"/>
                </a:lnTo>
                <a:lnTo>
                  <a:pt x="602" y="707"/>
                </a:lnTo>
                <a:lnTo>
                  <a:pt x="609" y="698"/>
                </a:lnTo>
                <a:lnTo>
                  <a:pt x="616" y="690"/>
                </a:lnTo>
                <a:lnTo>
                  <a:pt x="621" y="681"/>
                </a:lnTo>
                <a:lnTo>
                  <a:pt x="626" y="671"/>
                </a:lnTo>
                <a:lnTo>
                  <a:pt x="629" y="661"/>
                </a:lnTo>
                <a:lnTo>
                  <a:pt x="632" y="651"/>
                </a:lnTo>
                <a:lnTo>
                  <a:pt x="635" y="640"/>
                </a:lnTo>
                <a:lnTo>
                  <a:pt x="637" y="629"/>
                </a:lnTo>
                <a:lnTo>
                  <a:pt x="637" y="618"/>
                </a:lnTo>
                <a:lnTo>
                  <a:pt x="637" y="618"/>
                </a:lnTo>
                <a:lnTo>
                  <a:pt x="637" y="606"/>
                </a:lnTo>
                <a:lnTo>
                  <a:pt x="635" y="595"/>
                </a:lnTo>
                <a:lnTo>
                  <a:pt x="632" y="585"/>
                </a:lnTo>
                <a:lnTo>
                  <a:pt x="629" y="574"/>
                </a:lnTo>
                <a:lnTo>
                  <a:pt x="626" y="565"/>
                </a:lnTo>
                <a:lnTo>
                  <a:pt x="621" y="555"/>
                </a:lnTo>
                <a:lnTo>
                  <a:pt x="616" y="546"/>
                </a:lnTo>
                <a:lnTo>
                  <a:pt x="609" y="537"/>
                </a:lnTo>
                <a:lnTo>
                  <a:pt x="602" y="529"/>
                </a:lnTo>
                <a:lnTo>
                  <a:pt x="594" y="521"/>
                </a:lnTo>
                <a:lnTo>
                  <a:pt x="586" y="514"/>
                </a:lnTo>
                <a:lnTo>
                  <a:pt x="577" y="508"/>
                </a:lnTo>
                <a:lnTo>
                  <a:pt x="569" y="502"/>
                </a:lnTo>
                <a:lnTo>
                  <a:pt x="560" y="498"/>
                </a:lnTo>
                <a:lnTo>
                  <a:pt x="549" y="494"/>
                </a:lnTo>
                <a:lnTo>
                  <a:pt x="538" y="491"/>
                </a:lnTo>
                <a:lnTo>
                  <a:pt x="538" y="405"/>
                </a:lnTo>
                <a:lnTo>
                  <a:pt x="845" y="405"/>
                </a:lnTo>
                <a:lnTo>
                  <a:pt x="845" y="490"/>
                </a:lnTo>
                <a:lnTo>
                  <a:pt x="845" y="490"/>
                </a:lnTo>
                <a:lnTo>
                  <a:pt x="835" y="493"/>
                </a:lnTo>
                <a:lnTo>
                  <a:pt x="825" y="498"/>
                </a:lnTo>
                <a:lnTo>
                  <a:pt x="815" y="502"/>
                </a:lnTo>
                <a:lnTo>
                  <a:pt x="806" y="508"/>
                </a:lnTo>
                <a:lnTo>
                  <a:pt x="797" y="513"/>
                </a:lnTo>
                <a:lnTo>
                  <a:pt x="789" y="520"/>
                </a:lnTo>
                <a:lnTo>
                  <a:pt x="782" y="528"/>
                </a:lnTo>
                <a:lnTo>
                  <a:pt x="775" y="536"/>
                </a:lnTo>
                <a:lnTo>
                  <a:pt x="768" y="545"/>
                </a:lnTo>
                <a:lnTo>
                  <a:pt x="763" y="554"/>
                </a:lnTo>
                <a:lnTo>
                  <a:pt x="758" y="564"/>
                </a:lnTo>
                <a:lnTo>
                  <a:pt x="754" y="574"/>
                </a:lnTo>
                <a:lnTo>
                  <a:pt x="750" y="584"/>
                </a:lnTo>
                <a:lnTo>
                  <a:pt x="748" y="595"/>
                </a:lnTo>
                <a:lnTo>
                  <a:pt x="747" y="606"/>
                </a:lnTo>
                <a:lnTo>
                  <a:pt x="746" y="618"/>
                </a:lnTo>
                <a:lnTo>
                  <a:pt x="746" y="618"/>
                </a:lnTo>
                <a:lnTo>
                  <a:pt x="747" y="631"/>
                </a:lnTo>
                <a:lnTo>
                  <a:pt x="749" y="644"/>
                </a:lnTo>
                <a:lnTo>
                  <a:pt x="752" y="657"/>
                </a:lnTo>
                <a:lnTo>
                  <a:pt x="757" y="669"/>
                </a:lnTo>
                <a:lnTo>
                  <a:pt x="763" y="680"/>
                </a:lnTo>
                <a:lnTo>
                  <a:pt x="768" y="692"/>
                </a:lnTo>
                <a:lnTo>
                  <a:pt x="776" y="702"/>
                </a:lnTo>
                <a:lnTo>
                  <a:pt x="785" y="711"/>
                </a:lnTo>
                <a:lnTo>
                  <a:pt x="794" y="720"/>
                </a:lnTo>
                <a:lnTo>
                  <a:pt x="804" y="727"/>
                </a:lnTo>
                <a:lnTo>
                  <a:pt x="815" y="734"/>
                </a:lnTo>
                <a:lnTo>
                  <a:pt x="826" y="740"/>
                </a:lnTo>
                <a:lnTo>
                  <a:pt x="839" y="743"/>
                </a:lnTo>
                <a:lnTo>
                  <a:pt x="851" y="746"/>
                </a:lnTo>
                <a:lnTo>
                  <a:pt x="865" y="749"/>
                </a:lnTo>
                <a:lnTo>
                  <a:pt x="878" y="750"/>
                </a:lnTo>
                <a:lnTo>
                  <a:pt x="878" y="750"/>
                </a:lnTo>
                <a:lnTo>
                  <a:pt x="891" y="749"/>
                </a:lnTo>
                <a:lnTo>
                  <a:pt x="905" y="746"/>
                </a:lnTo>
                <a:lnTo>
                  <a:pt x="917" y="743"/>
                </a:lnTo>
                <a:lnTo>
                  <a:pt x="930" y="740"/>
                </a:lnTo>
                <a:lnTo>
                  <a:pt x="941" y="734"/>
                </a:lnTo>
                <a:lnTo>
                  <a:pt x="952" y="727"/>
                </a:lnTo>
                <a:lnTo>
                  <a:pt x="962" y="720"/>
                </a:lnTo>
                <a:lnTo>
                  <a:pt x="971" y="711"/>
                </a:lnTo>
                <a:lnTo>
                  <a:pt x="980" y="702"/>
                </a:lnTo>
                <a:lnTo>
                  <a:pt x="988" y="692"/>
                </a:lnTo>
                <a:lnTo>
                  <a:pt x="995" y="680"/>
                </a:lnTo>
                <a:lnTo>
                  <a:pt x="1000" y="669"/>
                </a:lnTo>
                <a:lnTo>
                  <a:pt x="1004" y="657"/>
                </a:lnTo>
                <a:lnTo>
                  <a:pt x="1007" y="644"/>
                </a:lnTo>
                <a:lnTo>
                  <a:pt x="1009" y="631"/>
                </a:lnTo>
                <a:lnTo>
                  <a:pt x="1010" y="618"/>
                </a:lnTo>
                <a:lnTo>
                  <a:pt x="1010" y="618"/>
                </a:lnTo>
                <a:lnTo>
                  <a:pt x="1009" y="606"/>
                </a:lnTo>
                <a:lnTo>
                  <a:pt x="1008" y="595"/>
                </a:lnTo>
                <a:lnTo>
                  <a:pt x="1006" y="584"/>
                </a:lnTo>
                <a:lnTo>
                  <a:pt x="1002" y="574"/>
                </a:lnTo>
                <a:lnTo>
                  <a:pt x="998" y="564"/>
                </a:lnTo>
                <a:lnTo>
                  <a:pt x="993" y="554"/>
                </a:lnTo>
                <a:lnTo>
                  <a:pt x="988" y="545"/>
                </a:lnTo>
                <a:lnTo>
                  <a:pt x="982" y="536"/>
                </a:lnTo>
                <a:lnTo>
                  <a:pt x="974" y="528"/>
                </a:lnTo>
                <a:lnTo>
                  <a:pt x="968" y="520"/>
                </a:lnTo>
                <a:lnTo>
                  <a:pt x="959" y="513"/>
                </a:lnTo>
                <a:lnTo>
                  <a:pt x="950" y="508"/>
                </a:lnTo>
                <a:lnTo>
                  <a:pt x="941" y="502"/>
                </a:lnTo>
                <a:lnTo>
                  <a:pt x="932" y="497"/>
                </a:lnTo>
                <a:lnTo>
                  <a:pt x="922" y="493"/>
                </a:lnTo>
                <a:lnTo>
                  <a:pt x="911" y="490"/>
                </a:lnTo>
                <a:lnTo>
                  <a:pt x="911" y="404"/>
                </a:lnTo>
                <a:lnTo>
                  <a:pt x="1218" y="404"/>
                </a:lnTo>
                <a:lnTo>
                  <a:pt x="1218" y="490"/>
                </a:lnTo>
                <a:lnTo>
                  <a:pt x="1218" y="490"/>
                </a:lnTo>
                <a:lnTo>
                  <a:pt x="1207" y="493"/>
                </a:lnTo>
                <a:lnTo>
                  <a:pt x="1198" y="498"/>
                </a:lnTo>
                <a:lnTo>
                  <a:pt x="1187" y="502"/>
                </a:lnTo>
                <a:lnTo>
                  <a:pt x="1179" y="508"/>
                </a:lnTo>
                <a:lnTo>
                  <a:pt x="1170" y="513"/>
                </a:lnTo>
                <a:lnTo>
                  <a:pt x="1162" y="521"/>
                </a:lnTo>
                <a:lnTo>
                  <a:pt x="1154" y="528"/>
                </a:lnTo>
                <a:lnTo>
                  <a:pt x="1147" y="537"/>
                </a:lnTo>
                <a:lnTo>
                  <a:pt x="1142" y="545"/>
                </a:lnTo>
                <a:lnTo>
                  <a:pt x="1136" y="554"/>
                </a:lnTo>
                <a:lnTo>
                  <a:pt x="1130" y="564"/>
                </a:lnTo>
                <a:lnTo>
                  <a:pt x="1127" y="574"/>
                </a:lnTo>
                <a:lnTo>
                  <a:pt x="1124" y="584"/>
                </a:lnTo>
                <a:lnTo>
                  <a:pt x="1121" y="595"/>
                </a:lnTo>
                <a:lnTo>
                  <a:pt x="1120" y="606"/>
                </a:lnTo>
                <a:lnTo>
                  <a:pt x="1119" y="618"/>
                </a:lnTo>
                <a:lnTo>
                  <a:pt x="1119" y="618"/>
                </a:lnTo>
                <a:lnTo>
                  <a:pt x="1120" y="629"/>
                </a:lnTo>
                <a:lnTo>
                  <a:pt x="1121" y="640"/>
                </a:lnTo>
                <a:lnTo>
                  <a:pt x="1124" y="650"/>
                </a:lnTo>
                <a:lnTo>
                  <a:pt x="1127" y="661"/>
                </a:lnTo>
                <a:lnTo>
                  <a:pt x="1130" y="671"/>
                </a:lnTo>
                <a:lnTo>
                  <a:pt x="1136" y="680"/>
                </a:lnTo>
                <a:lnTo>
                  <a:pt x="1142" y="689"/>
                </a:lnTo>
                <a:lnTo>
                  <a:pt x="1147" y="698"/>
                </a:lnTo>
                <a:lnTo>
                  <a:pt x="1154" y="706"/>
                </a:lnTo>
                <a:lnTo>
                  <a:pt x="1162" y="714"/>
                </a:lnTo>
                <a:lnTo>
                  <a:pt x="1170" y="721"/>
                </a:lnTo>
                <a:lnTo>
                  <a:pt x="1179" y="727"/>
                </a:lnTo>
                <a:lnTo>
                  <a:pt x="1187" y="733"/>
                </a:lnTo>
                <a:lnTo>
                  <a:pt x="1198" y="738"/>
                </a:lnTo>
                <a:lnTo>
                  <a:pt x="1207" y="741"/>
                </a:lnTo>
                <a:lnTo>
                  <a:pt x="1218" y="744"/>
                </a:lnTo>
                <a:lnTo>
                  <a:pt x="1218" y="828"/>
                </a:lnTo>
                <a:lnTo>
                  <a:pt x="878" y="828"/>
                </a:lnTo>
                <a:lnTo>
                  <a:pt x="878" y="828"/>
                </a:lnTo>
                <a:lnTo>
                  <a:pt x="871" y="828"/>
                </a:lnTo>
                <a:lnTo>
                  <a:pt x="866" y="831"/>
                </a:lnTo>
                <a:lnTo>
                  <a:pt x="860" y="834"/>
                </a:lnTo>
                <a:lnTo>
                  <a:pt x="854" y="837"/>
                </a:lnTo>
                <a:lnTo>
                  <a:pt x="851" y="842"/>
                </a:lnTo>
                <a:lnTo>
                  <a:pt x="848" y="847"/>
                </a:lnTo>
                <a:lnTo>
                  <a:pt x="847" y="854"/>
                </a:lnTo>
                <a:lnTo>
                  <a:pt x="845" y="861"/>
                </a:lnTo>
                <a:lnTo>
                  <a:pt x="845" y="992"/>
                </a:lnTo>
                <a:lnTo>
                  <a:pt x="845" y="992"/>
                </a:lnTo>
                <a:lnTo>
                  <a:pt x="835" y="995"/>
                </a:lnTo>
                <a:lnTo>
                  <a:pt x="825" y="1000"/>
                </a:lnTo>
                <a:lnTo>
                  <a:pt x="815" y="1004"/>
                </a:lnTo>
                <a:lnTo>
                  <a:pt x="806" y="1010"/>
                </a:lnTo>
                <a:lnTo>
                  <a:pt x="797" y="1017"/>
                </a:lnTo>
                <a:lnTo>
                  <a:pt x="789" y="1023"/>
                </a:lnTo>
                <a:lnTo>
                  <a:pt x="782" y="1031"/>
                </a:lnTo>
                <a:lnTo>
                  <a:pt x="775" y="1039"/>
                </a:lnTo>
                <a:lnTo>
                  <a:pt x="768" y="1048"/>
                </a:lnTo>
                <a:lnTo>
                  <a:pt x="763" y="1057"/>
                </a:lnTo>
                <a:lnTo>
                  <a:pt x="758" y="1066"/>
                </a:lnTo>
                <a:lnTo>
                  <a:pt x="754" y="1076"/>
                </a:lnTo>
                <a:lnTo>
                  <a:pt x="750" y="1087"/>
                </a:lnTo>
                <a:lnTo>
                  <a:pt x="748" y="1097"/>
                </a:lnTo>
                <a:lnTo>
                  <a:pt x="747" y="1109"/>
                </a:lnTo>
                <a:lnTo>
                  <a:pt x="746" y="1120"/>
                </a:lnTo>
                <a:lnTo>
                  <a:pt x="746" y="1120"/>
                </a:lnTo>
                <a:lnTo>
                  <a:pt x="747" y="1133"/>
                </a:lnTo>
                <a:lnTo>
                  <a:pt x="749" y="1147"/>
                </a:lnTo>
                <a:lnTo>
                  <a:pt x="752" y="1159"/>
                </a:lnTo>
                <a:lnTo>
                  <a:pt x="757" y="1171"/>
                </a:lnTo>
                <a:lnTo>
                  <a:pt x="763" y="1183"/>
                </a:lnTo>
                <a:lnTo>
                  <a:pt x="768" y="1194"/>
                </a:lnTo>
                <a:lnTo>
                  <a:pt x="776" y="1204"/>
                </a:lnTo>
                <a:lnTo>
                  <a:pt x="785" y="1214"/>
                </a:lnTo>
                <a:lnTo>
                  <a:pt x="794" y="1222"/>
                </a:lnTo>
                <a:lnTo>
                  <a:pt x="804" y="1230"/>
                </a:lnTo>
                <a:lnTo>
                  <a:pt x="815" y="1236"/>
                </a:lnTo>
                <a:lnTo>
                  <a:pt x="826" y="1242"/>
                </a:lnTo>
                <a:lnTo>
                  <a:pt x="839" y="1246"/>
                </a:lnTo>
                <a:lnTo>
                  <a:pt x="851" y="1250"/>
                </a:lnTo>
                <a:lnTo>
                  <a:pt x="865" y="1251"/>
                </a:lnTo>
                <a:lnTo>
                  <a:pt x="878" y="1252"/>
                </a:lnTo>
                <a:lnTo>
                  <a:pt x="878" y="1252"/>
                </a:lnTo>
                <a:lnTo>
                  <a:pt x="891" y="1251"/>
                </a:lnTo>
                <a:lnTo>
                  <a:pt x="905" y="1250"/>
                </a:lnTo>
                <a:lnTo>
                  <a:pt x="917" y="1246"/>
                </a:lnTo>
                <a:lnTo>
                  <a:pt x="930" y="1242"/>
                </a:lnTo>
                <a:lnTo>
                  <a:pt x="941" y="1236"/>
                </a:lnTo>
                <a:lnTo>
                  <a:pt x="952" y="1230"/>
                </a:lnTo>
                <a:lnTo>
                  <a:pt x="962" y="1222"/>
                </a:lnTo>
                <a:lnTo>
                  <a:pt x="971" y="1214"/>
                </a:lnTo>
                <a:lnTo>
                  <a:pt x="980" y="1204"/>
                </a:lnTo>
                <a:lnTo>
                  <a:pt x="988" y="1194"/>
                </a:lnTo>
                <a:lnTo>
                  <a:pt x="995" y="1183"/>
                </a:lnTo>
                <a:lnTo>
                  <a:pt x="1000" y="1171"/>
                </a:lnTo>
                <a:lnTo>
                  <a:pt x="1004" y="1159"/>
                </a:lnTo>
                <a:lnTo>
                  <a:pt x="1007" y="1147"/>
                </a:lnTo>
                <a:lnTo>
                  <a:pt x="1009" y="1133"/>
                </a:lnTo>
                <a:lnTo>
                  <a:pt x="1010" y="1120"/>
                </a:lnTo>
                <a:lnTo>
                  <a:pt x="1010" y="1120"/>
                </a:lnTo>
                <a:lnTo>
                  <a:pt x="1009" y="1109"/>
                </a:lnTo>
                <a:lnTo>
                  <a:pt x="1008" y="1097"/>
                </a:lnTo>
                <a:lnTo>
                  <a:pt x="1006" y="1086"/>
                </a:lnTo>
                <a:lnTo>
                  <a:pt x="1002" y="1076"/>
                </a:lnTo>
                <a:lnTo>
                  <a:pt x="998" y="1066"/>
                </a:lnTo>
                <a:lnTo>
                  <a:pt x="993" y="1056"/>
                </a:lnTo>
                <a:lnTo>
                  <a:pt x="988" y="1047"/>
                </a:lnTo>
                <a:lnTo>
                  <a:pt x="982" y="1039"/>
                </a:lnTo>
                <a:lnTo>
                  <a:pt x="974" y="1030"/>
                </a:lnTo>
                <a:lnTo>
                  <a:pt x="968" y="1023"/>
                </a:lnTo>
                <a:lnTo>
                  <a:pt x="959" y="1015"/>
                </a:lnTo>
                <a:lnTo>
                  <a:pt x="950" y="1010"/>
                </a:lnTo>
                <a:lnTo>
                  <a:pt x="941" y="1004"/>
                </a:lnTo>
                <a:lnTo>
                  <a:pt x="932" y="1000"/>
                </a:lnTo>
                <a:lnTo>
                  <a:pt x="922" y="995"/>
                </a:lnTo>
                <a:lnTo>
                  <a:pt x="911" y="992"/>
                </a:lnTo>
                <a:lnTo>
                  <a:pt x="911" y="893"/>
                </a:lnTo>
                <a:lnTo>
                  <a:pt x="1218" y="893"/>
                </a:lnTo>
                <a:lnTo>
                  <a:pt x="1218" y="993"/>
                </a:lnTo>
                <a:lnTo>
                  <a:pt x="1218" y="993"/>
                </a:lnTo>
                <a:lnTo>
                  <a:pt x="1207" y="996"/>
                </a:lnTo>
                <a:lnTo>
                  <a:pt x="1198" y="1000"/>
                </a:lnTo>
                <a:lnTo>
                  <a:pt x="1187" y="1005"/>
                </a:lnTo>
                <a:lnTo>
                  <a:pt x="1179" y="1011"/>
                </a:lnTo>
                <a:lnTo>
                  <a:pt x="1170" y="1017"/>
                </a:lnTo>
                <a:lnTo>
                  <a:pt x="1162" y="1023"/>
                </a:lnTo>
                <a:lnTo>
                  <a:pt x="1154" y="1031"/>
                </a:lnTo>
                <a:lnTo>
                  <a:pt x="1147" y="1039"/>
                </a:lnTo>
                <a:lnTo>
                  <a:pt x="1142" y="1048"/>
                </a:lnTo>
                <a:lnTo>
                  <a:pt x="1136" y="1057"/>
                </a:lnTo>
                <a:lnTo>
                  <a:pt x="1130" y="1067"/>
                </a:lnTo>
                <a:lnTo>
                  <a:pt x="1127" y="1077"/>
                </a:lnTo>
                <a:lnTo>
                  <a:pt x="1124" y="1087"/>
                </a:lnTo>
                <a:lnTo>
                  <a:pt x="1121" y="1097"/>
                </a:lnTo>
                <a:lnTo>
                  <a:pt x="1120" y="1109"/>
                </a:lnTo>
                <a:lnTo>
                  <a:pt x="1119" y="1120"/>
                </a:lnTo>
                <a:lnTo>
                  <a:pt x="1119" y="1120"/>
                </a:lnTo>
                <a:lnTo>
                  <a:pt x="1120" y="1133"/>
                </a:lnTo>
                <a:lnTo>
                  <a:pt x="1121" y="1147"/>
                </a:lnTo>
                <a:lnTo>
                  <a:pt x="1125" y="1159"/>
                </a:lnTo>
                <a:lnTo>
                  <a:pt x="1129" y="1171"/>
                </a:lnTo>
                <a:lnTo>
                  <a:pt x="1135" y="1183"/>
                </a:lnTo>
                <a:lnTo>
                  <a:pt x="1142" y="1194"/>
                </a:lnTo>
                <a:lnTo>
                  <a:pt x="1149" y="1204"/>
                </a:lnTo>
                <a:lnTo>
                  <a:pt x="1158" y="1214"/>
                </a:lnTo>
                <a:lnTo>
                  <a:pt x="1167" y="1222"/>
                </a:lnTo>
                <a:lnTo>
                  <a:pt x="1177" y="1230"/>
                </a:lnTo>
                <a:lnTo>
                  <a:pt x="1189" y="1236"/>
                </a:lnTo>
                <a:lnTo>
                  <a:pt x="1200" y="1242"/>
                </a:lnTo>
                <a:lnTo>
                  <a:pt x="1212" y="1246"/>
                </a:lnTo>
                <a:lnTo>
                  <a:pt x="1224" y="1250"/>
                </a:lnTo>
                <a:lnTo>
                  <a:pt x="1238" y="1251"/>
                </a:lnTo>
                <a:lnTo>
                  <a:pt x="1251" y="1252"/>
                </a:lnTo>
                <a:lnTo>
                  <a:pt x="1251" y="1252"/>
                </a:lnTo>
                <a:lnTo>
                  <a:pt x="1265" y="1251"/>
                </a:lnTo>
                <a:lnTo>
                  <a:pt x="1278" y="1250"/>
                </a:lnTo>
                <a:lnTo>
                  <a:pt x="1291" y="1246"/>
                </a:lnTo>
                <a:lnTo>
                  <a:pt x="1303" y="1242"/>
                </a:lnTo>
                <a:lnTo>
                  <a:pt x="1314" y="1236"/>
                </a:lnTo>
                <a:lnTo>
                  <a:pt x="1325" y="1230"/>
                </a:lnTo>
                <a:lnTo>
                  <a:pt x="1336" y="1222"/>
                </a:lnTo>
                <a:lnTo>
                  <a:pt x="1344" y="1214"/>
                </a:lnTo>
                <a:lnTo>
                  <a:pt x="1353" y="1204"/>
                </a:lnTo>
                <a:lnTo>
                  <a:pt x="1360" y="1194"/>
                </a:lnTo>
                <a:lnTo>
                  <a:pt x="1367" y="1183"/>
                </a:lnTo>
                <a:lnTo>
                  <a:pt x="1373" y="1171"/>
                </a:lnTo>
                <a:lnTo>
                  <a:pt x="1377" y="1159"/>
                </a:lnTo>
                <a:lnTo>
                  <a:pt x="1380" y="1147"/>
                </a:lnTo>
                <a:lnTo>
                  <a:pt x="1383" y="1133"/>
                </a:lnTo>
                <a:lnTo>
                  <a:pt x="1384" y="1120"/>
                </a:lnTo>
                <a:lnTo>
                  <a:pt x="1384" y="1120"/>
                </a:lnTo>
                <a:lnTo>
                  <a:pt x="1383" y="1109"/>
                </a:lnTo>
                <a:lnTo>
                  <a:pt x="1381" y="1097"/>
                </a:lnTo>
                <a:lnTo>
                  <a:pt x="1379" y="1086"/>
                </a:lnTo>
                <a:lnTo>
                  <a:pt x="1376" y="1076"/>
                </a:lnTo>
                <a:lnTo>
                  <a:pt x="1371" y="1066"/>
                </a:lnTo>
                <a:lnTo>
                  <a:pt x="1367" y="1056"/>
                </a:lnTo>
                <a:lnTo>
                  <a:pt x="1361" y="1047"/>
                </a:lnTo>
                <a:lnTo>
                  <a:pt x="1355" y="1038"/>
                </a:lnTo>
                <a:lnTo>
                  <a:pt x="1348" y="1030"/>
                </a:lnTo>
                <a:lnTo>
                  <a:pt x="1340" y="1022"/>
                </a:lnTo>
                <a:lnTo>
                  <a:pt x="1331" y="1015"/>
                </a:lnTo>
                <a:lnTo>
                  <a:pt x="1322" y="1009"/>
                </a:lnTo>
                <a:lnTo>
                  <a:pt x="1313" y="1004"/>
                </a:lnTo>
                <a:lnTo>
                  <a:pt x="1303" y="999"/>
                </a:lnTo>
                <a:lnTo>
                  <a:pt x="1293" y="995"/>
                </a:lnTo>
                <a:lnTo>
                  <a:pt x="1283" y="992"/>
                </a:lnTo>
                <a:lnTo>
                  <a:pt x="1283" y="893"/>
                </a:lnTo>
                <a:lnTo>
                  <a:pt x="1589" y="893"/>
                </a:lnTo>
                <a:lnTo>
                  <a:pt x="1589" y="993"/>
                </a:lnTo>
                <a:lnTo>
                  <a:pt x="1589" y="993"/>
                </a:lnTo>
                <a:lnTo>
                  <a:pt x="1579" y="996"/>
                </a:lnTo>
                <a:lnTo>
                  <a:pt x="1569" y="1001"/>
                </a:lnTo>
                <a:lnTo>
                  <a:pt x="1560" y="1005"/>
                </a:lnTo>
                <a:lnTo>
                  <a:pt x="1551" y="1011"/>
                </a:lnTo>
                <a:lnTo>
                  <a:pt x="1542" y="1018"/>
                </a:lnTo>
                <a:lnTo>
                  <a:pt x="1534" y="1024"/>
                </a:lnTo>
                <a:lnTo>
                  <a:pt x="1526" y="1031"/>
                </a:lnTo>
                <a:lnTo>
                  <a:pt x="1519" y="1040"/>
                </a:lnTo>
                <a:lnTo>
                  <a:pt x="1514" y="1048"/>
                </a:lnTo>
                <a:lnTo>
                  <a:pt x="1508" y="1057"/>
                </a:lnTo>
                <a:lnTo>
                  <a:pt x="1504" y="1067"/>
                </a:lnTo>
                <a:lnTo>
                  <a:pt x="1499" y="1077"/>
                </a:lnTo>
                <a:lnTo>
                  <a:pt x="1496" y="1087"/>
                </a:lnTo>
                <a:lnTo>
                  <a:pt x="1494" y="1098"/>
                </a:lnTo>
                <a:lnTo>
                  <a:pt x="1492" y="1109"/>
                </a:lnTo>
                <a:lnTo>
                  <a:pt x="1492" y="1120"/>
                </a:lnTo>
                <a:lnTo>
                  <a:pt x="1492" y="1120"/>
                </a:lnTo>
                <a:lnTo>
                  <a:pt x="1492" y="1133"/>
                </a:lnTo>
                <a:lnTo>
                  <a:pt x="1495" y="1147"/>
                </a:lnTo>
                <a:lnTo>
                  <a:pt x="1498" y="1159"/>
                </a:lnTo>
                <a:lnTo>
                  <a:pt x="1503" y="1171"/>
                </a:lnTo>
                <a:lnTo>
                  <a:pt x="1508" y="1183"/>
                </a:lnTo>
                <a:lnTo>
                  <a:pt x="1515" y="1194"/>
                </a:lnTo>
                <a:lnTo>
                  <a:pt x="1522" y="1204"/>
                </a:lnTo>
                <a:lnTo>
                  <a:pt x="1531" y="1214"/>
                </a:lnTo>
                <a:lnTo>
                  <a:pt x="1540" y="1222"/>
                </a:lnTo>
                <a:lnTo>
                  <a:pt x="1551" y="1230"/>
                </a:lnTo>
                <a:lnTo>
                  <a:pt x="1561" y="1236"/>
                </a:lnTo>
                <a:lnTo>
                  <a:pt x="1573" y="1242"/>
                </a:lnTo>
                <a:lnTo>
                  <a:pt x="1584" y="1246"/>
                </a:lnTo>
                <a:lnTo>
                  <a:pt x="1598" y="1250"/>
                </a:lnTo>
                <a:lnTo>
                  <a:pt x="1610" y="1251"/>
                </a:lnTo>
                <a:lnTo>
                  <a:pt x="1624" y="1252"/>
                </a:lnTo>
                <a:lnTo>
                  <a:pt x="1624" y="1252"/>
                </a:lnTo>
                <a:lnTo>
                  <a:pt x="1637" y="1251"/>
                </a:lnTo>
                <a:lnTo>
                  <a:pt x="1651" y="1250"/>
                </a:lnTo>
                <a:lnTo>
                  <a:pt x="1663" y="1246"/>
                </a:lnTo>
                <a:lnTo>
                  <a:pt x="1675" y="1242"/>
                </a:lnTo>
                <a:lnTo>
                  <a:pt x="1686" y="1236"/>
                </a:lnTo>
                <a:lnTo>
                  <a:pt x="1698" y="1230"/>
                </a:lnTo>
                <a:lnTo>
                  <a:pt x="1708" y="1222"/>
                </a:lnTo>
                <a:lnTo>
                  <a:pt x="1718" y="1214"/>
                </a:lnTo>
                <a:lnTo>
                  <a:pt x="1726" y="1204"/>
                </a:lnTo>
                <a:lnTo>
                  <a:pt x="1734" y="1194"/>
                </a:lnTo>
                <a:lnTo>
                  <a:pt x="1740" y="1183"/>
                </a:lnTo>
                <a:lnTo>
                  <a:pt x="1746" y="1171"/>
                </a:lnTo>
                <a:lnTo>
                  <a:pt x="1750" y="1159"/>
                </a:lnTo>
                <a:lnTo>
                  <a:pt x="1754" y="1147"/>
                </a:lnTo>
                <a:lnTo>
                  <a:pt x="1755" y="1133"/>
                </a:lnTo>
                <a:lnTo>
                  <a:pt x="1756" y="1120"/>
                </a:lnTo>
                <a:lnTo>
                  <a:pt x="1756" y="1120"/>
                </a:lnTo>
                <a:lnTo>
                  <a:pt x="1756" y="1109"/>
                </a:lnTo>
                <a:lnTo>
                  <a:pt x="1754" y="1097"/>
                </a:lnTo>
                <a:lnTo>
                  <a:pt x="1752" y="1086"/>
                </a:lnTo>
                <a:lnTo>
                  <a:pt x="1748" y="1076"/>
                </a:lnTo>
                <a:lnTo>
                  <a:pt x="1745" y="1066"/>
                </a:lnTo>
                <a:lnTo>
                  <a:pt x="1739" y="1056"/>
                </a:lnTo>
                <a:lnTo>
                  <a:pt x="1734" y="1047"/>
                </a:lnTo>
                <a:lnTo>
                  <a:pt x="1727" y="1038"/>
                </a:lnTo>
                <a:lnTo>
                  <a:pt x="1720" y="1029"/>
                </a:lnTo>
                <a:lnTo>
                  <a:pt x="1712" y="1022"/>
                </a:lnTo>
                <a:lnTo>
                  <a:pt x="1703" y="1015"/>
                </a:lnTo>
                <a:lnTo>
                  <a:pt x="1694" y="1009"/>
                </a:lnTo>
                <a:lnTo>
                  <a:pt x="1685" y="1003"/>
                </a:lnTo>
                <a:lnTo>
                  <a:pt x="1675" y="999"/>
                </a:lnTo>
                <a:lnTo>
                  <a:pt x="1665" y="994"/>
                </a:lnTo>
                <a:lnTo>
                  <a:pt x="1654" y="992"/>
                </a:lnTo>
                <a:lnTo>
                  <a:pt x="1654" y="861"/>
                </a:lnTo>
                <a:lnTo>
                  <a:pt x="1654" y="861"/>
                </a:lnTo>
                <a:lnTo>
                  <a:pt x="1654" y="854"/>
                </a:lnTo>
                <a:lnTo>
                  <a:pt x="1652" y="847"/>
                </a:lnTo>
                <a:lnTo>
                  <a:pt x="1648" y="842"/>
                </a:lnTo>
                <a:lnTo>
                  <a:pt x="1645" y="837"/>
                </a:lnTo>
                <a:lnTo>
                  <a:pt x="1639" y="834"/>
                </a:lnTo>
                <a:lnTo>
                  <a:pt x="1634" y="831"/>
                </a:lnTo>
                <a:lnTo>
                  <a:pt x="1628" y="828"/>
                </a:lnTo>
                <a:lnTo>
                  <a:pt x="1621" y="828"/>
                </a:lnTo>
                <a:lnTo>
                  <a:pt x="1283" y="828"/>
                </a:lnTo>
                <a:lnTo>
                  <a:pt x="1283" y="745"/>
                </a:lnTo>
                <a:lnTo>
                  <a:pt x="1283" y="745"/>
                </a:lnTo>
                <a:lnTo>
                  <a:pt x="1293" y="742"/>
                </a:lnTo>
                <a:lnTo>
                  <a:pt x="1303" y="738"/>
                </a:lnTo>
                <a:lnTo>
                  <a:pt x="1313" y="733"/>
                </a:lnTo>
                <a:lnTo>
                  <a:pt x="1322" y="727"/>
                </a:lnTo>
                <a:lnTo>
                  <a:pt x="1331" y="722"/>
                </a:lnTo>
                <a:lnTo>
                  <a:pt x="1340" y="715"/>
                </a:lnTo>
                <a:lnTo>
                  <a:pt x="1348" y="707"/>
                </a:lnTo>
                <a:lnTo>
                  <a:pt x="1355" y="699"/>
                </a:lnTo>
                <a:lnTo>
                  <a:pt x="1361" y="690"/>
                </a:lnTo>
                <a:lnTo>
                  <a:pt x="1367" y="681"/>
                </a:lnTo>
                <a:lnTo>
                  <a:pt x="1371" y="671"/>
                </a:lnTo>
                <a:lnTo>
                  <a:pt x="1376" y="661"/>
                </a:lnTo>
                <a:lnTo>
                  <a:pt x="1379" y="650"/>
                </a:lnTo>
                <a:lnTo>
                  <a:pt x="1381" y="640"/>
                </a:lnTo>
                <a:lnTo>
                  <a:pt x="1383" y="629"/>
                </a:lnTo>
                <a:lnTo>
                  <a:pt x="1384" y="616"/>
                </a:lnTo>
                <a:lnTo>
                  <a:pt x="1384" y="616"/>
                </a:lnTo>
                <a:lnTo>
                  <a:pt x="1383" y="605"/>
                </a:lnTo>
                <a:lnTo>
                  <a:pt x="1381" y="594"/>
                </a:lnTo>
                <a:lnTo>
                  <a:pt x="1379" y="583"/>
                </a:lnTo>
                <a:lnTo>
                  <a:pt x="1376" y="573"/>
                </a:lnTo>
                <a:lnTo>
                  <a:pt x="1371" y="563"/>
                </a:lnTo>
                <a:lnTo>
                  <a:pt x="1367" y="553"/>
                </a:lnTo>
                <a:lnTo>
                  <a:pt x="1361" y="544"/>
                </a:lnTo>
                <a:lnTo>
                  <a:pt x="1355" y="535"/>
                </a:lnTo>
                <a:lnTo>
                  <a:pt x="1348" y="527"/>
                </a:lnTo>
                <a:lnTo>
                  <a:pt x="1340" y="519"/>
                </a:lnTo>
                <a:lnTo>
                  <a:pt x="1331" y="512"/>
                </a:lnTo>
                <a:lnTo>
                  <a:pt x="1322" y="506"/>
                </a:lnTo>
                <a:lnTo>
                  <a:pt x="1313" y="501"/>
                </a:lnTo>
                <a:lnTo>
                  <a:pt x="1303" y="495"/>
                </a:lnTo>
                <a:lnTo>
                  <a:pt x="1293" y="492"/>
                </a:lnTo>
                <a:lnTo>
                  <a:pt x="1283" y="489"/>
                </a:lnTo>
                <a:lnTo>
                  <a:pt x="1283" y="371"/>
                </a:lnTo>
                <a:lnTo>
                  <a:pt x="1283" y="371"/>
                </a:lnTo>
                <a:lnTo>
                  <a:pt x="1282" y="365"/>
                </a:lnTo>
                <a:lnTo>
                  <a:pt x="1279" y="359"/>
                </a:lnTo>
                <a:lnTo>
                  <a:pt x="1277" y="353"/>
                </a:lnTo>
                <a:lnTo>
                  <a:pt x="1273" y="349"/>
                </a:lnTo>
                <a:lnTo>
                  <a:pt x="1268" y="344"/>
                </a:lnTo>
                <a:lnTo>
                  <a:pt x="1263" y="342"/>
                </a:lnTo>
                <a:lnTo>
                  <a:pt x="1256" y="340"/>
                </a:lnTo>
                <a:lnTo>
                  <a:pt x="1250" y="338"/>
                </a:lnTo>
                <a:lnTo>
                  <a:pt x="911" y="338"/>
                </a:lnTo>
                <a:lnTo>
                  <a:pt x="911" y="260"/>
                </a:lnTo>
                <a:lnTo>
                  <a:pt x="911" y="260"/>
                </a:lnTo>
                <a:lnTo>
                  <a:pt x="922" y="257"/>
                </a:lnTo>
                <a:lnTo>
                  <a:pt x="932" y="252"/>
                </a:lnTo>
                <a:lnTo>
                  <a:pt x="941" y="248"/>
                </a:lnTo>
                <a:lnTo>
                  <a:pt x="950" y="242"/>
                </a:lnTo>
                <a:lnTo>
                  <a:pt x="959" y="235"/>
                </a:lnTo>
                <a:lnTo>
                  <a:pt x="968" y="229"/>
                </a:lnTo>
                <a:lnTo>
                  <a:pt x="974" y="222"/>
                </a:lnTo>
                <a:lnTo>
                  <a:pt x="982" y="213"/>
                </a:lnTo>
                <a:lnTo>
                  <a:pt x="988" y="205"/>
                </a:lnTo>
                <a:lnTo>
                  <a:pt x="993" y="195"/>
                </a:lnTo>
                <a:lnTo>
                  <a:pt x="998" y="186"/>
                </a:lnTo>
                <a:lnTo>
                  <a:pt x="1002" y="176"/>
                </a:lnTo>
                <a:lnTo>
                  <a:pt x="1006" y="165"/>
                </a:lnTo>
                <a:lnTo>
                  <a:pt x="1008" y="155"/>
                </a:lnTo>
                <a:lnTo>
                  <a:pt x="1009" y="143"/>
                </a:lnTo>
                <a:lnTo>
                  <a:pt x="1010" y="132"/>
                </a:lnTo>
                <a:lnTo>
                  <a:pt x="1010" y="132"/>
                </a:lnTo>
                <a:lnTo>
                  <a:pt x="1009" y="119"/>
                </a:lnTo>
                <a:lnTo>
                  <a:pt x="1007" y="105"/>
                </a:lnTo>
                <a:lnTo>
                  <a:pt x="1004" y="93"/>
                </a:lnTo>
                <a:lnTo>
                  <a:pt x="1000" y="81"/>
                </a:lnTo>
                <a:lnTo>
                  <a:pt x="995" y="69"/>
                </a:lnTo>
                <a:lnTo>
                  <a:pt x="988" y="58"/>
                </a:lnTo>
                <a:lnTo>
                  <a:pt x="980" y="48"/>
                </a:lnTo>
                <a:lnTo>
                  <a:pt x="971" y="38"/>
                </a:lnTo>
                <a:lnTo>
                  <a:pt x="962" y="30"/>
                </a:lnTo>
                <a:lnTo>
                  <a:pt x="952" y="22"/>
                </a:lnTo>
                <a:lnTo>
                  <a:pt x="941" y="16"/>
                </a:lnTo>
                <a:lnTo>
                  <a:pt x="930" y="10"/>
                </a:lnTo>
                <a:lnTo>
                  <a:pt x="917" y="6"/>
                </a:lnTo>
                <a:lnTo>
                  <a:pt x="905" y="2"/>
                </a:lnTo>
                <a:lnTo>
                  <a:pt x="891" y="1"/>
                </a:lnTo>
                <a:lnTo>
                  <a:pt x="878" y="0"/>
                </a:lnTo>
                <a:lnTo>
                  <a:pt x="878" y="0"/>
                </a:lnTo>
                <a:lnTo>
                  <a:pt x="865" y="1"/>
                </a:lnTo>
                <a:lnTo>
                  <a:pt x="851" y="2"/>
                </a:lnTo>
                <a:lnTo>
                  <a:pt x="839" y="6"/>
                </a:lnTo>
                <a:lnTo>
                  <a:pt x="826" y="10"/>
                </a:lnTo>
                <a:lnTo>
                  <a:pt x="815" y="16"/>
                </a:lnTo>
                <a:lnTo>
                  <a:pt x="804" y="22"/>
                </a:lnTo>
                <a:lnTo>
                  <a:pt x="794" y="30"/>
                </a:lnTo>
                <a:lnTo>
                  <a:pt x="785" y="38"/>
                </a:lnTo>
                <a:lnTo>
                  <a:pt x="776" y="48"/>
                </a:lnTo>
                <a:lnTo>
                  <a:pt x="768" y="58"/>
                </a:lnTo>
                <a:lnTo>
                  <a:pt x="763" y="69"/>
                </a:lnTo>
                <a:lnTo>
                  <a:pt x="757" y="81"/>
                </a:lnTo>
                <a:lnTo>
                  <a:pt x="752" y="93"/>
                </a:lnTo>
                <a:lnTo>
                  <a:pt x="749" y="105"/>
                </a:lnTo>
                <a:lnTo>
                  <a:pt x="747" y="119"/>
                </a:lnTo>
                <a:lnTo>
                  <a:pt x="746" y="132"/>
                </a:lnTo>
                <a:lnTo>
                  <a:pt x="746" y="132"/>
                </a:lnTo>
                <a:lnTo>
                  <a:pt x="747" y="143"/>
                </a:lnTo>
                <a:lnTo>
                  <a:pt x="748" y="155"/>
                </a:lnTo>
                <a:lnTo>
                  <a:pt x="750" y="166"/>
                </a:lnTo>
                <a:lnTo>
                  <a:pt x="754" y="176"/>
                </a:lnTo>
                <a:lnTo>
                  <a:pt x="758" y="186"/>
                </a:lnTo>
                <a:lnTo>
                  <a:pt x="763" y="196"/>
                </a:lnTo>
                <a:lnTo>
                  <a:pt x="768" y="205"/>
                </a:lnTo>
                <a:lnTo>
                  <a:pt x="775" y="214"/>
                </a:lnTo>
                <a:lnTo>
                  <a:pt x="782" y="222"/>
                </a:lnTo>
                <a:lnTo>
                  <a:pt x="789" y="229"/>
                </a:lnTo>
                <a:lnTo>
                  <a:pt x="797" y="237"/>
                </a:lnTo>
                <a:lnTo>
                  <a:pt x="806" y="242"/>
                </a:lnTo>
                <a:lnTo>
                  <a:pt x="815" y="248"/>
                </a:lnTo>
                <a:lnTo>
                  <a:pt x="825" y="252"/>
                </a:lnTo>
                <a:lnTo>
                  <a:pt x="835" y="257"/>
                </a:lnTo>
                <a:lnTo>
                  <a:pt x="845" y="260"/>
                </a:lnTo>
                <a:lnTo>
                  <a:pt x="845" y="338"/>
                </a:lnTo>
                <a:lnTo>
                  <a:pt x="507" y="338"/>
                </a:lnTo>
                <a:lnTo>
                  <a:pt x="507" y="338"/>
                </a:lnTo>
                <a:lnTo>
                  <a:pt x="500" y="340"/>
                </a:lnTo>
                <a:lnTo>
                  <a:pt x="493" y="342"/>
                </a:lnTo>
                <a:lnTo>
                  <a:pt x="488" y="344"/>
                </a:lnTo>
                <a:lnTo>
                  <a:pt x="483" y="349"/>
                </a:lnTo>
                <a:lnTo>
                  <a:pt x="479" y="353"/>
                </a:lnTo>
                <a:lnTo>
                  <a:pt x="477" y="359"/>
                </a:lnTo>
                <a:lnTo>
                  <a:pt x="474" y="365"/>
                </a:lnTo>
                <a:lnTo>
                  <a:pt x="473" y="371"/>
                </a:lnTo>
                <a:lnTo>
                  <a:pt x="473" y="490"/>
                </a:lnTo>
                <a:lnTo>
                  <a:pt x="473" y="490"/>
                </a:lnTo>
                <a:lnTo>
                  <a:pt x="463" y="492"/>
                </a:lnTo>
                <a:lnTo>
                  <a:pt x="453" y="497"/>
                </a:lnTo>
                <a:lnTo>
                  <a:pt x="443" y="501"/>
                </a:lnTo>
                <a:lnTo>
                  <a:pt x="434" y="507"/>
                </a:lnTo>
                <a:lnTo>
                  <a:pt x="425" y="513"/>
                </a:lnTo>
                <a:lnTo>
                  <a:pt x="416" y="520"/>
                </a:lnTo>
                <a:lnTo>
                  <a:pt x="408" y="528"/>
                </a:lnTo>
                <a:lnTo>
                  <a:pt x="401" y="536"/>
                </a:lnTo>
                <a:lnTo>
                  <a:pt x="395" y="545"/>
                </a:lnTo>
                <a:lnTo>
                  <a:pt x="389" y="554"/>
                </a:lnTo>
                <a:lnTo>
                  <a:pt x="385" y="564"/>
                </a:lnTo>
                <a:lnTo>
                  <a:pt x="380" y="574"/>
                </a:lnTo>
                <a:lnTo>
                  <a:pt x="377" y="584"/>
                </a:lnTo>
                <a:lnTo>
                  <a:pt x="375" y="595"/>
                </a:lnTo>
                <a:lnTo>
                  <a:pt x="373" y="606"/>
                </a:lnTo>
                <a:lnTo>
                  <a:pt x="372" y="618"/>
                </a:lnTo>
                <a:lnTo>
                  <a:pt x="372" y="618"/>
                </a:lnTo>
                <a:lnTo>
                  <a:pt x="373" y="629"/>
                </a:lnTo>
                <a:lnTo>
                  <a:pt x="375" y="640"/>
                </a:lnTo>
                <a:lnTo>
                  <a:pt x="377" y="651"/>
                </a:lnTo>
                <a:lnTo>
                  <a:pt x="380" y="661"/>
                </a:lnTo>
                <a:lnTo>
                  <a:pt x="385" y="673"/>
                </a:lnTo>
                <a:lnTo>
                  <a:pt x="389" y="681"/>
                </a:lnTo>
                <a:lnTo>
                  <a:pt x="395" y="690"/>
                </a:lnTo>
                <a:lnTo>
                  <a:pt x="401" y="699"/>
                </a:lnTo>
                <a:lnTo>
                  <a:pt x="408" y="707"/>
                </a:lnTo>
                <a:lnTo>
                  <a:pt x="416" y="715"/>
                </a:lnTo>
                <a:lnTo>
                  <a:pt x="425" y="722"/>
                </a:lnTo>
                <a:lnTo>
                  <a:pt x="434" y="729"/>
                </a:lnTo>
                <a:lnTo>
                  <a:pt x="443" y="734"/>
                </a:lnTo>
                <a:lnTo>
                  <a:pt x="453" y="739"/>
                </a:lnTo>
                <a:lnTo>
                  <a:pt x="463" y="743"/>
                </a:lnTo>
                <a:lnTo>
                  <a:pt x="473" y="745"/>
                </a:lnTo>
                <a:lnTo>
                  <a:pt x="473" y="828"/>
                </a:lnTo>
                <a:lnTo>
                  <a:pt x="135" y="828"/>
                </a:lnTo>
                <a:lnTo>
                  <a:pt x="135" y="828"/>
                </a:lnTo>
                <a:lnTo>
                  <a:pt x="128" y="829"/>
                </a:lnTo>
                <a:lnTo>
                  <a:pt x="122" y="831"/>
                </a:lnTo>
                <a:lnTo>
                  <a:pt x="117" y="834"/>
                </a:lnTo>
                <a:lnTo>
                  <a:pt x="111" y="838"/>
                </a:lnTo>
                <a:lnTo>
                  <a:pt x="108" y="843"/>
                </a:lnTo>
                <a:lnTo>
                  <a:pt x="104" y="848"/>
                </a:lnTo>
                <a:lnTo>
                  <a:pt x="102" y="854"/>
                </a:lnTo>
                <a:lnTo>
                  <a:pt x="102" y="861"/>
                </a:lnTo>
                <a:lnTo>
                  <a:pt x="102" y="992"/>
                </a:lnTo>
                <a:lnTo>
                  <a:pt x="102" y="992"/>
                </a:lnTo>
                <a:lnTo>
                  <a:pt x="91" y="995"/>
                </a:lnTo>
                <a:lnTo>
                  <a:pt x="81" y="999"/>
                </a:lnTo>
                <a:lnTo>
                  <a:pt x="71" y="1003"/>
                </a:lnTo>
                <a:lnTo>
                  <a:pt x="62" y="1009"/>
                </a:lnTo>
                <a:lnTo>
                  <a:pt x="53" y="1015"/>
                </a:lnTo>
                <a:lnTo>
                  <a:pt x="44" y="1022"/>
                </a:lnTo>
                <a:lnTo>
                  <a:pt x="36" y="1030"/>
                </a:lnTo>
                <a:lnTo>
                  <a:pt x="29" y="1038"/>
                </a:lnTo>
                <a:lnTo>
                  <a:pt x="22" y="1047"/>
                </a:lnTo>
                <a:lnTo>
                  <a:pt x="17" y="1056"/>
                </a:lnTo>
                <a:lnTo>
                  <a:pt x="12" y="1066"/>
                </a:lnTo>
                <a:lnTo>
                  <a:pt x="8" y="1076"/>
                </a:lnTo>
                <a:lnTo>
                  <a:pt x="4" y="1086"/>
                </a:lnTo>
                <a:lnTo>
                  <a:pt x="2" y="1097"/>
                </a:lnTo>
                <a:lnTo>
                  <a:pt x="0" y="1109"/>
                </a:lnTo>
                <a:lnTo>
                  <a:pt x="0" y="1121"/>
                </a:lnTo>
                <a:lnTo>
                  <a:pt x="0" y="1121"/>
                </a:lnTo>
                <a:lnTo>
                  <a:pt x="1" y="1134"/>
                </a:lnTo>
                <a:lnTo>
                  <a:pt x="2" y="1147"/>
                </a:lnTo>
                <a:lnTo>
                  <a:pt x="6" y="1160"/>
                </a:lnTo>
                <a:lnTo>
                  <a:pt x="10" y="1171"/>
                </a:lnTo>
                <a:lnTo>
                  <a:pt x="16" y="1184"/>
                </a:lnTo>
                <a:lnTo>
                  <a:pt x="22" y="1194"/>
                </a:lnTo>
                <a:lnTo>
                  <a:pt x="30" y="1205"/>
                </a:lnTo>
                <a:lnTo>
                  <a:pt x="39" y="1214"/>
                </a:lnTo>
                <a:lnTo>
                  <a:pt x="48" y="1222"/>
                </a:lnTo>
                <a:lnTo>
                  <a:pt x="58" y="1230"/>
                </a:lnTo>
                <a:lnTo>
                  <a:pt x="70" y="1236"/>
                </a:lnTo>
                <a:lnTo>
                  <a:pt x="81" y="1242"/>
                </a:lnTo>
                <a:lnTo>
                  <a:pt x="93" y="1246"/>
                </a:lnTo>
                <a:lnTo>
                  <a:pt x="105" y="1250"/>
                </a:lnTo>
                <a:lnTo>
                  <a:pt x="119" y="1252"/>
                </a:lnTo>
                <a:lnTo>
                  <a:pt x="132" y="1252"/>
                </a:lnTo>
                <a:lnTo>
                  <a:pt x="132" y="12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53" name="Freeform 25"/>
          <p:cNvSpPr>
            <a:spLocks/>
          </p:cNvSpPr>
          <p:nvPr/>
        </p:nvSpPr>
        <p:spPr bwMode="auto">
          <a:xfrm>
            <a:off x="7378700" y="2982913"/>
            <a:ext cx="52387" cy="52387"/>
          </a:xfrm>
          <a:custGeom>
            <a:avLst/>
            <a:gdLst>
              <a:gd name="T0" fmla="*/ 134 w 134"/>
              <a:gd name="T1" fmla="*/ 68 h 135"/>
              <a:gd name="T2" fmla="*/ 134 w 134"/>
              <a:gd name="T3" fmla="*/ 68 h 135"/>
              <a:gd name="T4" fmla="*/ 134 w 134"/>
              <a:gd name="T5" fmla="*/ 74 h 135"/>
              <a:gd name="T6" fmla="*/ 133 w 134"/>
              <a:gd name="T7" fmla="*/ 81 h 135"/>
              <a:gd name="T8" fmla="*/ 129 w 134"/>
              <a:gd name="T9" fmla="*/ 93 h 135"/>
              <a:gd name="T10" fmla="*/ 123 w 134"/>
              <a:gd name="T11" fmla="*/ 105 h 135"/>
              <a:gd name="T12" fmla="*/ 114 w 134"/>
              <a:gd name="T13" fmla="*/ 115 h 135"/>
              <a:gd name="T14" fmla="*/ 104 w 134"/>
              <a:gd name="T15" fmla="*/ 124 h 135"/>
              <a:gd name="T16" fmla="*/ 93 w 134"/>
              <a:gd name="T17" fmla="*/ 129 h 135"/>
              <a:gd name="T18" fmla="*/ 80 w 134"/>
              <a:gd name="T19" fmla="*/ 134 h 135"/>
              <a:gd name="T20" fmla="*/ 74 w 134"/>
              <a:gd name="T21" fmla="*/ 135 h 135"/>
              <a:gd name="T22" fmla="*/ 67 w 134"/>
              <a:gd name="T23" fmla="*/ 135 h 135"/>
              <a:gd name="T24" fmla="*/ 67 w 134"/>
              <a:gd name="T25" fmla="*/ 135 h 135"/>
              <a:gd name="T26" fmla="*/ 60 w 134"/>
              <a:gd name="T27" fmla="*/ 135 h 135"/>
              <a:gd name="T28" fmla="*/ 54 w 134"/>
              <a:gd name="T29" fmla="*/ 134 h 135"/>
              <a:gd name="T30" fmla="*/ 41 w 134"/>
              <a:gd name="T31" fmla="*/ 129 h 135"/>
              <a:gd name="T32" fmla="*/ 30 w 134"/>
              <a:gd name="T33" fmla="*/ 124 h 135"/>
              <a:gd name="T34" fmla="*/ 20 w 134"/>
              <a:gd name="T35" fmla="*/ 115 h 135"/>
              <a:gd name="T36" fmla="*/ 11 w 134"/>
              <a:gd name="T37" fmla="*/ 105 h 135"/>
              <a:gd name="T38" fmla="*/ 5 w 134"/>
              <a:gd name="T39" fmla="*/ 93 h 135"/>
              <a:gd name="T40" fmla="*/ 1 w 134"/>
              <a:gd name="T41" fmla="*/ 81 h 135"/>
              <a:gd name="T42" fmla="*/ 1 w 134"/>
              <a:gd name="T43" fmla="*/ 74 h 135"/>
              <a:gd name="T44" fmla="*/ 0 w 134"/>
              <a:gd name="T45" fmla="*/ 68 h 135"/>
              <a:gd name="T46" fmla="*/ 0 w 134"/>
              <a:gd name="T47" fmla="*/ 68 h 135"/>
              <a:gd name="T48" fmla="*/ 1 w 134"/>
              <a:gd name="T49" fmla="*/ 61 h 135"/>
              <a:gd name="T50" fmla="*/ 1 w 134"/>
              <a:gd name="T51" fmla="*/ 54 h 135"/>
              <a:gd name="T52" fmla="*/ 5 w 134"/>
              <a:gd name="T53" fmla="*/ 42 h 135"/>
              <a:gd name="T54" fmla="*/ 11 w 134"/>
              <a:gd name="T55" fmla="*/ 31 h 135"/>
              <a:gd name="T56" fmla="*/ 20 w 134"/>
              <a:gd name="T57" fmla="*/ 21 h 135"/>
              <a:gd name="T58" fmla="*/ 30 w 134"/>
              <a:gd name="T59" fmla="*/ 12 h 135"/>
              <a:gd name="T60" fmla="*/ 41 w 134"/>
              <a:gd name="T61" fmla="*/ 6 h 135"/>
              <a:gd name="T62" fmla="*/ 54 w 134"/>
              <a:gd name="T63" fmla="*/ 1 h 135"/>
              <a:gd name="T64" fmla="*/ 60 w 134"/>
              <a:gd name="T65" fmla="*/ 0 h 135"/>
              <a:gd name="T66" fmla="*/ 67 w 134"/>
              <a:gd name="T67" fmla="*/ 0 h 135"/>
              <a:gd name="T68" fmla="*/ 67 w 134"/>
              <a:gd name="T69" fmla="*/ 0 h 135"/>
              <a:gd name="T70" fmla="*/ 74 w 134"/>
              <a:gd name="T71" fmla="*/ 0 h 135"/>
              <a:gd name="T72" fmla="*/ 80 w 134"/>
              <a:gd name="T73" fmla="*/ 1 h 135"/>
              <a:gd name="T74" fmla="*/ 93 w 134"/>
              <a:gd name="T75" fmla="*/ 6 h 135"/>
              <a:gd name="T76" fmla="*/ 104 w 134"/>
              <a:gd name="T77" fmla="*/ 12 h 135"/>
              <a:gd name="T78" fmla="*/ 114 w 134"/>
              <a:gd name="T79" fmla="*/ 21 h 135"/>
              <a:gd name="T80" fmla="*/ 123 w 134"/>
              <a:gd name="T81" fmla="*/ 31 h 135"/>
              <a:gd name="T82" fmla="*/ 129 w 134"/>
              <a:gd name="T83" fmla="*/ 42 h 135"/>
              <a:gd name="T84" fmla="*/ 133 w 134"/>
              <a:gd name="T85" fmla="*/ 54 h 135"/>
              <a:gd name="T86" fmla="*/ 134 w 134"/>
              <a:gd name="T87" fmla="*/ 61 h 135"/>
              <a:gd name="T88" fmla="*/ 134 w 134"/>
              <a:gd name="T89" fmla="*/ 68 h 135"/>
              <a:gd name="T90" fmla="*/ 134 w 134"/>
              <a:gd name="T91" fmla="*/ 68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" h="135">
                <a:moveTo>
                  <a:pt x="134" y="68"/>
                </a:moveTo>
                <a:lnTo>
                  <a:pt x="134" y="68"/>
                </a:lnTo>
                <a:lnTo>
                  <a:pt x="134" y="74"/>
                </a:lnTo>
                <a:lnTo>
                  <a:pt x="133" y="81"/>
                </a:lnTo>
                <a:lnTo>
                  <a:pt x="129" y="93"/>
                </a:lnTo>
                <a:lnTo>
                  <a:pt x="123" y="105"/>
                </a:lnTo>
                <a:lnTo>
                  <a:pt x="114" y="115"/>
                </a:lnTo>
                <a:lnTo>
                  <a:pt x="104" y="124"/>
                </a:lnTo>
                <a:lnTo>
                  <a:pt x="93" y="129"/>
                </a:lnTo>
                <a:lnTo>
                  <a:pt x="80" y="134"/>
                </a:lnTo>
                <a:lnTo>
                  <a:pt x="74" y="135"/>
                </a:lnTo>
                <a:lnTo>
                  <a:pt x="67" y="135"/>
                </a:lnTo>
                <a:lnTo>
                  <a:pt x="67" y="135"/>
                </a:lnTo>
                <a:lnTo>
                  <a:pt x="60" y="135"/>
                </a:lnTo>
                <a:lnTo>
                  <a:pt x="54" y="134"/>
                </a:lnTo>
                <a:lnTo>
                  <a:pt x="41" y="129"/>
                </a:lnTo>
                <a:lnTo>
                  <a:pt x="30" y="124"/>
                </a:lnTo>
                <a:lnTo>
                  <a:pt x="20" y="115"/>
                </a:lnTo>
                <a:lnTo>
                  <a:pt x="11" y="105"/>
                </a:lnTo>
                <a:lnTo>
                  <a:pt x="5" y="93"/>
                </a:lnTo>
                <a:lnTo>
                  <a:pt x="1" y="81"/>
                </a:lnTo>
                <a:lnTo>
                  <a:pt x="1" y="74"/>
                </a:lnTo>
                <a:lnTo>
                  <a:pt x="0" y="68"/>
                </a:lnTo>
                <a:lnTo>
                  <a:pt x="0" y="68"/>
                </a:lnTo>
                <a:lnTo>
                  <a:pt x="1" y="61"/>
                </a:lnTo>
                <a:lnTo>
                  <a:pt x="1" y="54"/>
                </a:lnTo>
                <a:lnTo>
                  <a:pt x="5" y="42"/>
                </a:lnTo>
                <a:lnTo>
                  <a:pt x="11" y="31"/>
                </a:lnTo>
                <a:lnTo>
                  <a:pt x="20" y="21"/>
                </a:lnTo>
                <a:lnTo>
                  <a:pt x="30" y="12"/>
                </a:lnTo>
                <a:lnTo>
                  <a:pt x="41" y="6"/>
                </a:lnTo>
                <a:lnTo>
                  <a:pt x="54" y="1"/>
                </a:lnTo>
                <a:lnTo>
                  <a:pt x="60" y="0"/>
                </a:lnTo>
                <a:lnTo>
                  <a:pt x="67" y="0"/>
                </a:lnTo>
                <a:lnTo>
                  <a:pt x="67" y="0"/>
                </a:lnTo>
                <a:lnTo>
                  <a:pt x="74" y="0"/>
                </a:lnTo>
                <a:lnTo>
                  <a:pt x="80" y="1"/>
                </a:lnTo>
                <a:lnTo>
                  <a:pt x="93" y="6"/>
                </a:lnTo>
                <a:lnTo>
                  <a:pt x="104" y="12"/>
                </a:lnTo>
                <a:lnTo>
                  <a:pt x="114" y="21"/>
                </a:lnTo>
                <a:lnTo>
                  <a:pt x="123" y="31"/>
                </a:lnTo>
                <a:lnTo>
                  <a:pt x="129" y="42"/>
                </a:lnTo>
                <a:lnTo>
                  <a:pt x="133" y="54"/>
                </a:lnTo>
                <a:lnTo>
                  <a:pt x="134" y="61"/>
                </a:lnTo>
                <a:lnTo>
                  <a:pt x="134" y="68"/>
                </a:lnTo>
                <a:lnTo>
                  <a:pt x="134" y="6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54" name="Freeform 26"/>
          <p:cNvSpPr>
            <a:spLocks/>
          </p:cNvSpPr>
          <p:nvPr/>
        </p:nvSpPr>
        <p:spPr bwMode="auto">
          <a:xfrm>
            <a:off x="7378700" y="3181350"/>
            <a:ext cx="52387" cy="53975"/>
          </a:xfrm>
          <a:custGeom>
            <a:avLst/>
            <a:gdLst>
              <a:gd name="T0" fmla="*/ 134 w 134"/>
              <a:gd name="T1" fmla="*/ 67 h 133"/>
              <a:gd name="T2" fmla="*/ 134 w 134"/>
              <a:gd name="T3" fmla="*/ 67 h 133"/>
              <a:gd name="T4" fmla="*/ 134 w 134"/>
              <a:gd name="T5" fmla="*/ 74 h 133"/>
              <a:gd name="T6" fmla="*/ 133 w 134"/>
              <a:gd name="T7" fmla="*/ 80 h 133"/>
              <a:gd name="T8" fmla="*/ 129 w 134"/>
              <a:gd name="T9" fmla="*/ 93 h 133"/>
              <a:gd name="T10" fmla="*/ 123 w 134"/>
              <a:gd name="T11" fmla="*/ 104 h 133"/>
              <a:gd name="T12" fmla="*/ 114 w 134"/>
              <a:gd name="T13" fmla="*/ 114 h 133"/>
              <a:gd name="T14" fmla="*/ 104 w 134"/>
              <a:gd name="T15" fmla="*/ 122 h 133"/>
              <a:gd name="T16" fmla="*/ 93 w 134"/>
              <a:gd name="T17" fmla="*/ 129 h 133"/>
              <a:gd name="T18" fmla="*/ 80 w 134"/>
              <a:gd name="T19" fmla="*/ 132 h 133"/>
              <a:gd name="T20" fmla="*/ 74 w 134"/>
              <a:gd name="T21" fmla="*/ 133 h 133"/>
              <a:gd name="T22" fmla="*/ 67 w 134"/>
              <a:gd name="T23" fmla="*/ 133 h 133"/>
              <a:gd name="T24" fmla="*/ 67 w 134"/>
              <a:gd name="T25" fmla="*/ 133 h 133"/>
              <a:gd name="T26" fmla="*/ 60 w 134"/>
              <a:gd name="T27" fmla="*/ 133 h 133"/>
              <a:gd name="T28" fmla="*/ 54 w 134"/>
              <a:gd name="T29" fmla="*/ 132 h 133"/>
              <a:gd name="T30" fmla="*/ 41 w 134"/>
              <a:gd name="T31" fmla="*/ 129 h 133"/>
              <a:gd name="T32" fmla="*/ 30 w 134"/>
              <a:gd name="T33" fmla="*/ 122 h 133"/>
              <a:gd name="T34" fmla="*/ 20 w 134"/>
              <a:gd name="T35" fmla="*/ 114 h 133"/>
              <a:gd name="T36" fmla="*/ 11 w 134"/>
              <a:gd name="T37" fmla="*/ 104 h 133"/>
              <a:gd name="T38" fmla="*/ 5 w 134"/>
              <a:gd name="T39" fmla="*/ 93 h 133"/>
              <a:gd name="T40" fmla="*/ 1 w 134"/>
              <a:gd name="T41" fmla="*/ 80 h 133"/>
              <a:gd name="T42" fmla="*/ 1 w 134"/>
              <a:gd name="T43" fmla="*/ 74 h 133"/>
              <a:gd name="T44" fmla="*/ 0 w 134"/>
              <a:gd name="T45" fmla="*/ 67 h 133"/>
              <a:gd name="T46" fmla="*/ 0 w 134"/>
              <a:gd name="T47" fmla="*/ 67 h 133"/>
              <a:gd name="T48" fmla="*/ 1 w 134"/>
              <a:gd name="T49" fmla="*/ 60 h 133"/>
              <a:gd name="T50" fmla="*/ 1 w 134"/>
              <a:gd name="T51" fmla="*/ 53 h 133"/>
              <a:gd name="T52" fmla="*/ 5 w 134"/>
              <a:gd name="T53" fmla="*/ 40 h 133"/>
              <a:gd name="T54" fmla="*/ 11 w 134"/>
              <a:gd name="T55" fmla="*/ 29 h 133"/>
              <a:gd name="T56" fmla="*/ 20 w 134"/>
              <a:gd name="T57" fmla="*/ 19 h 133"/>
              <a:gd name="T58" fmla="*/ 30 w 134"/>
              <a:gd name="T59" fmla="*/ 11 h 133"/>
              <a:gd name="T60" fmla="*/ 41 w 134"/>
              <a:gd name="T61" fmla="*/ 5 h 133"/>
              <a:gd name="T62" fmla="*/ 54 w 134"/>
              <a:gd name="T63" fmla="*/ 1 h 133"/>
              <a:gd name="T64" fmla="*/ 60 w 134"/>
              <a:gd name="T65" fmla="*/ 0 h 133"/>
              <a:gd name="T66" fmla="*/ 67 w 134"/>
              <a:gd name="T67" fmla="*/ 0 h 133"/>
              <a:gd name="T68" fmla="*/ 67 w 134"/>
              <a:gd name="T69" fmla="*/ 0 h 133"/>
              <a:gd name="T70" fmla="*/ 74 w 134"/>
              <a:gd name="T71" fmla="*/ 0 h 133"/>
              <a:gd name="T72" fmla="*/ 80 w 134"/>
              <a:gd name="T73" fmla="*/ 1 h 133"/>
              <a:gd name="T74" fmla="*/ 93 w 134"/>
              <a:gd name="T75" fmla="*/ 5 h 133"/>
              <a:gd name="T76" fmla="*/ 104 w 134"/>
              <a:gd name="T77" fmla="*/ 11 h 133"/>
              <a:gd name="T78" fmla="*/ 114 w 134"/>
              <a:gd name="T79" fmla="*/ 19 h 133"/>
              <a:gd name="T80" fmla="*/ 123 w 134"/>
              <a:gd name="T81" fmla="*/ 29 h 133"/>
              <a:gd name="T82" fmla="*/ 129 w 134"/>
              <a:gd name="T83" fmla="*/ 40 h 133"/>
              <a:gd name="T84" fmla="*/ 133 w 134"/>
              <a:gd name="T85" fmla="*/ 53 h 133"/>
              <a:gd name="T86" fmla="*/ 134 w 134"/>
              <a:gd name="T87" fmla="*/ 60 h 133"/>
              <a:gd name="T88" fmla="*/ 134 w 134"/>
              <a:gd name="T89" fmla="*/ 67 h 133"/>
              <a:gd name="T90" fmla="*/ 134 w 134"/>
              <a:gd name="T91" fmla="*/ 6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" h="133">
                <a:moveTo>
                  <a:pt x="134" y="67"/>
                </a:moveTo>
                <a:lnTo>
                  <a:pt x="134" y="67"/>
                </a:lnTo>
                <a:lnTo>
                  <a:pt x="134" y="74"/>
                </a:lnTo>
                <a:lnTo>
                  <a:pt x="133" y="80"/>
                </a:lnTo>
                <a:lnTo>
                  <a:pt x="129" y="93"/>
                </a:lnTo>
                <a:lnTo>
                  <a:pt x="123" y="104"/>
                </a:lnTo>
                <a:lnTo>
                  <a:pt x="114" y="114"/>
                </a:lnTo>
                <a:lnTo>
                  <a:pt x="104" y="122"/>
                </a:lnTo>
                <a:lnTo>
                  <a:pt x="93" y="129"/>
                </a:lnTo>
                <a:lnTo>
                  <a:pt x="80" y="132"/>
                </a:lnTo>
                <a:lnTo>
                  <a:pt x="74" y="133"/>
                </a:lnTo>
                <a:lnTo>
                  <a:pt x="67" y="133"/>
                </a:lnTo>
                <a:lnTo>
                  <a:pt x="67" y="133"/>
                </a:lnTo>
                <a:lnTo>
                  <a:pt x="60" y="133"/>
                </a:lnTo>
                <a:lnTo>
                  <a:pt x="54" y="132"/>
                </a:lnTo>
                <a:lnTo>
                  <a:pt x="41" y="129"/>
                </a:lnTo>
                <a:lnTo>
                  <a:pt x="30" y="122"/>
                </a:lnTo>
                <a:lnTo>
                  <a:pt x="20" y="114"/>
                </a:lnTo>
                <a:lnTo>
                  <a:pt x="11" y="104"/>
                </a:lnTo>
                <a:lnTo>
                  <a:pt x="5" y="93"/>
                </a:lnTo>
                <a:lnTo>
                  <a:pt x="1" y="80"/>
                </a:lnTo>
                <a:lnTo>
                  <a:pt x="1" y="74"/>
                </a:lnTo>
                <a:lnTo>
                  <a:pt x="0" y="67"/>
                </a:lnTo>
                <a:lnTo>
                  <a:pt x="0" y="67"/>
                </a:lnTo>
                <a:lnTo>
                  <a:pt x="1" y="60"/>
                </a:lnTo>
                <a:lnTo>
                  <a:pt x="1" y="53"/>
                </a:lnTo>
                <a:lnTo>
                  <a:pt x="5" y="40"/>
                </a:lnTo>
                <a:lnTo>
                  <a:pt x="11" y="29"/>
                </a:lnTo>
                <a:lnTo>
                  <a:pt x="20" y="19"/>
                </a:lnTo>
                <a:lnTo>
                  <a:pt x="30" y="11"/>
                </a:lnTo>
                <a:lnTo>
                  <a:pt x="41" y="5"/>
                </a:lnTo>
                <a:lnTo>
                  <a:pt x="54" y="1"/>
                </a:lnTo>
                <a:lnTo>
                  <a:pt x="60" y="0"/>
                </a:lnTo>
                <a:lnTo>
                  <a:pt x="67" y="0"/>
                </a:lnTo>
                <a:lnTo>
                  <a:pt x="67" y="0"/>
                </a:lnTo>
                <a:lnTo>
                  <a:pt x="74" y="0"/>
                </a:lnTo>
                <a:lnTo>
                  <a:pt x="80" y="1"/>
                </a:lnTo>
                <a:lnTo>
                  <a:pt x="93" y="5"/>
                </a:lnTo>
                <a:lnTo>
                  <a:pt x="104" y="11"/>
                </a:lnTo>
                <a:lnTo>
                  <a:pt x="114" y="19"/>
                </a:lnTo>
                <a:lnTo>
                  <a:pt x="123" y="29"/>
                </a:lnTo>
                <a:lnTo>
                  <a:pt x="129" y="40"/>
                </a:lnTo>
                <a:lnTo>
                  <a:pt x="133" y="53"/>
                </a:lnTo>
                <a:lnTo>
                  <a:pt x="134" y="60"/>
                </a:lnTo>
                <a:lnTo>
                  <a:pt x="134" y="67"/>
                </a:lnTo>
                <a:lnTo>
                  <a:pt x="134" y="6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55" name="Freeform 27"/>
          <p:cNvSpPr>
            <a:spLocks/>
          </p:cNvSpPr>
          <p:nvPr/>
        </p:nvSpPr>
        <p:spPr bwMode="auto">
          <a:xfrm>
            <a:off x="7673975" y="3181350"/>
            <a:ext cx="53975" cy="53975"/>
          </a:xfrm>
          <a:custGeom>
            <a:avLst/>
            <a:gdLst>
              <a:gd name="T0" fmla="*/ 135 w 135"/>
              <a:gd name="T1" fmla="*/ 67 h 133"/>
              <a:gd name="T2" fmla="*/ 135 w 135"/>
              <a:gd name="T3" fmla="*/ 67 h 133"/>
              <a:gd name="T4" fmla="*/ 135 w 135"/>
              <a:gd name="T5" fmla="*/ 74 h 133"/>
              <a:gd name="T6" fmla="*/ 134 w 135"/>
              <a:gd name="T7" fmla="*/ 80 h 133"/>
              <a:gd name="T8" fmla="*/ 129 w 135"/>
              <a:gd name="T9" fmla="*/ 93 h 133"/>
              <a:gd name="T10" fmla="*/ 124 w 135"/>
              <a:gd name="T11" fmla="*/ 104 h 133"/>
              <a:gd name="T12" fmla="*/ 115 w 135"/>
              <a:gd name="T13" fmla="*/ 114 h 133"/>
              <a:gd name="T14" fmla="*/ 105 w 135"/>
              <a:gd name="T15" fmla="*/ 122 h 133"/>
              <a:gd name="T16" fmla="*/ 93 w 135"/>
              <a:gd name="T17" fmla="*/ 129 h 133"/>
              <a:gd name="T18" fmla="*/ 81 w 135"/>
              <a:gd name="T19" fmla="*/ 132 h 133"/>
              <a:gd name="T20" fmla="*/ 74 w 135"/>
              <a:gd name="T21" fmla="*/ 133 h 133"/>
              <a:gd name="T22" fmla="*/ 68 w 135"/>
              <a:gd name="T23" fmla="*/ 133 h 133"/>
              <a:gd name="T24" fmla="*/ 68 w 135"/>
              <a:gd name="T25" fmla="*/ 133 h 133"/>
              <a:gd name="T26" fmla="*/ 61 w 135"/>
              <a:gd name="T27" fmla="*/ 133 h 133"/>
              <a:gd name="T28" fmla="*/ 54 w 135"/>
              <a:gd name="T29" fmla="*/ 132 h 133"/>
              <a:gd name="T30" fmla="*/ 42 w 135"/>
              <a:gd name="T31" fmla="*/ 129 h 133"/>
              <a:gd name="T32" fmla="*/ 31 w 135"/>
              <a:gd name="T33" fmla="*/ 122 h 133"/>
              <a:gd name="T34" fmla="*/ 21 w 135"/>
              <a:gd name="T35" fmla="*/ 114 h 133"/>
              <a:gd name="T36" fmla="*/ 12 w 135"/>
              <a:gd name="T37" fmla="*/ 104 h 133"/>
              <a:gd name="T38" fmla="*/ 6 w 135"/>
              <a:gd name="T39" fmla="*/ 93 h 133"/>
              <a:gd name="T40" fmla="*/ 2 w 135"/>
              <a:gd name="T41" fmla="*/ 80 h 133"/>
              <a:gd name="T42" fmla="*/ 0 w 135"/>
              <a:gd name="T43" fmla="*/ 74 h 133"/>
              <a:gd name="T44" fmla="*/ 0 w 135"/>
              <a:gd name="T45" fmla="*/ 67 h 133"/>
              <a:gd name="T46" fmla="*/ 0 w 135"/>
              <a:gd name="T47" fmla="*/ 67 h 133"/>
              <a:gd name="T48" fmla="*/ 0 w 135"/>
              <a:gd name="T49" fmla="*/ 60 h 133"/>
              <a:gd name="T50" fmla="*/ 2 w 135"/>
              <a:gd name="T51" fmla="*/ 53 h 133"/>
              <a:gd name="T52" fmla="*/ 6 w 135"/>
              <a:gd name="T53" fmla="*/ 40 h 133"/>
              <a:gd name="T54" fmla="*/ 12 w 135"/>
              <a:gd name="T55" fmla="*/ 29 h 133"/>
              <a:gd name="T56" fmla="*/ 21 w 135"/>
              <a:gd name="T57" fmla="*/ 19 h 133"/>
              <a:gd name="T58" fmla="*/ 31 w 135"/>
              <a:gd name="T59" fmla="*/ 11 h 133"/>
              <a:gd name="T60" fmla="*/ 42 w 135"/>
              <a:gd name="T61" fmla="*/ 5 h 133"/>
              <a:gd name="T62" fmla="*/ 54 w 135"/>
              <a:gd name="T63" fmla="*/ 1 h 133"/>
              <a:gd name="T64" fmla="*/ 61 w 135"/>
              <a:gd name="T65" fmla="*/ 0 h 133"/>
              <a:gd name="T66" fmla="*/ 68 w 135"/>
              <a:gd name="T67" fmla="*/ 0 h 133"/>
              <a:gd name="T68" fmla="*/ 68 w 135"/>
              <a:gd name="T69" fmla="*/ 0 h 133"/>
              <a:gd name="T70" fmla="*/ 74 w 135"/>
              <a:gd name="T71" fmla="*/ 0 h 133"/>
              <a:gd name="T72" fmla="*/ 81 w 135"/>
              <a:gd name="T73" fmla="*/ 1 h 133"/>
              <a:gd name="T74" fmla="*/ 93 w 135"/>
              <a:gd name="T75" fmla="*/ 5 h 133"/>
              <a:gd name="T76" fmla="*/ 106 w 135"/>
              <a:gd name="T77" fmla="*/ 11 h 133"/>
              <a:gd name="T78" fmla="*/ 115 w 135"/>
              <a:gd name="T79" fmla="*/ 19 h 133"/>
              <a:gd name="T80" fmla="*/ 124 w 135"/>
              <a:gd name="T81" fmla="*/ 29 h 133"/>
              <a:gd name="T82" fmla="*/ 129 w 135"/>
              <a:gd name="T83" fmla="*/ 40 h 133"/>
              <a:gd name="T84" fmla="*/ 134 w 135"/>
              <a:gd name="T85" fmla="*/ 53 h 133"/>
              <a:gd name="T86" fmla="*/ 135 w 135"/>
              <a:gd name="T87" fmla="*/ 60 h 133"/>
              <a:gd name="T88" fmla="*/ 135 w 135"/>
              <a:gd name="T89" fmla="*/ 67 h 133"/>
              <a:gd name="T90" fmla="*/ 135 w 135"/>
              <a:gd name="T91" fmla="*/ 6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" h="133">
                <a:moveTo>
                  <a:pt x="135" y="67"/>
                </a:moveTo>
                <a:lnTo>
                  <a:pt x="135" y="67"/>
                </a:lnTo>
                <a:lnTo>
                  <a:pt x="135" y="74"/>
                </a:lnTo>
                <a:lnTo>
                  <a:pt x="134" y="80"/>
                </a:lnTo>
                <a:lnTo>
                  <a:pt x="129" y="93"/>
                </a:lnTo>
                <a:lnTo>
                  <a:pt x="124" y="104"/>
                </a:lnTo>
                <a:lnTo>
                  <a:pt x="115" y="114"/>
                </a:lnTo>
                <a:lnTo>
                  <a:pt x="105" y="122"/>
                </a:lnTo>
                <a:lnTo>
                  <a:pt x="93" y="129"/>
                </a:lnTo>
                <a:lnTo>
                  <a:pt x="81" y="132"/>
                </a:lnTo>
                <a:lnTo>
                  <a:pt x="74" y="133"/>
                </a:lnTo>
                <a:lnTo>
                  <a:pt x="68" y="133"/>
                </a:lnTo>
                <a:lnTo>
                  <a:pt x="68" y="133"/>
                </a:lnTo>
                <a:lnTo>
                  <a:pt x="61" y="133"/>
                </a:lnTo>
                <a:lnTo>
                  <a:pt x="54" y="132"/>
                </a:lnTo>
                <a:lnTo>
                  <a:pt x="42" y="129"/>
                </a:lnTo>
                <a:lnTo>
                  <a:pt x="31" y="122"/>
                </a:lnTo>
                <a:lnTo>
                  <a:pt x="21" y="114"/>
                </a:lnTo>
                <a:lnTo>
                  <a:pt x="12" y="104"/>
                </a:lnTo>
                <a:lnTo>
                  <a:pt x="6" y="93"/>
                </a:lnTo>
                <a:lnTo>
                  <a:pt x="2" y="80"/>
                </a:lnTo>
                <a:lnTo>
                  <a:pt x="0" y="74"/>
                </a:lnTo>
                <a:lnTo>
                  <a:pt x="0" y="67"/>
                </a:lnTo>
                <a:lnTo>
                  <a:pt x="0" y="67"/>
                </a:lnTo>
                <a:lnTo>
                  <a:pt x="0" y="60"/>
                </a:lnTo>
                <a:lnTo>
                  <a:pt x="2" y="53"/>
                </a:lnTo>
                <a:lnTo>
                  <a:pt x="6" y="40"/>
                </a:lnTo>
                <a:lnTo>
                  <a:pt x="12" y="29"/>
                </a:lnTo>
                <a:lnTo>
                  <a:pt x="21" y="19"/>
                </a:lnTo>
                <a:lnTo>
                  <a:pt x="31" y="11"/>
                </a:lnTo>
                <a:lnTo>
                  <a:pt x="42" y="5"/>
                </a:lnTo>
                <a:lnTo>
                  <a:pt x="54" y="1"/>
                </a:lnTo>
                <a:lnTo>
                  <a:pt x="61" y="0"/>
                </a:lnTo>
                <a:lnTo>
                  <a:pt x="68" y="0"/>
                </a:lnTo>
                <a:lnTo>
                  <a:pt x="68" y="0"/>
                </a:lnTo>
                <a:lnTo>
                  <a:pt x="74" y="0"/>
                </a:lnTo>
                <a:lnTo>
                  <a:pt x="81" y="1"/>
                </a:lnTo>
                <a:lnTo>
                  <a:pt x="93" y="5"/>
                </a:lnTo>
                <a:lnTo>
                  <a:pt x="106" y="11"/>
                </a:lnTo>
                <a:lnTo>
                  <a:pt x="115" y="19"/>
                </a:lnTo>
                <a:lnTo>
                  <a:pt x="124" y="29"/>
                </a:lnTo>
                <a:lnTo>
                  <a:pt x="129" y="40"/>
                </a:lnTo>
                <a:lnTo>
                  <a:pt x="134" y="53"/>
                </a:lnTo>
                <a:lnTo>
                  <a:pt x="135" y="60"/>
                </a:lnTo>
                <a:lnTo>
                  <a:pt x="135" y="67"/>
                </a:lnTo>
                <a:lnTo>
                  <a:pt x="135" y="6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56" name="Freeform 28"/>
          <p:cNvSpPr>
            <a:spLocks/>
          </p:cNvSpPr>
          <p:nvPr/>
        </p:nvSpPr>
        <p:spPr bwMode="auto">
          <a:xfrm>
            <a:off x="7526338" y="3181350"/>
            <a:ext cx="52387" cy="53975"/>
          </a:xfrm>
          <a:custGeom>
            <a:avLst/>
            <a:gdLst>
              <a:gd name="T0" fmla="*/ 134 w 134"/>
              <a:gd name="T1" fmla="*/ 67 h 133"/>
              <a:gd name="T2" fmla="*/ 134 w 134"/>
              <a:gd name="T3" fmla="*/ 67 h 133"/>
              <a:gd name="T4" fmla="*/ 134 w 134"/>
              <a:gd name="T5" fmla="*/ 74 h 133"/>
              <a:gd name="T6" fmla="*/ 132 w 134"/>
              <a:gd name="T7" fmla="*/ 80 h 133"/>
              <a:gd name="T8" fmla="*/ 129 w 134"/>
              <a:gd name="T9" fmla="*/ 93 h 133"/>
              <a:gd name="T10" fmla="*/ 122 w 134"/>
              <a:gd name="T11" fmla="*/ 104 h 133"/>
              <a:gd name="T12" fmla="*/ 114 w 134"/>
              <a:gd name="T13" fmla="*/ 114 h 133"/>
              <a:gd name="T14" fmla="*/ 104 w 134"/>
              <a:gd name="T15" fmla="*/ 122 h 133"/>
              <a:gd name="T16" fmla="*/ 93 w 134"/>
              <a:gd name="T17" fmla="*/ 129 h 133"/>
              <a:gd name="T18" fmla="*/ 81 w 134"/>
              <a:gd name="T19" fmla="*/ 132 h 133"/>
              <a:gd name="T20" fmla="*/ 74 w 134"/>
              <a:gd name="T21" fmla="*/ 133 h 133"/>
              <a:gd name="T22" fmla="*/ 67 w 134"/>
              <a:gd name="T23" fmla="*/ 133 h 133"/>
              <a:gd name="T24" fmla="*/ 67 w 134"/>
              <a:gd name="T25" fmla="*/ 133 h 133"/>
              <a:gd name="T26" fmla="*/ 60 w 134"/>
              <a:gd name="T27" fmla="*/ 133 h 133"/>
              <a:gd name="T28" fmla="*/ 53 w 134"/>
              <a:gd name="T29" fmla="*/ 132 h 133"/>
              <a:gd name="T30" fmla="*/ 40 w 134"/>
              <a:gd name="T31" fmla="*/ 129 h 133"/>
              <a:gd name="T32" fmla="*/ 29 w 134"/>
              <a:gd name="T33" fmla="*/ 122 h 133"/>
              <a:gd name="T34" fmla="*/ 19 w 134"/>
              <a:gd name="T35" fmla="*/ 114 h 133"/>
              <a:gd name="T36" fmla="*/ 11 w 134"/>
              <a:gd name="T37" fmla="*/ 104 h 133"/>
              <a:gd name="T38" fmla="*/ 5 w 134"/>
              <a:gd name="T39" fmla="*/ 93 h 133"/>
              <a:gd name="T40" fmla="*/ 1 w 134"/>
              <a:gd name="T41" fmla="*/ 80 h 133"/>
              <a:gd name="T42" fmla="*/ 0 w 134"/>
              <a:gd name="T43" fmla="*/ 74 h 133"/>
              <a:gd name="T44" fmla="*/ 0 w 134"/>
              <a:gd name="T45" fmla="*/ 67 h 133"/>
              <a:gd name="T46" fmla="*/ 0 w 134"/>
              <a:gd name="T47" fmla="*/ 67 h 133"/>
              <a:gd name="T48" fmla="*/ 0 w 134"/>
              <a:gd name="T49" fmla="*/ 60 h 133"/>
              <a:gd name="T50" fmla="*/ 1 w 134"/>
              <a:gd name="T51" fmla="*/ 53 h 133"/>
              <a:gd name="T52" fmla="*/ 5 w 134"/>
              <a:gd name="T53" fmla="*/ 40 h 133"/>
              <a:gd name="T54" fmla="*/ 11 w 134"/>
              <a:gd name="T55" fmla="*/ 29 h 133"/>
              <a:gd name="T56" fmla="*/ 19 w 134"/>
              <a:gd name="T57" fmla="*/ 19 h 133"/>
              <a:gd name="T58" fmla="*/ 29 w 134"/>
              <a:gd name="T59" fmla="*/ 11 h 133"/>
              <a:gd name="T60" fmla="*/ 40 w 134"/>
              <a:gd name="T61" fmla="*/ 5 h 133"/>
              <a:gd name="T62" fmla="*/ 53 w 134"/>
              <a:gd name="T63" fmla="*/ 1 h 133"/>
              <a:gd name="T64" fmla="*/ 60 w 134"/>
              <a:gd name="T65" fmla="*/ 0 h 133"/>
              <a:gd name="T66" fmla="*/ 67 w 134"/>
              <a:gd name="T67" fmla="*/ 0 h 133"/>
              <a:gd name="T68" fmla="*/ 67 w 134"/>
              <a:gd name="T69" fmla="*/ 0 h 133"/>
              <a:gd name="T70" fmla="*/ 74 w 134"/>
              <a:gd name="T71" fmla="*/ 0 h 133"/>
              <a:gd name="T72" fmla="*/ 81 w 134"/>
              <a:gd name="T73" fmla="*/ 1 h 133"/>
              <a:gd name="T74" fmla="*/ 93 w 134"/>
              <a:gd name="T75" fmla="*/ 5 h 133"/>
              <a:gd name="T76" fmla="*/ 104 w 134"/>
              <a:gd name="T77" fmla="*/ 11 h 133"/>
              <a:gd name="T78" fmla="*/ 114 w 134"/>
              <a:gd name="T79" fmla="*/ 19 h 133"/>
              <a:gd name="T80" fmla="*/ 122 w 134"/>
              <a:gd name="T81" fmla="*/ 29 h 133"/>
              <a:gd name="T82" fmla="*/ 129 w 134"/>
              <a:gd name="T83" fmla="*/ 40 h 133"/>
              <a:gd name="T84" fmla="*/ 132 w 134"/>
              <a:gd name="T85" fmla="*/ 53 h 133"/>
              <a:gd name="T86" fmla="*/ 134 w 134"/>
              <a:gd name="T87" fmla="*/ 60 h 133"/>
              <a:gd name="T88" fmla="*/ 134 w 134"/>
              <a:gd name="T89" fmla="*/ 67 h 133"/>
              <a:gd name="T90" fmla="*/ 134 w 134"/>
              <a:gd name="T91" fmla="*/ 6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" h="133">
                <a:moveTo>
                  <a:pt x="134" y="67"/>
                </a:moveTo>
                <a:lnTo>
                  <a:pt x="134" y="67"/>
                </a:lnTo>
                <a:lnTo>
                  <a:pt x="134" y="74"/>
                </a:lnTo>
                <a:lnTo>
                  <a:pt x="132" y="80"/>
                </a:lnTo>
                <a:lnTo>
                  <a:pt x="129" y="93"/>
                </a:lnTo>
                <a:lnTo>
                  <a:pt x="122" y="104"/>
                </a:lnTo>
                <a:lnTo>
                  <a:pt x="114" y="114"/>
                </a:lnTo>
                <a:lnTo>
                  <a:pt x="104" y="122"/>
                </a:lnTo>
                <a:lnTo>
                  <a:pt x="93" y="129"/>
                </a:lnTo>
                <a:lnTo>
                  <a:pt x="81" y="132"/>
                </a:lnTo>
                <a:lnTo>
                  <a:pt x="74" y="133"/>
                </a:lnTo>
                <a:lnTo>
                  <a:pt x="67" y="133"/>
                </a:lnTo>
                <a:lnTo>
                  <a:pt x="67" y="133"/>
                </a:lnTo>
                <a:lnTo>
                  <a:pt x="60" y="133"/>
                </a:lnTo>
                <a:lnTo>
                  <a:pt x="53" y="132"/>
                </a:lnTo>
                <a:lnTo>
                  <a:pt x="40" y="129"/>
                </a:lnTo>
                <a:lnTo>
                  <a:pt x="29" y="122"/>
                </a:lnTo>
                <a:lnTo>
                  <a:pt x="19" y="114"/>
                </a:lnTo>
                <a:lnTo>
                  <a:pt x="11" y="104"/>
                </a:lnTo>
                <a:lnTo>
                  <a:pt x="5" y="93"/>
                </a:lnTo>
                <a:lnTo>
                  <a:pt x="1" y="80"/>
                </a:lnTo>
                <a:lnTo>
                  <a:pt x="0" y="74"/>
                </a:lnTo>
                <a:lnTo>
                  <a:pt x="0" y="67"/>
                </a:lnTo>
                <a:lnTo>
                  <a:pt x="0" y="67"/>
                </a:lnTo>
                <a:lnTo>
                  <a:pt x="0" y="60"/>
                </a:lnTo>
                <a:lnTo>
                  <a:pt x="1" y="53"/>
                </a:lnTo>
                <a:lnTo>
                  <a:pt x="5" y="40"/>
                </a:lnTo>
                <a:lnTo>
                  <a:pt x="11" y="29"/>
                </a:lnTo>
                <a:lnTo>
                  <a:pt x="19" y="19"/>
                </a:lnTo>
                <a:lnTo>
                  <a:pt x="29" y="11"/>
                </a:lnTo>
                <a:lnTo>
                  <a:pt x="40" y="5"/>
                </a:lnTo>
                <a:lnTo>
                  <a:pt x="53" y="1"/>
                </a:lnTo>
                <a:lnTo>
                  <a:pt x="60" y="0"/>
                </a:lnTo>
                <a:lnTo>
                  <a:pt x="67" y="0"/>
                </a:lnTo>
                <a:lnTo>
                  <a:pt x="67" y="0"/>
                </a:lnTo>
                <a:lnTo>
                  <a:pt x="74" y="0"/>
                </a:lnTo>
                <a:lnTo>
                  <a:pt x="81" y="1"/>
                </a:lnTo>
                <a:lnTo>
                  <a:pt x="93" y="5"/>
                </a:lnTo>
                <a:lnTo>
                  <a:pt x="104" y="11"/>
                </a:lnTo>
                <a:lnTo>
                  <a:pt x="114" y="19"/>
                </a:lnTo>
                <a:lnTo>
                  <a:pt x="122" y="29"/>
                </a:lnTo>
                <a:lnTo>
                  <a:pt x="129" y="40"/>
                </a:lnTo>
                <a:lnTo>
                  <a:pt x="132" y="53"/>
                </a:lnTo>
                <a:lnTo>
                  <a:pt x="134" y="60"/>
                </a:lnTo>
                <a:lnTo>
                  <a:pt x="134" y="67"/>
                </a:lnTo>
                <a:lnTo>
                  <a:pt x="134" y="6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57" name="Freeform 29"/>
          <p:cNvSpPr>
            <a:spLocks/>
          </p:cNvSpPr>
          <p:nvPr/>
        </p:nvSpPr>
        <p:spPr bwMode="auto">
          <a:xfrm>
            <a:off x="7526338" y="2982913"/>
            <a:ext cx="52387" cy="52387"/>
          </a:xfrm>
          <a:custGeom>
            <a:avLst/>
            <a:gdLst>
              <a:gd name="T0" fmla="*/ 134 w 134"/>
              <a:gd name="T1" fmla="*/ 68 h 135"/>
              <a:gd name="T2" fmla="*/ 134 w 134"/>
              <a:gd name="T3" fmla="*/ 68 h 135"/>
              <a:gd name="T4" fmla="*/ 134 w 134"/>
              <a:gd name="T5" fmla="*/ 74 h 135"/>
              <a:gd name="T6" fmla="*/ 132 w 134"/>
              <a:gd name="T7" fmla="*/ 81 h 135"/>
              <a:gd name="T8" fmla="*/ 129 w 134"/>
              <a:gd name="T9" fmla="*/ 93 h 135"/>
              <a:gd name="T10" fmla="*/ 122 w 134"/>
              <a:gd name="T11" fmla="*/ 105 h 135"/>
              <a:gd name="T12" fmla="*/ 114 w 134"/>
              <a:gd name="T13" fmla="*/ 115 h 135"/>
              <a:gd name="T14" fmla="*/ 104 w 134"/>
              <a:gd name="T15" fmla="*/ 124 h 135"/>
              <a:gd name="T16" fmla="*/ 93 w 134"/>
              <a:gd name="T17" fmla="*/ 129 h 135"/>
              <a:gd name="T18" fmla="*/ 81 w 134"/>
              <a:gd name="T19" fmla="*/ 134 h 135"/>
              <a:gd name="T20" fmla="*/ 74 w 134"/>
              <a:gd name="T21" fmla="*/ 135 h 135"/>
              <a:gd name="T22" fmla="*/ 67 w 134"/>
              <a:gd name="T23" fmla="*/ 135 h 135"/>
              <a:gd name="T24" fmla="*/ 67 w 134"/>
              <a:gd name="T25" fmla="*/ 135 h 135"/>
              <a:gd name="T26" fmla="*/ 60 w 134"/>
              <a:gd name="T27" fmla="*/ 135 h 135"/>
              <a:gd name="T28" fmla="*/ 53 w 134"/>
              <a:gd name="T29" fmla="*/ 134 h 135"/>
              <a:gd name="T30" fmla="*/ 40 w 134"/>
              <a:gd name="T31" fmla="*/ 129 h 135"/>
              <a:gd name="T32" fmla="*/ 29 w 134"/>
              <a:gd name="T33" fmla="*/ 124 h 135"/>
              <a:gd name="T34" fmla="*/ 19 w 134"/>
              <a:gd name="T35" fmla="*/ 115 h 135"/>
              <a:gd name="T36" fmla="*/ 11 w 134"/>
              <a:gd name="T37" fmla="*/ 105 h 135"/>
              <a:gd name="T38" fmla="*/ 5 w 134"/>
              <a:gd name="T39" fmla="*/ 93 h 135"/>
              <a:gd name="T40" fmla="*/ 1 w 134"/>
              <a:gd name="T41" fmla="*/ 81 h 135"/>
              <a:gd name="T42" fmla="*/ 0 w 134"/>
              <a:gd name="T43" fmla="*/ 74 h 135"/>
              <a:gd name="T44" fmla="*/ 0 w 134"/>
              <a:gd name="T45" fmla="*/ 68 h 135"/>
              <a:gd name="T46" fmla="*/ 0 w 134"/>
              <a:gd name="T47" fmla="*/ 68 h 135"/>
              <a:gd name="T48" fmla="*/ 0 w 134"/>
              <a:gd name="T49" fmla="*/ 61 h 135"/>
              <a:gd name="T50" fmla="*/ 1 w 134"/>
              <a:gd name="T51" fmla="*/ 54 h 135"/>
              <a:gd name="T52" fmla="*/ 5 w 134"/>
              <a:gd name="T53" fmla="*/ 42 h 135"/>
              <a:gd name="T54" fmla="*/ 11 w 134"/>
              <a:gd name="T55" fmla="*/ 31 h 135"/>
              <a:gd name="T56" fmla="*/ 19 w 134"/>
              <a:gd name="T57" fmla="*/ 21 h 135"/>
              <a:gd name="T58" fmla="*/ 29 w 134"/>
              <a:gd name="T59" fmla="*/ 12 h 135"/>
              <a:gd name="T60" fmla="*/ 40 w 134"/>
              <a:gd name="T61" fmla="*/ 6 h 135"/>
              <a:gd name="T62" fmla="*/ 53 w 134"/>
              <a:gd name="T63" fmla="*/ 1 h 135"/>
              <a:gd name="T64" fmla="*/ 60 w 134"/>
              <a:gd name="T65" fmla="*/ 0 h 135"/>
              <a:gd name="T66" fmla="*/ 67 w 134"/>
              <a:gd name="T67" fmla="*/ 0 h 135"/>
              <a:gd name="T68" fmla="*/ 67 w 134"/>
              <a:gd name="T69" fmla="*/ 0 h 135"/>
              <a:gd name="T70" fmla="*/ 74 w 134"/>
              <a:gd name="T71" fmla="*/ 0 h 135"/>
              <a:gd name="T72" fmla="*/ 81 w 134"/>
              <a:gd name="T73" fmla="*/ 1 h 135"/>
              <a:gd name="T74" fmla="*/ 93 w 134"/>
              <a:gd name="T75" fmla="*/ 6 h 135"/>
              <a:gd name="T76" fmla="*/ 104 w 134"/>
              <a:gd name="T77" fmla="*/ 12 h 135"/>
              <a:gd name="T78" fmla="*/ 114 w 134"/>
              <a:gd name="T79" fmla="*/ 21 h 135"/>
              <a:gd name="T80" fmla="*/ 122 w 134"/>
              <a:gd name="T81" fmla="*/ 31 h 135"/>
              <a:gd name="T82" fmla="*/ 129 w 134"/>
              <a:gd name="T83" fmla="*/ 42 h 135"/>
              <a:gd name="T84" fmla="*/ 132 w 134"/>
              <a:gd name="T85" fmla="*/ 54 h 135"/>
              <a:gd name="T86" fmla="*/ 134 w 134"/>
              <a:gd name="T87" fmla="*/ 61 h 135"/>
              <a:gd name="T88" fmla="*/ 134 w 134"/>
              <a:gd name="T89" fmla="*/ 68 h 135"/>
              <a:gd name="T90" fmla="*/ 134 w 134"/>
              <a:gd name="T91" fmla="*/ 68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" h="135">
                <a:moveTo>
                  <a:pt x="134" y="68"/>
                </a:moveTo>
                <a:lnTo>
                  <a:pt x="134" y="68"/>
                </a:lnTo>
                <a:lnTo>
                  <a:pt x="134" y="74"/>
                </a:lnTo>
                <a:lnTo>
                  <a:pt x="132" y="81"/>
                </a:lnTo>
                <a:lnTo>
                  <a:pt x="129" y="93"/>
                </a:lnTo>
                <a:lnTo>
                  <a:pt x="122" y="105"/>
                </a:lnTo>
                <a:lnTo>
                  <a:pt x="114" y="115"/>
                </a:lnTo>
                <a:lnTo>
                  <a:pt x="104" y="124"/>
                </a:lnTo>
                <a:lnTo>
                  <a:pt x="93" y="129"/>
                </a:lnTo>
                <a:lnTo>
                  <a:pt x="81" y="134"/>
                </a:lnTo>
                <a:lnTo>
                  <a:pt x="74" y="135"/>
                </a:lnTo>
                <a:lnTo>
                  <a:pt x="67" y="135"/>
                </a:lnTo>
                <a:lnTo>
                  <a:pt x="67" y="135"/>
                </a:lnTo>
                <a:lnTo>
                  <a:pt x="60" y="135"/>
                </a:lnTo>
                <a:lnTo>
                  <a:pt x="53" y="134"/>
                </a:lnTo>
                <a:lnTo>
                  <a:pt x="40" y="129"/>
                </a:lnTo>
                <a:lnTo>
                  <a:pt x="29" y="124"/>
                </a:lnTo>
                <a:lnTo>
                  <a:pt x="19" y="115"/>
                </a:lnTo>
                <a:lnTo>
                  <a:pt x="11" y="105"/>
                </a:lnTo>
                <a:lnTo>
                  <a:pt x="5" y="93"/>
                </a:lnTo>
                <a:lnTo>
                  <a:pt x="1" y="81"/>
                </a:lnTo>
                <a:lnTo>
                  <a:pt x="0" y="74"/>
                </a:lnTo>
                <a:lnTo>
                  <a:pt x="0" y="68"/>
                </a:lnTo>
                <a:lnTo>
                  <a:pt x="0" y="68"/>
                </a:lnTo>
                <a:lnTo>
                  <a:pt x="0" y="61"/>
                </a:lnTo>
                <a:lnTo>
                  <a:pt x="1" y="54"/>
                </a:lnTo>
                <a:lnTo>
                  <a:pt x="5" y="42"/>
                </a:lnTo>
                <a:lnTo>
                  <a:pt x="11" y="31"/>
                </a:lnTo>
                <a:lnTo>
                  <a:pt x="19" y="21"/>
                </a:lnTo>
                <a:lnTo>
                  <a:pt x="29" y="12"/>
                </a:lnTo>
                <a:lnTo>
                  <a:pt x="40" y="6"/>
                </a:lnTo>
                <a:lnTo>
                  <a:pt x="53" y="1"/>
                </a:lnTo>
                <a:lnTo>
                  <a:pt x="60" y="0"/>
                </a:lnTo>
                <a:lnTo>
                  <a:pt x="67" y="0"/>
                </a:lnTo>
                <a:lnTo>
                  <a:pt x="67" y="0"/>
                </a:lnTo>
                <a:lnTo>
                  <a:pt x="74" y="0"/>
                </a:lnTo>
                <a:lnTo>
                  <a:pt x="81" y="1"/>
                </a:lnTo>
                <a:lnTo>
                  <a:pt x="93" y="6"/>
                </a:lnTo>
                <a:lnTo>
                  <a:pt x="104" y="12"/>
                </a:lnTo>
                <a:lnTo>
                  <a:pt x="114" y="21"/>
                </a:lnTo>
                <a:lnTo>
                  <a:pt x="122" y="31"/>
                </a:lnTo>
                <a:lnTo>
                  <a:pt x="129" y="42"/>
                </a:lnTo>
                <a:lnTo>
                  <a:pt x="132" y="54"/>
                </a:lnTo>
                <a:lnTo>
                  <a:pt x="134" y="61"/>
                </a:lnTo>
                <a:lnTo>
                  <a:pt x="134" y="68"/>
                </a:lnTo>
                <a:lnTo>
                  <a:pt x="134" y="6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58" name="Freeform 30"/>
          <p:cNvSpPr>
            <a:spLocks/>
          </p:cNvSpPr>
          <p:nvPr/>
        </p:nvSpPr>
        <p:spPr bwMode="auto">
          <a:xfrm>
            <a:off x="7378700" y="2789238"/>
            <a:ext cx="52387" cy="53975"/>
          </a:xfrm>
          <a:custGeom>
            <a:avLst/>
            <a:gdLst>
              <a:gd name="T0" fmla="*/ 0 w 134"/>
              <a:gd name="T1" fmla="*/ 67 h 135"/>
              <a:gd name="T2" fmla="*/ 0 w 134"/>
              <a:gd name="T3" fmla="*/ 67 h 135"/>
              <a:gd name="T4" fmla="*/ 1 w 134"/>
              <a:gd name="T5" fmla="*/ 61 h 135"/>
              <a:gd name="T6" fmla="*/ 1 w 134"/>
              <a:gd name="T7" fmla="*/ 54 h 135"/>
              <a:gd name="T8" fmla="*/ 5 w 134"/>
              <a:gd name="T9" fmla="*/ 40 h 135"/>
              <a:gd name="T10" fmla="*/ 11 w 134"/>
              <a:gd name="T11" fmla="*/ 29 h 135"/>
              <a:gd name="T12" fmla="*/ 20 w 134"/>
              <a:gd name="T13" fmla="*/ 19 h 135"/>
              <a:gd name="T14" fmla="*/ 30 w 134"/>
              <a:gd name="T15" fmla="*/ 11 h 135"/>
              <a:gd name="T16" fmla="*/ 41 w 134"/>
              <a:gd name="T17" fmla="*/ 6 h 135"/>
              <a:gd name="T18" fmla="*/ 54 w 134"/>
              <a:gd name="T19" fmla="*/ 1 h 135"/>
              <a:gd name="T20" fmla="*/ 60 w 134"/>
              <a:gd name="T21" fmla="*/ 0 h 135"/>
              <a:gd name="T22" fmla="*/ 67 w 134"/>
              <a:gd name="T23" fmla="*/ 0 h 135"/>
              <a:gd name="T24" fmla="*/ 67 w 134"/>
              <a:gd name="T25" fmla="*/ 0 h 135"/>
              <a:gd name="T26" fmla="*/ 74 w 134"/>
              <a:gd name="T27" fmla="*/ 0 h 135"/>
              <a:gd name="T28" fmla="*/ 80 w 134"/>
              <a:gd name="T29" fmla="*/ 1 h 135"/>
              <a:gd name="T30" fmla="*/ 93 w 134"/>
              <a:gd name="T31" fmla="*/ 6 h 135"/>
              <a:gd name="T32" fmla="*/ 104 w 134"/>
              <a:gd name="T33" fmla="*/ 11 h 135"/>
              <a:gd name="T34" fmla="*/ 114 w 134"/>
              <a:gd name="T35" fmla="*/ 19 h 135"/>
              <a:gd name="T36" fmla="*/ 123 w 134"/>
              <a:gd name="T37" fmla="*/ 29 h 135"/>
              <a:gd name="T38" fmla="*/ 129 w 134"/>
              <a:gd name="T39" fmla="*/ 40 h 135"/>
              <a:gd name="T40" fmla="*/ 133 w 134"/>
              <a:gd name="T41" fmla="*/ 54 h 135"/>
              <a:gd name="T42" fmla="*/ 134 w 134"/>
              <a:gd name="T43" fmla="*/ 61 h 135"/>
              <a:gd name="T44" fmla="*/ 134 w 134"/>
              <a:gd name="T45" fmla="*/ 67 h 135"/>
              <a:gd name="T46" fmla="*/ 134 w 134"/>
              <a:gd name="T47" fmla="*/ 67 h 135"/>
              <a:gd name="T48" fmla="*/ 134 w 134"/>
              <a:gd name="T49" fmla="*/ 74 h 135"/>
              <a:gd name="T50" fmla="*/ 133 w 134"/>
              <a:gd name="T51" fmla="*/ 81 h 135"/>
              <a:gd name="T52" fmla="*/ 129 w 134"/>
              <a:gd name="T53" fmla="*/ 93 h 135"/>
              <a:gd name="T54" fmla="*/ 123 w 134"/>
              <a:gd name="T55" fmla="*/ 104 h 135"/>
              <a:gd name="T56" fmla="*/ 114 w 134"/>
              <a:gd name="T57" fmla="*/ 114 h 135"/>
              <a:gd name="T58" fmla="*/ 104 w 134"/>
              <a:gd name="T59" fmla="*/ 122 h 135"/>
              <a:gd name="T60" fmla="*/ 93 w 134"/>
              <a:gd name="T61" fmla="*/ 129 h 135"/>
              <a:gd name="T62" fmla="*/ 80 w 134"/>
              <a:gd name="T63" fmla="*/ 132 h 135"/>
              <a:gd name="T64" fmla="*/ 74 w 134"/>
              <a:gd name="T65" fmla="*/ 133 h 135"/>
              <a:gd name="T66" fmla="*/ 67 w 134"/>
              <a:gd name="T67" fmla="*/ 135 h 135"/>
              <a:gd name="T68" fmla="*/ 67 w 134"/>
              <a:gd name="T69" fmla="*/ 135 h 135"/>
              <a:gd name="T70" fmla="*/ 60 w 134"/>
              <a:gd name="T71" fmla="*/ 133 h 135"/>
              <a:gd name="T72" fmla="*/ 54 w 134"/>
              <a:gd name="T73" fmla="*/ 132 h 135"/>
              <a:gd name="T74" fmla="*/ 41 w 134"/>
              <a:gd name="T75" fmla="*/ 129 h 135"/>
              <a:gd name="T76" fmla="*/ 30 w 134"/>
              <a:gd name="T77" fmla="*/ 122 h 135"/>
              <a:gd name="T78" fmla="*/ 20 w 134"/>
              <a:gd name="T79" fmla="*/ 114 h 135"/>
              <a:gd name="T80" fmla="*/ 11 w 134"/>
              <a:gd name="T81" fmla="*/ 104 h 135"/>
              <a:gd name="T82" fmla="*/ 5 w 134"/>
              <a:gd name="T83" fmla="*/ 93 h 135"/>
              <a:gd name="T84" fmla="*/ 1 w 134"/>
              <a:gd name="T85" fmla="*/ 81 h 135"/>
              <a:gd name="T86" fmla="*/ 1 w 134"/>
              <a:gd name="T87" fmla="*/ 74 h 135"/>
              <a:gd name="T88" fmla="*/ 0 w 134"/>
              <a:gd name="T89" fmla="*/ 67 h 135"/>
              <a:gd name="T90" fmla="*/ 0 w 134"/>
              <a:gd name="T91" fmla="*/ 6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" h="135">
                <a:moveTo>
                  <a:pt x="0" y="67"/>
                </a:moveTo>
                <a:lnTo>
                  <a:pt x="0" y="67"/>
                </a:lnTo>
                <a:lnTo>
                  <a:pt x="1" y="61"/>
                </a:lnTo>
                <a:lnTo>
                  <a:pt x="1" y="54"/>
                </a:lnTo>
                <a:lnTo>
                  <a:pt x="5" y="40"/>
                </a:lnTo>
                <a:lnTo>
                  <a:pt x="11" y="29"/>
                </a:lnTo>
                <a:lnTo>
                  <a:pt x="20" y="19"/>
                </a:lnTo>
                <a:lnTo>
                  <a:pt x="30" y="11"/>
                </a:lnTo>
                <a:lnTo>
                  <a:pt x="41" y="6"/>
                </a:lnTo>
                <a:lnTo>
                  <a:pt x="54" y="1"/>
                </a:lnTo>
                <a:lnTo>
                  <a:pt x="60" y="0"/>
                </a:lnTo>
                <a:lnTo>
                  <a:pt x="67" y="0"/>
                </a:lnTo>
                <a:lnTo>
                  <a:pt x="67" y="0"/>
                </a:lnTo>
                <a:lnTo>
                  <a:pt x="74" y="0"/>
                </a:lnTo>
                <a:lnTo>
                  <a:pt x="80" y="1"/>
                </a:lnTo>
                <a:lnTo>
                  <a:pt x="93" y="6"/>
                </a:lnTo>
                <a:lnTo>
                  <a:pt x="104" y="11"/>
                </a:lnTo>
                <a:lnTo>
                  <a:pt x="114" y="19"/>
                </a:lnTo>
                <a:lnTo>
                  <a:pt x="123" y="29"/>
                </a:lnTo>
                <a:lnTo>
                  <a:pt x="129" y="40"/>
                </a:lnTo>
                <a:lnTo>
                  <a:pt x="133" y="54"/>
                </a:lnTo>
                <a:lnTo>
                  <a:pt x="134" y="61"/>
                </a:lnTo>
                <a:lnTo>
                  <a:pt x="134" y="67"/>
                </a:lnTo>
                <a:lnTo>
                  <a:pt x="134" y="67"/>
                </a:lnTo>
                <a:lnTo>
                  <a:pt x="134" y="74"/>
                </a:lnTo>
                <a:lnTo>
                  <a:pt x="133" y="81"/>
                </a:lnTo>
                <a:lnTo>
                  <a:pt x="129" y="93"/>
                </a:lnTo>
                <a:lnTo>
                  <a:pt x="123" y="104"/>
                </a:lnTo>
                <a:lnTo>
                  <a:pt x="114" y="114"/>
                </a:lnTo>
                <a:lnTo>
                  <a:pt x="104" y="122"/>
                </a:lnTo>
                <a:lnTo>
                  <a:pt x="93" y="129"/>
                </a:lnTo>
                <a:lnTo>
                  <a:pt x="80" y="132"/>
                </a:lnTo>
                <a:lnTo>
                  <a:pt x="74" y="133"/>
                </a:lnTo>
                <a:lnTo>
                  <a:pt x="67" y="135"/>
                </a:lnTo>
                <a:lnTo>
                  <a:pt x="67" y="135"/>
                </a:lnTo>
                <a:lnTo>
                  <a:pt x="60" y="133"/>
                </a:lnTo>
                <a:lnTo>
                  <a:pt x="54" y="132"/>
                </a:lnTo>
                <a:lnTo>
                  <a:pt x="41" y="129"/>
                </a:lnTo>
                <a:lnTo>
                  <a:pt x="30" y="122"/>
                </a:lnTo>
                <a:lnTo>
                  <a:pt x="20" y="114"/>
                </a:lnTo>
                <a:lnTo>
                  <a:pt x="11" y="104"/>
                </a:lnTo>
                <a:lnTo>
                  <a:pt x="5" y="93"/>
                </a:lnTo>
                <a:lnTo>
                  <a:pt x="1" y="81"/>
                </a:lnTo>
                <a:lnTo>
                  <a:pt x="1" y="74"/>
                </a:lnTo>
                <a:lnTo>
                  <a:pt x="0" y="67"/>
                </a:lnTo>
                <a:lnTo>
                  <a:pt x="0" y="6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fr-FR" dirty="0" smtClean="0"/>
              <a:t>   </a:t>
            </a:r>
            <a:endParaRPr lang="fr-FR" dirty="0"/>
          </a:p>
        </p:txBody>
      </p:sp>
      <p:sp>
        <p:nvSpPr>
          <p:cNvPr id="2059" name="Freeform 31"/>
          <p:cNvSpPr>
            <a:spLocks/>
          </p:cNvSpPr>
          <p:nvPr/>
        </p:nvSpPr>
        <p:spPr bwMode="auto">
          <a:xfrm>
            <a:off x="7229475" y="3181350"/>
            <a:ext cx="53975" cy="53975"/>
          </a:xfrm>
          <a:custGeom>
            <a:avLst/>
            <a:gdLst>
              <a:gd name="T0" fmla="*/ 135 w 135"/>
              <a:gd name="T1" fmla="*/ 67 h 133"/>
              <a:gd name="T2" fmla="*/ 135 w 135"/>
              <a:gd name="T3" fmla="*/ 67 h 133"/>
              <a:gd name="T4" fmla="*/ 135 w 135"/>
              <a:gd name="T5" fmla="*/ 74 h 133"/>
              <a:gd name="T6" fmla="*/ 134 w 135"/>
              <a:gd name="T7" fmla="*/ 80 h 133"/>
              <a:gd name="T8" fmla="*/ 129 w 135"/>
              <a:gd name="T9" fmla="*/ 93 h 133"/>
              <a:gd name="T10" fmla="*/ 124 w 135"/>
              <a:gd name="T11" fmla="*/ 104 h 133"/>
              <a:gd name="T12" fmla="*/ 116 w 135"/>
              <a:gd name="T13" fmla="*/ 114 h 133"/>
              <a:gd name="T14" fmla="*/ 106 w 135"/>
              <a:gd name="T15" fmla="*/ 122 h 133"/>
              <a:gd name="T16" fmla="*/ 93 w 135"/>
              <a:gd name="T17" fmla="*/ 129 h 133"/>
              <a:gd name="T18" fmla="*/ 81 w 135"/>
              <a:gd name="T19" fmla="*/ 132 h 133"/>
              <a:gd name="T20" fmla="*/ 74 w 135"/>
              <a:gd name="T21" fmla="*/ 133 h 133"/>
              <a:gd name="T22" fmla="*/ 68 w 135"/>
              <a:gd name="T23" fmla="*/ 133 h 133"/>
              <a:gd name="T24" fmla="*/ 68 w 135"/>
              <a:gd name="T25" fmla="*/ 133 h 133"/>
              <a:gd name="T26" fmla="*/ 61 w 135"/>
              <a:gd name="T27" fmla="*/ 133 h 133"/>
              <a:gd name="T28" fmla="*/ 54 w 135"/>
              <a:gd name="T29" fmla="*/ 132 h 133"/>
              <a:gd name="T30" fmla="*/ 42 w 135"/>
              <a:gd name="T31" fmla="*/ 129 h 133"/>
              <a:gd name="T32" fmla="*/ 31 w 135"/>
              <a:gd name="T33" fmla="*/ 122 h 133"/>
              <a:gd name="T34" fmla="*/ 21 w 135"/>
              <a:gd name="T35" fmla="*/ 114 h 133"/>
              <a:gd name="T36" fmla="*/ 13 w 135"/>
              <a:gd name="T37" fmla="*/ 104 h 133"/>
              <a:gd name="T38" fmla="*/ 6 w 135"/>
              <a:gd name="T39" fmla="*/ 93 h 133"/>
              <a:gd name="T40" fmla="*/ 3 w 135"/>
              <a:gd name="T41" fmla="*/ 80 h 133"/>
              <a:gd name="T42" fmla="*/ 1 w 135"/>
              <a:gd name="T43" fmla="*/ 74 h 133"/>
              <a:gd name="T44" fmla="*/ 0 w 135"/>
              <a:gd name="T45" fmla="*/ 67 h 133"/>
              <a:gd name="T46" fmla="*/ 0 w 135"/>
              <a:gd name="T47" fmla="*/ 67 h 133"/>
              <a:gd name="T48" fmla="*/ 1 w 135"/>
              <a:gd name="T49" fmla="*/ 60 h 133"/>
              <a:gd name="T50" fmla="*/ 3 w 135"/>
              <a:gd name="T51" fmla="*/ 53 h 133"/>
              <a:gd name="T52" fmla="*/ 6 w 135"/>
              <a:gd name="T53" fmla="*/ 40 h 133"/>
              <a:gd name="T54" fmla="*/ 13 w 135"/>
              <a:gd name="T55" fmla="*/ 29 h 133"/>
              <a:gd name="T56" fmla="*/ 21 w 135"/>
              <a:gd name="T57" fmla="*/ 19 h 133"/>
              <a:gd name="T58" fmla="*/ 31 w 135"/>
              <a:gd name="T59" fmla="*/ 11 h 133"/>
              <a:gd name="T60" fmla="*/ 42 w 135"/>
              <a:gd name="T61" fmla="*/ 5 h 133"/>
              <a:gd name="T62" fmla="*/ 54 w 135"/>
              <a:gd name="T63" fmla="*/ 1 h 133"/>
              <a:gd name="T64" fmla="*/ 61 w 135"/>
              <a:gd name="T65" fmla="*/ 0 h 133"/>
              <a:gd name="T66" fmla="*/ 68 w 135"/>
              <a:gd name="T67" fmla="*/ 0 h 133"/>
              <a:gd name="T68" fmla="*/ 68 w 135"/>
              <a:gd name="T69" fmla="*/ 0 h 133"/>
              <a:gd name="T70" fmla="*/ 74 w 135"/>
              <a:gd name="T71" fmla="*/ 0 h 133"/>
              <a:gd name="T72" fmla="*/ 81 w 135"/>
              <a:gd name="T73" fmla="*/ 1 h 133"/>
              <a:gd name="T74" fmla="*/ 93 w 135"/>
              <a:gd name="T75" fmla="*/ 5 h 133"/>
              <a:gd name="T76" fmla="*/ 106 w 135"/>
              <a:gd name="T77" fmla="*/ 11 h 133"/>
              <a:gd name="T78" fmla="*/ 116 w 135"/>
              <a:gd name="T79" fmla="*/ 19 h 133"/>
              <a:gd name="T80" fmla="*/ 124 w 135"/>
              <a:gd name="T81" fmla="*/ 29 h 133"/>
              <a:gd name="T82" fmla="*/ 129 w 135"/>
              <a:gd name="T83" fmla="*/ 40 h 133"/>
              <a:gd name="T84" fmla="*/ 134 w 135"/>
              <a:gd name="T85" fmla="*/ 53 h 133"/>
              <a:gd name="T86" fmla="*/ 135 w 135"/>
              <a:gd name="T87" fmla="*/ 60 h 133"/>
              <a:gd name="T88" fmla="*/ 135 w 135"/>
              <a:gd name="T89" fmla="*/ 67 h 133"/>
              <a:gd name="T90" fmla="*/ 135 w 135"/>
              <a:gd name="T91" fmla="*/ 6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" h="133">
                <a:moveTo>
                  <a:pt x="135" y="67"/>
                </a:moveTo>
                <a:lnTo>
                  <a:pt x="135" y="67"/>
                </a:lnTo>
                <a:lnTo>
                  <a:pt x="135" y="74"/>
                </a:lnTo>
                <a:lnTo>
                  <a:pt x="134" y="80"/>
                </a:lnTo>
                <a:lnTo>
                  <a:pt x="129" y="93"/>
                </a:lnTo>
                <a:lnTo>
                  <a:pt x="124" y="104"/>
                </a:lnTo>
                <a:lnTo>
                  <a:pt x="116" y="114"/>
                </a:lnTo>
                <a:lnTo>
                  <a:pt x="106" y="122"/>
                </a:lnTo>
                <a:lnTo>
                  <a:pt x="93" y="129"/>
                </a:lnTo>
                <a:lnTo>
                  <a:pt x="81" y="132"/>
                </a:lnTo>
                <a:lnTo>
                  <a:pt x="74" y="133"/>
                </a:lnTo>
                <a:lnTo>
                  <a:pt x="68" y="133"/>
                </a:lnTo>
                <a:lnTo>
                  <a:pt x="68" y="133"/>
                </a:lnTo>
                <a:lnTo>
                  <a:pt x="61" y="133"/>
                </a:lnTo>
                <a:lnTo>
                  <a:pt x="54" y="132"/>
                </a:lnTo>
                <a:lnTo>
                  <a:pt x="42" y="129"/>
                </a:lnTo>
                <a:lnTo>
                  <a:pt x="31" y="122"/>
                </a:lnTo>
                <a:lnTo>
                  <a:pt x="21" y="114"/>
                </a:lnTo>
                <a:lnTo>
                  <a:pt x="13" y="104"/>
                </a:lnTo>
                <a:lnTo>
                  <a:pt x="6" y="93"/>
                </a:lnTo>
                <a:lnTo>
                  <a:pt x="3" y="80"/>
                </a:lnTo>
                <a:lnTo>
                  <a:pt x="1" y="74"/>
                </a:lnTo>
                <a:lnTo>
                  <a:pt x="0" y="67"/>
                </a:lnTo>
                <a:lnTo>
                  <a:pt x="0" y="67"/>
                </a:lnTo>
                <a:lnTo>
                  <a:pt x="1" y="60"/>
                </a:lnTo>
                <a:lnTo>
                  <a:pt x="3" y="53"/>
                </a:lnTo>
                <a:lnTo>
                  <a:pt x="6" y="40"/>
                </a:lnTo>
                <a:lnTo>
                  <a:pt x="13" y="29"/>
                </a:lnTo>
                <a:lnTo>
                  <a:pt x="21" y="19"/>
                </a:lnTo>
                <a:lnTo>
                  <a:pt x="31" y="11"/>
                </a:lnTo>
                <a:lnTo>
                  <a:pt x="42" y="5"/>
                </a:lnTo>
                <a:lnTo>
                  <a:pt x="54" y="1"/>
                </a:lnTo>
                <a:lnTo>
                  <a:pt x="61" y="0"/>
                </a:lnTo>
                <a:lnTo>
                  <a:pt x="68" y="0"/>
                </a:lnTo>
                <a:lnTo>
                  <a:pt x="68" y="0"/>
                </a:lnTo>
                <a:lnTo>
                  <a:pt x="74" y="0"/>
                </a:lnTo>
                <a:lnTo>
                  <a:pt x="81" y="1"/>
                </a:lnTo>
                <a:lnTo>
                  <a:pt x="93" y="5"/>
                </a:lnTo>
                <a:lnTo>
                  <a:pt x="106" y="11"/>
                </a:lnTo>
                <a:lnTo>
                  <a:pt x="116" y="19"/>
                </a:lnTo>
                <a:lnTo>
                  <a:pt x="124" y="29"/>
                </a:lnTo>
                <a:lnTo>
                  <a:pt x="129" y="40"/>
                </a:lnTo>
                <a:lnTo>
                  <a:pt x="134" y="53"/>
                </a:lnTo>
                <a:lnTo>
                  <a:pt x="135" y="60"/>
                </a:lnTo>
                <a:lnTo>
                  <a:pt x="135" y="67"/>
                </a:lnTo>
                <a:lnTo>
                  <a:pt x="135" y="6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60" name="Freeform 32"/>
          <p:cNvSpPr>
            <a:spLocks/>
          </p:cNvSpPr>
          <p:nvPr/>
        </p:nvSpPr>
        <p:spPr bwMode="auto">
          <a:xfrm>
            <a:off x="7231063" y="2982913"/>
            <a:ext cx="52387" cy="52387"/>
          </a:xfrm>
          <a:custGeom>
            <a:avLst/>
            <a:gdLst>
              <a:gd name="T0" fmla="*/ 0 w 134"/>
              <a:gd name="T1" fmla="*/ 68 h 135"/>
              <a:gd name="T2" fmla="*/ 0 w 134"/>
              <a:gd name="T3" fmla="*/ 68 h 135"/>
              <a:gd name="T4" fmla="*/ 0 w 134"/>
              <a:gd name="T5" fmla="*/ 61 h 135"/>
              <a:gd name="T6" fmla="*/ 2 w 134"/>
              <a:gd name="T7" fmla="*/ 54 h 135"/>
              <a:gd name="T8" fmla="*/ 5 w 134"/>
              <a:gd name="T9" fmla="*/ 42 h 135"/>
              <a:gd name="T10" fmla="*/ 12 w 134"/>
              <a:gd name="T11" fmla="*/ 31 h 135"/>
              <a:gd name="T12" fmla="*/ 20 w 134"/>
              <a:gd name="T13" fmla="*/ 21 h 135"/>
              <a:gd name="T14" fmla="*/ 30 w 134"/>
              <a:gd name="T15" fmla="*/ 12 h 135"/>
              <a:gd name="T16" fmla="*/ 41 w 134"/>
              <a:gd name="T17" fmla="*/ 6 h 135"/>
              <a:gd name="T18" fmla="*/ 54 w 134"/>
              <a:gd name="T19" fmla="*/ 1 h 135"/>
              <a:gd name="T20" fmla="*/ 60 w 134"/>
              <a:gd name="T21" fmla="*/ 0 h 135"/>
              <a:gd name="T22" fmla="*/ 68 w 134"/>
              <a:gd name="T23" fmla="*/ 0 h 135"/>
              <a:gd name="T24" fmla="*/ 68 w 134"/>
              <a:gd name="T25" fmla="*/ 0 h 135"/>
              <a:gd name="T26" fmla="*/ 74 w 134"/>
              <a:gd name="T27" fmla="*/ 0 h 135"/>
              <a:gd name="T28" fmla="*/ 81 w 134"/>
              <a:gd name="T29" fmla="*/ 1 h 135"/>
              <a:gd name="T30" fmla="*/ 94 w 134"/>
              <a:gd name="T31" fmla="*/ 6 h 135"/>
              <a:gd name="T32" fmla="*/ 105 w 134"/>
              <a:gd name="T33" fmla="*/ 12 h 135"/>
              <a:gd name="T34" fmla="*/ 115 w 134"/>
              <a:gd name="T35" fmla="*/ 21 h 135"/>
              <a:gd name="T36" fmla="*/ 123 w 134"/>
              <a:gd name="T37" fmla="*/ 31 h 135"/>
              <a:gd name="T38" fmla="*/ 129 w 134"/>
              <a:gd name="T39" fmla="*/ 42 h 135"/>
              <a:gd name="T40" fmla="*/ 133 w 134"/>
              <a:gd name="T41" fmla="*/ 54 h 135"/>
              <a:gd name="T42" fmla="*/ 134 w 134"/>
              <a:gd name="T43" fmla="*/ 61 h 135"/>
              <a:gd name="T44" fmla="*/ 134 w 134"/>
              <a:gd name="T45" fmla="*/ 68 h 135"/>
              <a:gd name="T46" fmla="*/ 134 w 134"/>
              <a:gd name="T47" fmla="*/ 68 h 135"/>
              <a:gd name="T48" fmla="*/ 134 w 134"/>
              <a:gd name="T49" fmla="*/ 74 h 135"/>
              <a:gd name="T50" fmla="*/ 133 w 134"/>
              <a:gd name="T51" fmla="*/ 81 h 135"/>
              <a:gd name="T52" fmla="*/ 129 w 134"/>
              <a:gd name="T53" fmla="*/ 93 h 135"/>
              <a:gd name="T54" fmla="*/ 123 w 134"/>
              <a:gd name="T55" fmla="*/ 105 h 135"/>
              <a:gd name="T56" fmla="*/ 115 w 134"/>
              <a:gd name="T57" fmla="*/ 115 h 135"/>
              <a:gd name="T58" fmla="*/ 105 w 134"/>
              <a:gd name="T59" fmla="*/ 124 h 135"/>
              <a:gd name="T60" fmla="*/ 94 w 134"/>
              <a:gd name="T61" fmla="*/ 129 h 135"/>
              <a:gd name="T62" fmla="*/ 81 w 134"/>
              <a:gd name="T63" fmla="*/ 134 h 135"/>
              <a:gd name="T64" fmla="*/ 74 w 134"/>
              <a:gd name="T65" fmla="*/ 135 h 135"/>
              <a:gd name="T66" fmla="*/ 68 w 134"/>
              <a:gd name="T67" fmla="*/ 135 h 135"/>
              <a:gd name="T68" fmla="*/ 68 w 134"/>
              <a:gd name="T69" fmla="*/ 135 h 135"/>
              <a:gd name="T70" fmla="*/ 60 w 134"/>
              <a:gd name="T71" fmla="*/ 134 h 135"/>
              <a:gd name="T72" fmla="*/ 54 w 134"/>
              <a:gd name="T73" fmla="*/ 134 h 135"/>
              <a:gd name="T74" fmla="*/ 41 w 134"/>
              <a:gd name="T75" fmla="*/ 129 h 135"/>
              <a:gd name="T76" fmla="*/ 30 w 134"/>
              <a:gd name="T77" fmla="*/ 123 h 135"/>
              <a:gd name="T78" fmla="*/ 20 w 134"/>
              <a:gd name="T79" fmla="*/ 115 h 135"/>
              <a:gd name="T80" fmla="*/ 12 w 134"/>
              <a:gd name="T81" fmla="*/ 105 h 135"/>
              <a:gd name="T82" fmla="*/ 5 w 134"/>
              <a:gd name="T83" fmla="*/ 93 h 135"/>
              <a:gd name="T84" fmla="*/ 2 w 134"/>
              <a:gd name="T85" fmla="*/ 81 h 135"/>
              <a:gd name="T86" fmla="*/ 0 w 134"/>
              <a:gd name="T87" fmla="*/ 74 h 135"/>
              <a:gd name="T88" fmla="*/ 0 w 134"/>
              <a:gd name="T89" fmla="*/ 68 h 135"/>
              <a:gd name="T90" fmla="*/ 0 w 134"/>
              <a:gd name="T91" fmla="*/ 68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" h="135">
                <a:moveTo>
                  <a:pt x="0" y="68"/>
                </a:moveTo>
                <a:lnTo>
                  <a:pt x="0" y="68"/>
                </a:lnTo>
                <a:lnTo>
                  <a:pt x="0" y="61"/>
                </a:lnTo>
                <a:lnTo>
                  <a:pt x="2" y="54"/>
                </a:lnTo>
                <a:lnTo>
                  <a:pt x="5" y="42"/>
                </a:lnTo>
                <a:lnTo>
                  <a:pt x="12" y="31"/>
                </a:lnTo>
                <a:lnTo>
                  <a:pt x="20" y="21"/>
                </a:lnTo>
                <a:lnTo>
                  <a:pt x="30" y="12"/>
                </a:lnTo>
                <a:lnTo>
                  <a:pt x="41" y="6"/>
                </a:lnTo>
                <a:lnTo>
                  <a:pt x="54" y="1"/>
                </a:lnTo>
                <a:lnTo>
                  <a:pt x="60" y="0"/>
                </a:lnTo>
                <a:lnTo>
                  <a:pt x="68" y="0"/>
                </a:lnTo>
                <a:lnTo>
                  <a:pt x="68" y="0"/>
                </a:lnTo>
                <a:lnTo>
                  <a:pt x="74" y="0"/>
                </a:lnTo>
                <a:lnTo>
                  <a:pt x="81" y="1"/>
                </a:lnTo>
                <a:lnTo>
                  <a:pt x="94" y="6"/>
                </a:lnTo>
                <a:lnTo>
                  <a:pt x="105" y="12"/>
                </a:lnTo>
                <a:lnTo>
                  <a:pt x="115" y="21"/>
                </a:lnTo>
                <a:lnTo>
                  <a:pt x="123" y="31"/>
                </a:lnTo>
                <a:lnTo>
                  <a:pt x="129" y="42"/>
                </a:lnTo>
                <a:lnTo>
                  <a:pt x="133" y="54"/>
                </a:lnTo>
                <a:lnTo>
                  <a:pt x="134" y="61"/>
                </a:lnTo>
                <a:lnTo>
                  <a:pt x="134" y="68"/>
                </a:lnTo>
                <a:lnTo>
                  <a:pt x="134" y="68"/>
                </a:lnTo>
                <a:lnTo>
                  <a:pt x="134" y="74"/>
                </a:lnTo>
                <a:lnTo>
                  <a:pt x="133" y="81"/>
                </a:lnTo>
                <a:lnTo>
                  <a:pt x="129" y="93"/>
                </a:lnTo>
                <a:lnTo>
                  <a:pt x="123" y="105"/>
                </a:lnTo>
                <a:lnTo>
                  <a:pt x="115" y="115"/>
                </a:lnTo>
                <a:lnTo>
                  <a:pt x="105" y="124"/>
                </a:lnTo>
                <a:lnTo>
                  <a:pt x="94" y="129"/>
                </a:lnTo>
                <a:lnTo>
                  <a:pt x="81" y="134"/>
                </a:lnTo>
                <a:lnTo>
                  <a:pt x="74" y="135"/>
                </a:lnTo>
                <a:lnTo>
                  <a:pt x="68" y="135"/>
                </a:lnTo>
                <a:lnTo>
                  <a:pt x="68" y="135"/>
                </a:lnTo>
                <a:lnTo>
                  <a:pt x="60" y="134"/>
                </a:lnTo>
                <a:lnTo>
                  <a:pt x="54" y="134"/>
                </a:lnTo>
                <a:lnTo>
                  <a:pt x="41" y="129"/>
                </a:lnTo>
                <a:lnTo>
                  <a:pt x="30" y="123"/>
                </a:lnTo>
                <a:lnTo>
                  <a:pt x="20" y="115"/>
                </a:lnTo>
                <a:lnTo>
                  <a:pt x="12" y="105"/>
                </a:lnTo>
                <a:lnTo>
                  <a:pt x="5" y="93"/>
                </a:lnTo>
                <a:lnTo>
                  <a:pt x="2" y="81"/>
                </a:lnTo>
                <a:lnTo>
                  <a:pt x="0" y="74"/>
                </a:lnTo>
                <a:lnTo>
                  <a:pt x="0" y="68"/>
                </a:lnTo>
                <a:lnTo>
                  <a:pt x="0" y="6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61" name="Freeform 33"/>
          <p:cNvSpPr>
            <a:spLocks/>
          </p:cNvSpPr>
          <p:nvPr/>
        </p:nvSpPr>
        <p:spPr bwMode="auto">
          <a:xfrm>
            <a:off x="7081838" y="3181350"/>
            <a:ext cx="53975" cy="53975"/>
          </a:xfrm>
          <a:custGeom>
            <a:avLst/>
            <a:gdLst>
              <a:gd name="T0" fmla="*/ 67 w 135"/>
              <a:gd name="T1" fmla="*/ 0 h 133"/>
              <a:gd name="T2" fmla="*/ 67 w 135"/>
              <a:gd name="T3" fmla="*/ 0 h 133"/>
              <a:gd name="T4" fmla="*/ 74 w 135"/>
              <a:gd name="T5" fmla="*/ 0 h 133"/>
              <a:gd name="T6" fmla="*/ 81 w 135"/>
              <a:gd name="T7" fmla="*/ 1 h 133"/>
              <a:gd name="T8" fmla="*/ 93 w 135"/>
              <a:gd name="T9" fmla="*/ 5 h 133"/>
              <a:gd name="T10" fmla="*/ 104 w 135"/>
              <a:gd name="T11" fmla="*/ 11 h 133"/>
              <a:gd name="T12" fmla="*/ 114 w 135"/>
              <a:gd name="T13" fmla="*/ 19 h 133"/>
              <a:gd name="T14" fmla="*/ 122 w 135"/>
              <a:gd name="T15" fmla="*/ 29 h 133"/>
              <a:gd name="T16" fmla="*/ 129 w 135"/>
              <a:gd name="T17" fmla="*/ 40 h 133"/>
              <a:gd name="T18" fmla="*/ 132 w 135"/>
              <a:gd name="T19" fmla="*/ 53 h 133"/>
              <a:gd name="T20" fmla="*/ 133 w 135"/>
              <a:gd name="T21" fmla="*/ 60 h 133"/>
              <a:gd name="T22" fmla="*/ 135 w 135"/>
              <a:gd name="T23" fmla="*/ 67 h 133"/>
              <a:gd name="T24" fmla="*/ 135 w 135"/>
              <a:gd name="T25" fmla="*/ 67 h 133"/>
              <a:gd name="T26" fmla="*/ 133 w 135"/>
              <a:gd name="T27" fmla="*/ 74 h 133"/>
              <a:gd name="T28" fmla="*/ 132 w 135"/>
              <a:gd name="T29" fmla="*/ 80 h 133"/>
              <a:gd name="T30" fmla="*/ 129 w 135"/>
              <a:gd name="T31" fmla="*/ 93 h 133"/>
              <a:gd name="T32" fmla="*/ 122 w 135"/>
              <a:gd name="T33" fmla="*/ 104 h 133"/>
              <a:gd name="T34" fmla="*/ 114 w 135"/>
              <a:gd name="T35" fmla="*/ 114 h 133"/>
              <a:gd name="T36" fmla="*/ 104 w 135"/>
              <a:gd name="T37" fmla="*/ 122 h 133"/>
              <a:gd name="T38" fmla="*/ 93 w 135"/>
              <a:gd name="T39" fmla="*/ 129 h 133"/>
              <a:gd name="T40" fmla="*/ 81 w 135"/>
              <a:gd name="T41" fmla="*/ 132 h 133"/>
              <a:gd name="T42" fmla="*/ 74 w 135"/>
              <a:gd name="T43" fmla="*/ 133 h 133"/>
              <a:gd name="T44" fmla="*/ 67 w 135"/>
              <a:gd name="T45" fmla="*/ 133 h 133"/>
              <a:gd name="T46" fmla="*/ 67 w 135"/>
              <a:gd name="T47" fmla="*/ 133 h 133"/>
              <a:gd name="T48" fmla="*/ 61 w 135"/>
              <a:gd name="T49" fmla="*/ 133 h 133"/>
              <a:gd name="T50" fmla="*/ 54 w 135"/>
              <a:gd name="T51" fmla="*/ 132 h 133"/>
              <a:gd name="T52" fmla="*/ 42 w 135"/>
              <a:gd name="T53" fmla="*/ 129 h 133"/>
              <a:gd name="T54" fmla="*/ 29 w 135"/>
              <a:gd name="T55" fmla="*/ 122 h 133"/>
              <a:gd name="T56" fmla="*/ 19 w 135"/>
              <a:gd name="T57" fmla="*/ 114 h 133"/>
              <a:gd name="T58" fmla="*/ 11 w 135"/>
              <a:gd name="T59" fmla="*/ 104 h 133"/>
              <a:gd name="T60" fmla="*/ 6 w 135"/>
              <a:gd name="T61" fmla="*/ 93 h 133"/>
              <a:gd name="T62" fmla="*/ 1 w 135"/>
              <a:gd name="T63" fmla="*/ 80 h 133"/>
              <a:gd name="T64" fmla="*/ 0 w 135"/>
              <a:gd name="T65" fmla="*/ 74 h 133"/>
              <a:gd name="T66" fmla="*/ 0 w 135"/>
              <a:gd name="T67" fmla="*/ 67 h 133"/>
              <a:gd name="T68" fmla="*/ 0 w 135"/>
              <a:gd name="T69" fmla="*/ 67 h 133"/>
              <a:gd name="T70" fmla="*/ 0 w 135"/>
              <a:gd name="T71" fmla="*/ 60 h 133"/>
              <a:gd name="T72" fmla="*/ 1 w 135"/>
              <a:gd name="T73" fmla="*/ 53 h 133"/>
              <a:gd name="T74" fmla="*/ 6 w 135"/>
              <a:gd name="T75" fmla="*/ 40 h 133"/>
              <a:gd name="T76" fmla="*/ 11 w 135"/>
              <a:gd name="T77" fmla="*/ 29 h 133"/>
              <a:gd name="T78" fmla="*/ 20 w 135"/>
              <a:gd name="T79" fmla="*/ 19 h 133"/>
              <a:gd name="T80" fmla="*/ 29 w 135"/>
              <a:gd name="T81" fmla="*/ 11 h 133"/>
              <a:gd name="T82" fmla="*/ 42 w 135"/>
              <a:gd name="T83" fmla="*/ 5 h 133"/>
              <a:gd name="T84" fmla="*/ 54 w 135"/>
              <a:gd name="T85" fmla="*/ 1 h 133"/>
              <a:gd name="T86" fmla="*/ 61 w 135"/>
              <a:gd name="T87" fmla="*/ 0 h 133"/>
              <a:gd name="T88" fmla="*/ 67 w 135"/>
              <a:gd name="T89" fmla="*/ 0 h 133"/>
              <a:gd name="T90" fmla="*/ 67 w 135"/>
              <a:gd name="T9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" h="133">
                <a:moveTo>
                  <a:pt x="67" y="0"/>
                </a:moveTo>
                <a:lnTo>
                  <a:pt x="67" y="0"/>
                </a:lnTo>
                <a:lnTo>
                  <a:pt x="74" y="0"/>
                </a:lnTo>
                <a:lnTo>
                  <a:pt x="81" y="1"/>
                </a:lnTo>
                <a:lnTo>
                  <a:pt x="93" y="5"/>
                </a:lnTo>
                <a:lnTo>
                  <a:pt x="104" y="11"/>
                </a:lnTo>
                <a:lnTo>
                  <a:pt x="114" y="19"/>
                </a:lnTo>
                <a:lnTo>
                  <a:pt x="122" y="29"/>
                </a:lnTo>
                <a:lnTo>
                  <a:pt x="129" y="40"/>
                </a:lnTo>
                <a:lnTo>
                  <a:pt x="132" y="53"/>
                </a:lnTo>
                <a:lnTo>
                  <a:pt x="133" y="60"/>
                </a:lnTo>
                <a:lnTo>
                  <a:pt x="135" y="67"/>
                </a:lnTo>
                <a:lnTo>
                  <a:pt x="135" y="67"/>
                </a:lnTo>
                <a:lnTo>
                  <a:pt x="133" y="74"/>
                </a:lnTo>
                <a:lnTo>
                  <a:pt x="132" y="80"/>
                </a:lnTo>
                <a:lnTo>
                  <a:pt x="129" y="93"/>
                </a:lnTo>
                <a:lnTo>
                  <a:pt x="122" y="104"/>
                </a:lnTo>
                <a:lnTo>
                  <a:pt x="114" y="114"/>
                </a:lnTo>
                <a:lnTo>
                  <a:pt x="104" y="122"/>
                </a:lnTo>
                <a:lnTo>
                  <a:pt x="93" y="129"/>
                </a:lnTo>
                <a:lnTo>
                  <a:pt x="81" y="132"/>
                </a:lnTo>
                <a:lnTo>
                  <a:pt x="74" y="133"/>
                </a:lnTo>
                <a:lnTo>
                  <a:pt x="67" y="133"/>
                </a:lnTo>
                <a:lnTo>
                  <a:pt x="67" y="133"/>
                </a:lnTo>
                <a:lnTo>
                  <a:pt x="61" y="133"/>
                </a:lnTo>
                <a:lnTo>
                  <a:pt x="54" y="132"/>
                </a:lnTo>
                <a:lnTo>
                  <a:pt x="42" y="129"/>
                </a:lnTo>
                <a:lnTo>
                  <a:pt x="29" y="122"/>
                </a:lnTo>
                <a:lnTo>
                  <a:pt x="19" y="114"/>
                </a:lnTo>
                <a:lnTo>
                  <a:pt x="11" y="104"/>
                </a:lnTo>
                <a:lnTo>
                  <a:pt x="6" y="93"/>
                </a:lnTo>
                <a:lnTo>
                  <a:pt x="1" y="80"/>
                </a:lnTo>
                <a:lnTo>
                  <a:pt x="0" y="74"/>
                </a:lnTo>
                <a:lnTo>
                  <a:pt x="0" y="67"/>
                </a:lnTo>
                <a:lnTo>
                  <a:pt x="0" y="67"/>
                </a:lnTo>
                <a:lnTo>
                  <a:pt x="0" y="60"/>
                </a:lnTo>
                <a:lnTo>
                  <a:pt x="1" y="53"/>
                </a:lnTo>
                <a:lnTo>
                  <a:pt x="6" y="40"/>
                </a:lnTo>
                <a:lnTo>
                  <a:pt x="11" y="29"/>
                </a:lnTo>
                <a:lnTo>
                  <a:pt x="20" y="19"/>
                </a:lnTo>
                <a:lnTo>
                  <a:pt x="29" y="11"/>
                </a:lnTo>
                <a:lnTo>
                  <a:pt x="42" y="5"/>
                </a:lnTo>
                <a:lnTo>
                  <a:pt x="54" y="1"/>
                </a:lnTo>
                <a:lnTo>
                  <a:pt x="61" y="0"/>
                </a:lnTo>
                <a:lnTo>
                  <a:pt x="67" y="0"/>
                </a:lnTo>
                <a:lnTo>
                  <a:pt x="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62" name="Line 34"/>
          <p:cNvSpPr>
            <a:spLocks noChangeShapeType="1"/>
          </p:cNvSpPr>
          <p:nvPr/>
        </p:nvSpPr>
        <p:spPr bwMode="auto">
          <a:xfrm>
            <a:off x="7108825" y="31813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23" name="Groupe 338"/>
          <p:cNvGrpSpPr/>
          <p:nvPr/>
        </p:nvGrpSpPr>
        <p:grpSpPr>
          <a:xfrm>
            <a:off x="2323935" y="4026917"/>
            <a:ext cx="802590" cy="498306"/>
            <a:chOff x="7285038" y="4772025"/>
            <a:chExt cx="1490662" cy="925513"/>
          </a:xfrm>
        </p:grpSpPr>
        <p:sp>
          <p:nvSpPr>
            <p:cNvPr id="124" name="Freeform 219"/>
            <p:cNvSpPr>
              <a:spLocks/>
            </p:cNvSpPr>
            <p:nvPr/>
          </p:nvSpPr>
          <p:spPr bwMode="auto">
            <a:xfrm>
              <a:off x="7285038" y="4772025"/>
              <a:ext cx="1239837" cy="698500"/>
            </a:xfrm>
            <a:custGeom>
              <a:avLst/>
              <a:gdLst/>
              <a:ahLst/>
              <a:cxnLst>
                <a:cxn ang="0">
                  <a:pos x="153" y="78"/>
                </a:cxn>
                <a:cxn ang="0">
                  <a:pos x="145" y="86"/>
                </a:cxn>
                <a:cxn ang="0">
                  <a:pos x="8" y="86"/>
                </a:cxn>
                <a:cxn ang="0">
                  <a:pos x="0" y="7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145" y="0"/>
                </a:cxn>
                <a:cxn ang="0">
                  <a:pos x="153" y="8"/>
                </a:cxn>
                <a:cxn ang="0">
                  <a:pos x="153" y="78"/>
                </a:cxn>
              </a:cxnLst>
              <a:rect l="0" t="0" r="r" b="b"/>
              <a:pathLst>
                <a:path w="153" h="86">
                  <a:moveTo>
                    <a:pt x="153" y="78"/>
                  </a:moveTo>
                  <a:cubicBezTo>
                    <a:pt x="153" y="82"/>
                    <a:pt x="150" y="86"/>
                    <a:pt x="145" y="8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4" y="86"/>
                    <a:pt x="0" y="82"/>
                    <a:pt x="0" y="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0" y="0"/>
                    <a:pt x="153" y="4"/>
                    <a:pt x="153" y="8"/>
                  </a:cubicBezTo>
                  <a:lnTo>
                    <a:pt x="153" y="78"/>
                  </a:lnTo>
                  <a:close/>
                </a:path>
              </a:pathLst>
            </a:custGeom>
            <a:solidFill>
              <a:srgbClr val="6464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Freeform 220"/>
            <p:cNvSpPr>
              <a:spLocks/>
            </p:cNvSpPr>
            <p:nvPr/>
          </p:nvSpPr>
          <p:spPr bwMode="auto">
            <a:xfrm>
              <a:off x="7770813" y="4845050"/>
              <a:ext cx="266700" cy="528638"/>
            </a:xfrm>
            <a:custGeom>
              <a:avLst/>
              <a:gdLst/>
              <a:ahLst/>
              <a:cxnLst>
                <a:cxn ang="0">
                  <a:pos x="32" y="12"/>
                </a:cxn>
                <a:cxn ang="0">
                  <a:pos x="25" y="19"/>
                </a:cxn>
                <a:cxn ang="0">
                  <a:pos x="17" y="14"/>
                </a:cxn>
                <a:cxn ang="0">
                  <a:pos x="13" y="15"/>
                </a:cxn>
                <a:cxn ang="0">
                  <a:pos x="11" y="18"/>
                </a:cxn>
                <a:cxn ang="0">
                  <a:pos x="12" y="21"/>
                </a:cxn>
                <a:cxn ang="0">
                  <a:pos x="18" y="25"/>
                </a:cxn>
                <a:cxn ang="0">
                  <a:pos x="28" y="30"/>
                </a:cxn>
                <a:cxn ang="0">
                  <a:pos x="32" y="35"/>
                </a:cxn>
                <a:cxn ang="0">
                  <a:pos x="33" y="41"/>
                </a:cxn>
                <a:cxn ang="0">
                  <a:pos x="32" y="48"/>
                </a:cxn>
                <a:cxn ang="0">
                  <a:pos x="28" y="53"/>
                </a:cxn>
                <a:cxn ang="0">
                  <a:pos x="21" y="56"/>
                </a:cxn>
                <a:cxn ang="0">
                  <a:pos x="21" y="65"/>
                </a:cxn>
                <a:cxn ang="0">
                  <a:pos x="15" y="65"/>
                </a:cxn>
                <a:cxn ang="0">
                  <a:pos x="15" y="56"/>
                </a:cxn>
                <a:cxn ang="0">
                  <a:pos x="8" y="54"/>
                </a:cxn>
                <a:cxn ang="0">
                  <a:pos x="0" y="48"/>
                </a:cxn>
                <a:cxn ang="0">
                  <a:pos x="6" y="42"/>
                </a:cxn>
                <a:cxn ang="0">
                  <a:pos x="18" y="48"/>
                </a:cxn>
                <a:cxn ang="0">
                  <a:pos x="23" y="46"/>
                </a:cxn>
                <a:cxn ang="0">
                  <a:pos x="25" y="41"/>
                </a:cxn>
                <a:cxn ang="0">
                  <a:pos x="23" y="37"/>
                </a:cxn>
                <a:cxn ang="0">
                  <a:pos x="18" y="34"/>
                </a:cxn>
                <a:cxn ang="0">
                  <a:pos x="8" y="28"/>
                </a:cxn>
                <a:cxn ang="0">
                  <a:pos x="3" y="23"/>
                </a:cxn>
                <a:cxn ang="0">
                  <a:pos x="2" y="18"/>
                </a:cxn>
                <a:cxn ang="0">
                  <a:pos x="6" y="9"/>
                </a:cxn>
                <a:cxn ang="0">
                  <a:pos x="15" y="6"/>
                </a:cxn>
                <a:cxn ang="0">
                  <a:pos x="15" y="0"/>
                </a:cxn>
                <a:cxn ang="0">
                  <a:pos x="21" y="0"/>
                </a:cxn>
                <a:cxn ang="0">
                  <a:pos x="21" y="6"/>
                </a:cxn>
                <a:cxn ang="0">
                  <a:pos x="26" y="8"/>
                </a:cxn>
                <a:cxn ang="0">
                  <a:pos x="32" y="12"/>
                </a:cxn>
              </a:cxnLst>
              <a:rect l="0" t="0" r="r" b="b"/>
              <a:pathLst>
                <a:path w="33" h="65">
                  <a:moveTo>
                    <a:pt x="32" y="12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2" y="16"/>
                    <a:pt x="20" y="14"/>
                    <a:pt x="17" y="14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2" y="16"/>
                    <a:pt x="11" y="17"/>
                    <a:pt x="11" y="18"/>
                  </a:cubicBezTo>
                  <a:cubicBezTo>
                    <a:pt x="11" y="19"/>
                    <a:pt x="12" y="20"/>
                    <a:pt x="12" y="21"/>
                  </a:cubicBezTo>
                  <a:cubicBezTo>
                    <a:pt x="13" y="22"/>
                    <a:pt x="15" y="23"/>
                    <a:pt x="18" y="25"/>
                  </a:cubicBezTo>
                  <a:cubicBezTo>
                    <a:pt x="23" y="27"/>
                    <a:pt x="26" y="28"/>
                    <a:pt x="28" y="30"/>
                  </a:cubicBezTo>
                  <a:cubicBezTo>
                    <a:pt x="30" y="31"/>
                    <a:pt x="31" y="33"/>
                    <a:pt x="32" y="35"/>
                  </a:cubicBezTo>
                  <a:cubicBezTo>
                    <a:pt x="33" y="37"/>
                    <a:pt x="33" y="39"/>
                    <a:pt x="33" y="41"/>
                  </a:cubicBezTo>
                  <a:cubicBezTo>
                    <a:pt x="33" y="44"/>
                    <a:pt x="33" y="46"/>
                    <a:pt x="32" y="48"/>
                  </a:cubicBezTo>
                  <a:cubicBezTo>
                    <a:pt x="31" y="50"/>
                    <a:pt x="30" y="52"/>
                    <a:pt x="28" y="53"/>
                  </a:cubicBezTo>
                  <a:cubicBezTo>
                    <a:pt x="26" y="54"/>
                    <a:pt x="24" y="55"/>
                    <a:pt x="21" y="56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6"/>
                    <a:pt x="10" y="55"/>
                    <a:pt x="8" y="54"/>
                  </a:cubicBezTo>
                  <a:cubicBezTo>
                    <a:pt x="5" y="52"/>
                    <a:pt x="2" y="50"/>
                    <a:pt x="0" y="4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0" y="46"/>
                    <a:pt x="14" y="48"/>
                    <a:pt x="18" y="48"/>
                  </a:cubicBezTo>
                  <a:cubicBezTo>
                    <a:pt x="20" y="48"/>
                    <a:pt x="21" y="47"/>
                    <a:pt x="23" y="46"/>
                  </a:cubicBezTo>
                  <a:cubicBezTo>
                    <a:pt x="24" y="45"/>
                    <a:pt x="25" y="43"/>
                    <a:pt x="25" y="41"/>
                  </a:cubicBezTo>
                  <a:cubicBezTo>
                    <a:pt x="25" y="40"/>
                    <a:pt x="24" y="38"/>
                    <a:pt x="23" y="37"/>
                  </a:cubicBezTo>
                  <a:cubicBezTo>
                    <a:pt x="22" y="36"/>
                    <a:pt x="21" y="35"/>
                    <a:pt x="18" y="34"/>
                  </a:cubicBezTo>
                  <a:cubicBezTo>
                    <a:pt x="13" y="31"/>
                    <a:pt x="9" y="30"/>
                    <a:pt x="8" y="28"/>
                  </a:cubicBezTo>
                  <a:cubicBezTo>
                    <a:pt x="6" y="27"/>
                    <a:pt x="4" y="25"/>
                    <a:pt x="3" y="23"/>
                  </a:cubicBezTo>
                  <a:cubicBezTo>
                    <a:pt x="3" y="22"/>
                    <a:pt x="2" y="20"/>
                    <a:pt x="2" y="18"/>
                  </a:cubicBezTo>
                  <a:cubicBezTo>
                    <a:pt x="2" y="15"/>
                    <a:pt x="3" y="12"/>
                    <a:pt x="6" y="9"/>
                  </a:cubicBezTo>
                  <a:cubicBezTo>
                    <a:pt x="8" y="7"/>
                    <a:pt x="11" y="6"/>
                    <a:pt x="15" y="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5" y="7"/>
                    <a:pt x="26" y="8"/>
                  </a:cubicBezTo>
                  <a:cubicBezTo>
                    <a:pt x="28" y="9"/>
                    <a:pt x="30" y="10"/>
                    <a:pt x="32" y="12"/>
                  </a:cubicBezTo>
                </a:path>
              </a:pathLst>
            </a:custGeom>
            <a:solidFill>
              <a:srgbClr val="FFD2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Freeform 221"/>
            <p:cNvSpPr>
              <a:spLocks/>
            </p:cNvSpPr>
            <p:nvPr/>
          </p:nvSpPr>
          <p:spPr bwMode="auto">
            <a:xfrm>
              <a:off x="7415213" y="4894263"/>
              <a:ext cx="1238250" cy="690563"/>
            </a:xfrm>
            <a:custGeom>
              <a:avLst/>
              <a:gdLst/>
              <a:ahLst/>
              <a:cxnLst>
                <a:cxn ang="0">
                  <a:pos x="145" y="0"/>
                </a:cxn>
                <a:cxn ang="0">
                  <a:pos x="142" y="0"/>
                </a:cxn>
                <a:cxn ang="0">
                  <a:pos x="142" y="68"/>
                </a:cxn>
                <a:cxn ang="0">
                  <a:pos x="135" y="76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8" y="85"/>
                </a:cxn>
                <a:cxn ang="0">
                  <a:pos x="145" y="85"/>
                </a:cxn>
                <a:cxn ang="0">
                  <a:pos x="153" y="78"/>
                </a:cxn>
                <a:cxn ang="0">
                  <a:pos x="153" y="7"/>
                </a:cxn>
                <a:cxn ang="0">
                  <a:pos x="145" y="0"/>
                </a:cxn>
              </a:cxnLst>
              <a:rect l="0" t="0" r="r" b="b"/>
              <a:pathLst>
                <a:path w="153" h="85">
                  <a:moveTo>
                    <a:pt x="145" y="0"/>
                  </a:moveTo>
                  <a:cubicBezTo>
                    <a:pt x="142" y="0"/>
                    <a:pt x="142" y="0"/>
                    <a:pt x="142" y="0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2" y="72"/>
                    <a:pt x="139" y="76"/>
                    <a:pt x="135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2"/>
                    <a:pt x="4" y="85"/>
                    <a:pt x="8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9" y="85"/>
                    <a:pt x="153" y="82"/>
                    <a:pt x="153" y="78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3"/>
                    <a:pt x="149" y="0"/>
                    <a:pt x="145" y="0"/>
                  </a:cubicBezTo>
                </a:path>
              </a:pathLst>
            </a:custGeom>
            <a:solidFill>
              <a:srgbClr val="6465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Freeform 222"/>
            <p:cNvSpPr>
              <a:spLocks/>
            </p:cNvSpPr>
            <p:nvPr/>
          </p:nvSpPr>
          <p:spPr bwMode="auto">
            <a:xfrm>
              <a:off x="7535863" y="5006975"/>
              <a:ext cx="1239837" cy="690563"/>
            </a:xfrm>
            <a:custGeom>
              <a:avLst/>
              <a:gdLst/>
              <a:ahLst/>
              <a:cxnLst>
                <a:cxn ang="0">
                  <a:pos x="145" y="0"/>
                </a:cxn>
                <a:cxn ang="0">
                  <a:pos x="142" y="0"/>
                </a:cxn>
                <a:cxn ang="0">
                  <a:pos x="142" y="68"/>
                </a:cxn>
                <a:cxn ang="0">
                  <a:pos x="135" y="76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8" y="85"/>
                </a:cxn>
                <a:cxn ang="0">
                  <a:pos x="145" y="85"/>
                </a:cxn>
                <a:cxn ang="0">
                  <a:pos x="153" y="78"/>
                </a:cxn>
                <a:cxn ang="0">
                  <a:pos x="153" y="7"/>
                </a:cxn>
                <a:cxn ang="0">
                  <a:pos x="145" y="0"/>
                </a:cxn>
              </a:cxnLst>
              <a:rect l="0" t="0" r="r" b="b"/>
              <a:pathLst>
                <a:path w="153" h="85">
                  <a:moveTo>
                    <a:pt x="145" y="0"/>
                  </a:moveTo>
                  <a:cubicBezTo>
                    <a:pt x="142" y="0"/>
                    <a:pt x="142" y="0"/>
                    <a:pt x="142" y="0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2" y="72"/>
                    <a:pt x="139" y="76"/>
                    <a:pt x="135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2"/>
                    <a:pt x="4" y="85"/>
                    <a:pt x="8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9" y="85"/>
                    <a:pt x="153" y="82"/>
                    <a:pt x="153" y="78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3"/>
                    <a:pt x="149" y="0"/>
                    <a:pt x="145" y="0"/>
                  </a:cubicBezTo>
                </a:path>
              </a:pathLst>
            </a:custGeom>
            <a:solidFill>
              <a:srgbClr val="6465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29" name="Groupe 339"/>
          <p:cNvGrpSpPr/>
          <p:nvPr/>
        </p:nvGrpSpPr>
        <p:grpSpPr>
          <a:xfrm>
            <a:off x="2328831" y="3363990"/>
            <a:ext cx="792798" cy="562288"/>
            <a:chOff x="8896350" y="4779963"/>
            <a:chExt cx="1304925" cy="925513"/>
          </a:xfrm>
          <a:solidFill>
            <a:srgbClr val="646464"/>
          </a:solidFill>
        </p:grpSpPr>
        <p:sp>
          <p:nvSpPr>
            <p:cNvPr id="130" name="Freeform 223"/>
            <p:cNvSpPr>
              <a:spLocks noEditPoints="1"/>
            </p:cNvSpPr>
            <p:nvPr/>
          </p:nvSpPr>
          <p:spPr bwMode="auto">
            <a:xfrm>
              <a:off x="8896350" y="4845050"/>
              <a:ext cx="1304925" cy="641350"/>
            </a:xfrm>
            <a:custGeom>
              <a:avLst/>
              <a:gdLst/>
              <a:ahLst/>
              <a:cxnLst>
                <a:cxn ang="0">
                  <a:pos x="51" y="34"/>
                </a:cxn>
                <a:cxn ang="0">
                  <a:pos x="54" y="17"/>
                </a:cxn>
                <a:cxn ang="0">
                  <a:pos x="49" y="4"/>
                </a:cxn>
                <a:cxn ang="0">
                  <a:pos x="27" y="12"/>
                </a:cxn>
                <a:cxn ang="0">
                  <a:pos x="25" y="21"/>
                </a:cxn>
                <a:cxn ang="0">
                  <a:pos x="29" y="30"/>
                </a:cxn>
                <a:cxn ang="0">
                  <a:pos x="30" y="40"/>
                </a:cxn>
                <a:cxn ang="0">
                  <a:pos x="50" y="40"/>
                </a:cxn>
                <a:cxn ang="0">
                  <a:pos x="119" y="58"/>
                </a:cxn>
                <a:cxn ang="0">
                  <a:pos x="130" y="43"/>
                </a:cxn>
                <a:cxn ang="0">
                  <a:pos x="136" y="22"/>
                </a:cxn>
                <a:cxn ang="0">
                  <a:pos x="107" y="7"/>
                </a:cxn>
                <a:cxn ang="0">
                  <a:pos x="110" y="20"/>
                </a:cxn>
                <a:cxn ang="0">
                  <a:pos x="106" y="40"/>
                </a:cxn>
                <a:cxn ang="0">
                  <a:pos x="119" y="58"/>
                </a:cxn>
                <a:cxn ang="0">
                  <a:pos x="134" y="47"/>
                </a:cxn>
                <a:cxn ang="0">
                  <a:pos x="129" y="60"/>
                </a:cxn>
                <a:cxn ang="0">
                  <a:pos x="132" y="63"/>
                </a:cxn>
                <a:cxn ang="0">
                  <a:pos x="161" y="74"/>
                </a:cxn>
                <a:cxn ang="0">
                  <a:pos x="29" y="63"/>
                </a:cxn>
                <a:cxn ang="0">
                  <a:pos x="29" y="45"/>
                </a:cxn>
                <a:cxn ang="0">
                  <a:pos x="0" y="74"/>
                </a:cxn>
                <a:cxn ang="0">
                  <a:pos x="29" y="63"/>
                </a:cxn>
                <a:cxn ang="0">
                  <a:pos x="37" y="53"/>
                </a:cxn>
                <a:cxn ang="0">
                  <a:pos x="37" y="59"/>
                </a:cxn>
                <a:cxn ang="0">
                  <a:pos x="43" y="57"/>
                </a:cxn>
                <a:cxn ang="0">
                  <a:pos x="44" y="53"/>
                </a:cxn>
                <a:cxn ang="0">
                  <a:pos x="107" y="47"/>
                </a:cxn>
                <a:cxn ang="0">
                  <a:pos x="101" y="51"/>
                </a:cxn>
                <a:cxn ang="0">
                  <a:pos x="107" y="47"/>
                </a:cxn>
                <a:cxn ang="0">
                  <a:pos x="52" y="45"/>
                </a:cxn>
                <a:cxn ang="0">
                  <a:pos x="60" y="51"/>
                </a:cxn>
              </a:cxnLst>
              <a:rect l="0" t="0" r="r" b="b"/>
              <a:pathLst>
                <a:path w="161" h="79">
                  <a:moveTo>
                    <a:pt x="50" y="37"/>
                  </a:moveTo>
                  <a:cubicBezTo>
                    <a:pt x="51" y="34"/>
                    <a:pt x="51" y="34"/>
                    <a:pt x="51" y="34"/>
                  </a:cubicBezTo>
                  <a:cubicBezTo>
                    <a:pt x="49" y="29"/>
                    <a:pt x="49" y="24"/>
                    <a:pt x="51" y="20"/>
                  </a:cubicBezTo>
                  <a:cubicBezTo>
                    <a:pt x="52" y="19"/>
                    <a:pt x="53" y="18"/>
                    <a:pt x="54" y="1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5"/>
                    <a:pt x="51" y="4"/>
                    <a:pt x="49" y="4"/>
                  </a:cubicBezTo>
                  <a:cubicBezTo>
                    <a:pt x="48" y="1"/>
                    <a:pt x="45" y="0"/>
                    <a:pt x="40" y="0"/>
                  </a:cubicBezTo>
                  <a:cubicBezTo>
                    <a:pt x="31" y="0"/>
                    <a:pt x="27" y="5"/>
                    <a:pt x="27" y="1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6" y="20"/>
                    <a:pt x="25" y="21"/>
                  </a:cubicBezTo>
                  <a:cubicBezTo>
                    <a:pt x="24" y="24"/>
                    <a:pt x="25" y="28"/>
                    <a:pt x="27" y="29"/>
                  </a:cubicBezTo>
                  <a:cubicBezTo>
                    <a:pt x="28" y="30"/>
                    <a:pt x="29" y="30"/>
                    <a:pt x="29" y="30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50" y="40"/>
                    <a:pt x="50" y="40"/>
                    <a:pt x="50" y="40"/>
                  </a:cubicBezTo>
                  <a:lnTo>
                    <a:pt x="50" y="37"/>
                  </a:lnTo>
                  <a:close/>
                  <a:moveTo>
                    <a:pt x="119" y="58"/>
                  </a:moveTo>
                  <a:cubicBezTo>
                    <a:pt x="120" y="58"/>
                    <a:pt x="121" y="59"/>
                    <a:pt x="122" y="59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35" y="33"/>
                    <a:pt x="136" y="22"/>
                    <a:pt x="136" y="22"/>
                  </a:cubicBezTo>
                  <a:cubicBezTo>
                    <a:pt x="136" y="12"/>
                    <a:pt x="136" y="0"/>
                    <a:pt x="121" y="0"/>
                  </a:cubicBezTo>
                  <a:cubicBezTo>
                    <a:pt x="113" y="0"/>
                    <a:pt x="109" y="3"/>
                    <a:pt x="107" y="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8" y="18"/>
                    <a:pt x="109" y="19"/>
                    <a:pt x="110" y="20"/>
                  </a:cubicBezTo>
                  <a:cubicBezTo>
                    <a:pt x="113" y="26"/>
                    <a:pt x="111" y="36"/>
                    <a:pt x="106" y="40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12" y="43"/>
                    <a:pt x="112" y="43"/>
                    <a:pt x="112" y="43"/>
                  </a:cubicBezTo>
                  <a:lnTo>
                    <a:pt x="119" y="58"/>
                  </a:lnTo>
                  <a:close/>
                  <a:moveTo>
                    <a:pt x="154" y="56"/>
                  </a:moveTo>
                  <a:cubicBezTo>
                    <a:pt x="153" y="54"/>
                    <a:pt x="134" y="47"/>
                    <a:pt x="134" y="47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31" y="63"/>
                    <a:pt x="132" y="63"/>
                    <a:pt x="132" y="63"/>
                  </a:cubicBezTo>
                  <a:cubicBezTo>
                    <a:pt x="135" y="66"/>
                    <a:pt x="138" y="72"/>
                    <a:pt x="140" y="79"/>
                  </a:cubicBezTo>
                  <a:cubicBezTo>
                    <a:pt x="152" y="78"/>
                    <a:pt x="161" y="75"/>
                    <a:pt x="161" y="74"/>
                  </a:cubicBezTo>
                  <a:cubicBezTo>
                    <a:pt x="161" y="69"/>
                    <a:pt x="157" y="58"/>
                    <a:pt x="154" y="56"/>
                  </a:cubicBezTo>
                  <a:moveTo>
                    <a:pt x="29" y="63"/>
                  </a:moveTo>
                  <a:cubicBezTo>
                    <a:pt x="29" y="63"/>
                    <a:pt x="30" y="62"/>
                    <a:pt x="34" y="61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9" y="51"/>
                    <a:pt x="7" y="53"/>
                  </a:cubicBezTo>
                  <a:cubicBezTo>
                    <a:pt x="4" y="55"/>
                    <a:pt x="0" y="69"/>
                    <a:pt x="0" y="74"/>
                  </a:cubicBezTo>
                  <a:cubicBezTo>
                    <a:pt x="0" y="75"/>
                    <a:pt x="9" y="78"/>
                    <a:pt x="21" y="79"/>
                  </a:cubicBezTo>
                  <a:cubicBezTo>
                    <a:pt x="23" y="72"/>
                    <a:pt x="26" y="66"/>
                    <a:pt x="29" y="63"/>
                  </a:cubicBezTo>
                  <a:moveTo>
                    <a:pt x="40" y="49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9" y="59"/>
                    <a:pt x="41" y="58"/>
                    <a:pt x="43" y="57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4" y="53"/>
                    <a:pt x="44" y="53"/>
                    <a:pt x="44" y="53"/>
                  </a:cubicBezTo>
                  <a:lnTo>
                    <a:pt x="40" y="49"/>
                  </a:lnTo>
                  <a:close/>
                  <a:moveTo>
                    <a:pt x="107" y="47"/>
                  </a:moveTo>
                  <a:cubicBezTo>
                    <a:pt x="107" y="47"/>
                    <a:pt x="104" y="48"/>
                    <a:pt x="101" y="50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2" y="52"/>
                    <a:pt x="103" y="52"/>
                    <a:pt x="104" y="52"/>
                  </a:cubicBezTo>
                  <a:lnTo>
                    <a:pt x="107" y="47"/>
                  </a:lnTo>
                  <a:close/>
                  <a:moveTo>
                    <a:pt x="60" y="48"/>
                  </a:moveTo>
                  <a:cubicBezTo>
                    <a:pt x="56" y="46"/>
                    <a:pt x="52" y="45"/>
                    <a:pt x="52" y="4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2" y="54"/>
                    <a:pt x="56" y="53"/>
                    <a:pt x="60" y="51"/>
                  </a:cubicBezTo>
                  <a:lnTo>
                    <a:pt x="60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Freeform 224"/>
            <p:cNvSpPr>
              <a:spLocks noEditPoints="1"/>
            </p:cNvSpPr>
            <p:nvPr/>
          </p:nvSpPr>
          <p:spPr bwMode="auto">
            <a:xfrm>
              <a:off x="9091613" y="4779963"/>
              <a:ext cx="922337" cy="925513"/>
            </a:xfrm>
            <a:custGeom>
              <a:avLst/>
              <a:gdLst/>
              <a:ahLst/>
              <a:cxnLst>
                <a:cxn ang="0">
                  <a:pos x="73" y="64"/>
                </a:cxn>
                <a:cxn ang="0">
                  <a:pos x="63" y="105"/>
                </a:cxn>
                <a:cxn ang="0">
                  <a:pos x="63" y="88"/>
                </a:cxn>
                <a:cxn ang="0">
                  <a:pos x="58" y="80"/>
                </a:cxn>
                <a:cxn ang="0">
                  <a:pos x="63" y="75"/>
                </a:cxn>
                <a:cxn ang="0">
                  <a:pos x="57" y="68"/>
                </a:cxn>
                <a:cxn ang="0">
                  <a:pos x="50" y="75"/>
                </a:cxn>
                <a:cxn ang="0">
                  <a:pos x="55" y="80"/>
                </a:cxn>
                <a:cxn ang="0">
                  <a:pos x="50" y="88"/>
                </a:cxn>
                <a:cxn ang="0">
                  <a:pos x="50" y="105"/>
                </a:cxn>
                <a:cxn ang="0">
                  <a:pos x="40" y="64"/>
                </a:cxn>
                <a:cxn ang="0">
                  <a:pos x="9" y="75"/>
                </a:cxn>
                <a:cxn ang="0">
                  <a:pos x="0" y="107"/>
                </a:cxn>
                <a:cxn ang="0">
                  <a:pos x="57" y="114"/>
                </a:cxn>
                <a:cxn ang="0">
                  <a:pos x="114" y="107"/>
                </a:cxn>
                <a:cxn ang="0">
                  <a:pos x="104" y="75"/>
                </a:cxn>
                <a:cxn ang="0">
                  <a:pos x="73" y="64"/>
                </a:cxn>
                <a:cxn ang="0">
                  <a:pos x="57" y="67"/>
                </a:cxn>
                <a:cxn ang="0">
                  <a:pos x="70" y="60"/>
                </a:cxn>
                <a:cxn ang="0">
                  <a:pos x="70" y="53"/>
                </a:cxn>
                <a:cxn ang="0">
                  <a:pos x="74" y="42"/>
                </a:cxn>
                <a:cxn ang="0">
                  <a:pos x="78" y="41"/>
                </a:cxn>
                <a:cxn ang="0">
                  <a:pos x="80" y="30"/>
                </a:cxn>
                <a:cxn ang="0">
                  <a:pos x="77" y="28"/>
                </a:cxn>
                <a:cxn ang="0">
                  <a:pos x="77" y="17"/>
                </a:cxn>
                <a:cxn ang="0">
                  <a:pos x="69" y="6"/>
                </a:cxn>
                <a:cxn ang="0">
                  <a:pos x="57" y="0"/>
                </a:cxn>
                <a:cxn ang="0">
                  <a:pos x="36" y="16"/>
                </a:cxn>
                <a:cxn ang="0">
                  <a:pos x="36" y="28"/>
                </a:cxn>
                <a:cxn ang="0">
                  <a:pos x="33" y="30"/>
                </a:cxn>
                <a:cxn ang="0">
                  <a:pos x="36" y="41"/>
                </a:cxn>
                <a:cxn ang="0">
                  <a:pos x="39" y="42"/>
                </a:cxn>
                <a:cxn ang="0">
                  <a:pos x="43" y="53"/>
                </a:cxn>
                <a:cxn ang="0">
                  <a:pos x="43" y="60"/>
                </a:cxn>
                <a:cxn ang="0">
                  <a:pos x="57" y="67"/>
                </a:cxn>
              </a:cxnLst>
              <a:rect l="0" t="0" r="r" b="b"/>
              <a:pathLst>
                <a:path w="114" h="114">
                  <a:moveTo>
                    <a:pt x="73" y="64"/>
                  </a:moveTo>
                  <a:cubicBezTo>
                    <a:pt x="63" y="105"/>
                    <a:pt x="63" y="105"/>
                    <a:pt x="63" y="105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12" y="73"/>
                    <a:pt x="9" y="75"/>
                  </a:cubicBezTo>
                  <a:cubicBezTo>
                    <a:pt x="5" y="78"/>
                    <a:pt x="0" y="100"/>
                    <a:pt x="0" y="107"/>
                  </a:cubicBezTo>
                  <a:cubicBezTo>
                    <a:pt x="0" y="109"/>
                    <a:pt x="28" y="114"/>
                    <a:pt x="57" y="114"/>
                  </a:cubicBezTo>
                  <a:cubicBezTo>
                    <a:pt x="85" y="114"/>
                    <a:pt x="114" y="109"/>
                    <a:pt x="114" y="107"/>
                  </a:cubicBezTo>
                  <a:cubicBezTo>
                    <a:pt x="114" y="100"/>
                    <a:pt x="108" y="78"/>
                    <a:pt x="104" y="75"/>
                  </a:cubicBezTo>
                  <a:cubicBezTo>
                    <a:pt x="101" y="73"/>
                    <a:pt x="73" y="64"/>
                    <a:pt x="73" y="64"/>
                  </a:cubicBezTo>
                  <a:moveTo>
                    <a:pt x="57" y="67"/>
                  </a:moveTo>
                  <a:cubicBezTo>
                    <a:pt x="70" y="60"/>
                    <a:pt x="70" y="60"/>
                    <a:pt x="70" y="60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2"/>
                    <a:pt x="76" y="43"/>
                    <a:pt x="78" y="41"/>
                  </a:cubicBezTo>
                  <a:cubicBezTo>
                    <a:pt x="80" y="39"/>
                    <a:pt x="82" y="33"/>
                    <a:pt x="80" y="30"/>
                  </a:cubicBezTo>
                  <a:cubicBezTo>
                    <a:pt x="79" y="28"/>
                    <a:pt x="77" y="28"/>
                    <a:pt x="77" y="28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10"/>
                    <a:pt x="75" y="6"/>
                    <a:pt x="69" y="6"/>
                  </a:cubicBezTo>
                  <a:cubicBezTo>
                    <a:pt x="67" y="2"/>
                    <a:pt x="62" y="0"/>
                    <a:pt x="57" y="0"/>
                  </a:cubicBezTo>
                  <a:cubicBezTo>
                    <a:pt x="44" y="0"/>
                    <a:pt x="36" y="7"/>
                    <a:pt x="36" y="16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4" y="28"/>
                    <a:pt x="33" y="30"/>
                  </a:cubicBezTo>
                  <a:cubicBezTo>
                    <a:pt x="31" y="33"/>
                    <a:pt x="33" y="39"/>
                    <a:pt x="36" y="41"/>
                  </a:cubicBezTo>
                  <a:cubicBezTo>
                    <a:pt x="37" y="43"/>
                    <a:pt x="39" y="42"/>
                    <a:pt x="39" y="42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60"/>
                    <a:pt x="43" y="60"/>
                    <a:pt x="43" y="60"/>
                  </a:cubicBezTo>
                  <a:lnTo>
                    <a:pt x="5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53662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/>
          <p:nvPr/>
        </p:nvSpPr>
        <p:spPr>
          <a:xfrm>
            <a:off x="270752" y="1504723"/>
            <a:ext cx="1434221" cy="5523371"/>
          </a:xfrm>
          <a:custGeom>
            <a:avLst/>
            <a:gdLst>
              <a:gd name="connsiteX0" fmla="*/ 3976972 w 3976972"/>
              <a:gd name="connsiteY0" fmla="*/ 0 h 3505197"/>
              <a:gd name="connsiteX1" fmla="*/ 3976972 w 3976972"/>
              <a:gd name="connsiteY1" fmla="*/ 2406316 h 3505197"/>
              <a:gd name="connsiteX2" fmla="*/ 3976972 w 3976972"/>
              <a:gd name="connsiteY2" fmla="*/ 2684336 h 3505197"/>
              <a:gd name="connsiteX3" fmla="*/ 3976972 w 3976972"/>
              <a:gd name="connsiteY3" fmla="*/ 2847528 h 3505197"/>
              <a:gd name="connsiteX4" fmla="*/ 3976972 w 3976972"/>
              <a:gd name="connsiteY4" fmla="*/ 3505197 h 3505197"/>
              <a:gd name="connsiteX5" fmla="*/ 0 w 3976972"/>
              <a:gd name="connsiteY5" fmla="*/ 3505197 h 3505197"/>
              <a:gd name="connsiteX6" fmla="*/ 0 w 3976972"/>
              <a:gd name="connsiteY6" fmla="*/ 2847528 h 3505197"/>
              <a:gd name="connsiteX7" fmla="*/ 0 w 3976972"/>
              <a:gd name="connsiteY7" fmla="*/ 2684336 h 3505197"/>
              <a:gd name="connsiteX8" fmla="*/ 0 w 3976972"/>
              <a:gd name="connsiteY8" fmla="*/ 764438 h 3505197"/>
              <a:gd name="connsiteX9" fmla="*/ 2576512 w 3976972"/>
              <a:gd name="connsiteY9" fmla="*/ 247895 h 3505197"/>
              <a:gd name="connsiteX10" fmla="*/ 2576512 w 3976972"/>
              <a:gd name="connsiteY10" fmla="*/ 245911 h 3505197"/>
              <a:gd name="connsiteX11" fmla="*/ 3976972 w 3976972"/>
              <a:gd name="connsiteY11" fmla="*/ 0 h 3505197"/>
              <a:gd name="connsiteX0" fmla="*/ 3976972 w 3976972"/>
              <a:gd name="connsiteY0" fmla="*/ 0 h 3769769"/>
              <a:gd name="connsiteX1" fmla="*/ 3976972 w 3976972"/>
              <a:gd name="connsiteY1" fmla="*/ 2406316 h 3769769"/>
              <a:gd name="connsiteX2" fmla="*/ 3976972 w 3976972"/>
              <a:gd name="connsiteY2" fmla="*/ 2684336 h 3769769"/>
              <a:gd name="connsiteX3" fmla="*/ 3976972 w 3976972"/>
              <a:gd name="connsiteY3" fmla="*/ 2847528 h 3769769"/>
              <a:gd name="connsiteX4" fmla="*/ 3976972 w 3976972"/>
              <a:gd name="connsiteY4" fmla="*/ 3505197 h 3769769"/>
              <a:gd name="connsiteX5" fmla="*/ 0 w 3976972"/>
              <a:gd name="connsiteY5" fmla="*/ 3769769 h 3769769"/>
              <a:gd name="connsiteX6" fmla="*/ 0 w 3976972"/>
              <a:gd name="connsiteY6" fmla="*/ 2847528 h 3769769"/>
              <a:gd name="connsiteX7" fmla="*/ 0 w 3976972"/>
              <a:gd name="connsiteY7" fmla="*/ 2684336 h 3769769"/>
              <a:gd name="connsiteX8" fmla="*/ 0 w 3976972"/>
              <a:gd name="connsiteY8" fmla="*/ 764438 h 3769769"/>
              <a:gd name="connsiteX9" fmla="*/ 2576512 w 3976972"/>
              <a:gd name="connsiteY9" fmla="*/ 247895 h 3769769"/>
              <a:gd name="connsiteX10" fmla="*/ 2576512 w 3976972"/>
              <a:gd name="connsiteY10" fmla="*/ 245911 h 3769769"/>
              <a:gd name="connsiteX11" fmla="*/ 3976972 w 3976972"/>
              <a:gd name="connsiteY11" fmla="*/ 0 h 3769769"/>
              <a:gd name="connsiteX0" fmla="*/ 3976972 w 3976972"/>
              <a:gd name="connsiteY0" fmla="*/ 0 h 3971347"/>
              <a:gd name="connsiteX1" fmla="*/ 3976972 w 3976972"/>
              <a:gd name="connsiteY1" fmla="*/ 2406316 h 3971347"/>
              <a:gd name="connsiteX2" fmla="*/ 3976972 w 3976972"/>
              <a:gd name="connsiteY2" fmla="*/ 2684336 h 3971347"/>
              <a:gd name="connsiteX3" fmla="*/ 3976972 w 3976972"/>
              <a:gd name="connsiteY3" fmla="*/ 2847528 h 3971347"/>
              <a:gd name="connsiteX4" fmla="*/ 3976972 w 3976972"/>
              <a:gd name="connsiteY4" fmla="*/ 3971347 h 3971347"/>
              <a:gd name="connsiteX5" fmla="*/ 0 w 3976972"/>
              <a:gd name="connsiteY5" fmla="*/ 3769769 h 3971347"/>
              <a:gd name="connsiteX6" fmla="*/ 0 w 3976972"/>
              <a:gd name="connsiteY6" fmla="*/ 2847528 h 3971347"/>
              <a:gd name="connsiteX7" fmla="*/ 0 w 3976972"/>
              <a:gd name="connsiteY7" fmla="*/ 2684336 h 3971347"/>
              <a:gd name="connsiteX8" fmla="*/ 0 w 3976972"/>
              <a:gd name="connsiteY8" fmla="*/ 764438 h 3971347"/>
              <a:gd name="connsiteX9" fmla="*/ 2576512 w 3976972"/>
              <a:gd name="connsiteY9" fmla="*/ 247895 h 3971347"/>
              <a:gd name="connsiteX10" fmla="*/ 2576512 w 3976972"/>
              <a:gd name="connsiteY10" fmla="*/ 245911 h 3971347"/>
              <a:gd name="connsiteX11" fmla="*/ 3976972 w 3976972"/>
              <a:gd name="connsiteY11" fmla="*/ 0 h 3971347"/>
              <a:gd name="connsiteX0" fmla="*/ 3976972 w 3976972"/>
              <a:gd name="connsiteY0" fmla="*/ 0 h 3996544"/>
              <a:gd name="connsiteX1" fmla="*/ 3976972 w 3976972"/>
              <a:gd name="connsiteY1" fmla="*/ 2406316 h 3996544"/>
              <a:gd name="connsiteX2" fmla="*/ 3976972 w 3976972"/>
              <a:gd name="connsiteY2" fmla="*/ 2684336 h 3996544"/>
              <a:gd name="connsiteX3" fmla="*/ 3976972 w 3976972"/>
              <a:gd name="connsiteY3" fmla="*/ 2847528 h 3996544"/>
              <a:gd name="connsiteX4" fmla="*/ 3976972 w 3976972"/>
              <a:gd name="connsiteY4" fmla="*/ 3971347 h 3996544"/>
              <a:gd name="connsiteX5" fmla="*/ 0 w 3976972"/>
              <a:gd name="connsiteY5" fmla="*/ 3996544 h 3996544"/>
              <a:gd name="connsiteX6" fmla="*/ 0 w 3976972"/>
              <a:gd name="connsiteY6" fmla="*/ 2847528 h 3996544"/>
              <a:gd name="connsiteX7" fmla="*/ 0 w 3976972"/>
              <a:gd name="connsiteY7" fmla="*/ 2684336 h 3996544"/>
              <a:gd name="connsiteX8" fmla="*/ 0 w 3976972"/>
              <a:gd name="connsiteY8" fmla="*/ 764438 h 3996544"/>
              <a:gd name="connsiteX9" fmla="*/ 2576512 w 3976972"/>
              <a:gd name="connsiteY9" fmla="*/ 247895 h 3996544"/>
              <a:gd name="connsiteX10" fmla="*/ 2576512 w 3976972"/>
              <a:gd name="connsiteY10" fmla="*/ 245911 h 3996544"/>
              <a:gd name="connsiteX11" fmla="*/ 3976972 w 3976972"/>
              <a:gd name="connsiteY11" fmla="*/ 0 h 3996544"/>
              <a:gd name="connsiteX0" fmla="*/ 3976972 w 3976972"/>
              <a:gd name="connsiteY0" fmla="*/ 0 h 4424898"/>
              <a:gd name="connsiteX1" fmla="*/ 3976972 w 3976972"/>
              <a:gd name="connsiteY1" fmla="*/ 2406316 h 4424898"/>
              <a:gd name="connsiteX2" fmla="*/ 3976972 w 3976972"/>
              <a:gd name="connsiteY2" fmla="*/ 2684336 h 4424898"/>
              <a:gd name="connsiteX3" fmla="*/ 3976972 w 3976972"/>
              <a:gd name="connsiteY3" fmla="*/ 2847528 h 4424898"/>
              <a:gd name="connsiteX4" fmla="*/ 3976972 w 3976972"/>
              <a:gd name="connsiteY4" fmla="*/ 4424898 h 4424898"/>
              <a:gd name="connsiteX5" fmla="*/ 0 w 3976972"/>
              <a:gd name="connsiteY5" fmla="*/ 3996544 h 4424898"/>
              <a:gd name="connsiteX6" fmla="*/ 0 w 3976972"/>
              <a:gd name="connsiteY6" fmla="*/ 2847528 h 4424898"/>
              <a:gd name="connsiteX7" fmla="*/ 0 w 3976972"/>
              <a:gd name="connsiteY7" fmla="*/ 2684336 h 4424898"/>
              <a:gd name="connsiteX8" fmla="*/ 0 w 3976972"/>
              <a:gd name="connsiteY8" fmla="*/ 764438 h 4424898"/>
              <a:gd name="connsiteX9" fmla="*/ 2576512 w 3976972"/>
              <a:gd name="connsiteY9" fmla="*/ 247895 h 4424898"/>
              <a:gd name="connsiteX10" fmla="*/ 2576512 w 3976972"/>
              <a:gd name="connsiteY10" fmla="*/ 245911 h 4424898"/>
              <a:gd name="connsiteX11" fmla="*/ 3976972 w 3976972"/>
              <a:gd name="connsiteY11" fmla="*/ 0 h 4424898"/>
              <a:gd name="connsiteX0" fmla="*/ 3976972 w 3976972"/>
              <a:gd name="connsiteY0" fmla="*/ 0 h 4450095"/>
              <a:gd name="connsiteX1" fmla="*/ 3976972 w 3976972"/>
              <a:gd name="connsiteY1" fmla="*/ 2406316 h 4450095"/>
              <a:gd name="connsiteX2" fmla="*/ 3976972 w 3976972"/>
              <a:gd name="connsiteY2" fmla="*/ 2684336 h 4450095"/>
              <a:gd name="connsiteX3" fmla="*/ 3976972 w 3976972"/>
              <a:gd name="connsiteY3" fmla="*/ 2847528 h 4450095"/>
              <a:gd name="connsiteX4" fmla="*/ 3976972 w 3976972"/>
              <a:gd name="connsiteY4" fmla="*/ 4424898 h 4450095"/>
              <a:gd name="connsiteX5" fmla="*/ 11551 w 3976972"/>
              <a:gd name="connsiteY5" fmla="*/ 4450095 h 4450095"/>
              <a:gd name="connsiteX6" fmla="*/ 0 w 3976972"/>
              <a:gd name="connsiteY6" fmla="*/ 2847528 h 4450095"/>
              <a:gd name="connsiteX7" fmla="*/ 0 w 3976972"/>
              <a:gd name="connsiteY7" fmla="*/ 2684336 h 4450095"/>
              <a:gd name="connsiteX8" fmla="*/ 0 w 3976972"/>
              <a:gd name="connsiteY8" fmla="*/ 764438 h 4450095"/>
              <a:gd name="connsiteX9" fmla="*/ 2576512 w 3976972"/>
              <a:gd name="connsiteY9" fmla="*/ 247895 h 4450095"/>
              <a:gd name="connsiteX10" fmla="*/ 2576512 w 3976972"/>
              <a:gd name="connsiteY10" fmla="*/ 245911 h 4450095"/>
              <a:gd name="connsiteX11" fmla="*/ 3976972 w 3976972"/>
              <a:gd name="connsiteY11" fmla="*/ 0 h 4450095"/>
              <a:gd name="connsiteX0" fmla="*/ 3978083 w 3978083"/>
              <a:gd name="connsiteY0" fmla="*/ 0 h 4450095"/>
              <a:gd name="connsiteX1" fmla="*/ 3978083 w 3978083"/>
              <a:gd name="connsiteY1" fmla="*/ 2406316 h 4450095"/>
              <a:gd name="connsiteX2" fmla="*/ 3978083 w 3978083"/>
              <a:gd name="connsiteY2" fmla="*/ 2684336 h 4450095"/>
              <a:gd name="connsiteX3" fmla="*/ 3978083 w 3978083"/>
              <a:gd name="connsiteY3" fmla="*/ 2847528 h 4450095"/>
              <a:gd name="connsiteX4" fmla="*/ 3978083 w 3978083"/>
              <a:gd name="connsiteY4" fmla="*/ 4424898 h 4450095"/>
              <a:gd name="connsiteX5" fmla="*/ 1111 w 3978083"/>
              <a:gd name="connsiteY5" fmla="*/ 4450095 h 4450095"/>
              <a:gd name="connsiteX6" fmla="*/ 1111 w 3978083"/>
              <a:gd name="connsiteY6" fmla="*/ 2847528 h 4450095"/>
              <a:gd name="connsiteX7" fmla="*/ 1111 w 3978083"/>
              <a:gd name="connsiteY7" fmla="*/ 2684336 h 4450095"/>
              <a:gd name="connsiteX8" fmla="*/ 1111 w 3978083"/>
              <a:gd name="connsiteY8" fmla="*/ 764438 h 4450095"/>
              <a:gd name="connsiteX9" fmla="*/ 2577623 w 3978083"/>
              <a:gd name="connsiteY9" fmla="*/ 247895 h 4450095"/>
              <a:gd name="connsiteX10" fmla="*/ 2577623 w 3978083"/>
              <a:gd name="connsiteY10" fmla="*/ 245911 h 4450095"/>
              <a:gd name="connsiteX11" fmla="*/ 3978083 w 3978083"/>
              <a:gd name="connsiteY11" fmla="*/ 0 h 4450095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764438 h 4424898"/>
              <a:gd name="connsiteX9" fmla="*/ 2577623 w 3978083"/>
              <a:gd name="connsiteY9" fmla="*/ 247895 h 4424898"/>
              <a:gd name="connsiteX10" fmla="*/ 2577623 w 3978083"/>
              <a:gd name="connsiteY10" fmla="*/ 245911 h 4424898"/>
              <a:gd name="connsiteX11" fmla="*/ 3978083 w 3978083"/>
              <a:gd name="connsiteY11" fmla="*/ 0 h 4424898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207739 h 4424898"/>
              <a:gd name="connsiteX9" fmla="*/ 2577623 w 3978083"/>
              <a:gd name="connsiteY9" fmla="*/ 247895 h 4424898"/>
              <a:gd name="connsiteX10" fmla="*/ 2577623 w 3978083"/>
              <a:gd name="connsiteY10" fmla="*/ 245911 h 4424898"/>
              <a:gd name="connsiteX11" fmla="*/ 3978083 w 3978083"/>
              <a:gd name="connsiteY11" fmla="*/ 0 h 4424898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207739 h 4424898"/>
              <a:gd name="connsiteX9" fmla="*/ 2577623 w 3978083"/>
              <a:gd name="connsiteY9" fmla="*/ 247895 h 4424898"/>
              <a:gd name="connsiteX10" fmla="*/ 3978083 w 3978083"/>
              <a:gd name="connsiteY10" fmla="*/ 0 h 4424898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207739 h 4424898"/>
              <a:gd name="connsiteX9" fmla="*/ 3978083 w 3978083"/>
              <a:gd name="connsiteY9" fmla="*/ 0 h 4424898"/>
              <a:gd name="connsiteX0" fmla="*/ 4004429 w 4004429"/>
              <a:gd name="connsiteY0" fmla="*/ 0 h 4603584"/>
              <a:gd name="connsiteX1" fmla="*/ 4004429 w 4004429"/>
              <a:gd name="connsiteY1" fmla="*/ 2406316 h 4603584"/>
              <a:gd name="connsiteX2" fmla="*/ 4004429 w 4004429"/>
              <a:gd name="connsiteY2" fmla="*/ 2684336 h 4603584"/>
              <a:gd name="connsiteX3" fmla="*/ 4004429 w 4004429"/>
              <a:gd name="connsiteY3" fmla="*/ 2847528 h 4603584"/>
              <a:gd name="connsiteX4" fmla="*/ 4004429 w 4004429"/>
              <a:gd name="connsiteY4" fmla="*/ 4424898 h 4603584"/>
              <a:gd name="connsiteX5" fmla="*/ 296 w 4004429"/>
              <a:gd name="connsiteY5" fmla="*/ 4603584 h 4603584"/>
              <a:gd name="connsiteX6" fmla="*/ 27457 w 4004429"/>
              <a:gd name="connsiteY6" fmla="*/ 2847528 h 4603584"/>
              <a:gd name="connsiteX7" fmla="*/ 27457 w 4004429"/>
              <a:gd name="connsiteY7" fmla="*/ 2684336 h 4603584"/>
              <a:gd name="connsiteX8" fmla="*/ 27457 w 4004429"/>
              <a:gd name="connsiteY8" fmla="*/ 207739 h 4603584"/>
              <a:gd name="connsiteX9" fmla="*/ 4004429 w 4004429"/>
              <a:gd name="connsiteY9" fmla="*/ 0 h 4603584"/>
              <a:gd name="connsiteX0" fmla="*/ 4004429 w 4004429"/>
              <a:gd name="connsiteY0" fmla="*/ 0 h 4611705"/>
              <a:gd name="connsiteX1" fmla="*/ 4004429 w 4004429"/>
              <a:gd name="connsiteY1" fmla="*/ 2406316 h 4611705"/>
              <a:gd name="connsiteX2" fmla="*/ 4004429 w 4004429"/>
              <a:gd name="connsiteY2" fmla="*/ 2684336 h 4611705"/>
              <a:gd name="connsiteX3" fmla="*/ 4004429 w 4004429"/>
              <a:gd name="connsiteY3" fmla="*/ 2847528 h 4611705"/>
              <a:gd name="connsiteX4" fmla="*/ 4004429 w 4004429"/>
              <a:gd name="connsiteY4" fmla="*/ 4611705 h 4611705"/>
              <a:gd name="connsiteX5" fmla="*/ 296 w 4004429"/>
              <a:gd name="connsiteY5" fmla="*/ 4603584 h 4611705"/>
              <a:gd name="connsiteX6" fmla="*/ 27457 w 4004429"/>
              <a:gd name="connsiteY6" fmla="*/ 2847528 h 4611705"/>
              <a:gd name="connsiteX7" fmla="*/ 27457 w 4004429"/>
              <a:gd name="connsiteY7" fmla="*/ 2684336 h 4611705"/>
              <a:gd name="connsiteX8" fmla="*/ 27457 w 4004429"/>
              <a:gd name="connsiteY8" fmla="*/ 207739 h 4611705"/>
              <a:gd name="connsiteX9" fmla="*/ 4004429 w 4004429"/>
              <a:gd name="connsiteY9" fmla="*/ 0 h 461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04429" h="4611705">
                <a:moveTo>
                  <a:pt x="4004429" y="0"/>
                </a:moveTo>
                <a:lnTo>
                  <a:pt x="4004429" y="2406316"/>
                </a:lnTo>
                <a:lnTo>
                  <a:pt x="4004429" y="2684336"/>
                </a:lnTo>
                <a:lnTo>
                  <a:pt x="4004429" y="2847528"/>
                </a:lnTo>
                <a:lnTo>
                  <a:pt x="4004429" y="4611705"/>
                </a:lnTo>
                <a:lnTo>
                  <a:pt x="296" y="4603584"/>
                </a:lnTo>
                <a:cubicBezTo>
                  <a:pt x="-3554" y="4069395"/>
                  <a:pt x="31307" y="3381717"/>
                  <a:pt x="27457" y="2847528"/>
                </a:cubicBezTo>
                <a:lnTo>
                  <a:pt x="27457" y="2684336"/>
                </a:lnTo>
                <a:lnTo>
                  <a:pt x="27457" y="207739"/>
                </a:lnTo>
                <a:lnTo>
                  <a:pt x="4004429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1538" y="256397"/>
            <a:ext cx="7950142" cy="861774"/>
          </a:xfrm>
        </p:spPr>
        <p:txBody>
          <a:bodyPr/>
          <a:lstStyle/>
          <a:p>
            <a:r>
              <a:rPr lang="en-US" dirty="0"/>
              <a:t>Transformation of the people </a:t>
            </a:r>
            <a:r>
              <a:rPr lang="en-US" dirty="0" smtClean="0"/>
              <a:t>model</a:t>
            </a:r>
            <a:br>
              <a:rPr lang="en-US" dirty="0" smtClean="0"/>
            </a:br>
            <a:r>
              <a:rPr lang="en-US" sz="2400" dirty="0" smtClean="0"/>
              <a:t>Rising </a:t>
            </a:r>
            <a:r>
              <a:rPr lang="en-US" sz="2400" dirty="0"/>
              <a:t>use of contingent workforce</a:t>
            </a:r>
            <a:endParaRPr lang="fr-FR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620000" y="1135896"/>
            <a:ext cx="2402104" cy="797755"/>
          </a:xfr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US" sz="1400" dirty="0"/>
              <a:t>Organizations of all </a:t>
            </a:r>
            <a:r>
              <a:rPr lang="en-US" sz="1400" dirty="0" smtClean="0"/>
              <a:t>sizes</a:t>
            </a:r>
            <a:br>
              <a:rPr lang="en-US" sz="1400" dirty="0" smtClean="0"/>
            </a:br>
            <a:r>
              <a:rPr lang="en-US" sz="1400" dirty="0" smtClean="0"/>
              <a:t>are </a:t>
            </a:r>
            <a:r>
              <a:rPr lang="en-US" sz="1400" dirty="0"/>
              <a:t>turning the gig economy into a global </a:t>
            </a:r>
            <a:r>
              <a:rPr lang="en-US" sz="1400" dirty="0" smtClean="0"/>
              <a:t>phenomenon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530204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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21195" y="6007952"/>
            <a:ext cx="2730500" cy="45140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latin typeface="EYInterstate Light" panose="02000506000000020004" pitchFamily="2" charset="0"/>
              </a:rPr>
              <a:t>*GEO – Global Employer </a:t>
            </a:r>
            <a:r>
              <a:rPr lang="fr-FR" dirty="0" err="1" smtClean="0">
                <a:latin typeface="EYInterstate Light" panose="02000506000000020004" pitchFamily="2" charset="0"/>
              </a:rPr>
              <a:t>Organization</a:t>
            </a:r>
            <a:endParaRPr lang="fr-FR" dirty="0" smtClean="0">
              <a:latin typeface="EYInterstate Light" panose="02000506000000020004" pitchFamily="2" charset="0"/>
            </a:endParaRPr>
          </a:p>
          <a:p>
            <a:pPr algn="l"/>
            <a:r>
              <a:rPr lang="fr-FR" dirty="0" smtClean="0">
                <a:latin typeface="EYInterstate Light" panose="02000506000000020004" pitchFamily="2" charset="0"/>
              </a:rPr>
              <a:t>**SSC – </a:t>
            </a:r>
            <a:r>
              <a:rPr lang="fr-FR" dirty="0" err="1" smtClean="0">
                <a:latin typeface="EYInterstate Light" panose="02000506000000020004" pitchFamily="2" charset="0"/>
              </a:rPr>
              <a:t>Shared</a:t>
            </a:r>
            <a:r>
              <a:rPr lang="fr-FR" dirty="0" smtClean="0">
                <a:latin typeface="EYInterstate Light" panose="02000506000000020004" pitchFamily="2" charset="0"/>
              </a:rPr>
              <a:t> Service Center</a:t>
            </a:r>
            <a:endParaRPr lang="fr-FR" dirty="0">
              <a:latin typeface="EYInterstate Light" panose="02000506000000020004" pitchFamily="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299134" y="1498600"/>
            <a:ext cx="4766684" cy="4467767"/>
            <a:chOff x="2465389" y="1249542"/>
            <a:chExt cx="4766684" cy="4467767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65389" y="1249542"/>
              <a:ext cx="4354512" cy="4363858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6197600" y="5148263"/>
              <a:ext cx="1034473" cy="5690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 anchor="ctr">
              <a:spAutoFit/>
            </a:bodyPr>
            <a:lstStyle/>
            <a:p>
              <a:pPr algn="l" defTabSz="995230">
                <a:lnSpc>
                  <a:spcPct val="100000"/>
                </a:lnSpc>
                <a:spcBef>
                  <a:spcPts val="288"/>
                </a:spcBef>
                <a:spcAft>
                  <a:spcPts val="600"/>
                </a:spcAft>
              </a:pPr>
              <a:endParaRPr lang="fr-FR" kern="0" dirty="0" smtClean="0">
                <a:solidFill>
                  <a:srgbClr val="646464"/>
                </a:solidFill>
                <a:latin typeface="EYInterstate Light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64" y="1931266"/>
            <a:ext cx="2281476" cy="448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61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6843526" y="2371433"/>
            <a:ext cx="1034284" cy="1651585"/>
          </a:xfrm>
          <a:prstGeom prst="rect">
            <a:avLst/>
          </a:prstGeom>
          <a:noFill/>
          <a:ln w="127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5992" tIns="45710" rIns="35992" bIns="45710" numCol="1" rtlCol="0" anchor="b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defTabSz="995187"/>
            <a:r>
              <a:rPr lang="fr-FR" sz="10000" b="1" dirty="0" smtClean="0">
                <a:solidFill>
                  <a:srgbClr val="FFD200"/>
                </a:solidFill>
                <a:latin typeface="EYInterstate Bold" panose="02000803030000020004" pitchFamily="2" charset="0"/>
              </a:rPr>
              <a:t>1</a:t>
            </a:r>
            <a:endParaRPr lang="fr-FR" sz="10000" b="1" dirty="0">
              <a:solidFill>
                <a:srgbClr val="FFD200"/>
              </a:solidFill>
              <a:latin typeface="EYInterstate Bold" panose="02000803030000020004" pitchFamily="2" charset="0"/>
            </a:endParaRPr>
          </a:p>
        </p:txBody>
      </p:sp>
      <p:sp>
        <p:nvSpPr>
          <p:cNvPr id="13" name="Title 7"/>
          <p:cNvSpPr txBox="1">
            <a:spLocks/>
          </p:cNvSpPr>
          <p:nvPr/>
        </p:nvSpPr>
        <p:spPr bwMode="gray">
          <a:xfrm>
            <a:off x="7069138" y="4125686"/>
            <a:ext cx="2944410" cy="125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Notre compréhension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du contexte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et des </a:t>
            </a: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attentes</a:t>
            </a:r>
            <a:b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de </a:t>
            </a: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votre établissement</a:t>
            </a:r>
            <a:endParaRPr lang="fr-FR" sz="1800" spc="-1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076865" y="4045509"/>
            <a:ext cx="3614948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0690698" cy="7559675"/>
          </a:xfrm>
          <a:prstGeom prst="rect">
            <a:avLst/>
          </a:prstGeom>
        </p:spPr>
      </p:pic>
      <p:sp>
        <p:nvSpPr>
          <p:cNvPr id="7" name="object 6"/>
          <p:cNvSpPr/>
          <p:nvPr/>
        </p:nvSpPr>
        <p:spPr>
          <a:xfrm>
            <a:off x="-1" y="1835150"/>
            <a:ext cx="5655365" cy="4068762"/>
          </a:xfrm>
          <a:custGeom>
            <a:avLst/>
            <a:gdLst/>
            <a:ahLst/>
            <a:cxnLst/>
            <a:rect l="l" t="t" r="r" b="b"/>
            <a:pathLst>
              <a:path w="3181985" h="6059170">
                <a:moveTo>
                  <a:pt x="0" y="6058801"/>
                </a:moveTo>
                <a:lnTo>
                  <a:pt x="3181489" y="6058801"/>
                </a:lnTo>
                <a:lnTo>
                  <a:pt x="3181489" y="0"/>
                </a:lnTo>
                <a:lnTo>
                  <a:pt x="0" y="0"/>
                </a:lnTo>
                <a:lnTo>
                  <a:pt x="0" y="6058801"/>
                </a:lnTo>
                <a:close/>
              </a:path>
            </a:pathLst>
          </a:custGeom>
          <a:solidFill>
            <a:srgbClr val="646464"/>
          </a:solidFill>
        </p:spPr>
        <p:txBody>
          <a:bodyPr wrap="square" lIns="0" tIns="0" rIns="0" bIns="0" rtlCol="0"/>
          <a:lstStyle/>
          <a:p>
            <a:pPr defTabSz="800324"/>
            <a:endParaRPr sz="1576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77443"/>
              </p:ext>
            </p:extLst>
          </p:nvPr>
        </p:nvGraphicFramePr>
        <p:xfrm>
          <a:off x="978246" y="2227635"/>
          <a:ext cx="4410243" cy="243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0081"/>
                <a:gridCol w="1470081"/>
                <a:gridCol w="1470081"/>
              </a:tblGrid>
              <a:tr h="720966">
                <a:tc gridSpan="3">
                  <a:txBody>
                    <a:bodyPr/>
                    <a:lstStyle/>
                    <a:p>
                      <a:r>
                        <a:rPr lang="fr-FR" sz="3000" dirty="0" smtClean="0">
                          <a:solidFill>
                            <a:srgbClr val="FFD200"/>
                          </a:solidFill>
                        </a:rPr>
                        <a:t>Assurance 4.0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8446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D200"/>
                          </a:solidFill>
                          <a:latin typeface="+mn-lt"/>
                          <a:ea typeface="EYInterstate Light"/>
                          <a:cs typeface="EYInterstate Light"/>
                          <a:sym typeface="EYInterstate Light"/>
                        </a:rPr>
                        <a:t>WHAT</a:t>
                      </a: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>
                          <a:solidFill>
                            <a:srgbClr val="FFD200"/>
                          </a:solidFill>
                          <a:latin typeface="+mn-lt"/>
                          <a:ea typeface="EYInterstate Light"/>
                          <a:cs typeface="EYInterstate Light"/>
                          <a:sym typeface="EYInterstate Light"/>
                        </a:rPr>
                        <a:t>HOW</a:t>
                      </a:r>
                      <a:endParaRPr lang="fr-FR" dirty="0">
                        <a:solidFill>
                          <a:srgbClr val="FFD2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>
                          <a:solidFill>
                            <a:srgbClr val="FFD200"/>
                          </a:solidFill>
                          <a:latin typeface="+mn-lt"/>
                          <a:ea typeface="EYInterstate Light"/>
                          <a:cs typeface="EYInterstate Light"/>
                          <a:sym typeface="EYInterstate Light"/>
                        </a:rPr>
                        <a:t>WHO</a:t>
                      </a:r>
                      <a:endParaRPr lang="fr-FR" dirty="0">
                        <a:solidFill>
                          <a:srgbClr val="FFD2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08000">
                <a:tc>
                  <a:txBody>
                    <a:bodyPr/>
                    <a:lstStyle/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Wider set of risks (culture, cyber)</a:t>
                      </a:r>
                    </a:p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Intangibles</a:t>
                      </a:r>
                    </a:p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endParaRPr lang="fr-FR" sz="1210" dirty="0" smtClean="0">
                        <a:solidFill>
                          <a:schemeClr val="bg1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lvl="1" indent="-131763" defTabSz="691516">
                        <a:spcBef>
                          <a:spcPts val="151"/>
                        </a:spcBef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Automation</a:t>
                      </a:r>
                    </a:p>
                    <a:p>
                      <a:pPr marL="136525" lvl="1" indent="-131763" defTabSz="691516">
                        <a:spcBef>
                          <a:spcPts val="151"/>
                        </a:spcBef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Technology</a:t>
                      </a: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 – </a:t>
                      </a: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Analytics</a:t>
                      </a: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, AI, </a:t>
                      </a: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robotics</a:t>
                      </a: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, </a:t>
                      </a: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Blockchain</a:t>
                      </a:r>
                      <a:endParaRPr lang="fr-FR" sz="1210" dirty="0" smtClean="0">
                        <a:solidFill>
                          <a:schemeClr val="bg1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lvl="1" indent="-131763" defTabSz="691516">
                        <a:spcBef>
                          <a:spcPts val="151"/>
                        </a:spcBef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Auditors</a:t>
                      </a: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/>
                      </a:r>
                      <a:b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</a:b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of the future 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05973" y="2199060"/>
            <a:ext cx="572272" cy="69095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5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</a:t>
            </a:r>
            <a:endParaRPr lang="en-US" sz="5000" dirty="0" smtClean="0">
              <a:solidFill>
                <a:srgbClr val="FFD2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0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2141538" y="3076576"/>
            <a:ext cx="7956550" cy="2164727"/>
          </a:xfrm>
          <a:prstGeom prst="rect">
            <a:avLst/>
          </a:prstGeom>
          <a:solidFill>
            <a:srgbClr val="646464"/>
          </a:solidFill>
          <a:ln w="9525" cap="flat" cmpd="sng" algn="ctr">
            <a:noFill/>
            <a:prstDash val="solid"/>
          </a:ln>
          <a:effectLst/>
        </p:spPr>
        <p:txBody>
          <a:bodyPr lIns="14877" tIns="14877" rIns="14877" bIns="14877" rtlCol="0" anchor="ctr" anchorCtr="0"/>
          <a:lstStyle/>
          <a:p>
            <a:pPr algn="r" defTabSz="755691">
              <a:defRPr/>
            </a:pPr>
            <a:endParaRPr lang="en-US" sz="1200" b="1" kern="0" dirty="0">
              <a:solidFill>
                <a:srgbClr val="FFD20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538" y="194842"/>
            <a:ext cx="8126412" cy="984885"/>
          </a:xfrm>
        </p:spPr>
        <p:txBody>
          <a:bodyPr/>
          <a:lstStyle/>
          <a:p>
            <a:r>
              <a:rPr lang="en-IE" dirty="0"/>
              <a:t>What does the future of auditing look like…</a:t>
            </a:r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533671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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07588" y="3095702"/>
            <a:ext cx="1800000" cy="648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lIns="14877" tIns="14877" rIns="14877" bIns="14877" rtlCol="0" anchor="ctr" anchorCtr="0"/>
          <a:lstStyle/>
          <a:p>
            <a:pPr algn="r">
              <a:lnSpc>
                <a:spcPct val="100000"/>
              </a:lnSpc>
              <a:defRPr/>
            </a:pPr>
            <a:r>
              <a:rPr lang="en-IE" sz="1600" b="1" kern="0" dirty="0">
                <a:solidFill>
                  <a:srgbClr val="FFD200"/>
                </a:solidFill>
                <a:latin typeface="+mj-lt"/>
              </a:rPr>
              <a:t>Cognitive</a:t>
            </a:r>
            <a:br>
              <a:rPr lang="en-IE" sz="1600" b="1" kern="0" dirty="0">
                <a:solidFill>
                  <a:srgbClr val="FFD200"/>
                </a:solidFill>
                <a:latin typeface="+mj-lt"/>
              </a:rPr>
            </a:br>
            <a:r>
              <a:rPr lang="en-IE" sz="1600" b="1" kern="0" dirty="0">
                <a:solidFill>
                  <a:srgbClr val="FFD200"/>
                </a:solidFill>
                <a:latin typeface="+mj-lt"/>
              </a:rPr>
              <a:t>computing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313100" y="4582375"/>
            <a:ext cx="1800000" cy="648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lIns="14877" tIns="14877" rIns="14877" bIns="14877" rtlCol="0" anchor="ctr" anchorCtr="0"/>
          <a:lstStyle/>
          <a:p>
            <a:pPr algn="l" defTabSz="755691">
              <a:lnSpc>
                <a:spcPct val="100000"/>
              </a:lnSpc>
              <a:defRPr/>
            </a:pPr>
            <a:r>
              <a:rPr lang="en-US" sz="1600" b="1" kern="0" dirty="0">
                <a:solidFill>
                  <a:srgbClr val="FFD200"/>
                </a:solidFill>
                <a:latin typeface="+mj-lt"/>
              </a:rPr>
              <a:t>Centralization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313100" y="3095698"/>
            <a:ext cx="1800000" cy="648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lIns="14877" tIns="14877" rIns="14877" bIns="14877" rtlCol="0" anchor="ctr" anchorCtr="0"/>
          <a:lstStyle/>
          <a:p>
            <a:pPr algn="l" defTabSz="755691">
              <a:lnSpc>
                <a:spcPct val="100000"/>
              </a:lnSpc>
              <a:defRPr/>
            </a:pPr>
            <a:r>
              <a:rPr lang="en-US" sz="1600" b="1" kern="0" dirty="0">
                <a:solidFill>
                  <a:srgbClr val="FFD200"/>
                </a:solidFill>
                <a:latin typeface="+mj-lt"/>
              </a:rPr>
              <a:t>Robotic process automation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313100" y="3851275"/>
            <a:ext cx="1800000" cy="648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lIns="14877" tIns="14877" rIns="14877" bIns="14877" rtlCol="0" anchor="ctr" anchorCtr="0"/>
          <a:lstStyle/>
          <a:p>
            <a:pPr algn="l" defTabSz="755691">
              <a:lnSpc>
                <a:spcPct val="100000"/>
              </a:lnSpc>
              <a:defRPr/>
            </a:pPr>
            <a:r>
              <a:rPr lang="en-US" sz="1600" b="1" kern="0" dirty="0">
                <a:solidFill>
                  <a:srgbClr val="FFD200"/>
                </a:solidFill>
                <a:latin typeface="+mj-lt"/>
              </a:rPr>
              <a:t>Analytics</a:t>
            </a:r>
          </a:p>
        </p:txBody>
      </p:sp>
      <p:sp>
        <p:nvSpPr>
          <p:cNvPr id="19" name="AutoShape 49"/>
          <p:cNvSpPr>
            <a:spLocks noChangeArrowheads="1"/>
          </p:cNvSpPr>
          <p:nvPr/>
        </p:nvSpPr>
        <p:spPr bwMode="auto">
          <a:xfrm>
            <a:off x="4463144" y="1617053"/>
            <a:ext cx="3394236" cy="1358332"/>
          </a:xfrm>
          <a:prstGeom prst="triangle">
            <a:avLst>
              <a:gd name="adj" fmla="val 50000"/>
            </a:avLst>
          </a:prstGeom>
          <a:solidFill>
            <a:srgbClr val="FFD200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bIns="41654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nb-NO" sz="1653" dirty="0">
                <a:solidFill>
                  <a:srgbClr val="404040"/>
                </a:solidFill>
                <a:latin typeface="+mj-lt"/>
              </a:rPr>
              <a:t>Scoping </a:t>
            </a:r>
            <a:br>
              <a:rPr lang="en-US" altLang="nb-NO" sz="1653" dirty="0">
                <a:solidFill>
                  <a:srgbClr val="404040"/>
                </a:solidFill>
                <a:latin typeface="+mj-lt"/>
              </a:rPr>
            </a:br>
            <a:r>
              <a:rPr lang="en-US" altLang="nb-NO" sz="1653" dirty="0">
                <a:solidFill>
                  <a:srgbClr val="404040"/>
                </a:solidFill>
                <a:latin typeface="+mj-lt"/>
              </a:rPr>
              <a:t>and risk assessment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453960" y="3076650"/>
            <a:ext cx="1627756" cy="2162100"/>
          </a:xfrm>
          <a:prstGeom prst="rect">
            <a:avLst/>
          </a:prstGeom>
          <a:solidFill>
            <a:srgbClr val="FFD2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nb-NO" sz="1652" kern="0" dirty="0">
                <a:solidFill>
                  <a:srgbClr val="404040"/>
                </a:solidFill>
                <a:latin typeface="+mj-lt"/>
              </a:rPr>
              <a:t>Audit of routine transactions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228313" y="3076650"/>
            <a:ext cx="1627756" cy="2162100"/>
          </a:xfrm>
          <a:prstGeom prst="rect">
            <a:avLst/>
          </a:prstGeom>
          <a:solidFill>
            <a:srgbClr val="FFD2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nb-NO" sz="1652" kern="0" dirty="0" smtClean="0">
                <a:solidFill>
                  <a:srgbClr val="404040"/>
                </a:solidFill>
                <a:latin typeface="+mj-lt"/>
              </a:rPr>
              <a:t>Audit</a:t>
            </a:r>
            <a:br>
              <a:rPr lang="en-US" altLang="nb-NO" sz="1652" kern="0" dirty="0" smtClean="0">
                <a:solidFill>
                  <a:srgbClr val="404040"/>
                </a:solidFill>
                <a:latin typeface="+mj-lt"/>
              </a:rPr>
            </a:br>
            <a:r>
              <a:rPr lang="en-US" altLang="nb-NO" sz="1652" kern="0" dirty="0" smtClean="0">
                <a:solidFill>
                  <a:srgbClr val="404040"/>
                </a:solidFill>
                <a:latin typeface="+mj-lt"/>
              </a:rPr>
              <a:t>of </a:t>
            </a:r>
            <a:r>
              <a:rPr lang="en-US" altLang="nb-NO" sz="1652" kern="0" dirty="0">
                <a:solidFill>
                  <a:srgbClr val="404040"/>
                </a:solidFill>
                <a:latin typeface="+mj-lt"/>
              </a:rPr>
              <a:t>non-routine transaction, estimates and judgments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53958" y="5328477"/>
            <a:ext cx="3402109" cy="948498"/>
          </a:xfrm>
          <a:prstGeom prst="rect">
            <a:avLst/>
          </a:prstGeom>
          <a:solidFill>
            <a:srgbClr val="FFD2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nb-NO" sz="1652" kern="0" dirty="0">
                <a:solidFill>
                  <a:srgbClr val="404040"/>
                </a:solidFill>
                <a:latin typeface="+mj-lt"/>
              </a:rPr>
              <a:t>Statutory audits</a:t>
            </a:r>
            <a:r>
              <a:rPr lang="en-US" altLang="nb-NO" sz="1652" kern="0" dirty="0" smtClean="0">
                <a:solidFill>
                  <a:srgbClr val="404040"/>
                </a:solidFill>
                <a:latin typeface="+mj-lt"/>
              </a:rPr>
              <a:t>/</a:t>
            </a:r>
            <a:br>
              <a:rPr lang="en-US" altLang="nb-NO" sz="1652" kern="0" dirty="0" smtClean="0">
                <a:solidFill>
                  <a:srgbClr val="404040"/>
                </a:solidFill>
                <a:latin typeface="+mj-lt"/>
              </a:rPr>
            </a:br>
            <a:r>
              <a:rPr lang="en-US" altLang="nb-NO" sz="1652" kern="0" dirty="0" smtClean="0">
                <a:solidFill>
                  <a:srgbClr val="404040"/>
                </a:solidFill>
                <a:latin typeface="+mj-lt"/>
              </a:rPr>
              <a:t>out </a:t>
            </a:r>
            <a:r>
              <a:rPr lang="en-US" altLang="nb-NO" sz="1652" kern="0" dirty="0">
                <a:solidFill>
                  <a:srgbClr val="404040"/>
                </a:solidFill>
                <a:latin typeface="+mj-lt"/>
              </a:rPr>
              <a:t>of scope locations 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107588" y="3851702"/>
            <a:ext cx="1800000" cy="648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lIns="14877" tIns="14877" rIns="14877" bIns="14877" rtlCol="0" anchor="ctr" anchorCtr="0"/>
          <a:lstStyle/>
          <a:p>
            <a:pPr algn="r">
              <a:lnSpc>
                <a:spcPct val="100000"/>
              </a:lnSpc>
              <a:defRPr/>
            </a:pPr>
            <a:r>
              <a:rPr lang="en-IE" sz="1600" b="1" kern="0" dirty="0">
                <a:solidFill>
                  <a:srgbClr val="FFD200"/>
                </a:solidFill>
                <a:latin typeface="+mj-lt"/>
              </a:rPr>
              <a:t>Predictive</a:t>
            </a:r>
            <a:br>
              <a:rPr lang="en-IE" sz="1600" b="1" kern="0" dirty="0">
                <a:solidFill>
                  <a:srgbClr val="FFD200"/>
                </a:solidFill>
                <a:latin typeface="+mj-lt"/>
              </a:rPr>
            </a:br>
            <a:r>
              <a:rPr lang="en-IE" sz="1600" b="1" kern="0" dirty="0">
                <a:solidFill>
                  <a:srgbClr val="FFD200"/>
                </a:solidFill>
                <a:latin typeface="+mj-lt"/>
              </a:rPr>
              <a:t>analytics </a:t>
            </a:r>
          </a:p>
        </p:txBody>
      </p:sp>
      <p:sp>
        <p:nvSpPr>
          <p:cNvPr id="40" name="Rectangle 39"/>
          <p:cNvSpPr/>
          <p:nvPr/>
        </p:nvSpPr>
        <p:spPr>
          <a:xfrm>
            <a:off x="8107588" y="4583225"/>
            <a:ext cx="1800000" cy="648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lIns="14877" tIns="14877" rIns="14877" bIns="14877" rtlCol="0" anchor="ctr" anchorCtr="0"/>
          <a:lstStyle/>
          <a:p>
            <a:pPr algn="r">
              <a:lnSpc>
                <a:spcPct val="100000"/>
              </a:lnSpc>
              <a:defRPr/>
            </a:pPr>
            <a:r>
              <a:rPr lang="en-IE" sz="1600" b="1" kern="0" dirty="0">
                <a:solidFill>
                  <a:srgbClr val="FFD200"/>
                </a:solidFill>
                <a:latin typeface="+mj-lt"/>
              </a:rPr>
              <a:t>Artificial</a:t>
            </a:r>
            <a:br>
              <a:rPr lang="en-IE" sz="1600" b="1" kern="0" dirty="0">
                <a:solidFill>
                  <a:srgbClr val="FFD200"/>
                </a:solidFill>
                <a:latin typeface="+mj-lt"/>
              </a:rPr>
            </a:br>
            <a:r>
              <a:rPr lang="en-IE" sz="1600" b="1" kern="0" dirty="0">
                <a:solidFill>
                  <a:srgbClr val="FFD200"/>
                </a:solidFill>
                <a:latin typeface="+mj-lt"/>
              </a:rPr>
              <a:t>intelligence</a:t>
            </a:r>
          </a:p>
        </p:txBody>
      </p:sp>
      <p:cxnSp>
        <p:nvCxnSpPr>
          <p:cNvPr id="41" name="Straight Connector 40"/>
          <p:cNvCxnSpPr/>
          <p:nvPr/>
        </p:nvCxnSpPr>
        <p:spPr bwMode="auto">
          <a:xfrm flipV="1">
            <a:off x="2141538" y="3851275"/>
            <a:ext cx="2039937" cy="4372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flipV="1">
            <a:off x="8058151" y="3851275"/>
            <a:ext cx="2039937" cy="4372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flipV="1">
            <a:off x="2141538" y="4555172"/>
            <a:ext cx="2039937" cy="4372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flipV="1">
            <a:off x="8058151" y="4555172"/>
            <a:ext cx="2039937" cy="4372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18199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Wider</a:t>
            </a:r>
            <a:r>
              <a:rPr lang="fr-FR" dirty="0"/>
              <a:t> set of </a:t>
            </a:r>
            <a:r>
              <a:rPr lang="fr-FR" dirty="0" err="1"/>
              <a:t>risks</a:t>
            </a:r>
            <a:r>
              <a:rPr lang="fr-FR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41538" y="1331914"/>
            <a:ext cx="7950140" cy="849311"/>
          </a:xfrm>
        </p:spPr>
        <p:txBody>
          <a:bodyPr/>
          <a:lstStyle/>
          <a:p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growing</a:t>
            </a:r>
            <a:r>
              <a:rPr lang="fr-FR" sz="2000" dirty="0"/>
              <a:t> volume of data, Assurance </a:t>
            </a:r>
            <a:r>
              <a:rPr lang="fr-FR" sz="2000" dirty="0" err="1"/>
              <a:t>needs</a:t>
            </a:r>
            <a:r>
              <a:rPr lang="fr-FR" sz="2000" dirty="0"/>
              <a:t> to </a:t>
            </a:r>
            <a:r>
              <a:rPr lang="en-US" sz="2000" dirty="0"/>
              <a:t>perform a more comprehensive scanning for risks using company and external data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33671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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23" name="Shape 333"/>
          <p:cNvSpPr/>
          <p:nvPr/>
        </p:nvSpPr>
        <p:spPr>
          <a:xfrm>
            <a:off x="7454853" y="2202151"/>
            <a:ext cx="2643235" cy="1099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 algn="l" defTabSz="1345617">
              <a:lnSpc>
                <a:spcPct val="90000"/>
              </a:lnSpc>
              <a:defRPr sz="2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rPr sz="1800" b="1" dirty="0">
                <a:solidFill>
                  <a:srgbClr val="646464"/>
                </a:solidFill>
                <a:latin typeface="+mn-lt"/>
              </a:rPr>
              <a:t>How do we use </a:t>
            </a:r>
            <a:r>
              <a:rPr sz="1800" b="1" dirty="0" smtClean="0">
                <a:solidFill>
                  <a:srgbClr val="646464"/>
                </a:solidFill>
                <a:latin typeface="+mn-lt"/>
              </a:rPr>
              <a:t>data</a:t>
            </a:r>
            <a:r>
              <a:rPr lang="fr-FR" sz="1800" b="1" dirty="0" smtClean="0">
                <a:solidFill>
                  <a:srgbClr val="646464"/>
                </a:solidFill>
                <a:latin typeface="+mn-lt"/>
              </a:rPr>
              <a:t/>
            </a:r>
            <a:br>
              <a:rPr lang="fr-FR" sz="1800" b="1" dirty="0" smtClean="0">
                <a:solidFill>
                  <a:srgbClr val="646464"/>
                </a:solidFill>
                <a:latin typeface="+mn-lt"/>
              </a:rPr>
            </a:br>
            <a:r>
              <a:rPr sz="1800" b="1" dirty="0" smtClean="0">
                <a:solidFill>
                  <a:srgbClr val="646464"/>
                </a:solidFill>
                <a:latin typeface="+mn-lt"/>
              </a:rPr>
              <a:t>to </a:t>
            </a:r>
            <a:r>
              <a:rPr sz="1800" b="1" dirty="0">
                <a:solidFill>
                  <a:srgbClr val="646464"/>
                </a:solidFill>
                <a:latin typeface="+mn-lt"/>
              </a:rPr>
              <a:t>better understand operating </a:t>
            </a:r>
            <a:r>
              <a:rPr sz="1800" b="1" dirty="0" smtClean="0">
                <a:solidFill>
                  <a:srgbClr val="646464"/>
                </a:solidFill>
                <a:latin typeface="+mn-lt"/>
              </a:rPr>
              <a:t>conditions</a:t>
            </a:r>
            <a:r>
              <a:rPr lang="fr-FR" sz="1800" b="1" dirty="0" smtClean="0">
                <a:solidFill>
                  <a:srgbClr val="646464"/>
                </a:solidFill>
                <a:latin typeface="+mn-lt"/>
              </a:rPr>
              <a:t/>
            </a:r>
            <a:br>
              <a:rPr lang="fr-FR" sz="1800" b="1" dirty="0" smtClean="0">
                <a:solidFill>
                  <a:srgbClr val="646464"/>
                </a:solidFill>
                <a:latin typeface="+mn-lt"/>
              </a:rPr>
            </a:br>
            <a:r>
              <a:rPr sz="1800" b="1" dirty="0" smtClean="0">
                <a:solidFill>
                  <a:srgbClr val="646464"/>
                </a:solidFill>
                <a:latin typeface="+mn-lt"/>
              </a:rPr>
              <a:t>and </a:t>
            </a:r>
            <a:r>
              <a:rPr sz="1800" b="1" dirty="0">
                <a:solidFill>
                  <a:srgbClr val="646464"/>
                </a:solidFill>
                <a:latin typeface="+mn-lt"/>
              </a:rPr>
              <a:t>issues?</a:t>
            </a:r>
          </a:p>
        </p:txBody>
      </p:sp>
      <p:sp>
        <p:nvSpPr>
          <p:cNvPr id="24" name="Shape 333"/>
          <p:cNvSpPr/>
          <p:nvPr/>
        </p:nvSpPr>
        <p:spPr>
          <a:xfrm>
            <a:off x="7470775" y="5263448"/>
            <a:ext cx="2627313" cy="1099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1345617">
              <a:lnSpc>
                <a:spcPct val="90000"/>
              </a:lnSpc>
              <a:defRPr sz="2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rPr lang="en-GB" sz="1800" b="1" dirty="0">
                <a:solidFill>
                  <a:srgbClr val="646464"/>
                </a:solidFill>
                <a:latin typeface="+mn-lt"/>
              </a:rPr>
              <a:t>Is the </a:t>
            </a:r>
            <a:r>
              <a:rPr lang="en-GB" sz="1800" b="1" dirty="0" smtClean="0">
                <a:solidFill>
                  <a:srgbClr val="646464"/>
                </a:solidFill>
                <a:latin typeface="+mn-lt"/>
              </a:rPr>
              <a:t>answer</a:t>
            </a:r>
            <a:br>
              <a:rPr lang="en-GB" sz="1800" b="1" dirty="0" smtClean="0">
                <a:solidFill>
                  <a:srgbClr val="646464"/>
                </a:solidFill>
                <a:latin typeface="+mn-lt"/>
              </a:rPr>
            </a:br>
            <a:r>
              <a:rPr lang="en-GB" sz="1800" b="1" dirty="0" smtClean="0">
                <a:solidFill>
                  <a:srgbClr val="646464"/>
                </a:solidFill>
                <a:latin typeface="+mn-lt"/>
              </a:rPr>
              <a:t>to </a:t>
            </a:r>
            <a:r>
              <a:rPr lang="en-GB" sz="1800" b="1" dirty="0">
                <a:solidFill>
                  <a:srgbClr val="646464"/>
                </a:solidFill>
                <a:latin typeface="+mn-lt"/>
              </a:rPr>
              <a:t>cybercrime more technology, or more people</a:t>
            </a:r>
            <a:r>
              <a:rPr lang="en-GB" sz="1800" b="1" dirty="0" smtClean="0">
                <a:solidFill>
                  <a:srgbClr val="646464"/>
                </a:solidFill>
                <a:latin typeface="+mn-lt"/>
              </a:rPr>
              <a:t>?</a:t>
            </a:r>
            <a:endParaRPr lang="en-GB" sz="1800" b="1" dirty="0">
              <a:solidFill>
                <a:srgbClr val="646464"/>
              </a:solidFill>
              <a:latin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8051133" y="3453114"/>
            <a:ext cx="1144587" cy="1585421"/>
            <a:chOff x="7631113" y="2138363"/>
            <a:chExt cx="1838325" cy="2546350"/>
          </a:xfrm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8202613" y="4049713"/>
              <a:ext cx="638175" cy="635000"/>
            </a:xfrm>
            <a:custGeom>
              <a:avLst/>
              <a:gdLst>
                <a:gd name="T0" fmla="*/ 352 w 402"/>
                <a:gd name="T1" fmla="*/ 0 h 400"/>
                <a:gd name="T2" fmla="*/ 50 w 402"/>
                <a:gd name="T3" fmla="*/ 0 h 400"/>
                <a:gd name="T4" fmla="*/ 50 w 402"/>
                <a:gd name="T5" fmla="*/ 0 h 400"/>
                <a:gd name="T6" fmla="*/ 42 w 402"/>
                <a:gd name="T7" fmla="*/ 0 h 400"/>
                <a:gd name="T8" fmla="*/ 32 w 402"/>
                <a:gd name="T9" fmla="*/ 4 h 400"/>
                <a:gd name="T10" fmla="*/ 24 w 402"/>
                <a:gd name="T11" fmla="*/ 8 h 400"/>
                <a:gd name="T12" fmla="*/ 16 w 402"/>
                <a:gd name="T13" fmla="*/ 14 h 400"/>
                <a:gd name="T14" fmla="*/ 16 w 402"/>
                <a:gd name="T15" fmla="*/ 14 h 400"/>
                <a:gd name="T16" fmla="*/ 10 w 402"/>
                <a:gd name="T17" fmla="*/ 22 h 400"/>
                <a:gd name="T18" fmla="*/ 4 w 402"/>
                <a:gd name="T19" fmla="*/ 32 h 400"/>
                <a:gd name="T20" fmla="*/ 2 w 402"/>
                <a:gd name="T21" fmla="*/ 40 h 400"/>
                <a:gd name="T22" fmla="*/ 0 w 402"/>
                <a:gd name="T23" fmla="*/ 50 h 400"/>
                <a:gd name="T24" fmla="*/ 0 w 402"/>
                <a:gd name="T25" fmla="*/ 350 h 400"/>
                <a:gd name="T26" fmla="*/ 0 w 402"/>
                <a:gd name="T27" fmla="*/ 350 h 400"/>
                <a:gd name="T28" fmla="*/ 2 w 402"/>
                <a:gd name="T29" fmla="*/ 360 h 400"/>
                <a:gd name="T30" fmla="*/ 4 w 402"/>
                <a:gd name="T31" fmla="*/ 370 h 400"/>
                <a:gd name="T32" fmla="*/ 10 w 402"/>
                <a:gd name="T33" fmla="*/ 378 h 400"/>
                <a:gd name="T34" fmla="*/ 16 w 402"/>
                <a:gd name="T35" fmla="*/ 386 h 400"/>
                <a:gd name="T36" fmla="*/ 16 w 402"/>
                <a:gd name="T37" fmla="*/ 386 h 400"/>
                <a:gd name="T38" fmla="*/ 24 w 402"/>
                <a:gd name="T39" fmla="*/ 392 h 400"/>
                <a:gd name="T40" fmla="*/ 32 w 402"/>
                <a:gd name="T41" fmla="*/ 398 h 400"/>
                <a:gd name="T42" fmla="*/ 42 w 402"/>
                <a:gd name="T43" fmla="*/ 400 h 400"/>
                <a:gd name="T44" fmla="*/ 50 w 402"/>
                <a:gd name="T45" fmla="*/ 400 h 400"/>
                <a:gd name="T46" fmla="*/ 352 w 402"/>
                <a:gd name="T47" fmla="*/ 400 h 400"/>
                <a:gd name="T48" fmla="*/ 352 w 402"/>
                <a:gd name="T49" fmla="*/ 400 h 400"/>
                <a:gd name="T50" fmla="*/ 362 w 402"/>
                <a:gd name="T51" fmla="*/ 400 h 400"/>
                <a:gd name="T52" fmla="*/ 370 w 402"/>
                <a:gd name="T53" fmla="*/ 398 h 400"/>
                <a:gd name="T54" fmla="*/ 380 w 402"/>
                <a:gd name="T55" fmla="*/ 392 h 400"/>
                <a:gd name="T56" fmla="*/ 386 w 402"/>
                <a:gd name="T57" fmla="*/ 386 h 400"/>
                <a:gd name="T58" fmla="*/ 386 w 402"/>
                <a:gd name="T59" fmla="*/ 386 h 400"/>
                <a:gd name="T60" fmla="*/ 394 w 402"/>
                <a:gd name="T61" fmla="*/ 378 h 400"/>
                <a:gd name="T62" fmla="*/ 398 w 402"/>
                <a:gd name="T63" fmla="*/ 370 h 400"/>
                <a:gd name="T64" fmla="*/ 400 w 402"/>
                <a:gd name="T65" fmla="*/ 360 h 400"/>
                <a:gd name="T66" fmla="*/ 402 w 402"/>
                <a:gd name="T67" fmla="*/ 350 h 400"/>
                <a:gd name="T68" fmla="*/ 402 w 402"/>
                <a:gd name="T69" fmla="*/ 50 h 400"/>
                <a:gd name="T70" fmla="*/ 402 w 402"/>
                <a:gd name="T71" fmla="*/ 50 h 400"/>
                <a:gd name="T72" fmla="*/ 400 w 402"/>
                <a:gd name="T73" fmla="*/ 40 h 400"/>
                <a:gd name="T74" fmla="*/ 398 w 402"/>
                <a:gd name="T75" fmla="*/ 32 h 400"/>
                <a:gd name="T76" fmla="*/ 394 w 402"/>
                <a:gd name="T77" fmla="*/ 22 h 400"/>
                <a:gd name="T78" fmla="*/ 386 w 402"/>
                <a:gd name="T79" fmla="*/ 14 h 400"/>
                <a:gd name="T80" fmla="*/ 386 w 402"/>
                <a:gd name="T81" fmla="*/ 14 h 400"/>
                <a:gd name="T82" fmla="*/ 380 w 402"/>
                <a:gd name="T83" fmla="*/ 8 h 400"/>
                <a:gd name="T84" fmla="*/ 370 w 402"/>
                <a:gd name="T85" fmla="*/ 4 h 400"/>
                <a:gd name="T86" fmla="*/ 362 w 402"/>
                <a:gd name="T87" fmla="*/ 0 h 400"/>
                <a:gd name="T88" fmla="*/ 352 w 402"/>
                <a:gd name="T89" fmla="*/ 0 h 400"/>
                <a:gd name="T90" fmla="*/ 352 w 402"/>
                <a:gd name="T91" fmla="*/ 0 h 400"/>
                <a:gd name="T92" fmla="*/ 352 w 402"/>
                <a:gd name="T93" fmla="*/ 0 h 400"/>
                <a:gd name="T94" fmla="*/ 352 w 402"/>
                <a:gd name="T9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400">
                  <a:moveTo>
                    <a:pt x="352" y="0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42" y="0"/>
                  </a:lnTo>
                  <a:lnTo>
                    <a:pt x="32" y="4"/>
                  </a:lnTo>
                  <a:lnTo>
                    <a:pt x="24" y="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0" y="22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0" y="50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2" y="360"/>
                  </a:lnTo>
                  <a:lnTo>
                    <a:pt x="4" y="370"/>
                  </a:lnTo>
                  <a:lnTo>
                    <a:pt x="10" y="378"/>
                  </a:lnTo>
                  <a:lnTo>
                    <a:pt x="16" y="386"/>
                  </a:lnTo>
                  <a:lnTo>
                    <a:pt x="16" y="386"/>
                  </a:lnTo>
                  <a:lnTo>
                    <a:pt x="24" y="392"/>
                  </a:lnTo>
                  <a:lnTo>
                    <a:pt x="32" y="398"/>
                  </a:lnTo>
                  <a:lnTo>
                    <a:pt x="42" y="400"/>
                  </a:lnTo>
                  <a:lnTo>
                    <a:pt x="50" y="400"/>
                  </a:lnTo>
                  <a:lnTo>
                    <a:pt x="352" y="400"/>
                  </a:lnTo>
                  <a:lnTo>
                    <a:pt x="352" y="400"/>
                  </a:lnTo>
                  <a:lnTo>
                    <a:pt x="362" y="400"/>
                  </a:lnTo>
                  <a:lnTo>
                    <a:pt x="370" y="398"/>
                  </a:lnTo>
                  <a:lnTo>
                    <a:pt x="380" y="392"/>
                  </a:lnTo>
                  <a:lnTo>
                    <a:pt x="386" y="386"/>
                  </a:lnTo>
                  <a:lnTo>
                    <a:pt x="386" y="386"/>
                  </a:lnTo>
                  <a:lnTo>
                    <a:pt x="394" y="378"/>
                  </a:lnTo>
                  <a:lnTo>
                    <a:pt x="398" y="370"/>
                  </a:lnTo>
                  <a:lnTo>
                    <a:pt x="400" y="360"/>
                  </a:lnTo>
                  <a:lnTo>
                    <a:pt x="402" y="350"/>
                  </a:lnTo>
                  <a:lnTo>
                    <a:pt x="402" y="50"/>
                  </a:lnTo>
                  <a:lnTo>
                    <a:pt x="402" y="50"/>
                  </a:lnTo>
                  <a:lnTo>
                    <a:pt x="400" y="40"/>
                  </a:lnTo>
                  <a:lnTo>
                    <a:pt x="398" y="32"/>
                  </a:lnTo>
                  <a:lnTo>
                    <a:pt x="394" y="22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0" y="8"/>
                  </a:lnTo>
                  <a:lnTo>
                    <a:pt x="370" y="4"/>
                  </a:lnTo>
                  <a:lnTo>
                    <a:pt x="362" y="0"/>
                  </a:lnTo>
                  <a:lnTo>
                    <a:pt x="352" y="0"/>
                  </a:lnTo>
                  <a:lnTo>
                    <a:pt x="352" y="0"/>
                  </a:lnTo>
                  <a:close/>
                  <a:moveTo>
                    <a:pt x="352" y="0"/>
                  </a:moveTo>
                  <a:lnTo>
                    <a:pt x="352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7631113" y="2138363"/>
              <a:ext cx="1838325" cy="1784350"/>
            </a:xfrm>
            <a:custGeom>
              <a:avLst/>
              <a:gdLst>
                <a:gd name="T0" fmla="*/ 1094 w 1158"/>
                <a:gd name="T1" fmla="*/ 280 h 1124"/>
                <a:gd name="T2" fmla="*/ 1048 w 1158"/>
                <a:gd name="T3" fmla="*/ 216 h 1124"/>
                <a:gd name="T4" fmla="*/ 994 w 1158"/>
                <a:gd name="T5" fmla="*/ 160 h 1124"/>
                <a:gd name="T6" fmla="*/ 932 w 1158"/>
                <a:gd name="T7" fmla="*/ 112 h 1124"/>
                <a:gd name="T8" fmla="*/ 790 w 1158"/>
                <a:gd name="T9" fmla="*/ 38 h 1124"/>
                <a:gd name="T10" fmla="*/ 690 w 1158"/>
                <a:gd name="T11" fmla="*/ 10 h 1124"/>
                <a:gd name="T12" fmla="*/ 588 w 1158"/>
                <a:gd name="T13" fmla="*/ 0 h 1124"/>
                <a:gd name="T14" fmla="*/ 496 w 1158"/>
                <a:gd name="T15" fmla="*/ 6 h 1124"/>
                <a:gd name="T16" fmla="*/ 368 w 1158"/>
                <a:gd name="T17" fmla="*/ 32 h 1124"/>
                <a:gd name="T18" fmla="*/ 252 w 1158"/>
                <a:gd name="T19" fmla="*/ 84 h 1124"/>
                <a:gd name="T20" fmla="*/ 150 w 1158"/>
                <a:gd name="T21" fmla="*/ 158 h 1124"/>
                <a:gd name="T22" fmla="*/ 60 w 1158"/>
                <a:gd name="T23" fmla="*/ 256 h 1124"/>
                <a:gd name="T24" fmla="*/ 8 w 1158"/>
                <a:gd name="T25" fmla="*/ 334 h 1124"/>
                <a:gd name="T26" fmla="*/ 0 w 1158"/>
                <a:gd name="T27" fmla="*/ 360 h 1124"/>
                <a:gd name="T28" fmla="*/ 2 w 1158"/>
                <a:gd name="T29" fmla="*/ 378 h 1124"/>
                <a:gd name="T30" fmla="*/ 20 w 1158"/>
                <a:gd name="T31" fmla="*/ 400 h 1124"/>
                <a:gd name="T32" fmla="*/ 242 w 1158"/>
                <a:gd name="T33" fmla="*/ 564 h 1124"/>
                <a:gd name="T34" fmla="*/ 256 w 1158"/>
                <a:gd name="T35" fmla="*/ 566 h 1124"/>
                <a:gd name="T36" fmla="*/ 286 w 1158"/>
                <a:gd name="T37" fmla="*/ 556 h 1124"/>
                <a:gd name="T38" fmla="*/ 338 w 1158"/>
                <a:gd name="T39" fmla="*/ 496 h 1124"/>
                <a:gd name="T40" fmla="*/ 430 w 1158"/>
                <a:gd name="T41" fmla="*/ 402 h 1124"/>
                <a:gd name="T42" fmla="*/ 458 w 1158"/>
                <a:gd name="T43" fmla="*/ 386 h 1124"/>
                <a:gd name="T44" fmla="*/ 508 w 1158"/>
                <a:gd name="T45" fmla="*/ 372 h 1124"/>
                <a:gd name="T46" fmla="*/ 566 w 1158"/>
                <a:gd name="T47" fmla="*/ 366 h 1124"/>
                <a:gd name="T48" fmla="*/ 620 w 1158"/>
                <a:gd name="T49" fmla="*/ 372 h 1124"/>
                <a:gd name="T50" fmla="*/ 670 w 1158"/>
                <a:gd name="T51" fmla="*/ 388 h 1124"/>
                <a:gd name="T52" fmla="*/ 700 w 1158"/>
                <a:gd name="T53" fmla="*/ 406 h 1124"/>
                <a:gd name="T54" fmla="*/ 736 w 1158"/>
                <a:gd name="T55" fmla="*/ 438 h 1124"/>
                <a:gd name="T56" fmla="*/ 754 w 1158"/>
                <a:gd name="T57" fmla="*/ 474 h 1124"/>
                <a:gd name="T58" fmla="*/ 758 w 1158"/>
                <a:gd name="T59" fmla="*/ 500 h 1124"/>
                <a:gd name="T60" fmla="*/ 740 w 1158"/>
                <a:gd name="T61" fmla="*/ 574 h 1124"/>
                <a:gd name="T62" fmla="*/ 726 w 1158"/>
                <a:gd name="T63" fmla="*/ 594 h 1124"/>
                <a:gd name="T64" fmla="*/ 656 w 1158"/>
                <a:gd name="T65" fmla="*/ 648 h 1124"/>
                <a:gd name="T66" fmla="*/ 598 w 1158"/>
                <a:gd name="T67" fmla="*/ 676 h 1124"/>
                <a:gd name="T68" fmla="*/ 528 w 1158"/>
                <a:gd name="T69" fmla="*/ 720 h 1124"/>
                <a:gd name="T70" fmla="*/ 462 w 1158"/>
                <a:gd name="T71" fmla="*/ 778 h 1124"/>
                <a:gd name="T72" fmla="*/ 424 w 1158"/>
                <a:gd name="T73" fmla="*/ 824 h 1124"/>
                <a:gd name="T74" fmla="*/ 382 w 1158"/>
                <a:gd name="T75" fmla="*/ 896 h 1124"/>
                <a:gd name="T76" fmla="*/ 362 w 1158"/>
                <a:gd name="T77" fmla="*/ 970 h 1124"/>
                <a:gd name="T78" fmla="*/ 360 w 1158"/>
                <a:gd name="T79" fmla="*/ 1054 h 1124"/>
                <a:gd name="T80" fmla="*/ 368 w 1158"/>
                <a:gd name="T81" fmla="*/ 1088 h 1124"/>
                <a:gd name="T82" fmla="*/ 380 w 1158"/>
                <a:gd name="T83" fmla="*/ 1110 h 1124"/>
                <a:gd name="T84" fmla="*/ 406 w 1158"/>
                <a:gd name="T85" fmla="*/ 1124 h 1124"/>
                <a:gd name="T86" fmla="*/ 716 w 1158"/>
                <a:gd name="T87" fmla="*/ 1122 h 1124"/>
                <a:gd name="T88" fmla="*/ 742 w 1158"/>
                <a:gd name="T89" fmla="*/ 1104 h 1124"/>
                <a:gd name="T90" fmla="*/ 754 w 1158"/>
                <a:gd name="T91" fmla="*/ 1084 h 1124"/>
                <a:gd name="T92" fmla="*/ 756 w 1158"/>
                <a:gd name="T93" fmla="*/ 1064 h 1124"/>
                <a:gd name="T94" fmla="*/ 776 w 1158"/>
                <a:gd name="T95" fmla="*/ 1004 h 1124"/>
                <a:gd name="T96" fmla="*/ 810 w 1158"/>
                <a:gd name="T97" fmla="*/ 954 h 1124"/>
                <a:gd name="T98" fmla="*/ 878 w 1158"/>
                <a:gd name="T99" fmla="*/ 898 h 1124"/>
                <a:gd name="T100" fmla="*/ 954 w 1158"/>
                <a:gd name="T101" fmla="*/ 854 h 1124"/>
                <a:gd name="T102" fmla="*/ 1026 w 1158"/>
                <a:gd name="T103" fmla="*/ 798 h 1124"/>
                <a:gd name="T104" fmla="*/ 1082 w 1158"/>
                <a:gd name="T105" fmla="*/ 742 h 1124"/>
                <a:gd name="T106" fmla="*/ 1106 w 1158"/>
                <a:gd name="T107" fmla="*/ 704 h 1124"/>
                <a:gd name="T108" fmla="*/ 1138 w 1158"/>
                <a:gd name="T109" fmla="*/ 628 h 1124"/>
                <a:gd name="T110" fmla="*/ 1154 w 1158"/>
                <a:gd name="T111" fmla="*/ 568 h 1124"/>
                <a:gd name="T112" fmla="*/ 1158 w 1158"/>
                <a:gd name="T113" fmla="*/ 502 h 1124"/>
                <a:gd name="T114" fmla="*/ 1150 w 1158"/>
                <a:gd name="T115" fmla="*/ 424 h 1124"/>
                <a:gd name="T116" fmla="*/ 1130 w 1158"/>
                <a:gd name="T117" fmla="*/ 350 h 1124"/>
                <a:gd name="T118" fmla="*/ 1106 w 1158"/>
                <a:gd name="T119" fmla="*/ 302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58" h="1124">
                  <a:moveTo>
                    <a:pt x="1106" y="302"/>
                  </a:moveTo>
                  <a:lnTo>
                    <a:pt x="1106" y="302"/>
                  </a:lnTo>
                  <a:lnTo>
                    <a:pt x="1094" y="280"/>
                  </a:lnTo>
                  <a:lnTo>
                    <a:pt x="1080" y="258"/>
                  </a:lnTo>
                  <a:lnTo>
                    <a:pt x="1064" y="236"/>
                  </a:lnTo>
                  <a:lnTo>
                    <a:pt x="1048" y="216"/>
                  </a:lnTo>
                  <a:lnTo>
                    <a:pt x="1030" y="196"/>
                  </a:lnTo>
                  <a:lnTo>
                    <a:pt x="1012" y="178"/>
                  </a:lnTo>
                  <a:lnTo>
                    <a:pt x="994" y="160"/>
                  </a:lnTo>
                  <a:lnTo>
                    <a:pt x="974" y="142"/>
                  </a:lnTo>
                  <a:lnTo>
                    <a:pt x="974" y="142"/>
                  </a:lnTo>
                  <a:lnTo>
                    <a:pt x="932" y="112"/>
                  </a:lnTo>
                  <a:lnTo>
                    <a:pt x="888" y="84"/>
                  </a:lnTo>
                  <a:lnTo>
                    <a:pt x="840" y="60"/>
                  </a:lnTo>
                  <a:lnTo>
                    <a:pt x="790" y="38"/>
                  </a:lnTo>
                  <a:lnTo>
                    <a:pt x="790" y="38"/>
                  </a:lnTo>
                  <a:lnTo>
                    <a:pt x="740" y="22"/>
                  </a:lnTo>
                  <a:lnTo>
                    <a:pt x="690" y="10"/>
                  </a:lnTo>
                  <a:lnTo>
                    <a:pt x="640" y="2"/>
                  </a:lnTo>
                  <a:lnTo>
                    <a:pt x="614" y="0"/>
                  </a:lnTo>
                  <a:lnTo>
                    <a:pt x="588" y="0"/>
                  </a:lnTo>
                  <a:lnTo>
                    <a:pt x="588" y="0"/>
                  </a:lnTo>
                  <a:lnTo>
                    <a:pt x="542" y="2"/>
                  </a:lnTo>
                  <a:lnTo>
                    <a:pt x="496" y="6"/>
                  </a:lnTo>
                  <a:lnTo>
                    <a:pt x="452" y="12"/>
                  </a:lnTo>
                  <a:lnTo>
                    <a:pt x="410" y="20"/>
                  </a:lnTo>
                  <a:lnTo>
                    <a:pt x="368" y="32"/>
                  </a:lnTo>
                  <a:lnTo>
                    <a:pt x="328" y="46"/>
                  </a:lnTo>
                  <a:lnTo>
                    <a:pt x="290" y="64"/>
                  </a:lnTo>
                  <a:lnTo>
                    <a:pt x="252" y="84"/>
                  </a:lnTo>
                  <a:lnTo>
                    <a:pt x="218" y="106"/>
                  </a:lnTo>
                  <a:lnTo>
                    <a:pt x="182" y="130"/>
                  </a:lnTo>
                  <a:lnTo>
                    <a:pt x="150" y="158"/>
                  </a:lnTo>
                  <a:lnTo>
                    <a:pt x="118" y="188"/>
                  </a:lnTo>
                  <a:lnTo>
                    <a:pt x="88" y="220"/>
                  </a:lnTo>
                  <a:lnTo>
                    <a:pt x="60" y="256"/>
                  </a:lnTo>
                  <a:lnTo>
                    <a:pt x="32" y="294"/>
                  </a:lnTo>
                  <a:lnTo>
                    <a:pt x="8" y="334"/>
                  </a:lnTo>
                  <a:lnTo>
                    <a:pt x="8" y="334"/>
                  </a:lnTo>
                  <a:lnTo>
                    <a:pt x="2" y="342"/>
                  </a:lnTo>
                  <a:lnTo>
                    <a:pt x="0" y="350"/>
                  </a:lnTo>
                  <a:lnTo>
                    <a:pt x="0" y="360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2" y="378"/>
                  </a:lnTo>
                  <a:lnTo>
                    <a:pt x="6" y="386"/>
                  </a:lnTo>
                  <a:lnTo>
                    <a:pt x="12" y="394"/>
                  </a:lnTo>
                  <a:lnTo>
                    <a:pt x="20" y="400"/>
                  </a:lnTo>
                  <a:lnTo>
                    <a:pt x="226" y="556"/>
                  </a:lnTo>
                  <a:lnTo>
                    <a:pt x="226" y="556"/>
                  </a:lnTo>
                  <a:lnTo>
                    <a:pt x="242" y="564"/>
                  </a:lnTo>
                  <a:lnTo>
                    <a:pt x="250" y="566"/>
                  </a:lnTo>
                  <a:lnTo>
                    <a:pt x="256" y="566"/>
                  </a:lnTo>
                  <a:lnTo>
                    <a:pt x="256" y="566"/>
                  </a:lnTo>
                  <a:lnTo>
                    <a:pt x="268" y="566"/>
                  </a:lnTo>
                  <a:lnTo>
                    <a:pt x="278" y="562"/>
                  </a:lnTo>
                  <a:lnTo>
                    <a:pt x="286" y="556"/>
                  </a:lnTo>
                  <a:lnTo>
                    <a:pt x="296" y="546"/>
                  </a:lnTo>
                  <a:lnTo>
                    <a:pt x="296" y="546"/>
                  </a:lnTo>
                  <a:lnTo>
                    <a:pt x="338" y="496"/>
                  </a:lnTo>
                  <a:lnTo>
                    <a:pt x="374" y="454"/>
                  </a:lnTo>
                  <a:lnTo>
                    <a:pt x="404" y="424"/>
                  </a:lnTo>
                  <a:lnTo>
                    <a:pt x="430" y="402"/>
                  </a:lnTo>
                  <a:lnTo>
                    <a:pt x="430" y="402"/>
                  </a:lnTo>
                  <a:lnTo>
                    <a:pt x="444" y="394"/>
                  </a:lnTo>
                  <a:lnTo>
                    <a:pt x="458" y="386"/>
                  </a:lnTo>
                  <a:lnTo>
                    <a:pt x="474" y="380"/>
                  </a:lnTo>
                  <a:lnTo>
                    <a:pt x="490" y="376"/>
                  </a:lnTo>
                  <a:lnTo>
                    <a:pt x="508" y="372"/>
                  </a:lnTo>
                  <a:lnTo>
                    <a:pt x="526" y="368"/>
                  </a:lnTo>
                  <a:lnTo>
                    <a:pt x="566" y="366"/>
                  </a:lnTo>
                  <a:lnTo>
                    <a:pt x="566" y="366"/>
                  </a:lnTo>
                  <a:lnTo>
                    <a:pt x="584" y="366"/>
                  </a:lnTo>
                  <a:lnTo>
                    <a:pt x="602" y="368"/>
                  </a:lnTo>
                  <a:lnTo>
                    <a:pt x="620" y="372"/>
                  </a:lnTo>
                  <a:lnTo>
                    <a:pt x="638" y="376"/>
                  </a:lnTo>
                  <a:lnTo>
                    <a:pt x="654" y="382"/>
                  </a:lnTo>
                  <a:lnTo>
                    <a:pt x="670" y="388"/>
                  </a:lnTo>
                  <a:lnTo>
                    <a:pt x="686" y="396"/>
                  </a:lnTo>
                  <a:lnTo>
                    <a:pt x="700" y="406"/>
                  </a:lnTo>
                  <a:lnTo>
                    <a:pt x="700" y="406"/>
                  </a:lnTo>
                  <a:lnTo>
                    <a:pt x="714" y="416"/>
                  </a:lnTo>
                  <a:lnTo>
                    <a:pt x="726" y="428"/>
                  </a:lnTo>
                  <a:lnTo>
                    <a:pt x="736" y="438"/>
                  </a:lnTo>
                  <a:lnTo>
                    <a:pt x="744" y="450"/>
                  </a:lnTo>
                  <a:lnTo>
                    <a:pt x="750" y="462"/>
                  </a:lnTo>
                  <a:lnTo>
                    <a:pt x="754" y="474"/>
                  </a:lnTo>
                  <a:lnTo>
                    <a:pt x="758" y="486"/>
                  </a:lnTo>
                  <a:lnTo>
                    <a:pt x="758" y="500"/>
                  </a:lnTo>
                  <a:lnTo>
                    <a:pt x="758" y="500"/>
                  </a:lnTo>
                  <a:lnTo>
                    <a:pt x="756" y="528"/>
                  </a:lnTo>
                  <a:lnTo>
                    <a:pt x="750" y="552"/>
                  </a:lnTo>
                  <a:lnTo>
                    <a:pt x="740" y="574"/>
                  </a:lnTo>
                  <a:lnTo>
                    <a:pt x="734" y="584"/>
                  </a:lnTo>
                  <a:lnTo>
                    <a:pt x="726" y="594"/>
                  </a:lnTo>
                  <a:lnTo>
                    <a:pt x="726" y="594"/>
                  </a:lnTo>
                  <a:lnTo>
                    <a:pt x="708" y="612"/>
                  </a:lnTo>
                  <a:lnTo>
                    <a:pt x="684" y="630"/>
                  </a:lnTo>
                  <a:lnTo>
                    <a:pt x="656" y="648"/>
                  </a:lnTo>
                  <a:lnTo>
                    <a:pt x="622" y="664"/>
                  </a:lnTo>
                  <a:lnTo>
                    <a:pt x="622" y="664"/>
                  </a:lnTo>
                  <a:lnTo>
                    <a:pt x="598" y="676"/>
                  </a:lnTo>
                  <a:lnTo>
                    <a:pt x="574" y="690"/>
                  </a:lnTo>
                  <a:lnTo>
                    <a:pt x="550" y="704"/>
                  </a:lnTo>
                  <a:lnTo>
                    <a:pt x="528" y="720"/>
                  </a:lnTo>
                  <a:lnTo>
                    <a:pt x="506" y="738"/>
                  </a:lnTo>
                  <a:lnTo>
                    <a:pt x="484" y="758"/>
                  </a:lnTo>
                  <a:lnTo>
                    <a:pt x="462" y="778"/>
                  </a:lnTo>
                  <a:lnTo>
                    <a:pt x="442" y="800"/>
                  </a:lnTo>
                  <a:lnTo>
                    <a:pt x="442" y="800"/>
                  </a:lnTo>
                  <a:lnTo>
                    <a:pt x="424" y="824"/>
                  </a:lnTo>
                  <a:lnTo>
                    <a:pt x="406" y="848"/>
                  </a:lnTo>
                  <a:lnTo>
                    <a:pt x="392" y="872"/>
                  </a:lnTo>
                  <a:lnTo>
                    <a:pt x="382" y="896"/>
                  </a:lnTo>
                  <a:lnTo>
                    <a:pt x="372" y="920"/>
                  </a:lnTo>
                  <a:lnTo>
                    <a:pt x="366" y="946"/>
                  </a:lnTo>
                  <a:lnTo>
                    <a:pt x="362" y="970"/>
                  </a:lnTo>
                  <a:lnTo>
                    <a:pt x="360" y="996"/>
                  </a:lnTo>
                  <a:lnTo>
                    <a:pt x="360" y="1054"/>
                  </a:lnTo>
                  <a:lnTo>
                    <a:pt x="360" y="1054"/>
                  </a:lnTo>
                  <a:lnTo>
                    <a:pt x="362" y="1066"/>
                  </a:lnTo>
                  <a:lnTo>
                    <a:pt x="364" y="1076"/>
                  </a:lnTo>
                  <a:lnTo>
                    <a:pt x="368" y="1088"/>
                  </a:lnTo>
                  <a:lnTo>
                    <a:pt x="374" y="1100"/>
                  </a:lnTo>
                  <a:lnTo>
                    <a:pt x="374" y="1100"/>
                  </a:lnTo>
                  <a:lnTo>
                    <a:pt x="380" y="1110"/>
                  </a:lnTo>
                  <a:lnTo>
                    <a:pt x="388" y="1118"/>
                  </a:lnTo>
                  <a:lnTo>
                    <a:pt x="396" y="1122"/>
                  </a:lnTo>
                  <a:lnTo>
                    <a:pt x="406" y="1124"/>
                  </a:lnTo>
                  <a:lnTo>
                    <a:pt x="706" y="1124"/>
                  </a:lnTo>
                  <a:lnTo>
                    <a:pt x="706" y="1124"/>
                  </a:lnTo>
                  <a:lnTo>
                    <a:pt x="716" y="1122"/>
                  </a:lnTo>
                  <a:lnTo>
                    <a:pt x="726" y="1118"/>
                  </a:lnTo>
                  <a:lnTo>
                    <a:pt x="734" y="1112"/>
                  </a:lnTo>
                  <a:lnTo>
                    <a:pt x="742" y="1104"/>
                  </a:lnTo>
                  <a:lnTo>
                    <a:pt x="742" y="1104"/>
                  </a:lnTo>
                  <a:lnTo>
                    <a:pt x="748" y="1094"/>
                  </a:lnTo>
                  <a:lnTo>
                    <a:pt x="754" y="1084"/>
                  </a:lnTo>
                  <a:lnTo>
                    <a:pt x="756" y="1074"/>
                  </a:lnTo>
                  <a:lnTo>
                    <a:pt x="756" y="1064"/>
                  </a:lnTo>
                  <a:lnTo>
                    <a:pt x="756" y="1064"/>
                  </a:lnTo>
                  <a:lnTo>
                    <a:pt x="760" y="1046"/>
                  </a:lnTo>
                  <a:lnTo>
                    <a:pt x="766" y="1026"/>
                  </a:lnTo>
                  <a:lnTo>
                    <a:pt x="776" y="1004"/>
                  </a:lnTo>
                  <a:lnTo>
                    <a:pt x="792" y="980"/>
                  </a:lnTo>
                  <a:lnTo>
                    <a:pt x="792" y="980"/>
                  </a:lnTo>
                  <a:lnTo>
                    <a:pt x="810" y="954"/>
                  </a:lnTo>
                  <a:lnTo>
                    <a:pt x="830" y="932"/>
                  </a:lnTo>
                  <a:lnTo>
                    <a:pt x="852" y="914"/>
                  </a:lnTo>
                  <a:lnTo>
                    <a:pt x="878" y="898"/>
                  </a:lnTo>
                  <a:lnTo>
                    <a:pt x="878" y="898"/>
                  </a:lnTo>
                  <a:lnTo>
                    <a:pt x="954" y="854"/>
                  </a:lnTo>
                  <a:lnTo>
                    <a:pt x="954" y="854"/>
                  </a:lnTo>
                  <a:lnTo>
                    <a:pt x="986" y="832"/>
                  </a:lnTo>
                  <a:lnTo>
                    <a:pt x="1026" y="798"/>
                  </a:lnTo>
                  <a:lnTo>
                    <a:pt x="1026" y="798"/>
                  </a:lnTo>
                  <a:lnTo>
                    <a:pt x="1046" y="780"/>
                  </a:lnTo>
                  <a:lnTo>
                    <a:pt x="1066" y="762"/>
                  </a:lnTo>
                  <a:lnTo>
                    <a:pt x="1082" y="742"/>
                  </a:lnTo>
                  <a:lnTo>
                    <a:pt x="1094" y="724"/>
                  </a:lnTo>
                  <a:lnTo>
                    <a:pt x="1094" y="724"/>
                  </a:lnTo>
                  <a:lnTo>
                    <a:pt x="1106" y="704"/>
                  </a:lnTo>
                  <a:lnTo>
                    <a:pt x="1118" y="682"/>
                  </a:lnTo>
                  <a:lnTo>
                    <a:pt x="1128" y="656"/>
                  </a:lnTo>
                  <a:lnTo>
                    <a:pt x="1138" y="628"/>
                  </a:lnTo>
                  <a:lnTo>
                    <a:pt x="1138" y="628"/>
                  </a:lnTo>
                  <a:lnTo>
                    <a:pt x="1148" y="598"/>
                  </a:lnTo>
                  <a:lnTo>
                    <a:pt x="1154" y="568"/>
                  </a:lnTo>
                  <a:lnTo>
                    <a:pt x="1156" y="534"/>
                  </a:lnTo>
                  <a:lnTo>
                    <a:pt x="1158" y="502"/>
                  </a:lnTo>
                  <a:lnTo>
                    <a:pt x="1158" y="502"/>
                  </a:lnTo>
                  <a:lnTo>
                    <a:pt x="1158" y="476"/>
                  </a:lnTo>
                  <a:lnTo>
                    <a:pt x="1154" y="450"/>
                  </a:lnTo>
                  <a:lnTo>
                    <a:pt x="1150" y="424"/>
                  </a:lnTo>
                  <a:lnTo>
                    <a:pt x="1146" y="400"/>
                  </a:lnTo>
                  <a:lnTo>
                    <a:pt x="1138" y="376"/>
                  </a:lnTo>
                  <a:lnTo>
                    <a:pt x="1130" y="350"/>
                  </a:lnTo>
                  <a:lnTo>
                    <a:pt x="1118" y="326"/>
                  </a:lnTo>
                  <a:lnTo>
                    <a:pt x="1106" y="302"/>
                  </a:lnTo>
                  <a:lnTo>
                    <a:pt x="1106" y="302"/>
                  </a:lnTo>
                  <a:close/>
                  <a:moveTo>
                    <a:pt x="1106" y="302"/>
                  </a:moveTo>
                  <a:lnTo>
                    <a:pt x="1106" y="302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11" name="Straight Connector 10"/>
          <p:cNvCxnSpPr/>
          <p:nvPr/>
        </p:nvCxnSpPr>
        <p:spPr bwMode="auto">
          <a:xfrm>
            <a:off x="7543800" y="3337560"/>
            <a:ext cx="2224659" cy="1651"/>
          </a:xfrm>
          <a:prstGeom prst="line">
            <a:avLst/>
          </a:prstGeom>
          <a:noFill/>
          <a:ln w="19050" cap="flat" cmpd="sng" algn="ctr">
            <a:solidFill>
              <a:srgbClr val="7F7E82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7543800" y="5247449"/>
            <a:ext cx="2224659" cy="1651"/>
          </a:xfrm>
          <a:prstGeom prst="line">
            <a:avLst/>
          </a:prstGeom>
          <a:noFill/>
          <a:ln w="19050" cap="flat" cmpd="sng" algn="ctr">
            <a:solidFill>
              <a:srgbClr val="7F7E82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8" name="Group 7"/>
          <p:cNvGrpSpPr/>
          <p:nvPr/>
        </p:nvGrpSpPr>
        <p:grpSpPr>
          <a:xfrm>
            <a:off x="2141538" y="2238080"/>
            <a:ext cx="4724280" cy="4040702"/>
            <a:chOff x="2141538" y="2238080"/>
            <a:chExt cx="4724280" cy="4040702"/>
          </a:xfrm>
        </p:grpSpPr>
        <p:grpSp>
          <p:nvGrpSpPr>
            <p:cNvPr id="7" name="Group 6"/>
            <p:cNvGrpSpPr/>
            <p:nvPr/>
          </p:nvGrpSpPr>
          <p:grpSpPr>
            <a:xfrm>
              <a:off x="2141538" y="2238080"/>
              <a:ext cx="4724280" cy="4040702"/>
              <a:chOff x="2141538" y="2238080"/>
              <a:chExt cx="4724280" cy="4040702"/>
            </a:xfrm>
          </p:grpSpPr>
          <p:pic>
            <p:nvPicPr>
              <p:cNvPr id="25" name="Picture 24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1538" y="2238080"/>
                <a:ext cx="4724280" cy="4040702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5671820" y="5988050"/>
                <a:ext cx="1188720" cy="289560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</p:spPr>
            <p:txBody>
              <a:bodyPr wrap="square" lIns="0" rIns="0" rtlCol="0" anchor="ctr">
                <a:noAutofit/>
              </a:bodyPr>
              <a:lstStyle/>
              <a:p>
                <a:pPr algn="l" defTabSz="995230">
                  <a:lnSpc>
                    <a:spcPct val="100000"/>
                  </a:lnSpc>
                  <a:spcBef>
                    <a:spcPts val="288"/>
                  </a:spcBef>
                  <a:spcAft>
                    <a:spcPts val="600"/>
                  </a:spcAft>
                </a:pPr>
                <a:endParaRPr lang="fr-FR" kern="0" dirty="0" smtClean="0">
                  <a:solidFill>
                    <a:srgbClr val="646464"/>
                  </a:solidFill>
                  <a:latin typeface="EYInterstate Light"/>
                </a:endParaRPr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3792856" y="5987900"/>
              <a:ext cx="1368000" cy="27478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lIns="72000" tIns="72000" rIns="72000" rtlCol="0" anchor="ctr">
              <a:noAutofit/>
            </a:bodyPr>
            <a:lstStyle/>
            <a:p>
              <a:pPr defTabSz="995230">
                <a:lnSpc>
                  <a:spcPct val="100000"/>
                </a:lnSpc>
                <a:spcBef>
                  <a:spcPts val="288"/>
                </a:spcBef>
                <a:spcAft>
                  <a:spcPts val="600"/>
                </a:spcAft>
              </a:pPr>
              <a:r>
                <a:rPr lang="fr-FR" sz="1100" b="1" kern="0" dirty="0" smtClean="0">
                  <a:solidFill>
                    <a:schemeClr val="bg1"/>
                  </a:solidFill>
                  <a:latin typeface="+mn-lt"/>
                </a:rPr>
                <a:t>UNSTRUCTURED</a:t>
              </a:r>
            </a:p>
          </p:txBody>
        </p:sp>
        <p:sp>
          <p:nvSpPr>
            <p:cNvPr id="18" name="Rectangle 17"/>
            <p:cNvSpPr/>
            <p:nvPr/>
          </p:nvSpPr>
          <p:spPr>
            <a:xfrm rot="16200000">
              <a:off x="1640206" y="4101950"/>
              <a:ext cx="1368000" cy="27478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lIns="72000" tIns="72000" rIns="72000" rtlCol="0" anchor="ctr">
              <a:noAutofit/>
            </a:bodyPr>
            <a:lstStyle/>
            <a:p>
              <a:pPr defTabSz="995230">
                <a:lnSpc>
                  <a:spcPct val="100000"/>
                </a:lnSpc>
                <a:spcBef>
                  <a:spcPts val="288"/>
                </a:spcBef>
                <a:spcAft>
                  <a:spcPts val="600"/>
                </a:spcAft>
              </a:pPr>
              <a:r>
                <a:rPr lang="fr-FR" sz="1100" b="1" kern="0" dirty="0" smtClean="0">
                  <a:solidFill>
                    <a:schemeClr val="bg1"/>
                  </a:solidFill>
                  <a:latin typeface="+mn-lt"/>
                </a:rPr>
                <a:t>EXTERNAL</a:t>
              </a:r>
            </a:p>
          </p:txBody>
        </p:sp>
        <p:sp>
          <p:nvSpPr>
            <p:cNvPr id="19" name="Rectangle 18"/>
            <p:cNvSpPr/>
            <p:nvPr/>
          </p:nvSpPr>
          <p:spPr>
            <a:xfrm rot="16200000">
              <a:off x="5943808" y="4042499"/>
              <a:ext cx="1368000" cy="40321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lIns="72000" tIns="72000" rIns="72000" rtlCol="0" anchor="ctr">
              <a:noAutofit/>
            </a:bodyPr>
            <a:lstStyle/>
            <a:p>
              <a:pPr defTabSz="995230">
                <a:lnSpc>
                  <a:spcPct val="100000"/>
                </a:lnSpc>
                <a:spcBef>
                  <a:spcPts val="288"/>
                </a:spcBef>
                <a:spcAft>
                  <a:spcPts val="600"/>
                </a:spcAft>
              </a:pPr>
              <a:r>
                <a:rPr lang="fr-FR" sz="1100" b="1" kern="0" dirty="0" smtClean="0">
                  <a:solidFill>
                    <a:schemeClr val="bg1"/>
                  </a:solidFill>
                  <a:latin typeface="+mn-lt"/>
                </a:rPr>
                <a:t>INTERNAL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268913" y="4500563"/>
              <a:ext cx="1050925" cy="1285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lIns="72000" tIns="72000" rIns="72000" rtlCol="0" anchor="ctr">
              <a:noAutofit/>
            </a:bodyPr>
            <a:lstStyle/>
            <a:p>
              <a:pPr defTabSz="995230">
                <a:lnSpc>
                  <a:spcPct val="100000"/>
                </a:lnSpc>
                <a:spcBef>
                  <a:spcPts val="288"/>
                </a:spcBef>
                <a:spcAft>
                  <a:spcPts val="600"/>
                </a:spcAft>
              </a:pPr>
              <a:r>
                <a:rPr lang="fr-FR" sz="900" kern="0" dirty="0" smtClean="0">
                  <a:solidFill>
                    <a:schemeClr val="bg1"/>
                  </a:solidFill>
                  <a:latin typeface="+mn-lt"/>
                </a:rPr>
                <a:t>and </a:t>
              </a:r>
              <a:r>
                <a:rPr lang="fr-FR" sz="900" kern="0" dirty="0" err="1" smtClean="0">
                  <a:solidFill>
                    <a:schemeClr val="bg1"/>
                  </a:solidFill>
                  <a:latin typeface="+mn-lt"/>
                </a:rPr>
                <a:t>evidence</a:t>
              </a:r>
              <a:endParaRPr lang="fr-FR" sz="900" kern="0" dirty="0" smtClean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764281" y="2285365"/>
              <a:ext cx="1368000" cy="27478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lIns="72000" tIns="72000" rIns="72000" rtlCol="0" anchor="ctr">
              <a:noAutofit/>
            </a:bodyPr>
            <a:lstStyle/>
            <a:p>
              <a:pPr defTabSz="995230">
                <a:lnSpc>
                  <a:spcPct val="100000"/>
                </a:lnSpc>
                <a:spcBef>
                  <a:spcPts val="288"/>
                </a:spcBef>
                <a:spcAft>
                  <a:spcPts val="600"/>
                </a:spcAft>
              </a:pPr>
              <a:r>
                <a:rPr lang="fr-FR" sz="1100" b="1" kern="0" dirty="0" smtClean="0">
                  <a:solidFill>
                    <a:schemeClr val="bg1"/>
                  </a:solidFill>
                  <a:latin typeface="+mn-lt"/>
                </a:rPr>
                <a:t>STRUCTURED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448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 bwMode="auto">
          <a:xfrm>
            <a:off x="2789238" y="2624328"/>
            <a:ext cx="6483096" cy="0"/>
          </a:xfrm>
          <a:prstGeom prst="line">
            <a:avLst/>
          </a:prstGeom>
          <a:noFill/>
          <a:ln w="76200" cap="flat" cmpd="sng" algn="ctr">
            <a:solidFill>
              <a:srgbClr val="646464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benefits of Analytics to audit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41538" y="1331914"/>
            <a:ext cx="7950140" cy="849311"/>
          </a:xfrm>
        </p:spPr>
        <p:txBody>
          <a:bodyPr/>
          <a:lstStyle/>
          <a:p>
            <a:pPr marL="0" indent="0">
              <a:buClr>
                <a:srgbClr val="FFE600"/>
              </a:buClr>
              <a:buNone/>
            </a:pPr>
            <a:r>
              <a:rPr lang="en-IN" sz="2000" dirty="0"/>
              <a:t>Data analytics applied to </a:t>
            </a:r>
            <a:r>
              <a:rPr lang="en-IN" sz="2000" b="1" dirty="0">
                <a:latin typeface="EYInterstate Bold" panose="02000803030000020004" pitchFamily="2" charset="0"/>
              </a:rPr>
              <a:t>100% of transactions</a:t>
            </a:r>
            <a:r>
              <a:rPr lang="en-IN" sz="2000" dirty="0"/>
              <a:t>, at various </a:t>
            </a:r>
            <a:r>
              <a:rPr lang="en-IN" sz="2000" dirty="0" smtClean="0"/>
              <a:t>stages</a:t>
            </a:r>
            <a:br>
              <a:rPr lang="en-IN" sz="2000" dirty="0" smtClean="0"/>
            </a:br>
            <a:r>
              <a:rPr lang="en-IN" sz="2000" dirty="0" smtClean="0"/>
              <a:t>in </a:t>
            </a:r>
            <a:r>
              <a:rPr lang="en-IN" sz="2000" dirty="0"/>
              <a:t>audit to bring </a:t>
            </a:r>
            <a:r>
              <a:rPr lang="en-IN" sz="2000" b="1" dirty="0">
                <a:latin typeface="EYInterstate Bold" panose="02000803030000020004" pitchFamily="2" charset="0"/>
              </a:rPr>
              <a:t>enhanced insight and value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671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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gray">
          <a:xfrm>
            <a:off x="2138804" y="3303526"/>
            <a:ext cx="7950140" cy="4397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35995" rIns="0" bIns="0" numCol="1" anchor="t" anchorCtr="0" compatLnSpc="1">
            <a:prstTxWarp prst="textNoShape">
              <a:avLst/>
            </a:prstTxWarp>
          </a:bodyPr>
          <a:lstStyle>
            <a:lvl1pPr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lang="en-US" sz="2200" b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1pPr>
            <a:lvl2pPr marL="180919" indent="-179332"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2200" b="0" dirty="0">
                <a:solidFill>
                  <a:srgbClr val="646464"/>
                </a:solidFill>
                <a:latin typeface="+mn-lt"/>
              </a:defRPr>
            </a:lvl2pPr>
            <a:lvl3pPr marL="309467" indent="-10950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1000" dirty="0" smtClean="0">
                <a:solidFill>
                  <a:srgbClr val="646464"/>
                </a:solidFill>
                <a:latin typeface="+mn-lt"/>
              </a:defRPr>
            </a:lvl3pPr>
            <a:lvl4pPr marL="474579" indent="-16983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EYInterstate Light" pitchFamily="2" charset="0"/>
              <a:buChar char="–"/>
              <a:tabLst/>
              <a:defRPr lang="fr-FR" sz="1000" dirty="0" smtClean="0">
                <a:solidFill>
                  <a:srgbClr val="646464"/>
                </a:solidFill>
                <a:latin typeface="+mn-lt"/>
              </a:defRPr>
            </a:lvl4pPr>
            <a:lvl5pPr marL="29677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5pPr>
            <a:lvl6pPr marL="753829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6pPr>
            <a:lvl7pPr marL="1210886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7pPr>
            <a:lvl8pPr marL="1667944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8pPr>
            <a:lvl9pPr marL="212500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9pPr>
          </a:lstStyle>
          <a:p>
            <a:pPr marL="0" indent="0">
              <a:buClr>
                <a:srgbClr val="FFE600"/>
              </a:buClr>
              <a:buNone/>
            </a:pPr>
            <a:r>
              <a:rPr lang="en-IN" sz="2000" dirty="0"/>
              <a:t>Data analytics provides us with an enhanced ability to…</a:t>
            </a:r>
          </a:p>
        </p:txBody>
      </p:sp>
      <p:sp>
        <p:nvSpPr>
          <p:cNvPr id="11" name="Content Placeholder 12"/>
          <p:cNvSpPr txBox="1">
            <a:spLocks/>
          </p:cNvSpPr>
          <p:nvPr/>
        </p:nvSpPr>
        <p:spPr>
          <a:xfrm>
            <a:off x="5186078" y="6047592"/>
            <a:ext cx="4905600" cy="2468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Clr>
                <a:srgbClr val="FFE600"/>
              </a:buClr>
              <a:buNone/>
            </a:pPr>
            <a:r>
              <a:rPr lang="en-IN" sz="1764" dirty="0">
                <a:solidFill>
                  <a:srgbClr val="646464"/>
                </a:solidFill>
              </a:rPr>
              <a:t>… all to perform a higher quality audit.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114910"/>
              </p:ext>
            </p:extLst>
          </p:nvPr>
        </p:nvGraphicFramePr>
        <p:xfrm>
          <a:off x="2141538" y="3779838"/>
          <a:ext cx="7956550" cy="2004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310"/>
                <a:gridCol w="1591310"/>
                <a:gridCol w="1591310"/>
                <a:gridCol w="1591310"/>
                <a:gridCol w="1591310"/>
              </a:tblGrid>
              <a:tr h="2004276">
                <a:tc>
                  <a:txBody>
                    <a:bodyPr/>
                    <a:lstStyle/>
                    <a:p>
                      <a:pPr marL="1586" marR="0" lvl="1" indent="0" algn="ctr" defTabSz="8793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D200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Focus on areas of risk</a:t>
                      </a:r>
                    </a:p>
                    <a:p>
                      <a:pPr marL="1586" lvl="1" indent="0" algn="ctr" defTabSz="879371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>
                          <a:srgbClr val="FFD200"/>
                        </a:buClr>
                        <a:buSzPct val="70000"/>
                        <a:buFontTx/>
                        <a:buNone/>
                        <a:defRPr/>
                      </a:pPr>
                      <a:endParaRPr lang="en-US" sz="1400" b="0" kern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Arial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46464"/>
                    </a:solidFill>
                  </a:tcPr>
                </a:tc>
                <a:tc>
                  <a:txBody>
                    <a:bodyPr/>
                    <a:lstStyle/>
                    <a:p>
                      <a:pPr marL="1586" marR="0" lvl="1" indent="0" algn="ctr" defTabSz="8793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D200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Ask better questions</a:t>
                      </a:r>
                    </a:p>
                    <a:p>
                      <a:pPr marL="1586" lvl="1" indent="0" algn="ctr" defTabSz="879371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>
                          <a:srgbClr val="FFD200"/>
                        </a:buClr>
                        <a:buSzPct val="70000"/>
                        <a:buFontTx/>
                        <a:buNone/>
                        <a:defRPr/>
                      </a:pPr>
                      <a:endParaRPr lang="en-US" sz="1400" b="0" kern="0" dirty="0" smtClean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Arial" charset="0"/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46464"/>
                    </a:solidFill>
                  </a:tcPr>
                </a:tc>
                <a:tc>
                  <a:txBody>
                    <a:bodyPr/>
                    <a:lstStyle/>
                    <a:p>
                      <a:pPr marL="1586" marR="0" lvl="1" indent="0" algn="ctr" defTabSz="8793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D200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Detect unusual items</a:t>
                      </a:r>
                    </a:p>
                    <a:p>
                      <a:pPr marL="1586" lvl="1" indent="0" algn="ctr" defTabSz="879371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>
                          <a:srgbClr val="FFD200"/>
                        </a:buClr>
                        <a:buSzPct val="70000"/>
                        <a:buFontTx/>
                        <a:buNone/>
                        <a:defRPr/>
                      </a:pPr>
                      <a:endParaRPr lang="en-US" sz="1400" b="0" kern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Arial" charset="0"/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464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IN" sz="1400" dirty="0" smtClean="0"/>
                        <a:t>Strengthen professional scepticism</a:t>
                      </a:r>
                      <a:endParaRPr lang="en-IN" sz="1400" dirty="0"/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46464"/>
                    </a:solidFill>
                  </a:tcPr>
                </a:tc>
                <a:tc>
                  <a:txBody>
                    <a:bodyPr/>
                    <a:lstStyle/>
                    <a:p>
                      <a:pPr marL="1586" marR="0" lvl="1" indent="0" algn="ctr" defTabSz="8793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D200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Better insights to clients</a:t>
                      </a:r>
                    </a:p>
                    <a:p>
                      <a:pPr marL="1586" lvl="1" indent="0" algn="ctr" defTabSz="879371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>
                          <a:srgbClr val="FFD200"/>
                        </a:buClr>
                        <a:buSzPct val="70000"/>
                        <a:buFontTx/>
                        <a:buNone/>
                        <a:defRPr/>
                      </a:pPr>
                      <a:endParaRPr lang="en-US" sz="1400" b="0" kern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Arial" charset="0"/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46464"/>
                    </a:solidFill>
                  </a:tcPr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2644776" y="2487168"/>
            <a:ext cx="272478" cy="272478"/>
          </a:xfrm>
          <a:prstGeom prst="ellipse">
            <a:avLst/>
          </a:prstGeom>
          <a:solidFill>
            <a:srgbClr val="FFD200"/>
          </a:solidFill>
          <a:ln w="38100">
            <a:solidFill>
              <a:srgbClr val="646464"/>
            </a:solidFill>
          </a:ln>
        </p:spPr>
        <p:txBody>
          <a:bodyPr wrap="square" lIns="0" rIns="0" rtlCol="0" anchor="ctr">
            <a:sp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5489099" y="2487168"/>
            <a:ext cx="272478" cy="272478"/>
          </a:xfrm>
          <a:prstGeom prst="ellipse">
            <a:avLst/>
          </a:prstGeom>
          <a:solidFill>
            <a:srgbClr val="FFD200"/>
          </a:solidFill>
          <a:ln w="38100">
            <a:solidFill>
              <a:srgbClr val="646464"/>
            </a:solidFill>
          </a:ln>
        </p:spPr>
        <p:txBody>
          <a:bodyPr wrap="square" lIns="0" rIns="0" rtlCol="0" anchor="ctr">
            <a:sp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369459" y="2487168"/>
            <a:ext cx="272478" cy="272478"/>
          </a:xfrm>
          <a:prstGeom prst="ellipse">
            <a:avLst/>
          </a:prstGeom>
          <a:solidFill>
            <a:srgbClr val="FFD200"/>
          </a:solidFill>
          <a:ln w="38100">
            <a:solidFill>
              <a:srgbClr val="646464"/>
            </a:solidFill>
          </a:ln>
        </p:spPr>
        <p:txBody>
          <a:bodyPr wrap="square" lIns="0" rIns="0" rtlCol="0" anchor="ctr">
            <a:sp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335427" y="2180864"/>
            <a:ext cx="907621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>
                <a:solidFill>
                  <a:srgbClr val="646464"/>
                </a:solidFill>
              </a:rPr>
              <a:t>Planning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230958" y="2180864"/>
            <a:ext cx="78899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>
                <a:solidFill>
                  <a:srgbClr val="646464"/>
                </a:solidFill>
              </a:rPr>
              <a:t>Interim</a:t>
            </a:r>
            <a:endParaRPr lang="en-US" sz="1400" dirty="0">
              <a:solidFill>
                <a:srgbClr val="646464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005340" y="2180864"/>
            <a:ext cx="946092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>
                <a:solidFill>
                  <a:srgbClr val="646464"/>
                </a:solidFill>
              </a:rPr>
              <a:t>Year End</a:t>
            </a:r>
            <a:endParaRPr lang="en-US" sz="1400" dirty="0">
              <a:solidFill>
                <a:srgbClr val="646464"/>
              </a:solidFill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2708146" y="4103688"/>
            <a:ext cx="437389" cy="729798"/>
          </a:xfrm>
          <a:custGeom>
            <a:avLst/>
            <a:gdLst>
              <a:gd name="T0" fmla="*/ 90 w 169"/>
              <a:gd name="T1" fmla="*/ 5 h 282"/>
              <a:gd name="T2" fmla="*/ 94 w 169"/>
              <a:gd name="T3" fmla="*/ 27 h 282"/>
              <a:gd name="T4" fmla="*/ 94 w 169"/>
              <a:gd name="T5" fmla="*/ 110 h 282"/>
              <a:gd name="T6" fmla="*/ 100 w 169"/>
              <a:gd name="T7" fmla="*/ 117 h 282"/>
              <a:gd name="T8" fmla="*/ 105 w 169"/>
              <a:gd name="T9" fmla="*/ 110 h 282"/>
              <a:gd name="T10" fmla="*/ 105 w 169"/>
              <a:gd name="T11" fmla="*/ 40 h 282"/>
              <a:gd name="T12" fmla="*/ 105 w 169"/>
              <a:gd name="T13" fmla="*/ 26 h 282"/>
              <a:gd name="T14" fmla="*/ 109 w 169"/>
              <a:gd name="T15" fmla="*/ 12 h 282"/>
              <a:gd name="T16" fmla="*/ 117 w 169"/>
              <a:gd name="T17" fmla="*/ 9 h 282"/>
              <a:gd name="T18" fmla="*/ 123 w 169"/>
              <a:gd name="T19" fmla="*/ 12 h 282"/>
              <a:gd name="T20" fmla="*/ 129 w 169"/>
              <a:gd name="T21" fmla="*/ 37 h 282"/>
              <a:gd name="T22" fmla="*/ 129 w 169"/>
              <a:gd name="T23" fmla="*/ 172 h 282"/>
              <a:gd name="T24" fmla="*/ 91 w 169"/>
              <a:gd name="T25" fmla="*/ 223 h 282"/>
              <a:gd name="T26" fmla="*/ 94 w 169"/>
              <a:gd name="T27" fmla="*/ 229 h 282"/>
              <a:gd name="T28" fmla="*/ 102 w 169"/>
              <a:gd name="T29" fmla="*/ 224 h 282"/>
              <a:gd name="T30" fmla="*/ 135 w 169"/>
              <a:gd name="T31" fmla="*/ 181 h 282"/>
              <a:gd name="T32" fmla="*/ 139 w 169"/>
              <a:gd name="T33" fmla="*/ 175 h 282"/>
              <a:gd name="T34" fmla="*/ 139 w 169"/>
              <a:gd name="T35" fmla="*/ 134 h 282"/>
              <a:gd name="T36" fmla="*/ 145 w 169"/>
              <a:gd name="T37" fmla="*/ 116 h 282"/>
              <a:gd name="T38" fmla="*/ 156 w 169"/>
              <a:gd name="T39" fmla="*/ 112 h 282"/>
              <a:gd name="T40" fmla="*/ 168 w 169"/>
              <a:gd name="T41" fmla="*/ 162 h 282"/>
              <a:gd name="T42" fmla="*/ 168 w 169"/>
              <a:gd name="T43" fmla="*/ 170 h 282"/>
              <a:gd name="T44" fmla="*/ 140 w 169"/>
              <a:gd name="T45" fmla="*/ 259 h 282"/>
              <a:gd name="T46" fmla="*/ 82 w 169"/>
              <a:gd name="T47" fmla="*/ 281 h 282"/>
              <a:gd name="T48" fmla="*/ 3 w 169"/>
              <a:gd name="T49" fmla="*/ 201 h 282"/>
              <a:gd name="T50" fmla="*/ 2 w 169"/>
              <a:gd name="T51" fmla="*/ 107 h 282"/>
              <a:gd name="T52" fmla="*/ 13 w 169"/>
              <a:gd name="T53" fmla="*/ 80 h 282"/>
              <a:gd name="T54" fmla="*/ 23 w 169"/>
              <a:gd name="T55" fmla="*/ 98 h 282"/>
              <a:gd name="T56" fmla="*/ 23 w 169"/>
              <a:gd name="T57" fmla="*/ 132 h 282"/>
              <a:gd name="T58" fmla="*/ 28 w 169"/>
              <a:gd name="T59" fmla="*/ 139 h 282"/>
              <a:gd name="T60" fmla="*/ 34 w 169"/>
              <a:gd name="T61" fmla="*/ 132 h 282"/>
              <a:gd name="T62" fmla="*/ 35 w 169"/>
              <a:gd name="T63" fmla="*/ 37 h 282"/>
              <a:gd name="T64" fmla="*/ 46 w 169"/>
              <a:gd name="T65" fmla="*/ 18 h 282"/>
              <a:gd name="T66" fmla="*/ 58 w 169"/>
              <a:gd name="T67" fmla="*/ 40 h 282"/>
              <a:gd name="T68" fmla="*/ 58 w 169"/>
              <a:gd name="T69" fmla="*/ 110 h 282"/>
              <a:gd name="T70" fmla="*/ 64 w 169"/>
              <a:gd name="T71" fmla="*/ 117 h 282"/>
              <a:gd name="T72" fmla="*/ 70 w 169"/>
              <a:gd name="T73" fmla="*/ 110 h 282"/>
              <a:gd name="T74" fmla="*/ 70 w 169"/>
              <a:gd name="T75" fmla="*/ 35 h 282"/>
              <a:gd name="T76" fmla="*/ 73 w 169"/>
              <a:gd name="T77" fmla="*/ 6 h 282"/>
              <a:gd name="T78" fmla="*/ 81 w 169"/>
              <a:gd name="T79" fmla="*/ 1 h 282"/>
              <a:gd name="T80" fmla="*/ 90 w 169"/>
              <a:gd name="T81" fmla="*/ 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9" h="282">
                <a:moveTo>
                  <a:pt x="90" y="5"/>
                </a:moveTo>
                <a:cubicBezTo>
                  <a:pt x="94" y="10"/>
                  <a:pt x="94" y="16"/>
                  <a:pt x="94" y="27"/>
                </a:cubicBezTo>
                <a:cubicBezTo>
                  <a:pt x="94" y="38"/>
                  <a:pt x="94" y="110"/>
                  <a:pt x="94" y="110"/>
                </a:cubicBezTo>
                <a:cubicBezTo>
                  <a:pt x="94" y="114"/>
                  <a:pt x="96" y="117"/>
                  <a:pt x="100" y="117"/>
                </a:cubicBezTo>
                <a:cubicBezTo>
                  <a:pt x="103" y="117"/>
                  <a:pt x="105" y="114"/>
                  <a:pt x="105" y="11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105" y="35"/>
                  <a:pt x="105" y="31"/>
                  <a:pt x="105" y="26"/>
                </a:cubicBezTo>
                <a:cubicBezTo>
                  <a:pt x="105" y="21"/>
                  <a:pt x="106" y="15"/>
                  <a:pt x="109" y="12"/>
                </a:cubicBezTo>
                <a:cubicBezTo>
                  <a:pt x="110" y="11"/>
                  <a:pt x="114" y="9"/>
                  <a:pt x="117" y="9"/>
                </a:cubicBezTo>
                <a:cubicBezTo>
                  <a:pt x="119" y="9"/>
                  <a:pt x="121" y="10"/>
                  <a:pt x="123" y="12"/>
                </a:cubicBezTo>
                <a:cubicBezTo>
                  <a:pt x="126" y="14"/>
                  <a:pt x="129" y="19"/>
                  <a:pt x="129" y="37"/>
                </a:cubicBezTo>
                <a:cubicBezTo>
                  <a:pt x="129" y="172"/>
                  <a:pt x="129" y="172"/>
                  <a:pt x="129" y="172"/>
                </a:cubicBezTo>
                <a:cubicBezTo>
                  <a:pt x="129" y="172"/>
                  <a:pt x="100" y="190"/>
                  <a:pt x="91" y="223"/>
                </a:cubicBezTo>
                <a:cubicBezTo>
                  <a:pt x="91" y="223"/>
                  <a:pt x="90" y="228"/>
                  <a:pt x="94" y="229"/>
                </a:cubicBezTo>
                <a:cubicBezTo>
                  <a:pt x="99" y="231"/>
                  <a:pt x="101" y="228"/>
                  <a:pt x="102" y="224"/>
                </a:cubicBezTo>
                <a:cubicBezTo>
                  <a:pt x="109" y="193"/>
                  <a:pt x="134" y="181"/>
                  <a:pt x="135" y="181"/>
                </a:cubicBezTo>
                <a:cubicBezTo>
                  <a:pt x="138" y="180"/>
                  <a:pt x="139" y="177"/>
                  <a:pt x="139" y="175"/>
                </a:cubicBezTo>
                <a:cubicBezTo>
                  <a:pt x="139" y="175"/>
                  <a:pt x="139" y="141"/>
                  <a:pt x="139" y="134"/>
                </a:cubicBezTo>
                <a:cubicBezTo>
                  <a:pt x="140" y="126"/>
                  <a:pt x="141" y="120"/>
                  <a:pt x="145" y="116"/>
                </a:cubicBezTo>
                <a:cubicBezTo>
                  <a:pt x="147" y="113"/>
                  <a:pt x="151" y="111"/>
                  <a:pt x="156" y="112"/>
                </a:cubicBezTo>
                <a:cubicBezTo>
                  <a:pt x="169" y="114"/>
                  <a:pt x="168" y="123"/>
                  <a:pt x="168" y="162"/>
                </a:cubicBezTo>
                <a:cubicBezTo>
                  <a:pt x="168" y="170"/>
                  <a:pt x="168" y="170"/>
                  <a:pt x="168" y="170"/>
                </a:cubicBezTo>
                <a:cubicBezTo>
                  <a:pt x="169" y="179"/>
                  <a:pt x="169" y="230"/>
                  <a:pt x="140" y="259"/>
                </a:cubicBezTo>
                <a:cubicBezTo>
                  <a:pt x="125" y="274"/>
                  <a:pt x="107" y="282"/>
                  <a:pt x="82" y="281"/>
                </a:cubicBezTo>
                <a:cubicBezTo>
                  <a:pt x="79" y="281"/>
                  <a:pt x="7" y="279"/>
                  <a:pt x="3" y="201"/>
                </a:cubicBezTo>
                <a:cubicBezTo>
                  <a:pt x="0" y="136"/>
                  <a:pt x="2" y="107"/>
                  <a:pt x="2" y="107"/>
                </a:cubicBezTo>
                <a:cubicBezTo>
                  <a:pt x="2" y="101"/>
                  <a:pt x="2" y="80"/>
                  <a:pt x="13" y="80"/>
                </a:cubicBezTo>
                <a:cubicBezTo>
                  <a:pt x="19" y="80"/>
                  <a:pt x="23" y="84"/>
                  <a:pt x="23" y="98"/>
                </a:cubicBezTo>
                <a:cubicBezTo>
                  <a:pt x="23" y="132"/>
                  <a:pt x="23" y="132"/>
                  <a:pt x="23" y="132"/>
                </a:cubicBezTo>
                <a:cubicBezTo>
                  <a:pt x="23" y="136"/>
                  <a:pt x="25" y="139"/>
                  <a:pt x="28" y="139"/>
                </a:cubicBezTo>
                <a:cubicBezTo>
                  <a:pt x="32" y="139"/>
                  <a:pt x="34" y="136"/>
                  <a:pt x="34" y="132"/>
                </a:cubicBezTo>
                <a:cubicBezTo>
                  <a:pt x="34" y="132"/>
                  <a:pt x="34" y="44"/>
                  <a:pt x="35" y="37"/>
                </a:cubicBezTo>
                <a:cubicBezTo>
                  <a:pt x="35" y="30"/>
                  <a:pt x="37" y="18"/>
                  <a:pt x="46" y="18"/>
                </a:cubicBezTo>
                <a:cubicBezTo>
                  <a:pt x="58" y="18"/>
                  <a:pt x="58" y="30"/>
                  <a:pt x="58" y="40"/>
                </a:cubicBezTo>
                <a:cubicBezTo>
                  <a:pt x="58" y="50"/>
                  <a:pt x="58" y="110"/>
                  <a:pt x="58" y="110"/>
                </a:cubicBezTo>
                <a:cubicBezTo>
                  <a:pt x="58" y="114"/>
                  <a:pt x="61" y="117"/>
                  <a:pt x="64" y="117"/>
                </a:cubicBezTo>
                <a:cubicBezTo>
                  <a:pt x="68" y="117"/>
                  <a:pt x="70" y="114"/>
                  <a:pt x="70" y="110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4"/>
                  <a:pt x="69" y="11"/>
                  <a:pt x="73" y="6"/>
                </a:cubicBezTo>
                <a:cubicBezTo>
                  <a:pt x="76" y="1"/>
                  <a:pt x="81" y="1"/>
                  <a:pt x="81" y="1"/>
                </a:cubicBezTo>
                <a:cubicBezTo>
                  <a:pt x="81" y="1"/>
                  <a:pt x="86" y="0"/>
                  <a:pt x="90" y="5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vert="horz" wrap="square" lIns="100817" tIns="50408" rIns="100817" bIns="50408" numCol="1" anchor="t" anchorCtr="0" compatLnSpc="1">
            <a:prstTxWarp prst="textNoShape">
              <a:avLst/>
            </a:prstTxWarp>
          </a:bodyPr>
          <a:lstStyle/>
          <a:p>
            <a:endParaRPr lang="en-US" sz="1213" dirty="0"/>
          </a:p>
        </p:txBody>
      </p:sp>
      <p:grpSp>
        <p:nvGrpSpPr>
          <p:cNvPr id="32" name="Group 31"/>
          <p:cNvGrpSpPr/>
          <p:nvPr/>
        </p:nvGrpSpPr>
        <p:grpSpPr>
          <a:xfrm>
            <a:off x="4133088" y="4117693"/>
            <a:ext cx="565754" cy="741644"/>
            <a:chOff x="395495" y="2337361"/>
            <a:chExt cx="1079685" cy="1413212"/>
          </a:xfrm>
          <a:solidFill>
            <a:srgbClr val="FFD200"/>
          </a:solidFill>
        </p:grpSpPr>
        <p:sp>
          <p:nvSpPr>
            <p:cNvPr id="33" name="Freeform 59"/>
            <p:cNvSpPr>
              <a:spLocks noEditPoints="1"/>
            </p:cNvSpPr>
            <p:nvPr/>
          </p:nvSpPr>
          <p:spPr bwMode="auto">
            <a:xfrm>
              <a:off x="661401" y="2917126"/>
              <a:ext cx="813779" cy="833447"/>
            </a:xfrm>
            <a:custGeom>
              <a:avLst/>
              <a:gdLst>
                <a:gd name="T0" fmla="*/ 124 w 160"/>
                <a:gd name="T1" fmla="*/ 44 h 164"/>
                <a:gd name="T2" fmla="*/ 80 w 160"/>
                <a:gd name="T3" fmla="*/ 88 h 164"/>
                <a:gd name="T4" fmla="*/ 36 w 160"/>
                <a:gd name="T5" fmla="*/ 44 h 164"/>
                <a:gd name="T6" fmla="*/ 80 w 160"/>
                <a:gd name="T7" fmla="*/ 0 h 164"/>
                <a:gd name="T8" fmla="*/ 124 w 160"/>
                <a:gd name="T9" fmla="*/ 44 h 164"/>
                <a:gd name="T10" fmla="*/ 80 w 160"/>
                <a:gd name="T11" fmla="*/ 96 h 164"/>
                <a:gd name="T12" fmla="*/ 72 w 160"/>
                <a:gd name="T13" fmla="*/ 95 h 164"/>
                <a:gd name="T14" fmla="*/ 68 w 160"/>
                <a:gd name="T15" fmla="*/ 120 h 164"/>
                <a:gd name="T16" fmla="*/ 80 w 160"/>
                <a:gd name="T17" fmla="*/ 152 h 164"/>
                <a:gd name="T18" fmla="*/ 92 w 160"/>
                <a:gd name="T19" fmla="*/ 120 h 164"/>
                <a:gd name="T20" fmla="*/ 88 w 160"/>
                <a:gd name="T21" fmla="*/ 95 h 164"/>
                <a:gd name="T22" fmla="*/ 80 w 160"/>
                <a:gd name="T23" fmla="*/ 96 h 164"/>
                <a:gd name="T24" fmla="*/ 47 w 160"/>
                <a:gd name="T25" fmla="*/ 84 h 164"/>
                <a:gd name="T26" fmla="*/ 0 w 160"/>
                <a:gd name="T27" fmla="*/ 163 h 164"/>
                <a:gd name="T28" fmla="*/ 8 w 160"/>
                <a:gd name="T29" fmla="*/ 164 h 164"/>
                <a:gd name="T30" fmla="*/ 77 w 160"/>
                <a:gd name="T31" fmla="*/ 164 h 164"/>
                <a:gd name="T32" fmla="*/ 48 w 160"/>
                <a:gd name="T33" fmla="*/ 85 h 164"/>
                <a:gd name="T34" fmla="*/ 47 w 160"/>
                <a:gd name="T35" fmla="*/ 84 h 164"/>
                <a:gd name="T36" fmla="*/ 113 w 160"/>
                <a:gd name="T37" fmla="*/ 84 h 164"/>
                <a:gd name="T38" fmla="*/ 112 w 160"/>
                <a:gd name="T39" fmla="*/ 85 h 164"/>
                <a:gd name="T40" fmla="*/ 83 w 160"/>
                <a:gd name="T41" fmla="*/ 164 h 164"/>
                <a:gd name="T42" fmla="*/ 152 w 160"/>
                <a:gd name="T43" fmla="*/ 164 h 164"/>
                <a:gd name="T44" fmla="*/ 160 w 160"/>
                <a:gd name="T45" fmla="*/ 163 h 164"/>
                <a:gd name="T46" fmla="*/ 113 w 160"/>
                <a:gd name="T47" fmla="*/ 8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64">
                  <a:moveTo>
                    <a:pt x="124" y="44"/>
                  </a:moveTo>
                  <a:cubicBezTo>
                    <a:pt x="124" y="68"/>
                    <a:pt x="104" y="88"/>
                    <a:pt x="80" y="88"/>
                  </a:cubicBezTo>
                  <a:cubicBezTo>
                    <a:pt x="56" y="88"/>
                    <a:pt x="36" y="68"/>
                    <a:pt x="36" y="44"/>
                  </a:cubicBezTo>
                  <a:cubicBezTo>
                    <a:pt x="36" y="19"/>
                    <a:pt x="56" y="0"/>
                    <a:pt x="80" y="0"/>
                  </a:cubicBezTo>
                  <a:cubicBezTo>
                    <a:pt x="104" y="0"/>
                    <a:pt x="124" y="19"/>
                    <a:pt x="124" y="44"/>
                  </a:cubicBezTo>
                  <a:close/>
                  <a:moveTo>
                    <a:pt x="80" y="96"/>
                  </a:moveTo>
                  <a:cubicBezTo>
                    <a:pt x="77" y="96"/>
                    <a:pt x="75" y="95"/>
                    <a:pt x="72" y="95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80" y="152"/>
                    <a:pt x="80" y="152"/>
                    <a:pt x="80" y="152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5" y="95"/>
                    <a:pt x="83" y="96"/>
                    <a:pt x="80" y="96"/>
                  </a:cubicBezTo>
                  <a:close/>
                  <a:moveTo>
                    <a:pt x="47" y="84"/>
                  </a:moveTo>
                  <a:cubicBezTo>
                    <a:pt x="19" y="97"/>
                    <a:pt x="0" y="128"/>
                    <a:pt x="0" y="163"/>
                  </a:cubicBezTo>
                  <a:cubicBezTo>
                    <a:pt x="2" y="163"/>
                    <a:pt x="5" y="164"/>
                    <a:pt x="8" y="164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5"/>
                    <a:pt x="47" y="84"/>
                    <a:pt x="47" y="84"/>
                  </a:cubicBezTo>
                  <a:close/>
                  <a:moveTo>
                    <a:pt x="113" y="84"/>
                  </a:moveTo>
                  <a:cubicBezTo>
                    <a:pt x="113" y="84"/>
                    <a:pt x="112" y="85"/>
                    <a:pt x="112" y="8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152" y="164"/>
                    <a:pt x="152" y="164"/>
                    <a:pt x="152" y="164"/>
                  </a:cubicBezTo>
                  <a:cubicBezTo>
                    <a:pt x="155" y="164"/>
                    <a:pt x="158" y="163"/>
                    <a:pt x="160" y="163"/>
                  </a:cubicBezTo>
                  <a:cubicBezTo>
                    <a:pt x="160" y="128"/>
                    <a:pt x="141" y="97"/>
                    <a:pt x="113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0817" tIns="50408" rIns="100817" bIns="50408" numCol="1" anchor="t" anchorCtr="0" compatLnSpc="1">
              <a:prstTxWarp prst="textNoShape">
                <a:avLst/>
              </a:prstTxWarp>
            </a:bodyPr>
            <a:lstStyle/>
            <a:p>
              <a:endParaRPr lang="en-US" sz="2315" dirty="0"/>
            </a:p>
          </p:txBody>
        </p:sp>
        <p:sp>
          <p:nvSpPr>
            <p:cNvPr id="34" name="Freeform 160"/>
            <p:cNvSpPr>
              <a:spLocks noEditPoints="1"/>
            </p:cNvSpPr>
            <p:nvPr/>
          </p:nvSpPr>
          <p:spPr bwMode="auto">
            <a:xfrm>
              <a:off x="395495" y="2337361"/>
              <a:ext cx="531813" cy="538163"/>
            </a:xfrm>
            <a:custGeom>
              <a:avLst/>
              <a:gdLst>
                <a:gd name="T0" fmla="*/ 160 w 160"/>
                <a:gd name="T1" fmla="*/ 72 h 162"/>
                <a:gd name="T2" fmla="*/ 80 w 160"/>
                <a:gd name="T3" fmla="*/ 0 h 162"/>
                <a:gd name="T4" fmla="*/ 0 w 160"/>
                <a:gd name="T5" fmla="*/ 72 h 162"/>
                <a:gd name="T6" fmla="*/ 80 w 160"/>
                <a:gd name="T7" fmla="*/ 144 h 162"/>
                <a:gd name="T8" fmla="*/ 97 w 160"/>
                <a:gd name="T9" fmla="*/ 142 h 162"/>
                <a:gd name="T10" fmla="*/ 129 w 160"/>
                <a:gd name="T11" fmla="*/ 160 h 162"/>
                <a:gd name="T12" fmla="*/ 135 w 160"/>
                <a:gd name="T13" fmla="*/ 156 h 162"/>
                <a:gd name="T14" fmla="*/ 130 w 160"/>
                <a:gd name="T15" fmla="*/ 128 h 162"/>
                <a:gd name="T16" fmla="*/ 160 w 160"/>
                <a:gd name="T17" fmla="*/ 72 h 162"/>
                <a:gd name="T18" fmla="*/ 57 w 160"/>
                <a:gd name="T19" fmla="*/ 59 h 162"/>
                <a:gd name="T20" fmla="*/ 51 w 160"/>
                <a:gd name="T21" fmla="*/ 57 h 162"/>
                <a:gd name="T22" fmla="*/ 49 w 160"/>
                <a:gd name="T23" fmla="*/ 51 h 162"/>
                <a:gd name="T24" fmla="*/ 53 w 160"/>
                <a:gd name="T25" fmla="*/ 39 h 162"/>
                <a:gd name="T26" fmla="*/ 64 w 160"/>
                <a:gd name="T27" fmla="*/ 29 h 162"/>
                <a:gd name="T28" fmla="*/ 81 w 160"/>
                <a:gd name="T29" fmla="*/ 25 h 162"/>
                <a:gd name="T30" fmla="*/ 97 w 160"/>
                <a:gd name="T31" fmla="*/ 28 h 162"/>
                <a:gd name="T32" fmla="*/ 108 w 160"/>
                <a:gd name="T33" fmla="*/ 38 h 162"/>
                <a:gd name="T34" fmla="*/ 111 w 160"/>
                <a:gd name="T35" fmla="*/ 50 h 162"/>
                <a:gd name="T36" fmla="*/ 109 w 160"/>
                <a:gd name="T37" fmla="*/ 59 h 162"/>
                <a:gd name="T38" fmla="*/ 104 w 160"/>
                <a:gd name="T39" fmla="*/ 66 h 162"/>
                <a:gd name="T40" fmla="*/ 93 w 160"/>
                <a:gd name="T41" fmla="*/ 76 h 162"/>
                <a:gd name="T42" fmla="*/ 90 w 160"/>
                <a:gd name="T43" fmla="*/ 79 h 162"/>
                <a:gd name="T44" fmla="*/ 88 w 160"/>
                <a:gd name="T45" fmla="*/ 82 h 162"/>
                <a:gd name="T46" fmla="*/ 87 w 160"/>
                <a:gd name="T47" fmla="*/ 85 h 162"/>
                <a:gd name="T48" fmla="*/ 86 w 160"/>
                <a:gd name="T49" fmla="*/ 89 h 162"/>
                <a:gd name="T50" fmla="*/ 79 w 160"/>
                <a:gd name="T51" fmla="*/ 95 h 162"/>
                <a:gd name="T52" fmla="*/ 73 w 160"/>
                <a:gd name="T53" fmla="*/ 93 h 162"/>
                <a:gd name="T54" fmla="*/ 71 w 160"/>
                <a:gd name="T55" fmla="*/ 87 h 162"/>
                <a:gd name="T56" fmla="*/ 73 w 160"/>
                <a:gd name="T57" fmla="*/ 78 h 162"/>
                <a:gd name="T58" fmla="*/ 77 w 160"/>
                <a:gd name="T59" fmla="*/ 71 h 162"/>
                <a:gd name="T60" fmla="*/ 84 w 160"/>
                <a:gd name="T61" fmla="*/ 64 h 162"/>
                <a:gd name="T62" fmla="*/ 90 w 160"/>
                <a:gd name="T63" fmla="*/ 59 h 162"/>
                <a:gd name="T64" fmla="*/ 93 w 160"/>
                <a:gd name="T65" fmla="*/ 55 h 162"/>
                <a:gd name="T66" fmla="*/ 94 w 160"/>
                <a:gd name="T67" fmla="*/ 50 h 162"/>
                <a:gd name="T68" fmla="*/ 90 w 160"/>
                <a:gd name="T69" fmla="*/ 42 h 162"/>
                <a:gd name="T70" fmla="*/ 81 w 160"/>
                <a:gd name="T71" fmla="*/ 38 h 162"/>
                <a:gd name="T72" fmla="*/ 71 w 160"/>
                <a:gd name="T73" fmla="*/ 42 h 162"/>
                <a:gd name="T74" fmla="*/ 65 w 160"/>
                <a:gd name="T75" fmla="*/ 52 h 162"/>
                <a:gd name="T76" fmla="*/ 57 w 160"/>
                <a:gd name="T77" fmla="*/ 59 h 162"/>
                <a:gd name="T78" fmla="*/ 70 w 160"/>
                <a:gd name="T79" fmla="*/ 110 h 162"/>
                <a:gd name="T80" fmla="*/ 73 w 160"/>
                <a:gd name="T81" fmla="*/ 104 h 162"/>
                <a:gd name="T82" fmla="*/ 79 w 160"/>
                <a:gd name="T83" fmla="*/ 101 h 162"/>
                <a:gd name="T84" fmla="*/ 86 w 160"/>
                <a:gd name="T85" fmla="*/ 104 h 162"/>
                <a:gd name="T86" fmla="*/ 89 w 160"/>
                <a:gd name="T87" fmla="*/ 110 h 162"/>
                <a:gd name="T88" fmla="*/ 86 w 160"/>
                <a:gd name="T89" fmla="*/ 117 h 162"/>
                <a:gd name="T90" fmla="*/ 79 w 160"/>
                <a:gd name="T91" fmla="*/ 120 h 162"/>
                <a:gd name="T92" fmla="*/ 73 w 160"/>
                <a:gd name="T93" fmla="*/ 117 h 162"/>
                <a:gd name="T94" fmla="*/ 70 w 160"/>
                <a:gd name="T95" fmla="*/ 11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62">
                  <a:moveTo>
                    <a:pt x="160" y="72"/>
                  </a:moveTo>
                  <a:cubicBezTo>
                    <a:pt x="160" y="32"/>
                    <a:pt x="124" y="0"/>
                    <a:pt x="80" y="0"/>
                  </a:cubicBezTo>
                  <a:cubicBezTo>
                    <a:pt x="36" y="0"/>
                    <a:pt x="0" y="32"/>
                    <a:pt x="0" y="72"/>
                  </a:cubicBezTo>
                  <a:cubicBezTo>
                    <a:pt x="0" y="111"/>
                    <a:pt x="36" y="144"/>
                    <a:pt x="80" y="144"/>
                  </a:cubicBezTo>
                  <a:cubicBezTo>
                    <a:pt x="86" y="144"/>
                    <a:pt x="92" y="143"/>
                    <a:pt x="97" y="142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3" y="162"/>
                    <a:pt x="135" y="160"/>
                    <a:pt x="135" y="156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48" y="114"/>
                    <a:pt x="160" y="94"/>
                    <a:pt x="160" y="72"/>
                  </a:cubicBezTo>
                  <a:close/>
                  <a:moveTo>
                    <a:pt x="57" y="59"/>
                  </a:moveTo>
                  <a:cubicBezTo>
                    <a:pt x="55" y="59"/>
                    <a:pt x="53" y="58"/>
                    <a:pt x="51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47"/>
                    <a:pt x="50" y="43"/>
                    <a:pt x="53" y="39"/>
                  </a:cubicBezTo>
                  <a:cubicBezTo>
                    <a:pt x="55" y="35"/>
                    <a:pt x="59" y="32"/>
                    <a:pt x="64" y="29"/>
                  </a:cubicBezTo>
                  <a:cubicBezTo>
                    <a:pt x="69" y="26"/>
                    <a:pt x="74" y="25"/>
                    <a:pt x="81" y="25"/>
                  </a:cubicBezTo>
                  <a:cubicBezTo>
                    <a:pt x="87" y="25"/>
                    <a:pt x="92" y="26"/>
                    <a:pt x="97" y="28"/>
                  </a:cubicBezTo>
                  <a:cubicBezTo>
                    <a:pt x="102" y="31"/>
                    <a:pt x="105" y="34"/>
                    <a:pt x="108" y="38"/>
                  </a:cubicBezTo>
                  <a:cubicBezTo>
                    <a:pt x="110" y="41"/>
                    <a:pt x="111" y="46"/>
                    <a:pt x="111" y="50"/>
                  </a:cubicBezTo>
                  <a:cubicBezTo>
                    <a:pt x="111" y="54"/>
                    <a:pt x="111" y="57"/>
                    <a:pt x="109" y="59"/>
                  </a:cubicBezTo>
                  <a:cubicBezTo>
                    <a:pt x="108" y="62"/>
                    <a:pt x="106" y="64"/>
                    <a:pt x="104" y="66"/>
                  </a:cubicBezTo>
                  <a:cubicBezTo>
                    <a:pt x="102" y="68"/>
                    <a:pt x="99" y="72"/>
                    <a:pt x="93" y="76"/>
                  </a:cubicBezTo>
                  <a:cubicBezTo>
                    <a:pt x="92" y="77"/>
                    <a:pt x="91" y="79"/>
                    <a:pt x="90" y="79"/>
                  </a:cubicBezTo>
                  <a:cubicBezTo>
                    <a:pt x="89" y="80"/>
                    <a:pt x="89" y="81"/>
                    <a:pt x="88" y="82"/>
                  </a:cubicBezTo>
                  <a:cubicBezTo>
                    <a:pt x="88" y="83"/>
                    <a:pt x="87" y="84"/>
                    <a:pt x="87" y="85"/>
                  </a:cubicBezTo>
                  <a:cubicBezTo>
                    <a:pt x="87" y="85"/>
                    <a:pt x="87" y="87"/>
                    <a:pt x="86" y="89"/>
                  </a:cubicBezTo>
                  <a:cubicBezTo>
                    <a:pt x="85" y="93"/>
                    <a:pt x="83" y="95"/>
                    <a:pt x="79" y="95"/>
                  </a:cubicBezTo>
                  <a:cubicBezTo>
                    <a:pt x="77" y="95"/>
                    <a:pt x="75" y="95"/>
                    <a:pt x="73" y="93"/>
                  </a:cubicBezTo>
                  <a:cubicBezTo>
                    <a:pt x="72" y="92"/>
                    <a:pt x="71" y="90"/>
                    <a:pt x="71" y="87"/>
                  </a:cubicBezTo>
                  <a:cubicBezTo>
                    <a:pt x="71" y="83"/>
                    <a:pt x="72" y="80"/>
                    <a:pt x="73" y="78"/>
                  </a:cubicBezTo>
                  <a:cubicBezTo>
                    <a:pt x="74" y="75"/>
                    <a:pt x="75" y="73"/>
                    <a:pt x="77" y="71"/>
                  </a:cubicBezTo>
                  <a:cubicBezTo>
                    <a:pt x="79" y="69"/>
                    <a:pt x="81" y="67"/>
                    <a:pt x="84" y="64"/>
                  </a:cubicBezTo>
                  <a:cubicBezTo>
                    <a:pt x="87" y="62"/>
                    <a:pt x="89" y="60"/>
                    <a:pt x="90" y="59"/>
                  </a:cubicBezTo>
                  <a:cubicBezTo>
                    <a:pt x="91" y="58"/>
                    <a:pt x="92" y="56"/>
                    <a:pt x="93" y="55"/>
                  </a:cubicBezTo>
                  <a:cubicBezTo>
                    <a:pt x="94" y="54"/>
                    <a:pt x="94" y="52"/>
                    <a:pt x="94" y="50"/>
                  </a:cubicBezTo>
                  <a:cubicBezTo>
                    <a:pt x="94" y="47"/>
                    <a:pt x="93" y="44"/>
                    <a:pt x="90" y="42"/>
                  </a:cubicBezTo>
                  <a:cubicBezTo>
                    <a:pt x="88" y="39"/>
                    <a:pt x="85" y="38"/>
                    <a:pt x="81" y="38"/>
                  </a:cubicBezTo>
                  <a:cubicBezTo>
                    <a:pt x="76" y="38"/>
                    <a:pt x="73" y="39"/>
                    <a:pt x="71" y="42"/>
                  </a:cubicBezTo>
                  <a:cubicBezTo>
                    <a:pt x="69" y="44"/>
                    <a:pt x="67" y="48"/>
                    <a:pt x="65" y="52"/>
                  </a:cubicBezTo>
                  <a:cubicBezTo>
                    <a:pt x="64" y="57"/>
                    <a:pt x="61" y="59"/>
                    <a:pt x="57" y="59"/>
                  </a:cubicBezTo>
                  <a:close/>
                  <a:moveTo>
                    <a:pt x="70" y="110"/>
                  </a:moveTo>
                  <a:cubicBezTo>
                    <a:pt x="70" y="108"/>
                    <a:pt x="71" y="106"/>
                    <a:pt x="73" y="104"/>
                  </a:cubicBezTo>
                  <a:cubicBezTo>
                    <a:pt x="74" y="102"/>
                    <a:pt x="77" y="101"/>
                    <a:pt x="79" y="101"/>
                  </a:cubicBezTo>
                  <a:cubicBezTo>
                    <a:pt x="82" y="101"/>
                    <a:pt x="84" y="102"/>
                    <a:pt x="86" y="104"/>
                  </a:cubicBezTo>
                  <a:cubicBezTo>
                    <a:pt x="88" y="106"/>
                    <a:pt x="89" y="108"/>
                    <a:pt x="89" y="110"/>
                  </a:cubicBezTo>
                  <a:cubicBezTo>
                    <a:pt x="89" y="113"/>
                    <a:pt x="88" y="116"/>
                    <a:pt x="86" y="117"/>
                  </a:cubicBezTo>
                  <a:cubicBezTo>
                    <a:pt x="84" y="119"/>
                    <a:pt x="82" y="120"/>
                    <a:pt x="79" y="120"/>
                  </a:cubicBezTo>
                  <a:cubicBezTo>
                    <a:pt x="77" y="120"/>
                    <a:pt x="75" y="119"/>
                    <a:pt x="73" y="117"/>
                  </a:cubicBezTo>
                  <a:cubicBezTo>
                    <a:pt x="71" y="116"/>
                    <a:pt x="70" y="113"/>
                    <a:pt x="70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0817" tIns="50408" rIns="100817" bIns="50408" numCol="1" anchor="t" anchorCtr="0" compatLnSpc="1">
              <a:prstTxWarp prst="textNoShape">
                <a:avLst/>
              </a:prstTxWarp>
            </a:bodyPr>
            <a:lstStyle/>
            <a:p>
              <a:endParaRPr lang="en-US" sz="2315" dirty="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702199" y="4105655"/>
            <a:ext cx="923519" cy="757085"/>
            <a:chOff x="5278145" y="4248289"/>
            <a:chExt cx="999632" cy="819481"/>
          </a:xfrm>
          <a:solidFill>
            <a:srgbClr val="FFD200"/>
          </a:solidFill>
        </p:grpSpPr>
        <p:sp>
          <p:nvSpPr>
            <p:cNvPr id="36" name="Freeform 115"/>
            <p:cNvSpPr>
              <a:spLocks noEditPoints="1"/>
            </p:cNvSpPr>
            <p:nvPr/>
          </p:nvSpPr>
          <p:spPr bwMode="auto">
            <a:xfrm>
              <a:off x="5278145" y="4248289"/>
              <a:ext cx="780322" cy="675892"/>
            </a:xfrm>
            <a:custGeom>
              <a:avLst/>
              <a:gdLst>
                <a:gd name="T0" fmla="*/ 176 w 176"/>
                <a:gd name="T1" fmla="*/ 16 h 152"/>
                <a:gd name="T2" fmla="*/ 160 w 176"/>
                <a:gd name="T3" fmla="*/ 0 h 152"/>
                <a:gd name="T4" fmla="*/ 16 w 176"/>
                <a:gd name="T5" fmla="*/ 0 h 152"/>
                <a:gd name="T6" fmla="*/ 0 w 176"/>
                <a:gd name="T7" fmla="*/ 16 h 152"/>
                <a:gd name="T8" fmla="*/ 0 w 176"/>
                <a:gd name="T9" fmla="*/ 136 h 152"/>
                <a:gd name="T10" fmla="*/ 16 w 176"/>
                <a:gd name="T11" fmla="*/ 152 h 152"/>
                <a:gd name="T12" fmla="*/ 160 w 176"/>
                <a:gd name="T13" fmla="*/ 152 h 152"/>
                <a:gd name="T14" fmla="*/ 176 w 176"/>
                <a:gd name="T15" fmla="*/ 136 h 152"/>
                <a:gd name="T16" fmla="*/ 176 w 176"/>
                <a:gd name="T17" fmla="*/ 16 h 152"/>
                <a:gd name="T18" fmla="*/ 160 w 176"/>
                <a:gd name="T19" fmla="*/ 128 h 152"/>
                <a:gd name="T20" fmla="*/ 152 w 176"/>
                <a:gd name="T21" fmla="*/ 136 h 152"/>
                <a:gd name="T22" fmla="*/ 24 w 176"/>
                <a:gd name="T23" fmla="*/ 136 h 152"/>
                <a:gd name="T24" fmla="*/ 16 w 176"/>
                <a:gd name="T25" fmla="*/ 128 h 152"/>
                <a:gd name="T26" fmla="*/ 16 w 176"/>
                <a:gd name="T27" fmla="*/ 24 h 152"/>
                <a:gd name="T28" fmla="*/ 24 w 176"/>
                <a:gd name="T29" fmla="*/ 16 h 152"/>
                <a:gd name="T30" fmla="*/ 152 w 176"/>
                <a:gd name="T31" fmla="*/ 16 h 152"/>
                <a:gd name="T32" fmla="*/ 160 w 176"/>
                <a:gd name="T33" fmla="*/ 24 h 152"/>
                <a:gd name="T34" fmla="*/ 160 w 176"/>
                <a:gd name="T35" fmla="*/ 128 h 152"/>
                <a:gd name="T36" fmla="*/ 120 w 176"/>
                <a:gd name="T37" fmla="*/ 124 h 152"/>
                <a:gd name="T38" fmla="*/ 120 w 176"/>
                <a:gd name="T39" fmla="*/ 124 h 152"/>
                <a:gd name="T40" fmla="*/ 116 w 176"/>
                <a:gd name="T41" fmla="*/ 120 h 152"/>
                <a:gd name="T42" fmla="*/ 107 w 176"/>
                <a:gd name="T43" fmla="*/ 50 h 152"/>
                <a:gd name="T44" fmla="*/ 100 w 176"/>
                <a:gd name="T45" fmla="*/ 65 h 152"/>
                <a:gd name="T46" fmla="*/ 98 w 176"/>
                <a:gd name="T47" fmla="*/ 68 h 152"/>
                <a:gd name="T48" fmla="*/ 87 w 176"/>
                <a:gd name="T49" fmla="*/ 71 h 152"/>
                <a:gd name="T50" fmla="*/ 76 w 176"/>
                <a:gd name="T51" fmla="*/ 93 h 152"/>
                <a:gd name="T52" fmla="*/ 72 w 176"/>
                <a:gd name="T53" fmla="*/ 96 h 152"/>
                <a:gd name="T54" fmla="*/ 69 w 176"/>
                <a:gd name="T55" fmla="*/ 93 h 152"/>
                <a:gd name="T56" fmla="*/ 60 w 176"/>
                <a:gd name="T57" fmla="*/ 60 h 152"/>
                <a:gd name="T58" fmla="*/ 52 w 176"/>
                <a:gd name="T59" fmla="*/ 77 h 152"/>
                <a:gd name="T60" fmla="*/ 48 w 176"/>
                <a:gd name="T61" fmla="*/ 80 h 152"/>
                <a:gd name="T62" fmla="*/ 24 w 176"/>
                <a:gd name="T63" fmla="*/ 80 h 152"/>
                <a:gd name="T64" fmla="*/ 20 w 176"/>
                <a:gd name="T65" fmla="*/ 76 h 152"/>
                <a:gd name="T66" fmla="*/ 24 w 176"/>
                <a:gd name="T67" fmla="*/ 72 h 152"/>
                <a:gd name="T68" fmla="*/ 46 w 176"/>
                <a:gd name="T69" fmla="*/ 72 h 152"/>
                <a:gd name="T70" fmla="*/ 57 w 176"/>
                <a:gd name="T71" fmla="*/ 46 h 152"/>
                <a:gd name="T72" fmla="*/ 61 w 176"/>
                <a:gd name="T73" fmla="*/ 44 h 152"/>
                <a:gd name="T74" fmla="*/ 64 w 176"/>
                <a:gd name="T75" fmla="*/ 47 h 152"/>
                <a:gd name="T76" fmla="*/ 74 w 176"/>
                <a:gd name="T77" fmla="*/ 81 h 152"/>
                <a:gd name="T78" fmla="*/ 81 w 176"/>
                <a:gd name="T79" fmla="*/ 66 h 152"/>
                <a:gd name="T80" fmla="*/ 83 w 176"/>
                <a:gd name="T81" fmla="*/ 64 h 152"/>
                <a:gd name="T82" fmla="*/ 93 w 176"/>
                <a:gd name="T83" fmla="*/ 60 h 152"/>
                <a:gd name="T84" fmla="*/ 105 w 176"/>
                <a:gd name="T85" fmla="*/ 34 h 152"/>
                <a:gd name="T86" fmla="*/ 109 w 176"/>
                <a:gd name="T87" fmla="*/ 32 h 152"/>
                <a:gd name="T88" fmla="*/ 112 w 176"/>
                <a:gd name="T89" fmla="*/ 35 h 152"/>
                <a:gd name="T90" fmla="*/ 121 w 176"/>
                <a:gd name="T91" fmla="*/ 96 h 152"/>
                <a:gd name="T92" fmla="*/ 125 w 176"/>
                <a:gd name="T93" fmla="*/ 79 h 152"/>
                <a:gd name="T94" fmla="*/ 128 w 176"/>
                <a:gd name="T95" fmla="*/ 76 h 152"/>
                <a:gd name="T96" fmla="*/ 152 w 176"/>
                <a:gd name="T97" fmla="*/ 76 h 152"/>
                <a:gd name="T98" fmla="*/ 156 w 176"/>
                <a:gd name="T99" fmla="*/ 80 h 152"/>
                <a:gd name="T100" fmla="*/ 152 w 176"/>
                <a:gd name="T101" fmla="*/ 84 h 152"/>
                <a:gd name="T102" fmla="*/ 132 w 176"/>
                <a:gd name="T103" fmla="*/ 84 h 152"/>
                <a:gd name="T104" fmla="*/ 124 w 176"/>
                <a:gd name="T105" fmla="*/ 120 h 152"/>
                <a:gd name="T106" fmla="*/ 120 w 176"/>
                <a:gd name="T107" fmla="*/ 12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" h="152">
                  <a:moveTo>
                    <a:pt x="176" y="16"/>
                  </a:moveTo>
                  <a:cubicBezTo>
                    <a:pt x="176" y="7"/>
                    <a:pt x="169" y="0"/>
                    <a:pt x="16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8" y="152"/>
                    <a:pt x="16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9" y="152"/>
                    <a:pt x="176" y="145"/>
                    <a:pt x="176" y="136"/>
                  </a:cubicBezTo>
                  <a:lnTo>
                    <a:pt x="176" y="16"/>
                  </a:lnTo>
                  <a:close/>
                  <a:moveTo>
                    <a:pt x="160" y="128"/>
                  </a:moveTo>
                  <a:cubicBezTo>
                    <a:pt x="160" y="132"/>
                    <a:pt x="157" y="136"/>
                    <a:pt x="152" y="136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0" y="136"/>
                    <a:pt x="16" y="132"/>
                    <a:pt x="16" y="1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19"/>
                    <a:pt x="20" y="16"/>
                    <a:pt x="24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7" y="16"/>
                    <a:pt x="160" y="19"/>
                    <a:pt x="160" y="24"/>
                  </a:cubicBezTo>
                  <a:lnTo>
                    <a:pt x="160" y="128"/>
                  </a:lnTo>
                  <a:close/>
                  <a:moveTo>
                    <a:pt x="120" y="124"/>
                  </a:moveTo>
                  <a:cubicBezTo>
                    <a:pt x="120" y="124"/>
                    <a:pt x="120" y="124"/>
                    <a:pt x="120" y="124"/>
                  </a:cubicBezTo>
                  <a:cubicBezTo>
                    <a:pt x="118" y="124"/>
                    <a:pt x="117" y="122"/>
                    <a:pt x="116" y="12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6"/>
                    <a:pt x="99" y="67"/>
                    <a:pt x="98" y="68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5" y="95"/>
                    <a:pt x="74" y="96"/>
                    <a:pt x="72" y="96"/>
                  </a:cubicBezTo>
                  <a:cubicBezTo>
                    <a:pt x="70" y="96"/>
                    <a:pt x="69" y="94"/>
                    <a:pt x="69" y="93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9"/>
                    <a:pt x="50" y="80"/>
                    <a:pt x="48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2" y="80"/>
                    <a:pt x="20" y="78"/>
                    <a:pt x="20" y="76"/>
                  </a:cubicBezTo>
                  <a:cubicBezTo>
                    <a:pt x="20" y="74"/>
                    <a:pt x="22" y="72"/>
                    <a:pt x="24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5"/>
                    <a:pt x="59" y="44"/>
                    <a:pt x="61" y="44"/>
                  </a:cubicBezTo>
                  <a:cubicBezTo>
                    <a:pt x="62" y="44"/>
                    <a:pt x="64" y="45"/>
                    <a:pt x="64" y="47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1" y="65"/>
                    <a:pt x="82" y="64"/>
                    <a:pt x="83" y="64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5" y="32"/>
                    <a:pt x="107" y="32"/>
                    <a:pt x="109" y="32"/>
                  </a:cubicBezTo>
                  <a:cubicBezTo>
                    <a:pt x="111" y="32"/>
                    <a:pt x="112" y="33"/>
                    <a:pt x="112" y="35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5" y="77"/>
                    <a:pt x="127" y="76"/>
                    <a:pt x="128" y="76"/>
                  </a:cubicBezTo>
                  <a:cubicBezTo>
                    <a:pt x="152" y="76"/>
                    <a:pt x="152" y="76"/>
                    <a:pt x="152" y="76"/>
                  </a:cubicBezTo>
                  <a:cubicBezTo>
                    <a:pt x="155" y="76"/>
                    <a:pt x="156" y="78"/>
                    <a:pt x="156" y="80"/>
                  </a:cubicBezTo>
                  <a:cubicBezTo>
                    <a:pt x="156" y="82"/>
                    <a:pt x="155" y="84"/>
                    <a:pt x="152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22"/>
                    <a:pt x="122" y="124"/>
                    <a:pt x="120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0817" tIns="50408" rIns="100817" bIns="50408" numCol="1" anchor="t" anchorCtr="0" compatLnSpc="1">
              <a:prstTxWarp prst="textNoShape">
                <a:avLst/>
              </a:prstTxWarp>
            </a:bodyPr>
            <a:lstStyle/>
            <a:p>
              <a:endParaRPr lang="en-US" sz="2315" dirty="0"/>
            </a:p>
          </p:txBody>
        </p:sp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5839157" y="4627864"/>
              <a:ext cx="438620" cy="439906"/>
            </a:xfrm>
            <a:custGeom>
              <a:avLst/>
              <a:gdLst>
                <a:gd name="T0" fmla="*/ 126 w 127"/>
                <a:gd name="T1" fmla="*/ 109 h 127"/>
                <a:gd name="T2" fmla="*/ 104 w 127"/>
                <a:gd name="T3" fmla="*/ 86 h 127"/>
                <a:gd name="T4" fmla="*/ 112 w 127"/>
                <a:gd name="T5" fmla="*/ 56 h 127"/>
                <a:gd name="T6" fmla="*/ 56 w 127"/>
                <a:gd name="T7" fmla="*/ 0 h 127"/>
                <a:gd name="T8" fmla="*/ 0 w 127"/>
                <a:gd name="T9" fmla="*/ 56 h 127"/>
                <a:gd name="T10" fmla="*/ 56 w 127"/>
                <a:gd name="T11" fmla="*/ 112 h 127"/>
                <a:gd name="T12" fmla="*/ 87 w 127"/>
                <a:gd name="T13" fmla="*/ 104 h 127"/>
                <a:gd name="T14" fmla="*/ 109 w 127"/>
                <a:gd name="T15" fmla="*/ 126 h 127"/>
                <a:gd name="T16" fmla="*/ 114 w 127"/>
                <a:gd name="T17" fmla="*/ 126 h 127"/>
                <a:gd name="T18" fmla="*/ 126 w 127"/>
                <a:gd name="T19" fmla="*/ 114 h 127"/>
                <a:gd name="T20" fmla="*/ 126 w 127"/>
                <a:gd name="T21" fmla="*/ 109 h 127"/>
                <a:gd name="T22" fmla="*/ 56 w 127"/>
                <a:gd name="T23" fmla="*/ 96 h 127"/>
                <a:gd name="T24" fmla="*/ 16 w 127"/>
                <a:gd name="T25" fmla="*/ 56 h 127"/>
                <a:gd name="T26" fmla="*/ 56 w 127"/>
                <a:gd name="T27" fmla="*/ 16 h 127"/>
                <a:gd name="T28" fmla="*/ 96 w 127"/>
                <a:gd name="T29" fmla="*/ 56 h 127"/>
                <a:gd name="T30" fmla="*/ 56 w 127"/>
                <a:gd name="T31" fmla="*/ 9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127">
                  <a:moveTo>
                    <a:pt x="126" y="109"/>
                  </a:moveTo>
                  <a:cubicBezTo>
                    <a:pt x="104" y="86"/>
                    <a:pt x="104" y="86"/>
                    <a:pt x="104" y="86"/>
                  </a:cubicBezTo>
                  <a:cubicBezTo>
                    <a:pt x="109" y="78"/>
                    <a:pt x="112" y="67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2"/>
                    <a:pt x="56" y="112"/>
                  </a:cubicBezTo>
                  <a:cubicBezTo>
                    <a:pt x="67" y="112"/>
                    <a:pt x="78" y="109"/>
                    <a:pt x="87" y="104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7"/>
                    <a:pt x="113" y="127"/>
                    <a:pt x="114" y="126"/>
                  </a:cubicBezTo>
                  <a:cubicBezTo>
                    <a:pt x="126" y="114"/>
                    <a:pt x="126" y="114"/>
                    <a:pt x="126" y="114"/>
                  </a:cubicBezTo>
                  <a:cubicBezTo>
                    <a:pt x="127" y="113"/>
                    <a:pt x="127" y="110"/>
                    <a:pt x="126" y="109"/>
                  </a:cubicBezTo>
                  <a:close/>
                  <a:moveTo>
                    <a:pt x="56" y="96"/>
                  </a:moveTo>
                  <a:cubicBezTo>
                    <a:pt x="34" y="96"/>
                    <a:pt x="16" y="78"/>
                    <a:pt x="16" y="56"/>
                  </a:cubicBezTo>
                  <a:cubicBezTo>
                    <a:pt x="16" y="34"/>
                    <a:pt x="34" y="16"/>
                    <a:pt x="56" y="16"/>
                  </a:cubicBezTo>
                  <a:cubicBezTo>
                    <a:pt x="78" y="16"/>
                    <a:pt x="96" y="34"/>
                    <a:pt x="96" y="56"/>
                  </a:cubicBezTo>
                  <a:cubicBezTo>
                    <a:pt x="96" y="78"/>
                    <a:pt x="78" y="96"/>
                    <a:pt x="56" y="96"/>
                  </a:cubicBezTo>
                  <a:close/>
                </a:path>
              </a:pathLst>
            </a:custGeom>
            <a:grp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vert="horz" wrap="square" lIns="100817" tIns="50408" rIns="100817" bIns="50408" numCol="1" anchor="t" anchorCtr="0" compatLnSpc="1">
              <a:prstTxWarp prst="textNoShape">
                <a:avLst/>
              </a:prstTxWarp>
            </a:bodyPr>
            <a:lstStyle/>
            <a:p>
              <a:endParaRPr lang="en-US" sz="2315" dirty="0"/>
            </a:p>
          </p:txBody>
        </p:sp>
      </p:grpSp>
      <p:grpSp>
        <p:nvGrpSpPr>
          <p:cNvPr id="38" name="Groupe 125"/>
          <p:cNvGrpSpPr/>
          <p:nvPr/>
        </p:nvGrpSpPr>
        <p:grpSpPr>
          <a:xfrm>
            <a:off x="7107947" y="4101465"/>
            <a:ext cx="1155367" cy="757873"/>
            <a:chOff x="3778250" y="1936750"/>
            <a:chExt cx="1531938" cy="1004888"/>
          </a:xfrm>
        </p:grpSpPr>
        <p:sp>
          <p:nvSpPr>
            <p:cNvPr id="39" name="Oval 46"/>
            <p:cNvSpPr>
              <a:spLocks noChangeArrowheads="1"/>
            </p:cNvSpPr>
            <p:nvPr/>
          </p:nvSpPr>
          <p:spPr bwMode="auto">
            <a:xfrm>
              <a:off x="4408488" y="2049463"/>
              <a:ext cx="350838" cy="361950"/>
            </a:xfrm>
            <a:prstGeom prst="ellipse">
              <a:avLst/>
            </a:prstGeom>
            <a:solidFill>
              <a:srgbClr val="FFD2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4094163" y="1936750"/>
              <a:ext cx="844550" cy="1004888"/>
            </a:xfrm>
            <a:custGeom>
              <a:avLst/>
              <a:gdLst/>
              <a:ahLst/>
              <a:cxnLst>
                <a:cxn ang="0">
                  <a:pos x="75" y="85"/>
                </a:cxn>
                <a:cxn ang="0">
                  <a:pos x="66" y="51"/>
                </a:cxn>
                <a:cxn ang="0">
                  <a:pos x="57" y="46"/>
                </a:cxn>
                <a:cxn ang="0">
                  <a:pos x="31" y="46"/>
                </a:cxn>
                <a:cxn ang="0">
                  <a:pos x="29" y="46"/>
                </a:cxn>
                <a:cxn ang="0">
                  <a:pos x="10" y="5"/>
                </a:cxn>
                <a:cxn ang="0">
                  <a:pos x="2" y="6"/>
                </a:cxn>
                <a:cxn ang="0">
                  <a:pos x="20" y="69"/>
                </a:cxn>
                <a:cxn ang="0">
                  <a:pos x="20" y="86"/>
                </a:cxn>
                <a:cxn ang="0">
                  <a:pos x="22" y="89"/>
                </a:cxn>
                <a:cxn ang="0">
                  <a:pos x="71" y="89"/>
                </a:cxn>
                <a:cxn ang="0">
                  <a:pos x="75" y="85"/>
                </a:cxn>
              </a:cxnLst>
              <a:rect l="0" t="0" r="r" b="b"/>
              <a:pathLst>
                <a:path w="75" h="89">
                  <a:moveTo>
                    <a:pt x="75" y="85"/>
                  </a:moveTo>
                  <a:cubicBezTo>
                    <a:pt x="75" y="78"/>
                    <a:pt x="75" y="65"/>
                    <a:pt x="66" y="51"/>
                  </a:cubicBezTo>
                  <a:cubicBezTo>
                    <a:pt x="66" y="51"/>
                    <a:pt x="64" y="46"/>
                    <a:pt x="57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29" y="46"/>
                    <a:pt x="29" y="46"/>
                  </a:cubicBezTo>
                  <a:cubicBezTo>
                    <a:pt x="15" y="34"/>
                    <a:pt x="11" y="10"/>
                    <a:pt x="10" y="5"/>
                  </a:cubicBezTo>
                  <a:cubicBezTo>
                    <a:pt x="9" y="0"/>
                    <a:pt x="2" y="1"/>
                    <a:pt x="2" y="6"/>
                  </a:cubicBezTo>
                  <a:cubicBezTo>
                    <a:pt x="0" y="44"/>
                    <a:pt x="20" y="59"/>
                    <a:pt x="20" y="69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8"/>
                    <a:pt x="21" y="89"/>
                    <a:pt x="22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5" y="89"/>
                    <a:pt x="75" y="85"/>
                  </a:cubicBezTo>
                </a:path>
              </a:pathLst>
            </a:custGeom>
            <a:solidFill>
              <a:srgbClr val="FFD2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Oval 48"/>
            <p:cNvSpPr>
              <a:spLocks noChangeArrowheads="1"/>
            </p:cNvSpPr>
            <p:nvPr/>
          </p:nvSpPr>
          <p:spPr bwMode="auto">
            <a:xfrm>
              <a:off x="4916488" y="2151063"/>
              <a:ext cx="258763" cy="260350"/>
            </a:xfrm>
            <a:prstGeom prst="ellipse">
              <a:avLst/>
            </a:prstGeom>
            <a:solidFill>
              <a:srgbClr val="FFD5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3902075" y="2151063"/>
              <a:ext cx="214313" cy="260350"/>
            </a:xfrm>
            <a:custGeom>
              <a:avLst/>
              <a:gdLst/>
              <a:ahLst/>
              <a:cxnLst>
                <a:cxn ang="0">
                  <a:pos x="11" y="23"/>
                </a:cxn>
                <a:cxn ang="0">
                  <a:pos x="19" y="20"/>
                </a:cxn>
                <a:cxn ang="0">
                  <a:pos x="15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11" y="23"/>
                </a:cxn>
              </a:cxnLst>
              <a:rect l="0" t="0" r="r" b="b"/>
              <a:pathLst>
                <a:path w="19" h="23">
                  <a:moveTo>
                    <a:pt x="11" y="23"/>
                  </a:moveTo>
                  <a:cubicBezTo>
                    <a:pt x="14" y="23"/>
                    <a:pt x="17" y="22"/>
                    <a:pt x="19" y="20"/>
                  </a:cubicBezTo>
                  <a:cubicBezTo>
                    <a:pt x="17" y="15"/>
                    <a:pt x="15" y="8"/>
                    <a:pt x="15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</a:path>
              </a:pathLst>
            </a:custGeom>
            <a:solidFill>
              <a:srgbClr val="FFD5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3778250" y="2444750"/>
              <a:ext cx="484188" cy="304800"/>
            </a:xfrm>
            <a:custGeom>
              <a:avLst/>
              <a:gdLst/>
              <a:ahLst/>
              <a:cxnLst>
                <a:cxn ang="0">
                  <a:pos x="43" y="24"/>
                </a:cxn>
                <a:cxn ang="0">
                  <a:pos x="39" y="14"/>
                </a:cxn>
                <a:cxn ang="0">
                  <a:pos x="32" y="0"/>
                </a:cxn>
                <a:cxn ang="0">
                  <a:pos x="22" y="0"/>
                </a:cxn>
                <a:cxn ang="0">
                  <a:pos x="13" y="0"/>
                </a:cxn>
                <a:cxn ang="0">
                  <a:pos x="6" y="3"/>
                </a:cxn>
                <a:cxn ang="0">
                  <a:pos x="0" y="24"/>
                </a:cxn>
                <a:cxn ang="0">
                  <a:pos x="3" y="27"/>
                </a:cxn>
                <a:cxn ang="0">
                  <a:pos x="22" y="27"/>
                </a:cxn>
                <a:cxn ang="0">
                  <a:pos x="42" y="27"/>
                </a:cxn>
                <a:cxn ang="0">
                  <a:pos x="43" y="27"/>
                </a:cxn>
                <a:cxn ang="0">
                  <a:pos x="43" y="24"/>
                </a:cxn>
              </a:cxnLst>
              <a:rect l="0" t="0" r="r" b="b"/>
              <a:pathLst>
                <a:path w="43" h="27">
                  <a:moveTo>
                    <a:pt x="43" y="24"/>
                  </a:moveTo>
                  <a:cubicBezTo>
                    <a:pt x="43" y="22"/>
                    <a:pt x="41" y="18"/>
                    <a:pt x="39" y="14"/>
                  </a:cubicBezTo>
                  <a:cubicBezTo>
                    <a:pt x="37" y="10"/>
                    <a:pt x="34" y="5"/>
                    <a:pt x="3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6" y="3"/>
                    <a:pt x="6" y="3"/>
                  </a:cubicBezTo>
                  <a:cubicBezTo>
                    <a:pt x="0" y="12"/>
                    <a:pt x="0" y="20"/>
                    <a:pt x="0" y="24"/>
                  </a:cubicBezTo>
                  <a:cubicBezTo>
                    <a:pt x="0" y="27"/>
                    <a:pt x="3" y="27"/>
                    <a:pt x="3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3" y="27"/>
                    <a:pt x="43" y="27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D5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auto">
            <a:xfrm>
              <a:off x="4872038" y="2444750"/>
              <a:ext cx="438150" cy="304800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26" y="0"/>
                </a:cxn>
                <a:cxn ang="0">
                  <a:pos x="16" y="0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0" y="27"/>
                </a:cxn>
                <a:cxn ang="0">
                  <a:pos x="16" y="27"/>
                </a:cxn>
                <a:cxn ang="0">
                  <a:pos x="36" y="27"/>
                </a:cxn>
                <a:cxn ang="0">
                  <a:pos x="38" y="24"/>
                </a:cxn>
                <a:cxn ang="0">
                  <a:pos x="32" y="3"/>
                </a:cxn>
              </a:cxnLst>
              <a:rect l="0" t="0" r="r" b="b"/>
              <a:pathLst>
                <a:path w="39" h="27">
                  <a:moveTo>
                    <a:pt x="32" y="3"/>
                  </a:moveTo>
                  <a:cubicBezTo>
                    <a:pt x="32" y="3"/>
                    <a:pt x="30" y="0"/>
                    <a:pt x="2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7" y="12"/>
                    <a:pt x="9" y="20"/>
                    <a:pt x="1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8" y="27"/>
                    <a:pt x="38" y="24"/>
                  </a:cubicBezTo>
                  <a:cubicBezTo>
                    <a:pt x="38" y="20"/>
                    <a:pt x="39" y="12"/>
                    <a:pt x="32" y="3"/>
                  </a:cubicBezTo>
                </a:path>
              </a:pathLst>
            </a:custGeom>
            <a:solidFill>
              <a:srgbClr val="FFD5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5" name="Groupe 1116"/>
          <p:cNvGrpSpPr/>
          <p:nvPr/>
        </p:nvGrpSpPr>
        <p:grpSpPr>
          <a:xfrm>
            <a:off x="8750808" y="4030796"/>
            <a:ext cx="987552" cy="828542"/>
            <a:chOff x="2408238" y="5640388"/>
            <a:chExt cx="374649" cy="314325"/>
          </a:xfrm>
          <a:solidFill>
            <a:srgbClr val="FFD200"/>
          </a:solidFill>
        </p:grpSpPr>
        <p:sp>
          <p:nvSpPr>
            <p:cNvPr id="46" name="Freeform 90"/>
            <p:cNvSpPr>
              <a:spLocks/>
            </p:cNvSpPr>
            <p:nvPr/>
          </p:nvSpPr>
          <p:spPr bwMode="auto">
            <a:xfrm>
              <a:off x="2408238" y="5797550"/>
              <a:ext cx="266700" cy="153987"/>
            </a:xfrm>
            <a:custGeom>
              <a:avLst/>
              <a:gdLst>
                <a:gd name="T0" fmla="*/ 25 w 71"/>
                <a:gd name="T1" fmla="*/ 16 h 41"/>
                <a:gd name="T2" fmla="*/ 30 w 71"/>
                <a:gd name="T3" fmla="*/ 16 h 41"/>
                <a:gd name="T4" fmla="*/ 27 w 71"/>
                <a:gd name="T5" fmla="*/ 10 h 41"/>
                <a:gd name="T6" fmla="*/ 30 w 71"/>
                <a:gd name="T7" fmla="*/ 4 h 41"/>
                <a:gd name="T8" fmla="*/ 37 w 71"/>
                <a:gd name="T9" fmla="*/ 5 h 41"/>
                <a:gd name="T10" fmla="*/ 39 w 71"/>
                <a:gd name="T11" fmla="*/ 10 h 41"/>
                <a:gd name="T12" fmla="*/ 36 w 71"/>
                <a:gd name="T13" fmla="*/ 16 h 41"/>
                <a:gd name="T14" fmla="*/ 44 w 71"/>
                <a:gd name="T15" fmla="*/ 21 h 41"/>
                <a:gd name="T16" fmla="*/ 51 w 71"/>
                <a:gd name="T17" fmla="*/ 20 h 41"/>
                <a:gd name="T18" fmla="*/ 48 w 71"/>
                <a:gd name="T19" fmla="*/ 15 h 41"/>
                <a:gd name="T20" fmla="*/ 50 w 71"/>
                <a:gd name="T21" fmla="*/ 8 h 41"/>
                <a:gd name="T22" fmla="*/ 59 w 71"/>
                <a:gd name="T23" fmla="*/ 8 h 41"/>
                <a:gd name="T24" fmla="*/ 61 w 71"/>
                <a:gd name="T25" fmla="*/ 15 h 41"/>
                <a:gd name="T26" fmla="*/ 60 w 71"/>
                <a:gd name="T27" fmla="*/ 18 h 41"/>
                <a:gd name="T28" fmla="*/ 58 w 71"/>
                <a:gd name="T29" fmla="*/ 20 h 41"/>
                <a:gd name="T30" fmla="*/ 67 w 71"/>
                <a:gd name="T31" fmla="*/ 27 h 41"/>
                <a:gd name="T32" fmla="*/ 71 w 71"/>
                <a:gd name="T33" fmla="*/ 41 h 41"/>
                <a:gd name="T34" fmla="*/ 51 w 71"/>
                <a:gd name="T35" fmla="*/ 40 h 41"/>
                <a:gd name="T36" fmla="*/ 41 w 71"/>
                <a:gd name="T37" fmla="*/ 38 h 41"/>
                <a:gd name="T38" fmla="*/ 38 w 71"/>
                <a:gd name="T39" fmla="*/ 34 h 41"/>
                <a:gd name="T40" fmla="*/ 28 w 71"/>
                <a:gd name="T41" fmla="*/ 33 h 41"/>
                <a:gd name="T42" fmla="*/ 22 w 71"/>
                <a:gd name="T43" fmla="*/ 32 h 41"/>
                <a:gd name="T44" fmla="*/ 18 w 71"/>
                <a:gd name="T45" fmla="*/ 28 h 41"/>
                <a:gd name="T46" fmla="*/ 4 w 71"/>
                <a:gd name="T47" fmla="*/ 26 h 41"/>
                <a:gd name="T48" fmla="*/ 1 w 71"/>
                <a:gd name="T49" fmla="*/ 22 h 41"/>
                <a:gd name="T50" fmla="*/ 1 w 71"/>
                <a:gd name="T51" fmla="*/ 18 h 41"/>
                <a:gd name="T52" fmla="*/ 11 w 71"/>
                <a:gd name="T53" fmla="*/ 12 h 41"/>
                <a:gd name="T54" fmla="*/ 10 w 71"/>
                <a:gd name="T55" fmla="*/ 2 h 41"/>
                <a:gd name="T56" fmla="*/ 17 w 71"/>
                <a:gd name="T57" fmla="*/ 2 h 41"/>
                <a:gd name="T58" fmla="*/ 17 w 71"/>
                <a:gd name="T59" fmla="*/ 11 h 41"/>
                <a:gd name="T60" fmla="*/ 25 w 71"/>
                <a:gd name="T61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41">
                  <a:moveTo>
                    <a:pt x="25" y="16"/>
                  </a:moveTo>
                  <a:cubicBezTo>
                    <a:pt x="26" y="16"/>
                    <a:pt x="28" y="16"/>
                    <a:pt x="30" y="16"/>
                  </a:cubicBezTo>
                  <a:cubicBezTo>
                    <a:pt x="29" y="14"/>
                    <a:pt x="28" y="12"/>
                    <a:pt x="27" y="10"/>
                  </a:cubicBezTo>
                  <a:cubicBezTo>
                    <a:pt x="26" y="8"/>
                    <a:pt x="27" y="6"/>
                    <a:pt x="30" y="4"/>
                  </a:cubicBezTo>
                  <a:cubicBezTo>
                    <a:pt x="32" y="3"/>
                    <a:pt x="35" y="3"/>
                    <a:pt x="37" y="5"/>
                  </a:cubicBezTo>
                  <a:cubicBezTo>
                    <a:pt x="39" y="6"/>
                    <a:pt x="40" y="8"/>
                    <a:pt x="39" y="10"/>
                  </a:cubicBezTo>
                  <a:cubicBezTo>
                    <a:pt x="39" y="12"/>
                    <a:pt x="37" y="14"/>
                    <a:pt x="36" y="16"/>
                  </a:cubicBezTo>
                  <a:cubicBezTo>
                    <a:pt x="40" y="16"/>
                    <a:pt x="43" y="18"/>
                    <a:pt x="44" y="21"/>
                  </a:cubicBezTo>
                  <a:cubicBezTo>
                    <a:pt x="47" y="21"/>
                    <a:pt x="49" y="21"/>
                    <a:pt x="51" y="20"/>
                  </a:cubicBezTo>
                  <a:cubicBezTo>
                    <a:pt x="50" y="19"/>
                    <a:pt x="49" y="17"/>
                    <a:pt x="48" y="15"/>
                  </a:cubicBezTo>
                  <a:cubicBezTo>
                    <a:pt x="47" y="12"/>
                    <a:pt x="48" y="9"/>
                    <a:pt x="50" y="8"/>
                  </a:cubicBezTo>
                  <a:cubicBezTo>
                    <a:pt x="53" y="6"/>
                    <a:pt x="57" y="6"/>
                    <a:pt x="59" y="8"/>
                  </a:cubicBezTo>
                  <a:cubicBezTo>
                    <a:pt x="62" y="9"/>
                    <a:pt x="63" y="12"/>
                    <a:pt x="61" y="15"/>
                  </a:cubicBezTo>
                  <a:cubicBezTo>
                    <a:pt x="61" y="16"/>
                    <a:pt x="61" y="17"/>
                    <a:pt x="60" y="18"/>
                  </a:cubicBezTo>
                  <a:cubicBezTo>
                    <a:pt x="59" y="19"/>
                    <a:pt x="58" y="19"/>
                    <a:pt x="58" y="20"/>
                  </a:cubicBezTo>
                  <a:cubicBezTo>
                    <a:pt x="63" y="21"/>
                    <a:pt x="65" y="23"/>
                    <a:pt x="67" y="27"/>
                  </a:cubicBezTo>
                  <a:cubicBezTo>
                    <a:pt x="69" y="31"/>
                    <a:pt x="71" y="36"/>
                    <a:pt x="71" y="41"/>
                  </a:cubicBezTo>
                  <a:cubicBezTo>
                    <a:pt x="65" y="41"/>
                    <a:pt x="58" y="41"/>
                    <a:pt x="51" y="40"/>
                  </a:cubicBezTo>
                  <a:cubicBezTo>
                    <a:pt x="48" y="40"/>
                    <a:pt x="45" y="39"/>
                    <a:pt x="41" y="38"/>
                  </a:cubicBezTo>
                  <a:cubicBezTo>
                    <a:pt x="38" y="38"/>
                    <a:pt x="38" y="37"/>
                    <a:pt x="38" y="34"/>
                  </a:cubicBezTo>
                  <a:cubicBezTo>
                    <a:pt x="35" y="34"/>
                    <a:pt x="31" y="34"/>
                    <a:pt x="28" y="33"/>
                  </a:cubicBezTo>
                  <a:cubicBezTo>
                    <a:pt x="26" y="33"/>
                    <a:pt x="24" y="33"/>
                    <a:pt x="22" y="32"/>
                  </a:cubicBezTo>
                  <a:cubicBezTo>
                    <a:pt x="20" y="32"/>
                    <a:pt x="18" y="31"/>
                    <a:pt x="18" y="28"/>
                  </a:cubicBezTo>
                  <a:cubicBezTo>
                    <a:pt x="13" y="28"/>
                    <a:pt x="9" y="27"/>
                    <a:pt x="4" y="26"/>
                  </a:cubicBezTo>
                  <a:cubicBezTo>
                    <a:pt x="1" y="26"/>
                    <a:pt x="0" y="25"/>
                    <a:pt x="1" y="22"/>
                  </a:cubicBezTo>
                  <a:cubicBezTo>
                    <a:pt x="1" y="21"/>
                    <a:pt x="1" y="19"/>
                    <a:pt x="1" y="18"/>
                  </a:cubicBezTo>
                  <a:cubicBezTo>
                    <a:pt x="3" y="14"/>
                    <a:pt x="5" y="11"/>
                    <a:pt x="11" y="12"/>
                  </a:cubicBezTo>
                  <a:cubicBezTo>
                    <a:pt x="7" y="6"/>
                    <a:pt x="7" y="4"/>
                    <a:pt x="10" y="2"/>
                  </a:cubicBezTo>
                  <a:cubicBezTo>
                    <a:pt x="12" y="0"/>
                    <a:pt x="15" y="0"/>
                    <a:pt x="17" y="2"/>
                  </a:cubicBezTo>
                  <a:cubicBezTo>
                    <a:pt x="20" y="4"/>
                    <a:pt x="20" y="7"/>
                    <a:pt x="17" y="11"/>
                  </a:cubicBezTo>
                  <a:cubicBezTo>
                    <a:pt x="19" y="13"/>
                    <a:pt x="22" y="14"/>
                    <a:pt x="2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91"/>
            <p:cNvSpPr>
              <a:spLocks/>
            </p:cNvSpPr>
            <p:nvPr/>
          </p:nvSpPr>
          <p:spPr bwMode="auto">
            <a:xfrm>
              <a:off x="2562225" y="5703888"/>
              <a:ext cx="220662" cy="250825"/>
            </a:xfrm>
            <a:custGeom>
              <a:avLst/>
              <a:gdLst>
                <a:gd name="T0" fmla="*/ 2 w 59"/>
                <a:gd name="T1" fmla="*/ 0 h 67"/>
                <a:gd name="T2" fmla="*/ 11 w 59"/>
                <a:gd name="T3" fmla="*/ 3 h 67"/>
                <a:gd name="T4" fmla="*/ 23 w 59"/>
                <a:gd name="T5" fmla="*/ 4 h 67"/>
                <a:gd name="T6" fmla="*/ 32 w 59"/>
                <a:gd name="T7" fmla="*/ 1 h 67"/>
                <a:gd name="T8" fmla="*/ 36 w 59"/>
                <a:gd name="T9" fmla="*/ 3 h 67"/>
                <a:gd name="T10" fmla="*/ 41 w 59"/>
                <a:gd name="T11" fmla="*/ 13 h 67"/>
                <a:gd name="T12" fmla="*/ 45 w 59"/>
                <a:gd name="T13" fmla="*/ 4 h 67"/>
                <a:gd name="T14" fmla="*/ 51 w 59"/>
                <a:gd name="T15" fmla="*/ 2 h 67"/>
                <a:gd name="T16" fmla="*/ 58 w 59"/>
                <a:gd name="T17" fmla="*/ 14 h 67"/>
                <a:gd name="T18" fmla="*/ 53 w 59"/>
                <a:gd name="T19" fmla="*/ 35 h 67"/>
                <a:gd name="T20" fmla="*/ 50 w 59"/>
                <a:gd name="T21" fmla="*/ 47 h 67"/>
                <a:gd name="T22" fmla="*/ 46 w 59"/>
                <a:gd name="T23" fmla="*/ 64 h 67"/>
                <a:gd name="T24" fmla="*/ 43 w 59"/>
                <a:gd name="T25" fmla="*/ 67 h 67"/>
                <a:gd name="T26" fmla="*/ 41 w 59"/>
                <a:gd name="T27" fmla="*/ 67 h 67"/>
                <a:gd name="T28" fmla="*/ 34 w 59"/>
                <a:gd name="T29" fmla="*/ 62 h 67"/>
                <a:gd name="T30" fmla="*/ 30 w 59"/>
                <a:gd name="T31" fmla="*/ 32 h 67"/>
                <a:gd name="T32" fmla="*/ 29 w 59"/>
                <a:gd name="T33" fmla="*/ 13 h 67"/>
                <a:gd name="T34" fmla="*/ 26 w 59"/>
                <a:gd name="T35" fmla="*/ 11 h 67"/>
                <a:gd name="T36" fmla="*/ 20 w 59"/>
                <a:gd name="T37" fmla="*/ 11 h 67"/>
                <a:gd name="T38" fmla="*/ 2 w 59"/>
                <a:gd name="T39" fmla="*/ 5 h 67"/>
                <a:gd name="T40" fmla="*/ 2 w 59"/>
                <a:gd name="T4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67">
                  <a:moveTo>
                    <a:pt x="2" y="0"/>
                  </a:moveTo>
                  <a:cubicBezTo>
                    <a:pt x="5" y="1"/>
                    <a:pt x="8" y="2"/>
                    <a:pt x="11" y="3"/>
                  </a:cubicBezTo>
                  <a:cubicBezTo>
                    <a:pt x="15" y="5"/>
                    <a:pt x="19" y="5"/>
                    <a:pt x="23" y="4"/>
                  </a:cubicBezTo>
                  <a:cubicBezTo>
                    <a:pt x="26" y="3"/>
                    <a:pt x="29" y="2"/>
                    <a:pt x="32" y="1"/>
                  </a:cubicBezTo>
                  <a:cubicBezTo>
                    <a:pt x="34" y="1"/>
                    <a:pt x="36" y="1"/>
                    <a:pt x="36" y="3"/>
                  </a:cubicBezTo>
                  <a:cubicBezTo>
                    <a:pt x="38" y="6"/>
                    <a:pt x="39" y="9"/>
                    <a:pt x="41" y="13"/>
                  </a:cubicBezTo>
                  <a:cubicBezTo>
                    <a:pt x="42" y="10"/>
                    <a:pt x="43" y="7"/>
                    <a:pt x="45" y="4"/>
                  </a:cubicBezTo>
                  <a:cubicBezTo>
                    <a:pt x="46" y="0"/>
                    <a:pt x="48" y="0"/>
                    <a:pt x="51" y="2"/>
                  </a:cubicBezTo>
                  <a:cubicBezTo>
                    <a:pt x="56" y="5"/>
                    <a:pt x="57" y="10"/>
                    <a:pt x="58" y="14"/>
                  </a:cubicBezTo>
                  <a:cubicBezTo>
                    <a:pt x="59" y="21"/>
                    <a:pt x="57" y="28"/>
                    <a:pt x="53" y="35"/>
                  </a:cubicBezTo>
                  <a:cubicBezTo>
                    <a:pt x="51" y="39"/>
                    <a:pt x="51" y="43"/>
                    <a:pt x="50" y="47"/>
                  </a:cubicBezTo>
                  <a:cubicBezTo>
                    <a:pt x="49" y="53"/>
                    <a:pt x="48" y="59"/>
                    <a:pt x="46" y="64"/>
                  </a:cubicBezTo>
                  <a:cubicBezTo>
                    <a:pt x="46" y="66"/>
                    <a:pt x="45" y="67"/>
                    <a:pt x="43" y="67"/>
                  </a:cubicBezTo>
                  <a:cubicBezTo>
                    <a:pt x="42" y="67"/>
                    <a:pt x="42" y="67"/>
                    <a:pt x="41" y="67"/>
                  </a:cubicBezTo>
                  <a:cubicBezTo>
                    <a:pt x="35" y="67"/>
                    <a:pt x="35" y="67"/>
                    <a:pt x="34" y="62"/>
                  </a:cubicBezTo>
                  <a:cubicBezTo>
                    <a:pt x="32" y="52"/>
                    <a:pt x="31" y="42"/>
                    <a:pt x="30" y="32"/>
                  </a:cubicBezTo>
                  <a:cubicBezTo>
                    <a:pt x="29" y="26"/>
                    <a:pt x="29" y="20"/>
                    <a:pt x="29" y="13"/>
                  </a:cubicBezTo>
                  <a:cubicBezTo>
                    <a:pt x="29" y="11"/>
                    <a:pt x="28" y="11"/>
                    <a:pt x="26" y="11"/>
                  </a:cubicBezTo>
                  <a:cubicBezTo>
                    <a:pt x="24" y="11"/>
                    <a:pt x="22" y="11"/>
                    <a:pt x="20" y="11"/>
                  </a:cubicBezTo>
                  <a:cubicBezTo>
                    <a:pt x="13" y="10"/>
                    <a:pt x="7" y="8"/>
                    <a:pt x="2" y="5"/>
                  </a:cubicBezTo>
                  <a:cubicBezTo>
                    <a:pt x="0" y="3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92"/>
            <p:cNvSpPr>
              <a:spLocks/>
            </p:cNvSpPr>
            <p:nvPr/>
          </p:nvSpPr>
          <p:spPr bwMode="auto">
            <a:xfrm>
              <a:off x="2495550" y="5640388"/>
              <a:ext cx="165100" cy="134937"/>
            </a:xfrm>
            <a:custGeom>
              <a:avLst/>
              <a:gdLst>
                <a:gd name="T0" fmla="*/ 44 w 44"/>
                <a:gd name="T1" fmla="*/ 17 h 36"/>
                <a:gd name="T2" fmla="*/ 40 w 44"/>
                <a:gd name="T3" fmla="*/ 18 h 36"/>
                <a:gd name="T4" fmla="*/ 40 w 44"/>
                <a:gd name="T5" fmla="*/ 9 h 36"/>
                <a:gd name="T6" fmla="*/ 33 w 44"/>
                <a:gd name="T7" fmla="*/ 3 h 36"/>
                <a:gd name="T8" fmla="*/ 10 w 44"/>
                <a:gd name="T9" fmla="*/ 3 h 36"/>
                <a:gd name="T10" fmla="*/ 3 w 44"/>
                <a:gd name="T11" fmla="*/ 8 h 36"/>
                <a:gd name="T12" fmla="*/ 3 w 44"/>
                <a:gd name="T13" fmla="*/ 27 h 36"/>
                <a:gd name="T14" fmla="*/ 10 w 44"/>
                <a:gd name="T15" fmla="*/ 33 h 36"/>
                <a:gd name="T16" fmla="*/ 34 w 44"/>
                <a:gd name="T17" fmla="*/ 33 h 36"/>
                <a:gd name="T18" fmla="*/ 39 w 44"/>
                <a:gd name="T19" fmla="*/ 31 h 36"/>
                <a:gd name="T20" fmla="*/ 44 w 44"/>
                <a:gd name="T21" fmla="*/ 30 h 36"/>
                <a:gd name="T22" fmla="*/ 35 w 44"/>
                <a:gd name="T23" fmla="*/ 36 h 36"/>
                <a:gd name="T24" fmla="*/ 9 w 44"/>
                <a:gd name="T25" fmla="*/ 36 h 36"/>
                <a:gd name="T26" fmla="*/ 0 w 44"/>
                <a:gd name="T27" fmla="*/ 29 h 36"/>
                <a:gd name="T28" fmla="*/ 0 w 44"/>
                <a:gd name="T29" fmla="*/ 6 h 36"/>
                <a:gd name="T30" fmla="*/ 9 w 44"/>
                <a:gd name="T31" fmla="*/ 0 h 36"/>
                <a:gd name="T32" fmla="*/ 35 w 44"/>
                <a:gd name="T33" fmla="*/ 0 h 36"/>
                <a:gd name="T34" fmla="*/ 44 w 44"/>
                <a:gd name="T35" fmla="*/ 7 h 36"/>
                <a:gd name="T36" fmla="*/ 44 w 44"/>
                <a:gd name="T3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6">
                  <a:moveTo>
                    <a:pt x="44" y="17"/>
                  </a:moveTo>
                  <a:cubicBezTo>
                    <a:pt x="43" y="17"/>
                    <a:pt x="42" y="17"/>
                    <a:pt x="40" y="18"/>
                  </a:cubicBezTo>
                  <a:cubicBezTo>
                    <a:pt x="40" y="15"/>
                    <a:pt x="40" y="12"/>
                    <a:pt x="40" y="9"/>
                  </a:cubicBezTo>
                  <a:cubicBezTo>
                    <a:pt x="40" y="4"/>
                    <a:pt x="38" y="3"/>
                    <a:pt x="33" y="3"/>
                  </a:cubicBezTo>
                  <a:cubicBezTo>
                    <a:pt x="26" y="3"/>
                    <a:pt x="18" y="3"/>
                    <a:pt x="10" y="3"/>
                  </a:cubicBezTo>
                  <a:cubicBezTo>
                    <a:pt x="6" y="3"/>
                    <a:pt x="3" y="4"/>
                    <a:pt x="3" y="8"/>
                  </a:cubicBezTo>
                  <a:cubicBezTo>
                    <a:pt x="3" y="15"/>
                    <a:pt x="3" y="21"/>
                    <a:pt x="3" y="27"/>
                  </a:cubicBezTo>
                  <a:cubicBezTo>
                    <a:pt x="3" y="31"/>
                    <a:pt x="6" y="33"/>
                    <a:pt x="10" y="33"/>
                  </a:cubicBezTo>
                  <a:cubicBezTo>
                    <a:pt x="18" y="33"/>
                    <a:pt x="26" y="33"/>
                    <a:pt x="34" y="33"/>
                  </a:cubicBezTo>
                  <a:cubicBezTo>
                    <a:pt x="35" y="33"/>
                    <a:pt x="37" y="32"/>
                    <a:pt x="39" y="31"/>
                  </a:cubicBezTo>
                  <a:cubicBezTo>
                    <a:pt x="40" y="31"/>
                    <a:pt x="42" y="30"/>
                    <a:pt x="44" y="30"/>
                  </a:cubicBezTo>
                  <a:cubicBezTo>
                    <a:pt x="42" y="34"/>
                    <a:pt x="39" y="36"/>
                    <a:pt x="35" y="36"/>
                  </a:cubicBezTo>
                  <a:cubicBezTo>
                    <a:pt x="26" y="36"/>
                    <a:pt x="18" y="36"/>
                    <a:pt x="9" y="36"/>
                  </a:cubicBezTo>
                  <a:cubicBezTo>
                    <a:pt x="4" y="36"/>
                    <a:pt x="0" y="33"/>
                    <a:pt x="0" y="29"/>
                  </a:cubicBezTo>
                  <a:cubicBezTo>
                    <a:pt x="0" y="22"/>
                    <a:pt x="0" y="14"/>
                    <a:pt x="0" y="6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18" y="0"/>
                    <a:pt x="26" y="0"/>
                    <a:pt x="35" y="0"/>
                  </a:cubicBezTo>
                  <a:cubicBezTo>
                    <a:pt x="40" y="0"/>
                    <a:pt x="44" y="3"/>
                    <a:pt x="44" y="7"/>
                  </a:cubicBezTo>
                  <a:cubicBezTo>
                    <a:pt x="44" y="10"/>
                    <a:pt x="44" y="13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93"/>
            <p:cNvSpPr>
              <a:spLocks/>
            </p:cNvSpPr>
            <p:nvPr/>
          </p:nvSpPr>
          <p:spPr bwMode="auto">
            <a:xfrm>
              <a:off x="2689225" y="5657850"/>
              <a:ext cx="49212" cy="49212"/>
            </a:xfrm>
            <a:custGeom>
              <a:avLst/>
              <a:gdLst>
                <a:gd name="T0" fmla="*/ 0 w 13"/>
                <a:gd name="T1" fmla="*/ 5 h 13"/>
                <a:gd name="T2" fmla="*/ 6 w 13"/>
                <a:gd name="T3" fmla="*/ 0 h 13"/>
                <a:gd name="T4" fmla="*/ 13 w 13"/>
                <a:gd name="T5" fmla="*/ 6 h 13"/>
                <a:gd name="T6" fmla="*/ 6 w 13"/>
                <a:gd name="T7" fmla="*/ 13 h 13"/>
                <a:gd name="T8" fmla="*/ 0 w 13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5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9"/>
                    <a:pt x="10" y="13"/>
                    <a:pt x="6" y="13"/>
                  </a:cubicBezTo>
                  <a:cubicBezTo>
                    <a:pt x="3" y="13"/>
                    <a:pt x="0" y="9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4"/>
            <p:cNvSpPr>
              <a:spLocks/>
            </p:cNvSpPr>
            <p:nvPr/>
          </p:nvSpPr>
          <p:spPr bwMode="auto">
            <a:xfrm>
              <a:off x="2708275" y="5711825"/>
              <a:ext cx="11112" cy="28575"/>
            </a:xfrm>
            <a:custGeom>
              <a:avLst/>
              <a:gdLst>
                <a:gd name="T0" fmla="*/ 2 w 3"/>
                <a:gd name="T1" fmla="*/ 8 h 8"/>
                <a:gd name="T2" fmla="*/ 0 w 3"/>
                <a:gd name="T3" fmla="*/ 2 h 8"/>
                <a:gd name="T4" fmla="*/ 1 w 3"/>
                <a:gd name="T5" fmla="*/ 1 h 8"/>
                <a:gd name="T6" fmla="*/ 2 w 3"/>
                <a:gd name="T7" fmla="*/ 1 h 8"/>
                <a:gd name="T8" fmla="*/ 3 w 3"/>
                <a:gd name="T9" fmla="*/ 2 h 8"/>
                <a:gd name="T10" fmla="*/ 2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1" y="6"/>
                    <a:pt x="0" y="4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4"/>
                    <a:pt x="2" y="6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263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0690698" cy="7559675"/>
          </a:xfrm>
          <a:prstGeom prst="rect">
            <a:avLst/>
          </a:prstGeom>
        </p:spPr>
      </p:pic>
      <p:sp>
        <p:nvSpPr>
          <p:cNvPr id="9" name="object 6"/>
          <p:cNvSpPr/>
          <p:nvPr/>
        </p:nvSpPr>
        <p:spPr>
          <a:xfrm>
            <a:off x="0" y="1"/>
            <a:ext cx="5327650" cy="7571570"/>
          </a:xfrm>
          <a:custGeom>
            <a:avLst/>
            <a:gdLst/>
            <a:ahLst/>
            <a:cxnLst/>
            <a:rect l="l" t="t" r="r" b="b"/>
            <a:pathLst>
              <a:path w="3181985" h="6059170">
                <a:moveTo>
                  <a:pt x="0" y="6058801"/>
                </a:moveTo>
                <a:lnTo>
                  <a:pt x="3181489" y="6058801"/>
                </a:lnTo>
                <a:lnTo>
                  <a:pt x="3181489" y="0"/>
                </a:lnTo>
                <a:lnTo>
                  <a:pt x="0" y="0"/>
                </a:lnTo>
                <a:lnTo>
                  <a:pt x="0" y="6058801"/>
                </a:lnTo>
                <a:close/>
              </a:path>
            </a:pathLst>
          </a:custGeom>
          <a:solidFill>
            <a:srgbClr val="646464"/>
          </a:solidFill>
        </p:spPr>
        <p:txBody>
          <a:bodyPr wrap="square" lIns="0" tIns="0" rIns="0" bIns="0" rtlCol="0"/>
          <a:lstStyle/>
          <a:p>
            <a:pPr defTabSz="800324"/>
            <a:endParaRPr sz="1576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Flowchart: Manual Operation 1"/>
          <p:cNvSpPr/>
          <p:nvPr/>
        </p:nvSpPr>
        <p:spPr>
          <a:xfrm>
            <a:off x="443192" y="4178808"/>
            <a:ext cx="4462272" cy="2953512"/>
          </a:xfrm>
          <a:prstGeom prst="flowChartManualOperation">
            <a:avLst/>
          </a:prstGeom>
          <a:solidFill>
            <a:srgbClr val="7F7E82"/>
          </a:solidFill>
        </p:spPr>
        <p:txBody>
          <a:bodyPr wrap="square" lIns="0" rIns="0" rtlCol="0" anchor="ctr">
            <a:sp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8152" y="838912"/>
            <a:ext cx="3513662" cy="325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537" lvl="2" indent="-355537" algn="l" fontAlgn="auto">
              <a:spcBef>
                <a:spcPts val="1000"/>
              </a:spcBef>
              <a:spcAft>
                <a:spcPts val="0"/>
              </a:spcAft>
              <a:buClr>
                <a:srgbClr val="FFD200"/>
              </a:buClr>
              <a:buSzPct val="170000"/>
              <a:tabLst>
                <a:tab pos="3947413" algn="r"/>
                <a:tab pos="5372735" algn="r"/>
              </a:tabLst>
            </a:pPr>
            <a:r>
              <a:rPr lang="fr-FR" sz="3200" kern="0" dirty="0" smtClean="0">
                <a:solidFill>
                  <a:srgbClr val="FFD200"/>
                </a:solidFill>
                <a:latin typeface="EYInterstate" panose="02000503020000020004" pitchFamily="2" charset="0"/>
              </a:rPr>
              <a:t>Agenda</a:t>
            </a:r>
            <a:endParaRPr lang="fr-FR" sz="3200" kern="0" dirty="0">
              <a:solidFill>
                <a:srgbClr val="FFD200"/>
              </a:solidFill>
              <a:latin typeface="EYInterstate"/>
            </a:endParaRPr>
          </a:p>
        </p:txBody>
      </p:sp>
      <p:sp>
        <p:nvSpPr>
          <p:cNvPr id="15" name="Rectangle 19"/>
          <p:cNvSpPr txBox="1">
            <a:spLocks noChangeArrowheads="1"/>
          </p:cNvSpPr>
          <p:nvPr/>
        </p:nvSpPr>
        <p:spPr>
          <a:xfrm>
            <a:off x="550863" y="1143378"/>
            <a:ext cx="4682618" cy="2809869"/>
          </a:xfrm>
          <a:prstGeom prst="rect">
            <a:avLst/>
          </a:prstGeom>
        </p:spPr>
        <p:txBody>
          <a:bodyPr lIns="0" tIns="45692" rIns="91385" bIns="45692" numCol="1" spcCol="576000"/>
          <a:lstStyle/>
          <a:p>
            <a:pPr marL="0" lvl="2" algn="l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D200"/>
              </a:buClr>
              <a:buSzPct val="170000"/>
              <a:tabLst>
                <a:tab pos="3947413" algn="r"/>
                <a:tab pos="5372735" algn="r"/>
              </a:tabLst>
            </a:pPr>
            <a:r>
              <a:rPr lang="en-US" sz="1400" kern="0" dirty="0">
                <a:solidFill>
                  <a:schemeClr val="bg1"/>
                </a:solidFill>
                <a:latin typeface="EYInterstate Light" panose="02000506000000020004" pitchFamily="2" charset="0"/>
              </a:rPr>
              <a:t>Companies need to constantly innovate to adapt to new challenges and opportunities (and potentially disruption) introduced by digital technologies and new operating </a:t>
            </a:r>
            <a:r>
              <a:rPr lang="en-US" sz="1400" kern="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models.</a:t>
            </a:r>
          </a:p>
          <a:p>
            <a:pPr marL="0" lvl="2" algn="l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D200"/>
              </a:buClr>
              <a:buSzPct val="170000"/>
              <a:tabLst>
                <a:tab pos="3947413" algn="r"/>
                <a:tab pos="5372735" algn="r"/>
              </a:tabLst>
            </a:pPr>
            <a:r>
              <a:rPr lang="en-US" sz="1400" kern="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The </a:t>
            </a:r>
            <a:r>
              <a:rPr lang="en-US" sz="1400" kern="0" dirty="0">
                <a:solidFill>
                  <a:schemeClr val="bg1"/>
                </a:solidFill>
                <a:latin typeface="EYInterstate Light" panose="02000506000000020004" pitchFamily="2" charset="0"/>
              </a:rPr>
              <a:t>Accounting &amp; Finance function is no </a:t>
            </a:r>
            <a:r>
              <a:rPr lang="en-US" sz="1400" kern="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exception.</a:t>
            </a:r>
            <a:br>
              <a:rPr lang="en-US" sz="1400" kern="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</a:br>
            <a:r>
              <a:rPr lang="en-US" sz="1400" kern="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The </a:t>
            </a:r>
            <a:r>
              <a:rPr lang="en-US" sz="1400" kern="0" dirty="0">
                <a:solidFill>
                  <a:schemeClr val="bg1"/>
                </a:solidFill>
                <a:latin typeface="EYInterstate Light" panose="02000506000000020004" pitchFamily="2" charset="0"/>
              </a:rPr>
              <a:t>CFOs, professional accountants, professional organization and regulators need to understand how they are </a:t>
            </a:r>
            <a:r>
              <a:rPr lang="en-US" sz="1400" kern="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impacted.</a:t>
            </a:r>
          </a:p>
          <a:p>
            <a:pPr marL="0" lvl="2" algn="l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D200"/>
              </a:buClr>
              <a:buSzPct val="170000"/>
              <a:tabLst>
                <a:tab pos="3947413" algn="r"/>
                <a:tab pos="5372735" algn="r"/>
              </a:tabLst>
            </a:pPr>
            <a:r>
              <a:rPr lang="en-US" sz="1400" kern="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This </a:t>
            </a:r>
            <a:r>
              <a:rPr lang="en-US" sz="1400" kern="0" dirty="0">
                <a:solidFill>
                  <a:schemeClr val="bg1"/>
                </a:solidFill>
                <a:latin typeface="EYInterstate Light" panose="02000506000000020004" pitchFamily="2" charset="0"/>
              </a:rPr>
              <a:t>presentation highlights the transformative effect of trends and developments in technology and innovation on the accounting and finance functions served by the global accountancy profession.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25180" y="4268272"/>
            <a:ext cx="572272" cy="69095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5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</a:t>
            </a:r>
            <a:endParaRPr lang="en-US" sz="5000" dirty="0" smtClean="0">
              <a:solidFill>
                <a:srgbClr val="FFD2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25180" y="4969408"/>
            <a:ext cx="572272" cy="69095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5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</a:t>
            </a:r>
            <a:endParaRPr lang="en-US" sz="5000" dirty="0" smtClean="0">
              <a:solidFill>
                <a:srgbClr val="FFD2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25180" y="5651175"/>
            <a:ext cx="572272" cy="69095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5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</a:t>
            </a:r>
            <a:endParaRPr lang="en-US" sz="5000" dirty="0" smtClean="0">
              <a:solidFill>
                <a:srgbClr val="FFD2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25180" y="6371680"/>
            <a:ext cx="572272" cy="69095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5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</a:t>
            </a:r>
            <a:endParaRPr lang="en-US" sz="5000" dirty="0" smtClean="0">
              <a:solidFill>
                <a:srgbClr val="FFD200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667512" y="4940195"/>
            <a:ext cx="4005072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889419" y="5618988"/>
            <a:ext cx="3569818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>
            <a:off x="1106424" y="6327648"/>
            <a:ext cx="3145536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/>
          <p:cNvSpPr/>
          <p:nvPr/>
        </p:nvSpPr>
        <p:spPr>
          <a:xfrm>
            <a:off x="1935979" y="4411423"/>
            <a:ext cx="2007281" cy="28546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1042872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defRPr/>
            </a:pPr>
            <a:r>
              <a:rPr lang="fr-FR" sz="2171" kern="0" dirty="0" smtClean="0">
                <a:solidFill>
                  <a:srgbClr val="FFFFFF"/>
                </a:solidFill>
                <a:latin typeface="EYInterstate Light"/>
                <a:sym typeface="EYInterstate Light"/>
              </a:rPr>
              <a:t>Trends</a:t>
            </a:r>
            <a:endParaRPr lang="fr-FR" sz="2171" kern="0" dirty="0">
              <a:solidFill>
                <a:srgbClr val="FFFFFF"/>
              </a:solidFill>
              <a:latin typeface="EYInterstate Light"/>
              <a:sym typeface="EYInterstate Light"/>
            </a:endParaRPr>
          </a:p>
          <a:p>
            <a:pPr lvl="0" algn="l" defTabSz="1042872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defRPr/>
            </a:pPr>
            <a:endParaRPr lang="fr-FR" sz="2171" kern="0" dirty="0" smtClean="0">
              <a:solidFill>
                <a:srgbClr val="FFFFFF"/>
              </a:solidFill>
              <a:latin typeface="EYInterstate Light"/>
              <a:sym typeface="EYInterstate Light"/>
            </a:endParaRPr>
          </a:p>
          <a:p>
            <a:pPr lvl="0" algn="l" defTabSz="1042872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defRPr/>
            </a:pPr>
            <a:r>
              <a:rPr lang="fr-FR" sz="2171" kern="0" dirty="0" err="1" smtClean="0">
                <a:solidFill>
                  <a:srgbClr val="FFFFFF"/>
                </a:solidFill>
                <a:latin typeface="EYInterstate Light"/>
                <a:sym typeface="EYInterstate Light"/>
              </a:rPr>
              <a:t>Industry</a:t>
            </a:r>
            <a:r>
              <a:rPr lang="fr-FR" sz="2171" kern="0" dirty="0" smtClean="0">
                <a:solidFill>
                  <a:srgbClr val="FFFFFF"/>
                </a:solidFill>
                <a:latin typeface="EYInterstate Light"/>
                <a:sym typeface="EYInterstate Light"/>
              </a:rPr>
              <a:t> 4.0</a:t>
            </a:r>
          </a:p>
          <a:p>
            <a:pPr lvl="0" algn="l" defTabSz="1042872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defRPr/>
            </a:pPr>
            <a:endParaRPr lang="fr-FR" sz="2171" kern="0" dirty="0">
              <a:solidFill>
                <a:srgbClr val="FFFFFF"/>
              </a:solidFill>
              <a:latin typeface="EYInterstate Light"/>
              <a:sym typeface="EYInterstate Light"/>
            </a:endParaRPr>
          </a:p>
          <a:p>
            <a:pPr lvl="0" algn="l" defTabSz="1042872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defRPr/>
            </a:pPr>
            <a:r>
              <a:rPr lang="fr-FR" sz="2171" kern="0" dirty="0">
                <a:solidFill>
                  <a:srgbClr val="FFFFFF"/>
                </a:solidFill>
                <a:latin typeface="EYInterstate Light"/>
                <a:sym typeface="EYInterstate Light"/>
              </a:rPr>
              <a:t>Finance </a:t>
            </a:r>
            <a:r>
              <a:rPr lang="fr-FR" sz="2171" kern="0" dirty="0" smtClean="0">
                <a:solidFill>
                  <a:srgbClr val="FFFFFF"/>
                </a:solidFill>
                <a:latin typeface="EYInterstate Light"/>
                <a:sym typeface="EYInterstate Light"/>
              </a:rPr>
              <a:t>4.0</a:t>
            </a:r>
          </a:p>
          <a:p>
            <a:pPr lvl="0" algn="l" defTabSz="1042872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defRPr/>
            </a:pPr>
            <a:endParaRPr lang="fr-FR" sz="2171" kern="0" dirty="0">
              <a:solidFill>
                <a:srgbClr val="FFFFFF"/>
              </a:solidFill>
              <a:latin typeface="EYInterstate Light"/>
              <a:sym typeface="EYInterstate Light"/>
            </a:endParaRPr>
          </a:p>
          <a:p>
            <a:pPr lvl="0" algn="l" defTabSz="1042872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defRPr/>
            </a:pPr>
            <a:r>
              <a:rPr lang="fr-FR" sz="2171" kern="0" dirty="0">
                <a:solidFill>
                  <a:srgbClr val="FFFFFF"/>
                </a:solidFill>
                <a:latin typeface="EYInterstate Light"/>
                <a:sym typeface="EYInterstate Light"/>
              </a:rPr>
              <a:t>Assurance </a:t>
            </a:r>
            <a:r>
              <a:rPr lang="fr-FR" sz="2171" kern="0" dirty="0" smtClean="0">
                <a:solidFill>
                  <a:srgbClr val="FFFFFF"/>
                </a:solidFill>
                <a:latin typeface="EYInterstate Light"/>
                <a:sym typeface="EYInterstate Light"/>
              </a:rPr>
              <a:t>4.0</a:t>
            </a:r>
          </a:p>
          <a:p>
            <a:pPr lvl="0" algn="l" defTabSz="1042872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defRPr/>
            </a:pPr>
            <a:endParaRPr lang="fr-FR" sz="2171" kern="0" dirty="0">
              <a:solidFill>
                <a:srgbClr val="FFFFFF"/>
              </a:solidFill>
              <a:latin typeface="EYInterstate Light"/>
              <a:sym typeface="EYInterstate Light"/>
            </a:endParaRPr>
          </a:p>
        </p:txBody>
      </p:sp>
    </p:spTree>
    <p:extLst>
      <p:ext uri="{BB962C8B-B14F-4D97-AF65-F5344CB8AC3E}">
        <p14:creationId xmlns:p14="http://schemas.microsoft.com/office/powerpoint/2010/main" val="258008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What’s</a:t>
            </a:r>
            <a:r>
              <a:rPr lang="fr-FR" dirty="0"/>
              <a:t> </a:t>
            </a:r>
            <a:r>
              <a:rPr lang="fr-FR" dirty="0" err="1"/>
              <a:t>next</a:t>
            </a:r>
            <a:r>
              <a:rPr lang="fr-FR" dirty="0"/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671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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pic>
        <p:nvPicPr>
          <p:cNvPr id="85" name="図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58046" r="13532" b="1396"/>
          <a:stretch/>
        </p:blipFill>
        <p:spPr>
          <a:xfrm>
            <a:off x="2141538" y="1499616"/>
            <a:ext cx="7956550" cy="513892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86" name="Rectangular Callout 11"/>
          <p:cNvSpPr/>
          <p:nvPr/>
        </p:nvSpPr>
        <p:spPr>
          <a:xfrm>
            <a:off x="6123207" y="3456694"/>
            <a:ext cx="1301213" cy="396000"/>
          </a:xfrm>
          <a:prstGeom prst="wedgeRectCallout">
            <a:avLst>
              <a:gd name="adj1" fmla="val 70402"/>
              <a:gd name="adj2" fmla="val -23560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Drone</a:t>
            </a: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technology</a:t>
            </a:r>
          </a:p>
        </p:txBody>
      </p:sp>
      <p:sp>
        <p:nvSpPr>
          <p:cNvPr id="87" name="Rectangular Callout 14"/>
          <p:cNvSpPr/>
          <p:nvPr/>
        </p:nvSpPr>
        <p:spPr>
          <a:xfrm>
            <a:off x="8256073" y="3055620"/>
            <a:ext cx="1457242" cy="396000"/>
          </a:xfrm>
          <a:prstGeom prst="wedgeRectCallout">
            <a:avLst>
              <a:gd name="adj1" fmla="val -16300"/>
              <a:gd name="adj2" fmla="val 90905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Robotic process </a:t>
            </a: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automation</a:t>
            </a:r>
          </a:p>
        </p:txBody>
      </p:sp>
      <p:sp>
        <p:nvSpPr>
          <p:cNvPr id="88" name="円/楕円 3"/>
          <p:cNvSpPr/>
          <p:nvPr/>
        </p:nvSpPr>
        <p:spPr>
          <a:xfrm>
            <a:off x="3484860" y="6138878"/>
            <a:ext cx="401340" cy="258340"/>
          </a:xfrm>
          <a:prstGeom prst="ellipse">
            <a:avLst/>
          </a:prstGeom>
          <a:solidFill>
            <a:srgbClr val="7F7E82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9" name="Rectangular Callout 4"/>
          <p:cNvSpPr/>
          <p:nvPr/>
        </p:nvSpPr>
        <p:spPr>
          <a:xfrm>
            <a:off x="2964180" y="5707380"/>
            <a:ext cx="816518" cy="297720"/>
          </a:xfrm>
          <a:prstGeom prst="wedgeRectCallout">
            <a:avLst>
              <a:gd name="adj1" fmla="val 30669"/>
              <a:gd name="adj2" fmla="val 87461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Web </a:t>
            </a: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2.0</a:t>
            </a:r>
          </a:p>
        </p:txBody>
      </p:sp>
      <p:sp>
        <p:nvSpPr>
          <p:cNvPr id="90" name="円/楕円 26"/>
          <p:cNvSpPr/>
          <p:nvPr/>
        </p:nvSpPr>
        <p:spPr>
          <a:xfrm>
            <a:off x="4856907" y="5711663"/>
            <a:ext cx="447702" cy="288183"/>
          </a:xfrm>
          <a:prstGeom prst="ellipse">
            <a:avLst/>
          </a:prstGeom>
          <a:solidFill>
            <a:srgbClr val="7F7E82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1" name="Rectangular Callout 5"/>
          <p:cNvSpPr/>
          <p:nvPr/>
        </p:nvSpPr>
        <p:spPr>
          <a:xfrm>
            <a:off x="4087761" y="5407546"/>
            <a:ext cx="880486" cy="297720"/>
          </a:xfrm>
          <a:prstGeom prst="wedgeRectCallout">
            <a:avLst>
              <a:gd name="adj1" fmla="val 33492"/>
              <a:gd name="adj2" fmla="val 74921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Analytics</a:t>
            </a:r>
          </a:p>
        </p:txBody>
      </p:sp>
      <p:sp>
        <p:nvSpPr>
          <p:cNvPr id="92" name="円/楕円 28"/>
          <p:cNvSpPr/>
          <p:nvPr/>
        </p:nvSpPr>
        <p:spPr>
          <a:xfrm>
            <a:off x="5699654" y="5432021"/>
            <a:ext cx="447702" cy="288183"/>
          </a:xfrm>
          <a:prstGeom prst="ellipse">
            <a:avLst/>
          </a:prstGeom>
          <a:solidFill>
            <a:srgbClr val="7F7E82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3" name="Rectangular Callout 6"/>
          <p:cNvSpPr/>
          <p:nvPr/>
        </p:nvSpPr>
        <p:spPr>
          <a:xfrm>
            <a:off x="5122805" y="4959995"/>
            <a:ext cx="1095115" cy="297720"/>
          </a:xfrm>
          <a:prstGeom prst="wedgeRectCallout">
            <a:avLst>
              <a:gd name="adj1" fmla="val 18789"/>
              <a:gd name="adj2" fmla="val 117494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Mobile apps</a:t>
            </a:r>
          </a:p>
        </p:txBody>
      </p:sp>
      <p:sp>
        <p:nvSpPr>
          <p:cNvPr id="94" name="円/楕円 30"/>
          <p:cNvSpPr/>
          <p:nvPr/>
        </p:nvSpPr>
        <p:spPr>
          <a:xfrm>
            <a:off x="6643952" y="5128260"/>
            <a:ext cx="427408" cy="275472"/>
          </a:xfrm>
          <a:prstGeom prst="ellipse">
            <a:avLst/>
          </a:prstGeom>
          <a:solidFill>
            <a:srgbClr val="7F7E82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5" name="Rectangular Callout 15"/>
          <p:cNvSpPr/>
          <p:nvPr/>
        </p:nvSpPr>
        <p:spPr>
          <a:xfrm>
            <a:off x="6696978" y="5599430"/>
            <a:ext cx="1281162" cy="297720"/>
          </a:xfrm>
          <a:prstGeom prst="wedgeRectCallout">
            <a:avLst>
              <a:gd name="adj1" fmla="val -30336"/>
              <a:gd name="adj2" fmla="val -113585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Cyber </a:t>
            </a: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security</a:t>
            </a:r>
          </a:p>
        </p:txBody>
      </p:sp>
      <p:sp>
        <p:nvSpPr>
          <p:cNvPr id="96" name="円/楕円 32"/>
          <p:cNvSpPr/>
          <p:nvPr/>
        </p:nvSpPr>
        <p:spPr>
          <a:xfrm>
            <a:off x="7762751" y="4709672"/>
            <a:ext cx="447702" cy="288183"/>
          </a:xfrm>
          <a:prstGeom prst="ellipse">
            <a:avLst/>
          </a:prstGeom>
          <a:solidFill>
            <a:srgbClr val="7F7E82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7" name="Rectangular Callout 8"/>
          <p:cNvSpPr/>
          <p:nvPr/>
        </p:nvSpPr>
        <p:spPr>
          <a:xfrm>
            <a:off x="7858184" y="5120737"/>
            <a:ext cx="1312925" cy="297720"/>
          </a:xfrm>
          <a:prstGeom prst="wedgeRectCallout">
            <a:avLst>
              <a:gd name="adj1" fmla="val -28231"/>
              <a:gd name="adj2" fmla="val -96316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Risk scanning</a:t>
            </a:r>
          </a:p>
        </p:txBody>
      </p:sp>
      <p:sp>
        <p:nvSpPr>
          <p:cNvPr id="98" name="円/楕円 34"/>
          <p:cNvSpPr/>
          <p:nvPr/>
        </p:nvSpPr>
        <p:spPr>
          <a:xfrm>
            <a:off x="8688178" y="4044901"/>
            <a:ext cx="447702" cy="288183"/>
          </a:xfrm>
          <a:prstGeom prst="ellipse">
            <a:avLst/>
          </a:prstGeom>
          <a:solidFill>
            <a:srgbClr val="7F7E82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9" name="Rectangular Callout 7"/>
          <p:cNvSpPr/>
          <p:nvPr/>
        </p:nvSpPr>
        <p:spPr>
          <a:xfrm>
            <a:off x="7189818" y="4079122"/>
            <a:ext cx="1260821" cy="252000"/>
          </a:xfrm>
          <a:prstGeom prst="wedgeRectCallout">
            <a:avLst>
              <a:gd name="adj1" fmla="val 70768"/>
              <a:gd name="adj2" fmla="val 16553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Centralization</a:t>
            </a:r>
          </a:p>
        </p:txBody>
      </p:sp>
      <p:sp>
        <p:nvSpPr>
          <p:cNvPr id="100" name="円/楕円 36"/>
          <p:cNvSpPr/>
          <p:nvPr/>
        </p:nvSpPr>
        <p:spPr>
          <a:xfrm>
            <a:off x="8567493" y="3660107"/>
            <a:ext cx="338662" cy="140667"/>
          </a:xfrm>
          <a:prstGeom prst="ellipse">
            <a:avLst/>
          </a:prstGeom>
          <a:solidFill>
            <a:srgbClr val="7F7E82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1" name="円/楕円 37"/>
          <p:cNvSpPr/>
          <p:nvPr/>
        </p:nvSpPr>
        <p:spPr>
          <a:xfrm>
            <a:off x="7704051" y="3414057"/>
            <a:ext cx="338662" cy="140667"/>
          </a:xfrm>
          <a:prstGeom prst="ellipse">
            <a:avLst/>
          </a:prstGeom>
          <a:solidFill>
            <a:srgbClr val="7F7E82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3" name="円/楕円 46"/>
          <p:cNvSpPr/>
          <p:nvPr/>
        </p:nvSpPr>
        <p:spPr>
          <a:xfrm>
            <a:off x="6772686" y="3120358"/>
            <a:ext cx="268193" cy="1113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4" name="円/楕円 47"/>
          <p:cNvSpPr/>
          <p:nvPr/>
        </p:nvSpPr>
        <p:spPr>
          <a:xfrm>
            <a:off x="7294980" y="2937499"/>
            <a:ext cx="180239" cy="74865"/>
          </a:xfrm>
          <a:prstGeom prst="ellipse">
            <a:avLst/>
          </a:prstGeom>
          <a:solidFill>
            <a:srgbClr val="FFD200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5" name="円/楕円 48"/>
          <p:cNvSpPr>
            <a:spLocks noChangeAspect="1"/>
          </p:cNvSpPr>
          <p:nvPr/>
        </p:nvSpPr>
        <p:spPr>
          <a:xfrm>
            <a:off x="7269451" y="2663958"/>
            <a:ext cx="154088" cy="64002"/>
          </a:xfrm>
          <a:prstGeom prst="ellipse">
            <a:avLst/>
          </a:prstGeom>
          <a:solidFill>
            <a:srgbClr val="FFD200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6" name="円/楕円 49"/>
          <p:cNvSpPr>
            <a:spLocks noChangeAspect="1"/>
          </p:cNvSpPr>
          <p:nvPr/>
        </p:nvSpPr>
        <p:spPr>
          <a:xfrm>
            <a:off x="7440693" y="2578902"/>
            <a:ext cx="44687" cy="18562"/>
          </a:xfrm>
          <a:prstGeom prst="ellipse">
            <a:avLst/>
          </a:prstGeom>
          <a:solidFill>
            <a:srgbClr val="FFD200"/>
          </a:solidFill>
          <a:ln w="9525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179388" marR="0" lvl="0" indent="-179388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+mj-lt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7" name="Rectangular Callout 10"/>
          <p:cNvSpPr/>
          <p:nvPr/>
        </p:nvSpPr>
        <p:spPr>
          <a:xfrm>
            <a:off x="7957364" y="1943100"/>
            <a:ext cx="1565012" cy="624840"/>
          </a:xfrm>
          <a:prstGeom prst="wedgeRectCallout">
            <a:avLst>
              <a:gd name="adj1" fmla="val -78484"/>
              <a:gd name="adj2" fmla="val 49859"/>
            </a:avLst>
          </a:prstGeom>
          <a:solidFill>
            <a:srgbClr val="FFD200"/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EYInterstate" panose="02000503020000020004" pitchFamily="2" charset="0"/>
              </a:rPr>
              <a:t>continuing journey of </a:t>
            </a:r>
            <a:r>
              <a:rPr kumimoji="0" lang="en-IE" sz="1200" i="1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EYInterstate" panose="02000503020000020004" pitchFamily="2" charset="0"/>
              </a:rPr>
              <a:t>Audit service evolution</a:t>
            </a:r>
          </a:p>
        </p:txBody>
      </p:sp>
      <p:sp>
        <p:nvSpPr>
          <p:cNvPr id="108" name="Rectangular Callout 12"/>
          <p:cNvSpPr/>
          <p:nvPr/>
        </p:nvSpPr>
        <p:spPr>
          <a:xfrm>
            <a:off x="6091155" y="1992536"/>
            <a:ext cx="1342503" cy="252000"/>
          </a:xfrm>
          <a:prstGeom prst="wedgeRectCallout">
            <a:avLst>
              <a:gd name="adj1" fmla="val 40377"/>
              <a:gd name="adj2" fmla="val 199048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Blockchain</a:t>
            </a:r>
          </a:p>
        </p:txBody>
      </p:sp>
      <p:sp>
        <p:nvSpPr>
          <p:cNvPr id="109" name="Rectangular Callout 13"/>
          <p:cNvSpPr/>
          <p:nvPr/>
        </p:nvSpPr>
        <p:spPr>
          <a:xfrm>
            <a:off x="5145471" y="2468045"/>
            <a:ext cx="1688304" cy="252000"/>
          </a:xfrm>
          <a:prstGeom prst="wedgeRectCallout">
            <a:avLst>
              <a:gd name="adj1" fmla="val 77384"/>
              <a:gd name="adj2" fmla="val 140417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Predictive</a:t>
            </a: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analytics</a:t>
            </a:r>
          </a:p>
        </p:txBody>
      </p:sp>
      <p:sp>
        <p:nvSpPr>
          <p:cNvPr id="110" name="Rectangular Callout 9"/>
          <p:cNvSpPr/>
          <p:nvPr/>
        </p:nvSpPr>
        <p:spPr>
          <a:xfrm>
            <a:off x="4979810" y="2871219"/>
            <a:ext cx="1352826" cy="396000"/>
          </a:xfrm>
          <a:prstGeom prst="wedgeRectCallout">
            <a:avLst>
              <a:gd name="adj1" fmla="val 80265"/>
              <a:gd name="adj2" fmla="val 25696"/>
            </a:avLst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defTabSz="1042872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AI &amp; </a:t>
            </a: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" panose="02000503020000020004" pitchFamily="2" charset="0"/>
              </a:rPr>
              <a:t>Machine</a:t>
            </a:r>
            <a:r>
              <a:rPr kumimoji="0" lang="en-IE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learning</a:t>
            </a:r>
          </a:p>
        </p:txBody>
      </p:sp>
    </p:spTree>
    <p:extLst>
      <p:ext uri="{BB962C8B-B14F-4D97-AF65-F5344CB8AC3E}">
        <p14:creationId xmlns:p14="http://schemas.microsoft.com/office/powerpoint/2010/main" val="10763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98"/>
          <p:cNvSpPr/>
          <p:nvPr/>
        </p:nvSpPr>
        <p:spPr>
          <a:xfrm>
            <a:off x="4529421" y="2767695"/>
            <a:ext cx="2009613" cy="3486455"/>
          </a:xfrm>
          <a:prstGeom prst="rect">
            <a:avLst/>
          </a:prstGeom>
          <a:solidFill>
            <a:srgbClr val="F0F0F0"/>
          </a:solidFill>
          <a:ln w="63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37786" tIns="37786" rIns="37786" bIns="3778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8919" marR="0" lvl="0" indent="-188919" defTabSz="755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96"/>
              </a:spcAft>
              <a:buClr>
                <a:srgbClr val="FFE600"/>
              </a:buClr>
              <a:buSzPct val="70000"/>
              <a:buFont typeface="Arial" pitchFamily="34" charset="0"/>
              <a:buChar char="►"/>
              <a:tabLst/>
              <a:defRPr/>
            </a:pPr>
            <a:endParaRPr kumimoji="0" lang="en-IN" sz="1157" b="0" i="0" u="none" strike="noStrike" kern="0" cap="none" spc="0" normalizeH="0" baseline="0" noProof="0" dirty="0" smtClean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Assurance professional of the future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708858" y="4090481"/>
            <a:ext cx="1389230" cy="871832"/>
          </a:xfrm>
          <a:solidFill>
            <a:srgbClr val="FFD200"/>
          </a:solidFill>
        </p:spPr>
        <p:txBody>
          <a:bodyPr lIns="72000" tIns="36000" rIns="36000" anchor="ctr" anchorCtr="0"/>
          <a:lstStyle/>
          <a:p>
            <a:r>
              <a:rPr lang="fr-FR" sz="1400" dirty="0" err="1" smtClean="0"/>
              <a:t>Ethics</a:t>
            </a:r>
            <a:r>
              <a:rPr lang="fr-FR" sz="1400" dirty="0" smtClean="0"/>
              <a:t> and Independence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671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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92" name="Oval 91"/>
          <p:cNvSpPr/>
          <p:nvPr/>
        </p:nvSpPr>
        <p:spPr>
          <a:xfrm>
            <a:off x="6104619" y="5643148"/>
            <a:ext cx="52447" cy="108880"/>
          </a:xfrm>
          <a:prstGeom prst="ellipse">
            <a:avLst/>
          </a:prstGeom>
          <a:solidFill>
            <a:srgbClr val="FFD200"/>
          </a:solidFill>
          <a:ln w="6350" cap="flat" cmpd="sng" algn="ctr">
            <a:solidFill>
              <a:srgbClr val="FFD2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37786" tIns="37786" rIns="37786" bIns="3778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8919" marR="0" lvl="0" indent="-188919" defTabSz="755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96"/>
              </a:spcAft>
              <a:buClr>
                <a:srgbClr val="FFE600"/>
              </a:buClr>
              <a:buSzPct val="70000"/>
              <a:buFont typeface="Arial" pitchFamily="34" charset="0"/>
              <a:buChar char="►"/>
              <a:tabLst/>
              <a:defRPr/>
            </a:pPr>
            <a:endParaRPr kumimoji="0" lang="it-IT" sz="1157" b="0" i="0" u="none" strike="noStrike" kern="0" cap="none" spc="0" normalizeH="0" baseline="0" noProof="0" dirty="0" err="1" smtClean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6987054" y="2826657"/>
            <a:ext cx="1139424" cy="869348"/>
          </a:xfrm>
          <a:prstGeom prst="rect">
            <a:avLst/>
          </a:prstGeom>
          <a:solidFill>
            <a:srgbClr val="6464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72000" tIns="59506" rIns="59506" bIns="59506" rtlCol="0" anchor="ctr" anchorCtr="1"/>
          <a:lstStyle/>
          <a:p>
            <a:pPr marR="0" lvl="0" algn="l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Recruiting strategy &amp; Employee Value Proposition</a:t>
            </a:r>
          </a:p>
        </p:txBody>
      </p:sp>
      <p:sp>
        <p:nvSpPr>
          <p:cNvPr id="94" name="Rectangle 93"/>
          <p:cNvSpPr/>
          <p:nvPr/>
        </p:nvSpPr>
        <p:spPr>
          <a:xfrm>
            <a:off x="6987054" y="4111473"/>
            <a:ext cx="1139424" cy="869348"/>
          </a:xfrm>
          <a:prstGeom prst="rect">
            <a:avLst/>
          </a:prstGeom>
          <a:solidFill>
            <a:srgbClr val="6464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72000" tIns="59506" rIns="59506" bIns="59506" rtlCol="0" anchor="ctr" anchorCtr="1"/>
          <a:lstStyle/>
          <a:p>
            <a:pPr marL="0" marR="0" lvl="0" indent="0" algn="l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Career &amp; workforce planning</a:t>
            </a:r>
          </a:p>
        </p:txBody>
      </p:sp>
      <p:sp>
        <p:nvSpPr>
          <p:cNvPr id="95" name="Rectangle 94"/>
          <p:cNvSpPr/>
          <p:nvPr/>
        </p:nvSpPr>
        <p:spPr>
          <a:xfrm>
            <a:off x="6987054" y="5376583"/>
            <a:ext cx="1139424" cy="869348"/>
          </a:xfrm>
          <a:prstGeom prst="rect">
            <a:avLst/>
          </a:prstGeom>
          <a:solidFill>
            <a:srgbClr val="6464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72000" tIns="59506" rIns="59506" bIns="59506" rtlCol="0" anchor="ctr" anchorCtr="1"/>
          <a:lstStyle/>
          <a:p>
            <a:pPr marL="0" marR="0" lvl="0" indent="0" algn="l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Learning &amp; development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2040871" y="2383171"/>
            <a:ext cx="1990109" cy="191018"/>
          </a:xfrm>
          <a:prstGeom prst="rect">
            <a:avLst/>
          </a:prstGeom>
          <a:noFill/>
        </p:spPr>
        <p:txBody>
          <a:bodyPr wrap="square" lIns="0" tIns="30230" rIns="0" bIns="0" rtlCol="0">
            <a:spAutoFit/>
          </a:bodyPr>
          <a:lstStyle/>
          <a:p>
            <a:pPr marL="0" marR="0" lvl="0" indent="0" defTabSz="755672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496"/>
              </a:spcAft>
              <a:buClr>
                <a:srgbClr val="FFE600"/>
              </a:buClr>
              <a:buSzPct val="70000"/>
              <a:buFontTx/>
              <a:buNone/>
              <a:tabLst/>
              <a:defRPr/>
            </a:pPr>
            <a:r>
              <a:rPr kumimoji="0" lang="it-IT" sz="1227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rPr>
              <a:t>The key drivers for </a:t>
            </a:r>
            <a:r>
              <a:rPr kumimoji="0" lang="it-IT" sz="1227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rPr>
              <a:t>change</a:t>
            </a:r>
            <a:endParaRPr kumimoji="0" lang="it-IT" sz="1227" b="1" i="0" u="none" strike="noStrike" kern="0" cap="none" spc="0" normalizeH="0" baseline="0" noProof="0" dirty="0" smtClean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692975" y="2383171"/>
            <a:ext cx="1528015" cy="191018"/>
          </a:xfrm>
          <a:prstGeom prst="rect">
            <a:avLst/>
          </a:prstGeom>
          <a:noFill/>
        </p:spPr>
        <p:txBody>
          <a:bodyPr wrap="square" lIns="0" tIns="30230" rIns="0" bIns="0" rtlCol="0">
            <a:spAutoFit/>
          </a:bodyPr>
          <a:lstStyle/>
          <a:p>
            <a:pPr marL="0" marR="0" lvl="0" indent="0" defTabSz="755672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496"/>
              </a:spcAft>
              <a:buClr>
                <a:srgbClr val="FFE600"/>
              </a:buClr>
              <a:buSzPct val="70000"/>
              <a:buFontTx/>
              <a:buNone/>
              <a:tabLst/>
              <a:defRPr/>
            </a:pPr>
            <a:r>
              <a:rPr kumimoji="0" lang="it-IT" sz="1227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rPr>
              <a:t>What it means</a:t>
            </a:r>
          </a:p>
        </p:txBody>
      </p:sp>
      <p:sp>
        <p:nvSpPr>
          <p:cNvPr id="98" name="TextBox 97"/>
          <p:cNvSpPr txBox="1"/>
          <p:nvPr/>
        </p:nvSpPr>
        <p:spPr>
          <a:xfrm flipH="1">
            <a:off x="6976216" y="2383171"/>
            <a:ext cx="1184804" cy="351511"/>
          </a:xfrm>
          <a:prstGeom prst="rect">
            <a:avLst/>
          </a:prstGeom>
          <a:noFill/>
        </p:spPr>
        <p:txBody>
          <a:bodyPr wrap="square" lIns="0" tIns="30230" rIns="0" bIns="0" rtlCol="0">
            <a:spAutoFit/>
          </a:bodyPr>
          <a:lstStyle/>
          <a:p>
            <a:pPr marL="0" marR="0" lvl="0" indent="0" defTabSz="755672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496"/>
              </a:spcAft>
              <a:buClr>
                <a:srgbClr val="FFE600"/>
              </a:buClr>
              <a:buSzPct val="70000"/>
              <a:buFontTx/>
              <a:buNone/>
              <a:tabLst/>
              <a:defRPr/>
            </a:pPr>
            <a:r>
              <a:rPr kumimoji="0" lang="en-IN" sz="1227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rPr>
              <a:t>How does it impact talent?</a:t>
            </a:r>
          </a:p>
        </p:txBody>
      </p:sp>
      <p:cxnSp>
        <p:nvCxnSpPr>
          <p:cNvPr id="125" name="Straight Connector 124"/>
          <p:cNvCxnSpPr/>
          <p:nvPr/>
        </p:nvCxnSpPr>
        <p:spPr bwMode="auto">
          <a:xfrm>
            <a:off x="2047260" y="3309355"/>
            <a:ext cx="1965895" cy="0"/>
          </a:xfrm>
          <a:prstGeom prst="line">
            <a:avLst/>
          </a:prstGeom>
          <a:noFill/>
          <a:ln w="1270" cap="flat" cmpd="sng" algn="ctr">
            <a:solidFill>
              <a:srgbClr val="999999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6" name="Straight Connector 125"/>
          <p:cNvCxnSpPr/>
          <p:nvPr/>
        </p:nvCxnSpPr>
        <p:spPr bwMode="auto">
          <a:xfrm>
            <a:off x="2047260" y="4427679"/>
            <a:ext cx="1965895" cy="0"/>
          </a:xfrm>
          <a:prstGeom prst="line">
            <a:avLst/>
          </a:prstGeom>
          <a:noFill/>
          <a:ln w="1270" cap="flat" cmpd="sng" algn="ctr">
            <a:solidFill>
              <a:srgbClr val="999999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7" name="Straight Connector 126"/>
          <p:cNvCxnSpPr/>
          <p:nvPr/>
        </p:nvCxnSpPr>
        <p:spPr bwMode="auto">
          <a:xfrm>
            <a:off x="2047260" y="5192865"/>
            <a:ext cx="1965895" cy="0"/>
          </a:xfrm>
          <a:prstGeom prst="line">
            <a:avLst/>
          </a:prstGeom>
          <a:noFill/>
          <a:ln w="1270" cap="flat" cmpd="sng" algn="ctr">
            <a:solidFill>
              <a:srgbClr val="999999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8" name="Straight Connector 127"/>
          <p:cNvCxnSpPr/>
          <p:nvPr/>
        </p:nvCxnSpPr>
        <p:spPr bwMode="auto">
          <a:xfrm>
            <a:off x="2047260" y="6293684"/>
            <a:ext cx="1965895" cy="0"/>
          </a:xfrm>
          <a:prstGeom prst="line">
            <a:avLst/>
          </a:prstGeom>
          <a:noFill/>
          <a:ln w="1270" cap="flat" cmpd="sng" algn="ctr">
            <a:solidFill>
              <a:srgbClr val="999999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9" name="Straight Connector 128"/>
          <p:cNvCxnSpPr/>
          <p:nvPr/>
        </p:nvCxnSpPr>
        <p:spPr bwMode="auto">
          <a:xfrm>
            <a:off x="2047260" y="5752027"/>
            <a:ext cx="1965895" cy="0"/>
          </a:xfrm>
          <a:prstGeom prst="line">
            <a:avLst/>
          </a:prstGeom>
          <a:noFill/>
          <a:ln w="1270" cap="flat" cmpd="sng" algn="ctr">
            <a:solidFill>
              <a:srgbClr val="999999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0" name="Straight Connector 129"/>
          <p:cNvCxnSpPr/>
          <p:nvPr/>
        </p:nvCxnSpPr>
        <p:spPr bwMode="auto">
          <a:xfrm>
            <a:off x="2047260" y="2767696"/>
            <a:ext cx="1965895" cy="0"/>
          </a:xfrm>
          <a:prstGeom prst="line">
            <a:avLst/>
          </a:prstGeom>
          <a:noFill/>
          <a:ln w="1270" cap="flat" cmpd="sng" algn="ctr">
            <a:solidFill>
              <a:srgbClr val="999999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7" name="Rectangle 106"/>
          <p:cNvSpPr/>
          <p:nvPr/>
        </p:nvSpPr>
        <p:spPr>
          <a:xfrm>
            <a:off x="4730082" y="2860885"/>
            <a:ext cx="1620000" cy="800089"/>
          </a:xfrm>
          <a:prstGeom prst="rect">
            <a:avLst/>
          </a:prstGeom>
          <a:solidFill>
            <a:srgbClr val="FFD20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72000" tIns="29754" rIns="72000" bIns="29754" rtlCol="0" anchor="ctr" anchorCtr="0"/>
          <a:lstStyle/>
          <a:p>
            <a:pPr marL="0" marR="0" lvl="0" indent="0" algn="l" defTabSz="755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More flexible workforce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4730082" y="4137345"/>
            <a:ext cx="1620000" cy="800089"/>
          </a:xfrm>
          <a:prstGeom prst="rect">
            <a:avLst/>
          </a:prstGeom>
          <a:solidFill>
            <a:srgbClr val="FFD20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72000" tIns="29754" rIns="72000" bIns="29754" rtlCol="0" anchor="ctr" anchorCtr="0"/>
          <a:lstStyle/>
          <a:p>
            <a:pPr marL="0" marR="0" lvl="0" indent="0" algn="l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New:</a:t>
            </a:r>
          </a:p>
          <a:p>
            <a:pPr marL="177800" marR="0" lvl="0" indent="-177800" algn="l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LcPeriod"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Roles</a:t>
            </a:r>
          </a:p>
          <a:p>
            <a:pPr marL="177800" marR="0" lvl="0" indent="-177800" algn="l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LcPeriod"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Organisation model</a:t>
            </a:r>
          </a:p>
          <a:p>
            <a:pPr marL="177800" marR="0" lvl="1" indent="-177800" algn="l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iii. Ways of working</a:t>
            </a:r>
          </a:p>
        </p:txBody>
      </p:sp>
      <p:cxnSp>
        <p:nvCxnSpPr>
          <p:cNvPr id="109" name="Straight Connector 108"/>
          <p:cNvCxnSpPr>
            <a:stCxn id="102" idx="2"/>
            <a:endCxn id="102" idx="0"/>
          </p:cNvCxnSpPr>
          <p:nvPr/>
        </p:nvCxnSpPr>
        <p:spPr>
          <a:xfrm flipV="1">
            <a:off x="3031815" y="4480187"/>
            <a:ext cx="0" cy="660171"/>
          </a:xfrm>
          <a:prstGeom prst="line">
            <a:avLst/>
          </a:prstGeom>
          <a:noFill/>
          <a:ln w="1270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1" name="Straight Arrow Connector 110"/>
          <p:cNvCxnSpPr>
            <a:stCxn id="115" idx="3"/>
            <a:endCxn id="95" idx="1"/>
          </p:cNvCxnSpPr>
          <p:nvPr/>
        </p:nvCxnSpPr>
        <p:spPr>
          <a:xfrm flipV="1">
            <a:off x="6350082" y="5811257"/>
            <a:ext cx="636972" cy="2593"/>
          </a:xfrm>
          <a:prstGeom prst="straightConnector1">
            <a:avLst/>
          </a:prstGeom>
          <a:noFill/>
          <a:ln w="12700" cap="flat" cmpd="sng" algn="ctr">
            <a:solidFill>
              <a:srgbClr val="646464"/>
            </a:solidFill>
            <a:prstDash val="solid"/>
            <a:tailEnd type="triangle"/>
          </a:ln>
          <a:effectLst/>
        </p:spPr>
      </p:cxnSp>
      <p:cxnSp>
        <p:nvCxnSpPr>
          <p:cNvPr id="112" name="Straight Arrow Connector 120"/>
          <p:cNvCxnSpPr>
            <a:stCxn id="92" idx="2"/>
            <a:endCxn id="93" idx="3"/>
          </p:cNvCxnSpPr>
          <p:nvPr/>
        </p:nvCxnSpPr>
        <p:spPr>
          <a:xfrm rot="10800000" flipH="1">
            <a:off x="6104618" y="3261332"/>
            <a:ext cx="2021859" cy="2436257"/>
          </a:xfrm>
          <a:prstGeom prst="bentConnector5">
            <a:avLst>
              <a:gd name="adj1" fmla="val -11306"/>
              <a:gd name="adj2" fmla="val 20466"/>
              <a:gd name="adj3" fmla="val 111306"/>
            </a:avLst>
          </a:prstGeom>
          <a:noFill/>
          <a:ln w="12700" cap="flat" cmpd="sng" algn="ctr">
            <a:solidFill>
              <a:srgbClr val="646464"/>
            </a:solidFill>
            <a:prstDash val="solid"/>
            <a:tailEnd type="triangle"/>
          </a:ln>
          <a:effectLst/>
        </p:spPr>
      </p:cxnSp>
      <p:cxnSp>
        <p:nvCxnSpPr>
          <p:cNvPr id="113" name="Straight Arrow Connector 112"/>
          <p:cNvCxnSpPr>
            <a:stCxn id="108" idx="3"/>
            <a:endCxn id="94" idx="1"/>
          </p:cNvCxnSpPr>
          <p:nvPr/>
        </p:nvCxnSpPr>
        <p:spPr>
          <a:xfrm>
            <a:off x="6350082" y="4537390"/>
            <a:ext cx="636972" cy="8757"/>
          </a:xfrm>
          <a:prstGeom prst="straightConnector1">
            <a:avLst/>
          </a:prstGeom>
          <a:noFill/>
          <a:ln w="12700" cap="flat" cmpd="sng" algn="ctr">
            <a:solidFill>
              <a:srgbClr val="646464"/>
            </a:solidFill>
            <a:prstDash val="solid"/>
            <a:tailEnd type="triangle"/>
          </a:ln>
          <a:effectLst/>
        </p:spPr>
      </p:cxnSp>
      <p:cxnSp>
        <p:nvCxnSpPr>
          <p:cNvPr id="114" name="Straight Arrow Connector 113"/>
          <p:cNvCxnSpPr>
            <a:stCxn id="107" idx="3"/>
            <a:endCxn id="93" idx="1"/>
          </p:cNvCxnSpPr>
          <p:nvPr/>
        </p:nvCxnSpPr>
        <p:spPr>
          <a:xfrm>
            <a:off x="6350082" y="3260930"/>
            <a:ext cx="636972" cy="401"/>
          </a:xfrm>
          <a:prstGeom prst="straightConnector1">
            <a:avLst/>
          </a:prstGeom>
          <a:noFill/>
          <a:ln w="12700" cap="flat" cmpd="sng" algn="ctr">
            <a:solidFill>
              <a:srgbClr val="646464"/>
            </a:solidFill>
            <a:prstDash val="solid"/>
            <a:tailEnd type="triangle"/>
          </a:ln>
          <a:effectLst/>
        </p:spPr>
      </p:cxnSp>
      <p:sp>
        <p:nvSpPr>
          <p:cNvPr id="115" name="Rectangle 114"/>
          <p:cNvSpPr/>
          <p:nvPr/>
        </p:nvSpPr>
        <p:spPr>
          <a:xfrm>
            <a:off x="4730082" y="5413805"/>
            <a:ext cx="1620000" cy="800089"/>
          </a:xfrm>
          <a:prstGeom prst="rect">
            <a:avLst/>
          </a:prstGeom>
          <a:solidFill>
            <a:srgbClr val="FFD20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72000" tIns="29754" rIns="72000" bIns="29754" rtlCol="0" anchor="ctr" anchorCtr="0"/>
          <a:lstStyle/>
          <a:p>
            <a:pPr marL="177800" marR="0" lvl="0" indent="-177800" algn="l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2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</a:t>
            </a: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	Different skills needed</a:t>
            </a:r>
          </a:p>
          <a:p>
            <a:pPr marL="153076" marR="0" lvl="0" indent="-153076" algn="l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ii.	Impact on who &amp; from where we employ</a:t>
            </a:r>
          </a:p>
        </p:txBody>
      </p:sp>
      <p:sp>
        <p:nvSpPr>
          <p:cNvPr id="134" name="Rectangle 133"/>
          <p:cNvSpPr/>
          <p:nvPr/>
        </p:nvSpPr>
        <p:spPr>
          <a:xfrm>
            <a:off x="2690019" y="1255881"/>
            <a:ext cx="74723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9505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i="1" kern="0" dirty="0">
                <a:solidFill>
                  <a:srgbClr val="646464"/>
                </a:solidFill>
                <a:latin typeface="EYInterstate Light"/>
              </a:rPr>
              <a:t>“The Accountant of the future will need an </a:t>
            </a:r>
            <a: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  <a:t>optimal</a:t>
            </a:r>
            <a:b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</a:br>
            <a: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  <a:t>and </a:t>
            </a:r>
            <a:r>
              <a:rPr lang="en-US" sz="1100" b="1" i="1" kern="0" dirty="0">
                <a:solidFill>
                  <a:srgbClr val="646464"/>
                </a:solidFill>
                <a:latin typeface="EYInterstate Light"/>
              </a:rPr>
              <a:t>changing combination of professional </a:t>
            </a:r>
            <a: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  <a:t>competencies;</a:t>
            </a:r>
            <a:b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</a:br>
            <a: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  <a:t>a </a:t>
            </a:r>
            <a:r>
              <a:rPr lang="en-US" sz="1100" b="1" i="1" kern="0" dirty="0">
                <a:solidFill>
                  <a:srgbClr val="646464"/>
                </a:solidFill>
                <a:latin typeface="EYInterstate Light"/>
              </a:rPr>
              <a:t>collection of technical knowledge, skills and </a:t>
            </a:r>
            <a: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  <a:t>abilities,</a:t>
            </a:r>
            <a:b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</a:br>
            <a: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  <a:t>combined </a:t>
            </a:r>
            <a:r>
              <a:rPr lang="en-US" sz="1100" b="1" i="1" kern="0" dirty="0">
                <a:solidFill>
                  <a:srgbClr val="646464"/>
                </a:solidFill>
                <a:latin typeface="EYInterstate Light"/>
              </a:rPr>
              <a:t>with interpersonal behaviors and qualities</a:t>
            </a:r>
            <a: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  <a:t>.”</a:t>
            </a:r>
          </a:p>
          <a:p>
            <a:pPr lvl="0" algn="r" defTabSz="99505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100" b="1" i="1" kern="0" dirty="0" smtClean="0">
                <a:solidFill>
                  <a:srgbClr val="646464"/>
                </a:solidFill>
                <a:latin typeface="EYInterstate Light"/>
              </a:rPr>
              <a:t>ACCA</a:t>
            </a:r>
            <a:endParaRPr lang="pl-PL" sz="1100" b="1" kern="0" dirty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2035659" y="3361863"/>
            <a:ext cx="1992312" cy="454147"/>
          </a:xfrm>
          <a:prstGeom prst="rect">
            <a:avLst/>
          </a:prstGeom>
          <a:solidFill>
            <a:srgbClr val="6464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59506" tIns="29754" rIns="59506" bIns="29754" rtlCol="0" anchor="ctr" anchorCtr="1"/>
          <a:lstStyle/>
          <a:p>
            <a:pPr marL="0" marR="0" lvl="0" indent="0" algn="l" defTabSz="755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Gen Y and Z expectations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2035659" y="3921025"/>
            <a:ext cx="1992312" cy="454147"/>
          </a:xfrm>
          <a:prstGeom prst="rect">
            <a:avLst/>
          </a:prstGeom>
          <a:solidFill>
            <a:srgbClr val="6464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59506" tIns="29754" rIns="59506" bIns="29754" rtlCol="0" anchor="ctr" anchorCtr="1"/>
          <a:lstStyle/>
          <a:p>
            <a:pPr marL="0" marR="0" lvl="0" indent="0" algn="l" defTabSz="755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Globalization / Centralization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2035659" y="4480187"/>
            <a:ext cx="1992312" cy="660171"/>
          </a:xfrm>
          <a:prstGeom prst="rect">
            <a:avLst/>
          </a:prstGeom>
          <a:solidFill>
            <a:srgbClr val="6464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29754" tIns="29754" rIns="29754" bIns="29754" rtlCol="0" anchor="ctr" anchorCtr="0"/>
          <a:lstStyle/>
          <a:p>
            <a:pPr marL="0" marR="0" lvl="0" indent="0" defTabSz="755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Technology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2035659" y="5245373"/>
            <a:ext cx="1992312" cy="454147"/>
          </a:xfrm>
          <a:prstGeom prst="rect">
            <a:avLst/>
          </a:prstGeom>
          <a:solidFill>
            <a:srgbClr val="6464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59506" tIns="29754" rIns="59506" bIns="29754" rtlCol="0" anchor="ctr" anchorCtr="1"/>
          <a:lstStyle/>
          <a:p>
            <a:pPr marL="0" marR="0" lvl="0" indent="0" algn="l" defTabSz="755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Regulation &amp; Audit evolution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2035659" y="5804535"/>
            <a:ext cx="1992312" cy="454147"/>
          </a:xfrm>
          <a:prstGeom prst="rect">
            <a:avLst/>
          </a:prstGeom>
          <a:solidFill>
            <a:srgbClr val="6464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59506" tIns="29754" rIns="59506" bIns="29754" rtlCol="0" anchor="ctr" anchorCtr="1"/>
          <a:lstStyle/>
          <a:p>
            <a:pPr marL="0" marR="0" lvl="0" indent="0" defTabSz="755672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Channel Shift</a:t>
            </a:r>
            <a:r>
              <a:rPr kumimoji="0" lang="en-US" sz="1052" b="1" i="0" u="none" strike="noStrike" kern="0" cap="none" spc="0" normalizeH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&amp; sector specialization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2035659" y="2802701"/>
            <a:ext cx="1992312" cy="454147"/>
          </a:xfrm>
          <a:prstGeom prst="rect">
            <a:avLst/>
          </a:prstGeom>
          <a:solidFill>
            <a:srgbClr val="64646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59506" tIns="29754" rIns="59506" bIns="29754" rtlCol="0" anchor="ctr" anchorCtr="1"/>
          <a:lstStyle/>
          <a:p>
            <a:pPr marL="0" marR="0" lvl="0" indent="0" algn="l" defTabSz="755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2" b="1" i="0" u="none" strike="noStrike" kern="0" cap="none" spc="0" normalizeH="0" baseline="0" noProof="0" dirty="0" smtClean="0">
                <a:ln>
                  <a:noFill/>
                </a:ln>
                <a:solidFill>
                  <a:srgbClr val="FFD2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Talent market shortages</a:t>
            </a:r>
          </a:p>
        </p:txBody>
      </p:sp>
      <p:sp>
        <p:nvSpPr>
          <p:cNvPr id="5" name="Isosceles Triangle 4"/>
          <p:cNvSpPr/>
          <p:nvPr/>
        </p:nvSpPr>
        <p:spPr>
          <a:xfrm rot="5400000">
            <a:off x="6873771" y="4442949"/>
            <a:ext cx="3353007" cy="188885"/>
          </a:xfrm>
          <a:prstGeom prst="triangle">
            <a:avLst>
              <a:gd name="adj" fmla="val 49545"/>
            </a:avLst>
          </a:prstGeom>
          <a:solidFill>
            <a:schemeClr val="bg1">
              <a:lumMod val="85000"/>
            </a:schemeClr>
          </a:solidFill>
        </p:spPr>
        <p:txBody>
          <a:bodyPr wrap="square" lIns="0" rIns="0" rtlCol="0" anchor="ctr">
            <a:no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en-US" kern="0" dirty="0" smtClean="0">
              <a:solidFill>
                <a:srgbClr val="646464"/>
              </a:solidFill>
              <a:latin typeface="EYInterstate Light"/>
            </a:endParaRPr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2047260" y="3868517"/>
            <a:ext cx="1965895" cy="0"/>
          </a:xfrm>
          <a:prstGeom prst="line">
            <a:avLst/>
          </a:prstGeom>
          <a:noFill/>
          <a:ln w="1270" cap="flat" cmpd="sng" algn="ctr">
            <a:solidFill>
              <a:srgbClr val="999999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3" name="Group 22"/>
          <p:cNvGrpSpPr/>
          <p:nvPr/>
        </p:nvGrpSpPr>
        <p:grpSpPr>
          <a:xfrm>
            <a:off x="3646329" y="3076575"/>
            <a:ext cx="997575" cy="476250"/>
            <a:chOff x="3716179" y="3076575"/>
            <a:chExt cx="997575" cy="476250"/>
          </a:xfrm>
        </p:grpSpPr>
        <p:cxnSp>
          <p:nvCxnSpPr>
            <p:cNvPr id="53" name="Straight Arrow Connector 52"/>
            <p:cNvCxnSpPr/>
            <p:nvPr/>
          </p:nvCxnSpPr>
          <p:spPr>
            <a:xfrm flipV="1">
              <a:off x="4086225" y="3301547"/>
              <a:ext cx="627529" cy="1247"/>
            </a:xfrm>
            <a:prstGeom prst="straightConnector1">
              <a:avLst/>
            </a:prstGeom>
            <a:noFill/>
            <a:ln w="12700" cap="flat" cmpd="sng" algn="ctr">
              <a:solidFill>
                <a:srgbClr val="646464"/>
              </a:solidFill>
              <a:prstDash val="solid"/>
              <a:tailEnd type="triangle"/>
            </a:ln>
            <a:effectLst/>
          </p:spPr>
        </p:cxnSp>
        <p:sp>
          <p:nvSpPr>
            <p:cNvPr id="21" name="Freeform 20"/>
            <p:cNvSpPr/>
            <p:nvPr/>
          </p:nvSpPr>
          <p:spPr>
            <a:xfrm>
              <a:off x="3716179" y="3076575"/>
              <a:ext cx="371792" cy="476250"/>
            </a:xfrm>
            <a:custGeom>
              <a:avLst/>
              <a:gdLst>
                <a:gd name="connsiteX0" fmla="*/ 0 w 158750"/>
                <a:gd name="connsiteY0" fmla="*/ 0 h 476250"/>
                <a:gd name="connsiteX1" fmla="*/ 158750 w 158750"/>
                <a:gd name="connsiteY1" fmla="*/ 0 h 476250"/>
                <a:gd name="connsiteX2" fmla="*/ 158750 w 158750"/>
                <a:gd name="connsiteY2" fmla="*/ 476250 h 476250"/>
                <a:gd name="connsiteX3" fmla="*/ 12700 w 158750"/>
                <a:gd name="connsiteY3" fmla="*/ 476250 h 476250"/>
                <a:gd name="connsiteX4" fmla="*/ 12700 w 158750"/>
                <a:gd name="connsiteY4" fmla="*/ 4635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750" h="476250">
                  <a:moveTo>
                    <a:pt x="0" y="0"/>
                  </a:moveTo>
                  <a:lnTo>
                    <a:pt x="158750" y="0"/>
                  </a:lnTo>
                  <a:lnTo>
                    <a:pt x="158750" y="476250"/>
                  </a:lnTo>
                  <a:lnTo>
                    <a:pt x="12700" y="476250"/>
                  </a:lnTo>
                  <a:lnTo>
                    <a:pt x="12700" y="463550"/>
                  </a:lnTo>
                </a:path>
              </a:pathLst>
            </a:custGeom>
            <a:noFill/>
            <a:ln w="12700">
              <a:solidFill>
                <a:srgbClr val="64646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95363" rtl="0" eaLnBrk="1" fontAlgn="base" latinLnBrk="0" hangingPunct="1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rgbClr val="010024"/>
                </a:solidFill>
                <a:effectLst/>
                <a:latin typeface="EYInterstate Regular" pitchFamily="2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646329" y="4279582"/>
            <a:ext cx="997575" cy="476250"/>
            <a:chOff x="3716179" y="3076575"/>
            <a:chExt cx="997575" cy="476250"/>
          </a:xfrm>
        </p:grpSpPr>
        <p:cxnSp>
          <p:nvCxnSpPr>
            <p:cNvPr id="71" name="Straight Arrow Connector 70"/>
            <p:cNvCxnSpPr/>
            <p:nvPr/>
          </p:nvCxnSpPr>
          <p:spPr>
            <a:xfrm flipV="1">
              <a:off x="4086225" y="3301547"/>
              <a:ext cx="627529" cy="1247"/>
            </a:xfrm>
            <a:prstGeom prst="straightConnector1">
              <a:avLst/>
            </a:prstGeom>
            <a:noFill/>
            <a:ln w="12700" cap="flat" cmpd="sng" algn="ctr">
              <a:solidFill>
                <a:srgbClr val="646464"/>
              </a:solidFill>
              <a:prstDash val="solid"/>
              <a:tailEnd type="triangle"/>
            </a:ln>
            <a:effectLst/>
          </p:spPr>
        </p:cxnSp>
        <p:sp>
          <p:nvSpPr>
            <p:cNvPr id="72" name="Freeform 71"/>
            <p:cNvSpPr/>
            <p:nvPr/>
          </p:nvSpPr>
          <p:spPr>
            <a:xfrm>
              <a:off x="3716179" y="3076575"/>
              <a:ext cx="371792" cy="476250"/>
            </a:xfrm>
            <a:custGeom>
              <a:avLst/>
              <a:gdLst>
                <a:gd name="connsiteX0" fmla="*/ 0 w 158750"/>
                <a:gd name="connsiteY0" fmla="*/ 0 h 476250"/>
                <a:gd name="connsiteX1" fmla="*/ 158750 w 158750"/>
                <a:gd name="connsiteY1" fmla="*/ 0 h 476250"/>
                <a:gd name="connsiteX2" fmla="*/ 158750 w 158750"/>
                <a:gd name="connsiteY2" fmla="*/ 476250 h 476250"/>
                <a:gd name="connsiteX3" fmla="*/ 12700 w 158750"/>
                <a:gd name="connsiteY3" fmla="*/ 476250 h 476250"/>
                <a:gd name="connsiteX4" fmla="*/ 12700 w 158750"/>
                <a:gd name="connsiteY4" fmla="*/ 4635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750" h="476250">
                  <a:moveTo>
                    <a:pt x="0" y="0"/>
                  </a:moveTo>
                  <a:lnTo>
                    <a:pt x="158750" y="0"/>
                  </a:lnTo>
                  <a:lnTo>
                    <a:pt x="158750" y="476250"/>
                  </a:lnTo>
                  <a:lnTo>
                    <a:pt x="12700" y="476250"/>
                  </a:lnTo>
                  <a:lnTo>
                    <a:pt x="12700" y="463550"/>
                  </a:lnTo>
                </a:path>
              </a:pathLst>
            </a:custGeom>
            <a:noFill/>
            <a:ln w="12700">
              <a:solidFill>
                <a:srgbClr val="64646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95363" rtl="0" eaLnBrk="1" fontAlgn="base" latinLnBrk="0" hangingPunct="1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rgbClr val="010024"/>
                </a:solidFill>
                <a:effectLst/>
                <a:latin typeface="EYInterstate Regular" pitchFamily="2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646329" y="5541962"/>
            <a:ext cx="997575" cy="476250"/>
            <a:chOff x="3716179" y="3076575"/>
            <a:chExt cx="997575" cy="476250"/>
          </a:xfrm>
        </p:grpSpPr>
        <p:cxnSp>
          <p:nvCxnSpPr>
            <p:cNvPr id="74" name="Straight Arrow Connector 73"/>
            <p:cNvCxnSpPr/>
            <p:nvPr/>
          </p:nvCxnSpPr>
          <p:spPr>
            <a:xfrm flipV="1">
              <a:off x="4086225" y="3301547"/>
              <a:ext cx="627529" cy="1247"/>
            </a:xfrm>
            <a:prstGeom prst="straightConnector1">
              <a:avLst/>
            </a:prstGeom>
            <a:noFill/>
            <a:ln w="12700" cap="flat" cmpd="sng" algn="ctr">
              <a:solidFill>
                <a:srgbClr val="646464"/>
              </a:solidFill>
              <a:prstDash val="solid"/>
              <a:tailEnd type="triangle"/>
            </a:ln>
            <a:effectLst/>
          </p:spPr>
        </p:cxnSp>
        <p:sp>
          <p:nvSpPr>
            <p:cNvPr id="75" name="Freeform 74"/>
            <p:cNvSpPr/>
            <p:nvPr/>
          </p:nvSpPr>
          <p:spPr>
            <a:xfrm>
              <a:off x="3716179" y="3076575"/>
              <a:ext cx="371792" cy="476250"/>
            </a:xfrm>
            <a:custGeom>
              <a:avLst/>
              <a:gdLst>
                <a:gd name="connsiteX0" fmla="*/ 0 w 158750"/>
                <a:gd name="connsiteY0" fmla="*/ 0 h 476250"/>
                <a:gd name="connsiteX1" fmla="*/ 158750 w 158750"/>
                <a:gd name="connsiteY1" fmla="*/ 0 h 476250"/>
                <a:gd name="connsiteX2" fmla="*/ 158750 w 158750"/>
                <a:gd name="connsiteY2" fmla="*/ 476250 h 476250"/>
                <a:gd name="connsiteX3" fmla="*/ 12700 w 158750"/>
                <a:gd name="connsiteY3" fmla="*/ 476250 h 476250"/>
                <a:gd name="connsiteX4" fmla="*/ 12700 w 158750"/>
                <a:gd name="connsiteY4" fmla="*/ 4635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750" h="476250">
                  <a:moveTo>
                    <a:pt x="0" y="0"/>
                  </a:moveTo>
                  <a:lnTo>
                    <a:pt x="158750" y="0"/>
                  </a:lnTo>
                  <a:lnTo>
                    <a:pt x="158750" y="476250"/>
                  </a:lnTo>
                  <a:lnTo>
                    <a:pt x="12700" y="476250"/>
                  </a:lnTo>
                  <a:lnTo>
                    <a:pt x="12700" y="463550"/>
                  </a:lnTo>
                </a:path>
              </a:pathLst>
            </a:custGeom>
            <a:noFill/>
            <a:ln w="12700">
              <a:solidFill>
                <a:srgbClr val="64646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95363" rtl="0" eaLnBrk="1" fontAlgn="base" latinLnBrk="0" hangingPunct="1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rgbClr val="010024"/>
                </a:solidFill>
                <a:effectLst/>
                <a:latin typeface="EYInterstate Regular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108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0690698" cy="7559675"/>
          </a:xfrm>
          <a:prstGeom prst="rect">
            <a:avLst/>
          </a:prstGeom>
        </p:spPr>
      </p:pic>
      <p:sp>
        <p:nvSpPr>
          <p:cNvPr id="5" name="Rectangle 2"/>
          <p:cNvSpPr/>
          <p:nvPr/>
        </p:nvSpPr>
        <p:spPr>
          <a:xfrm>
            <a:off x="1067759" y="389638"/>
            <a:ext cx="4259386" cy="3473965"/>
          </a:xfrm>
          <a:custGeom>
            <a:avLst/>
            <a:gdLst>
              <a:gd name="connsiteX0" fmla="*/ 3976972 w 3976972"/>
              <a:gd name="connsiteY0" fmla="*/ 0 h 3505197"/>
              <a:gd name="connsiteX1" fmla="*/ 3976972 w 3976972"/>
              <a:gd name="connsiteY1" fmla="*/ 2406316 h 3505197"/>
              <a:gd name="connsiteX2" fmla="*/ 3976972 w 3976972"/>
              <a:gd name="connsiteY2" fmla="*/ 2684336 h 3505197"/>
              <a:gd name="connsiteX3" fmla="*/ 3976972 w 3976972"/>
              <a:gd name="connsiteY3" fmla="*/ 2847528 h 3505197"/>
              <a:gd name="connsiteX4" fmla="*/ 3976972 w 3976972"/>
              <a:gd name="connsiteY4" fmla="*/ 3505197 h 3505197"/>
              <a:gd name="connsiteX5" fmla="*/ 0 w 3976972"/>
              <a:gd name="connsiteY5" fmla="*/ 3505197 h 3505197"/>
              <a:gd name="connsiteX6" fmla="*/ 0 w 3976972"/>
              <a:gd name="connsiteY6" fmla="*/ 2847528 h 3505197"/>
              <a:gd name="connsiteX7" fmla="*/ 0 w 3976972"/>
              <a:gd name="connsiteY7" fmla="*/ 2684336 h 3505197"/>
              <a:gd name="connsiteX8" fmla="*/ 0 w 3976972"/>
              <a:gd name="connsiteY8" fmla="*/ 764438 h 3505197"/>
              <a:gd name="connsiteX9" fmla="*/ 2576512 w 3976972"/>
              <a:gd name="connsiteY9" fmla="*/ 247895 h 3505197"/>
              <a:gd name="connsiteX10" fmla="*/ 2576512 w 3976972"/>
              <a:gd name="connsiteY10" fmla="*/ 245911 h 3505197"/>
              <a:gd name="connsiteX11" fmla="*/ 3976972 w 3976972"/>
              <a:gd name="connsiteY11" fmla="*/ 0 h 3505197"/>
              <a:gd name="connsiteX0" fmla="*/ 3976972 w 3976972"/>
              <a:gd name="connsiteY0" fmla="*/ 0 h 3769769"/>
              <a:gd name="connsiteX1" fmla="*/ 3976972 w 3976972"/>
              <a:gd name="connsiteY1" fmla="*/ 2406316 h 3769769"/>
              <a:gd name="connsiteX2" fmla="*/ 3976972 w 3976972"/>
              <a:gd name="connsiteY2" fmla="*/ 2684336 h 3769769"/>
              <a:gd name="connsiteX3" fmla="*/ 3976972 w 3976972"/>
              <a:gd name="connsiteY3" fmla="*/ 2847528 h 3769769"/>
              <a:gd name="connsiteX4" fmla="*/ 3976972 w 3976972"/>
              <a:gd name="connsiteY4" fmla="*/ 3505197 h 3769769"/>
              <a:gd name="connsiteX5" fmla="*/ 0 w 3976972"/>
              <a:gd name="connsiteY5" fmla="*/ 3769769 h 3769769"/>
              <a:gd name="connsiteX6" fmla="*/ 0 w 3976972"/>
              <a:gd name="connsiteY6" fmla="*/ 2847528 h 3769769"/>
              <a:gd name="connsiteX7" fmla="*/ 0 w 3976972"/>
              <a:gd name="connsiteY7" fmla="*/ 2684336 h 3769769"/>
              <a:gd name="connsiteX8" fmla="*/ 0 w 3976972"/>
              <a:gd name="connsiteY8" fmla="*/ 764438 h 3769769"/>
              <a:gd name="connsiteX9" fmla="*/ 2576512 w 3976972"/>
              <a:gd name="connsiteY9" fmla="*/ 247895 h 3769769"/>
              <a:gd name="connsiteX10" fmla="*/ 2576512 w 3976972"/>
              <a:gd name="connsiteY10" fmla="*/ 245911 h 3769769"/>
              <a:gd name="connsiteX11" fmla="*/ 3976972 w 3976972"/>
              <a:gd name="connsiteY11" fmla="*/ 0 h 3769769"/>
              <a:gd name="connsiteX0" fmla="*/ 3976972 w 3976972"/>
              <a:gd name="connsiteY0" fmla="*/ 0 h 3971347"/>
              <a:gd name="connsiteX1" fmla="*/ 3976972 w 3976972"/>
              <a:gd name="connsiteY1" fmla="*/ 2406316 h 3971347"/>
              <a:gd name="connsiteX2" fmla="*/ 3976972 w 3976972"/>
              <a:gd name="connsiteY2" fmla="*/ 2684336 h 3971347"/>
              <a:gd name="connsiteX3" fmla="*/ 3976972 w 3976972"/>
              <a:gd name="connsiteY3" fmla="*/ 2847528 h 3971347"/>
              <a:gd name="connsiteX4" fmla="*/ 3976972 w 3976972"/>
              <a:gd name="connsiteY4" fmla="*/ 3971347 h 3971347"/>
              <a:gd name="connsiteX5" fmla="*/ 0 w 3976972"/>
              <a:gd name="connsiteY5" fmla="*/ 3769769 h 3971347"/>
              <a:gd name="connsiteX6" fmla="*/ 0 w 3976972"/>
              <a:gd name="connsiteY6" fmla="*/ 2847528 h 3971347"/>
              <a:gd name="connsiteX7" fmla="*/ 0 w 3976972"/>
              <a:gd name="connsiteY7" fmla="*/ 2684336 h 3971347"/>
              <a:gd name="connsiteX8" fmla="*/ 0 w 3976972"/>
              <a:gd name="connsiteY8" fmla="*/ 764438 h 3971347"/>
              <a:gd name="connsiteX9" fmla="*/ 2576512 w 3976972"/>
              <a:gd name="connsiteY9" fmla="*/ 247895 h 3971347"/>
              <a:gd name="connsiteX10" fmla="*/ 2576512 w 3976972"/>
              <a:gd name="connsiteY10" fmla="*/ 245911 h 3971347"/>
              <a:gd name="connsiteX11" fmla="*/ 3976972 w 3976972"/>
              <a:gd name="connsiteY11" fmla="*/ 0 h 3971347"/>
              <a:gd name="connsiteX0" fmla="*/ 3976972 w 3976972"/>
              <a:gd name="connsiteY0" fmla="*/ 0 h 3996544"/>
              <a:gd name="connsiteX1" fmla="*/ 3976972 w 3976972"/>
              <a:gd name="connsiteY1" fmla="*/ 2406316 h 3996544"/>
              <a:gd name="connsiteX2" fmla="*/ 3976972 w 3976972"/>
              <a:gd name="connsiteY2" fmla="*/ 2684336 h 3996544"/>
              <a:gd name="connsiteX3" fmla="*/ 3976972 w 3976972"/>
              <a:gd name="connsiteY3" fmla="*/ 2847528 h 3996544"/>
              <a:gd name="connsiteX4" fmla="*/ 3976972 w 3976972"/>
              <a:gd name="connsiteY4" fmla="*/ 3971347 h 3996544"/>
              <a:gd name="connsiteX5" fmla="*/ 0 w 3976972"/>
              <a:gd name="connsiteY5" fmla="*/ 3996544 h 3996544"/>
              <a:gd name="connsiteX6" fmla="*/ 0 w 3976972"/>
              <a:gd name="connsiteY6" fmla="*/ 2847528 h 3996544"/>
              <a:gd name="connsiteX7" fmla="*/ 0 w 3976972"/>
              <a:gd name="connsiteY7" fmla="*/ 2684336 h 3996544"/>
              <a:gd name="connsiteX8" fmla="*/ 0 w 3976972"/>
              <a:gd name="connsiteY8" fmla="*/ 764438 h 3996544"/>
              <a:gd name="connsiteX9" fmla="*/ 2576512 w 3976972"/>
              <a:gd name="connsiteY9" fmla="*/ 247895 h 3996544"/>
              <a:gd name="connsiteX10" fmla="*/ 2576512 w 3976972"/>
              <a:gd name="connsiteY10" fmla="*/ 245911 h 3996544"/>
              <a:gd name="connsiteX11" fmla="*/ 3976972 w 3976972"/>
              <a:gd name="connsiteY11" fmla="*/ 0 h 3996544"/>
              <a:gd name="connsiteX0" fmla="*/ 3976972 w 3976972"/>
              <a:gd name="connsiteY0" fmla="*/ 0 h 4424898"/>
              <a:gd name="connsiteX1" fmla="*/ 3976972 w 3976972"/>
              <a:gd name="connsiteY1" fmla="*/ 2406316 h 4424898"/>
              <a:gd name="connsiteX2" fmla="*/ 3976972 w 3976972"/>
              <a:gd name="connsiteY2" fmla="*/ 2684336 h 4424898"/>
              <a:gd name="connsiteX3" fmla="*/ 3976972 w 3976972"/>
              <a:gd name="connsiteY3" fmla="*/ 2847528 h 4424898"/>
              <a:gd name="connsiteX4" fmla="*/ 3976972 w 3976972"/>
              <a:gd name="connsiteY4" fmla="*/ 4424898 h 4424898"/>
              <a:gd name="connsiteX5" fmla="*/ 0 w 3976972"/>
              <a:gd name="connsiteY5" fmla="*/ 3996544 h 4424898"/>
              <a:gd name="connsiteX6" fmla="*/ 0 w 3976972"/>
              <a:gd name="connsiteY6" fmla="*/ 2847528 h 4424898"/>
              <a:gd name="connsiteX7" fmla="*/ 0 w 3976972"/>
              <a:gd name="connsiteY7" fmla="*/ 2684336 h 4424898"/>
              <a:gd name="connsiteX8" fmla="*/ 0 w 3976972"/>
              <a:gd name="connsiteY8" fmla="*/ 764438 h 4424898"/>
              <a:gd name="connsiteX9" fmla="*/ 2576512 w 3976972"/>
              <a:gd name="connsiteY9" fmla="*/ 247895 h 4424898"/>
              <a:gd name="connsiteX10" fmla="*/ 2576512 w 3976972"/>
              <a:gd name="connsiteY10" fmla="*/ 245911 h 4424898"/>
              <a:gd name="connsiteX11" fmla="*/ 3976972 w 3976972"/>
              <a:gd name="connsiteY11" fmla="*/ 0 h 4424898"/>
              <a:gd name="connsiteX0" fmla="*/ 3976972 w 3976972"/>
              <a:gd name="connsiteY0" fmla="*/ 0 h 4450095"/>
              <a:gd name="connsiteX1" fmla="*/ 3976972 w 3976972"/>
              <a:gd name="connsiteY1" fmla="*/ 2406316 h 4450095"/>
              <a:gd name="connsiteX2" fmla="*/ 3976972 w 3976972"/>
              <a:gd name="connsiteY2" fmla="*/ 2684336 h 4450095"/>
              <a:gd name="connsiteX3" fmla="*/ 3976972 w 3976972"/>
              <a:gd name="connsiteY3" fmla="*/ 2847528 h 4450095"/>
              <a:gd name="connsiteX4" fmla="*/ 3976972 w 3976972"/>
              <a:gd name="connsiteY4" fmla="*/ 4424898 h 4450095"/>
              <a:gd name="connsiteX5" fmla="*/ 11551 w 3976972"/>
              <a:gd name="connsiteY5" fmla="*/ 4450095 h 4450095"/>
              <a:gd name="connsiteX6" fmla="*/ 0 w 3976972"/>
              <a:gd name="connsiteY6" fmla="*/ 2847528 h 4450095"/>
              <a:gd name="connsiteX7" fmla="*/ 0 w 3976972"/>
              <a:gd name="connsiteY7" fmla="*/ 2684336 h 4450095"/>
              <a:gd name="connsiteX8" fmla="*/ 0 w 3976972"/>
              <a:gd name="connsiteY8" fmla="*/ 764438 h 4450095"/>
              <a:gd name="connsiteX9" fmla="*/ 2576512 w 3976972"/>
              <a:gd name="connsiteY9" fmla="*/ 247895 h 4450095"/>
              <a:gd name="connsiteX10" fmla="*/ 2576512 w 3976972"/>
              <a:gd name="connsiteY10" fmla="*/ 245911 h 4450095"/>
              <a:gd name="connsiteX11" fmla="*/ 3976972 w 3976972"/>
              <a:gd name="connsiteY11" fmla="*/ 0 h 4450095"/>
              <a:gd name="connsiteX0" fmla="*/ 3978083 w 3978083"/>
              <a:gd name="connsiteY0" fmla="*/ 0 h 4450095"/>
              <a:gd name="connsiteX1" fmla="*/ 3978083 w 3978083"/>
              <a:gd name="connsiteY1" fmla="*/ 2406316 h 4450095"/>
              <a:gd name="connsiteX2" fmla="*/ 3978083 w 3978083"/>
              <a:gd name="connsiteY2" fmla="*/ 2684336 h 4450095"/>
              <a:gd name="connsiteX3" fmla="*/ 3978083 w 3978083"/>
              <a:gd name="connsiteY3" fmla="*/ 2847528 h 4450095"/>
              <a:gd name="connsiteX4" fmla="*/ 3978083 w 3978083"/>
              <a:gd name="connsiteY4" fmla="*/ 4424898 h 4450095"/>
              <a:gd name="connsiteX5" fmla="*/ 1111 w 3978083"/>
              <a:gd name="connsiteY5" fmla="*/ 4450095 h 4450095"/>
              <a:gd name="connsiteX6" fmla="*/ 1111 w 3978083"/>
              <a:gd name="connsiteY6" fmla="*/ 2847528 h 4450095"/>
              <a:gd name="connsiteX7" fmla="*/ 1111 w 3978083"/>
              <a:gd name="connsiteY7" fmla="*/ 2684336 h 4450095"/>
              <a:gd name="connsiteX8" fmla="*/ 1111 w 3978083"/>
              <a:gd name="connsiteY8" fmla="*/ 764438 h 4450095"/>
              <a:gd name="connsiteX9" fmla="*/ 2577623 w 3978083"/>
              <a:gd name="connsiteY9" fmla="*/ 247895 h 4450095"/>
              <a:gd name="connsiteX10" fmla="*/ 2577623 w 3978083"/>
              <a:gd name="connsiteY10" fmla="*/ 245911 h 4450095"/>
              <a:gd name="connsiteX11" fmla="*/ 3978083 w 3978083"/>
              <a:gd name="connsiteY11" fmla="*/ 0 h 4450095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764438 h 4424898"/>
              <a:gd name="connsiteX9" fmla="*/ 2577623 w 3978083"/>
              <a:gd name="connsiteY9" fmla="*/ 247895 h 4424898"/>
              <a:gd name="connsiteX10" fmla="*/ 2577623 w 3978083"/>
              <a:gd name="connsiteY10" fmla="*/ 245911 h 4424898"/>
              <a:gd name="connsiteX11" fmla="*/ 3978083 w 3978083"/>
              <a:gd name="connsiteY11" fmla="*/ 0 h 4424898"/>
              <a:gd name="connsiteX0" fmla="*/ 3978083 w 6411231"/>
              <a:gd name="connsiteY0" fmla="*/ 0 h 4440982"/>
              <a:gd name="connsiteX1" fmla="*/ 3978083 w 6411231"/>
              <a:gd name="connsiteY1" fmla="*/ 2406316 h 4440982"/>
              <a:gd name="connsiteX2" fmla="*/ 3978083 w 6411231"/>
              <a:gd name="connsiteY2" fmla="*/ 2684336 h 4440982"/>
              <a:gd name="connsiteX3" fmla="*/ 3978083 w 6411231"/>
              <a:gd name="connsiteY3" fmla="*/ 2847528 h 4440982"/>
              <a:gd name="connsiteX4" fmla="*/ 6411231 w 6411231"/>
              <a:gd name="connsiteY4" fmla="*/ 4440982 h 4440982"/>
              <a:gd name="connsiteX5" fmla="*/ 1111 w 6411231"/>
              <a:gd name="connsiteY5" fmla="*/ 4424898 h 4440982"/>
              <a:gd name="connsiteX6" fmla="*/ 1111 w 6411231"/>
              <a:gd name="connsiteY6" fmla="*/ 2847528 h 4440982"/>
              <a:gd name="connsiteX7" fmla="*/ 1111 w 6411231"/>
              <a:gd name="connsiteY7" fmla="*/ 2684336 h 4440982"/>
              <a:gd name="connsiteX8" fmla="*/ 1111 w 6411231"/>
              <a:gd name="connsiteY8" fmla="*/ 764438 h 4440982"/>
              <a:gd name="connsiteX9" fmla="*/ 2577623 w 6411231"/>
              <a:gd name="connsiteY9" fmla="*/ 247895 h 4440982"/>
              <a:gd name="connsiteX10" fmla="*/ 2577623 w 6411231"/>
              <a:gd name="connsiteY10" fmla="*/ 245911 h 4440982"/>
              <a:gd name="connsiteX11" fmla="*/ 3978083 w 6411231"/>
              <a:gd name="connsiteY11" fmla="*/ 0 h 4440982"/>
              <a:gd name="connsiteX0" fmla="*/ 3978083 w 6411231"/>
              <a:gd name="connsiteY0" fmla="*/ 0 h 4440982"/>
              <a:gd name="connsiteX1" fmla="*/ 3978083 w 6411231"/>
              <a:gd name="connsiteY1" fmla="*/ 2406316 h 4440982"/>
              <a:gd name="connsiteX2" fmla="*/ 3978083 w 6411231"/>
              <a:gd name="connsiteY2" fmla="*/ 2684336 h 4440982"/>
              <a:gd name="connsiteX3" fmla="*/ 6411231 w 6411231"/>
              <a:gd name="connsiteY3" fmla="*/ 4440982 h 4440982"/>
              <a:gd name="connsiteX4" fmla="*/ 1111 w 6411231"/>
              <a:gd name="connsiteY4" fmla="*/ 4424898 h 4440982"/>
              <a:gd name="connsiteX5" fmla="*/ 1111 w 6411231"/>
              <a:gd name="connsiteY5" fmla="*/ 2847528 h 4440982"/>
              <a:gd name="connsiteX6" fmla="*/ 1111 w 6411231"/>
              <a:gd name="connsiteY6" fmla="*/ 2684336 h 4440982"/>
              <a:gd name="connsiteX7" fmla="*/ 1111 w 6411231"/>
              <a:gd name="connsiteY7" fmla="*/ 764438 h 4440982"/>
              <a:gd name="connsiteX8" fmla="*/ 2577623 w 6411231"/>
              <a:gd name="connsiteY8" fmla="*/ 247895 h 4440982"/>
              <a:gd name="connsiteX9" fmla="*/ 2577623 w 6411231"/>
              <a:gd name="connsiteY9" fmla="*/ 245911 h 4440982"/>
              <a:gd name="connsiteX10" fmla="*/ 3978083 w 6411231"/>
              <a:gd name="connsiteY10" fmla="*/ 0 h 4440982"/>
              <a:gd name="connsiteX0" fmla="*/ 3978083 w 6411231"/>
              <a:gd name="connsiteY0" fmla="*/ 0 h 4440982"/>
              <a:gd name="connsiteX1" fmla="*/ 3978083 w 6411231"/>
              <a:gd name="connsiteY1" fmla="*/ 2406316 h 4440982"/>
              <a:gd name="connsiteX2" fmla="*/ 6411231 w 6411231"/>
              <a:gd name="connsiteY2" fmla="*/ 4440982 h 4440982"/>
              <a:gd name="connsiteX3" fmla="*/ 1111 w 6411231"/>
              <a:gd name="connsiteY3" fmla="*/ 4424898 h 4440982"/>
              <a:gd name="connsiteX4" fmla="*/ 1111 w 6411231"/>
              <a:gd name="connsiteY4" fmla="*/ 2847528 h 4440982"/>
              <a:gd name="connsiteX5" fmla="*/ 1111 w 6411231"/>
              <a:gd name="connsiteY5" fmla="*/ 2684336 h 4440982"/>
              <a:gd name="connsiteX6" fmla="*/ 1111 w 6411231"/>
              <a:gd name="connsiteY6" fmla="*/ 764438 h 4440982"/>
              <a:gd name="connsiteX7" fmla="*/ 2577623 w 6411231"/>
              <a:gd name="connsiteY7" fmla="*/ 247895 h 4440982"/>
              <a:gd name="connsiteX8" fmla="*/ 2577623 w 6411231"/>
              <a:gd name="connsiteY8" fmla="*/ 245911 h 4440982"/>
              <a:gd name="connsiteX9" fmla="*/ 3978083 w 6411231"/>
              <a:gd name="connsiteY9" fmla="*/ 0 h 4440982"/>
              <a:gd name="connsiteX0" fmla="*/ 3978083 w 6411231"/>
              <a:gd name="connsiteY0" fmla="*/ 0 h 4440982"/>
              <a:gd name="connsiteX1" fmla="*/ 6411231 w 6411231"/>
              <a:gd name="connsiteY1" fmla="*/ 4440982 h 4440982"/>
              <a:gd name="connsiteX2" fmla="*/ 1111 w 6411231"/>
              <a:gd name="connsiteY2" fmla="*/ 4424898 h 4440982"/>
              <a:gd name="connsiteX3" fmla="*/ 1111 w 6411231"/>
              <a:gd name="connsiteY3" fmla="*/ 2847528 h 4440982"/>
              <a:gd name="connsiteX4" fmla="*/ 1111 w 6411231"/>
              <a:gd name="connsiteY4" fmla="*/ 2684336 h 4440982"/>
              <a:gd name="connsiteX5" fmla="*/ 1111 w 6411231"/>
              <a:gd name="connsiteY5" fmla="*/ 764438 h 4440982"/>
              <a:gd name="connsiteX6" fmla="*/ 2577623 w 6411231"/>
              <a:gd name="connsiteY6" fmla="*/ 247895 h 4440982"/>
              <a:gd name="connsiteX7" fmla="*/ 2577623 w 6411231"/>
              <a:gd name="connsiteY7" fmla="*/ 245911 h 4440982"/>
              <a:gd name="connsiteX8" fmla="*/ 3978083 w 6411231"/>
              <a:gd name="connsiteY8" fmla="*/ 0 h 4440982"/>
              <a:gd name="connsiteX0" fmla="*/ 3978083 w 6411231"/>
              <a:gd name="connsiteY0" fmla="*/ 0 h 4440982"/>
              <a:gd name="connsiteX1" fmla="*/ 6411231 w 6411231"/>
              <a:gd name="connsiteY1" fmla="*/ 4440982 h 4440982"/>
              <a:gd name="connsiteX2" fmla="*/ 1111 w 6411231"/>
              <a:gd name="connsiteY2" fmla="*/ 4424898 h 4440982"/>
              <a:gd name="connsiteX3" fmla="*/ 1111 w 6411231"/>
              <a:gd name="connsiteY3" fmla="*/ 2847528 h 4440982"/>
              <a:gd name="connsiteX4" fmla="*/ 1111 w 6411231"/>
              <a:gd name="connsiteY4" fmla="*/ 2684336 h 4440982"/>
              <a:gd name="connsiteX5" fmla="*/ 1111 w 6411231"/>
              <a:gd name="connsiteY5" fmla="*/ 764438 h 4440982"/>
              <a:gd name="connsiteX6" fmla="*/ 2577623 w 6411231"/>
              <a:gd name="connsiteY6" fmla="*/ 247895 h 4440982"/>
              <a:gd name="connsiteX7" fmla="*/ 3978083 w 6411231"/>
              <a:gd name="connsiteY7" fmla="*/ 0 h 4440982"/>
              <a:gd name="connsiteX0" fmla="*/ 3978083 w 6411231"/>
              <a:gd name="connsiteY0" fmla="*/ 0 h 4440982"/>
              <a:gd name="connsiteX1" fmla="*/ 6411231 w 6411231"/>
              <a:gd name="connsiteY1" fmla="*/ 4440982 h 4440982"/>
              <a:gd name="connsiteX2" fmla="*/ 1111 w 6411231"/>
              <a:gd name="connsiteY2" fmla="*/ 4424898 h 4440982"/>
              <a:gd name="connsiteX3" fmla="*/ 1111 w 6411231"/>
              <a:gd name="connsiteY3" fmla="*/ 2847528 h 4440982"/>
              <a:gd name="connsiteX4" fmla="*/ 1111 w 6411231"/>
              <a:gd name="connsiteY4" fmla="*/ 2684336 h 4440982"/>
              <a:gd name="connsiteX5" fmla="*/ 1111 w 6411231"/>
              <a:gd name="connsiteY5" fmla="*/ 764438 h 4440982"/>
              <a:gd name="connsiteX6" fmla="*/ 3978083 w 6411231"/>
              <a:gd name="connsiteY6" fmla="*/ 0 h 4440982"/>
              <a:gd name="connsiteX0" fmla="*/ 6455469 w 6455469"/>
              <a:gd name="connsiteY0" fmla="*/ 0 h 4907402"/>
              <a:gd name="connsiteX1" fmla="*/ 6411231 w 6455469"/>
              <a:gd name="connsiteY1" fmla="*/ 4907402 h 4907402"/>
              <a:gd name="connsiteX2" fmla="*/ 1111 w 6455469"/>
              <a:gd name="connsiteY2" fmla="*/ 4891318 h 4907402"/>
              <a:gd name="connsiteX3" fmla="*/ 1111 w 6455469"/>
              <a:gd name="connsiteY3" fmla="*/ 3313948 h 4907402"/>
              <a:gd name="connsiteX4" fmla="*/ 1111 w 6455469"/>
              <a:gd name="connsiteY4" fmla="*/ 3150756 h 4907402"/>
              <a:gd name="connsiteX5" fmla="*/ 1111 w 6455469"/>
              <a:gd name="connsiteY5" fmla="*/ 1230858 h 4907402"/>
              <a:gd name="connsiteX6" fmla="*/ 6455469 w 6455469"/>
              <a:gd name="connsiteY6" fmla="*/ 0 h 4907402"/>
              <a:gd name="connsiteX0" fmla="*/ 6455469 w 6470216"/>
              <a:gd name="connsiteY0" fmla="*/ 0 h 4907402"/>
              <a:gd name="connsiteX1" fmla="*/ 6470216 w 6470216"/>
              <a:gd name="connsiteY1" fmla="*/ 4907402 h 4907402"/>
              <a:gd name="connsiteX2" fmla="*/ 1111 w 6470216"/>
              <a:gd name="connsiteY2" fmla="*/ 4891318 h 4907402"/>
              <a:gd name="connsiteX3" fmla="*/ 1111 w 6470216"/>
              <a:gd name="connsiteY3" fmla="*/ 3313948 h 4907402"/>
              <a:gd name="connsiteX4" fmla="*/ 1111 w 6470216"/>
              <a:gd name="connsiteY4" fmla="*/ 3150756 h 4907402"/>
              <a:gd name="connsiteX5" fmla="*/ 1111 w 6470216"/>
              <a:gd name="connsiteY5" fmla="*/ 1230858 h 4907402"/>
              <a:gd name="connsiteX6" fmla="*/ 6455469 w 6470216"/>
              <a:gd name="connsiteY6" fmla="*/ 0 h 4907402"/>
              <a:gd name="connsiteX0" fmla="*/ 6455469 w 6456888"/>
              <a:gd name="connsiteY0" fmla="*/ 0 h 5727654"/>
              <a:gd name="connsiteX1" fmla="*/ 6455471 w 6456888"/>
              <a:gd name="connsiteY1" fmla="*/ 5727654 h 5727654"/>
              <a:gd name="connsiteX2" fmla="*/ 1111 w 6456888"/>
              <a:gd name="connsiteY2" fmla="*/ 4891318 h 5727654"/>
              <a:gd name="connsiteX3" fmla="*/ 1111 w 6456888"/>
              <a:gd name="connsiteY3" fmla="*/ 3313948 h 5727654"/>
              <a:gd name="connsiteX4" fmla="*/ 1111 w 6456888"/>
              <a:gd name="connsiteY4" fmla="*/ 3150756 h 5727654"/>
              <a:gd name="connsiteX5" fmla="*/ 1111 w 6456888"/>
              <a:gd name="connsiteY5" fmla="*/ 1230858 h 5727654"/>
              <a:gd name="connsiteX6" fmla="*/ 6455469 w 6456888"/>
              <a:gd name="connsiteY6" fmla="*/ 0 h 5727654"/>
              <a:gd name="connsiteX0" fmla="*/ 6455469 w 6456888"/>
              <a:gd name="connsiteY0" fmla="*/ 0 h 5743738"/>
              <a:gd name="connsiteX1" fmla="*/ 6455471 w 6456888"/>
              <a:gd name="connsiteY1" fmla="*/ 5727654 h 5743738"/>
              <a:gd name="connsiteX2" fmla="*/ 1111 w 6456888"/>
              <a:gd name="connsiteY2" fmla="*/ 5743738 h 5743738"/>
              <a:gd name="connsiteX3" fmla="*/ 1111 w 6456888"/>
              <a:gd name="connsiteY3" fmla="*/ 3313948 h 5743738"/>
              <a:gd name="connsiteX4" fmla="*/ 1111 w 6456888"/>
              <a:gd name="connsiteY4" fmla="*/ 3150756 h 5743738"/>
              <a:gd name="connsiteX5" fmla="*/ 1111 w 6456888"/>
              <a:gd name="connsiteY5" fmla="*/ 1230858 h 5743738"/>
              <a:gd name="connsiteX6" fmla="*/ 6455469 w 6456888"/>
              <a:gd name="connsiteY6" fmla="*/ 0 h 574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56888" h="5743738">
                <a:moveTo>
                  <a:pt x="6455469" y="0"/>
                </a:moveTo>
                <a:cubicBezTo>
                  <a:pt x="6460385" y="1635801"/>
                  <a:pt x="6450555" y="4091853"/>
                  <a:pt x="6455471" y="5727654"/>
                </a:cubicBezTo>
                <a:lnTo>
                  <a:pt x="1111" y="5743738"/>
                </a:lnTo>
                <a:cubicBezTo>
                  <a:pt x="-2739" y="5209549"/>
                  <a:pt x="4961" y="3848137"/>
                  <a:pt x="1111" y="3313948"/>
                </a:cubicBezTo>
                <a:lnTo>
                  <a:pt x="1111" y="3150756"/>
                </a:lnTo>
                <a:lnTo>
                  <a:pt x="1111" y="1230858"/>
                </a:lnTo>
                <a:lnTo>
                  <a:pt x="6455469" y="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54294" y="2215719"/>
            <a:ext cx="3979187" cy="392543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 defTabSz="5042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EYInterstate Regular" panose="02000503020000020004" pitchFamily="2" charset="0"/>
                <a:ea typeface="+mj-ea"/>
                <a:cs typeface="+mj-cs"/>
              </a:defRPr>
            </a:lvl1pPr>
          </a:lstStyle>
          <a:p>
            <a:pPr>
              <a:lnSpc>
                <a:spcPts val="2800"/>
              </a:lnSpc>
              <a:spcAft>
                <a:spcPts val="1800"/>
              </a:spcAft>
            </a:pPr>
            <a:r>
              <a:rPr lang="en-GB" sz="4000" dirty="0" smtClean="0">
                <a:solidFill>
                  <a:srgbClr val="646464"/>
                </a:solidFill>
                <a:latin typeface="EYInterstate" panose="02000503020000020004" pitchFamily="2" charset="0"/>
              </a:rPr>
              <a:t>Thank you !</a:t>
            </a:r>
            <a:endParaRPr lang="en-GB" sz="2400" b="1" dirty="0">
              <a:solidFill>
                <a:srgbClr val="646464"/>
              </a:solidFill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50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6843526" y="2371433"/>
            <a:ext cx="1034284" cy="1651585"/>
          </a:xfrm>
          <a:prstGeom prst="rect">
            <a:avLst/>
          </a:prstGeom>
          <a:noFill/>
          <a:ln w="127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5992" tIns="45710" rIns="35992" bIns="45710" numCol="1" rtlCol="0" anchor="b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defTabSz="995187"/>
            <a:r>
              <a:rPr lang="fr-FR" sz="10000" b="1" dirty="0" smtClean="0">
                <a:solidFill>
                  <a:srgbClr val="FFD200"/>
                </a:solidFill>
                <a:latin typeface="EYInterstate Bold" panose="02000803030000020004" pitchFamily="2" charset="0"/>
              </a:rPr>
              <a:t>1</a:t>
            </a:r>
            <a:endParaRPr lang="fr-FR" sz="10000" b="1" dirty="0">
              <a:solidFill>
                <a:srgbClr val="FFD200"/>
              </a:solidFill>
              <a:latin typeface="EYInterstate Bold" panose="02000803030000020004" pitchFamily="2" charset="0"/>
            </a:endParaRPr>
          </a:p>
        </p:txBody>
      </p:sp>
      <p:sp>
        <p:nvSpPr>
          <p:cNvPr id="13" name="Title 7"/>
          <p:cNvSpPr txBox="1">
            <a:spLocks/>
          </p:cNvSpPr>
          <p:nvPr/>
        </p:nvSpPr>
        <p:spPr bwMode="gray">
          <a:xfrm>
            <a:off x="7069138" y="4125686"/>
            <a:ext cx="2944410" cy="125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Notre compréhension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du contexte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et des </a:t>
            </a: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attentes</a:t>
            </a:r>
            <a:b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de </a:t>
            </a: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votre établissement</a:t>
            </a:r>
            <a:endParaRPr lang="fr-FR" sz="1800" spc="-1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076865" y="4045509"/>
            <a:ext cx="3614948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0690698" cy="7559675"/>
          </a:xfrm>
          <a:prstGeom prst="rect">
            <a:avLst/>
          </a:prstGeom>
        </p:spPr>
      </p:pic>
      <p:sp>
        <p:nvSpPr>
          <p:cNvPr id="7" name="object 6"/>
          <p:cNvSpPr/>
          <p:nvPr/>
        </p:nvSpPr>
        <p:spPr>
          <a:xfrm>
            <a:off x="-1" y="1835150"/>
            <a:ext cx="5655365" cy="4068762"/>
          </a:xfrm>
          <a:custGeom>
            <a:avLst/>
            <a:gdLst/>
            <a:ahLst/>
            <a:cxnLst/>
            <a:rect l="l" t="t" r="r" b="b"/>
            <a:pathLst>
              <a:path w="3181985" h="6059170">
                <a:moveTo>
                  <a:pt x="0" y="6058801"/>
                </a:moveTo>
                <a:lnTo>
                  <a:pt x="3181489" y="6058801"/>
                </a:lnTo>
                <a:lnTo>
                  <a:pt x="3181489" y="0"/>
                </a:lnTo>
                <a:lnTo>
                  <a:pt x="0" y="0"/>
                </a:lnTo>
                <a:lnTo>
                  <a:pt x="0" y="6058801"/>
                </a:lnTo>
                <a:close/>
              </a:path>
            </a:pathLst>
          </a:custGeom>
          <a:solidFill>
            <a:srgbClr val="646464"/>
          </a:solidFill>
        </p:spPr>
        <p:txBody>
          <a:bodyPr wrap="square" lIns="0" tIns="0" rIns="0" bIns="0" rtlCol="0"/>
          <a:lstStyle/>
          <a:p>
            <a:pPr defTabSz="800324"/>
            <a:endParaRPr sz="1576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444571"/>
              </p:ext>
            </p:extLst>
          </p:nvPr>
        </p:nvGraphicFramePr>
        <p:xfrm>
          <a:off x="978246" y="2227635"/>
          <a:ext cx="4410243" cy="720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243"/>
              </a:tblGrid>
              <a:tr h="720966">
                <a:tc>
                  <a:txBody>
                    <a:bodyPr/>
                    <a:lstStyle/>
                    <a:p>
                      <a:r>
                        <a:rPr lang="fr-FR" sz="3000" dirty="0" err="1" smtClean="0">
                          <a:solidFill>
                            <a:srgbClr val="FFD200"/>
                          </a:solidFill>
                        </a:rPr>
                        <a:t>Appendix</a:t>
                      </a:r>
                      <a:endParaRPr lang="fr-FR" sz="3000" dirty="0" smtClean="0">
                        <a:solidFill>
                          <a:srgbClr val="FFD2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92076" y="2199060"/>
            <a:ext cx="65" cy="69095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endParaRPr lang="en-US" sz="5000" dirty="0" smtClean="0">
              <a:solidFill>
                <a:srgbClr val="FFD2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31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 bwMode="auto">
          <a:xfrm>
            <a:off x="5943669" y="4627920"/>
            <a:ext cx="4143377" cy="0"/>
          </a:xfrm>
          <a:prstGeom prst="line">
            <a:avLst/>
          </a:prstGeom>
          <a:ln w="12700">
            <a:solidFill>
              <a:srgbClr val="FFD2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058090" y="4421171"/>
            <a:ext cx="900000" cy="1890729"/>
          </a:xfrm>
          <a:prstGeom prst="rect">
            <a:avLst/>
          </a:prstGeom>
          <a:solidFill>
            <a:srgbClr val="646464"/>
          </a:solidFill>
        </p:spPr>
        <p:txBody>
          <a:bodyPr wrap="square" lIns="0" rIns="0" rtlCol="0" anchor="ctr">
            <a:no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3014962" y="1763713"/>
            <a:ext cx="7072084" cy="0"/>
          </a:xfrm>
          <a:prstGeom prst="line">
            <a:avLst/>
          </a:prstGeom>
          <a:ln w="12700">
            <a:solidFill>
              <a:srgbClr val="FFD2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 bwMode="auto">
          <a:xfrm>
            <a:off x="4897294" y="3873343"/>
            <a:ext cx="5189752" cy="0"/>
          </a:xfrm>
          <a:prstGeom prst="line">
            <a:avLst/>
          </a:prstGeom>
          <a:ln w="12700">
            <a:solidFill>
              <a:srgbClr val="FFD2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 bwMode="auto">
          <a:xfrm>
            <a:off x="6646121" y="5820616"/>
            <a:ext cx="3440925" cy="0"/>
          </a:xfrm>
          <a:prstGeom prst="line">
            <a:avLst/>
          </a:prstGeom>
          <a:ln w="12700">
            <a:solidFill>
              <a:srgbClr val="FFD2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 bwMode="auto">
          <a:xfrm>
            <a:off x="3941931" y="2890982"/>
            <a:ext cx="6145115" cy="11748"/>
          </a:xfrm>
          <a:prstGeom prst="line">
            <a:avLst/>
          </a:prstGeom>
          <a:ln w="12700">
            <a:solidFill>
              <a:srgbClr val="FFD2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141538" y="1496291"/>
            <a:ext cx="900000" cy="4815609"/>
          </a:xfrm>
          <a:prstGeom prst="rect">
            <a:avLst/>
          </a:prstGeom>
          <a:solidFill>
            <a:srgbClr val="646464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0" rIns="0" rtlCol="0" anchor="ctr">
            <a:sp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13722" y="2479248"/>
            <a:ext cx="900000" cy="3832651"/>
          </a:xfrm>
          <a:prstGeom prst="rect">
            <a:avLst/>
          </a:prstGeom>
          <a:solidFill>
            <a:srgbClr val="646464"/>
          </a:solidFill>
        </p:spPr>
        <p:txBody>
          <a:bodyPr wrap="square" lIns="0" rIns="0" rtlCol="0" anchor="ctr">
            <a:no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85906" y="3440784"/>
            <a:ext cx="900000" cy="2871116"/>
          </a:xfrm>
          <a:prstGeom prst="rect">
            <a:avLst/>
          </a:prstGeom>
          <a:solidFill>
            <a:srgbClr val="646464"/>
          </a:solidFill>
        </p:spPr>
        <p:txBody>
          <a:bodyPr wrap="square" lIns="0" rIns="0" rtlCol="0" anchor="ctr">
            <a:no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30274" y="5375564"/>
            <a:ext cx="900000" cy="936336"/>
          </a:xfrm>
          <a:prstGeom prst="rect">
            <a:avLst/>
          </a:prstGeom>
          <a:solidFill>
            <a:srgbClr val="646464"/>
          </a:solidFill>
        </p:spPr>
        <p:txBody>
          <a:bodyPr wrap="square" lIns="0" rIns="0" rtlCol="0" anchor="ctr">
            <a:no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538" y="194842"/>
            <a:ext cx="7950142" cy="984885"/>
          </a:xfrm>
        </p:spPr>
        <p:txBody>
          <a:bodyPr/>
          <a:lstStyle/>
          <a:p>
            <a:r>
              <a:rPr lang="en-US" dirty="0"/>
              <a:t>What is </a:t>
            </a:r>
            <a:r>
              <a:rPr lang="en-US" dirty="0" err="1"/>
              <a:t>Blockchain</a:t>
            </a:r>
            <a:r>
              <a:rPr lang="en-US" dirty="0"/>
              <a:t> and Distributed Infrastructure?</a:t>
            </a:r>
            <a:endParaRPr lang="fr-FR" dirty="0"/>
          </a:p>
        </p:txBody>
      </p:sp>
      <p:sp>
        <p:nvSpPr>
          <p:cNvPr id="6" name="Freeform 138"/>
          <p:cNvSpPr>
            <a:spLocks/>
          </p:cNvSpPr>
          <p:nvPr/>
        </p:nvSpPr>
        <p:spPr bwMode="auto">
          <a:xfrm>
            <a:off x="2671399" y="1986411"/>
            <a:ext cx="131763" cy="111125"/>
          </a:xfrm>
          <a:custGeom>
            <a:avLst/>
            <a:gdLst>
              <a:gd name="T0" fmla="*/ 700 w 753"/>
              <a:gd name="T1" fmla="*/ 0 h 633"/>
              <a:gd name="T2" fmla="*/ 714 w 753"/>
              <a:gd name="T3" fmla="*/ 3 h 633"/>
              <a:gd name="T4" fmla="*/ 728 w 753"/>
              <a:gd name="T5" fmla="*/ 10 h 633"/>
              <a:gd name="T6" fmla="*/ 740 w 753"/>
              <a:gd name="T7" fmla="*/ 20 h 633"/>
              <a:gd name="T8" fmla="*/ 747 w 753"/>
              <a:gd name="T9" fmla="*/ 33 h 633"/>
              <a:gd name="T10" fmla="*/ 752 w 753"/>
              <a:gd name="T11" fmla="*/ 47 h 633"/>
              <a:gd name="T12" fmla="*/ 753 w 753"/>
              <a:gd name="T13" fmla="*/ 62 h 633"/>
              <a:gd name="T14" fmla="*/ 750 w 753"/>
              <a:gd name="T15" fmla="*/ 76 h 633"/>
              <a:gd name="T16" fmla="*/ 743 w 753"/>
              <a:gd name="T17" fmla="*/ 91 h 633"/>
              <a:gd name="T18" fmla="*/ 383 w 753"/>
              <a:gd name="T19" fmla="*/ 607 h 633"/>
              <a:gd name="T20" fmla="*/ 372 w 753"/>
              <a:gd name="T21" fmla="*/ 619 h 633"/>
              <a:gd name="T22" fmla="*/ 358 w 753"/>
              <a:gd name="T23" fmla="*/ 628 h 633"/>
              <a:gd name="T24" fmla="*/ 343 w 753"/>
              <a:gd name="T25" fmla="*/ 632 h 633"/>
              <a:gd name="T26" fmla="*/ 336 w 753"/>
              <a:gd name="T27" fmla="*/ 633 h 633"/>
              <a:gd name="T28" fmla="*/ 322 w 753"/>
              <a:gd name="T29" fmla="*/ 631 h 633"/>
              <a:gd name="T30" fmla="*/ 310 w 753"/>
              <a:gd name="T31" fmla="*/ 627 h 633"/>
              <a:gd name="T32" fmla="*/ 299 w 753"/>
              <a:gd name="T33" fmla="*/ 619 h 633"/>
              <a:gd name="T34" fmla="*/ 21 w 753"/>
              <a:gd name="T35" fmla="*/ 392 h 633"/>
              <a:gd name="T36" fmla="*/ 11 w 753"/>
              <a:gd name="T37" fmla="*/ 380 h 633"/>
              <a:gd name="T38" fmla="*/ 4 w 753"/>
              <a:gd name="T39" fmla="*/ 367 h 633"/>
              <a:gd name="T40" fmla="*/ 0 w 753"/>
              <a:gd name="T41" fmla="*/ 352 h 633"/>
              <a:gd name="T42" fmla="*/ 0 w 753"/>
              <a:gd name="T43" fmla="*/ 338 h 633"/>
              <a:gd name="T44" fmla="*/ 5 w 753"/>
              <a:gd name="T45" fmla="*/ 324 h 633"/>
              <a:gd name="T46" fmla="*/ 13 w 753"/>
              <a:gd name="T47" fmla="*/ 310 h 633"/>
              <a:gd name="T48" fmla="*/ 24 w 753"/>
              <a:gd name="T49" fmla="*/ 300 h 633"/>
              <a:gd name="T50" fmla="*/ 38 w 753"/>
              <a:gd name="T51" fmla="*/ 293 h 633"/>
              <a:gd name="T52" fmla="*/ 52 w 753"/>
              <a:gd name="T53" fmla="*/ 290 h 633"/>
              <a:gd name="T54" fmla="*/ 67 w 753"/>
              <a:gd name="T55" fmla="*/ 290 h 633"/>
              <a:gd name="T56" fmla="*/ 81 w 753"/>
              <a:gd name="T57" fmla="*/ 294 h 633"/>
              <a:gd name="T58" fmla="*/ 94 w 753"/>
              <a:gd name="T59" fmla="*/ 302 h 633"/>
              <a:gd name="T60" fmla="*/ 323 w 753"/>
              <a:gd name="T61" fmla="*/ 490 h 633"/>
              <a:gd name="T62" fmla="*/ 647 w 753"/>
              <a:gd name="T63" fmla="*/ 25 h 633"/>
              <a:gd name="T64" fmla="*/ 659 w 753"/>
              <a:gd name="T65" fmla="*/ 12 h 633"/>
              <a:gd name="T66" fmla="*/ 671 w 753"/>
              <a:gd name="T67" fmla="*/ 5 h 633"/>
              <a:gd name="T68" fmla="*/ 684 w 753"/>
              <a:gd name="T69" fmla="*/ 0 h 633"/>
              <a:gd name="T70" fmla="*/ 700 w 753"/>
              <a:gd name="T71" fmla="*/ 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53" h="633">
                <a:moveTo>
                  <a:pt x="700" y="0"/>
                </a:moveTo>
                <a:lnTo>
                  <a:pt x="714" y="3"/>
                </a:lnTo>
                <a:lnTo>
                  <a:pt x="728" y="10"/>
                </a:lnTo>
                <a:lnTo>
                  <a:pt x="740" y="20"/>
                </a:lnTo>
                <a:lnTo>
                  <a:pt x="747" y="33"/>
                </a:lnTo>
                <a:lnTo>
                  <a:pt x="752" y="47"/>
                </a:lnTo>
                <a:lnTo>
                  <a:pt x="753" y="62"/>
                </a:lnTo>
                <a:lnTo>
                  <a:pt x="750" y="76"/>
                </a:lnTo>
                <a:lnTo>
                  <a:pt x="743" y="91"/>
                </a:lnTo>
                <a:lnTo>
                  <a:pt x="383" y="607"/>
                </a:lnTo>
                <a:lnTo>
                  <a:pt x="372" y="619"/>
                </a:lnTo>
                <a:lnTo>
                  <a:pt x="358" y="628"/>
                </a:lnTo>
                <a:lnTo>
                  <a:pt x="343" y="632"/>
                </a:lnTo>
                <a:lnTo>
                  <a:pt x="336" y="633"/>
                </a:lnTo>
                <a:lnTo>
                  <a:pt x="322" y="631"/>
                </a:lnTo>
                <a:lnTo>
                  <a:pt x="310" y="627"/>
                </a:lnTo>
                <a:lnTo>
                  <a:pt x="299" y="619"/>
                </a:lnTo>
                <a:lnTo>
                  <a:pt x="21" y="392"/>
                </a:lnTo>
                <a:lnTo>
                  <a:pt x="11" y="380"/>
                </a:lnTo>
                <a:lnTo>
                  <a:pt x="4" y="367"/>
                </a:lnTo>
                <a:lnTo>
                  <a:pt x="0" y="352"/>
                </a:lnTo>
                <a:lnTo>
                  <a:pt x="0" y="338"/>
                </a:lnTo>
                <a:lnTo>
                  <a:pt x="5" y="324"/>
                </a:lnTo>
                <a:lnTo>
                  <a:pt x="13" y="310"/>
                </a:lnTo>
                <a:lnTo>
                  <a:pt x="24" y="300"/>
                </a:lnTo>
                <a:lnTo>
                  <a:pt x="38" y="293"/>
                </a:lnTo>
                <a:lnTo>
                  <a:pt x="52" y="290"/>
                </a:lnTo>
                <a:lnTo>
                  <a:pt x="67" y="290"/>
                </a:lnTo>
                <a:lnTo>
                  <a:pt x="81" y="294"/>
                </a:lnTo>
                <a:lnTo>
                  <a:pt x="94" y="302"/>
                </a:lnTo>
                <a:lnTo>
                  <a:pt x="323" y="490"/>
                </a:lnTo>
                <a:lnTo>
                  <a:pt x="647" y="25"/>
                </a:lnTo>
                <a:lnTo>
                  <a:pt x="659" y="12"/>
                </a:lnTo>
                <a:lnTo>
                  <a:pt x="671" y="5"/>
                </a:lnTo>
                <a:lnTo>
                  <a:pt x="684" y="0"/>
                </a:lnTo>
                <a:lnTo>
                  <a:pt x="700" y="0"/>
                </a:lnTo>
                <a:close/>
              </a:path>
            </a:pathLst>
          </a:custGeom>
          <a:solidFill>
            <a:srgbClr val="FFD200"/>
          </a:solidFill>
          <a:ln w="0">
            <a:solidFill>
              <a:srgbClr val="FFD2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Freeform 139"/>
          <p:cNvSpPr>
            <a:spLocks noEditPoints="1"/>
          </p:cNvSpPr>
          <p:nvPr/>
        </p:nvSpPr>
        <p:spPr bwMode="auto">
          <a:xfrm>
            <a:off x="2303099" y="1597473"/>
            <a:ext cx="561975" cy="582613"/>
          </a:xfrm>
          <a:custGeom>
            <a:avLst/>
            <a:gdLst>
              <a:gd name="T0" fmla="*/ 327 w 3187"/>
              <a:gd name="T1" fmla="*/ 2860 h 3301"/>
              <a:gd name="T2" fmla="*/ 1228 w 3187"/>
              <a:gd name="T3" fmla="*/ 3063 h 3301"/>
              <a:gd name="T4" fmla="*/ 1814 w 3187"/>
              <a:gd name="T5" fmla="*/ 2975 h 3301"/>
              <a:gd name="T6" fmla="*/ 1684 w 3187"/>
              <a:gd name="T7" fmla="*/ 2621 h 3301"/>
              <a:gd name="T8" fmla="*/ 1012 w 3187"/>
              <a:gd name="T9" fmla="*/ 2467 h 3301"/>
              <a:gd name="T10" fmla="*/ 205 w 3187"/>
              <a:gd name="T11" fmla="*/ 2228 h 3301"/>
              <a:gd name="T12" fmla="*/ 2289 w 3187"/>
              <a:gd name="T13" fmla="*/ 1928 h 3301"/>
              <a:gd name="T14" fmla="*/ 1983 w 3187"/>
              <a:gd name="T15" fmla="*/ 2098 h 3301"/>
              <a:gd name="T16" fmla="*/ 1841 w 3187"/>
              <a:gd name="T17" fmla="*/ 2314 h 3301"/>
              <a:gd name="T18" fmla="*/ 1803 w 3187"/>
              <a:gd name="T19" fmla="*/ 2639 h 3301"/>
              <a:gd name="T20" fmla="*/ 1964 w 3187"/>
              <a:gd name="T21" fmla="*/ 2977 h 3301"/>
              <a:gd name="T22" fmla="*/ 2499 w 3187"/>
              <a:gd name="T23" fmla="*/ 3181 h 3301"/>
              <a:gd name="T24" fmla="*/ 3021 w 3187"/>
              <a:gd name="T25" fmla="*/ 2796 h 3301"/>
              <a:gd name="T26" fmla="*/ 2929 w 3187"/>
              <a:gd name="T27" fmla="*/ 2148 h 3301"/>
              <a:gd name="T28" fmla="*/ 2611 w 3187"/>
              <a:gd name="T29" fmla="*/ 1937 h 3301"/>
              <a:gd name="T30" fmla="*/ 127 w 3187"/>
              <a:gd name="T31" fmla="*/ 1988 h 3301"/>
              <a:gd name="T32" fmla="*/ 243 w 3187"/>
              <a:gd name="T33" fmla="*/ 2115 h 3301"/>
              <a:gd name="T34" fmla="*/ 430 w 3187"/>
              <a:gd name="T35" fmla="*/ 2211 h 3301"/>
              <a:gd name="T36" fmla="*/ 1067 w 3187"/>
              <a:gd name="T37" fmla="*/ 2354 h 3301"/>
              <a:gd name="T38" fmla="*/ 1705 w 3187"/>
              <a:gd name="T39" fmla="*/ 2359 h 3301"/>
              <a:gd name="T40" fmla="*/ 1815 w 3187"/>
              <a:gd name="T41" fmla="*/ 2118 h 3301"/>
              <a:gd name="T42" fmla="*/ 1983 w 3187"/>
              <a:gd name="T43" fmla="*/ 1945 h 3301"/>
              <a:gd name="T44" fmla="*/ 2225 w 3187"/>
              <a:gd name="T45" fmla="*/ 1826 h 3301"/>
              <a:gd name="T46" fmla="*/ 2601 w 3187"/>
              <a:gd name="T47" fmla="*/ 1814 h 3301"/>
              <a:gd name="T48" fmla="*/ 2757 w 3187"/>
              <a:gd name="T49" fmla="*/ 1484 h 3301"/>
              <a:gd name="T50" fmla="*/ 2074 w 3187"/>
              <a:gd name="T51" fmla="*/ 1746 h 3301"/>
              <a:gd name="T52" fmla="*/ 915 w 3187"/>
              <a:gd name="T53" fmla="*/ 1761 h 3301"/>
              <a:gd name="T54" fmla="*/ 162 w 3187"/>
              <a:gd name="T55" fmla="*/ 1503 h 3301"/>
              <a:gd name="T56" fmla="*/ 150 w 3187"/>
              <a:gd name="T57" fmla="*/ 1332 h 3301"/>
              <a:gd name="T58" fmla="*/ 298 w 3187"/>
              <a:gd name="T59" fmla="*/ 1454 h 3301"/>
              <a:gd name="T60" fmla="*/ 655 w 3187"/>
              <a:gd name="T61" fmla="*/ 1588 h 3301"/>
              <a:gd name="T62" fmla="*/ 1225 w 3187"/>
              <a:gd name="T63" fmla="*/ 1672 h 3301"/>
              <a:gd name="T64" fmla="*/ 1830 w 3187"/>
              <a:gd name="T65" fmla="*/ 1660 h 3301"/>
              <a:gd name="T66" fmla="*/ 2466 w 3187"/>
              <a:gd name="T67" fmla="*/ 1517 h 3301"/>
              <a:gd name="T68" fmla="*/ 2634 w 3187"/>
              <a:gd name="T69" fmla="*/ 1434 h 3301"/>
              <a:gd name="T70" fmla="*/ 2770 w 3187"/>
              <a:gd name="T71" fmla="*/ 1294 h 3301"/>
              <a:gd name="T72" fmla="*/ 2690 w 3187"/>
              <a:gd name="T73" fmla="*/ 839 h 3301"/>
              <a:gd name="T74" fmla="*/ 2437 w 3187"/>
              <a:gd name="T75" fmla="*/ 960 h 3301"/>
              <a:gd name="T76" fmla="*/ 2089 w 3187"/>
              <a:gd name="T77" fmla="*/ 1048 h 3301"/>
              <a:gd name="T78" fmla="*/ 1526 w 3187"/>
              <a:gd name="T79" fmla="*/ 1100 h 3301"/>
              <a:gd name="T80" fmla="*/ 894 w 3187"/>
              <a:gd name="T81" fmla="*/ 1063 h 3301"/>
              <a:gd name="T82" fmla="*/ 486 w 3187"/>
              <a:gd name="T83" fmla="*/ 968 h 3301"/>
              <a:gd name="T84" fmla="*/ 207 w 3187"/>
              <a:gd name="T85" fmla="*/ 839 h 3301"/>
              <a:gd name="T86" fmla="*/ 1028 w 3187"/>
              <a:gd name="T87" fmla="*/ 139 h 3301"/>
              <a:gd name="T88" fmla="*/ 243 w 3187"/>
              <a:gd name="T89" fmla="*/ 374 h 3301"/>
              <a:gd name="T90" fmla="*/ 205 w 3187"/>
              <a:gd name="T91" fmla="*/ 698 h 3301"/>
              <a:gd name="T92" fmla="*/ 932 w 3187"/>
              <a:gd name="T93" fmla="*/ 949 h 3301"/>
              <a:gd name="T94" fmla="*/ 2057 w 3187"/>
              <a:gd name="T95" fmla="*/ 934 h 3301"/>
              <a:gd name="T96" fmla="*/ 2724 w 3187"/>
              <a:gd name="T97" fmla="*/ 668 h 3301"/>
              <a:gd name="T98" fmla="*/ 2610 w 3187"/>
              <a:gd name="T99" fmla="*/ 346 h 3301"/>
              <a:gd name="T100" fmla="*/ 1770 w 3187"/>
              <a:gd name="T101" fmla="*/ 129 h 3301"/>
              <a:gd name="T102" fmla="*/ 2167 w 3187"/>
              <a:gd name="T103" fmla="*/ 67 h 3301"/>
              <a:gd name="T104" fmla="*/ 2810 w 3187"/>
              <a:gd name="T105" fmla="*/ 359 h 3301"/>
              <a:gd name="T106" fmla="*/ 3062 w 3187"/>
              <a:gd name="T107" fmla="*/ 2134 h 3301"/>
              <a:gd name="T108" fmla="*/ 3140 w 3187"/>
              <a:gd name="T109" fmla="*/ 2810 h 3301"/>
              <a:gd name="T110" fmla="*/ 2633 w 3187"/>
              <a:gd name="T111" fmla="*/ 3274 h 3301"/>
              <a:gd name="T112" fmla="*/ 1980 w 3187"/>
              <a:gd name="T113" fmla="*/ 3147 h 3301"/>
              <a:gd name="T114" fmla="*/ 780 w 3187"/>
              <a:gd name="T115" fmla="*/ 3125 h 3301"/>
              <a:gd name="T116" fmla="*/ 96 w 3187"/>
              <a:gd name="T117" fmla="*/ 2836 h 3301"/>
              <a:gd name="T118" fmla="*/ 38 w 3187"/>
              <a:gd name="T119" fmla="*/ 426 h 3301"/>
              <a:gd name="T120" fmla="*/ 568 w 3187"/>
              <a:gd name="T121" fmla="*/ 106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87" h="3301">
                <a:moveTo>
                  <a:pt x="117" y="2160"/>
                </a:moveTo>
                <a:lnTo>
                  <a:pt x="117" y="2646"/>
                </a:lnTo>
                <a:lnTo>
                  <a:pt x="118" y="2650"/>
                </a:lnTo>
                <a:lnTo>
                  <a:pt x="118" y="2654"/>
                </a:lnTo>
                <a:lnTo>
                  <a:pt x="127" y="2684"/>
                </a:lnTo>
                <a:lnTo>
                  <a:pt x="142" y="2714"/>
                </a:lnTo>
                <a:lnTo>
                  <a:pt x="166" y="2744"/>
                </a:lnTo>
                <a:lnTo>
                  <a:pt x="197" y="2774"/>
                </a:lnTo>
                <a:lnTo>
                  <a:pt x="233" y="2804"/>
                </a:lnTo>
                <a:lnTo>
                  <a:pt x="277" y="2832"/>
                </a:lnTo>
                <a:lnTo>
                  <a:pt x="327" y="2860"/>
                </a:lnTo>
                <a:lnTo>
                  <a:pt x="383" y="2886"/>
                </a:lnTo>
                <a:lnTo>
                  <a:pt x="445" y="2912"/>
                </a:lnTo>
                <a:lnTo>
                  <a:pt x="513" y="2937"/>
                </a:lnTo>
                <a:lnTo>
                  <a:pt x="586" y="2960"/>
                </a:lnTo>
                <a:lnTo>
                  <a:pt x="663" y="2980"/>
                </a:lnTo>
                <a:lnTo>
                  <a:pt x="747" y="3000"/>
                </a:lnTo>
                <a:lnTo>
                  <a:pt x="834" y="3017"/>
                </a:lnTo>
                <a:lnTo>
                  <a:pt x="927" y="3032"/>
                </a:lnTo>
                <a:lnTo>
                  <a:pt x="1023" y="3045"/>
                </a:lnTo>
                <a:lnTo>
                  <a:pt x="1124" y="3055"/>
                </a:lnTo>
                <a:lnTo>
                  <a:pt x="1228" y="3063"/>
                </a:lnTo>
                <a:lnTo>
                  <a:pt x="1337" y="3067"/>
                </a:lnTo>
                <a:lnTo>
                  <a:pt x="1449" y="3069"/>
                </a:lnTo>
                <a:lnTo>
                  <a:pt x="1556" y="3068"/>
                </a:lnTo>
                <a:lnTo>
                  <a:pt x="1662" y="3063"/>
                </a:lnTo>
                <a:lnTo>
                  <a:pt x="1766" y="3055"/>
                </a:lnTo>
                <a:lnTo>
                  <a:pt x="1869" y="3045"/>
                </a:lnTo>
                <a:lnTo>
                  <a:pt x="1864" y="3039"/>
                </a:lnTo>
                <a:lnTo>
                  <a:pt x="1858" y="3033"/>
                </a:lnTo>
                <a:lnTo>
                  <a:pt x="1851" y="3025"/>
                </a:lnTo>
                <a:lnTo>
                  <a:pt x="1845" y="3016"/>
                </a:lnTo>
                <a:lnTo>
                  <a:pt x="1814" y="2975"/>
                </a:lnTo>
                <a:lnTo>
                  <a:pt x="1803" y="2959"/>
                </a:lnTo>
                <a:lnTo>
                  <a:pt x="1777" y="2915"/>
                </a:lnTo>
                <a:lnTo>
                  <a:pt x="1767" y="2897"/>
                </a:lnTo>
                <a:lnTo>
                  <a:pt x="1745" y="2852"/>
                </a:lnTo>
                <a:lnTo>
                  <a:pt x="1737" y="2832"/>
                </a:lnTo>
                <a:lnTo>
                  <a:pt x="1720" y="2787"/>
                </a:lnTo>
                <a:lnTo>
                  <a:pt x="1712" y="2764"/>
                </a:lnTo>
                <a:lnTo>
                  <a:pt x="1701" y="2718"/>
                </a:lnTo>
                <a:lnTo>
                  <a:pt x="1695" y="2693"/>
                </a:lnTo>
                <a:lnTo>
                  <a:pt x="1687" y="2644"/>
                </a:lnTo>
                <a:lnTo>
                  <a:pt x="1684" y="2621"/>
                </a:lnTo>
                <a:lnTo>
                  <a:pt x="1681" y="2584"/>
                </a:lnTo>
                <a:lnTo>
                  <a:pt x="1680" y="2548"/>
                </a:lnTo>
                <a:lnTo>
                  <a:pt x="1681" y="2515"/>
                </a:lnTo>
                <a:lnTo>
                  <a:pt x="1683" y="2483"/>
                </a:lnTo>
                <a:lnTo>
                  <a:pt x="1629" y="2485"/>
                </a:lnTo>
                <a:lnTo>
                  <a:pt x="1587" y="2487"/>
                </a:lnTo>
                <a:lnTo>
                  <a:pt x="1449" y="2490"/>
                </a:lnTo>
                <a:lnTo>
                  <a:pt x="1333" y="2488"/>
                </a:lnTo>
                <a:lnTo>
                  <a:pt x="1221" y="2484"/>
                </a:lnTo>
                <a:lnTo>
                  <a:pt x="1114" y="2477"/>
                </a:lnTo>
                <a:lnTo>
                  <a:pt x="1012" y="2467"/>
                </a:lnTo>
                <a:lnTo>
                  <a:pt x="915" y="2455"/>
                </a:lnTo>
                <a:lnTo>
                  <a:pt x="822" y="2441"/>
                </a:lnTo>
                <a:lnTo>
                  <a:pt x="733" y="2424"/>
                </a:lnTo>
                <a:lnTo>
                  <a:pt x="651" y="2405"/>
                </a:lnTo>
                <a:lnTo>
                  <a:pt x="572" y="2384"/>
                </a:lnTo>
                <a:lnTo>
                  <a:pt x="499" y="2363"/>
                </a:lnTo>
                <a:lnTo>
                  <a:pt x="430" y="2338"/>
                </a:lnTo>
                <a:lnTo>
                  <a:pt x="366" y="2312"/>
                </a:lnTo>
                <a:lnTo>
                  <a:pt x="308" y="2285"/>
                </a:lnTo>
                <a:lnTo>
                  <a:pt x="255" y="2258"/>
                </a:lnTo>
                <a:lnTo>
                  <a:pt x="205" y="2228"/>
                </a:lnTo>
                <a:lnTo>
                  <a:pt x="162" y="2197"/>
                </a:lnTo>
                <a:lnTo>
                  <a:pt x="140" y="2180"/>
                </a:lnTo>
                <a:lnTo>
                  <a:pt x="120" y="2162"/>
                </a:lnTo>
                <a:lnTo>
                  <a:pt x="118" y="2161"/>
                </a:lnTo>
                <a:lnTo>
                  <a:pt x="117" y="2160"/>
                </a:lnTo>
                <a:close/>
                <a:moveTo>
                  <a:pt x="2434" y="1911"/>
                </a:moveTo>
                <a:lnTo>
                  <a:pt x="2403" y="1911"/>
                </a:lnTo>
                <a:lnTo>
                  <a:pt x="2372" y="1914"/>
                </a:lnTo>
                <a:lnTo>
                  <a:pt x="2352" y="1916"/>
                </a:lnTo>
                <a:lnTo>
                  <a:pt x="2312" y="1923"/>
                </a:lnTo>
                <a:lnTo>
                  <a:pt x="2289" y="1928"/>
                </a:lnTo>
                <a:lnTo>
                  <a:pt x="2255" y="1937"/>
                </a:lnTo>
                <a:lnTo>
                  <a:pt x="2232" y="1944"/>
                </a:lnTo>
                <a:lnTo>
                  <a:pt x="2198" y="1957"/>
                </a:lnTo>
                <a:lnTo>
                  <a:pt x="2176" y="1966"/>
                </a:lnTo>
                <a:lnTo>
                  <a:pt x="2142" y="1981"/>
                </a:lnTo>
                <a:lnTo>
                  <a:pt x="2125" y="1991"/>
                </a:lnTo>
                <a:lnTo>
                  <a:pt x="2086" y="2014"/>
                </a:lnTo>
                <a:lnTo>
                  <a:pt x="2081" y="2017"/>
                </a:lnTo>
                <a:lnTo>
                  <a:pt x="2075" y="2021"/>
                </a:lnTo>
                <a:lnTo>
                  <a:pt x="2028" y="2058"/>
                </a:lnTo>
                <a:lnTo>
                  <a:pt x="1983" y="2098"/>
                </a:lnTo>
                <a:lnTo>
                  <a:pt x="1982" y="2098"/>
                </a:lnTo>
                <a:lnTo>
                  <a:pt x="1982" y="2099"/>
                </a:lnTo>
                <a:lnTo>
                  <a:pt x="1944" y="2140"/>
                </a:lnTo>
                <a:lnTo>
                  <a:pt x="1940" y="2146"/>
                </a:lnTo>
                <a:lnTo>
                  <a:pt x="1935" y="2151"/>
                </a:lnTo>
                <a:lnTo>
                  <a:pt x="1910" y="2185"/>
                </a:lnTo>
                <a:lnTo>
                  <a:pt x="1898" y="2204"/>
                </a:lnTo>
                <a:lnTo>
                  <a:pt x="1879" y="2234"/>
                </a:lnTo>
                <a:lnTo>
                  <a:pt x="1867" y="2258"/>
                </a:lnTo>
                <a:lnTo>
                  <a:pt x="1854" y="2283"/>
                </a:lnTo>
                <a:lnTo>
                  <a:pt x="1841" y="2314"/>
                </a:lnTo>
                <a:lnTo>
                  <a:pt x="1834" y="2334"/>
                </a:lnTo>
                <a:lnTo>
                  <a:pt x="1821" y="2372"/>
                </a:lnTo>
                <a:lnTo>
                  <a:pt x="1820" y="2378"/>
                </a:lnTo>
                <a:lnTo>
                  <a:pt x="1818" y="2384"/>
                </a:lnTo>
                <a:lnTo>
                  <a:pt x="1808" y="2431"/>
                </a:lnTo>
                <a:lnTo>
                  <a:pt x="1803" y="2461"/>
                </a:lnTo>
                <a:lnTo>
                  <a:pt x="1799" y="2488"/>
                </a:lnTo>
                <a:lnTo>
                  <a:pt x="1797" y="2548"/>
                </a:lnTo>
                <a:lnTo>
                  <a:pt x="1798" y="2582"/>
                </a:lnTo>
                <a:lnTo>
                  <a:pt x="1800" y="2616"/>
                </a:lnTo>
                <a:lnTo>
                  <a:pt x="1803" y="2639"/>
                </a:lnTo>
                <a:lnTo>
                  <a:pt x="1811" y="2682"/>
                </a:lnTo>
                <a:lnTo>
                  <a:pt x="1818" y="2710"/>
                </a:lnTo>
                <a:lnTo>
                  <a:pt x="1829" y="2746"/>
                </a:lnTo>
                <a:lnTo>
                  <a:pt x="1839" y="2776"/>
                </a:lnTo>
                <a:lnTo>
                  <a:pt x="1852" y="2808"/>
                </a:lnTo>
                <a:lnTo>
                  <a:pt x="1867" y="2837"/>
                </a:lnTo>
                <a:lnTo>
                  <a:pt x="1882" y="2866"/>
                </a:lnTo>
                <a:lnTo>
                  <a:pt x="1900" y="2895"/>
                </a:lnTo>
                <a:lnTo>
                  <a:pt x="1918" y="2921"/>
                </a:lnTo>
                <a:lnTo>
                  <a:pt x="1938" y="2947"/>
                </a:lnTo>
                <a:lnTo>
                  <a:pt x="1964" y="2977"/>
                </a:lnTo>
                <a:lnTo>
                  <a:pt x="1981" y="2997"/>
                </a:lnTo>
                <a:lnTo>
                  <a:pt x="2005" y="3019"/>
                </a:lnTo>
                <a:lnTo>
                  <a:pt x="2030" y="3041"/>
                </a:lnTo>
                <a:lnTo>
                  <a:pt x="2079" y="3077"/>
                </a:lnTo>
                <a:lnTo>
                  <a:pt x="2132" y="3108"/>
                </a:lnTo>
                <a:lnTo>
                  <a:pt x="2187" y="3135"/>
                </a:lnTo>
                <a:lnTo>
                  <a:pt x="2245" y="3157"/>
                </a:lnTo>
                <a:lnTo>
                  <a:pt x="2306" y="3172"/>
                </a:lnTo>
                <a:lnTo>
                  <a:pt x="2369" y="3181"/>
                </a:lnTo>
                <a:lnTo>
                  <a:pt x="2434" y="3184"/>
                </a:lnTo>
                <a:lnTo>
                  <a:pt x="2499" y="3181"/>
                </a:lnTo>
                <a:lnTo>
                  <a:pt x="2562" y="3172"/>
                </a:lnTo>
                <a:lnTo>
                  <a:pt x="2623" y="3157"/>
                </a:lnTo>
                <a:lnTo>
                  <a:pt x="2682" y="3135"/>
                </a:lnTo>
                <a:lnTo>
                  <a:pt x="2737" y="3108"/>
                </a:lnTo>
                <a:lnTo>
                  <a:pt x="2790" y="3076"/>
                </a:lnTo>
                <a:lnTo>
                  <a:pt x="2838" y="3039"/>
                </a:lnTo>
                <a:lnTo>
                  <a:pt x="2884" y="2998"/>
                </a:lnTo>
                <a:lnTo>
                  <a:pt x="2925" y="2952"/>
                </a:lnTo>
                <a:lnTo>
                  <a:pt x="2962" y="2904"/>
                </a:lnTo>
                <a:lnTo>
                  <a:pt x="2994" y="2851"/>
                </a:lnTo>
                <a:lnTo>
                  <a:pt x="3021" y="2796"/>
                </a:lnTo>
                <a:lnTo>
                  <a:pt x="3042" y="2737"/>
                </a:lnTo>
                <a:lnTo>
                  <a:pt x="3058" y="2676"/>
                </a:lnTo>
                <a:lnTo>
                  <a:pt x="3067" y="2613"/>
                </a:lnTo>
                <a:lnTo>
                  <a:pt x="3070" y="2548"/>
                </a:lnTo>
                <a:lnTo>
                  <a:pt x="3067" y="2483"/>
                </a:lnTo>
                <a:lnTo>
                  <a:pt x="3058" y="2421"/>
                </a:lnTo>
                <a:lnTo>
                  <a:pt x="3043" y="2362"/>
                </a:lnTo>
                <a:lnTo>
                  <a:pt x="3022" y="2304"/>
                </a:lnTo>
                <a:lnTo>
                  <a:pt x="2996" y="2249"/>
                </a:lnTo>
                <a:lnTo>
                  <a:pt x="2965" y="2197"/>
                </a:lnTo>
                <a:lnTo>
                  <a:pt x="2929" y="2148"/>
                </a:lnTo>
                <a:lnTo>
                  <a:pt x="2889" y="2104"/>
                </a:lnTo>
                <a:lnTo>
                  <a:pt x="2846" y="2063"/>
                </a:lnTo>
                <a:lnTo>
                  <a:pt x="2798" y="2026"/>
                </a:lnTo>
                <a:lnTo>
                  <a:pt x="2771" y="2009"/>
                </a:lnTo>
                <a:lnTo>
                  <a:pt x="2751" y="1996"/>
                </a:lnTo>
                <a:lnTo>
                  <a:pt x="2725" y="1981"/>
                </a:lnTo>
                <a:lnTo>
                  <a:pt x="2698" y="1969"/>
                </a:lnTo>
                <a:lnTo>
                  <a:pt x="2675" y="1959"/>
                </a:lnTo>
                <a:lnTo>
                  <a:pt x="2625" y="1940"/>
                </a:lnTo>
                <a:lnTo>
                  <a:pt x="2619" y="1938"/>
                </a:lnTo>
                <a:lnTo>
                  <a:pt x="2611" y="1937"/>
                </a:lnTo>
                <a:lnTo>
                  <a:pt x="2569" y="1926"/>
                </a:lnTo>
                <a:lnTo>
                  <a:pt x="2551" y="1923"/>
                </a:lnTo>
                <a:lnTo>
                  <a:pt x="2510" y="1916"/>
                </a:lnTo>
                <a:lnTo>
                  <a:pt x="2492" y="1914"/>
                </a:lnTo>
                <a:lnTo>
                  <a:pt x="2463" y="1911"/>
                </a:lnTo>
                <a:lnTo>
                  <a:pt x="2434" y="1911"/>
                </a:lnTo>
                <a:close/>
                <a:moveTo>
                  <a:pt x="117" y="1465"/>
                </a:moveTo>
                <a:lnTo>
                  <a:pt x="117" y="1940"/>
                </a:lnTo>
                <a:lnTo>
                  <a:pt x="118" y="1953"/>
                </a:lnTo>
                <a:lnTo>
                  <a:pt x="121" y="1968"/>
                </a:lnTo>
                <a:lnTo>
                  <a:pt x="127" y="1988"/>
                </a:lnTo>
                <a:lnTo>
                  <a:pt x="136" y="2006"/>
                </a:lnTo>
                <a:lnTo>
                  <a:pt x="150" y="2028"/>
                </a:lnTo>
                <a:lnTo>
                  <a:pt x="155" y="2036"/>
                </a:lnTo>
                <a:lnTo>
                  <a:pt x="162" y="2043"/>
                </a:lnTo>
                <a:lnTo>
                  <a:pt x="183" y="2066"/>
                </a:lnTo>
                <a:lnTo>
                  <a:pt x="191" y="2073"/>
                </a:lnTo>
                <a:lnTo>
                  <a:pt x="198" y="2080"/>
                </a:lnTo>
                <a:lnTo>
                  <a:pt x="212" y="2093"/>
                </a:lnTo>
                <a:lnTo>
                  <a:pt x="228" y="2104"/>
                </a:lnTo>
                <a:lnTo>
                  <a:pt x="236" y="2110"/>
                </a:lnTo>
                <a:lnTo>
                  <a:pt x="243" y="2115"/>
                </a:lnTo>
                <a:lnTo>
                  <a:pt x="264" y="2129"/>
                </a:lnTo>
                <a:lnTo>
                  <a:pt x="285" y="2142"/>
                </a:lnTo>
                <a:lnTo>
                  <a:pt x="291" y="2145"/>
                </a:lnTo>
                <a:lnTo>
                  <a:pt x="298" y="2149"/>
                </a:lnTo>
                <a:lnTo>
                  <a:pt x="324" y="2163"/>
                </a:lnTo>
                <a:lnTo>
                  <a:pt x="352" y="2177"/>
                </a:lnTo>
                <a:lnTo>
                  <a:pt x="356" y="2179"/>
                </a:lnTo>
                <a:lnTo>
                  <a:pt x="360" y="2181"/>
                </a:lnTo>
                <a:lnTo>
                  <a:pt x="393" y="2196"/>
                </a:lnTo>
                <a:lnTo>
                  <a:pt x="428" y="2211"/>
                </a:lnTo>
                <a:lnTo>
                  <a:pt x="430" y="2211"/>
                </a:lnTo>
                <a:lnTo>
                  <a:pt x="431" y="2212"/>
                </a:lnTo>
                <a:lnTo>
                  <a:pt x="500" y="2238"/>
                </a:lnTo>
                <a:lnTo>
                  <a:pt x="574" y="2262"/>
                </a:lnTo>
                <a:lnTo>
                  <a:pt x="655" y="2283"/>
                </a:lnTo>
                <a:lnTo>
                  <a:pt x="741" y="2304"/>
                </a:lnTo>
                <a:lnTo>
                  <a:pt x="831" y="2321"/>
                </a:lnTo>
                <a:lnTo>
                  <a:pt x="926" y="2337"/>
                </a:lnTo>
                <a:lnTo>
                  <a:pt x="930" y="2338"/>
                </a:lnTo>
                <a:lnTo>
                  <a:pt x="988" y="2346"/>
                </a:lnTo>
                <a:lnTo>
                  <a:pt x="1047" y="2352"/>
                </a:lnTo>
                <a:lnTo>
                  <a:pt x="1067" y="2354"/>
                </a:lnTo>
                <a:lnTo>
                  <a:pt x="1120" y="2360"/>
                </a:lnTo>
                <a:lnTo>
                  <a:pt x="1174" y="2365"/>
                </a:lnTo>
                <a:lnTo>
                  <a:pt x="1225" y="2367"/>
                </a:lnTo>
                <a:lnTo>
                  <a:pt x="1267" y="2370"/>
                </a:lnTo>
                <a:lnTo>
                  <a:pt x="1308" y="2372"/>
                </a:lnTo>
                <a:lnTo>
                  <a:pt x="1378" y="2374"/>
                </a:lnTo>
                <a:lnTo>
                  <a:pt x="1449" y="2374"/>
                </a:lnTo>
                <a:lnTo>
                  <a:pt x="1588" y="2372"/>
                </a:lnTo>
                <a:lnTo>
                  <a:pt x="1634" y="2369"/>
                </a:lnTo>
                <a:lnTo>
                  <a:pt x="1703" y="2365"/>
                </a:lnTo>
                <a:lnTo>
                  <a:pt x="1705" y="2359"/>
                </a:lnTo>
                <a:lnTo>
                  <a:pt x="1707" y="2352"/>
                </a:lnTo>
                <a:lnTo>
                  <a:pt x="1719" y="2311"/>
                </a:lnTo>
                <a:lnTo>
                  <a:pt x="1730" y="2283"/>
                </a:lnTo>
                <a:lnTo>
                  <a:pt x="1743" y="2249"/>
                </a:lnTo>
                <a:lnTo>
                  <a:pt x="1770" y="2194"/>
                </a:lnTo>
                <a:lnTo>
                  <a:pt x="1771" y="2191"/>
                </a:lnTo>
                <a:lnTo>
                  <a:pt x="1772" y="2188"/>
                </a:lnTo>
                <a:lnTo>
                  <a:pt x="1789" y="2159"/>
                </a:lnTo>
                <a:lnTo>
                  <a:pt x="1808" y="2130"/>
                </a:lnTo>
                <a:lnTo>
                  <a:pt x="1811" y="2125"/>
                </a:lnTo>
                <a:lnTo>
                  <a:pt x="1815" y="2118"/>
                </a:lnTo>
                <a:lnTo>
                  <a:pt x="1849" y="2074"/>
                </a:lnTo>
                <a:lnTo>
                  <a:pt x="1854" y="2068"/>
                </a:lnTo>
                <a:lnTo>
                  <a:pt x="1860" y="2062"/>
                </a:lnTo>
                <a:lnTo>
                  <a:pt x="1877" y="2042"/>
                </a:lnTo>
                <a:lnTo>
                  <a:pt x="1896" y="2023"/>
                </a:lnTo>
                <a:lnTo>
                  <a:pt x="1902" y="2016"/>
                </a:lnTo>
                <a:lnTo>
                  <a:pt x="1907" y="2010"/>
                </a:lnTo>
                <a:lnTo>
                  <a:pt x="1947" y="1974"/>
                </a:lnTo>
                <a:lnTo>
                  <a:pt x="1953" y="1969"/>
                </a:lnTo>
                <a:lnTo>
                  <a:pt x="1959" y="1964"/>
                </a:lnTo>
                <a:lnTo>
                  <a:pt x="1983" y="1945"/>
                </a:lnTo>
                <a:lnTo>
                  <a:pt x="2008" y="1928"/>
                </a:lnTo>
                <a:lnTo>
                  <a:pt x="2011" y="1926"/>
                </a:lnTo>
                <a:lnTo>
                  <a:pt x="2014" y="1924"/>
                </a:lnTo>
                <a:lnTo>
                  <a:pt x="2044" y="1904"/>
                </a:lnTo>
                <a:lnTo>
                  <a:pt x="2074" y="1886"/>
                </a:lnTo>
                <a:lnTo>
                  <a:pt x="2076" y="1885"/>
                </a:lnTo>
                <a:lnTo>
                  <a:pt x="2079" y="1884"/>
                </a:lnTo>
                <a:lnTo>
                  <a:pt x="2135" y="1857"/>
                </a:lnTo>
                <a:lnTo>
                  <a:pt x="2156" y="1849"/>
                </a:lnTo>
                <a:lnTo>
                  <a:pt x="2199" y="1833"/>
                </a:lnTo>
                <a:lnTo>
                  <a:pt x="2225" y="1826"/>
                </a:lnTo>
                <a:lnTo>
                  <a:pt x="2266" y="1814"/>
                </a:lnTo>
                <a:lnTo>
                  <a:pt x="2293" y="1809"/>
                </a:lnTo>
                <a:lnTo>
                  <a:pt x="2339" y="1802"/>
                </a:lnTo>
                <a:lnTo>
                  <a:pt x="2362" y="1799"/>
                </a:lnTo>
                <a:lnTo>
                  <a:pt x="2398" y="1796"/>
                </a:lnTo>
                <a:lnTo>
                  <a:pt x="2434" y="1795"/>
                </a:lnTo>
                <a:lnTo>
                  <a:pt x="2476" y="1797"/>
                </a:lnTo>
                <a:lnTo>
                  <a:pt x="2519" y="1800"/>
                </a:lnTo>
                <a:lnTo>
                  <a:pt x="2544" y="1804"/>
                </a:lnTo>
                <a:lnTo>
                  <a:pt x="2572" y="1809"/>
                </a:lnTo>
                <a:lnTo>
                  <a:pt x="2601" y="1814"/>
                </a:lnTo>
                <a:lnTo>
                  <a:pt x="2629" y="1821"/>
                </a:lnTo>
                <a:lnTo>
                  <a:pt x="2685" y="1839"/>
                </a:lnTo>
                <a:lnTo>
                  <a:pt x="2708" y="1847"/>
                </a:lnTo>
                <a:lnTo>
                  <a:pt x="2740" y="1862"/>
                </a:lnTo>
                <a:lnTo>
                  <a:pt x="2771" y="1876"/>
                </a:lnTo>
                <a:lnTo>
                  <a:pt x="2777" y="1878"/>
                </a:lnTo>
                <a:lnTo>
                  <a:pt x="2781" y="1880"/>
                </a:lnTo>
                <a:lnTo>
                  <a:pt x="2781" y="1465"/>
                </a:lnTo>
                <a:lnTo>
                  <a:pt x="2781" y="1465"/>
                </a:lnTo>
                <a:lnTo>
                  <a:pt x="2780" y="1466"/>
                </a:lnTo>
                <a:lnTo>
                  <a:pt x="2757" y="1484"/>
                </a:lnTo>
                <a:lnTo>
                  <a:pt x="2733" y="1504"/>
                </a:lnTo>
                <a:lnTo>
                  <a:pt x="2690" y="1534"/>
                </a:lnTo>
                <a:lnTo>
                  <a:pt x="2641" y="1563"/>
                </a:lnTo>
                <a:lnTo>
                  <a:pt x="2588" y="1592"/>
                </a:lnTo>
                <a:lnTo>
                  <a:pt x="2529" y="1618"/>
                </a:lnTo>
                <a:lnTo>
                  <a:pt x="2465" y="1644"/>
                </a:lnTo>
                <a:lnTo>
                  <a:pt x="2397" y="1668"/>
                </a:lnTo>
                <a:lnTo>
                  <a:pt x="2324" y="1691"/>
                </a:lnTo>
                <a:lnTo>
                  <a:pt x="2245" y="1711"/>
                </a:lnTo>
                <a:lnTo>
                  <a:pt x="2162" y="1730"/>
                </a:lnTo>
                <a:lnTo>
                  <a:pt x="2074" y="1746"/>
                </a:lnTo>
                <a:lnTo>
                  <a:pt x="1982" y="1761"/>
                </a:lnTo>
                <a:lnTo>
                  <a:pt x="1884" y="1773"/>
                </a:lnTo>
                <a:lnTo>
                  <a:pt x="1782" y="1782"/>
                </a:lnTo>
                <a:lnTo>
                  <a:pt x="1676" y="1790"/>
                </a:lnTo>
                <a:lnTo>
                  <a:pt x="1565" y="1794"/>
                </a:lnTo>
                <a:lnTo>
                  <a:pt x="1449" y="1795"/>
                </a:lnTo>
                <a:lnTo>
                  <a:pt x="1333" y="1794"/>
                </a:lnTo>
                <a:lnTo>
                  <a:pt x="1221" y="1790"/>
                </a:lnTo>
                <a:lnTo>
                  <a:pt x="1114" y="1782"/>
                </a:lnTo>
                <a:lnTo>
                  <a:pt x="1012" y="1773"/>
                </a:lnTo>
                <a:lnTo>
                  <a:pt x="915" y="1761"/>
                </a:lnTo>
                <a:lnTo>
                  <a:pt x="822" y="1746"/>
                </a:lnTo>
                <a:lnTo>
                  <a:pt x="733" y="1730"/>
                </a:lnTo>
                <a:lnTo>
                  <a:pt x="651" y="1710"/>
                </a:lnTo>
                <a:lnTo>
                  <a:pt x="572" y="1690"/>
                </a:lnTo>
                <a:lnTo>
                  <a:pt x="499" y="1668"/>
                </a:lnTo>
                <a:lnTo>
                  <a:pt x="430" y="1643"/>
                </a:lnTo>
                <a:lnTo>
                  <a:pt x="366" y="1617"/>
                </a:lnTo>
                <a:lnTo>
                  <a:pt x="308" y="1591"/>
                </a:lnTo>
                <a:lnTo>
                  <a:pt x="255" y="1563"/>
                </a:lnTo>
                <a:lnTo>
                  <a:pt x="205" y="1533"/>
                </a:lnTo>
                <a:lnTo>
                  <a:pt x="162" y="1503"/>
                </a:lnTo>
                <a:lnTo>
                  <a:pt x="140" y="1485"/>
                </a:lnTo>
                <a:lnTo>
                  <a:pt x="120" y="1468"/>
                </a:lnTo>
                <a:lnTo>
                  <a:pt x="118" y="1466"/>
                </a:lnTo>
                <a:lnTo>
                  <a:pt x="117" y="1465"/>
                </a:lnTo>
                <a:close/>
                <a:moveTo>
                  <a:pt x="117" y="770"/>
                </a:moveTo>
                <a:lnTo>
                  <a:pt x="117" y="1245"/>
                </a:lnTo>
                <a:lnTo>
                  <a:pt x="118" y="1259"/>
                </a:lnTo>
                <a:lnTo>
                  <a:pt x="121" y="1273"/>
                </a:lnTo>
                <a:lnTo>
                  <a:pt x="127" y="1294"/>
                </a:lnTo>
                <a:lnTo>
                  <a:pt x="136" y="1311"/>
                </a:lnTo>
                <a:lnTo>
                  <a:pt x="150" y="1332"/>
                </a:lnTo>
                <a:lnTo>
                  <a:pt x="155" y="1340"/>
                </a:lnTo>
                <a:lnTo>
                  <a:pt x="162" y="1348"/>
                </a:lnTo>
                <a:lnTo>
                  <a:pt x="183" y="1371"/>
                </a:lnTo>
                <a:lnTo>
                  <a:pt x="191" y="1378"/>
                </a:lnTo>
                <a:lnTo>
                  <a:pt x="198" y="1385"/>
                </a:lnTo>
                <a:lnTo>
                  <a:pt x="212" y="1398"/>
                </a:lnTo>
                <a:lnTo>
                  <a:pt x="228" y="1409"/>
                </a:lnTo>
                <a:lnTo>
                  <a:pt x="236" y="1415"/>
                </a:lnTo>
                <a:lnTo>
                  <a:pt x="243" y="1420"/>
                </a:lnTo>
                <a:lnTo>
                  <a:pt x="285" y="1446"/>
                </a:lnTo>
                <a:lnTo>
                  <a:pt x="298" y="1454"/>
                </a:lnTo>
                <a:lnTo>
                  <a:pt x="324" y="1468"/>
                </a:lnTo>
                <a:lnTo>
                  <a:pt x="352" y="1482"/>
                </a:lnTo>
                <a:lnTo>
                  <a:pt x="356" y="1484"/>
                </a:lnTo>
                <a:lnTo>
                  <a:pt x="360" y="1486"/>
                </a:lnTo>
                <a:lnTo>
                  <a:pt x="393" y="1502"/>
                </a:lnTo>
                <a:lnTo>
                  <a:pt x="428" y="1516"/>
                </a:lnTo>
                <a:lnTo>
                  <a:pt x="430" y="1516"/>
                </a:lnTo>
                <a:lnTo>
                  <a:pt x="431" y="1517"/>
                </a:lnTo>
                <a:lnTo>
                  <a:pt x="500" y="1543"/>
                </a:lnTo>
                <a:lnTo>
                  <a:pt x="574" y="1567"/>
                </a:lnTo>
                <a:lnTo>
                  <a:pt x="655" y="1588"/>
                </a:lnTo>
                <a:lnTo>
                  <a:pt x="741" y="1609"/>
                </a:lnTo>
                <a:lnTo>
                  <a:pt x="831" y="1627"/>
                </a:lnTo>
                <a:lnTo>
                  <a:pt x="926" y="1643"/>
                </a:lnTo>
                <a:lnTo>
                  <a:pt x="930" y="1643"/>
                </a:lnTo>
                <a:lnTo>
                  <a:pt x="988" y="1651"/>
                </a:lnTo>
                <a:lnTo>
                  <a:pt x="1047" y="1658"/>
                </a:lnTo>
                <a:lnTo>
                  <a:pt x="1067" y="1660"/>
                </a:lnTo>
                <a:lnTo>
                  <a:pt x="1120" y="1665"/>
                </a:lnTo>
                <a:lnTo>
                  <a:pt x="1174" y="1670"/>
                </a:lnTo>
                <a:lnTo>
                  <a:pt x="1199" y="1671"/>
                </a:lnTo>
                <a:lnTo>
                  <a:pt x="1225" y="1672"/>
                </a:lnTo>
                <a:lnTo>
                  <a:pt x="1267" y="1675"/>
                </a:lnTo>
                <a:lnTo>
                  <a:pt x="1308" y="1676"/>
                </a:lnTo>
                <a:lnTo>
                  <a:pt x="1378" y="1678"/>
                </a:lnTo>
                <a:lnTo>
                  <a:pt x="1449" y="1679"/>
                </a:lnTo>
                <a:lnTo>
                  <a:pt x="1519" y="1678"/>
                </a:lnTo>
                <a:lnTo>
                  <a:pt x="1589" y="1676"/>
                </a:lnTo>
                <a:lnTo>
                  <a:pt x="1631" y="1675"/>
                </a:lnTo>
                <a:lnTo>
                  <a:pt x="1672" y="1672"/>
                </a:lnTo>
                <a:lnTo>
                  <a:pt x="1723" y="1670"/>
                </a:lnTo>
                <a:lnTo>
                  <a:pt x="1777" y="1665"/>
                </a:lnTo>
                <a:lnTo>
                  <a:pt x="1830" y="1660"/>
                </a:lnTo>
                <a:lnTo>
                  <a:pt x="1851" y="1658"/>
                </a:lnTo>
                <a:lnTo>
                  <a:pt x="1909" y="1651"/>
                </a:lnTo>
                <a:lnTo>
                  <a:pt x="1967" y="1643"/>
                </a:lnTo>
                <a:lnTo>
                  <a:pt x="1969" y="1643"/>
                </a:lnTo>
                <a:lnTo>
                  <a:pt x="1971" y="1642"/>
                </a:lnTo>
                <a:lnTo>
                  <a:pt x="2067" y="1627"/>
                </a:lnTo>
                <a:lnTo>
                  <a:pt x="2157" y="1609"/>
                </a:lnTo>
                <a:lnTo>
                  <a:pt x="2242" y="1588"/>
                </a:lnTo>
                <a:lnTo>
                  <a:pt x="2323" y="1567"/>
                </a:lnTo>
                <a:lnTo>
                  <a:pt x="2397" y="1542"/>
                </a:lnTo>
                <a:lnTo>
                  <a:pt x="2466" y="1517"/>
                </a:lnTo>
                <a:lnTo>
                  <a:pt x="2467" y="1516"/>
                </a:lnTo>
                <a:lnTo>
                  <a:pt x="2469" y="1516"/>
                </a:lnTo>
                <a:lnTo>
                  <a:pt x="2504" y="1502"/>
                </a:lnTo>
                <a:lnTo>
                  <a:pt x="2537" y="1486"/>
                </a:lnTo>
                <a:lnTo>
                  <a:pt x="2541" y="1484"/>
                </a:lnTo>
                <a:lnTo>
                  <a:pt x="2545" y="1482"/>
                </a:lnTo>
                <a:lnTo>
                  <a:pt x="2573" y="1468"/>
                </a:lnTo>
                <a:lnTo>
                  <a:pt x="2599" y="1454"/>
                </a:lnTo>
                <a:lnTo>
                  <a:pt x="2606" y="1450"/>
                </a:lnTo>
                <a:lnTo>
                  <a:pt x="2613" y="1446"/>
                </a:lnTo>
                <a:lnTo>
                  <a:pt x="2634" y="1434"/>
                </a:lnTo>
                <a:lnTo>
                  <a:pt x="2654" y="1420"/>
                </a:lnTo>
                <a:lnTo>
                  <a:pt x="2662" y="1415"/>
                </a:lnTo>
                <a:lnTo>
                  <a:pt x="2669" y="1409"/>
                </a:lnTo>
                <a:lnTo>
                  <a:pt x="2699" y="1385"/>
                </a:lnTo>
                <a:lnTo>
                  <a:pt x="2707" y="1378"/>
                </a:lnTo>
                <a:lnTo>
                  <a:pt x="2715" y="1371"/>
                </a:lnTo>
                <a:lnTo>
                  <a:pt x="2735" y="1349"/>
                </a:lnTo>
                <a:lnTo>
                  <a:pt x="2749" y="1332"/>
                </a:lnTo>
                <a:lnTo>
                  <a:pt x="2756" y="1321"/>
                </a:lnTo>
                <a:lnTo>
                  <a:pt x="2761" y="1311"/>
                </a:lnTo>
                <a:lnTo>
                  <a:pt x="2770" y="1294"/>
                </a:lnTo>
                <a:lnTo>
                  <a:pt x="2773" y="1283"/>
                </a:lnTo>
                <a:lnTo>
                  <a:pt x="2777" y="1273"/>
                </a:lnTo>
                <a:lnTo>
                  <a:pt x="2780" y="1260"/>
                </a:lnTo>
                <a:lnTo>
                  <a:pt x="2781" y="1245"/>
                </a:lnTo>
                <a:lnTo>
                  <a:pt x="2781" y="770"/>
                </a:lnTo>
                <a:lnTo>
                  <a:pt x="2770" y="779"/>
                </a:lnTo>
                <a:lnTo>
                  <a:pt x="2759" y="789"/>
                </a:lnTo>
                <a:lnTo>
                  <a:pt x="2753" y="794"/>
                </a:lnTo>
                <a:lnTo>
                  <a:pt x="2747" y="799"/>
                </a:lnTo>
                <a:lnTo>
                  <a:pt x="2719" y="819"/>
                </a:lnTo>
                <a:lnTo>
                  <a:pt x="2690" y="839"/>
                </a:lnTo>
                <a:lnTo>
                  <a:pt x="2683" y="843"/>
                </a:lnTo>
                <a:lnTo>
                  <a:pt x="2676" y="847"/>
                </a:lnTo>
                <a:lnTo>
                  <a:pt x="2650" y="863"/>
                </a:lnTo>
                <a:lnTo>
                  <a:pt x="2623" y="878"/>
                </a:lnTo>
                <a:lnTo>
                  <a:pt x="2601" y="890"/>
                </a:lnTo>
                <a:lnTo>
                  <a:pt x="2568" y="906"/>
                </a:lnTo>
                <a:lnTo>
                  <a:pt x="2534" y="921"/>
                </a:lnTo>
                <a:lnTo>
                  <a:pt x="2529" y="924"/>
                </a:lnTo>
                <a:lnTo>
                  <a:pt x="2524" y="926"/>
                </a:lnTo>
                <a:lnTo>
                  <a:pt x="2482" y="943"/>
                </a:lnTo>
                <a:lnTo>
                  <a:pt x="2437" y="960"/>
                </a:lnTo>
                <a:lnTo>
                  <a:pt x="2411" y="968"/>
                </a:lnTo>
                <a:lnTo>
                  <a:pt x="2375" y="979"/>
                </a:lnTo>
                <a:lnTo>
                  <a:pt x="2338" y="991"/>
                </a:lnTo>
                <a:lnTo>
                  <a:pt x="2310" y="999"/>
                </a:lnTo>
                <a:lnTo>
                  <a:pt x="2258" y="1013"/>
                </a:lnTo>
                <a:lnTo>
                  <a:pt x="2204" y="1026"/>
                </a:lnTo>
                <a:lnTo>
                  <a:pt x="2199" y="1027"/>
                </a:lnTo>
                <a:lnTo>
                  <a:pt x="2194" y="1028"/>
                </a:lnTo>
                <a:lnTo>
                  <a:pt x="2189" y="1029"/>
                </a:lnTo>
                <a:lnTo>
                  <a:pt x="2139" y="1039"/>
                </a:lnTo>
                <a:lnTo>
                  <a:pt x="2089" y="1048"/>
                </a:lnTo>
                <a:lnTo>
                  <a:pt x="2052" y="1054"/>
                </a:lnTo>
                <a:lnTo>
                  <a:pt x="2003" y="1063"/>
                </a:lnTo>
                <a:lnTo>
                  <a:pt x="1951" y="1069"/>
                </a:lnTo>
                <a:lnTo>
                  <a:pt x="1925" y="1073"/>
                </a:lnTo>
                <a:lnTo>
                  <a:pt x="1859" y="1080"/>
                </a:lnTo>
                <a:lnTo>
                  <a:pt x="1792" y="1086"/>
                </a:lnTo>
                <a:lnTo>
                  <a:pt x="1756" y="1089"/>
                </a:lnTo>
                <a:lnTo>
                  <a:pt x="1701" y="1093"/>
                </a:lnTo>
                <a:lnTo>
                  <a:pt x="1644" y="1096"/>
                </a:lnTo>
                <a:lnTo>
                  <a:pt x="1602" y="1098"/>
                </a:lnTo>
                <a:lnTo>
                  <a:pt x="1526" y="1100"/>
                </a:lnTo>
                <a:lnTo>
                  <a:pt x="1449" y="1100"/>
                </a:lnTo>
                <a:lnTo>
                  <a:pt x="1371" y="1100"/>
                </a:lnTo>
                <a:lnTo>
                  <a:pt x="1295" y="1098"/>
                </a:lnTo>
                <a:lnTo>
                  <a:pt x="1253" y="1096"/>
                </a:lnTo>
                <a:lnTo>
                  <a:pt x="1196" y="1093"/>
                </a:lnTo>
                <a:lnTo>
                  <a:pt x="1141" y="1089"/>
                </a:lnTo>
                <a:lnTo>
                  <a:pt x="1106" y="1086"/>
                </a:lnTo>
                <a:lnTo>
                  <a:pt x="1039" y="1080"/>
                </a:lnTo>
                <a:lnTo>
                  <a:pt x="973" y="1073"/>
                </a:lnTo>
                <a:lnTo>
                  <a:pt x="946" y="1069"/>
                </a:lnTo>
                <a:lnTo>
                  <a:pt x="894" y="1063"/>
                </a:lnTo>
                <a:lnTo>
                  <a:pt x="845" y="1054"/>
                </a:lnTo>
                <a:lnTo>
                  <a:pt x="809" y="1048"/>
                </a:lnTo>
                <a:lnTo>
                  <a:pt x="758" y="1039"/>
                </a:lnTo>
                <a:lnTo>
                  <a:pt x="709" y="1029"/>
                </a:lnTo>
                <a:lnTo>
                  <a:pt x="700" y="1028"/>
                </a:lnTo>
                <a:lnTo>
                  <a:pt x="693" y="1026"/>
                </a:lnTo>
                <a:lnTo>
                  <a:pt x="639" y="1013"/>
                </a:lnTo>
                <a:lnTo>
                  <a:pt x="587" y="999"/>
                </a:lnTo>
                <a:lnTo>
                  <a:pt x="560" y="991"/>
                </a:lnTo>
                <a:lnTo>
                  <a:pt x="522" y="979"/>
                </a:lnTo>
                <a:lnTo>
                  <a:pt x="486" y="968"/>
                </a:lnTo>
                <a:lnTo>
                  <a:pt x="460" y="960"/>
                </a:lnTo>
                <a:lnTo>
                  <a:pt x="416" y="943"/>
                </a:lnTo>
                <a:lnTo>
                  <a:pt x="374" y="926"/>
                </a:lnTo>
                <a:lnTo>
                  <a:pt x="368" y="924"/>
                </a:lnTo>
                <a:lnTo>
                  <a:pt x="363" y="921"/>
                </a:lnTo>
                <a:lnTo>
                  <a:pt x="329" y="906"/>
                </a:lnTo>
                <a:lnTo>
                  <a:pt x="296" y="890"/>
                </a:lnTo>
                <a:lnTo>
                  <a:pt x="275" y="878"/>
                </a:lnTo>
                <a:lnTo>
                  <a:pt x="221" y="847"/>
                </a:lnTo>
                <a:lnTo>
                  <a:pt x="215" y="843"/>
                </a:lnTo>
                <a:lnTo>
                  <a:pt x="207" y="839"/>
                </a:lnTo>
                <a:lnTo>
                  <a:pt x="178" y="819"/>
                </a:lnTo>
                <a:lnTo>
                  <a:pt x="152" y="799"/>
                </a:lnTo>
                <a:lnTo>
                  <a:pt x="144" y="794"/>
                </a:lnTo>
                <a:lnTo>
                  <a:pt x="138" y="789"/>
                </a:lnTo>
                <a:lnTo>
                  <a:pt x="127" y="779"/>
                </a:lnTo>
                <a:lnTo>
                  <a:pt x="117" y="770"/>
                </a:lnTo>
                <a:close/>
                <a:moveTo>
                  <a:pt x="1449" y="116"/>
                </a:moveTo>
                <a:lnTo>
                  <a:pt x="1338" y="117"/>
                </a:lnTo>
                <a:lnTo>
                  <a:pt x="1231" y="122"/>
                </a:lnTo>
                <a:lnTo>
                  <a:pt x="1127" y="129"/>
                </a:lnTo>
                <a:lnTo>
                  <a:pt x="1028" y="139"/>
                </a:lnTo>
                <a:lnTo>
                  <a:pt x="932" y="151"/>
                </a:lnTo>
                <a:lnTo>
                  <a:pt x="842" y="166"/>
                </a:lnTo>
                <a:lnTo>
                  <a:pt x="754" y="182"/>
                </a:lnTo>
                <a:lnTo>
                  <a:pt x="672" y="202"/>
                </a:lnTo>
                <a:lnTo>
                  <a:pt x="595" y="223"/>
                </a:lnTo>
                <a:lnTo>
                  <a:pt x="522" y="244"/>
                </a:lnTo>
                <a:lnTo>
                  <a:pt x="455" y="268"/>
                </a:lnTo>
                <a:lnTo>
                  <a:pt x="393" y="293"/>
                </a:lnTo>
                <a:lnTo>
                  <a:pt x="337" y="319"/>
                </a:lnTo>
                <a:lnTo>
                  <a:pt x="288" y="346"/>
                </a:lnTo>
                <a:lnTo>
                  <a:pt x="243" y="374"/>
                </a:lnTo>
                <a:lnTo>
                  <a:pt x="205" y="403"/>
                </a:lnTo>
                <a:lnTo>
                  <a:pt x="173" y="432"/>
                </a:lnTo>
                <a:lnTo>
                  <a:pt x="148" y="462"/>
                </a:lnTo>
                <a:lnTo>
                  <a:pt x="131" y="491"/>
                </a:lnTo>
                <a:lnTo>
                  <a:pt x="120" y="520"/>
                </a:lnTo>
                <a:lnTo>
                  <a:pt x="117" y="550"/>
                </a:lnTo>
                <a:lnTo>
                  <a:pt x="120" y="579"/>
                </a:lnTo>
                <a:lnTo>
                  <a:pt x="131" y="609"/>
                </a:lnTo>
                <a:lnTo>
                  <a:pt x="148" y="639"/>
                </a:lnTo>
                <a:lnTo>
                  <a:pt x="173" y="668"/>
                </a:lnTo>
                <a:lnTo>
                  <a:pt x="205" y="698"/>
                </a:lnTo>
                <a:lnTo>
                  <a:pt x="243" y="726"/>
                </a:lnTo>
                <a:lnTo>
                  <a:pt x="288" y="754"/>
                </a:lnTo>
                <a:lnTo>
                  <a:pt x="337" y="781"/>
                </a:lnTo>
                <a:lnTo>
                  <a:pt x="393" y="807"/>
                </a:lnTo>
                <a:lnTo>
                  <a:pt x="455" y="832"/>
                </a:lnTo>
                <a:lnTo>
                  <a:pt x="522" y="856"/>
                </a:lnTo>
                <a:lnTo>
                  <a:pt x="595" y="878"/>
                </a:lnTo>
                <a:lnTo>
                  <a:pt x="672" y="899"/>
                </a:lnTo>
                <a:lnTo>
                  <a:pt x="754" y="917"/>
                </a:lnTo>
                <a:lnTo>
                  <a:pt x="842" y="934"/>
                </a:lnTo>
                <a:lnTo>
                  <a:pt x="932" y="949"/>
                </a:lnTo>
                <a:lnTo>
                  <a:pt x="1028" y="962"/>
                </a:lnTo>
                <a:lnTo>
                  <a:pt x="1127" y="971"/>
                </a:lnTo>
                <a:lnTo>
                  <a:pt x="1231" y="978"/>
                </a:lnTo>
                <a:lnTo>
                  <a:pt x="1338" y="983"/>
                </a:lnTo>
                <a:lnTo>
                  <a:pt x="1449" y="984"/>
                </a:lnTo>
                <a:lnTo>
                  <a:pt x="1559" y="983"/>
                </a:lnTo>
                <a:lnTo>
                  <a:pt x="1667" y="978"/>
                </a:lnTo>
                <a:lnTo>
                  <a:pt x="1770" y="971"/>
                </a:lnTo>
                <a:lnTo>
                  <a:pt x="1869" y="962"/>
                </a:lnTo>
                <a:lnTo>
                  <a:pt x="1965" y="949"/>
                </a:lnTo>
                <a:lnTo>
                  <a:pt x="2057" y="934"/>
                </a:lnTo>
                <a:lnTo>
                  <a:pt x="2143" y="917"/>
                </a:lnTo>
                <a:lnTo>
                  <a:pt x="2226" y="899"/>
                </a:lnTo>
                <a:lnTo>
                  <a:pt x="2303" y="878"/>
                </a:lnTo>
                <a:lnTo>
                  <a:pt x="2375" y="856"/>
                </a:lnTo>
                <a:lnTo>
                  <a:pt x="2442" y="832"/>
                </a:lnTo>
                <a:lnTo>
                  <a:pt x="2504" y="807"/>
                </a:lnTo>
                <a:lnTo>
                  <a:pt x="2560" y="781"/>
                </a:lnTo>
                <a:lnTo>
                  <a:pt x="2610" y="754"/>
                </a:lnTo>
                <a:lnTo>
                  <a:pt x="2654" y="726"/>
                </a:lnTo>
                <a:lnTo>
                  <a:pt x="2692" y="698"/>
                </a:lnTo>
                <a:lnTo>
                  <a:pt x="2724" y="668"/>
                </a:lnTo>
                <a:lnTo>
                  <a:pt x="2749" y="639"/>
                </a:lnTo>
                <a:lnTo>
                  <a:pt x="2766" y="609"/>
                </a:lnTo>
                <a:lnTo>
                  <a:pt x="2778" y="579"/>
                </a:lnTo>
                <a:lnTo>
                  <a:pt x="2781" y="550"/>
                </a:lnTo>
                <a:lnTo>
                  <a:pt x="2778" y="520"/>
                </a:lnTo>
                <a:lnTo>
                  <a:pt x="2766" y="491"/>
                </a:lnTo>
                <a:lnTo>
                  <a:pt x="2749" y="462"/>
                </a:lnTo>
                <a:lnTo>
                  <a:pt x="2724" y="432"/>
                </a:lnTo>
                <a:lnTo>
                  <a:pt x="2692" y="403"/>
                </a:lnTo>
                <a:lnTo>
                  <a:pt x="2654" y="374"/>
                </a:lnTo>
                <a:lnTo>
                  <a:pt x="2610" y="346"/>
                </a:lnTo>
                <a:lnTo>
                  <a:pt x="2560" y="319"/>
                </a:lnTo>
                <a:lnTo>
                  <a:pt x="2504" y="293"/>
                </a:lnTo>
                <a:lnTo>
                  <a:pt x="2442" y="268"/>
                </a:lnTo>
                <a:lnTo>
                  <a:pt x="2375" y="244"/>
                </a:lnTo>
                <a:lnTo>
                  <a:pt x="2303" y="223"/>
                </a:lnTo>
                <a:lnTo>
                  <a:pt x="2226" y="202"/>
                </a:lnTo>
                <a:lnTo>
                  <a:pt x="2143" y="182"/>
                </a:lnTo>
                <a:lnTo>
                  <a:pt x="2057" y="166"/>
                </a:lnTo>
                <a:lnTo>
                  <a:pt x="1965" y="151"/>
                </a:lnTo>
                <a:lnTo>
                  <a:pt x="1869" y="139"/>
                </a:lnTo>
                <a:lnTo>
                  <a:pt x="1770" y="129"/>
                </a:lnTo>
                <a:lnTo>
                  <a:pt x="1667" y="122"/>
                </a:lnTo>
                <a:lnTo>
                  <a:pt x="1559" y="117"/>
                </a:lnTo>
                <a:lnTo>
                  <a:pt x="1449" y="116"/>
                </a:lnTo>
                <a:close/>
                <a:moveTo>
                  <a:pt x="1449" y="0"/>
                </a:moveTo>
                <a:lnTo>
                  <a:pt x="1566" y="2"/>
                </a:lnTo>
                <a:lnTo>
                  <a:pt x="1678" y="6"/>
                </a:lnTo>
                <a:lnTo>
                  <a:pt x="1785" y="13"/>
                </a:lnTo>
                <a:lnTo>
                  <a:pt x="1887" y="23"/>
                </a:lnTo>
                <a:lnTo>
                  <a:pt x="1985" y="35"/>
                </a:lnTo>
                <a:lnTo>
                  <a:pt x="2078" y="49"/>
                </a:lnTo>
                <a:lnTo>
                  <a:pt x="2167" y="67"/>
                </a:lnTo>
                <a:lnTo>
                  <a:pt x="2250" y="85"/>
                </a:lnTo>
                <a:lnTo>
                  <a:pt x="2329" y="106"/>
                </a:lnTo>
                <a:lnTo>
                  <a:pt x="2402" y="129"/>
                </a:lnTo>
                <a:lnTo>
                  <a:pt x="2471" y="153"/>
                </a:lnTo>
                <a:lnTo>
                  <a:pt x="2534" y="179"/>
                </a:lnTo>
                <a:lnTo>
                  <a:pt x="2593" y="206"/>
                </a:lnTo>
                <a:lnTo>
                  <a:pt x="2647" y="235"/>
                </a:lnTo>
                <a:lnTo>
                  <a:pt x="2695" y="265"/>
                </a:lnTo>
                <a:lnTo>
                  <a:pt x="2738" y="296"/>
                </a:lnTo>
                <a:lnTo>
                  <a:pt x="2777" y="327"/>
                </a:lnTo>
                <a:lnTo>
                  <a:pt x="2810" y="359"/>
                </a:lnTo>
                <a:lnTo>
                  <a:pt x="2837" y="392"/>
                </a:lnTo>
                <a:lnTo>
                  <a:pt x="2860" y="426"/>
                </a:lnTo>
                <a:lnTo>
                  <a:pt x="2877" y="459"/>
                </a:lnTo>
                <a:lnTo>
                  <a:pt x="2889" y="493"/>
                </a:lnTo>
                <a:lnTo>
                  <a:pt x="2894" y="506"/>
                </a:lnTo>
                <a:lnTo>
                  <a:pt x="2897" y="522"/>
                </a:lnTo>
                <a:lnTo>
                  <a:pt x="2897" y="1956"/>
                </a:lnTo>
                <a:lnTo>
                  <a:pt x="2944" y="1996"/>
                </a:lnTo>
                <a:lnTo>
                  <a:pt x="2987" y="2038"/>
                </a:lnTo>
                <a:lnTo>
                  <a:pt x="3026" y="2084"/>
                </a:lnTo>
                <a:lnTo>
                  <a:pt x="3062" y="2134"/>
                </a:lnTo>
                <a:lnTo>
                  <a:pt x="3093" y="2186"/>
                </a:lnTo>
                <a:lnTo>
                  <a:pt x="3121" y="2241"/>
                </a:lnTo>
                <a:lnTo>
                  <a:pt x="3144" y="2299"/>
                </a:lnTo>
                <a:lnTo>
                  <a:pt x="3162" y="2358"/>
                </a:lnTo>
                <a:lnTo>
                  <a:pt x="3176" y="2419"/>
                </a:lnTo>
                <a:lnTo>
                  <a:pt x="3184" y="2483"/>
                </a:lnTo>
                <a:lnTo>
                  <a:pt x="3187" y="2548"/>
                </a:lnTo>
                <a:lnTo>
                  <a:pt x="3184" y="2616"/>
                </a:lnTo>
                <a:lnTo>
                  <a:pt x="3175" y="2683"/>
                </a:lnTo>
                <a:lnTo>
                  <a:pt x="3160" y="2747"/>
                </a:lnTo>
                <a:lnTo>
                  <a:pt x="3140" y="2810"/>
                </a:lnTo>
                <a:lnTo>
                  <a:pt x="3114" y="2870"/>
                </a:lnTo>
                <a:lnTo>
                  <a:pt x="3084" y="2928"/>
                </a:lnTo>
                <a:lnTo>
                  <a:pt x="3049" y="2981"/>
                </a:lnTo>
                <a:lnTo>
                  <a:pt x="3010" y="3033"/>
                </a:lnTo>
                <a:lnTo>
                  <a:pt x="2966" y="3080"/>
                </a:lnTo>
                <a:lnTo>
                  <a:pt x="2919" y="3124"/>
                </a:lnTo>
                <a:lnTo>
                  <a:pt x="2867" y="3163"/>
                </a:lnTo>
                <a:lnTo>
                  <a:pt x="2814" y="3198"/>
                </a:lnTo>
                <a:lnTo>
                  <a:pt x="2756" y="3228"/>
                </a:lnTo>
                <a:lnTo>
                  <a:pt x="2696" y="3253"/>
                </a:lnTo>
                <a:lnTo>
                  <a:pt x="2633" y="3274"/>
                </a:lnTo>
                <a:lnTo>
                  <a:pt x="2569" y="3288"/>
                </a:lnTo>
                <a:lnTo>
                  <a:pt x="2502" y="3298"/>
                </a:lnTo>
                <a:lnTo>
                  <a:pt x="2434" y="3301"/>
                </a:lnTo>
                <a:lnTo>
                  <a:pt x="2370" y="3298"/>
                </a:lnTo>
                <a:lnTo>
                  <a:pt x="2308" y="3291"/>
                </a:lnTo>
                <a:lnTo>
                  <a:pt x="2248" y="3277"/>
                </a:lnTo>
                <a:lnTo>
                  <a:pt x="2191" y="3260"/>
                </a:lnTo>
                <a:lnTo>
                  <a:pt x="2134" y="3238"/>
                </a:lnTo>
                <a:lnTo>
                  <a:pt x="2080" y="3212"/>
                </a:lnTo>
                <a:lnTo>
                  <a:pt x="2029" y="3181"/>
                </a:lnTo>
                <a:lnTo>
                  <a:pt x="1980" y="3147"/>
                </a:lnTo>
                <a:lnTo>
                  <a:pt x="1851" y="3164"/>
                </a:lnTo>
                <a:lnTo>
                  <a:pt x="1719" y="3175"/>
                </a:lnTo>
                <a:lnTo>
                  <a:pt x="1585" y="3182"/>
                </a:lnTo>
                <a:lnTo>
                  <a:pt x="1449" y="3184"/>
                </a:lnTo>
                <a:lnTo>
                  <a:pt x="1346" y="3183"/>
                </a:lnTo>
                <a:lnTo>
                  <a:pt x="1245" y="3179"/>
                </a:lnTo>
                <a:lnTo>
                  <a:pt x="1147" y="3173"/>
                </a:lnTo>
                <a:lnTo>
                  <a:pt x="1051" y="3165"/>
                </a:lnTo>
                <a:lnTo>
                  <a:pt x="957" y="3153"/>
                </a:lnTo>
                <a:lnTo>
                  <a:pt x="867" y="3140"/>
                </a:lnTo>
                <a:lnTo>
                  <a:pt x="780" y="3125"/>
                </a:lnTo>
                <a:lnTo>
                  <a:pt x="696" y="3108"/>
                </a:lnTo>
                <a:lnTo>
                  <a:pt x="617" y="3088"/>
                </a:lnTo>
                <a:lnTo>
                  <a:pt x="540" y="3067"/>
                </a:lnTo>
                <a:lnTo>
                  <a:pt x="468" y="3043"/>
                </a:lnTo>
                <a:lnTo>
                  <a:pt x="400" y="3018"/>
                </a:lnTo>
                <a:lnTo>
                  <a:pt x="337" y="2992"/>
                </a:lnTo>
                <a:lnTo>
                  <a:pt x="278" y="2964"/>
                </a:lnTo>
                <a:lnTo>
                  <a:pt x="225" y="2934"/>
                </a:lnTo>
                <a:lnTo>
                  <a:pt x="176" y="2903"/>
                </a:lnTo>
                <a:lnTo>
                  <a:pt x="133" y="2870"/>
                </a:lnTo>
                <a:lnTo>
                  <a:pt x="96" y="2836"/>
                </a:lnTo>
                <a:lnTo>
                  <a:pt x="64" y="2801"/>
                </a:lnTo>
                <a:lnTo>
                  <a:pt x="39" y="2765"/>
                </a:lnTo>
                <a:lnTo>
                  <a:pt x="20" y="2728"/>
                </a:lnTo>
                <a:lnTo>
                  <a:pt x="7" y="2690"/>
                </a:lnTo>
                <a:lnTo>
                  <a:pt x="2" y="2677"/>
                </a:lnTo>
                <a:lnTo>
                  <a:pt x="0" y="2664"/>
                </a:lnTo>
                <a:lnTo>
                  <a:pt x="0" y="522"/>
                </a:lnTo>
                <a:lnTo>
                  <a:pt x="3" y="506"/>
                </a:lnTo>
                <a:lnTo>
                  <a:pt x="9" y="493"/>
                </a:lnTo>
                <a:lnTo>
                  <a:pt x="21" y="459"/>
                </a:lnTo>
                <a:lnTo>
                  <a:pt x="38" y="426"/>
                </a:lnTo>
                <a:lnTo>
                  <a:pt x="60" y="392"/>
                </a:lnTo>
                <a:lnTo>
                  <a:pt x="88" y="359"/>
                </a:lnTo>
                <a:lnTo>
                  <a:pt x="121" y="327"/>
                </a:lnTo>
                <a:lnTo>
                  <a:pt x="159" y="296"/>
                </a:lnTo>
                <a:lnTo>
                  <a:pt x="202" y="265"/>
                </a:lnTo>
                <a:lnTo>
                  <a:pt x="251" y="235"/>
                </a:lnTo>
                <a:lnTo>
                  <a:pt x="304" y="206"/>
                </a:lnTo>
                <a:lnTo>
                  <a:pt x="363" y="179"/>
                </a:lnTo>
                <a:lnTo>
                  <a:pt x="426" y="153"/>
                </a:lnTo>
                <a:lnTo>
                  <a:pt x="495" y="129"/>
                </a:lnTo>
                <a:lnTo>
                  <a:pt x="568" y="106"/>
                </a:lnTo>
                <a:lnTo>
                  <a:pt x="647" y="85"/>
                </a:lnTo>
                <a:lnTo>
                  <a:pt x="730" y="67"/>
                </a:lnTo>
                <a:lnTo>
                  <a:pt x="819" y="49"/>
                </a:lnTo>
                <a:lnTo>
                  <a:pt x="912" y="35"/>
                </a:lnTo>
                <a:lnTo>
                  <a:pt x="1010" y="23"/>
                </a:lnTo>
                <a:lnTo>
                  <a:pt x="1112" y="13"/>
                </a:lnTo>
                <a:lnTo>
                  <a:pt x="1220" y="6"/>
                </a:lnTo>
                <a:lnTo>
                  <a:pt x="1332" y="2"/>
                </a:lnTo>
                <a:lnTo>
                  <a:pt x="1449" y="0"/>
                </a:lnTo>
                <a:close/>
              </a:path>
            </a:pathLst>
          </a:custGeom>
          <a:solidFill>
            <a:srgbClr val="FFD200"/>
          </a:solidFill>
          <a:ln w="0">
            <a:solidFill>
              <a:srgbClr val="FFD2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Freeform 23"/>
          <p:cNvSpPr>
            <a:spLocks noEditPoints="1"/>
          </p:cNvSpPr>
          <p:nvPr/>
        </p:nvSpPr>
        <p:spPr bwMode="auto">
          <a:xfrm>
            <a:off x="3209958" y="2579688"/>
            <a:ext cx="696912" cy="496887"/>
          </a:xfrm>
          <a:custGeom>
            <a:avLst/>
            <a:gdLst>
              <a:gd name="T0" fmla="*/ 265 w 1756"/>
              <a:gd name="T1" fmla="*/ 1121 h 1252"/>
              <a:gd name="T2" fmla="*/ 167 w 1756"/>
              <a:gd name="T3" fmla="*/ 893 h 1252"/>
              <a:gd name="T4" fmla="*/ 373 w 1756"/>
              <a:gd name="T5" fmla="*/ 1109 h 1252"/>
              <a:gd name="T6" fmla="*/ 505 w 1756"/>
              <a:gd name="T7" fmla="*/ 1252 h 1252"/>
              <a:gd name="T8" fmla="*/ 637 w 1756"/>
              <a:gd name="T9" fmla="*/ 1121 h 1252"/>
              <a:gd name="T10" fmla="*/ 538 w 1756"/>
              <a:gd name="T11" fmla="*/ 745 h 1252"/>
              <a:gd name="T12" fmla="*/ 637 w 1756"/>
              <a:gd name="T13" fmla="*/ 606 h 1252"/>
              <a:gd name="T14" fmla="*/ 845 w 1756"/>
              <a:gd name="T15" fmla="*/ 490 h 1252"/>
              <a:gd name="T16" fmla="*/ 746 w 1756"/>
              <a:gd name="T17" fmla="*/ 618 h 1252"/>
              <a:gd name="T18" fmla="*/ 891 w 1756"/>
              <a:gd name="T19" fmla="*/ 749 h 1252"/>
              <a:gd name="T20" fmla="*/ 1008 w 1756"/>
              <a:gd name="T21" fmla="*/ 595 h 1252"/>
              <a:gd name="T22" fmla="*/ 1218 w 1756"/>
              <a:gd name="T23" fmla="*/ 490 h 1252"/>
              <a:gd name="T24" fmla="*/ 1120 w 1756"/>
              <a:gd name="T25" fmla="*/ 629 h 1252"/>
              <a:gd name="T26" fmla="*/ 878 w 1756"/>
              <a:gd name="T27" fmla="*/ 828 h 1252"/>
              <a:gd name="T28" fmla="*/ 775 w 1756"/>
              <a:gd name="T29" fmla="*/ 1039 h 1252"/>
              <a:gd name="T30" fmla="*/ 794 w 1756"/>
              <a:gd name="T31" fmla="*/ 1222 h 1252"/>
              <a:gd name="T32" fmla="*/ 988 w 1756"/>
              <a:gd name="T33" fmla="*/ 1194 h 1252"/>
              <a:gd name="T34" fmla="*/ 959 w 1756"/>
              <a:gd name="T35" fmla="*/ 1015 h 1252"/>
              <a:gd name="T36" fmla="*/ 1142 w 1756"/>
              <a:gd name="T37" fmla="*/ 1048 h 1252"/>
              <a:gd name="T38" fmla="*/ 1177 w 1756"/>
              <a:gd name="T39" fmla="*/ 1230 h 1252"/>
              <a:gd name="T40" fmla="*/ 1367 w 1756"/>
              <a:gd name="T41" fmla="*/ 1183 h 1252"/>
              <a:gd name="T42" fmla="*/ 1322 w 1756"/>
              <a:gd name="T43" fmla="*/ 1009 h 1252"/>
              <a:gd name="T44" fmla="*/ 1508 w 1756"/>
              <a:gd name="T45" fmla="*/ 1057 h 1252"/>
              <a:gd name="T46" fmla="*/ 1561 w 1756"/>
              <a:gd name="T47" fmla="*/ 1236 h 1252"/>
              <a:gd name="T48" fmla="*/ 1746 w 1756"/>
              <a:gd name="T49" fmla="*/ 1171 h 1252"/>
              <a:gd name="T50" fmla="*/ 1685 w 1756"/>
              <a:gd name="T51" fmla="*/ 1003 h 1252"/>
              <a:gd name="T52" fmla="*/ 1303 w 1756"/>
              <a:gd name="T53" fmla="*/ 738 h 1252"/>
              <a:gd name="T54" fmla="*/ 1379 w 1756"/>
              <a:gd name="T55" fmla="*/ 583 h 1252"/>
              <a:gd name="T56" fmla="*/ 1277 w 1756"/>
              <a:gd name="T57" fmla="*/ 353 h 1252"/>
              <a:gd name="T58" fmla="*/ 993 w 1756"/>
              <a:gd name="T59" fmla="*/ 195 h 1252"/>
              <a:gd name="T60" fmla="*/ 941 w 1756"/>
              <a:gd name="T61" fmla="*/ 16 h 1252"/>
              <a:gd name="T62" fmla="*/ 757 w 1756"/>
              <a:gd name="T63" fmla="*/ 81 h 1252"/>
              <a:gd name="T64" fmla="*/ 815 w 1756"/>
              <a:gd name="T65" fmla="*/ 248 h 1252"/>
              <a:gd name="T66" fmla="*/ 453 w 1756"/>
              <a:gd name="T67" fmla="*/ 497 h 1252"/>
              <a:gd name="T68" fmla="*/ 377 w 1756"/>
              <a:gd name="T69" fmla="*/ 651 h 1252"/>
              <a:gd name="T70" fmla="*/ 122 w 1756"/>
              <a:gd name="T71" fmla="*/ 831 h 1252"/>
              <a:gd name="T72" fmla="*/ 17 w 1756"/>
              <a:gd name="T73" fmla="*/ 1056 h 1252"/>
              <a:gd name="T74" fmla="*/ 70 w 1756"/>
              <a:gd name="T75" fmla="*/ 1236 h 1252"/>
              <a:gd name="T76" fmla="*/ 878 w 1756"/>
              <a:gd name="T77" fmla="*/ 685 h 1252"/>
              <a:gd name="T78" fmla="*/ 841 w 1756"/>
              <a:gd name="T79" fmla="*/ 562 h 1252"/>
              <a:gd name="T80" fmla="*/ 945 w 1756"/>
              <a:gd name="T81" fmla="*/ 1121 h 1252"/>
              <a:gd name="T82" fmla="*/ 816 w 1756"/>
              <a:gd name="T83" fmla="*/ 1147 h 1252"/>
              <a:gd name="T84" fmla="*/ 904 w 1756"/>
              <a:gd name="T85" fmla="*/ 1059 h 1252"/>
              <a:gd name="T86" fmla="*/ 1637 w 1756"/>
              <a:gd name="T87" fmla="*/ 1186 h 1252"/>
              <a:gd name="T88" fmla="*/ 1568 w 1756"/>
              <a:gd name="T89" fmla="*/ 1083 h 1252"/>
              <a:gd name="T90" fmla="*/ 1691 w 1756"/>
              <a:gd name="T91" fmla="*/ 1121 h 1252"/>
              <a:gd name="T92" fmla="*/ 1203 w 1756"/>
              <a:gd name="T93" fmla="*/ 1168 h 1252"/>
              <a:gd name="T94" fmla="*/ 1258 w 1756"/>
              <a:gd name="T95" fmla="*/ 1054 h 1252"/>
              <a:gd name="T96" fmla="*/ 1288 w 1756"/>
              <a:gd name="T97" fmla="*/ 674 h 1252"/>
              <a:gd name="T98" fmla="*/ 1185 w 1756"/>
              <a:gd name="T99" fmla="*/ 604 h 1252"/>
              <a:gd name="T100" fmla="*/ 1318 w 1756"/>
              <a:gd name="T101" fmla="*/ 611 h 1252"/>
              <a:gd name="T102" fmla="*/ 904 w 1756"/>
              <a:gd name="T103" fmla="*/ 71 h 1252"/>
              <a:gd name="T104" fmla="*/ 878 w 1756"/>
              <a:gd name="T105" fmla="*/ 200 h 1252"/>
              <a:gd name="T106" fmla="*/ 561 w 1756"/>
              <a:gd name="T107" fmla="*/ 1158 h 1252"/>
              <a:gd name="T108" fmla="*/ 437 w 1756"/>
              <a:gd name="T109" fmla="*/ 1121 h 1252"/>
              <a:gd name="T110" fmla="*/ 566 w 1756"/>
              <a:gd name="T111" fmla="*/ 1094 h 1252"/>
              <a:gd name="T112" fmla="*/ 512 w 1756"/>
              <a:gd name="T113" fmla="*/ 550 h 1252"/>
              <a:gd name="T114" fmla="*/ 519 w 1756"/>
              <a:gd name="T115" fmla="*/ 684 h 1252"/>
              <a:gd name="T116" fmla="*/ 146 w 1756"/>
              <a:gd name="T117" fmla="*/ 1055 h 1252"/>
              <a:gd name="T118" fmla="*/ 139 w 1756"/>
              <a:gd name="T119" fmla="*/ 1187 h 1252"/>
              <a:gd name="T120" fmla="*/ 85 w 1756"/>
              <a:gd name="T121" fmla="*/ 1073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56" h="1252">
                <a:moveTo>
                  <a:pt x="132" y="1252"/>
                </a:moveTo>
                <a:lnTo>
                  <a:pt x="132" y="1252"/>
                </a:lnTo>
                <a:lnTo>
                  <a:pt x="146" y="1252"/>
                </a:lnTo>
                <a:lnTo>
                  <a:pt x="158" y="1250"/>
                </a:lnTo>
                <a:lnTo>
                  <a:pt x="172" y="1246"/>
                </a:lnTo>
                <a:lnTo>
                  <a:pt x="184" y="1242"/>
                </a:lnTo>
                <a:lnTo>
                  <a:pt x="195" y="1236"/>
                </a:lnTo>
                <a:lnTo>
                  <a:pt x="206" y="1230"/>
                </a:lnTo>
                <a:lnTo>
                  <a:pt x="216" y="1222"/>
                </a:lnTo>
                <a:lnTo>
                  <a:pt x="225" y="1214"/>
                </a:lnTo>
                <a:lnTo>
                  <a:pt x="234" y="1205"/>
                </a:lnTo>
                <a:lnTo>
                  <a:pt x="241" y="1194"/>
                </a:lnTo>
                <a:lnTo>
                  <a:pt x="248" y="1184"/>
                </a:lnTo>
                <a:lnTo>
                  <a:pt x="253" y="1171"/>
                </a:lnTo>
                <a:lnTo>
                  <a:pt x="258" y="1160"/>
                </a:lnTo>
                <a:lnTo>
                  <a:pt x="261" y="1147"/>
                </a:lnTo>
                <a:lnTo>
                  <a:pt x="264" y="1134"/>
                </a:lnTo>
                <a:lnTo>
                  <a:pt x="265" y="1121"/>
                </a:lnTo>
                <a:lnTo>
                  <a:pt x="265" y="1121"/>
                </a:lnTo>
                <a:lnTo>
                  <a:pt x="264" y="1110"/>
                </a:lnTo>
                <a:lnTo>
                  <a:pt x="262" y="1098"/>
                </a:lnTo>
                <a:lnTo>
                  <a:pt x="260" y="1087"/>
                </a:lnTo>
                <a:lnTo>
                  <a:pt x="257" y="1077"/>
                </a:lnTo>
                <a:lnTo>
                  <a:pt x="252" y="1067"/>
                </a:lnTo>
                <a:lnTo>
                  <a:pt x="248" y="1058"/>
                </a:lnTo>
                <a:lnTo>
                  <a:pt x="242" y="1048"/>
                </a:lnTo>
                <a:lnTo>
                  <a:pt x="237" y="1040"/>
                </a:lnTo>
                <a:lnTo>
                  <a:pt x="230" y="1032"/>
                </a:lnTo>
                <a:lnTo>
                  <a:pt x="222" y="1024"/>
                </a:lnTo>
                <a:lnTo>
                  <a:pt x="214" y="1018"/>
                </a:lnTo>
                <a:lnTo>
                  <a:pt x="205" y="1011"/>
                </a:lnTo>
                <a:lnTo>
                  <a:pt x="196" y="1005"/>
                </a:lnTo>
                <a:lnTo>
                  <a:pt x="187" y="1001"/>
                </a:lnTo>
                <a:lnTo>
                  <a:pt x="177" y="996"/>
                </a:lnTo>
                <a:lnTo>
                  <a:pt x="167" y="993"/>
                </a:lnTo>
                <a:lnTo>
                  <a:pt x="167" y="893"/>
                </a:lnTo>
                <a:lnTo>
                  <a:pt x="473" y="893"/>
                </a:lnTo>
                <a:lnTo>
                  <a:pt x="473" y="992"/>
                </a:lnTo>
                <a:lnTo>
                  <a:pt x="473" y="992"/>
                </a:lnTo>
                <a:lnTo>
                  <a:pt x="463" y="995"/>
                </a:lnTo>
                <a:lnTo>
                  <a:pt x="453" y="1000"/>
                </a:lnTo>
                <a:lnTo>
                  <a:pt x="443" y="1004"/>
                </a:lnTo>
                <a:lnTo>
                  <a:pt x="434" y="1010"/>
                </a:lnTo>
                <a:lnTo>
                  <a:pt x="425" y="1015"/>
                </a:lnTo>
                <a:lnTo>
                  <a:pt x="416" y="1022"/>
                </a:lnTo>
                <a:lnTo>
                  <a:pt x="408" y="1030"/>
                </a:lnTo>
                <a:lnTo>
                  <a:pt x="401" y="1038"/>
                </a:lnTo>
                <a:lnTo>
                  <a:pt x="395" y="1047"/>
                </a:lnTo>
                <a:lnTo>
                  <a:pt x="389" y="1056"/>
                </a:lnTo>
                <a:lnTo>
                  <a:pt x="385" y="1066"/>
                </a:lnTo>
                <a:lnTo>
                  <a:pt x="380" y="1076"/>
                </a:lnTo>
                <a:lnTo>
                  <a:pt x="377" y="1087"/>
                </a:lnTo>
                <a:lnTo>
                  <a:pt x="375" y="1097"/>
                </a:lnTo>
                <a:lnTo>
                  <a:pt x="373" y="1109"/>
                </a:lnTo>
                <a:lnTo>
                  <a:pt x="372" y="1121"/>
                </a:lnTo>
                <a:lnTo>
                  <a:pt x="372" y="1121"/>
                </a:lnTo>
                <a:lnTo>
                  <a:pt x="373" y="1134"/>
                </a:lnTo>
                <a:lnTo>
                  <a:pt x="376" y="1147"/>
                </a:lnTo>
                <a:lnTo>
                  <a:pt x="379" y="1160"/>
                </a:lnTo>
                <a:lnTo>
                  <a:pt x="383" y="1171"/>
                </a:lnTo>
                <a:lnTo>
                  <a:pt x="389" y="1184"/>
                </a:lnTo>
                <a:lnTo>
                  <a:pt x="396" y="1194"/>
                </a:lnTo>
                <a:lnTo>
                  <a:pt x="403" y="1205"/>
                </a:lnTo>
                <a:lnTo>
                  <a:pt x="412" y="1214"/>
                </a:lnTo>
                <a:lnTo>
                  <a:pt x="420" y="1222"/>
                </a:lnTo>
                <a:lnTo>
                  <a:pt x="431" y="1230"/>
                </a:lnTo>
                <a:lnTo>
                  <a:pt x="442" y="1236"/>
                </a:lnTo>
                <a:lnTo>
                  <a:pt x="453" y="1242"/>
                </a:lnTo>
                <a:lnTo>
                  <a:pt x="465" y="1246"/>
                </a:lnTo>
                <a:lnTo>
                  <a:pt x="479" y="1250"/>
                </a:lnTo>
                <a:lnTo>
                  <a:pt x="491" y="1252"/>
                </a:lnTo>
                <a:lnTo>
                  <a:pt x="505" y="1252"/>
                </a:lnTo>
                <a:lnTo>
                  <a:pt x="505" y="1252"/>
                </a:lnTo>
                <a:lnTo>
                  <a:pt x="518" y="1252"/>
                </a:lnTo>
                <a:lnTo>
                  <a:pt x="532" y="1250"/>
                </a:lnTo>
                <a:lnTo>
                  <a:pt x="544" y="1246"/>
                </a:lnTo>
                <a:lnTo>
                  <a:pt x="556" y="1242"/>
                </a:lnTo>
                <a:lnTo>
                  <a:pt x="567" y="1236"/>
                </a:lnTo>
                <a:lnTo>
                  <a:pt x="579" y="1230"/>
                </a:lnTo>
                <a:lnTo>
                  <a:pt x="589" y="1222"/>
                </a:lnTo>
                <a:lnTo>
                  <a:pt x="598" y="1214"/>
                </a:lnTo>
                <a:lnTo>
                  <a:pt x="607" y="1205"/>
                </a:lnTo>
                <a:lnTo>
                  <a:pt x="614" y="1194"/>
                </a:lnTo>
                <a:lnTo>
                  <a:pt x="621" y="1184"/>
                </a:lnTo>
                <a:lnTo>
                  <a:pt x="627" y="1171"/>
                </a:lnTo>
                <a:lnTo>
                  <a:pt x="631" y="1160"/>
                </a:lnTo>
                <a:lnTo>
                  <a:pt x="635" y="1147"/>
                </a:lnTo>
                <a:lnTo>
                  <a:pt x="636" y="1134"/>
                </a:lnTo>
                <a:lnTo>
                  <a:pt x="637" y="1121"/>
                </a:lnTo>
                <a:lnTo>
                  <a:pt x="637" y="1121"/>
                </a:lnTo>
                <a:lnTo>
                  <a:pt x="637" y="1110"/>
                </a:lnTo>
                <a:lnTo>
                  <a:pt x="635" y="1098"/>
                </a:lnTo>
                <a:lnTo>
                  <a:pt x="632" y="1087"/>
                </a:lnTo>
                <a:lnTo>
                  <a:pt x="629" y="1077"/>
                </a:lnTo>
                <a:lnTo>
                  <a:pt x="626" y="1067"/>
                </a:lnTo>
                <a:lnTo>
                  <a:pt x="621" y="1057"/>
                </a:lnTo>
                <a:lnTo>
                  <a:pt x="616" y="1048"/>
                </a:lnTo>
                <a:lnTo>
                  <a:pt x="609" y="1039"/>
                </a:lnTo>
                <a:lnTo>
                  <a:pt x="602" y="1031"/>
                </a:lnTo>
                <a:lnTo>
                  <a:pt x="594" y="1023"/>
                </a:lnTo>
                <a:lnTo>
                  <a:pt x="586" y="1017"/>
                </a:lnTo>
                <a:lnTo>
                  <a:pt x="577" y="1011"/>
                </a:lnTo>
                <a:lnTo>
                  <a:pt x="569" y="1005"/>
                </a:lnTo>
                <a:lnTo>
                  <a:pt x="560" y="1000"/>
                </a:lnTo>
                <a:lnTo>
                  <a:pt x="549" y="996"/>
                </a:lnTo>
                <a:lnTo>
                  <a:pt x="538" y="993"/>
                </a:lnTo>
                <a:lnTo>
                  <a:pt x="538" y="745"/>
                </a:lnTo>
                <a:lnTo>
                  <a:pt x="538" y="745"/>
                </a:lnTo>
                <a:lnTo>
                  <a:pt x="549" y="742"/>
                </a:lnTo>
                <a:lnTo>
                  <a:pt x="560" y="738"/>
                </a:lnTo>
                <a:lnTo>
                  <a:pt x="569" y="733"/>
                </a:lnTo>
                <a:lnTo>
                  <a:pt x="577" y="727"/>
                </a:lnTo>
                <a:lnTo>
                  <a:pt x="586" y="722"/>
                </a:lnTo>
                <a:lnTo>
                  <a:pt x="594" y="714"/>
                </a:lnTo>
                <a:lnTo>
                  <a:pt x="602" y="707"/>
                </a:lnTo>
                <a:lnTo>
                  <a:pt x="609" y="698"/>
                </a:lnTo>
                <a:lnTo>
                  <a:pt x="616" y="690"/>
                </a:lnTo>
                <a:lnTo>
                  <a:pt x="621" y="681"/>
                </a:lnTo>
                <a:lnTo>
                  <a:pt x="626" y="671"/>
                </a:lnTo>
                <a:lnTo>
                  <a:pt x="629" y="661"/>
                </a:lnTo>
                <a:lnTo>
                  <a:pt x="632" y="651"/>
                </a:lnTo>
                <a:lnTo>
                  <a:pt x="635" y="640"/>
                </a:lnTo>
                <a:lnTo>
                  <a:pt x="637" y="629"/>
                </a:lnTo>
                <a:lnTo>
                  <a:pt x="637" y="618"/>
                </a:lnTo>
                <a:lnTo>
                  <a:pt x="637" y="618"/>
                </a:lnTo>
                <a:lnTo>
                  <a:pt x="637" y="606"/>
                </a:lnTo>
                <a:lnTo>
                  <a:pt x="635" y="595"/>
                </a:lnTo>
                <a:lnTo>
                  <a:pt x="632" y="585"/>
                </a:lnTo>
                <a:lnTo>
                  <a:pt x="629" y="574"/>
                </a:lnTo>
                <a:lnTo>
                  <a:pt x="626" y="565"/>
                </a:lnTo>
                <a:lnTo>
                  <a:pt x="621" y="555"/>
                </a:lnTo>
                <a:lnTo>
                  <a:pt x="616" y="546"/>
                </a:lnTo>
                <a:lnTo>
                  <a:pt x="609" y="537"/>
                </a:lnTo>
                <a:lnTo>
                  <a:pt x="602" y="529"/>
                </a:lnTo>
                <a:lnTo>
                  <a:pt x="594" y="521"/>
                </a:lnTo>
                <a:lnTo>
                  <a:pt x="586" y="514"/>
                </a:lnTo>
                <a:lnTo>
                  <a:pt x="577" y="508"/>
                </a:lnTo>
                <a:lnTo>
                  <a:pt x="569" y="502"/>
                </a:lnTo>
                <a:lnTo>
                  <a:pt x="560" y="498"/>
                </a:lnTo>
                <a:lnTo>
                  <a:pt x="549" y="494"/>
                </a:lnTo>
                <a:lnTo>
                  <a:pt x="538" y="491"/>
                </a:lnTo>
                <a:lnTo>
                  <a:pt x="538" y="405"/>
                </a:lnTo>
                <a:lnTo>
                  <a:pt x="845" y="405"/>
                </a:lnTo>
                <a:lnTo>
                  <a:pt x="845" y="490"/>
                </a:lnTo>
                <a:lnTo>
                  <a:pt x="845" y="490"/>
                </a:lnTo>
                <a:lnTo>
                  <a:pt x="835" y="493"/>
                </a:lnTo>
                <a:lnTo>
                  <a:pt x="825" y="498"/>
                </a:lnTo>
                <a:lnTo>
                  <a:pt x="815" y="502"/>
                </a:lnTo>
                <a:lnTo>
                  <a:pt x="806" y="508"/>
                </a:lnTo>
                <a:lnTo>
                  <a:pt x="797" y="513"/>
                </a:lnTo>
                <a:lnTo>
                  <a:pt x="789" y="520"/>
                </a:lnTo>
                <a:lnTo>
                  <a:pt x="782" y="528"/>
                </a:lnTo>
                <a:lnTo>
                  <a:pt x="775" y="536"/>
                </a:lnTo>
                <a:lnTo>
                  <a:pt x="768" y="545"/>
                </a:lnTo>
                <a:lnTo>
                  <a:pt x="763" y="554"/>
                </a:lnTo>
                <a:lnTo>
                  <a:pt x="758" y="564"/>
                </a:lnTo>
                <a:lnTo>
                  <a:pt x="754" y="574"/>
                </a:lnTo>
                <a:lnTo>
                  <a:pt x="750" y="584"/>
                </a:lnTo>
                <a:lnTo>
                  <a:pt x="748" y="595"/>
                </a:lnTo>
                <a:lnTo>
                  <a:pt x="747" y="606"/>
                </a:lnTo>
                <a:lnTo>
                  <a:pt x="746" y="618"/>
                </a:lnTo>
                <a:lnTo>
                  <a:pt x="746" y="618"/>
                </a:lnTo>
                <a:lnTo>
                  <a:pt x="747" y="631"/>
                </a:lnTo>
                <a:lnTo>
                  <a:pt x="749" y="644"/>
                </a:lnTo>
                <a:lnTo>
                  <a:pt x="752" y="657"/>
                </a:lnTo>
                <a:lnTo>
                  <a:pt x="757" y="669"/>
                </a:lnTo>
                <a:lnTo>
                  <a:pt x="763" y="680"/>
                </a:lnTo>
                <a:lnTo>
                  <a:pt x="768" y="692"/>
                </a:lnTo>
                <a:lnTo>
                  <a:pt x="776" y="702"/>
                </a:lnTo>
                <a:lnTo>
                  <a:pt x="785" y="711"/>
                </a:lnTo>
                <a:lnTo>
                  <a:pt x="794" y="720"/>
                </a:lnTo>
                <a:lnTo>
                  <a:pt x="804" y="727"/>
                </a:lnTo>
                <a:lnTo>
                  <a:pt x="815" y="734"/>
                </a:lnTo>
                <a:lnTo>
                  <a:pt x="826" y="740"/>
                </a:lnTo>
                <a:lnTo>
                  <a:pt x="839" y="743"/>
                </a:lnTo>
                <a:lnTo>
                  <a:pt x="851" y="746"/>
                </a:lnTo>
                <a:lnTo>
                  <a:pt x="865" y="749"/>
                </a:lnTo>
                <a:lnTo>
                  <a:pt x="878" y="750"/>
                </a:lnTo>
                <a:lnTo>
                  <a:pt x="878" y="750"/>
                </a:lnTo>
                <a:lnTo>
                  <a:pt x="891" y="749"/>
                </a:lnTo>
                <a:lnTo>
                  <a:pt x="905" y="746"/>
                </a:lnTo>
                <a:lnTo>
                  <a:pt x="917" y="743"/>
                </a:lnTo>
                <a:lnTo>
                  <a:pt x="930" y="740"/>
                </a:lnTo>
                <a:lnTo>
                  <a:pt x="941" y="734"/>
                </a:lnTo>
                <a:lnTo>
                  <a:pt x="952" y="727"/>
                </a:lnTo>
                <a:lnTo>
                  <a:pt x="962" y="720"/>
                </a:lnTo>
                <a:lnTo>
                  <a:pt x="971" y="711"/>
                </a:lnTo>
                <a:lnTo>
                  <a:pt x="980" y="702"/>
                </a:lnTo>
                <a:lnTo>
                  <a:pt x="988" y="692"/>
                </a:lnTo>
                <a:lnTo>
                  <a:pt x="995" y="680"/>
                </a:lnTo>
                <a:lnTo>
                  <a:pt x="1000" y="669"/>
                </a:lnTo>
                <a:lnTo>
                  <a:pt x="1004" y="657"/>
                </a:lnTo>
                <a:lnTo>
                  <a:pt x="1007" y="644"/>
                </a:lnTo>
                <a:lnTo>
                  <a:pt x="1009" y="631"/>
                </a:lnTo>
                <a:lnTo>
                  <a:pt x="1010" y="618"/>
                </a:lnTo>
                <a:lnTo>
                  <a:pt x="1010" y="618"/>
                </a:lnTo>
                <a:lnTo>
                  <a:pt x="1009" y="606"/>
                </a:lnTo>
                <a:lnTo>
                  <a:pt x="1008" y="595"/>
                </a:lnTo>
                <a:lnTo>
                  <a:pt x="1006" y="584"/>
                </a:lnTo>
                <a:lnTo>
                  <a:pt x="1002" y="574"/>
                </a:lnTo>
                <a:lnTo>
                  <a:pt x="998" y="564"/>
                </a:lnTo>
                <a:lnTo>
                  <a:pt x="993" y="554"/>
                </a:lnTo>
                <a:lnTo>
                  <a:pt x="988" y="545"/>
                </a:lnTo>
                <a:lnTo>
                  <a:pt x="982" y="536"/>
                </a:lnTo>
                <a:lnTo>
                  <a:pt x="974" y="528"/>
                </a:lnTo>
                <a:lnTo>
                  <a:pt x="968" y="520"/>
                </a:lnTo>
                <a:lnTo>
                  <a:pt x="959" y="513"/>
                </a:lnTo>
                <a:lnTo>
                  <a:pt x="950" y="508"/>
                </a:lnTo>
                <a:lnTo>
                  <a:pt x="941" y="502"/>
                </a:lnTo>
                <a:lnTo>
                  <a:pt x="932" y="497"/>
                </a:lnTo>
                <a:lnTo>
                  <a:pt x="922" y="493"/>
                </a:lnTo>
                <a:lnTo>
                  <a:pt x="911" y="490"/>
                </a:lnTo>
                <a:lnTo>
                  <a:pt x="911" y="404"/>
                </a:lnTo>
                <a:lnTo>
                  <a:pt x="1218" y="404"/>
                </a:lnTo>
                <a:lnTo>
                  <a:pt x="1218" y="490"/>
                </a:lnTo>
                <a:lnTo>
                  <a:pt x="1218" y="490"/>
                </a:lnTo>
                <a:lnTo>
                  <a:pt x="1207" y="493"/>
                </a:lnTo>
                <a:lnTo>
                  <a:pt x="1198" y="498"/>
                </a:lnTo>
                <a:lnTo>
                  <a:pt x="1187" y="502"/>
                </a:lnTo>
                <a:lnTo>
                  <a:pt x="1179" y="508"/>
                </a:lnTo>
                <a:lnTo>
                  <a:pt x="1170" y="513"/>
                </a:lnTo>
                <a:lnTo>
                  <a:pt x="1162" y="521"/>
                </a:lnTo>
                <a:lnTo>
                  <a:pt x="1154" y="528"/>
                </a:lnTo>
                <a:lnTo>
                  <a:pt x="1147" y="537"/>
                </a:lnTo>
                <a:lnTo>
                  <a:pt x="1142" y="545"/>
                </a:lnTo>
                <a:lnTo>
                  <a:pt x="1136" y="554"/>
                </a:lnTo>
                <a:lnTo>
                  <a:pt x="1130" y="564"/>
                </a:lnTo>
                <a:lnTo>
                  <a:pt x="1127" y="574"/>
                </a:lnTo>
                <a:lnTo>
                  <a:pt x="1124" y="584"/>
                </a:lnTo>
                <a:lnTo>
                  <a:pt x="1121" y="595"/>
                </a:lnTo>
                <a:lnTo>
                  <a:pt x="1120" y="606"/>
                </a:lnTo>
                <a:lnTo>
                  <a:pt x="1119" y="618"/>
                </a:lnTo>
                <a:lnTo>
                  <a:pt x="1119" y="618"/>
                </a:lnTo>
                <a:lnTo>
                  <a:pt x="1120" y="629"/>
                </a:lnTo>
                <a:lnTo>
                  <a:pt x="1121" y="640"/>
                </a:lnTo>
                <a:lnTo>
                  <a:pt x="1124" y="650"/>
                </a:lnTo>
                <a:lnTo>
                  <a:pt x="1127" y="661"/>
                </a:lnTo>
                <a:lnTo>
                  <a:pt x="1130" y="671"/>
                </a:lnTo>
                <a:lnTo>
                  <a:pt x="1136" y="680"/>
                </a:lnTo>
                <a:lnTo>
                  <a:pt x="1142" y="689"/>
                </a:lnTo>
                <a:lnTo>
                  <a:pt x="1147" y="698"/>
                </a:lnTo>
                <a:lnTo>
                  <a:pt x="1154" y="706"/>
                </a:lnTo>
                <a:lnTo>
                  <a:pt x="1162" y="714"/>
                </a:lnTo>
                <a:lnTo>
                  <a:pt x="1170" y="721"/>
                </a:lnTo>
                <a:lnTo>
                  <a:pt x="1179" y="727"/>
                </a:lnTo>
                <a:lnTo>
                  <a:pt x="1187" y="733"/>
                </a:lnTo>
                <a:lnTo>
                  <a:pt x="1198" y="738"/>
                </a:lnTo>
                <a:lnTo>
                  <a:pt x="1207" y="741"/>
                </a:lnTo>
                <a:lnTo>
                  <a:pt x="1218" y="744"/>
                </a:lnTo>
                <a:lnTo>
                  <a:pt x="1218" y="828"/>
                </a:lnTo>
                <a:lnTo>
                  <a:pt x="878" y="828"/>
                </a:lnTo>
                <a:lnTo>
                  <a:pt x="878" y="828"/>
                </a:lnTo>
                <a:lnTo>
                  <a:pt x="871" y="828"/>
                </a:lnTo>
                <a:lnTo>
                  <a:pt x="866" y="831"/>
                </a:lnTo>
                <a:lnTo>
                  <a:pt x="860" y="834"/>
                </a:lnTo>
                <a:lnTo>
                  <a:pt x="854" y="837"/>
                </a:lnTo>
                <a:lnTo>
                  <a:pt x="851" y="842"/>
                </a:lnTo>
                <a:lnTo>
                  <a:pt x="848" y="847"/>
                </a:lnTo>
                <a:lnTo>
                  <a:pt x="847" y="854"/>
                </a:lnTo>
                <a:lnTo>
                  <a:pt x="845" y="861"/>
                </a:lnTo>
                <a:lnTo>
                  <a:pt x="845" y="992"/>
                </a:lnTo>
                <a:lnTo>
                  <a:pt x="845" y="992"/>
                </a:lnTo>
                <a:lnTo>
                  <a:pt x="835" y="995"/>
                </a:lnTo>
                <a:lnTo>
                  <a:pt x="825" y="1000"/>
                </a:lnTo>
                <a:lnTo>
                  <a:pt x="815" y="1004"/>
                </a:lnTo>
                <a:lnTo>
                  <a:pt x="806" y="1010"/>
                </a:lnTo>
                <a:lnTo>
                  <a:pt x="797" y="1017"/>
                </a:lnTo>
                <a:lnTo>
                  <a:pt x="789" y="1023"/>
                </a:lnTo>
                <a:lnTo>
                  <a:pt x="782" y="1031"/>
                </a:lnTo>
                <a:lnTo>
                  <a:pt x="775" y="1039"/>
                </a:lnTo>
                <a:lnTo>
                  <a:pt x="768" y="1048"/>
                </a:lnTo>
                <a:lnTo>
                  <a:pt x="763" y="1057"/>
                </a:lnTo>
                <a:lnTo>
                  <a:pt x="758" y="1066"/>
                </a:lnTo>
                <a:lnTo>
                  <a:pt x="754" y="1076"/>
                </a:lnTo>
                <a:lnTo>
                  <a:pt x="750" y="1087"/>
                </a:lnTo>
                <a:lnTo>
                  <a:pt x="748" y="1097"/>
                </a:lnTo>
                <a:lnTo>
                  <a:pt x="747" y="1109"/>
                </a:lnTo>
                <a:lnTo>
                  <a:pt x="746" y="1120"/>
                </a:lnTo>
                <a:lnTo>
                  <a:pt x="746" y="1120"/>
                </a:lnTo>
                <a:lnTo>
                  <a:pt x="747" y="1133"/>
                </a:lnTo>
                <a:lnTo>
                  <a:pt x="749" y="1147"/>
                </a:lnTo>
                <a:lnTo>
                  <a:pt x="752" y="1159"/>
                </a:lnTo>
                <a:lnTo>
                  <a:pt x="757" y="1171"/>
                </a:lnTo>
                <a:lnTo>
                  <a:pt x="763" y="1183"/>
                </a:lnTo>
                <a:lnTo>
                  <a:pt x="768" y="1194"/>
                </a:lnTo>
                <a:lnTo>
                  <a:pt x="776" y="1204"/>
                </a:lnTo>
                <a:lnTo>
                  <a:pt x="785" y="1214"/>
                </a:lnTo>
                <a:lnTo>
                  <a:pt x="794" y="1222"/>
                </a:lnTo>
                <a:lnTo>
                  <a:pt x="804" y="1230"/>
                </a:lnTo>
                <a:lnTo>
                  <a:pt x="815" y="1236"/>
                </a:lnTo>
                <a:lnTo>
                  <a:pt x="826" y="1242"/>
                </a:lnTo>
                <a:lnTo>
                  <a:pt x="839" y="1246"/>
                </a:lnTo>
                <a:lnTo>
                  <a:pt x="851" y="1250"/>
                </a:lnTo>
                <a:lnTo>
                  <a:pt x="865" y="1251"/>
                </a:lnTo>
                <a:lnTo>
                  <a:pt x="878" y="1252"/>
                </a:lnTo>
                <a:lnTo>
                  <a:pt x="878" y="1252"/>
                </a:lnTo>
                <a:lnTo>
                  <a:pt x="891" y="1251"/>
                </a:lnTo>
                <a:lnTo>
                  <a:pt x="905" y="1250"/>
                </a:lnTo>
                <a:lnTo>
                  <a:pt x="917" y="1246"/>
                </a:lnTo>
                <a:lnTo>
                  <a:pt x="930" y="1242"/>
                </a:lnTo>
                <a:lnTo>
                  <a:pt x="941" y="1236"/>
                </a:lnTo>
                <a:lnTo>
                  <a:pt x="952" y="1230"/>
                </a:lnTo>
                <a:lnTo>
                  <a:pt x="962" y="1222"/>
                </a:lnTo>
                <a:lnTo>
                  <a:pt x="971" y="1214"/>
                </a:lnTo>
                <a:lnTo>
                  <a:pt x="980" y="1204"/>
                </a:lnTo>
                <a:lnTo>
                  <a:pt x="988" y="1194"/>
                </a:lnTo>
                <a:lnTo>
                  <a:pt x="995" y="1183"/>
                </a:lnTo>
                <a:lnTo>
                  <a:pt x="1000" y="1171"/>
                </a:lnTo>
                <a:lnTo>
                  <a:pt x="1004" y="1159"/>
                </a:lnTo>
                <a:lnTo>
                  <a:pt x="1007" y="1147"/>
                </a:lnTo>
                <a:lnTo>
                  <a:pt x="1009" y="1133"/>
                </a:lnTo>
                <a:lnTo>
                  <a:pt x="1010" y="1120"/>
                </a:lnTo>
                <a:lnTo>
                  <a:pt x="1010" y="1120"/>
                </a:lnTo>
                <a:lnTo>
                  <a:pt x="1009" y="1109"/>
                </a:lnTo>
                <a:lnTo>
                  <a:pt x="1008" y="1097"/>
                </a:lnTo>
                <a:lnTo>
                  <a:pt x="1006" y="1086"/>
                </a:lnTo>
                <a:lnTo>
                  <a:pt x="1002" y="1076"/>
                </a:lnTo>
                <a:lnTo>
                  <a:pt x="998" y="1066"/>
                </a:lnTo>
                <a:lnTo>
                  <a:pt x="993" y="1056"/>
                </a:lnTo>
                <a:lnTo>
                  <a:pt x="988" y="1047"/>
                </a:lnTo>
                <a:lnTo>
                  <a:pt x="982" y="1039"/>
                </a:lnTo>
                <a:lnTo>
                  <a:pt x="974" y="1030"/>
                </a:lnTo>
                <a:lnTo>
                  <a:pt x="968" y="1023"/>
                </a:lnTo>
                <a:lnTo>
                  <a:pt x="959" y="1015"/>
                </a:lnTo>
                <a:lnTo>
                  <a:pt x="950" y="1010"/>
                </a:lnTo>
                <a:lnTo>
                  <a:pt x="941" y="1004"/>
                </a:lnTo>
                <a:lnTo>
                  <a:pt x="932" y="1000"/>
                </a:lnTo>
                <a:lnTo>
                  <a:pt x="922" y="995"/>
                </a:lnTo>
                <a:lnTo>
                  <a:pt x="911" y="992"/>
                </a:lnTo>
                <a:lnTo>
                  <a:pt x="911" y="893"/>
                </a:lnTo>
                <a:lnTo>
                  <a:pt x="1218" y="893"/>
                </a:lnTo>
                <a:lnTo>
                  <a:pt x="1218" y="993"/>
                </a:lnTo>
                <a:lnTo>
                  <a:pt x="1218" y="993"/>
                </a:lnTo>
                <a:lnTo>
                  <a:pt x="1207" y="996"/>
                </a:lnTo>
                <a:lnTo>
                  <a:pt x="1198" y="1000"/>
                </a:lnTo>
                <a:lnTo>
                  <a:pt x="1187" y="1005"/>
                </a:lnTo>
                <a:lnTo>
                  <a:pt x="1179" y="1011"/>
                </a:lnTo>
                <a:lnTo>
                  <a:pt x="1170" y="1017"/>
                </a:lnTo>
                <a:lnTo>
                  <a:pt x="1162" y="1023"/>
                </a:lnTo>
                <a:lnTo>
                  <a:pt x="1154" y="1031"/>
                </a:lnTo>
                <a:lnTo>
                  <a:pt x="1147" y="1039"/>
                </a:lnTo>
                <a:lnTo>
                  <a:pt x="1142" y="1048"/>
                </a:lnTo>
                <a:lnTo>
                  <a:pt x="1136" y="1057"/>
                </a:lnTo>
                <a:lnTo>
                  <a:pt x="1130" y="1067"/>
                </a:lnTo>
                <a:lnTo>
                  <a:pt x="1127" y="1077"/>
                </a:lnTo>
                <a:lnTo>
                  <a:pt x="1124" y="1087"/>
                </a:lnTo>
                <a:lnTo>
                  <a:pt x="1121" y="1097"/>
                </a:lnTo>
                <a:lnTo>
                  <a:pt x="1120" y="1109"/>
                </a:lnTo>
                <a:lnTo>
                  <a:pt x="1119" y="1120"/>
                </a:lnTo>
                <a:lnTo>
                  <a:pt x="1119" y="1120"/>
                </a:lnTo>
                <a:lnTo>
                  <a:pt x="1120" y="1133"/>
                </a:lnTo>
                <a:lnTo>
                  <a:pt x="1121" y="1147"/>
                </a:lnTo>
                <a:lnTo>
                  <a:pt x="1125" y="1159"/>
                </a:lnTo>
                <a:lnTo>
                  <a:pt x="1129" y="1171"/>
                </a:lnTo>
                <a:lnTo>
                  <a:pt x="1135" y="1183"/>
                </a:lnTo>
                <a:lnTo>
                  <a:pt x="1142" y="1194"/>
                </a:lnTo>
                <a:lnTo>
                  <a:pt x="1149" y="1204"/>
                </a:lnTo>
                <a:lnTo>
                  <a:pt x="1158" y="1214"/>
                </a:lnTo>
                <a:lnTo>
                  <a:pt x="1167" y="1222"/>
                </a:lnTo>
                <a:lnTo>
                  <a:pt x="1177" y="1230"/>
                </a:lnTo>
                <a:lnTo>
                  <a:pt x="1189" y="1236"/>
                </a:lnTo>
                <a:lnTo>
                  <a:pt x="1200" y="1242"/>
                </a:lnTo>
                <a:lnTo>
                  <a:pt x="1212" y="1246"/>
                </a:lnTo>
                <a:lnTo>
                  <a:pt x="1224" y="1250"/>
                </a:lnTo>
                <a:lnTo>
                  <a:pt x="1238" y="1251"/>
                </a:lnTo>
                <a:lnTo>
                  <a:pt x="1251" y="1252"/>
                </a:lnTo>
                <a:lnTo>
                  <a:pt x="1251" y="1252"/>
                </a:lnTo>
                <a:lnTo>
                  <a:pt x="1265" y="1251"/>
                </a:lnTo>
                <a:lnTo>
                  <a:pt x="1278" y="1250"/>
                </a:lnTo>
                <a:lnTo>
                  <a:pt x="1291" y="1246"/>
                </a:lnTo>
                <a:lnTo>
                  <a:pt x="1303" y="1242"/>
                </a:lnTo>
                <a:lnTo>
                  <a:pt x="1314" y="1236"/>
                </a:lnTo>
                <a:lnTo>
                  <a:pt x="1325" y="1230"/>
                </a:lnTo>
                <a:lnTo>
                  <a:pt x="1336" y="1222"/>
                </a:lnTo>
                <a:lnTo>
                  <a:pt x="1344" y="1214"/>
                </a:lnTo>
                <a:lnTo>
                  <a:pt x="1353" y="1204"/>
                </a:lnTo>
                <a:lnTo>
                  <a:pt x="1360" y="1194"/>
                </a:lnTo>
                <a:lnTo>
                  <a:pt x="1367" y="1183"/>
                </a:lnTo>
                <a:lnTo>
                  <a:pt x="1373" y="1171"/>
                </a:lnTo>
                <a:lnTo>
                  <a:pt x="1377" y="1159"/>
                </a:lnTo>
                <a:lnTo>
                  <a:pt x="1380" y="1147"/>
                </a:lnTo>
                <a:lnTo>
                  <a:pt x="1383" y="1133"/>
                </a:lnTo>
                <a:lnTo>
                  <a:pt x="1384" y="1120"/>
                </a:lnTo>
                <a:lnTo>
                  <a:pt x="1384" y="1120"/>
                </a:lnTo>
                <a:lnTo>
                  <a:pt x="1383" y="1109"/>
                </a:lnTo>
                <a:lnTo>
                  <a:pt x="1381" y="1097"/>
                </a:lnTo>
                <a:lnTo>
                  <a:pt x="1379" y="1086"/>
                </a:lnTo>
                <a:lnTo>
                  <a:pt x="1376" y="1076"/>
                </a:lnTo>
                <a:lnTo>
                  <a:pt x="1371" y="1066"/>
                </a:lnTo>
                <a:lnTo>
                  <a:pt x="1367" y="1056"/>
                </a:lnTo>
                <a:lnTo>
                  <a:pt x="1361" y="1047"/>
                </a:lnTo>
                <a:lnTo>
                  <a:pt x="1355" y="1038"/>
                </a:lnTo>
                <a:lnTo>
                  <a:pt x="1348" y="1030"/>
                </a:lnTo>
                <a:lnTo>
                  <a:pt x="1340" y="1022"/>
                </a:lnTo>
                <a:lnTo>
                  <a:pt x="1331" y="1015"/>
                </a:lnTo>
                <a:lnTo>
                  <a:pt x="1322" y="1009"/>
                </a:lnTo>
                <a:lnTo>
                  <a:pt x="1313" y="1004"/>
                </a:lnTo>
                <a:lnTo>
                  <a:pt x="1303" y="999"/>
                </a:lnTo>
                <a:lnTo>
                  <a:pt x="1293" y="995"/>
                </a:lnTo>
                <a:lnTo>
                  <a:pt x="1283" y="992"/>
                </a:lnTo>
                <a:lnTo>
                  <a:pt x="1283" y="893"/>
                </a:lnTo>
                <a:lnTo>
                  <a:pt x="1589" y="893"/>
                </a:lnTo>
                <a:lnTo>
                  <a:pt x="1589" y="993"/>
                </a:lnTo>
                <a:lnTo>
                  <a:pt x="1589" y="993"/>
                </a:lnTo>
                <a:lnTo>
                  <a:pt x="1579" y="996"/>
                </a:lnTo>
                <a:lnTo>
                  <a:pt x="1569" y="1001"/>
                </a:lnTo>
                <a:lnTo>
                  <a:pt x="1560" y="1005"/>
                </a:lnTo>
                <a:lnTo>
                  <a:pt x="1551" y="1011"/>
                </a:lnTo>
                <a:lnTo>
                  <a:pt x="1542" y="1018"/>
                </a:lnTo>
                <a:lnTo>
                  <a:pt x="1534" y="1024"/>
                </a:lnTo>
                <a:lnTo>
                  <a:pt x="1526" y="1031"/>
                </a:lnTo>
                <a:lnTo>
                  <a:pt x="1519" y="1040"/>
                </a:lnTo>
                <a:lnTo>
                  <a:pt x="1514" y="1048"/>
                </a:lnTo>
                <a:lnTo>
                  <a:pt x="1508" y="1057"/>
                </a:lnTo>
                <a:lnTo>
                  <a:pt x="1504" y="1067"/>
                </a:lnTo>
                <a:lnTo>
                  <a:pt x="1499" y="1077"/>
                </a:lnTo>
                <a:lnTo>
                  <a:pt x="1496" y="1087"/>
                </a:lnTo>
                <a:lnTo>
                  <a:pt x="1494" y="1098"/>
                </a:lnTo>
                <a:lnTo>
                  <a:pt x="1492" y="1109"/>
                </a:lnTo>
                <a:lnTo>
                  <a:pt x="1492" y="1120"/>
                </a:lnTo>
                <a:lnTo>
                  <a:pt x="1492" y="1120"/>
                </a:lnTo>
                <a:lnTo>
                  <a:pt x="1492" y="1133"/>
                </a:lnTo>
                <a:lnTo>
                  <a:pt x="1495" y="1147"/>
                </a:lnTo>
                <a:lnTo>
                  <a:pt x="1498" y="1159"/>
                </a:lnTo>
                <a:lnTo>
                  <a:pt x="1503" y="1171"/>
                </a:lnTo>
                <a:lnTo>
                  <a:pt x="1508" y="1183"/>
                </a:lnTo>
                <a:lnTo>
                  <a:pt x="1515" y="1194"/>
                </a:lnTo>
                <a:lnTo>
                  <a:pt x="1522" y="1204"/>
                </a:lnTo>
                <a:lnTo>
                  <a:pt x="1531" y="1214"/>
                </a:lnTo>
                <a:lnTo>
                  <a:pt x="1540" y="1222"/>
                </a:lnTo>
                <a:lnTo>
                  <a:pt x="1551" y="1230"/>
                </a:lnTo>
                <a:lnTo>
                  <a:pt x="1561" y="1236"/>
                </a:lnTo>
                <a:lnTo>
                  <a:pt x="1573" y="1242"/>
                </a:lnTo>
                <a:lnTo>
                  <a:pt x="1584" y="1246"/>
                </a:lnTo>
                <a:lnTo>
                  <a:pt x="1598" y="1250"/>
                </a:lnTo>
                <a:lnTo>
                  <a:pt x="1610" y="1251"/>
                </a:lnTo>
                <a:lnTo>
                  <a:pt x="1624" y="1252"/>
                </a:lnTo>
                <a:lnTo>
                  <a:pt x="1624" y="1252"/>
                </a:lnTo>
                <a:lnTo>
                  <a:pt x="1637" y="1251"/>
                </a:lnTo>
                <a:lnTo>
                  <a:pt x="1651" y="1250"/>
                </a:lnTo>
                <a:lnTo>
                  <a:pt x="1663" y="1246"/>
                </a:lnTo>
                <a:lnTo>
                  <a:pt x="1675" y="1242"/>
                </a:lnTo>
                <a:lnTo>
                  <a:pt x="1686" y="1236"/>
                </a:lnTo>
                <a:lnTo>
                  <a:pt x="1698" y="1230"/>
                </a:lnTo>
                <a:lnTo>
                  <a:pt x="1708" y="1222"/>
                </a:lnTo>
                <a:lnTo>
                  <a:pt x="1718" y="1214"/>
                </a:lnTo>
                <a:lnTo>
                  <a:pt x="1726" y="1204"/>
                </a:lnTo>
                <a:lnTo>
                  <a:pt x="1734" y="1194"/>
                </a:lnTo>
                <a:lnTo>
                  <a:pt x="1740" y="1183"/>
                </a:lnTo>
                <a:lnTo>
                  <a:pt x="1746" y="1171"/>
                </a:lnTo>
                <a:lnTo>
                  <a:pt x="1750" y="1159"/>
                </a:lnTo>
                <a:lnTo>
                  <a:pt x="1754" y="1147"/>
                </a:lnTo>
                <a:lnTo>
                  <a:pt x="1755" y="1133"/>
                </a:lnTo>
                <a:lnTo>
                  <a:pt x="1756" y="1120"/>
                </a:lnTo>
                <a:lnTo>
                  <a:pt x="1756" y="1120"/>
                </a:lnTo>
                <a:lnTo>
                  <a:pt x="1756" y="1109"/>
                </a:lnTo>
                <a:lnTo>
                  <a:pt x="1754" y="1097"/>
                </a:lnTo>
                <a:lnTo>
                  <a:pt x="1752" y="1086"/>
                </a:lnTo>
                <a:lnTo>
                  <a:pt x="1748" y="1076"/>
                </a:lnTo>
                <a:lnTo>
                  <a:pt x="1745" y="1066"/>
                </a:lnTo>
                <a:lnTo>
                  <a:pt x="1739" y="1056"/>
                </a:lnTo>
                <a:lnTo>
                  <a:pt x="1734" y="1047"/>
                </a:lnTo>
                <a:lnTo>
                  <a:pt x="1727" y="1038"/>
                </a:lnTo>
                <a:lnTo>
                  <a:pt x="1720" y="1029"/>
                </a:lnTo>
                <a:lnTo>
                  <a:pt x="1712" y="1022"/>
                </a:lnTo>
                <a:lnTo>
                  <a:pt x="1703" y="1015"/>
                </a:lnTo>
                <a:lnTo>
                  <a:pt x="1694" y="1009"/>
                </a:lnTo>
                <a:lnTo>
                  <a:pt x="1685" y="1003"/>
                </a:lnTo>
                <a:lnTo>
                  <a:pt x="1675" y="999"/>
                </a:lnTo>
                <a:lnTo>
                  <a:pt x="1665" y="994"/>
                </a:lnTo>
                <a:lnTo>
                  <a:pt x="1654" y="992"/>
                </a:lnTo>
                <a:lnTo>
                  <a:pt x="1654" y="861"/>
                </a:lnTo>
                <a:lnTo>
                  <a:pt x="1654" y="861"/>
                </a:lnTo>
                <a:lnTo>
                  <a:pt x="1654" y="854"/>
                </a:lnTo>
                <a:lnTo>
                  <a:pt x="1652" y="847"/>
                </a:lnTo>
                <a:lnTo>
                  <a:pt x="1648" y="842"/>
                </a:lnTo>
                <a:lnTo>
                  <a:pt x="1645" y="837"/>
                </a:lnTo>
                <a:lnTo>
                  <a:pt x="1639" y="834"/>
                </a:lnTo>
                <a:lnTo>
                  <a:pt x="1634" y="831"/>
                </a:lnTo>
                <a:lnTo>
                  <a:pt x="1628" y="828"/>
                </a:lnTo>
                <a:lnTo>
                  <a:pt x="1621" y="828"/>
                </a:lnTo>
                <a:lnTo>
                  <a:pt x="1283" y="828"/>
                </a:lnTo>
                <a:lnTo>
                  <a:pt x="1283" y="745"/>
                </a:lnTo>
                <a:lnTo>
                  <a:pt x="1283" y="745"/>
                </a:lnTo>
                <a:lnTo>
                  <a:pt x="1293" y="742"/>
                </a:lnTo>
                <a:lnTo>
                  <a:pt x="1303" y="738"/>
                </a:lnTo>
                <a:lnTo>
                  <a:pt x="1313" y="733"/>
                </a:lnTo>
                <a:lnTo>
                  <a:pt x="1322" y="727"/>
                </a:lnTo>
                <a:lnTo>
                  <a:pt x="1331" y="722"/>
                </a:lnTo>
                <a:lnTo>
                  <a:pt x="1340" y="715"/>
                </a:lnTo>
                <a:lnTo>
                  <a:pt x="1348" y="707"/>
                </a:lnTo>
                <a:lnTo>
                  <a:pt x="1355" y="699"/>
                </a:lnTo>
                <a:lnTo>
                  <a:pt x="1361" y="690"/>
                </a:lnTo>
                <a:lnTo>
                  <a:pt x="1367" y="681"/>
                </a:lnTo>
                <a:lnTo>
                  <a:pt x="1371" y="671"/>
                </a:lnTo>
                <a:lnTo>
                  <a:pt x="1376" y="661"/>
                </a:lnTo>
                <a:lnTo>
                  <a:pt x="1379" y="650"/>
                </a:lnTo>
                <a:lnTo>
                  <a:pt x="1381" y="640"/>
                </a:lnTo>
                <a:lnTo>
                  <a:pt x="1383" y="629"/>
                </a:lnTo>
                <a:lnTo>
                  <a:pt x="1384" y="616"/>
                </a:lnTo>
                <a:lnTo>
                  <a:pt x="1384" y="616"/>
                </a:lnTo>
                <a:lnTo>
                  <a:pt x="1383" y="605"/>
                </a:lnTo>
                <a:lnTo>
                  <a:pt x="1381" y="594"/>
                </a:lnTo>
                <a:lnTo>
                  <a:pt x="1379" y="583"/>
                </a:lnTo>
                <a:lnTo>
                  <a:pt x="1376" y="573"/>
                </a:lnTo>
                <a:lnTo>
                  <a:pt x="1371" y="563"/>
                </a:lnTo>
                <a:lnTo>
                  <a:pt x="1367" y="553"/>
                </a:lnTo>
                <a:lnTo>
                  <a:pt x="1361" y="544"/>
                </a:lnTo>
                <a:lnTo>
                  <a:pt x="1355" y="535"/>
                </a:lnTo>
                <a:lnTo>
                  <a:pt x="1348" y="527"/>
                </a:lnTo>
                <a:lnTo>
                  <a:pt x="1340" y="519"/>
                </a:lnTo>
                <a:lnTo>
                  <a:pt x="1331" y="512"/>
                </a:lnTo>
                <a:lnTo>
                  <a:pt x="1322" y="506"/>
                </a:lnTo>
                <a:lnTo>
                  <a:pt x="1313" y="501"/>
                </a:lnTo>
                <a:lnTo>
                  <a:pt x="1303" y="495"/>
                </a:lnTo>
                <a:lnTo>
                  <a:pt x="1293" y="492"/>
                </a:lnTo>
                <a:lnTo>
                  <a:pt x="1283" y="489"/>
                </a:lnTo>
                <a:lnTo>
                  <a:pt x="1283" y="371"/>
                </a:lnTo>
                <a:lnTo>
                  <a:pt x="1283" y="371"/>
                </a:lnTo>
                <a:lnTo>
                  <a:pt x="1282" y="365"/>
                </a:lnTo>
                <a:lnTo>
                  <a:pt x="1279" y="359"/>
                </a:lnTo>
                <a:lnTo>
                  <a:pt x="1277" y="353"/>
                </a:lnTo>
                <a:lnTo>
                  <a:pt x="1273" y="349"/>
                </a:lnTo>
                <a:lnTo>
                  <a:pt x="1268" y="344"/>
                </a:lnTo>
                <a:lnTo>
                  <a:pt x="1263" y="342"/>
                </a:lnTo>
                <a:lnTo>
                  <a:pt x="1256" y="340"/>
                </a:lnTo>
                <a:lnTo>
                  <a:pt x="1250" y="338"/>
                </a:lnTo>
                <a:lnTo>
                  <a:pt x="911" y="338"/>
                </a:lnTo>
                <a:lnTo>
                  <a:pt x="911" y="260"/>
                </a:lnTo>
                <a:lnTo>
                  <a:pt x="911" y="260"/>
                </a:lnTo>
                <a:lnTo>
                  <a:pt x="922" y="257"/>
                </a:lnTo>
                <a:lnTo>
                  <a:pt x="932" y="252"/>
                </a:lnTo>
                <a:lnTo>
                  <a:pt x="941" y="248"/>
                </a:lnTo>
                <a:lnTo>
                  <a:pt x="950" y="242"/>
                </a:lnTo>
                <a:lnTo>
                  <a:pt x="959" y="235"/>
                </a:lnTo>
                <a:lnTo>
                  <a:pt x="968" y="229"/>
                </a:lnTo>
                <a:lnTo>
                  <a:pt x="974" y="222"/>
                </a:lnTo>
                <a:lnTo>
                  <a:pt x="982" y="213"/>
                </a:lnTo>
                <a:lnTo>
                  <a:pt x="988" y="205"/>
                </a:lnTo>
                <a:lnTo>
                  <a:pt x="993" y="195"/>
                </a:lnTo>
                <a:lnTo>
                  <a:pt x="998" y="186"/>
                </a:lnTo>
                <a:lnTo>
                  <a:pt x="1002" y="176"/>
                </a:lnTo>
                <a:lnTo>
                  <a:pt x="1006" y="165"/>
                </a:lnTo>
                <a:lnTo>
                  <a:pt x="1008" y="155"/>
                </a:lnTo>
                <a:lnTo>
                  <a:pt x="1009" y="143"/>
                </a:lnTo>
                <a:lnTo>
                  <a:pt x="1010" y="132"/>
                </a:lnTo>
                <a:lnTo>
                  <a:pt x="1010" y="132"/>
                </a:lnTo>
                <a:lnTo>
                  <a:pt x="1009" y="119"/>
                </a:lnTo>
                <a:lnTo>
                  <a:pt x="1007" y="105"/>
                </a:lnTo>
                <a:lnTo>
                  <a:pt x="1004" y="93"/>
                </a:lnTo>
                <a:lnTo>
                  <a:pt x="1000" y="81"/>
                </a:lnTo>
                <a:lnTo>
                  <a:pt x="995" y="69"/>
                </a:lnTo>
                <a:lnTo>
                  <a:pt x="988" y="58"/>
                </a:lnTo>
                <a:lnTo>
                  <a:pt x="980" y="48"/>
                </a:lnTo>
                <a:lnTo>
                  <a:pt x="971" y="38"/>
                </a:lnTo>
                <a:lnTo>
                  <a:pt x="962" y="30"/>
                </a:lnTo>
                <a:lnTo>
                  <a:pt x="952" y="22"/>
                </a:lnTo>
                <a:lnTo>
                  <a:pt x="941" y="16"/>
                </a:lnTo>
                <a:lnTo>
                  <a:pt x="930" y="10"/>
                </a:lnTo>
                <a:lnTo>
                  <a:pt x="917" y="6"/>
                </a:lnTo>
                <a:lnTo>
                  <a:pt x="905" y="2"/>
                </a:lnTo>
                <a:lnTo>
                  <a:pt x="891" y="1"/>
                </a:lnTo>
                <a:lnTo>
                  <a:pt x="878" y="0"/>
                </a:lnTo>
                <a:lnTo>
                  <a:pt x="878" y="0"/>
                </a:lnTo>
                <a:lnTo>
                  <a:pt x="865" y="1"/>
                </a:lnTo>
                <a:lnTo>
                  <a:pt x="851" y="2"/>
                </a:lnTo>
                <a:lnTo>
                  <a:pt x="839" y="6"/>
                </a:lnTo>
                <a:lnTo>
                  <a:pt x="826" y="10"/>
                </a:lnTo>
                <a:lnTo>
                  <a:pt x="815" y="16"/>
                </a:lnTo>
                <a:lnTo>
                  <a:pt x="804" y="22"/>
                </a:lnTo>
                <a:lnTo>
                  <a:pt x="794" y="30"/>
                </a:lnTo>
                <a:lnTo>
                  <a:pt x="785" y="38"/>
                </a:lnTo>
                <a:lnTo>
                  <a:pt x="776" y="48"/>
                </a:lnTo>
                <a:lnTo>
                  <a:pt x="768" y="58"/>
                </a:lnTo>
                <a:lnTo>
                  <a:pt x="763" y="69"/>
                </a:lnTo>
                <a:lnTo>
                  <a:pt x="757" y="81"/>
                </a:lnTo>
                <a:lnTo>
                  <a:pt x="752" y="93"/>
                </a:lnTo>
                <a:lnTo>
                  <a:pt x="749" y="105"/>
                </a:lnTo>
                <a:lnTo>
                  <a:pt x="747" y="119"/>
                </a:lnTo>
                <a:lnTo>
                  <a:pt x="746" y="132"/>
                </a:lnTo>
                <a:lnTo>
                  <a:pt x="746" y="132"/>
                </a:lnTo>
                <a:lnTo>
                  <a:pt x="747" y="143"/>
                </a:lnTo>
                <a:lnTo>
                  <a:pt x="748" y="155"/>
                </a:lnTo>
                <a:lnTo>
                  <a:pt x="750" y="166"/>
                </a:lnTo>
                <a:lnTo>
                  <a:pt x="754" y="176"/>
                </a:lnTo>
                <a:lnTo>
                  <a:pt x="758" y="186"/>
                </a:lnTo>
                <a:lnTo>
                  <a:pt x="763" y="196"/>
                </a:lnTo>
                <a:lnTo>
                  <a:pt x="768" y="205"/>
                </a:lnTo>
                <a:lnTo>
                  <a:pt x="775" y="214"/>
                </a:lnTo>
                <a:lnTo>
                  <a:pt x="782" y="222"/>
                </a:lnTo>
                <a:lnTo>
                  <a:pt x="789" y="229"/>
                </a:lnTo>
                <a:lnTo>
                  <a:pt x="797" y="237"/>
                </a:lnTo>
                <a:lnTo>
                  <a:pt x="806" y="242"/>
                </a:lnTo>
                <a:lnTo>
                  <a:pt x="815" y="248"/>
                </a:lnTo>
                <a:lnTo>
                  <a:pt x="825" y="252"/>
                </a:lnTo>
                <a:lnTo>
                  <a:pt x="835" y="257"/>
                </a:lnTo>
                <a:lnTo>
                  <a:pt x="845" y="260"/>
                </a:lnTo>
                <a:lnTo>
                  <a:pt x="845" y="338"/>
                </a:lnTo>
                <a:lnTo>
                  <a:pt x="507" y="338"/>
                </a:lnTo>
                <a:lnTo>
                  <a:pt x="507" y="338"/>
                </a:lnTo>
                <a:lnTo>
                  <a:pt x="500" y="340"/>
                </a:lnTo>
                <a:lnTo>
                  <a:pt x="493" y="342"/>
                </a:lnTo>
                <a:lnTo>
                  <a:pt x="488" y="344"/>
                </a:lnTo>
                <a:lnTo>
                  <a:pt x="483" y="349"/>
                </a:lnTo>
                <a:lnTo>
                  <a:pt x="479" y="353"/>
                </a:lnTo>
                <a:lnTo>
                  <a:pt x="477" y="359"/>
                </a:lnTo>
                <a:lnTo>
                  <a:pt x="474" y="365"/>
                </a:lnTo>
                <a:lnTo>
                  <a:pt x="473" y="371"/>
                </a:lnTo>
                <a:lnTo>
                  <a:pt x="473" y="490"/>
                </a:lnTo>
                <a:lnTo>
                  <a:pt x="473" y="490"/>
                </a:lnTo>
                <a:lnTo>
                  <a:pt x="463" y="492"/>
                </a:lnTo>
                <a:lnTo>
                  <a:pt x="453" y="497"/>
                </a:lnTo>
                <a:lnTo>
                  <a:pt x="443" y="501"/>
                </a:lnTo>
                <a:lnTo>
                  <a:pt x="434" y="507"/>
                </a:lnTo>
                <a:lnTo>
                  <a:pt x="425" y="513"/>
                </a:lnTo>
                <a:lnTo>
                  <a:pt x="416" y="520"/>
                </a:lnTo>
                <a:lnTo>
                  <a:pt x="408" y="528"/>
                </a:lnTo>
                <a:lnTo>
                  <a:pt x="401" y="536"/>
                </a:lnTo>
                <a:lnTo>
                  <a:pt x="395" y="545"/>
                </a:lnTo>
                <a:lnTo>
                  <a:pt x="389" y="554"/>
                </a:lnTo>
                <a:lnTo>
                  <a:pt x="385" y="564"/>
                </a:lnTo>
                <a:lnTo>
                  <a:pt x="380" y="574"/>
                </a:lnTo>
                <a:lnTo>
                  <a:pt x="377" y="584"/>
                </a:lnTo>
                <a:lnTo>
                  <a:pt x="375" y="595"/>
                </a:lnTo>
                <a:lnTo>
                  <a:pt x="373" y="606"/>
                </a:lnTo>
                <a:lnTo>
                  <a:pt x="372" y="618"/>
                </a:lnTo>
                <a:lnTo>
                  <a:pt x="372" y="618"/>
                </a:lnTo>
                <a:lnTo>
                  <a:pt x="373" y="629"/>
                </a:lnTo>
                <a:lnTo>
                  <a:pt x="375" y="640"/>
                </a:lnTo>
                <a:lnTo>
                  <a:pt x="377" y="651"/>
                </a:lnTo>
                <a:lnTo>
                  <a:pt x="380" y="661"/>
                </a:lnTo>
                <a:lnTo>
                  <a:pt x="385" y="673"/>
                </a:lnTo>
                <a:lnTo>
                  <a:pt x="389" y="681"/>
                </a:lnTo>
                <a:lnTo>
                  <a:pt x="395" y="690"/>
                </a:lnTo>
                <a:lnTo>
                  <a:pt x="401" y="699"/>
                </a:lnTo>
                <a:lnTo>
                  <a:pt x="408" y="707"/>
                </a:lnTo>
                <a:lnTo>
                  <a:pt x="416" y="715"/>
                </a:lnTo>
                <a:lnTo>
                  <a:pt x="425" y="722"/>
                </a:lnTo>
                <a:lnTo>
                  <a:pt x="434" y="729"/>
                </a:lnTo>
                <a:lnTo>
                  <a:pt x="443" y="734"/>
                </a:lnTo>
                <a:lnTo>
                  <a:pt x="453" y="739"/>
                </a:lnTo>
                <a:lnTo>
                  <a:pt x="463" y="743"/>
                </a:lnTo>
                <a:lnTo>
                  <a:pt x="473" y="745"/>
                </a:lnTo>
                <a:lnTo>
                  <a:pt x="473" y="828"/>
                </a:lnTo>
                <a:lnTo>
                  <a:pt x="135" y="828"/>
                </a:lnTo>
                <a:lnTo>
                  <a:pt x="135" y="828"/>
                </a:lnTo>
                <a:lnTo>
                  <a:pt x="128" y="829"/>
                </a:lnTo>
                <a:lnTo>
                  <a:pt x="122" y="831"/>
                </a:lnTo>
                <a:lnTo>
                  <a:pt x="117" y="834"/>
                </a:lnTo>
                <a:lnTo>
                  <a:pt x="111" y="838"/>
                </a:lnTo>
                <a:lnTo>
                  <a:pt x="108" y="843"/>
                </a:lnTo>
                <a:lnTo>
                  <a:pt x="104" y="848"/>
                </a:lnTo>
                <a:lnTo>
                  <a:pt x="102" y="854"/>
                </a:lnTo>
                <a:lnTo>
                  <a:pt x="102" y="861"/>
                </a:lnTo>
                <a:lnTo>
                  <a:pt x="102" y="992"/>
                </a:lnTo>
                <a:lnTo>
                  <a:pt x="102" y="992"/>
                </a:lnTo>
                <a:lnTo>
                  <a:pt x="91" y="995"/>
                </a:lnTo>
                <a:lnTo>
                  <a:pt x="81" y="999"/>
                </a:lnTo>
                <a:lnTo>
                  <a:pt x="71" y="1003"/>
                </a:lnTo>
                <a:lnTo>
                  <a:pt x="62" y="1009"/>
                </a:lnTo>
                <a:lnTo>
                  <a:pt x="53" y="1015"/>
                </a:lnTo>
                <a:lnTo>
                  <a:pt x="44" y="1022"/>
                </a:lnTo>
                <a:lnTo>
                  <a:pt x="36" y="1030"/>
                </a:lnTo>
                <a:lnTo>
                  <a:pt x="29" y="1038"/>
                </a:lnTo>
                <a:lnTo>
                  <a:pt x="22" y="1047"/>
                </a:lnTo>
                <a:lnTo>
                  <a:pt x="17" y="1056"/>
                </a:lnTo>
                <a:lnTo>
                  <a:pt x="12" y="1066"/>
                </a:lnTo>
                <a:lnTo>
                  <a:pt x="8" y="1076"/>
                </a:lnTo>
                <a:lnTo>
                  <a:pt x="4" y="1086"/>
                </a:lnTo>
                <a:lnTo>
                  <a:pt x="2" y="1097"/>
                </a:lnTo>
                <a:lnTo>
                  <a:pt x="0" y="1109"/>
                </a:lnTo>
                <a:lnTo>
                  <a:pt x="0" y="1121"/>
                </a:lnTo>
                <a:lnTo>
                  <a:pt x="0" y="1121"/>
                </a:lnTo>
                <a:lnTo>
                  <a:pt x="1" y="1134"/>
                </a:lnTo>
                <a:lnTo>
                  <a:pt x="2" y="1147"/>
                </a:lnTo>
                <a:lnTo>
                  <a:pt x="6" y="1160"/>
                </a:lnTo>
                <a:lnTo>
                  <a:pt x="10" y="1171"/>
                </a:lnTo>
                <a:lnTo>
                  <a:pt x="16" y="1184"/>
                </a:lnTo>
                <a:lnTo>
                  <a:pt x="22" y="1194"/>
                </a:lnTo>
                <a:lnTo>
                  <a:pt x="30" y="1205"/>
                </a:lnTo>
                <a:lnTo>
                  <a:pt x="39" y="1214"/>
                </a:lnTo>
                <a:lnTo>
                  <a:pt x="48" y="1222"/>
                </a:lnTo>
                <a:lnTo>
                  <a:pt x="58" y="1230"/>
                </a:lnTo>
                <a:lnTo>
                  <a:pt x="70" y="1236"/>
                </a:lnTo>
                <a:lnTo>
                  <a:pt x="81" y="1242"/>
                </a:lnTo>
                <a:lnTo>
                  <a:pt x="93" y="1246"/>
                </a:lnTo>
                <a:lnTo>
                  <a:pt x="105" y="1250"/>
                </a:lnTo>
                <a:lnTo>
                  <a:pt x="119" y="1252"/>
                </a:lnTo>
                <a:lnTo>
                  <a:pt x="132" y="1252"/>
                </a:lnTo>
                <a:lnTo>
                  <a:pt x="132" y="1252"/>
                </a:lnTo>
                <a:close/>
                <a:moveTo>
                  <a:pt x="945" y="618"/>
                </a:moveTo>
                <a:lnTo>
                  <a:pt x="945" y="618"/>
                </a:lnTo>
                <a:lnTo>
                  <a:pt x="945" y="624"/>
                </a:lnTo>
                <a:lnTo>
                  <a:pt x="944" y="631"/>
                </a:lnTo>
                <a:lnTo>
                  <a:pt x="940" y="643"/>
                </a:lnTo>
                <a:lnTo>
                  <a:pt x="934" y="655"/>
                </a:lnTo>
                <a:lnTo>
                  <a:pt x="925" y="665"/>
                </a:lnTo>
                <a:lnTo>
                  <a:pt x="915" y="674"/>
                </a:lnTo>
                <a:lnTo>
                  <a:pt x="904" y="679"/>
                </a:lnTo>
                <a:lnTo>
                  <a:pt x="891" y="684"/>
                </a:lnTo>
                <a:lnTo>
                  <a:pt x="885" y="685"/>
                </a:lnTo>
                <a:lnTo>
                  <a:pt x="878" y="685"/>
                </a:lnTo>
                <a:lnTo>
                  <a:pt x="878" y="685"/>
                </a:lnTo>
                <a:lnTo>
                  <a:pt x="871" y="685"/>
                </a:lnTo>
                <a:lnTo>
                  <a:pt x="865" y="684"/>
                </a:lnTo>
                <a:lnTo>
                  <a:pt x="852" y="679"/>
                </a:lnTo>
                <a:lnTo>
                  <a:pt x="841" y="674"/>
                </a:lnTo>
                <a:lnTo>
                  <a:pt x="831" y="665"/>
                </a:lnTo>
                <a:lnTo>
                  <a:pt x="822" y="655"/>
                </a:lnTo>
                <a:lnTo>
                  <a:pt x="816" y="643"/>
                </a:lnTo>
                <a:lnTo>
                  <a:pt x="812" y="631"/>
                </a:lnTo>
                <a:lnTo>
                  <a:pt x="812" y="624"/>
                </a:lnTo>
                <a:lnTo>
                  <a:pt x="811" y="618"/>
                </a:lnTo>
                <a:lnTo>
                  <a:pt x="811" y="618"/>
                </a:lnTo>
                <a:lnTo>
                  <a:pt x="812" y="611"/>
                </a:lnTo>
                <a:lnTo>
                  <a:pt x="812" y="604"/>
                </a:lnTo>
                <a:lnTo>
                  <a:pt x="816" y="592"/>
                </a:lnTo>
                <a:lnTo>
                  <a:pt x="822" y="581"/>
                </a:lnTo>
                <a:lnTo>
                  <a:pt x="831" y="571"/>
                </a:lnTo>
                <a:lnTo>
                  <a:pt x="841" y="562"/>
                </a:lnTo>
                <a:lnTo>
                  <a:pt x="852" y="556"/>
                </a:lnTo>
                <a:lnTo>
                  <a:pt x="865" y="551"/>
                </a:lnTo>
                <a:lnTo>
                  <a:pt x="871" y="550"/>
                </a:lnTo>
                <a:lnTo>
                  <a:pt x="878" y="550"/>
                </a:lnTo>
                <a:lnTo>
                  <a:pt x="878" y="550"/>
                </a:lnTo>
                <a:lnTo>
                  <a:pt x="885" y="550"/>
                </a:lnTo>
                <a:lnTo>
                  <a:pt x="891" y="551"/>
                </a:lnTo>
                <a:lnTo>
                  <a:pt x="904" y="556"/>
                </a:lnTo>
                <a:lnTo>
                  <a:pt x="915" y="562"/>
                </a:lnTo>
                <a:lnTo>
                  <a:pt x="925" y="571"/>
                </a:lnTo>
                <a:lnTo>
                  <a:pt x="934" y="581"/>
                </a:lnTo>
                <a:lnTo>
                  <a:pt x="940" y="592"/>
                </a:lnTo>
                <a:lnTo>
                  <a:pt x="944" y="604"/>
                </a:lnTo>
                <a:lnTo>
                  <a:pt x="945" y="611"/>
                </a:lnTo>
                <a:lnTo>
                  <a:pt x="945" y="618"/>
                </a:lnTo>
                <a:lnTo>
                  <a:pt x="945" y="618"/>
                </a:lnTo>
                <a:close/>
                <a:moveTo>
                  <a:pt x="945" y="1121"/>
                </a:moveTo>
                <a:lnTo>
                  <a:pt x="945" y="1121"/>
                </a:lnTo>
                <a:lnTo>
                  <a:pt x="945" y="1128"/>
                </a:lnTo>
                <a:lnTo>
                  <a:pt x="944" y="1134"/>
                </a:lnTo>
                <a:lnTo>
                  <a:pt x="940" y="1147"/>
                </a:lnTo>
                <a:lnTo>
                  <a:pt x="934" y="1158"/>
                </a:lnTo>
                <a:lnTo>
                  <a:pt x="925" y="1168"/>
                </a:lnTo>
                <a:lnTo>
                  <a:pt x="915" y="1176"/>
                </a:lnTo>
                <a:lnTo>
                  <a:pt x="904" y="1183"/>
                </a:lnTo>
                <a:lnTo>
                  <a:pt x="891" y="1186"/>
                </a:lnTo>
                <a:lnTo>
                  <a:pt x="885" y="1187"/>
                </a:lnTo>
                <a:lnTo>
                  <a:pt x="878" y="1187"/>
                </a:lnTo>
                <a:lnTo>
                  <a:pt x="878" y="1187"/>
                </a:lnTo>
                <a:lnTo>
                  <a:pt x="871" y="1187"/>
                </a:lnTo>
                <a:lnTo>
                  <a:pt x="865" y="1186"/>
                </a:lnTo>
                <a:lnTo>
                  <a:pt x="852" y="1183"/>
                </a:lnTo>
                <a:lnTo>
                  <a:pt x="841" y="1176"/>
                </a:lnTo>
                <a:lnTo>
                  <a:pt x="831" y="1168"/>
                </a:lnTo>
                <a:lnTo>
                  <a:pt x="822" y="1158"/>
                </a:lnTo>
                <a:lnTo>
                  <a:pt x="816" y="1147"/>
                </a:lnTo>
                <a:lnTo>
                  <a:pt x="812" y="1134"/>
                </a:lnTo>
                <a:lnTo>
                  <a:pt x="812" y="1128"/>
                </a:lnTo>
                <a:lnTo>
                  <a:pt x="811" y="1121"/>
                </a:lnTo>
                <a:lnTo>
                  <a:pt x="811" y="1121"/>
                </a:lnTo>
                <a:lnTo>
                  <a:pt x="812" y="1114"/>
                </a:lnTo>
                <a:lnTo>
                  <a:pt x="812" y="1107"/>
                </a:lnTo>
                <a:lnTo>
                  <a:pt x="816" y="1094"/>
                </a:lnTo>
                <a:lnTo>
                  <a:pt x="822" y="1083"/>
                </a:lnTo>
                <a:lnTo>
                  <a:pt x="831" y="1073"/>
                </a:lnTo>
                <a:lnTo>
                  <a:pt x="841" y="1065"/>
                </a:lnTo>
                <a:lnTo>
                  <a:pt x="852" y="1059"/>
                </a:lnTo>
                <a:lnTo>
                  <a:pt x="865" y="1055"/>
                </a:lnTo>
                <a:lnTo>
                  <a:pt x="871" y="1054"/>
                </a:lnTo>
                <a:lnTo>
                  <a:pt x="878" y="1054"/>
                </a:lnTo>
                <a:lnTo>
                  <a:pt x="878" y="1054"/>
                </a:lnTo>
                <a:lnTo>
                  <a:pt x="885" y="1054"/>
                </a:lnTo>
                <a:lnTo>
                  <a:pt x="891" y="1055"/>
                </a:lnTo>
                <a:lnTo>
                  <a:pt x="904" y="1059"/>
                </a:lnTo>
                <a:lnTo>
                  <a:pt x="915" y="1065"/>
                </a:lnTo>
                <a:lnTo>
                  <a:pt x="925" y="1073"/>
                </a:lnTo>
                <a:lnTo>
                  <a:pt x="934" y="1083"/>
                </a:lnTo>
                <a:lnTo>
                  <a:pt x="940" y="1094"/>
                </a:lnTo>
                <a:lnTo>
                  <a:pt x="944" y="1107"/>
                </a:lnTo>
                <a:lnTo>
                  <a:pt x="945" y="1114"/>
                </a:lnTo>
                <a:lnTo>
                  <a:pt x="945" y="1121"/>
                </a:lnTo>
                <a:lnTo>
                  <a:pt x="945" y="1121"/>
                </a:lnTo>
                <a:close/>
                <a:moveTo>
                  <a:pt x="1691" y="1121"/>
                </a:moveTo>
                <a:lnTo>
                  <a:pt x="1691" y="1121"/>
                </a:lnTo>
                <a:lnTo>
                  <a:pt x="1691" y="1128"/>
                </a:lnTo>
                <a:lnTo>
                  <a:pt x="1690" y="1134"/>
                </a:lnTo>
                <a:lnTo>
                  <a:pt x="1685" y="1147"/>
                </a:lnTo>
                <a:lnTo>
                  <a:pt x="1680" y="1158"/>
                </a:lnTo>
                <a:lnTo>
                  <a:pt x="1671" y="1168"/>
                </a:lnTo>
                <a:lnTo>
                  <a:pt x="1661" y="1176"/>
                </a:lnTo>
                <a:lnTo>
                  <a:pt x="1649" y="1183"/>
                </a:lnTo>
                <a:lnTo>
                  <a:pt x="1637" y="1186"/>
                </a:lnTo>
                <a:lnTo>
                  <a:pt x="1630" y="1187"/>
                </a:lnTo>
                <a:lnTo>
                  <a:pt x="1624" y="1187"/>
                </a:lnTo>
                <a:lnTo>
                  <a:pt x="1624" y="1187"/>
                </a:lnTo>
                <a:lnTo>
                  <a:pt x="1617" y="1187"/>
                </a:lnTo>
                <a:lnTo>
                  <a:pt x="1610" y="1186"/>
                </a:lnTo>
                <a:lnTo>
                  <a:pt x="1598" y="1183"/>
                </a:lnTo>
                <a:lnTo>
                  <a:pt x="1587" y="1176"/>
                </a:lnTo>
                <a:lnTo>
                  <a:pt x="1577" y="1168"/>
                </a:lnTo>
                <a:lnTo>
                  <a:pt x="1568" y="1158"/>
                </a:lnTo>
                <a:lnTo>
                  <a:pt x="1562" y="1147"/>
                </a:lnTo>
                <a:lnTo>
                  <a:pt x="1558" y="1134"/>
                </a:lnTo>
                <a:lnTo>
                  <a:pt x="1556" y="1128"/>
                </a:lnTo>
                <a:lnTo>
                  <a:pt x="1556" y="1121"/>
                </a:lnTo>
                <a:lnTo>
                  <a:pt x="1556" y="1121"/>
                </a:lnTo>
                <a:lnTo>
                  <a:pt x="1556" y="1114"/>
                </a:lnTo>
                <a:lnTo>
                  <a:pt x="1558" y="1107"/>
                </a:lnTo>
                <a:lnTo>
                  <a:pt x="1562" y="1094"/>
                </a:lnTo>
                <a:lnTo>
                  <a:pt x="1568" y="1083"/>
                </a:lnTo>
                <a:lnTo>
                  <a:pt x="1577" y="1073"/>
                </a:lnTo>
                <a:lnTo>
                  <a:pt x="1587" y="1065"/>
                </a:lnTo>
                <a:lnTo>
                  <a:pt x="1598" y="1059"/>
                </a:lnTo>
                <a:lnTo>
                  <a:pt x="1610" y="1055"/>
                </a:lnTo>
                <a:lnTo>
                  <a:pt x="1617" y="1054"/>
                </a:lnTo>
                <a:lnTo>
                  <a:pt x="1624" y="1054"/>
                </a:lnTo>
                <a:lnTo>
                  <a:pt x="1624" y="1054"/>
                </a:lnTo>
                <a:lnTo>
                  <a:pt x="1630" y="1054"/>
                </a:lnTo>
                <a:lnTo>
                  <a:pt x="1637" y="1055"/>
                </a:lnTo>
                <a:lnTo>
                  <a:pt x="1649" y="1059"/>
                </a:lnTo>
                <a:lnTo>
                  <a:pt x="1662" y="1065"/>
                </a:lnTo>
                <a:lnTo>
                  <a:pt x="1671" y="1073"/>
                </a:lnTo>
                <a:lnTo>
                  <a:pt x="1680" y="1083"/>
                </a:lnTo>
                <a:lnTo>
                  <a:pt x="1685" y="1094"/>
                </a:lnTo>
                <a:lnTo>
                  <a:pt x="1690" y="1107"/>
                </a:lnTo>
                <a:lnTo>
                  <a:pt x="1691" y="1114"/>
                </a:lnTo>
                <a:lnTo>
                  <a:pt x="1691" y="1121"/>
                </a:lnTo>
                <a:lnTo>
                  <a:pt x="1691" y="1121"/>
                </a:lnTo>
                <a:close/>
                <a:moveTo>
                  <a:pt x="1318" y="1121"/>
                </a:moveTo>
                <a:lnTo>
                  <a:pt x="1318" y="1121"/>
                </a:lnTo>
                <a:lnTo>
                  <a:pt x="1318" y="1128"/>
                </a:lnTo>
                <a:lnTo>
                  <a:pt x="1316" y="1134"/>
                </a:lnTo>
                <a:lnTo>
                  <a:pt x="1313" y="1147"/>
                </a:lnTo>
                <a:lnTo>
                  <a:pt x="1306" y="1158"/>
                </a:lnTo>
                <a:lnTo>
                  <a:pt x="1298" y="1168"/>
                </a:lnTo>
                <a:lnTo>
                  <a:pt x="1288" y="1176"/>
                </a:lnTo>
                <a:lnTo>
                  <a:pt x="1277" y="1183"/>
                </a:lnTo>
                <a:lnTo>
                  <a:pt x="1265" y="1186"/>
                </a:lnTo>
                <a:lnTo>
                  <a:pt x="1258" y="1187"/>
                </a:lnTo>
                <a:lnTo>
                  <a:pt x="1251" y="1187"/>
                </a:lnTo>
                <a:lnTo>
                  <a:pt x="1251" y="1187"/>
                </a:lnTo>
                <a:lnTo>
                  <a:pt x="1244" y="1187"/>
                </a:lnTo>
                <a:lnTo>
                  <a:pt x="1237" y="1186"/>
                </a:lnTo>
                <a:lnTo>
                  <a:pt x="1224" y="1183"/>
                </a:lnTo>
                <a:lnTo>
                  <a:pt x="1213" y="1176"/>
                </a:lnTo>
                <a:lnTo>
                  <a:pt x="1203" y="1168"/>
                </a:lnTo>
                <a:lnTo>
                  <a:pt x="1195" y="1158"/>
                </a:lnTo>
                <a:lnTo>
                  <a:pt x="1189" y="1147"/>
                </a:lnTo>
                <a:lnTo>
                  <a:pt x="1185" y="1134"/>
                </a:lnTo>
                <a:lnTo>
                  <a:pt x="1184" y="1128"/>
                </a:lnTo>
                <a:lnTo>
                  <a:pt x="1184" y="1121"/>
                </a:lnTo>
                <a:lnTo>
                  <a:pt x="1184" y="1121"/>
                </a:lnTo>
                <a:lnTo>
                  <a:pt x="1184" y="1114"/>
                </a:lnTo>
                <a:lnTo>
                  <a:pt x="1185" y="1107"/>
                </a:lnTo>
                <a:lnTo>
                  <a:pt x="1189" y="1094"/>
                </a:lnTo>
                <a:lnTo>
                  <a:pt x="1195" y="1083"/>
                </a:lnTo>
                <a:lnTo>
                  <a:pt x="1203" y="1073"/>
                </a:lnTo>
                <a:lnTo>
                  <a:pt x="1213" y="1065"/>
                </a:lnTo>
                <a:lnTo>
                  <a:pt x="1224" y="1059"/>
                </a:lnTo>
                <a:lnTo>
                  <a:pt x="1237" y="1055"/>
                </a:lnTo>
                <a:lnTo>
                  <a:pt x="1244" y="1054"/>
                </a:lnTo>
                <a:lnTo>
                  <a:pt x="1251" y="1054"/>
                </a:lnTo>
                <a:lnTo>
                  <a:pt x="1251" y="1054"/>
                </a:lnTo>
                <a:lnTo>
                  <a:pt x="1258" y="1054"/>
                </a:lnTo>
                <a:lnTo>
                  <a:pt x="1265" y="1055"/>
                </a:lnTo>
                <a:lnTo>
                  <a:pt x="1277" y="1059"/>
                </a:lnTo>
                <a:lnTo>
                  <a:pt x="1288" y="1065"/>
                </a:lnTo>
                <a:lnTo>
                  <a:pt x="1298" y="1073"/>
                </a:lnTo>
                <a:lnTo>
                  <a:pt x="1306" y="1083"/>
                </a:lnTo>
                <a:lnTo>
                  <a:pt x="1313" y="1094"/>
                </a:lnTo>
                <a:lnTo>
                  <a:pt x="1316" y="1107"/>
                </a:lnTo>
                <a:lnTo>
                  <a:pt x="1318" y="1114"/>
                </a:lnTo>
                <a:lnTo>
                  <a:pt x="1318" y="1121"/>
                </a:lnTo>
                <a:lnTo>
                  <a:pt x="1318" y="1121"/>
                </a:lnTo>
                <a:close/>
                <a:moveTo>
                  <a:pt x="1318" y="618"/>
                </a:moveTo>
                <a:lnTo>
                  <a:pt x="1318" y="618"/>
                </a:lnTo>
                <a:lnTo>
                  <a:pt x="1318" y="624"/>
                </a:lnTo>
                <a:lnTo>
                  <a:pt x="1316" y="631"/>
                </a:lnTo>
                <a:lnTo>
                  <a:pt x="1313" y="643"/>
                </a:lnTo>
                <a:lnTo>
                  <a:pt x="1306" y="655"/>
                </a:lnTo>
                <a:lnTo>
                  <a:pt x="1298" y="665"/>
                </a:lnTo>
                <a:lnTo>
                  <a:pt x="1288" y="674"/>
                </a:lnTo>
                <a:lnTo>
                  <a:pt x="1277" y="679"/>
                </a:lnTo>
                <a:lnTo>
                  <a:pt x="1265" y="684"/>
                </a:lnTo>
                <a:lnTo>
                  <a:pt x="1258" y="685"/>
                </a:lnTo>
                <a:lnTo>
                  <a:pt x="1251" y="685"/>
                </a:lnTo>
                <a:lnTo>
                  <a:pt x="1251" y="685"/>
                </a:lnTo>
                <a:lnTo>
                  <a:pt x="1244" y="685"/>
                </a:lnTo>
                <a:lnTo>
                  <a:pt x="1237" y="684"/>
                </a:lnTo>
                <a:lnTo>
                  <a:pt x="1224" y="679"/>
                </a:lnTo>
                <a:lnTo>
                  <a:pt x="1213" y="674"/>
                </a:lnTo>
                <a:lnTo>
                  <a:pt x="1203" y="665"/>
                </a:lnTo>
                <a:lnTo>
                  <a:pt x="1195" y="655"/>
                </a:lnTo>
                <a:lnTo>
                  <a:pt x="1189" y="643"/>
                </a:lnTo>
                <a:lnTo>
                  <a:pt x="1185" y="631"/>
                </a:lnTo>
                <a:lnTo>
                  <a:pt x="1184" y="624"/>
                </a:lnTo>
                <a:lnTo>
                  <a:pt x="1184" y="618"/>
                </a:lnTo>
                <a:lnTo>
                  <a:pt x="1184" y="618"/>
                </a:lnTo>
                <a:lnTo>
                  <a:pt x="1184" y="611"/>
                </a:lnTo>
                <a:lnTo>
                  <a:pt x="1185" y="604"/>
                </a:lnTo>
                <a:lnTo>
                  <a:pt x="1189" y="592"/>
                </a:lnTo>
                <a:lnTo>
                  <a:pt x="1195" y="581"/>
                </a:lnTo>
                <a:lnTo>
                  <a:pt x="1203" y="571"/>
                </a:lnTo>
                <a:lnTo>
                  <a:pt x="1213" y="562"/>
                </a:lnTo>
                <a:lnTo>
                  <a:pt x="1224" y="556"/>
                </a:lnTo>
                <a:lnTo>
                  <a:pt x="1237" y="551"/>
                </a:lnTo>
                <a:lnTo>
                  <a:pt x="1244" y="550"/>
                </a:lnTo>
                <a:lnTo>
                  <a:pt x="1251" y="550"/>
                </a:lnTo>
                <a:lnTo>
                  <a:pt x="1251" y="550"/>
                </a:lnTo>
                <a:lnTo>
                  <a:pt x="1258" y="550"/>
                </a:lnTo>
                <a:lnTo>
                  <a:pt x="1265" y="551"/>
                </a:lnTo>
                <a:lnTo>
                  <a:pt x="1277" y="556"/>
                </a:lnTo>
                <a:lnTo>
                  <a:pt x="1288" y="562"/>
                </a:lnTo>
                <a:lnTo>
                  <a:pt x="1298" y="571"/>
                </a:lnTo>
                <a:lnTo>
                  <a:pt x="1306" y="581"/>
                </a:lnTo>
                <a:lnTo>
                  <a:pt x="1313" y="592"/>
                </a:lnTo>
                <a:lnTo>
                  <a:pt x="1316" y="604"/>
                </a:lnTo>
                <a:lnTo>
                  <a:pt x="1318" y="611"/>
                </a:lnTo>
                <a:lnTo>
                  <a:pt x="1318" y="618"/>
                </a:lnTo>
                <a:lnTo>
                  <a:pt x="1318" y="618"/>
                </a:lnTo>
                <a:close/>
                <a:moveTo>
                  <a:pt x="811" y="132"/>
                </a:moveTo>
                <a:lnTo>
                  <a:pt x="811" y="132"/>
                </a:lnTo>
                <a:lnTo>
                  <a:pt x="812" y="126"/>
                </a:lnTo>
                <a:lnTo>
                  <a:pt x="812" y="119"/>
                </a:lnTo>
                <a:lnTo>
                  <a:pt x="816" y="105"/>
                </a:lnTo>
                <a:lnTo>
                  <a:pt x="822" y="94"/>
                </a:lnTo>
                <a:lnTo>
                  <a:pt x="831" y="84"/>
                </a:lnTo>
                <a:lnTo>
                  <a:pt x="841" y="76"/>
                </a:lnTo>
                <a:lnTo>
                  <a:pt x="852" y="71"/>
                </a:lnTo>
                <a:lnTo>
                  <a:pt x="865" y="66"/>
                </a:lnTo>
                <a:lnTo>
                  <a:pt x="871" y="65"/>
                </a:lnTo>
                <a:lnTo>
                  <a:pt x="878" y="65"/>
                </a:lnTo>
                <a:lnTo>
                  <a:pt x="878" y="65"/>
                </a:lnTo>
                <a:lnTo>
                  <a:pt x="885" y="65"/>
                </a:lnTo>
                <a:lnTo>
                  <a:pt x="891" y="66"/>
                </a:lnTo>
                <a:lnTo>
                  <a:pt x="904" y="71"/>
                </a:lnTo>
                <a:lnTo>
                  <a:pt x="915" y="76"/>
                </a:lnTo>
                <a:lnTo>
                  <a:pt x="925" y="84"/>
                </a:lnTo>
                <a:lnTo>
                  <a:pt x="934" y="94"/>
                </a:lnTo>
                <a:lnTo>
                  <a:pt x="940" y="105"/>
                </a:lnTo>
                <a:lnTo>
                  <a:pt x="944" y="119"/>
                </a:lnTo>
                <a:lnTo>
                  <a:pt x="945" y="126"/>
                </a:lnTo>
                <a:lnTo>
                  <a:pt x="945" y="132"/>
                </a:lnTo>
                <a:lnTo>
                  <a:pt x="945" y="132"/>
                </a:lnTo>
                <a:lnTo>
                  <a:pt x="945" y="139"/>
                </a:lnTo>
                <a:lnTo>
                  <a:pt x="944" y="146"/>
                </a:lnTo>
                <a:lnTo>
                  <a:pt x="940" y="158"/>
                </a:lnTo>
                <a:lnTo>
                  <a:pt x="934" y="169"/>
                </a:lnTo>
                <a:lnTo>
                  <a:pt x="925" y="179"/>
                </a:lnTo>
                <a:lnTo>
                  <a:pt x="915" y="187"/>
                </a:lnTo>
                <a:lnTo>
                  <a:pt x="904" y="194"/>
                </a:lnTo>
                <a:lnTo>
                  <a:pt x="891" y="197"/>
                </a:lnTo>
                <a:lnTo>
                  <a:pt x="885" y="198"/>
                </a:lnTo>
                <a:lnTo>
                  <a:pt x="878" y="200"/>
                </a:lnTo>
                <a:lnTo>
                  <a:pt x="878" y="200"/>
                </a:lnTo>
                <a:lnTo>
                  <a:pt x="871" y="198"/>
                </a:lnTo>
                <a:lnTo>
                  <a:pt x="865" y="197"/>
                </a:lnTo>
                <a:lnTo>
                  <a:pt x="852" y="194"/>
                </a:lnTo>
                <a:lnTo>
                  <a:pt x="841" y="187"/>
                </a:lnTo>
                <a:lnTo>
                  <a:pt x="831" y="179"/>
                </a:lnTo>
                <a:lnTo>
                  <a:pt x="822" y="169"/>
                </a:lnTo>
                <a:lnTo>
                  <a:pt x="816" y="158"/>
                </a:lnTo>
                <a:lnTo>
                  <a:pt x="812" y="146"/>
                </a:lnTo>
                <a:lnTo>
                  <a:pt x="812" y="139"/>
                </a:lnTo>
                <a:lnTo>
                  <a:pt x="811" y="132"/>
                </a:lnTo>
                <a:lnTo>
                  <a:pt x="811" y="132"/>
                </a:lnTo>
                <a:close/>
                <a:moveTo>
                  <a:pt x="572" y="1121"/>
                </a:moveTo>
                <a:lnTo>
                  <a:pt x="572" y="1121"/>
                </a:lnTo>
                <a:lnTo>
                  <a:pt x="572" y="1128"/>
                </a:lnTo>
                <a:lnTo>
                  <a:pt x="571" y="1134"/>
                </a:lnTo>
                <a:lnTo>
                  <a:pt x="566" y="1147"/>
                </a:lnTo>
                <a:lnTo>
                  <a:pt x="561" y="1158"/>
                </a:lnTo>
                <a:lnTo>
                  <a:pt x="553" y="1168"/>
                </a:lnTo>
                <a:lnTo>
                  <a:pt x="543" y="1176"/>
                </a:lnTo>
                <a:lnTo>
                  <a:pt x="530" y="1183"/>
                </a:lnTo>
                <a:lnTo>
                  <a:pt x="518" y="1186"/>
                </a:lnTo>
                <a:lnTo>
                  <a:pt x="511" y="1187"/>
                </a:lnTo>
                <a:lnTo>
                  <a:pt x="505" y="1187"/>
                </a:lnTo>
                <a:lnTo>
                  <a:pt x="505" y="1187"/>
                </a:lnTo>
                <a:lnTo>
                  <a:pt x="498" y="1187"/>
                </a:lnTo>
                <a:lnTo>
                  <a:pt x="491" y="1186"/>
                </a:lnTo>
                <a:lnTo>
                  <a:pt x="479" y="1183"/>
                </a:lnTo>
                <a:lnTo>
                  <a:pt x="468" y="1176"/>
                </a:lnTo>
                <a:lnTo>
                  <a:pt x="458" y="1168"/>
                </a:lnTo>
                <a:lnTo>
                  <a:pt x="450" y="1158"/>
                </a:lnTo>
                <a:lnTo>
                  <a:pt x="443" y="1147"/>
                </a:lnTo>
                <a:lnTo>
                  <a:pt x="440" y="1134"/>
                </a:lnTo>
                <a:lnTo>
                  <a:pt x="438" y="1128"/>
                </a:lnTo>
                <a:lnTo>
                  <a:pt x="437" y="1121"/>
                </a:lnTo>
                <a:lnTo>
                  <a:pt x="437" y="1121"/>
                </a:lnTo>
                <a:lnTo>
                  <a:pt x="438" y="1114"/>
                </a:lnTo>
                <a:lnTo>
                  <a:pt x="440" y="1107"/>
                </a:lnTo>
                <a:lnTo>
                  <a:pt x="443" y="1094"/>
                </a:lnTo>
                <a:lnTo>
                  <a:pt x="450" y="1083"/>
                </a:lnTo>
                <a:lnTo>
                  <a:pt x="458" y="1073"/>
                </a:lnTo>
                <a:lnTo>
                  <a:pt x="468" y="1065"/>
                </a:lnTo>
                <a:lnTo>
                  <a:pt x="479" y="1059"/>
                </a:lnTo>
                <a:lnTo>
                  <a:pt x="491" y="1055"/>
                </a:lnTo>
                <a:lnTo>
                  <a:pt x="498" y="1054"/>
                </a:lnTo>
                <a:lnTo>
                  <a:pt x="505" y="1054"/>
                </a:lnTo>
                <a:lnTo>
                  <a:pt x="505" y="1054"/>
                </a:lnTo>
                <a:lnTo>
                  <a:pt x="511" y="1054"/>
                </a:lnTo>
                <a:lnTo>
                  <a:pt x="518" y="1055"/>
                </a:lnTo>
                <a:lnTo>
                  <a:pt x="530" y="1059"/>
                </a:lnTo>
                <a:lnTo>
                  <a:pt x="543" y="1065"/>
                </a:lnTo>
                <a:lnTo>
                  <a:pt x="553" y="1073"/>
                </a:lnTo>
                <a:lnTo>
                  <a:pt x="561" y="1083"/>
                </a:lnTo>
                <a:lnTo>
                  <a:pt x="566" y="1094"/>
                </a:lnTo>
                <a:lnTo>
                  <a:pt x="571" y="1107"/>
                </a:lnTo>
                <a:lnTo>
                  <a:pt x="572" y="1114"/>
                </a:lnTo>
                <a:lnTo>
                  <a:pt x="572" y="1121"/>
                </a:lnTo>
                <a:lnTo>
                  <a:pt x="572" y="1121"/>
                </a:lnTo>
                <a:close/>
                <a:moveTo>
                  <a:pt x="438" y="618"/>
                </a:moveTo>
                <a:lnTo>
                  <a:pt x="438" y="618"/>
                </a:lnTo>
                <a:lnTo>
                  <a:pt x="438" y="611"/>
                </a:lnTo>
                <a:lnTo>
                  <a:pt x="440" y="604"/>
                </a:lnTo>
                <a:lnTo>
                  <a:pt x="443" y="592"/>
                </a:lnTo>
                <a:lnTo>
                  <a:pt x="450" y="581"/>
                </a:lnTo>
                <a:lnTo>
                  <a:pt x="458" y="571"/>
                </a:lnTo>
                <a:lnTo>
                  <a:pt x="468" y="562"/>
                </a:lnTo>
                <a:lnTo>
                  <a:pt x="479" y="556"/>
                </a:lnTo>
                <a:lnTo>
                  <a:pt x="492" y="551"/>
                </a:lnTo>
                <a:lnTo>
                  <a:pt x="498" y="550"/>
                </a:lnTo>
                <a:lnTo>
                  <a:pt x="506" y="550"/>
                </a:lnTo>
                <a:lnTo>
                  <a:pt x="506" y="550"/>
                </a:lnTo>
                <a:lnTo>
                  <a:pt x="512" y="550"/>
                </a:lnTo>
                <a:lnTo>
                  <a:pt x="519" y="551"/>
                </a:lnTo>
                <a:lnTo>
                  <a:pt x="532" y="556"/>
                </a:lnTo>
                <a:lnTo>
                  <a:pt x="543" y="562"/>
                </a:lnTo>
                <a:lnTo>
                  <a:pt x="553" y="571"/>
                </a:lnTo>
                <a:lnTo>
                  <a:pt x="561" y="581"/>
                </a:lnTo>
                <a:lnTo>
                  <a:pt x="567" y="592"/>
                </a:lnTo>
                <a:lnTo>
                  <a:pt x="571" y="604"/>
                </a:lnTo>
                <a:lnTo>
                  <a:pt x="572" y="611"/>
                </a:lnTo>
                <a:lnTo>
                  <a:pt x="572" y="618"/>
                </a:lnTo>
                <a:lnTo>
                  <a:pt x="572" y="618"/>
                </a:lnTo>
                <a:lnTo>
                  <a:pt x="572" y="624"/>
                </a:lnTo>
                <a:lnTo>
                  <a:pt x="571" y="631"/>
                </a:lnTo>
                <a:lnTo>
                  <a:pt x="567" y="643"/>
                </a:lnTo>
                <a:lnTo>
                  <a:pt x="561" y="655"/>
                </a:lnTo>
                <a:lnTo>
                  <a:pt x="553" y="665"/>
                </a:lnTo>
                <a:lnTo>
                  <a:pt x="543" y="674"/>
                </a:lnTo>
                <a:lnTo>
                  <a:pt x="532" y="679"/>
                </a:lnTo>
                <a:lnTo>
                  <a:pt x="519" y="684"/>
                </a:lnTo>
                <a:lnTo>
                  <a:pt x="512" y="685"/>
                </a:lnTo>
                <a:lnTo>
                  <a:pt x="506" y="685"/>
                </a:lnTo>
                <a:lnTo>
                  <a:pt x="506" y="685"/>
                </a:lnTo>
                <a:lnTo>
                  <a:pt x="498" y="684"/>
                </a:lnTo>
                <a:lnTo>
                  <a:pt x="492" y="684"/>
                </a:lnTo>
                <a:lnTo>
                  <a:pt x="479" y="679"/>
                </a:lnTo>
                <a:lnTo>
                  <a:pt x="468" y="673"/>
                </a:lnTo>
                <a:lnTo>
                  <a:pt x="458" y="665"/>
                </a:lnTo>
                <a:lnTo>
                  <a:pt x="450" y="655"/>
                </a:lnTo>
                <a:lnTo>
                  <a:pt x="443" y="643"/>
                </a:lnTo>
                <a:lnTo>
                  <a:pt x="440" y="631"/>
                </a:lnTo>
                <a:lnTo>
                  <a:pt x="438" y="624"/>
                </a:lnTo>
                <a:lnTo>
                  <a:pt x="438" y="618"/>
                </a:lnTo>
                <a:lnTo>
                  <a:pt x="438" y="618"/>
                </a:lnTo>
                <a:close/>
                <a:moveTo>
                  <a:pt x="132" y="1054"/>
                </a:moveTo>
                <a:lnTo>
                  <a:pt x="132" y="1054"/>
                </a:lnTo>
                <a:lnTo>
                  <a:pt x="139" y="1054"/>
                </a:lnTo>
                <a:lnTo>
                  <a:pt x="146" y="1055"/>
                </a:lnTo>
                <a:lnTo>
                  <a:pt x="158" y="1059"/>
                </a:lnTo>
                <a:lnTo>
                  <a:pt x="169" y="1065"/>
                </a:lnTo>
                <a:lnTo>
                  <a:pt x="179" y="1073"/>
                </a:lnTo>
                <a:lnTo>
                  <a:pt x="187" y="1083"/>
                </a:lnTo>
                <a:lnTo>
                  <a:pt x="194" y="1094"/>
                </a:lnTo>
                <a:lnTo>
                  <a:pt x="197" y="1107"/>
                </a:lnTo>
                <a:lnTo>
                  <a:pt x="198" y="1114"/>
                </a:lnTo>
                <a:lnTo>
                  <a:pt x="200" y="1121"/>
                </a:lnTo>
                <a:lnTo>
                  <a:pt x="200" y="1121"/>
                </a:lnTo>
                <a:lnTo>
                  <a:pt x="198" y="1128"/>
                </a:lnTo>
                <a:lnTo>
                  <a:pt x="197" y="1134"/>
                </a:lnTo>
                <a:lnTo>
                  <a:pt x="194" y="1147"/>
                </a:lnTo>
                <a:lnTo>
                  <a:pt x="187" y="1158"/>
                </a:lnTo>
                <a:lnTo>
                  <a:pt x="179" y="1168"/>
                </a:lnTo>
                <a:lnTo>
                  <a:pt x="169" y="1176"/>
                </a:lnTo>
                <a:lnTo>
                  <a:pt x="158" y="1183"/>
                </a:lnTo>
                <a:lnTo>
                  <a:pt x="146" y="1186"/>
                </a:lnTo>
                <a:lnTo>
                  <a:pt x="139" y="1187"/>
                </a:lnTo>
                <a:lnTo>
                  <a:pt x="132" y="1187"/>
                </a:lnTo>
                <a:lnTo>
                  <a:pt x="132" y="1187"/>
                </a:lnTo>
                <a:lnTo>
                  <a:pt x="126" y="1187"/>
                </a:lnTo>
                <a:lnTo>
                  <a:pt x="119" y="1186"/>
                </a:lnTo>
                <a:lnTo>
                  <a:pt x="107" y="1183"/>
                </a:lnTo>
                <a:lnTo>
                  <a:pt x="94" y="1176"/>
                </a:lnTo>
                <a:lnTo>
                  <a:pt x="84" y="1168"/>
                </a:lnTo>
                <a:lnTo>
                  <a:pt x="76" y="1158"/>
                </a:lnTo>
                <a:lnTo>
                  <a:pt x="71" y="1147"/>
                </a:lnTo>
                <a:lnTo>
                  <a:pt x="66" y="1134"/>
                </a:lnTo>
                <a:lnTo>
                  <a:pt x="65" y="1128"/>
                </a:lnTo>
                <a:lnTo>
                  <a:pt x="65" y="1121"/>
                </a:lnTo>
                <a:lnTo>
                  <a:pt x="65" y="1121"/>
                </a:lnTo>
                <a:lnTo>
                  <a:pt x="65" y="1114"/>
                </a:lnTo>
                <a:lnTo>
                  <a:pt x="66" y="1107"/>
                </a:lnTo>
                <a:lnTo>
                  <a:pt x="71" y="1094"/>
                </a:lnTo>
                <a:lnTo>
                  <a:pt x="76" y="1083"/>
                </a:lnTo>
                <a:lnTo>
                  <a:pt x="85" y="1073"/>
                </a:lnTo>
                <a:lnTo>
                  <a:pt x="94" y="1065"/>
                </a:lnTo>
                <a:lnTo>
                  <a:pt x="107" y="1059"/>
                </a:lnTo>
                <a:lnTo>
                  <a:pt x="119" y="1055"/>
                </a:lnTo>
                <a:lnTo>
                  <a:pt x="126" y="1054"/>
                </a:lnTo>
                <a:lnTo>
                  <a:pt x="132" y="1054"/>
                </a:lnTo>
                <a:lnTo>
                  <a:pt x="132" y="1054"/>
                </a:lnTo>
                <a:close/>
                <a:moveTo>
                  <a:pt x="132" y="1054"/>
                </a:moveTo>
                <a:lnTo>
                  <a:pt x="132" y="1054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gray">
          <a:xfrm>
            <a:off x="3213100" y="1498600"/>
            <a:ext cx="6884988" cy="5752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lang="en-US" sz="2200" b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1pPr>
            <a:lvl2pPr marL="180919" indent="-179332"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2200" b="0" dirty="0">
                <a:solidFill>
                  <a:srgbClr val="646464"/>
                </a:solidFill>
                <a:latin typeface="+mn-lt"/>
              </a:defRPr>
            </a:lvl2pPr>
            <a:lvl3pPr marL="309467" indent="-10950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1000" dirty="0" smtClean="0">
                <a:solidFill>
                  <a:srgbClr val="646464"/>
                </a:solidFill>
                <a:latin typeface="+mn-lt"/>
              </a:defRPr>
            </a:lvl3pPr>
            <a:lvl4pPr marL="474579" indent="-16983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EYInterstate Light" pitchFamily="2" charset="0"/>
              <a:buChar char="–"/>
              <a:tabLst/>
              <a:defRPr lang="fr-FR" sz="1000" dirty="0" smtClean="0">
                <a:solidFill>
                  <a:srgbClr val="646464"/>
                </a:solidFill>
                <a:latin typeface="+mn-lt"/>
              </a:defRPr>
            </a:lvl4pPr>
            <a:lvl5pPr marL="29677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5pPr>
            <a:lvl6pPr marL="753829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6pPr>
            <a:lvl7pPr marL="1210886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7pPr>
            <a:lvl8pPr marL="1667944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8pPr>
            <a:lvl9pPr marL="212500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spcAft>
                <a:spcPts val="0"/>
              </a:spcAft>
            </a:pPr>
            <a:r>
              <a:rPr lang="en-US" sz="1400" b="1" kern="0" dirty="0" smtClean="0"/>
              <a:t>A </a:t>
            </a:r>
            <a:r>
              <a:rPr lang="en-US" sz="1400" b="1" kern="0" dirty="0" err="1" smtClean="0"/>
              <a:t>blockchain</a:t>
            </a:r>
            <a:r>
              <a:rPr lang="en-US" sz="1400" b="1" kern="0" dirty="0" smtClean="0"/>
              <a:t> is a timestamped store of information</a:t>
            </a:r>
          </a:p>
          <a:p>
            <a:pPr>
              <a:spcAft>
                <a:spcPts val="0"/>
              </a:spcAft>
            </a:pPr>
            <a:r>
              <a:rPr lang="en-US" sz="1100" kern="0" dirty="0" smtClean="0"/>
              <a:t>Data can be: (1) ownership (2) identity (3) transactions (4) list changes to database (5) executable code</a:t>
            </a:r>
            <a:endParaRPr lang="en-US" sz="1100" kern="0" dirty="0"/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gray">
          <a:xfrm>
            <a:off x="4166648" y="2441542"/>
            <a:ext cx="5931440" cy="8107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lang="en-US" sz="2200" b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1pPr>
            <a:lvl2pPr marL="180919" indent="-179332"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2200" b="0" dirty="0">
                <a:solidFill>
                  <a:srgbClr val="646464"/>
                </a:solidFill>
                <a:latin typeface="+mn-lt"/>
              </a:defRPr>
            </a:lvl2pPr>
            <a:lvl3pPr marL="309467" indent="-10950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1000" dirty="0" smtClean="0">
                <a:solidFill>
                  <a:srgbClr val="646464"/>
                </a:solidFill>
                <a:latin typeface="+mn-lt"/>
              </a:defRPr>
            </a:lvl3pPr>
            <a:lvl4pPr marL="474579" indent="-16983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EYInterstate Light" pitchFamily="2" charset="0"/>
              <a:buChar char="–"/>
              <a:tabLst/>
              <a:defRPr lang="fr-FR" sz="1000" dirty="0" smtClean="0">
                <a:solidFill>
                  <a:srgbClr val="646464"/>
                </a:solidFill>
                <a:latin typeface="+mn-lt"/>
              </a:defRPr>
            </a:lvl4pPr>
            <a:lvl5pPr marL="29677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5pPr>
            <a:lvl6pPr marL="753829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6pPr>
            <a:lvl7pPr marL="1210886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7pPr>
            <a:lvl8pPr marL="1667944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8pPr>
            <a:lvl9pPr marL="212500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9pPr>
          </a:lstStyle>
          <a:p>
            <a:pPr lvl="0">
              <a:spcAft>
                <a:spcPts val="0"/>
              </a:spcAft>
            </a:pPr>
            <a:r>
              <a:rPr lang="en-US" sz="1400" b="1" kern="0" dirty="0"/>
              <a:t>It is a transparent database that different </a:t>
            </a:r>
            <a:r>
              <a:rPr lang="en-US" sz="1400" b="1" kern="0" dirty="0" smtClean="0"/>
              <a:t>entities</a:t>
            </a:r>
            <a:br>
              <a:rPr lang="en-US" sz="1400" b="1" kern="0" dirty="0" smtClean="0"/>
            </a:br>
            <a:r>
              <a:rPr lang="en-US" sz="1400" b="1" kern="0" dirty="0" smtClean="0"/>
              <a:t>use to </a:t>
            </a:r>
            <a:r>
              <a:rPr lang="en-US" sz="1400" b="1" kern="0" dirty="0"/>
              <a:t>share a common truth</a:t>
            </a:r>
          </a:p>
          <a:p>
            <a:pPr lvl="0">
              <a:spcAft>
                <a:spcPts val="0"/>
              </a:spcAft>
            </a:pPr>
            <a:r>
              <a:rPr lang="en-US" sz="1100" kern="0" dirty="0"/>
              <a:t>Entities can be both known and unknown to one another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gray">
          <a:xfrm>
            <a:off x="5099901" y="3400174"/>
            <a:ext cx="4998188" cy="8034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lang="en-US" sz="2200" b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1pPr>
            <a:lvl2pPr marL="180919" indent="-179332"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2200" b="0" dirty="0">
                <a:solidFill>
                  <a:srgbClr val="646464"/>
                </a:solidFill>
                <a:latin typeface="+mn-lt"/>
              </a:defRPr>
            </a:lvl2pPr>
            <a:lvl3pPr marL="309467" indent="-10950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1000" dirty="0" smtClean="0">
                <a:solidFill>
                  <a:srgbClr val="646464"/>
                </a:solidFill>
                <a:latin typeface="+mn-lt"/>
              </a:defRPr>
            </a:lvl3pPr>
            <a:lvl4pPr marL="474579" indent="-16983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EYInterstate Light" pitchFamily="2" charset="0"/>
              <a:buChar char="–"/>
              <a:tabLst/>
              <a:defRPr lang="fr-FR" sz="1000" dirty="0" smtClean="0">
                <a:solidFill>
                  <a:srgbClr val="646464"/>
                </a:solidFill>
                <a:latin typeface="+mn-lt"/>
              </a:defRPr>
            </a:lvl4pPr>
            <a:lvl5pPr marL="29677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5pPr>
            <a:lvl6pPr marL="753829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6pPr>
            <a:lvl7pPr marL="1210886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7pPr>
            <a:lvl8pPr marL="1667944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8pPr>
            <a:lvl9pPr marL="212500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9pPr>
          </a:lstStyle>
          <a:p>
            <a:pPr lvl="0">
              <a:spcAft>
                <a:spcPts val="0"/>
              </a:spcAft>
            </a:pPr>
            <a:r>
              <a:rPr lang="en-US" sz="1400" b="1" kern="0" dirty="0"/>
              <a:t>There is no central control or owner of the </a:t>
            </a:r>
            <a:r>
              <a:rPr lang="en-US" sz="1400" b="1" kern="0" dirty="0" smtClean="0"/>
              <a:t>database</a:t>
            </a:r>
            <a:br>
              <a:rPr lang="en-US" sz="1400" b="1" kern="0" dirty="0" smtClean="0"/>
            </a:br>
            <a:r>
              <a:rPr lang="en-US" sz="1400" b="1" kern="0" dirty="0" smtClean="0"/>
              <a:t>across </a:t>
            </a:r>
            <a:r>
              <a:rPr lang="en-US" sz="1400" b="1" kern="0" dirty="0"/>
              <a:t>the network</a:t>
            </a:r>
            <a:endParaRPr lang="en-US" sz="1400" kern="0" dirty="0"/>
          </a:p>
          <a:p>
            <a:pPr lvl="0">
              <a:spcAft>
                <a:spcPts val="0"/>
              </a:spcAft>
            </a:pPr>
            <a:r>
              <a:rPr lang="en-US" sz="1200" kern="0" dirty="0"/>
              <a:t>Each entity maintains a unique version of the database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gray">
          <a:xfrm>
            <a:off x="6086293" y="4382824"/>
            <a:ext cx="4011795" cy="8034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lang="en-US" sz="2200" b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1pPr>
            <a:lvl2pPr marL="180919" indent="-179332"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2200" b="0" dirty="0">
                <a:solidFill>
                  <a:srgbClr val="646464"/>
                </a:solidFill>
                <a:latin typeface="+mn-lt"/>
              </a:defRPr>
            </a:lvl2pPr>
            <a:lvl3pPr marL="309467" indent="-10950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1000" dirty="0" smtClean="0">
                <a:solidFill>
                  <a:srgbClr val="646464"/>
                </a:solidFill>
                <a:latin typeface="+mn-lt"/>
              </a:defRPr>
            </a:lvl3pPr>
            <a:lvl4pPr marL="474579" indent="-16983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EYInterstate Light" pitchFamily="2" charset="0"/>
              <a:buChar char="–"/>
              <a:tabLst/>
              <a:defRPr lang="fr-FR" sz="1000" dirty="0" smtClean="0">
                <a:solidFill>
                  <a:srgbClr val="646464"/>
                </a:solidFill>
                <a:latin typeface="+mn-lt"/>
              </a:defRPr>
            </a:lvl4pPr>
            <a:lvl5pPr marL="29677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5pPr>
            <a:lvl6pPr marL="753829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6pPr>
            <a:lvl7pPr marL="1210886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7pPr>
            <a:lvl8pPr marL="1667944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8pPr>
            <a:lvl9pPr marL="212500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spcAft>
                <a:spcPts val="0"/>
              </a:spcAft>
            </a:pPr>
            <a:r>
              <a:rPr lang="en-US" sz="1400" b="1" dirty="0"/>
              <a:t>Continuous database state agreement achieved </a:t>
            </a:r>
            <a:endParaRPr lang="en-US" sz="1400" dirty="0"/>
          </a:p>
          <a:p>
            <a:pPr>
              <a:spcAft>
                <a:spcPts val="0"/>
              </a:spcAft>
            </a:pPr>
            <a:r>
              <a:rPr lang="en-US" sz="1200" dirty="0"/>
              <a:t>Cryptographic resiliency and strong economic incentives eliminate malicious actors and fraud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gray">
          <a:xfrm>
            <a:off x="7044264" y="5360706"/>
            <a:ext cx="3527607" cy="8034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lang="en-US" sz="2200" b="0">
                <a:solidFill>
                  <a:srgbClr val="646464"/>
                </a:solidFill>
                <a:latin typeface="+mn-lt"/>
                <a:ea typeface="+mn-ea"/>
                <a:cs typeface="+mn-cs"/>
              </a:defRPr>
            </a:lvl1pPr>
            <a:lvl2pPr marL="180919" indent="-179332" algn="l" defTabSz="995053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2200" b="0" dirty="0">
                <a:solidFill>
                  <a:srgbClr val="646464"/>
                </a:solidFill>
                <a:latin typeface="+mn-lt"/>
              </a:defRPr>
            </a:lvl2pPr>
            <a:lvl3pPr marL="309467" indent="-10950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646464"/>
              </a:buClr>
              <a:buSzPct val="80000"/>
              <a:buFont typeface="Arial" pitchFamily="34" charset="0"/>
              <a:buChar char="►"/>
              <a:defRPr lang="fr-FR" sz="1000" dirty="0" smtClean="0">
                <a:solidFill>
                  <a:srgbClr val="646464"/>
                </a:solidFill>
                <a:latin typeface="+mn-lt"/>
              </a:defRPr>
            </a:lvl3pPr>
            <a:lvl4pPr marL="474579" indent="-169833" algn="l" defTabSz="995053" rtl="0" fontAlgn="base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EYInterstate Light" pitchFamily="2" charset="0"/>
              <a:buChar char="–"/>
              <a:tabLst/>
              <a:defRPr lang="fr-FR" sz="1000" dirty="0" smtClean="0">
                <a:solidFill>
                  <a:srgbClr val="646464"/>
                </a:solidFill>
                <a:latin typeface="+mn-lt"/>
              </a:defRPr>
            </a:lvl4pPr>
            <a:lvl5pPr marL="29677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5pPr>
            <a:lvl6pPr marL="753829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6pPr>
            <a:lvl7pPr marL="1210886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7pPr>
            <a:lvl8pPr marL="1667944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8pPr>
            <a:lvl9pPr marL="2125001" indent="-136483" algn="l" defTabSz="995053" rtl="0" fontAlgn="base">
              <a:lnSpc>
                <a:spcPts val="1200"/>
              </a:lnSpc>
              <a:spcBef>
                <a:spcPct val="0"/>
              </a:spcBef>
              <a:spcAft>
                <a:spcPct val="40000"/>
              </a:spcAft>
              <a:buClr>
                <a:srgbClr val="000000"/>
              </a:buClr>
              <a:buSzPct val="75000"/>
              <a:buFont typeface="Times New Roman" pitchFamily="18" charset="0"/>
              <a:defRPr sz="10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spcAft>
                <a:spcPts val="0"/>
              </a:spcAft>
            </a:pPr>
            <a:r>
              <a:rPr lang="en-US" sz="1400" b="1" dirty="0"/>
              <a:t>Record of </a:t>
            </a:r>
            <a:r>
              <a:rPr lang="en-US" sz="1400" b="1" dirty="0" smtClean="0"/>
              <a:t>transactions</a:t>
            </a:r>
            <a:br>
              <a:rPr lang="en-US" sz="1400" b="1" dirty="0" smtClean="0"/>
            </a:br>
            <a:r>
              <a:rPr lang="en-US" sz="1400" b="1" dirty="0" smtClean="0"/>
              <a:t>is </a:t>
            </a:r>
            <a:r>
              <a:rPr lang="en-US" sz="1400" b="1" dirty="0"/>
              <a:t>comprehensive and unchangeable</a:t>
            </a:r>
            <a:endParaRPr lang="en-US" sz="1400" dirty="0"/>
          </a:p>
          <a:p>
            <a:pPr>
              <a:spcAft>
                <a:spcPts val="0"/>
              </a:spcAft>
            </a:pPr>
            <a:r>
              <a:rPr lang="en-US" sz="1200" dirty="0"/>
              <a:t>Distributed CPU power </a:t>
            </a:r>
            <a:r>
              <a:rPr lang="en-US" sz="1200" dirty="0" smtClean="0"/>
              <a:t>algorithmically</a:t>
            </a:r>
            <a:br>
              <a:rPr lang="en-US" sz="1200" dirty="0" smtClean="0"/>
            </a:br>
            <a:r>
              <a:rPr lang="en-US" sz="1200" dirty="0" smtClean="0"/>
              <a:t>provides </a:t>
            </a:r>
            <a:r>
              <a:rPr lang="en-US" sz="1200" dirty="0"/>
              <a:t>certainty to the data</a:t>
            </a:r>
            <a:endParaRPr lang="fr-FR" sz="1200" dirty="0"/>
          </a:p>
        </p:txBody>
      </p:sp>
      <p:grpSp>
        <p:nvGrpSpPr>
          <p:cNvPr id="31" name="Groupe 124"/>
          <p:cNvGrpSpPr/>
          <p:nvPr/>
        </p:nvGrpSpPr>
        <p:grpSpPr>
          <a:xfrm>
            <a:off x="5134495" y="4657003"/>
            <a:ext cx="756983" cy="491260"/>
            <a:chOff x="5524500" y="2003425"/>
            <a:chExt cx="1465263" cy="950913"/>
          </a:xfrm>
          <a:solidFill>
            <a:srgbClr val="FFD200"/>
          </a:solidFill>
        </p:grpSpPr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5738813" y="2060575"/>
              <a:ext cx="1036638" cy="893763"/>
            </a:xfrm>
            <a:custGeom>
              <a:avLst/>
              <a:gdLst/>
              <a:ahLst/>
              <a:cxnLst>
                <a:cxn ang="0">
                  <a:pos x="81" y="57"/>
                </a:cxn>
                <a:cxn ang="0">
                  <a:pos x="67" y="48"/>
                </a:cxn>
                <a:cxn ang="0">
                  <a:pos x="76" y="63"/>
                </a:cxn>
                <a:cxn ang="0">
                  <a:pos x="59" y="51"/>
                </a:cxn>
                <a:cxn ang="0">
                  <a:pos x="65" y="62"/>
                </a:cxn>
                <a:cxn ang="0">
                  <a:pos x="60" y="67"/>
                </a:cxn>
                <a:cxn ang="0">
                  <a:pos x="45" y="59"/>
                </a:cxn>
                <a:cxn ang="0">
                  <a:pos x="54" y="73"/>
                </a:cxn>
                <a:cxn ang="0">
                  <a:pos x="46" y="71"/>
                </a:cxn>
                <a:cxn ang="0">
                  <a:pos x="39" y="65"/>
                </a:cxn>
                <a:cxn ang="0">
                  <a:pos x="36" y="61"/>
                </a:cxn>
                <a:cxn ang="0">
                  <a:pos x="30" y="58"/>
                </a:cxn>
                <a:cxn ang="0">
                  <a:pos x="21" y="52"/>
                </a:cxn>
                <a:cxn ang="0">
                  <a:pos x="20" y="45"/>
                </a:cxn>
                <a:cxn ang="0">
                  <a:pos x="5" y="41"/>
                </a:cxn>
                <a:cxn ang="0">
                  <a:pos x="31" y="6"/>
                </a:cxn>
                <a:cxn ang="0">
                  <a:pos x="27" y="35"/>
                </a:cxn>
                <a:cxn ang="0">
                  <a:pos x="43" y="19"/>
                </a:cxn>
                <a:cxn ang="0">
                  <a:pos x="86" y="51"/>
                </a:cxn>
                <a:cxn ang="0">
                  <a:pos x="81" y="0"/>
                </a:cxn>
                <a:cxn ang="0">
                  <a:pos x="0" y="43"/>
                </a:cxn>
                <a:cxn ang="0">
                  <a:pos x="7" y="58"/>
                </a:cxn>
                <a:cxn ang="0">
                  <a:pos x="15" y="66"/>
                </a:cxn>
                <a:cxn ang="0">
                  <a:pos x="26" y="72"/>
                </a:cxn>
                <a:cxn ang="0">
                  <a:pos x="34" y="77"/>
                </a:cxn>
                <a:cxn ang="0">
                  <a:pos x="44" y="75"/>
                </a:cxn>
                <a:cxn ang="0">
                  <a:pos x="57" y="76"/>
                </a:cxn>
                <a:cxn ang="0">
                  <a:pos x="68" y="71"/>
                </a:cxn>
                <a:cxn ang="0">
                  <a:pos x="78" y="65"/>
                </a:cxn>
                <a:cxn ang="0">
                  <a:pos x="89" y="60"/>
                </a:cxn>
                <a:cxn ang="0">
                  <a:pos x="88" y="47"/>
                </a:cxn>
                <a:cxn ang="0">
                  <a:pos x="81" y="0"/>
                </a:cxn>
              </a:cxnLst>
              <a:rect l="0" t="0" r="r" b="b"/>
              <a:pathLst>
                <a:path w="92" h="79">
                  <a:moveTo>
                    <a:pt x="86" y="57"/>
                  </a:moveTo>
                  <a:cubicBezTo>
                    <a:pt x="85" y="59"/>
                    <a:pt x="83" y="58"/>
                    <a:pt x="81" y="57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7" y="58"/>
                    <a:pt x="77" y="61"/>
                    <a:pt x="76" y="63"/>
                  </a:cubicBezTo>
                  <a:cubicBezTo>
                    <a:pt x="74" y="64"/>
                    <a:pt x="72" y="64"/>
                    <a:pt x="70" y="62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6" y="64"/>
                    <a:pt x="66" y="66"/>
                    <a:pt x="65" y="68"/>
                  </a:cubicBezTo>
                  <a:cubicBezTo>
                    <a:pt x="63" y="70"/>
                    <a:pt x="61" y="69"/>
                    <a:pt x="60" y="6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6" y="69"/>
                    <a:pt x="56" y="72"/>
                    <a:pt x="54" y="73"/>
                  </a:cubicBezTo>
                  <a:cubicBezTo>
                    <a:pt x="52" y="75"/>
                    <a:pt x="50" y="75"/>
                    <a:pt x="48" y="73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69"/>
                    <a:pt x="45" y="68"/>
                    <a:pt x="44" y="67"/>
                  </a:cubicBezTo>
                  <a:cubicBezTo>
                    <a:pt x="43" y="65"/>
                    <a:pt x="41" y="65"/>
                    <a:pt x="39" y="65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7" y="63"/>
                    <a:pt x="37" y="62"/>
                    <a:pt x="36" y="61"/>
                  </a:cubicBezTo>
                  <a:cubicBezTo>
                    <a:pt x="35" y="60"/>
                    <a:pt x="34" y="60"/>
                    <a:pt x="32" y="60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6"/>
                    <a:pt x="29" y="54"/>
                    <a:pt x="28" y="53"/>
                  </a:cubicBezTo>
                  <a:cubicBezTo>
                    <a:pt x="26" y="51"/>
                    <a:pt x="24" y="51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49"/>
                    <a:pt x="22" y="47"/>
                    <a:pt x="20" y="45"/>
                  </a:cubicBezTo>
                  <a:cubicBezTo>
                    <a:pt x="18" y="43"/>
                    <a:pt x="14" y="43"/>
                    <a:pt x="11" y="45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3"/>
                    <a:pt x="24" y="35"/>
                    <a:pt x="27" y="35"/>
                  </a:cubicBezTo>
                  <a:cubicBezTo>
                    <a:pt x="32" y="35"/>
                    <a:pt x="35" y="31"/>
                    <a:pt x="35" y="3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53"/>
                    <a:pt x="88" y="56"/>
                    <a:pt x="86" y="57"/>
                  </a:cubicBezTo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5" y="52"/>
                    <a:pt x="5" y="56"/>
                    <a:pt x="7" y="58"/>
                  </a:cubicBezTo>
                  <a:cubicBezTo>
                    <a:pt x="9" y="60"/>
                    <a:pt x="11" y="60"/>
                    <a:pt x="14" y="59"/>
                  </a:cubicBezTo>
                  <a:cubicBezTo>
                    <a:pt x="13" y="62"/>
                    <a:pt x="13" y="65"/>
                    <a:pt x="15" y="66"/>
                  </a:cubicBezTo>
                  <a:cubicBezTo>
                    <a:pt x="17" y="69"/>
                    <a:pt x="21" y="68"/>
                    <a:pt x="25" y="66"/>
                  </a:cubicBezTo>
                  <a:cubicBezTo>
                    <a:pt x="24" y="68"/>
                    <a:pt x="24" y="70"/>
                    <a:pt x="26" y="72"/>
                  </a:cubicBezTo>
                  <a:cubicBezTo>
                    <a:pt x="27" y="73"/>
                    <a:pt x="30" y="74"/>
                    <a:pt x="32" y="73"/>
                  </a:cubicBezTo>
                  <a:cubicBezTo>
                    <a:pt x="32" y="74"/>
                    <a:pt x="33" y="76"/>
                    <a:pt x="34" y="77"/>
                  </a:cubicBezTo>
                  <a:cubicBezTo>
                    <a:pt x="36" y="79"/>
                    <a:pt x="40" y="79"/>
                    <a:pt x="43" y="76"/>
                  </a:cubicBezTo>
                  <a:cubicBezTo>
                    <a:pt x="44" y="76"/>
                    <a:pt x="44" y="75"/>
                    <a:pt x="44" y="75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9"/>
                    <a:pt x="54" y="79"/>
                    <a:pt x="57" y="76"/>
                  </a:cubicBezTo>
                  <a:cubicBezTo>
                    <a:pt x="58" y="75"/>
                    <a:pt x="59" y="74"/>
                    <a:pt x="59" y="73"/>
                  </a:cubicBezTo>
                  <a:cubicBezTo>
                    <a:pt x="62" y="74"/>
                    <a:pt x="65" y="73"/>
                    <a:pt x="68" y="71"/>
                  </a:cubicBezTo>
                  <a:cubicBezTo>
                    <a:pt x="69" y="70"/>
                    <a:pt x="69" y="69"/>
                    <a:pt x="70" y="67"/>
                  </a:cubicBezTo>
                  <a:cubicBezTo>
                    <a:pt x="73" y="68"/>
                    <a:pt x="76" y="68"/>
                    <a:pt x="78" y="65"/>
                  </a:cubicBezTo>
                  <a:cubicBezTo>
                    <a:pt x="80" y="64"/>
                    <a:pt x="80" y="63"/>
                    <a:pt x="81" y="62"/>
                  </a:cubicBezTo>
                  <a:cubicBezTo>
                    <a:pt x="83" y="63"/>
                    <a:pt x="87" y="62"/>
                    <a:pt x="89" y="60"/>
                  </a:cubicBezTo>
                  <a:cubicBezTo>
                    <a:pt x="92" y="57"/>
                    <a:pt x="92" y="52"/>
                    <a:pt x="89" y="4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2" y="43"/>
                    <a:pt x="92" y="43"/>
                    <a:pt x="92" y="43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 w="9525">
              <a:solidFill>
                <a:srgbClr val="64646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6708775" y="2003425"/>
              <a:ext cx="280988" cy="55403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2"/>
                </a:cxn>
                <a:cxn ang="0">
                  <a:pos x="85" y="349"/>
                </a:cxn>
                <a:cxn ang="0">
                  <a:pos x="177" y="328"/>
                </a:cxn>
                <a:cxn ang="0">
                  <a:pos x="85" y="0"/>
                </a:cxn>
              </a:cxnLst>
              <a:rect l="0" t="0" r="r" b="b"/>
              <a:pathLst>
                <a:path w="177" h="349">
                  <a:moveTo>
                    <a:pt x="85" y="0"/>
                  </a:moveTo>
                  <a:lnTo>
                    <a:pt x="0" y="22"/>
                  </a:lnTo>
                  <a:lnTo>
                    <a:pt x="85" y="349"/>
                  </a:lnTo>
                  <a:lnTo>
                    <a:pt x="177" y="328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9525">
              <a:solidFill>
                <a:srgbClr val="64646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54"/>
            <p:cNvSpPr>
              <a:spLocks/>
            </p:cNvSpPr>
            <p:nvPr/>
          </p:nvSpPr>
          <p:spPr bwMode="auto">
            <a:xfrm>
              <a:off x="5524500" y="2003425"/>
              <a:ext cx="271463" cy="55403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328"/>
                </a:cxn>
                <a:cxn ang="0">
                  <a:pos x="85" y="349"/>
                </a:cxn>
                <a:cxn ang="0">
                  <a:pos x="171" y="22"/>
                </a:cxn>
                <a:cxn ang="0">
                  <a:pos x="85" y="0"/>
                </a:cxn>
              </a:cxnLst>
              <a:rect l="0" t="0" r="r" b="b"/>
              <a:pathLst>
                <a:path w="171" h="349">
                  <a:moveTo>
                    <a:pt x="85" y="0"/>
                  </a:moveTo>
                  <a:lnTo>
                    <a:pt x="0" y="328"/>
                  </a:lnTo>
                  <a:lnTo>
                    <a:pt x="85" y="349"/>
                  </a:lnTo>
                  <a:lnTo>
                    <a:pt x="171" y="2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9525">
              <a:solidFill>
                <a:srgbClr val="64646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170500" y="5504873"/>
            <a:ext cx="511399" cy="482330"/>
            <a:chOff x="8878888" y="361879"/>
            <a:chExt cx="735012" cy="693232"/>
          </a:xfrm>
          <a:solidFill>
            <a:srgbClr val="FFD200"/>
          </a:solidFill>
        </p:grpSpPr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9032080" y="897277"/>
              <a:ext cx="280078" cy="157834"/>
            </a:xfrm>
            <a:custGeom>
              <a:avLst/>
              <a:gdLst>
                <a:gd name="T0" fmla="*/ 678 w 724"/>
                <a:gd name="T1" fmla="*/ 0 h 408"/>
                <a:gd name="T2" fmla="*/ 46 w 724"/>
                <a:gd name="T3" fmla="*/ 0 h 408"/>
                <a:gd name="T4" fmla="*/ 46 w 724"/>
                <a:gd name="T5" fmla="*/ 0 h 408"/>
                <a:gd name="T6" fmla="*/ 36 w 724"/>
                <a:gd name="T7" fmla="*/ 2 h 408"/>
                <a:gd name="T8" fmla="*/ 28 w 724"/>
                <a:gd name="T9" fmla="*/ 4 h 408"/>
                <a:gd name="T10" fmla="*/ 20 w 724"/>
                <a:gd name="T11" fmla="*/ 8 h 408"/>
                <a:gd name="T12" fmla="*/ 14 w 724"/>
                <a:gd name="T13" fmla="*/ 14 h 408"/>
                <a:gd name="T14" fmla="*/ 8 w 724"/>
                <a:gd name="T15" fmla="*/ 20 h 408"/>
                <a:gd name="T16" fmla="*/ 4 w 724"/>
                <a:gd name="T17" fmla="*/ 28 h 408"/>
                <a:gd name="T18" fmla="*/ 2 w 724"/>
                <a:gd name="T19" fmla="*/ 36 h 408"/>
                <a:gd name="T20" fmla="*/ 0 w 724"/>
                <a:gd name="T21" fmla="*/ 46 h 408"/>
                <a:gd name="T22" fmla="*/ 0 w 724"/>
                <a:gd name="T23" fmla="*/ 362 h 408"/>
                <a:gd name="T24" fmla="*/ 0 w 724"/>
                <a:gd name="T25" fmla="*/ 362 h 408"/>
                <a:gd name="T26" fmla="*/ 2 w 724"/>
                <a:gd name="T27" fmla="*/ 372 h 408"/>
                <a:gd name="T28" fmla="*/ 4 w 724"/>
                <a:gd name="T29" fmla="*/ 380 h 408"/>
                <a:gd name="T30" fmla="*/ 8 w 724"/>
                <a:gd name="T31" fmla="*/ 388 h 408"/>
                <a:gd name="T32" fmla="*/ 14 w 724"/>
                <a:gd name="T33" fmla="*/ 394 h 408"/>
                <a:gd name="T34" fmla="*/ 20 w 724"/>
                <a:gd name="T35" fmla="*/ 400 h 408"/>
                <a:gd name="T36" fmla="*/ 28 w 724"/>
                <a:gd name="T37" fmla="*/ 404 h 408"/>
                <a:gd name="T38" fmla="*/ 36 w 724"/>
                <a:gd name="T39" fmla="*/ 406 h 408"/>
                <a:gd name="T40" fmla="*/ 46 w 724"/>
                <a:gd name="T41" fmla="*/ 408 h 408"/>
                <a:gd name="T42" fmla="*/ 678 w 724"/>
                <a:gd name="T43" fmla="*/ 408 h 408"/>
                <a:gd name="T44" fmla="*/ 678 w 724"/>
                <a:gd name="T45" fmla="*/ 408 h 408"/>
                <a:gd name="T46" fmla="*/ 688 w 724"/>
                <a:gd name="T47" fmla="*/ 406 h 408"/>
                <a:gd name="T48" fmla="*/ 696 w 724"/>
                <a:gd name="T49" fmla="*/ 404 h 408"/>
                <a:gd name="T50" fmla="*/ 704 w 724"/>
                <a:gd name="T51" fmla="*/ 400 h 408"/>
                <a:gd name="T52" fmla="*/ 710 w 724"/>
                <a:gd name="T53" fmla="*/ 394 h 408"/>
                <a:gd name="T54" fmla="*/ 716 w 724"/>
                <a:gd name="T55" fmla="*/ 388 h 408"/>
                <a:gd name="T56" fmla="*/ 720 w 724"/>
                <a:gd name="T57" fmla="*/ 380 h 408"/>
                <a:gd name="T58" fmla="*/ 724 w 724"/>
                <a:gd name="T59" fmla="*/ 372 h 408"/>
                <a:gd name="T60" fmla="*/ 724 w 724"/>
                <a:gd name="T61" fmla="*/ 362 h 408"/>
                <a:gd name="T62" fmla="*/ 724 w 724"/>
                <a:gd name="T63" fmla="*/ 46 h 408"/>
                <a:gd name="T64" fmla="*/ 724 w 724"/>
                <a:gd name="T65" fmla="*/ 46 h 408"/>
                <a:gd name="T66" fmla="*/ 724 w 724"/>
                <a:gd name="T67" fmla="*/ 36 h 408"/>
                <a:gd name="T68" fmla="*/ 720 w 724"/>
                <a:gd name="T69" fmla="*/ 28 h 408"/>
                <a:gd name="T70" fmla="*/ 716 w 724"/>
                <a:gd name="T71" fmla="*/ 20 h 408"/>
                <a:gd name="T72" fmla="*/ 710 w 724"/>
                <a:gd name="T73" fmla="*/ 14 h 408"/>
                <a:gd name="T74" fmla="*/ 704 w 724"/>
                <a:gd name="T75" fmla="*/ 8 h 408"/>
                <a:gd name="T76" fmla="*/ 696 w 724"/>
                <a:gd name="T77" fmla="*/ 4 h 408"/>
                <a:gd name="T78" fmla="*/ 688 w 724"/>
                <a:gd name="T79" fmla="*/ 2 h 408"/>
                <a:gd name="T80" fmla="*/ 678 w 724"/>
                <a:gd name="T81" fmla="*/ 0 h 408"/>
                <a:gd name="T82" fmla="*/ 678 w 724"/>
                <a:gd name="T83" fmla="*/ 0 h 408"/>
                <a:gd name="T84" fmla="*/ 678 w 724"/>
                <a:gd name="T85" fmla="*/ 0 h 408"/>
                <a:gd name="T86" fmla="*/ 678 w 724"/>
                <a:gd name="T8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4" h="408">
                  <a:moveTo>
                    <a:pt x="678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2" y="372"/>
                  </a:lnTo>
                  <a:lnTo>
                    <a:pt x="4" y="380"/>
                  </a:lnTo>
                  <a:lnTo>
                    <a:pt x="8" y="388"/>
                  </a:lnTo>
                  <a:lnTo>
                    <a:pt x="14" y="394"/>
                  </a:lnTo>
                  <a:lnTo>
                    <a:pt x="20" y="400"/>
                  </a:lnTo>
                  <a:lnTo>
                    <a:pt x="28" y="404"/>
                  </a:lnTo>
                  <a:lnTo>
                    <a:pt x="36" y="406"/>
                  </a:lnTo>
                  <a:lnTo>
                    <a:pt x="46" y="408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88" y="406"/>
                  </a:lnTo>
                  <a:lnTo>
                    <a:pt x="696" y="404"/>
                  </a:lnTo>
                  <a:lnTo>
                    <a:pt x="704" y="400"/>
                  </a:lnTo>
                  <a:lnTo>
                    <a:pt x="710" y="394"/>
                  </a:lnTo>
                  <a:lnTo>
                    <a:pt x="716" y="388"/>
                  </a:lnTo>
                  <a:lnTo>
                    <a:pt x="720" y="380"/>
                  </a:lnTo>
                  <a:lnTo>
                    <a:pt x="724" y="372"/>
                  </a:lnTo>
                  <a:lnTo>
                    <a:pt x="724" y="362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24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4" y="8"/>
                  </a:lnTo>
                  <a:lnTo>
                    <a:pt x="696" y="4"/>
                  </a:lnTo>
                  <a:lnTo>
                    <a:pt x="688" y="2"/>
                  </a:lnTo>
                  <a:lnTo>
                    <a:pt x="678" y="0"/>
                  </a:lnTo>
                  <a:lnTo>
                    <a:pt x="678" y="0"/>
                  </a:lnTo>
                  <a:close/>
                  <a:moveTo>
                    <a:pt x="678" y="0"/>
                  </a:moveTo>
                  <a:lnTo>
                    <a:pt x="678" y="0"/>
                  </a:lnTo>
                  <a:close/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9032080" y="897277"/>
              <a:ext cx="280078" cy="157834"/>
            </a:xfrm>
            <a:custGeom>
              <a:avLst/>
              <a:gdLst>
                <a:gd name="T0" fmla="*/ 678 w 724"/>
                <a:gd name="T1" fmla="*/ 0 h 408"/>
                <a:gd name="T2" fmla="*/ 46 w 724"/>
                <a:gd name="T3" fmla="*/ 0 h 408"/>
                <a:gd name="T4" fmla="*/ 46 w 724"/>
                <a:gd name="T5" fmla="*/ 0 h 408"/>
                <a:gd name="T6" fmla="*/ 36 w 724"/>
                <a:gd name="T7" fmla="*/ 2 h 408"/>
                <a:gd name="T8" fmla="*/ 28 w 724"/>
                <a:gd name="T9" fmla="*/ 4 h 408"/>
                <a:gd name="T10" fmla="*/ 20 w 724"/>
                <a:gd name="T11" fmla="*/ 8 h 408"/>
                <a:gd name="T12" fmla="*/ 14 w 724"/>
                <a:gd name="T13" fmla="*/ 14 h 408"/>
                <a:gd name="T14" fmla="*/ 8 w 724"/>
                <a:gd name="T15" fmla="*/ 20 h 408"/>
                <a:gd name="T16" fmla="*/ 4 w 724"/>
                <a:gd name="T17" fmla="*/ 28 h 408"/>
                <a:gd name="T18" fmla="*/ 2 w 724"/>
                <a:gd name="T19" fmla="*/ 36 h 408"/>
                <a:gd name="T20" fmla="*/ 0 w 724"/>
                <a:gd name="T21" fmla="*/ 46 h 408"/>
                <a:gd name="T22" fmla="*/ 0 w 724"/>
                <a:gd name="T23" fmla="*/ 362 h 408"/>
                <a:gd name="T24" fmla="*/ 0 w 724"/>
                <a:gd name="T25" fmla="*/ 362 h 408"/>
                <a:gd name="T26" fmla="*/ 2 w 724"/>
                <a:gd name="T27" fmla="*/ 372 h 408"/>
                <a:gd name="T28" fmla="*/ 4 w 724"/>
                <a:gd name="T29" fmla="*/ 380 h 408"/>
                <a:gd name="T30" fmla="*/ 8 w 724"/>
                <a:gd name="T31" fmla="*/ 388 h 408"/>
                <a:gd name="T32" fmla="*/ 14 w 724"/>
                <a:gd name="T33" fmla="*/ 394 h 408"/>
                <a:gd name="T34" fmla="*/ 20 w 724"/>
                <a:gd name="T35" fmla="*/ 400 h 408"/>
                <a:gd name="T36" fmla="*/ 28 w 724"/>
                <a:gd name="T37" fmla="*/ 404 h 408"/>
                <a:gd name="T38" fmla="*/ 36 w 724"/>
                <a:gd name="T39" fmla="*/ 406 h 408"/>
                <a:gd name="T40" fmla="*/ 46 w 724"/>
                <a:gd name="T41" fmla="*/ 408 h 408"/>
                <a:gd name="T42" fmla="*/ 678 w 724"/>
                <a:gd name="T43" fmla="*/ 408 h 408"/>
                <a:gd name="T44" fmla="*/ 678 w 724"/>
                <a:gd name="T45" fmla="*/ 408 h 408"/>
                <a:gd name="T46" fmla="*/ 688 w 724"/>
                <a:gd name="T47" fmla="*/ 406 h 408"/>
                <a:gd name="T48" fmla="*/ 696 w 724"/>
                <a:gd name="T49" fmla="*/ 404 h 408"/>
                <a:gd name="T50" fmla="*/ 704 w 724"/>
                <a:gd name="T51" fmla="*/ 400 h 408"/>
                <a:gd name="T52" fmla="*/ 710 w 724"/>
                <a:gd name="T53" fmla="*/ 394 h 408"/>
                <a:gd name="T54" fmla="*/ 716 w 724"/>
                <a:gd name="T55" fmla="*/ 388 h 408"/>
                <a:gd name="T56" fmla="*/ 720 w 724"/>
                <a:gd name="T57" fmla="*/ 380 h 408"/>
                <a:gd name="T58" fmla="*/ 724 w 724"/>
                <a:gd name="T59" fmla="*/ 372 h 408"/>
                <a:gd name="T60" fmla="*/ 724 w 724"/>
                <a:gd name="T61" fmla="*/ 362 h 408"/>
                <a:gd name="T62" fmla="*/ 724 w 724"/>
                <a:gd name="T63" fmla="*/ 46 h 408"/>
                <a:gd name="T64" fmla="*/ 724 w 724"/>
                <a:gd name="T65" fmla="*/ 46 h 408"/>
                <a:gd name="T66" fmla="*/ 724 w 724"/>
                <a:gd name="T67" fmla="*/ 36 h 408"/>
                <a:gd name="T68" fmla="*/ 720 w 724"/>
                <a:gd name="T69" fmla="*/ 28 h 408"/>
                <a:gd name="T70" fmla="*/ 716 w 724"/>
                <a:gd name="T71" fmla="*/ 20 h 408"/>
                <a:gd name="T72" fmla="*/ 710 w 724"/>
                <a:gd name="T73" fmla="*/ 14 h 408"/>
                <a:gd name="T74" fmla="*/ 704 w 724"/>
                <a:gd name="T75" fmla="*/ 8 h 408"/>
                <a:gd name="T76" fmla="*/ 696 w 724"/>
                <a:gd name="T77" fmla="*/ 4 h 408"/>
                <a:gd name="T78" fmla="*/ 688 w 724"/>
                <a:gd name="T79" fmla="*/ 2 h 408"/>
                <a:gd name="T80" fmla="*/ 678 w 724"/>
                <a:gd name="T81" fmla="*/ 0 h 408"/>
                <a:gd name="T82" fmla="*/ 678 w 724"/>
                <a:gd name="T8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4" h="408">
                  <a:moveTo>
                    <a:pt x="678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2" y="372"/>
                  </a:lnTo>
                  <a:lnTo>
                    <a:pt x="4" y="380"/>
                  </a:lnTo>
                  <a:lnTo>
                    <a:pt x="8" y="388"/>
                  </a:lnTo>
                  <a:lnTo>
                    <a:pt x="14" y="394"/>
                  </a:lnTo>
                  <a:lnTo>
                    <a:pt x="20" y="400"/>
                  </a:lnTo>
                  <a:lnTo>
                    <a:pt x="28" y="404"/>
                  </a:lnTo>
                  <a:lnTo>
                    <a:pt x="36" y="406"/>
                  </a:lnTo>
                  <a:lnTo>
                    <a:pt x="46" y="408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88" y="406"/>
                  </a:lnTo>
                  <a:lnTo>
                    <a:pt x="696" y="404"/>
                  </a:lnTo>
                  <a:lnTo>
                    <a:pt x="704" y="400"/>
                  </a:lnTo>
                  <a:lnTo>
                    <a:pt x="710" y="394"/>
                  </a:lnTo>
                  <a:lnTo>
                    <a:pt x="716" y="388"/>
                  </a:lnTo>
                  <a:lnTo>
                    <a:pt x="720" y="380"/>
                  </a:lnTo>
                  <a:lnTo>
                    <a:pt x="724" y="372"/>
                  </a:lnTo>
                  <a:lnTo>
                    <a:pt x="724" y="362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24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4" y="8"/>
                  </a:lnTo>
                  <a:lnTo>
                    <a:pt x="696" y="4"/>
                  </a:lnTo>
                  <a:lnTo>
                    <a:pt x="688" y="2"/>
                  </a:lnTo>
                  <a:lnTo>
                    <a:pt x="678" y="0"/>
                  </a:lnTo>
                  <a:lnTo>
                    <a:pt x="678" y="0"/>
                  </a:lnTo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>
              <a:off x="9294363" y="897277"/>
              <a:ext cx="0" cy="0"/>
            </a:xfrm>
            <a:prstGeom prst="line">
              <a:avLst/>
            </a:prstGeom>
            <a:grpFill/>
            <a:ln w="9525">
              <a:solidFill>
                <a:srgbClr val="646464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8"/>
            <p:cNvSpPr>
              <a:spLocks noEditPoints="1"/>
            </p:cNvSpPr>
            <p:nvPr/>
          </p:nvSpPr>
          <p:spPr bwMode="auto">
            <a:xfrm>
              <a:off x="9334595" y="897277"/>
              <a:ext cx="279305" cy="157834"/>
            </a:xfrm>
            <a:custGeom>
              <a:avLst/>
              <a:gdLst>
                <a:gd name="T0" fmla="*/ 678 w 722"/>
                <a:gd name="T1" fmla="*/ 0 h 408"/>
                <a:gd name="T2" fmla="*/ 44 w 722"/>
                <a:gd name="T3" fmla="*/ 0 h 408"/>
                <a:gd name="T4" fmla="*/ 44 w 722"/>
                <a:gd name="T5" fmla="*/ 0 h 408"/>
                <a:gd name="T6" fmla="*/ 36 w 722"/>
                <a:gd name="T7" fmla="*/ 2 h 408"/>
                <a:gd name="T8" fmla="*/ 26 w 722"/>
                <a:gd name="T9" fmla="*/ 4 h 408"/>
                <a:gd name="T10" fmla="*/ 20 w 722"/>
                <a:gd name="T11" fmla="*/ 8 h 408"/>
                <a:gd name="T12" fmla="*/ 12 w 722"/>
                <a:gd name="T13" fmla="*/ 14 h 408"/>
                <a:gd name="T14" fmla="*/ 8 w 722"/>
                <a:gd name="T15" fmla="*/ 20 h 408"/>
                <a:gd name="T16" fmla="*/ 2 w 722"/>
                <a:gd name="T17" fmla="*/ 28 h 408"/>
                <a:gd name="T18" fmla="*/ 0 w 722"/>
                <a:gd name="T19" fmla="*/ 36 h 408"/>
                <a:gd name="T20" fmla="*/ 0 w 722"/>
                <a:gd name="T21" fmla="*/ 46 h 408"/>
                <a:gd name="T22" fmla="*/ 0 w 722"/>
                <a:gd name="T23" fmla="*/ 362 h 408"/>
                <a:gd name="T24" fmla="*/ 0 w 722"/>
                <a:gd name="T25" fmla="*/ 362 h 408"/>
                <a:gd name="T26" fmla="*/ 0 w 722"/>
                <a:gd name="T27" fmla="*/ 372 h 408"/>
                <a:gd name="T28" fmla="*/ 2 w 722"/>
                <a:gd name="T29" fmla="*/ 380 h 408"/>
                <a:gd name="T30" fmla="*/ 8 w 722"/>
                <a:gd name="T31" fmla="*/ 388 h 408"/>
                <a:gd name="T32" fmla="*/ 12 w 722"/>
                <a:gd name="T33" fmla="*/ 394 h 408"/>
                <a:gd name="T34" fmla="*/ 20 w 722"/>
                <a:gd name="T35" fmla="*/ 400 h 408"/>
                <a:gd name="T36" fmla="*/ 26 w 722"/>
                <a:gd name="T37" fmla="*/ 404 h 408"/>
                <a:gd name="T38" fmla="*/ 36 w 722"/>
                <a:gd name="T39" fmla="*/ 406 h 408"/>
                <a:gd name="T40" fmla="*/ 44 w 722"/>
                <a:gd name="T41" fmla="*/ 408 h 408"/>
                <a:gd name="T42" fmla="*/ 678 w 722"/>
                <a:gd name="T43" fmla="*/ 408 h 408"/>
                <a:gd name="T44" fmla="*/ 678 w 722"/>
                <a:gd name="T45" fmla="*/ 408 h 408"/>
                <a:gd name="T46" fmla="*/ 686 w 722"/>
                <a:gd name="T47" fmla="*/ 406 h 408"/>
                <a:gd name="T48" fmla="*/ 696 w 722"/>
                <a:gd name="T49" fmla="*/ 404 h 408"/>
                <a:gd name="T50" fmla="*/ 702 w 722"/>
                <a:gd name="T51" fmla="*/ 400 h 408"/>
                <a:gd name="T52" fmla="*/ 710 w 722"/>
                <a:gd name="T53" fmla="*/ 394 h 408"/>
                <a:gd name="T54" fmla="*/ 716 w 722"/>
                <a:gd name="T55" fmla="*/ 388 h 408"/>
                <a:gd name="T56" fmla="*/ 720 w 722"/>
                <a:gd name="T57" fmla="*/ 380 h 408"/>
                <a:gd name="T58" fmla="*/ 722 w 722"/>
                <a:gd name="T59" fmla="*/ 372 h 408"/>
                <a:gd name="T60" fmla="*/ 722 w 722"/>
                <a:gd name="T61" fmla="*/ 362 h 408"/>
                <a:gd name="T62" fmla="*/ 722 w 722"/>
                <a:gd name="T63" fmla="*/ 46 h 408"/>
                <a:gd name="T64" fmla="*/ 722 w 722"/>
                <a:gd name="T65" fmla="*/ 46 h 408"/>
                <a:gd name="T66" fmla="*/ 722 w 722"/>
                <a:gd name="T67" fmla="*/ 36 h 408"/>
                <a:gd name="T68" fmla="*/ 720 w 722"/>
                <a:gd name="T69" fmla="*/ 28 h 408"/>
                <a:gd name="T70" fmla="*/ 716 w 722"/>
                <a:gd name="T71" fmla="*/ 20 h 408"/>
                <a:gd name="T72" fmla="*/ 710 w 722"/>
                <a:gd name="T73" fmla="*/ 14 h 408"/>
                <a:gd name="T74" fmla="*/ 702 w 722"/>
                <a:gd name="T75" fmla="*/ 8 h 408"/>
                <a:gd name="T76" fmla="*/ 696 w 722"/>
                <a:gd name="T77" fmla="*/ 4 h 408"/>
                <a:gd name="T78" fmla="*/ 686 w 722"/>
                <a:gd name="T79" fmla="*/ 2 h 408"/>
                <a:gd name="T80" fmla="*/ 678 w 722"/>
                <a:gd name="T81" fmla="*/ 0 h 408"/>
                <a:gd name="T82" fmla="*/ 678 w 722"/>
                <a:gd name="T83" fmla="*/ 0 h 408"/>
                <a:gd name="T84" fmla="*/ 678 w 722"/>
                <a:gd name="T85" fmla="*/ 0 h 408"/>
                <a:gd name="T86" fmla="*/ 678 w 722"/>
                <a:gd name="T8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2" h="408">
                  <a:moveTo>
                    <a:pt x="678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4"/>
                  </a:lnTo>
                  <a:lnTo>
                    <a:pt x="20" y="8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0" y="46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72"/>
                  </a:lnTo>
                  <a:lnTo>
                    <a:pt x="2" y="380"/>
                  </a:lnTo>
                  <a:lnTo>
                    <a:pt x="8" y="388"/>
                  </a:lnTo>
                  <a:lnTo>
                    <a:pt x="12" y="394"/>
                  </a:lnTo>
                  <a:lnTo>
                    <a:pt x="20" y="400"/>
                  </a:lnTo>
                  <a:lnTo>
                    <a:pt x="26" y="404"/>
                  </a:lnTo>
                  <a:lnTo>
                    <a:pt x="36" y="406"/>
                  </a:lnTo>
                  <a:lnTo>
                    <a:pt x="44" y="408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86" y="406"/>
                  </a:lnTo>
                  <a:lnTo>
                    <a:pt x="696" y="404"/>
                  </a:lnTo>
                  <a:lnTo>
                    <a:pt x="702" y="400"/>
                  </a:lnTo>
                  <a:lnTo>
                    <a:pt x="710" y="394"/>
                  </a:lnTo>
                  <a:lnTo>
                    <a:pt x="716" y="388"/>
                  </a:lnTo>
                  <a:lnTo>
                    <a:pt x="720" y="380"/>
                  </a:lnTo>
                  <a:lnTo>
                    <a:pt x="722" y="372"/>
                  </a:lnTo>
                  <a:lnTo>
                    <a:pt x="722" y="362"/>
                  </a:lnTo>
                  <a:lnTo>
                    <a:pt x="722" y="46"/>
                  </a:lnTo>
                  <a:lnTo>
                    <a:pt x="722" y="46"/>
                  </a:lnTo>
                  <a:lnTo>
                    <a:pt x="722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2" y="8"/>
                  </a:lnTo>
                  <a:lnTo>
                    <a:pt x="696" y="4"/>
                  </a:lnTo>
                  <a:lnTo>
                    <a:pt x="686" y="2"/>
                  </a:lnTo>
                  <a:lnTo>
                    <a:pt x="678" y="0"/>
                  </a:lnTo>
                  <a:lnTo>
                    <a:pt x="678" y="0"/>
                  </a:lnTo>
                  <a:close/>
                  <a:moveTo>
                    <a:pt x="678" y="0"/>
                  </a:moveTo>
                  <a:lnTo>
                    <a:pt x="678" y="0"/>
                  </a:lnTo>
                  <a:close/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9334595" y="897277"/>
              <a:ext cx="279305" cy="157834"/>
            </a:xfrm>
            <a:custGeom>
              <a:avLst/>
              <a:gdLst>
                <a:gd name="T0" fmla="*/ 678 w 722"/>
                <a:gd name="T1" fmla="*/ 0 h 408"/>
                <a:gd name="T2" fmla="*/ 44 w 722"/>
                <a:gd name="T3" fmla="*/ 0 h 408"/>
                <a:gd name="T4" fmla="*/ 44 w 722"/>
                <a:gd name="T5" fmla="*/ 0 h 408"/>
                <a:gd name="T6" fmla="*/ 36 w 722"/>
                <a:gd name="T7" fmla="*/ 2 h 408"/>
                <a:gd name="T8" fmla="*/ 26 w 722"/>
                <a:gd name="T9" fmla="*/ 4 h 408"/>
                <a:gd name="T10" fmla="*/ 20 w 722"/>
                <a:gd name="T11" fmla="*/ 8 h 408"/>
                <a:gd name="T12" fmla="*/ 12 w 722"/>
                <a:gd name="T13" fmla="*/ 14 h 408"/>
                <a:gd name="T14" fmla="*/ 8 w 722"/>
                <a:gd name="T15" fmla="*/ 20 h 408"/>
                <a:gd name="T16" fmla="*/ 2 w 722"/>
                <a:gd name="T17" fmla="*/ 28 h 408"/>
                <a:gd name="T18" fmla="*/ 0 w 722"/>
                <a:gd name="T19" fmla="*/ 36 h 408"/>
                <a:gd name="T20" fmla="*/ 0 w 722"/>
                <a:gd name="T21" fmla="*/ 46 h 408"/>
                <a:gd name="T22" fmla="*/ 0 w 722"/>
                <a:gd name="T23" fmla="*/ 362 h 408"/>
                <a:gd name="T24" fmla="*/ 0 w 722"/>
                <a:gd name="T25" fmla="*/ 362 h 408"/>
                <a:gd name="T26" fmla="*/ 0 w 722"/>
                <a:gd name="T27" fmla="*/ 372 h 408"/>
                <a:gd name="T28" fmla="*/ 2 w 722"/>
                <a:gd name="T29" fmla="*/ 380 h 408"/>
                <a:gd name="T30" fmla="*/ 8 w 722"/>
                <a:gd name="T31" fmla="*/ 388 h 408"/>
                <a:gd name="T32" fmla="*/ 12 w 722"/>
                <a:gd name="T33" fmla="*/ 394 h 408"/>
                <a:gd name="T34" fmla="*/ 20 w 722"/>
                <a:gd name="T35" fmla="*/ 400 h 408"/>
                <a:gd name="T36" fmla="*/ 26 w 722"/>
                <a:gd name="T37" fmla="*/ 404 h 408"/>
                <a:gd name="T38" fmla="*/ 36 w 722"/>
                <a:gd name="T39" fmla="*/ 406 h 408"/>
                <a:gd name="T40" fmla="*/ 44 w 722"/>
                <a:gd name="T41" fmla="*/ 408 h 408"/>
                <a:gd name="T42" fmla="*/ 678 w 722"/>
                <a:gd name="T43" fmla="*/ 408 h 408"/>
                <a:gd name="T44" fmla="*/ 678 w 722"/>
                <a:gd name="T45" fmla="*/ 408 h 408"/>
                <a:gd name="T46" fmla="*/ 686 w 722"/>
                <a:gd name="T47" fmla="*/ 406 h 408"/>
                <a:gd name="T48" fmla="*/ 696 w 722"/>
                <a:gd name="T49" fmla="*/ 404 h 408"/>
                <a:gd name="T50" fmla="*/ 702 w 722"/>
                <a:gd name="T51" fmla="*/ 400 h 408"/>
                <a:gd name="T52" fmla="*/ 710 w 722"/>
                <a:gd name="T53" fmla="*/ 394 h 408"/>
                <a:gd name="T54" fmla="*/ 716 w 722"/>
                <a:gd name="T55" fmla="*/ 388 h 408"/>
                <a:gd name="T56" fmla="*/ 720 w 722"/>
                <a:gd name="T57" fmla="*/ 380 h 408"/>
                <a:gd name="T58" fmla="*/ 722 w 722"/>
                <a:gd name="T59" fmla="*/ 372 h 408"/>
                <a:gd name="T60" fmla="*/ 722 w 722"/>
                <a:gd name="T61" fmla="*/ 362 h 408"/>
                <a:gd name="T62" fmla="*/ 722 w 722"/>
                <a:gd name="T63" fmla="*/ 46 h 408"/>
                <a:gd name="T64" fmla="*/ 722 w 722"/>
                <a:gd name="T65" fmla="*/ 46 h 408"/>
                <a:gd name="T66" fmla="*/ 722 w 722"/>
                <a:gd name="T67" fmla="*/ 36 h 408"/>
                <a:gd name="T68" fmla="*/ 720 w 722"/>
                <a:gd name="T69" fmla="*/ 28 h 408"/>
                <a:gd name="T70" fmla="*/ 716 w 722"/>
                <a:gd name="T71" fmla="*/ 20 h 408"/>
                <a:gd name="T72" fmla="*/ 710 w 722"/>
                <a:gd name="T73" fmla="*/ 14 h 408"/>
                <a:gd name="T74" fmla="*/ 702 w 722"/>
                <a:gd name="T75" fmla="*/ 8 h 408"/>
                <a:gd name="T76" fmla="*/ 696 w 722"/>
                <a:gd name="T77" fmla="*/ 4 h 408"/>
                <a:gd name="T78" fmla="*/ 686 w 722"/>
                <a:gd name="T79" fmla="*/ 2 h 408"/>
                <a:gd name="T80" fmla="*/ 678 w 722"/>
                <a:gd name="T81" fmla="*/ 0 h 408"/>
                <a:gd name="T82" fmla="*/ 678 w 722"/>
                <a:gd name="T8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2" h="408">
                  <a:moveTo>
                    <a:pt x="678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4"/>
                  </a:lnTo>
                  <a:lnTo>
                    <a:pt x="20" y="8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0" y="46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72"/>
                  </a:lnTo>
                  <a:lnTo>
                    <a:pt x="2" y="380"/>
                  </a:lnTo>
                  <a:lnTo>
                    <a:pt x="8" y="388"/>
                  </a:lnTo>
                  <a:lnTo>
                    <a:pt x="12" y="394"/>
                  </a:lnTo>
                  <a:lnTo>
                    <a:pt x="20" y="400"/>
                  </a:lnTo>
                  <a:lnTo>
                    <a:pt x="26" y="404"/>
                  </a:lnTo>
                  <a:lnTo>
                    <a:pt x="36" y="406"/>
                  </a:lnTo>
                  <a:lnTo>
                    <a:pt x="44" y="408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86" y="406"/>
                  </a:lnTo>
                  <a:lnTo>
                    <a:pt x="696" y="404"/>
                  </a:lnTo>
                  <a:lnTo>
                    <a:pt x="702" y="400"/>
                  </a:lnTo>
                  <a:lnTo>
                    <a:pt x="710" y="394"/>
                  </a:lnTo>
                  <a:lnTo>
                    <a:pt x="716" y="388"/>
                  </a:lnTo>
                  <a:lnTo>
                    <a:pt x="720" y="380"/>
                  </a:lnTo>
                  <a:lnTo>
                    <a:pt x="722" y="372"/>
                  </a:lnTo>
                  <a:lnTo>
                    <a:pt x="722" y="362"/>
                  </a:lnTo>
                  <a:lnTo>
                    <a:pt x="722" y="46"/>
                  </a:lnTo>
                  <a:lnTo>
                    <a:pt x="722" y="46"/>
                  </a:lnTo>
                  <a:lnTo>
                    <a:pt x="722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2" y="8"/>
                  </a:lnTo>
                  <a:lnTo>
                    <a:pt x="696" y="4"/>
                  </a:lnTo>
                  <a:lnTo>
                    <a:pt x="686" y="2"/>
                  </a:lnTo>
                  <a:lnTo>
                    <a:pt x="678" y="0"/>
                  </a:lnTo>
                  <a:lnTo>
                    <a:pt x="678" y="0"/>
                  </a:lnTo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>
              <a:off x="9596879" y="897277"/>
              <a:ext cx="0" cy="0"/>
            </a:xfrm>
            <a:prstGeom prst="line">
              <a:avLst/>
            </a:prstGeom>
            <a:grpFill/>
            <a:ln w="9525">
              <a:solidFill>
                <a:srgbClr val="646464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11"/>
            <p:cNvSpPr>
              <a:spLocks noEditPoints="1"/>
            </p:cNvSpPr>
            <p:nvPr/>
          </p:nvSpPr>
          <p:spPr bwMode="auto">
            <a:xfrm>
              <a:off x="9032080" y="540603"/>
              <a:ext cx="280078" cy="157060"/>
            </a:xfrm>
            <a:custGeom>
              <a:avLst/>
              <a:gdLst>
                <a:gd name="T0" fmla="*/ 46 w 724"/>
                <a:gd name="T1" fmla="*/ 406 h 406"/>
                <a:gd name="T2" fmla="*/ 678 w 724"/>
                <a:gd name="T3" fmla="*/ 406 h 406"/>
                <a:gd name="T4" fmla="*/ 678 w 724"/>
                <a:gd name="T5" fmla="*/ 406 h 406"/>
                <a:gd name="T6" fmla="*/ 688 w 724"/>
                <a:gd name="T7" fmla="*/ 406 h 406"/>
                <a:gd name="T8" fmla="*/ 696 w 724"/>
                <a:gd name="T9" fmla="*/ 402 h 406"/>
                <a:gd name="T10" fmla="*/ 704 w 724"/>
                <a:gd name="T11" fmla="*/ 398 h 406"/>
                <a:gd name="T12" fmla="*/ 710 w 724"/>
                <a:gd name="T13" fmla="*/ 394 h 406"/>
                <a:gd name="T14" fmla="*/ 716 w 724"/>
                <a:gd name="T15" fmla="*/ 386 h 406"/>
                <a:gd name="T16" fmla="*/ 720 w 724"/>
                <a:gd name="T17" fmla="*/ 378 h 406"/>
                <a:gd name="T18" fmla="*/ 724 w 724"/>
                <a:gd name="T19" fmla="*/ 370 h 406"/>
                <a:gd name="T20" fmla="*/ 724 w 724"/>
                <a:gd name="T21" fmla="*/ 362 h 406"/>
                <a:gd name="T22" fmla="*/ 724 w 724"/>
                <a:gd name="T23" fmla="*/ 44 h 406"/>
                <a:gd name="T24" fmla="*/ 724 w 724"/>
                <a:gd name="T25" fmla="*/ 44 h 406"/>
                <a:gd name="T26" fmla="*/ 724 w 724"/>
                <a:gd name="T27" fmla="*/ 36 h 406"/>
                <a:gd name="T28" fmla="*/ 720 w 724"/>
                <a:gd name="T29" fmla="*/ 28 h 406"/>
                <a:gd name="T30" fmla="*/ 716 w 724"/>
                <a:gd name="T31" fmla="*/ 20 h 406"/>
                <a:gd name="T32" fmla="*/ 710 w 724"/>
                <a:gd name="T33" fmla="*/ 12 h 406"/>
                <a:gd name="T34" fmla="*/ 704 w 724"/>
                <a:gd name="T35" fmla="*/ 8 h 406"/>
                <a:gd name="T36" fmla="*/ 696 w 724"/>
                <a:gd name="T37" fmla="*/ 4 h 406"/>
                <a:gd name="T38" fmla="*/ 688 w 724"/>
                <a:gd name="T39" fmla="*/ 0 h 406"/>
                <a:gd name="T40" fmla="*/ 678 w 724"/>
                <a:gd name="T41" fmla="*/ 0 h 406"/>
                <a:gd name="T42" fmla="*/ 46 w 724"/>
                <a:gd name="T43" fmla="*/ 0 h 406"/>
                <a:gd name="T44" fmla="*/ 46 w 724"/>
                <a:gd name="T45" fmla="*/ 0 h 406"/>
                <a:gd name="T46" fmla="*/ 36 w 724"/>
                <a:gd name="T47" fmla="*/ 0 h 406"/>
                <a:gd name="T48" fmla="*/ 28 w 724"/>
                <a:gd name="T49" fmla="*/ 4 h 406"/>
                <a:gd name="T50" fmla="*/ 20 w 724"/>
                <a:gd name="T51" fmla="*/ 8 h 406"/>
                <a:gd name="T52" fmla="*/ 14 w 724"/>
                <a:gd name="T53" fmla="*/ 12 h 406"/>
                <a:gd name="T54" fmla="*/ 8 w 724"/>
                <a:gd name="T55" fmla="*/ 20 h 406"/>
                <a:gd name="T56" fmla="*/ 4 w 724"/>
                <a:gd name="T57" fmla="*/ 28 h 406"/>
                <a:gd name="T58" fmla="*/ 2 w 724"/>
                <a:gd name="T59" fmla="*/ 36 h 406"/>
                <a:gd name="T60" fmla="*/ 0 w 724"/>
                <a:gd name="T61" fmla="*/ 44 h 406"/>
                <a:gd name="T62" fmla="*/ 0 w 724"/>
                <a:gd name="T63" fmla="*/ 362 h 406"/>
                <a:gd name="T64" fmla="*/ 0 w 724"/>
                <a:gd name="T65" fmla="*/ 362 h 406"/>
                <a:gd name="T66" fmla="*/ 2 w 724"/>
                <a:gd name="T67" fmla="*/ 370 h 406"/>
                <a:gd name="T68" fmla="*/ 4 w 724"/>
                <a:gd name="T69" fmla="*/ 378 h 406"/>
                <a:gd name="T70" fmla="*/ 8 w 724"/>
                <a:gd name="T71" fmla="*/ 386 h 406"/>
                <a:gd name="T72" fmla="*/ 14 w 724"/>
                <a:gd name="T73" fmla="*/ 394 h 406"/>
                <a:gd name="T74" fmla="*/ 20 w 724"/>
                <a:gd name="T75" fmla="*/ 398 h 406"/>
                <a:gd name="T76" fmla="*/ 28 w 724"/>
                <a:gd name="T77" fmla="*/ 402 h 406"/>
                <a:gd name="T78" fmla="*/ 36 w 724"/>
                <a:gd name="T79" fmla="*/ 406 h 406"/>
                <a:gd name="T80" fmla="*/ 46 w 724"/>
                <a:gd name="T81" fmla="*/ 406 h 406"/>
                <a:gd name="T82" fmla="*/ 46 w 724"/>
                <a:gd name="T83" fmla="*/ 406 h 406"/>
                <a:gd name="T84" fmla="*/ 46 w 724"/>
                <a:gd name="T85" fmla="*/ 406 h 406"/>
                <a:gd name="T86" fmla="*/ 46 w 724"/>
                <a:gd name="T87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4" h="406">
                  <a:moveTo>
                    <a:pt x="46" y="406"/>
                  </a:moveTo>
                  <a:lnTo>
                    <a:pt x="678" y="406"/>
                  </a:lnTo>
                  <a:lnTo>
                    <a:pt x="678" y="406"/>
                  </a:lnTo>
                  <a:lnTo>
                    <a:pt x="688" y="406"/>
                  </a:lnTo>
                  <a:lnTo>
                    <a:pt x="696" y="402"/>
                  </a:lnTo>
                  <a:lnTo>
                    <a:pt x="704" y="398"/>
                  </a:lnTo>
                  <a:lnTo>
                    <a:pt x="710" y="394"/>
                  </a:lnTo>
                  <a:lnTo>
                    <a:pt x="716" y="386"/>
                  </a:lnTo>
                  <a:lnTo>
                    <a:pt x="720" y="378"/>
                  </a:lnTo>
                  <a:lnTo>
                    <a:pt x="724" y="370"/>
                  </a:lnTo>
                  <a:lnTo>
                    <a:pt x="724" y="362"/>
                  </a:lnTo>
                  <a:lnTo>
                    <a:pt x="724" y="44"/>
                  </a:lnTo>
                  <a:lnTo>
                    <a:pt x="724" y="44"/>
                  </a:lnTo>
                  <a:lnTo>
                    <a:pt x="724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2"/>
                  </a:lnTo>
                  <a:lnTo>
                    <a:pt x="704" y="8"/>
                  </a:lnTo>
                  <a:lnTo>
                    <a:pt x="696" y="4"/>
                  </a:lnTo>
                  <a:lnTo>
                    <a:pt x="688" y="0"/>
                  </a:lnTo>
                  <a:lnTo>
                    <a:pt x="67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0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2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4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2" y="370"/>
                  </a:lnTo>
                  <a:lnTo>
                    <a:pt x="4" y="378"/>
                  </a:lnTo>
                  <a:lnTo>
                    <a:pt x="8" y="386"/>
                  </a:lnTo>
                  <a:lnTo>
                    <a:pt x="14" y="394"/>
                  </a:lnTo>
                  <a:lnTo>
                    <a:pt x="20" y="398"/>
                  </a:lnTo>
                  <a:lnTo>
                    <a:pt x="28" y="402"/>
                  </a:lnTo>
                  <a:lnTo>
                    <a:pt x="36" y="406"/>
                  </a:lnTo>
                  <a:lnTo>
                    <a:pt x="46" y="406"/>
                  </a:lnTo>
                  <a:lnTo>
                    <a:pt x="46" y="406"/>
                  </a:lnTo>
                  <a:close/>
                  <a:moveTo>
                    <a:pt x="46" y="406"/>
                  </a:moveTo>
                  <a:lnTo>
                    <a:pt x="46" y="406"/>
                  </a:lnTo>
                  <a:close/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9032080" y="540603"/>
              <a:ext cx="280078" cy="157060"/>
            </a:xfrm>
            <a:custGeom>
              <a:avLst/>
              <a:gdLst>
                <a:gd name="T0" fmla="*/ 46 w 724"/>
                <a:gd name="T1" fmla="*/ 406 h 406"/>
                <a:gd name="T2" fmla="*/ 678 w 724"/>
                <a:gd name="T3" fmla="*/ 406 h 406"/>
                <a:gd name="T4" fmla="*/ 678 w 724"/>
                <a:gd name="T5" fmla="*/ 406 h 406"/>
                <a:gd name="T6" fmla="*/ 688 w 724"/>
                <a:gd name="T7" fmla="*/ 406 h 406"/>
                <a:gd name="T8" fmla="*/ 696 w 724"/>
                <a:gd name="T9" fmla="*/ 402 h 406"/>
                <a:gd name="T10" fmla="*/ 704 w 724"/>
                <a:gd name="T11" fmla="*/ 398 h 406"/>
                <a:gd name="T12" fmla="*/ 710 w 724"/>
                <a:gd name="T13" fmla="*/ 394 h 406"/>
                <a:gd name="T14" fmla="*/ 716 w 724"/>
                <a:gd name="T15" fmla="*/ 386 h 406"/>
                <a:gd name="T16" fmla="*/ 720 w 724"/>
                <a:gd name="T17" fmla="*/ 378 h 406"/>
                <a:gd name="T18" fmla="*/ 724 w 724"/>
                <a:gd name="T19" fmla="*/ 370 h 406"/>
                <a:gd name="T20" fmla="*/ 724 w 724"/>
                <a:gd name="T21" fmla="*/ 362 h 406"/>
                <a:gd name="T22" fmla="*/ 724 w 724"/>
                <a:gd name="T23" fmla="*/ 44 h 406"/>
                <a:gd name="T24" fmla="*/ 724 w 724"/>
                <a:gd name="T25" fmla="*/ 44 h 406"/>
                <a:gd name="T26" fmla="*/ 724 w 724"/>
                <a:gd name="T27" fmla="*/ 36 h 406"/>
                <a:gd name="T28" fmla="*/ 720 w 724"/>
                <a:gd name="T29" fmla="*/ 28 h 406"/>
                <a:gd name="T30" fmla="*/ 716 w 724"/>
                <a:gd name="T31" fmla="*/ 20 h 406"/>
                <a:gd name="T32" fmla="*/ 710 w 724"/>
                <a:gd name="T33" fmla="*/ 12 h 406"/>
                <a:gd name="T34" fmla="*/ 704 w 724"/>
                <a:gd name="T35" fmla="*/ 8 h 406"/>
                <a:gd name="T36" fmla="*/ 696 w 724"/>
                <a:gd name="T37" fmla="*/ 4 h 406"/>
                <a:gd name="T38" fmla="*/ 688 w 724"/>
                <a:gd name="T39" fmla="*/ 0 h 406"/>
                <a:gd name="T40" fmla="*/ 678 w 724"/>
                <a:gd name="T41" fmla="*/ 0 h 406"/>
                <a:gd name="T42" fmla="*/ 46 w 724"/>
                <a:gd name="T43" fmla="*/ 0 h 406"/>
                <a:gd name="T44" fmla="*/ 46 w 724"/>
                <a:gd name="T45" fmla="*/ 0 h 406"/>
                <a:gd name="T46" fmla="*/ 36 w 724"/>
                <a:gd name="T47" fmla="*/ 0 h 406"/>
                <a:gd name="T48" fmla="*/ 28 w 724"/>
                <a:gd name="T49" fmla="*/ 4 h 406"/>
                <a:gd name="T50" fmla="*/ 20 w 724"/>
                <a:gd name="T51" fmla="*/ 8 h 406"/>
                <a:gd name="T52" fmla="*/ 14 w 724"/>
                <a:gd name="T53" fmla="*/ 12 h 406"/>
                <a:gd name="T54" fmla="*/ 8 w 724"/>
                <a:gd name="T55" fmla="*/ 20 h 406"/>
                <a:gd name="T56" fmla="*/ 4 w 724"/>
                <a:gd name="T57" fmla="*/ 28 h 406"/>
                <a:gd name="T58" fmla="*/ 2 w 724"/>
                <a:gd name="T59" fmla="*/ 36 h 406"/>
                <a:gd name="T60" fmla="*/ 0 w 724"/>
                <a:gd name="T61" fmla="*/ 44 h 406"/>
                <a:gd name="T62" fmla="*/ 0 w 724"/>
                <a:gd name="T63" fmla="*/ 362 h 406"/>
                <a:gd name="T64" fmla="*/ 0 w 724"/>
                <a:gd name="T65" fmla="*/ 362 h 406"/>
                <a:gd name="T66" fmla="*/ 2 w 724"/>
                <a:gd name="T67" fmla="*/ 370 h 406"/>
                <a:gd name="T68" fmla="*/ 4 w 724"/>
                <a:gd name="T69" fmla="*/ 378 h 406"/>
                <a:gd name="T70" fmla="*/ 8 w 724"/>
                <a:gd name="T71" fmla="*/ 386 h 406"/>
                <a:gd name="T72" fmla="*/ 14 w 724"/>
                <a:gd name="T73" fmla="*/ 394 h 406"/>
                <a:gd name="T74" fmla="*/ 20 w 724"/>
                <a:gd name="T75" fmla="*/ 398 h 406"/>
                <a:gd name="T76" fmla="*/ 28 w 724"/>
                <a:gd name="T77" fmla="*/ 402 h 406"/>
                <a:gd name="T78" fmla="*/ 36 w 724"/>
                <a:gd name="T79" fmla="*/ 406 h 406"/>
                <a:gd name="T80" fmla="*/ 46 w 724"/>
                <a:gd name="T81" fmla="*/ 406 h 406"/>
                <a:gd name="T82" fmla="*/ 46 w 724"/>
                <a:gd name="T8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4" h="406">
                  <a:moveTo>
                    <a:pt x="46" y="406"/>
                  </a:moveTo>
                  <a:lnTo>
                    <a:pt x="678" y="406"/>
                  </a:lnTo>
                  <a:lnTo>
                    <a:pt x="678" y="406"/>
                  </a:lnTo>
                  <a:lnTo>
                    <a:pt x="688" y="406"/>
                  </a:lnTo>
                  <a:lnTo>
                    <a:pt x="696" y="402"/>
                  </a:lnTo>
                  <a:lnTo>
                    <a:pt x="704" y="398"/>
                  </a:lnTo>
                  <a:lnTo>
                    <a:pt x="710" y="394"/>
                  </a:lnTo>
                  <a:lnTo>
                    <a:pt x="716" y="386"/>
                  </a:lnTo>
                  <a:lnTo>
                    <a:pt x="720" y="378"/>
                  </a:lnTo>
                  <a:lnTo>
                    <a:pt x="724" y="370"/>
                  </a:lnTo>
                  <a:lnTo>
                    <a:pt x="724" y="362"/>
                  </a:lnTo>
                  <a:lnTo>
                    <a:pt x="724" y="44"/>
                  </a:lnTo>
                  <a:lnTo>
                    <a:pt x="724" y="44"/>
                  </a:lnTo>
                  <a:lnTo>
                    <a:pt x="724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2"/>
                  </a:lnTo>
                  <a:lnTo>
                    <a:pt x="704" y="8"/>
                  </a:lnTo>
                  <a:lnTo>
                    <a:pt x="696" y="4"/>
                  </a:lnTo>
                  <a:lnTo>
                    <a:pt x="688" y="0"/>
                  </a:lnTo>
                  <a:lnTo>
                    <a:pt x="67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0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2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4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2" y="370"/>
                  </a:lnTo>
                  <a:lnTo>
                    <a:pt x="4" y="378"/>
                  </a:lnTo>
                  <a:lnTo>
                    <a:pt x="8" y="386"/>
                  </a:lnTo>
                  <a:lnTo>
                    <a:pt x="14" y="394"/>
                  </a:lnTo>
                  <a:lnTo>
                    <a:pt x="20" y="398"/>
                  </a:lnTo>
                  <a:lnTo>
                    <a:pt x="28" y="402"/>
                  </a:lnTo>
                  <a:lnTo>
                    <a:pt x="36" y="406"/>
                  </a:lnTo>
                  <a:lnTo>
                    <a:pt x="46" y="406"/>
                  </a:lnTo>
                  <a:lnTo>
                    <a:pt x="46" y="406"/>
                  </a:lnTo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Line 13"/>
            <p:cNvSpPr>
              <a:spLocks noChangeShapeType="1"/>
            </p:cNvSpPr>
            <p:nvPr/>
          </p:nvSpPr>
          <p:spPr bwMode="auto">
            <a:xfrm>
              <a:off x="9049875" y="697663"/>
              <a:ext cx="0" cy="0"/>
            </a:xfrm>
            <a:prstGeom prst="line">
              <a:avLst/>
            </a:prstGeom>
            <a:grpFill/>
            <a:ln w="9525">
              <a:solidFill>
                <a:srgbClr val="646464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14"/>
            <p:cNvSpPr>
              <a:spLocks noEditPoints="1"/>
            </p:cNvSpPr>
            <p:nvPr/>
          </p:nvSpPr>
          <p:spPr bwMode="auto">
            <a:xfrm>
              <a:off x="9334595" y="540603"/>
              <a:ext cx="279305" cy="157060"/>
            </a:xfrm>
            <a:custGeom>
              <a:avLst/>
              <a:gdLst>
                <a:gd name="T0" fmla="*/ 678 w 722"/>
                <a:gd name="T1" fmla="*/ 0 h 406"/>
                <a:gd name="T2" fmla="*/ 44 w 722"/>
                <a:gd name="T3" fmla="*/ 0 h 406"/>
                <a:gd name="T4" fmla="*/ 44 w 722"/>
                <a:gd name="T5" fmla="*/ 0 h 406"/>
                <a:gd name="T6" fmla="*/ 36 w 722"/>
                <a:gd name="T7" fmla="*/ 0 h 406"/>
                <a:gd name="T8" fmla="*/ 26 w 722"/>
                <a:gd name="T9" fmla="*/ 4 h 406"/>
                <a:gd name="T10" fmla="*/ 20 w 722"/>
                <a:gd name="T11" fmla="*/ 8 h 406"/>
                <a:gd name="T12" fmla="*/ 12 w 722"/>
                <a:gd name="T13" fmla="*/ 12 h 406"/>
                <a:gd name="T14" fmla="*/ 8 w 722"/>
                <a:gd name="T15" fmla="*/ 20 h 406"/>
                <a:gd name="T16" fmla="*/ 2 w 722"/>
                <a:gd name="T17" fmla="*/ 28 h 406"/>
                <a:gd name="T18" fmla="*/ 0 w 722"/>
                <a:gd name="T19" fmla="*/ 36 h 406"/>
                <a:gd name="T20" fmla="*/ 0 w 722"/>
                <a:gd name="T21" fmla="*/ 44 h 406"/>
                <a:gd name="T22" fmla="*/ 0 w 722"/>
                <a:gd name="T23" fmla="*/ 362 h 406"/>
                <a:gd name="T24" fmla="*/ 0 w 722"/>
                <a:gd name="T25" fmla="*/ 362 h 406"/>
                <a:gd name="T26" fmla="*/ 0 w 722"/>
                <a:gd name="T27" fmla="*/ 370 h 406"/>
                <a:gd name="T28" fmla="*/ 2 w 722"/>
                <a:gd name="T29" fmla="*/ 378 h 406"/>
                <a:gd name="T30" fmla="*/ 8 w 722"/>
                <a:gd name="T31" fmla="*/ 386 h 406"/>
                <a:gd name="T32" fmla="*/ 12 w 722"/>
                <a:gd name="T33" fmla="*/ 394 h 406"/>
                <a:gd name="T34" fmla="*/ 20 w 722"/>
                <a:gd name="T35" fmla="*/ 398 h 406"/>
                <a:gd name="T36" fmla="*/ 26 w 722"/>
                <a:gd name="T37" fmla="*/ 402 h 406"/>
                <a:gd name="T38" fmla="*/ 36 w 722"/>
                <a:gd name="T39" fmla="*/ 406 h 406"/>
                <a:gd name="T40" fmla="*/ 44 w 722"/>
                <a:gd name="T41" fmla="*/ 406 h 406"/>
                <a:gd name="T42" fmla="*/ 678 w 722"/>
                <a:gd name="T43" fmla="*/ 406 h 406"/>
                <a:gd name="T44" fmla="*/ 678 w 722"/>
                <a:gd name="T45" fmla="*/ 406 h 406"/>
                <a:gd name="T46" fmla="*/ 686 w 722"/>
                <a:gd name="T47" fmla="*/ 406 h 406"/>
                <a:gd name="T48" fmla="*/ 696 w 722"/>
                <a:gd name="T49" fmla="*/ 402 h 406"/>
                <a:gd name="T50" fmla="*/ 702 w 722"/>
                <a:gd name="T51" fmla="*/ 398 h 406"/>
                <a:gd name="T52" fmla="*/ 710 w 722"/>
                <a:gd name="T53" fmla="*/ 394 h 406"/>
                <a:gd name="T54" fmla="*/ 716 w 722"/>
                <a:gd name="T55" fmla="*/ 386 h 406"/>
                <a:gd name="T56" fmla="*/ 720 w 722"/>
                <a:gd name="T57" fmla="*/ 378 h 406"/>
                <a:gd name="T58" fmla="*/ 722 w 722"/>
                <a:gd name="T59" fmla="*/ 370 h 406"/>
                <a:gd name="T60" fmla="*/ 722 w 722"/>
                <a:gd name="T61" fmla="*/ 362 h 406"/>
                <a:gd name="T62" fmla="*/ 722 w 722"/>
                <a:gd name="T63" fmla="*/ 44 h 406"/>
                <a:gd name="T64" fmla="*/ 722 w 722"/>
                <a:gd name="T65" fmla="*/ 44 h 406"/>
                <a:gd name="T66" fmla="*/ 722 w 722"/>
                <a:gd name="T67" fmla="*/ 36 h 406"/>
                <a:gd name="T68" fmla="*/ 720 w 722"/>
                <a:gd name="T69" fmla="*/ 28 h 406"/>
                <a:gd name="T70" fmla="*/ 716 w 722"/>
                <a:gd name="T71" fmla="*/ 20 h 406"/>
                <a:gd name="T72" fmla="*/ 710 w 722"/>
                <a:gd name="T73" fmla="*/ 12 h 406"/>
                <a:gd name="T74" fmla="*/ 702 w 722"/>
                <a:gd name="T75" fmla="*/ 8 h 406"/>
                <a:gd name="T76" fmla="*/ 696 w 722"/>
                <a:gd name="T77" fmla="*/ 4 h 406"/>
                <a:gd name="T78" fmla="*/ 686 w 722"/>
                <a:gd name="T79" fmla="*/ 0 h 406"/>
                <a:gd name="T80" fmla="*/ 678 w 722"/>
                <a:gd name="T81" fmla="*/ 0 h 406"/>
                <a:gd name="T82" fmla="*/ 678 w 722"/>
                <a:gd name="T83" fmla="*/ 0 h 406"/>
                <a:gd name="T84" fmla="*/ 678 w 722"/>
                <a:gd name="T85" fmla="*/ 0 h 406"/>
                <a:gd name="T86" fmla="*/ 678 w 722"/>
                <a:gd name="T87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2" h="406">
                  <a:moveTo>
                    <a:pt x="678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4"/>
                  </a:lnTo>
                  <a:lnTo>
                    <a:pt x="20" y="8"/>
                  </a:lnTo>
                  <a:lnTo>
                    <a:pt x="12" y="12"/>
                  </a:lnTo>
                  <a:lnTo>
                    <a:pt x="8" y="20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2" y="378"/>
                  </a:lnTo>
                  <a:lnTo>
                    <a:pt x="8" y="386"/>
                  </a:lnTo>
                  <a:lnTo>
                    <a:pt x="12" y="394"/>
                  </a:lnTo>
                  <a:lnTo>
                    <a:pt x="20" y="398"/>
                  </a:lnTo>
                  <a:lnTo>
                    <a:pt x="26" y="402"/>
                  </a:lnTo>
                  <a:lnTo>
                    <a:pt x="36" y="406"/>
                  </a:lnTo>
                  <a:lnTo>
                    <a:pt x="44" y="406"/>
                  </a:lnTo>
                  <a:lnTo>
                    <a:pt x="678" y="406"/>
                  </a:lnTo>
                  <a:lnTo>
                    <a:pt x="678" y="406"/>
                  </a:lnTo>
                  <a:lnTo>
                    <a:pt x="686" y="406"/>
                  </a:lnTo>
                  <a:lnTo>
                    <a:pt x="696" y="402"/>
                  </a:lnTo>
                  <a:lnTo>
                    <a:pt x="702" y="398"/>
                  </a:lnTo>
                  <a:lnTo>
                    <a:pt x="710" y="394"/>
                  </a:lnTo>
                  <a:lnTo>
                    <a:pt x="716" y="386"/>
                  </a:lnTo>
                  <a:lnTo>
                    <a:pt x="720" y="378"/>
                  </a:lnTo>
                  <a:lnTo>
                    <a:pt x="722" y="370"/>
                  </a:lnTo>
                  <a:lnTo>
                    <a:pt x="722" y="362"/>
                  </a:lnTo>
                  <a:lnTo>
                    <a:pt x="722" y="44"/>
                  </a:lnTo>
                  <a:lnTo>
                    <a:pt x="722" y="44"/>
                  </a:lnTo>
                  <a:lnTo>
                    <a:pt x="722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2"/>
                  </a:lnTo>
                  <a:lnTo>
                    <a:pt x="702" y="8"/>
                  </a:lnTo>
                  <a:lnTo>
                    <a:pt x="696" y="4"/>
                  </a:lnTo>
                  <a:lnTo>
                    <a:pt x="686" y="0"/>
                  </a:lnTo>
                  <a:lnTo>
                    <a:pt x="678" y="0"/>
                  </a:lnTo>
                  <a:lnTo>
                    <a:pt x="678" y="0"/>
                  </a:lnTo>
                  <a:close/>
                  <a:moveTo>
                    <a:pt x="678" y="0"/>
                  </a:moveTo>
                  <a:lnTo>
                    <a:pt x="678" y="0"/>
                  </a:lnTo>
                  <a:close/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9334595" y="540603"/>
              <a:ext cx="279305" cy="157060"/>
            </a:xfrm>
            <a:custGeom>
              <a:avLst/>
              <a:gdLst>
                <a:gd name="T0" fmla="*/ 678 w 722"/>
                <a:gd name="T1" fmla="*/ 0 h 406"/>
                <a:gd name="T2" fmla="*/ 44 w 722"/>
                <a:gd name="T3" fmla="*/ 0 h 406"/>
                <a:gd name="T4" fmla="*/ 44 w 722"/>
                <a:gd name="T5" fmla="*/ 0 h 406"/>
                <a:gd name="T6" fmla="*/ 36 w 722"/>
                <a:gd name="T7" fmla="*/ 0 h 406"/>
                <a:gd name="T8" fmla="*/ 26 w 722"/>
                <a:gd name="T9" fmla="*/ 4 h 406"/>
                <a:gd name="T10" fmla="*/ 20 w 722"/>
                <a:gd name="T11" fmla="*/ 8 h 406"/>
                <a:gd name="T12" fmla="*/ 12 w 722"/>
                <a:gd name="T13" fmla="*/ 12 h 406"/>
                <a:gd name="T14" fmla="*/ 8 w 722"/>
                <a:gd name="T15" fmla="*/ 20 h 406"/>
                <a:gd name="T16" fmla="*/ 2 w 722"/>
                <a:gd name="T17" fmla="*/ 28 h 406"/>
                <a:gd name="T18" fmla="*/ 0 w 722"/>
                <a:gd name="T19" fmla="*/ 36 h 406"/>
                <a:gd name="T20" fmla="*/ 0 w 722"/>
                <a:gd name="T21" fmla="*/ 44 h 406"/>
                <a:gd name="T22" fmla="*/ 0 w 722"/>
                <a:gd name="T23" fmla="*/ 362 h 406"/>
                <a:gd name="T24" fmla="*/ 0 w 722"/>
                <a:gd name="T25" fmla="*/ 362 h 406"/>
                <a:gd name="T26" fmla="*/ 0 w 722"/>
                <a:gd name="T27" fmla="*/ 370 h 406"/>
                <a:gd name="T28" fmla="*/ 2 w 722"/>
                <a:gd name="T29" fmla="*/ 378 h 406"/>
                <a:gd name="T30" fmla="*/ 8 w 722"/>
                <a:gd name="T31" fmla="*/ 386 h 406"/>
                <a:gd name="T32" fmla="*/ 12 w 722"/>
                <a:gd name="T33" fmla="*/ 394 h 406"/>
                <a:gd name="T34" fmla="*/ 20 w 722"/>
                <a:gd name="T35" fmla="*/ 398 h 406"/>
                <a:gd name="T36" fmla="*/ 26 w 722"/>
                <a:gd name="T37" fmla="*/ 402 h 406"/>
                <a:gd name="T38" fmla="*/ 36 w 722"/>
                <a:gd name="T39" fmla="*/ 406 h 406"/>
                <a:gd name="T40" fmla="*/ 44 w 722"/>
                <a:gd name="T41" fmla="*/ 406 h 406"/>
                <a:gd name="T42" fmla="*/ 678 w 722"/>
                <a:gd name="T43" fmla="*/ 406 h 406"/>
                <a:gd name="T44" fmla="*/ 678 w 722"/>
                <a:gd name="T45" fmla="*/ 406 h 406"/>
                <a:gd name="T46" fmla="*/ 686 w 722"/>
                <a:gd name="T47" fmla="*/ 406 h 406"/>
                <a:gd name="T48" fmla="*/ 696 w 722"/>
                <a:gd name="T49" fmla="*/ 402 h 406"/>
                <a:gd name="T50" fmla="*/ 702 w 722"/>
                <a:gd name="T51" fmla="*/ 398 h 406"/>
                <a:gd name="T52" fmla="*/ 710 w 722"/>
                <a:gd name="T53" fmla="*/ 394 h 406"/>
                <a:gd name="T54" fmla="*/ 716 w 722"/>
                <a:gd name="T55" fmla="*/ 386 h 406"/>
                <a:gd name="T56" fmla="*/ 720 w 722"/>
                <a:gd name="T57" fmla="*/ 378 h 406"/>
                <a:gd name="T58" fmla="*/ 722 w 722"/>
                <a:gd name="T59" fmla="*/ 370 h 406"/>
                <a:gd name="T60" fmla="*/ 722 w 722"/>
                <a:gd name="T61" fmla="*/ 362 h 406"/>
                <a:gd name="T62" fmla="*/ 722 w 722"/>
                <a:gd name="T63" fmla="*/ 44 h 406"/>
                <a:gd name="T64" fmla="*/ 722 w 722"/>
                <a:gd name="T65" fmla="*/ 44 h 406"/>
                <a:gd name="T66" fmla="*/ 722 w 722"/>
                <a:gd name="T67" fmla="*/ 36 h 406"/>
                <a:gd name="T68" fmla="*/ 720 w 722"/>
                <a:gd name="T69" fmla="*/ 28 h 406"/>
                <a:gd name="T70" fmla="*/ 716 w 722"/>
                <a:gd name="T71" fmla="*/ 20 h 406"/>
                <a:gd name="T72" fmla="*/ 710 w 722"/>
                <a:gd name="T73" fmla="*/ 12 h 406"/>
                <a:gd name="T74" fmla="*/ 702 w 722"/>
                <a:gd name="T75" fmla="*/ 8 h 406"/>
                <a:gd name="T76" fmla="*/ 696 w 722"/>
                <a:gd name="T77" fmla="*/ 4 h 406"/>
                <a:gd name="T78" fmla="*/ 686 w 722"/>
                <a:gd name="T79" fmla="*/ 0 h 406"/>
                <a:gd name="T80" fmla="*/ 678 w 722"/>
                <a:gd name="T81" fmla="*/ 0 h 406"/>
                <a:gd name="T82" fmla="*/ 678 w 722"/>
                <a:gd name="T8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2" h="406">
                  <a:moveTo>
                    <a:pt x="678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4"/>
                  </a:lnTo>
                  <a:lnTo>
                    <a:pt x="20" y="8"/>
                  </a:lnTo>
                  <a:lnTo>
                    <a:pt x="12" y="12"/>
                  </a:lnTo>
                  <a:lnTo>
                    <a:pt x="8" y="20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2" y="378"/>
                  </a:lnTo>
                  <a:lnTo>
                    <a:pt x="8" y="386"/>
                  </a:lnTo>
                  <a:lnTo>
                    <a:pt x="12" y="394"/>
                  </a:lnTo>
                  <a:lnTo>
                    <a:pt x="20" y="398"/>
                  </a:lnTo>
                  <a:lnTo>
                    <a:pt x="26" y="402"/>
                  </a:lnTo>
                  <a:lnTo>
                    <a:pt x="36" y="406"/>
                  </a:lnTo>
                  <a:lnTo>
                    <a:pt x="44" y="406"/>
                  </a:lnTo>
                  <a:lnTo>
                    <a:pt x="678" y="406"/>
                  </a:lnTo>
                  <a:lnTo>
                    <a:pt x="678" y="406"/>
                  </a:lnTo>
                  <a:lnTo>
                    <a:pt x="686" y="406"/>
                  </a:lnTo>
                  <a:lnTo>
                    <a:pt x="696" y="402"/>
                  </a:lnTo>
                  <a:lnTo>
                    <a:pt x="702" y="398"/>
                  </a:lnTo>
                  <a:lnTo>
                    <a:pt x="710" y="394"/>
                  </a:lnTo>
                  <a:lnTo>
                    <a:pt x="716" y="386"/>
                  </a:lnTo>
                  <a:lnTo>
                    <a:pt x="720" y="378"/>
                  </a:lnTo>
                  <a:lnTo>
                    <a:pt x="722" y="370"/>
                  </a:lnTo>
                  <a:lnTo>
                    <a:pt x="722" y="362"/>
                  </a:lnTo>
                  <a:lnTo>
                    <a:pt x="722" y="44"/>
                  </a:lnTo>
                  <a:lnTo>
                    <a:pt x="722" y="44"/>
                  </a:lnTo>
                  <a:lnTo>
                    <a:pt x="722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2"/>
                  </a:lnTo>
                  <a:lnTo>
                    <a:pt x="702" y="8"/>
                  </a:lnTo>
                  <a:lnTo>
                    <a:pt x="696" y="4"/>
                  </a:lnTo>
                  <a:lnTo>
                    <a:pt x="686" y="0"/>
                  </a:lnTo>
                  <a:lnTo>
                    <a:pt x="678" y="0"/>
                  </a:lnTo>
                  <a:lnTo>
                    <a:pt x="678" y="0"/>
                  </a:lnTo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Line 16"/>
            <p:cNvSpPr>
              <a:spLocks noChangeShapeType="1"/>
            </p:cNvSpPr>
            <p:nvPr/>
          </p:nvSpPr>
          <p:spPr bwMode="auto">
            <a:xfrm>
              <a:off x="9596879" y="540603"/>
              <a:ext cx="0" cy="0"/>
            </a:xfrm>
            <a:prstGeom prst="line">
              <a:avLst/>
            </a:prstGeom>
            <a:grpFill/>
            <a:ln w="9525">
              <a:solidFill>
                <a:srgbClr val="646464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9179856" y="361879"/>
              <a:ext cx="279305" cy="157060"/>
            </a:xfrm>
            <a:custGeom>
              <a:avLst/>
              <a:gdLst>
                <a:gd name="T0" fmla="*/ 44 w 722"/>
                <a:gd name="T1" fmla="*/ 406 h 406"/>
                <a:gd name="T2" fmla="*/ 678 w 722"/>
                <a:gd name="T3" fmla="*/ 406 h 406"/>
                <a:gd name="T4" fmla="*/ 678 w 722"/>
                <a:gd name="T5" fmla="*/ 406 h 406"/>
                <a:gd name="T6" fmla="*/ 686 w 722"/>
                <a:gd name="T7" fmla="*/ 406 h 406"/>
                <a:gd name="T8" fmla="*/ 696 w 722"/>
                <a:gd name="T9" fmla="*/ 404 h 406"/>
                <a:gd name="T10" fmla="*/ 702 w 722"/>
                <a:gd name="T11" fmla="*/ 400 h 406"/>
                <a:gd name="T12" fmla="*/ 710 w 722"/>
                <a:gd name="T13" fmla="*/ 394 h 406"/>
                <a:gd name="T14" fmla="*/ 716 w 722"/>
                <a:gd name="T15" fmla="*/ 386 h 406"/>
                <a:gd name="T16" fmla="*/ 720 w 722"/>
                <a:gd name="T17" fmla="*/ 380 h 406"/>
                <a:gd name="T18" fmla="*/ 722 w 722"/>
                <a:gd name="T19" fmla="*/ 370 h 406"/>
                <a:gd name="T20" fmla="*/ 722 w 722"/>
                <a:gd name="T21" fmla="*/ 362 h 406"/>
                <a:gd name="T22" fmla="*/ 722 w 722"/>
                <a:gd name="T23" fmla="*/ 46 h 406"/>
                <a:gd name="T24" fmla="*/ 722 w 722"/>
                <a:gd name="T25" fmla="*/ 46 h 406"/>
                <a:gd name="T26" fmla="*/ 722 w 722"/>
                <a:gd name="T27" fmla="*/ 36 h 406"/>
                <a:gd name="T28" fmla="*/ 720 w 722"/>
                <a:gd name="T29" fmla="*/ 28 h 406"/>
                <a:gd name="T30" fmla="*/ 716 w 722"/>
                <a:gd name="T31" fmla="*/ 20 h 406"/>
                <a:gd name="T32" fmla="*/ 710 w 722"/>
                <a:gd name="T33" fmla="*/ 14 h 406"/>
                <a:gd name="T34" fmla="*/ 702 w 722"/>
                <a:gd name="T35" fmla="*/ 8 h 406"/>
                <a:gd name="T36" fmla="*/ 696 w 722"/>
                <a:gd name="T37" fmla="*/ 4 h 406"/>
                <a:gd name="T38" fmla="*/ 686 w 722"/>
                <a:gd name="T39" fmla="*/ 0 h 406"/>
                <a:gd name="T40" fmla="*/ 678 w 722"/>
                <a:gd name="T41" fmla="*/ 0 h 406"/>
                <a:gd name="T42" fmla="*/ 44 w 722"/>
                <a:gd name="T43" fmla="*/ 0 h 406"/>
                <a:gd name="T44" fmla="*/ 44 w 722"/>
                <a:gd name="T45" fmla="*/ 0 h 406"/>
                <a:gd name="T46" fmla="*/ 36 w 722"/>
                <a:gd name="T47" fmla="*/ 0 h 406"/>
                <a:gd name="T48" fmla="*/ 26 w 722"/>
                <a:gd name="T49" fmla="*/ 4 h 406"/>
                <a:gd name="T50" fmla="*/ 20 w 722"/>
                <a:gd name="T51" fmla="*/ 8 h 406"/>
                <a:gd name="T52" fmla="*/ 12 w 722"/>
                <a:gd name="T53" fmla="*/ 14 h 406"/>
                <a:gd name="T54" fmla="*/ 6 w 722"/>
                <a:gd name="T55" fmla="*/ 20 h 406"/>
                <a:gd name="T56" fmla="*/ 2 w 722"/>
                <a:gd name="T57" fmla="*/ 28 h 406"/>
                <a:gd name="T58" fmla="*/ 0 w 722"/>
                <a:gd name="T59" fmla="*/ 36 h 406"/>
                <a:gd name="T60" fmla="*/ 0 w 722"/>
                <a:gd name="T61" fmla="*/ 46 h 406"/>
                <a:gd name="T62" fmla="*/ 0 w 722"/>
                <a:gd name="T63" fmla="*/ 362 h 406"/>
                <a:gd name="T64" fmla="*/ 0 w 722"/>
                <a:gd name="T65" fmla="*/ 362 h 406"/>
                <a:gd name="T66" fmla="*/ 0 w 722"/>
                <a:gd name="T67" fmla="*/ 370 h 406"/>
                <a:gd name="T68" fmla="*/ 2 w 722"/>
                <a:gd name="T69" fmla="*/ 380 h 406"/>
                <a:gd name="T70" fmla="*/ 6 w 722"/>
                <a:gd name="T71" fmla="*/ 386 h 406"/>
                <a:gd name="T72" fmla="*/ 12 w 722"/>
                <a:gd name="T73" fmla="*/ 394 h 406"/>
                <a:gd name="T74" fmla="*/ 20 w 722"/>
                <a:gd name="T75" fmla="*/ 400 h 406"/>
                <a:gd name="T76" fmla="*/ 26 w 722"/>
                <a:gd name="T77" fmla="*/ 404 h 406"/>
                <a:gd name="T78" fmla="*/ 36 w 722"/>
                <a:gd name="T79" fmla="*/ 406 h 406"/>
                <a:gd name="T80" fmla="*/ 44 w 722"/>
                <a:gd name="T81" fmla="*/ 406 h 406"/>
                <a:gd name="T82" fmla="*/ 44 w 722"/>
                <a:gd name="T83" fmla="*/ 406 h 406"/>
                <a:gd name="T84" fmla="*/ 44 w 722"/>
                <a:gd name="T85" fmla="*/ 406 h 406"/>
                <a:gd name="T86" fmla="*/ 44 w 722"/>
                <a:gd name="T87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2" h="406">
                  <a:moveTo>
                    <a:pt x="44" y="406"/>
                  </a:moveTo>
                  <a:lnTo>
                    <a:pt x="678" y="406"/>
                  </a:lnTo>
                  <a:lnTo>
                    <a:pt x="678" y="406"/>
                  </a:lnTo>
                  <a:lnTo>
                    <a:pt x="686" y="406"/>
                  </a:lnTo>
                  <a:lnTo>
                    <a:pt x="696" y="404"/>
                  </a:lnTo>
                  <a:lnTo>
                    <a:pt x="702" y="400"/>
                  </a:lnTo>
                  <a:lnTo>
                    <a:pt x="710" y="394"/>
                  </a:lnTo>
                  <a:lnTo>
                    <a:pt x="716" y="386"/>
                  </a:lnTo>
                  <a:lnTo>
                    <a:pt x="720" y="380"/>
                  </a:lnTo>
                  <a:lnTo>
                    <a:pt x="722" y="370"/>
                  </a:lnTo>
                  <a:lnTo>
                    <a:pt x="722" y="362"/>
                  </a:lnTo>
                  <a:lnTo>
                    <a:pt x="722" y="46"/>
                  </a:lnTo>
                  <a:lnTo>
                    <a:pt x="722" y="46"/>
                  </a:lnTo>
                  <a:lnTo>
                    <a:pt x="722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2" y="8"/>
                  </a:lnTo>
                  <a:lnTo>
                    <a:pt x="696" y="4"/>
                  </a:lnTo>
                  <a:lnTo>
                    <a:pt x="686" y="0"/>
                  </a:lnTo>
                  <a:lnTo>
                    <a:pt x="67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4"/>
                  </a:lnTo>
                  <a:lnTo>
                    <a:pt x="20" y="8"/>
                  </a:lnTo>
                  <a:lnTo>
                    <a:pt x="12" y="14"/>
                  </a:lnTo>
                  <a:lnTo>
                    <a:pt x="6" y="20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0" y="46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2" y="380"/>
                  </a:lnTo>
                  <a:lnTo>
                    <a:pt x="6" y="386"/>
                  </a:lnTo>
                  <a:lnTo>
                    <a:pt x="12" y="394"/>
                  </a:lnTo>
                  <a:lnTo>
                    <a:pt x="20" y="400"/>
                  </a:lnTo>
                  <a:lnTo>
                    <a:pt x="26" y="404"/>
                  </a:lnTo>
                  <a:lnTo>
                    <a:pt x="36" y="406"/>
                  </a:lnTo>
                  <a:lnTo>
                    <a:pt x="44" y="406"/>
                  </a:lnTo>
                  <a:lnTo>
                    <a:pt x="44" y="406"/>
                  </a:lnTo>
                  <a:close/>
                  <a:moveTo>
                    <a:pt x="44" y="406"/>
                  </a:moveTo>
                  <a:lnTo>
                    <a:pt x="44" y="406"/>
                  </a:lnTo>
                  <a:close/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9179856" y="361879"/>
              <a:ext cx="279305" cy="157060"/>
            </a:xfrm>
            <a:custGeom>
              <a:avLst/>
              <a:gdLst>
                <a:gd name="T0" fmla="*/ 44 w 722"/>
                <a:gd name="T1" fmla="*/ 406 h 406"/>
                <a:gd name="T2" fmla="*/ 678 w 722"/>
                <a:gd name="T3" fmla="*/ 406 h 406"/>
                <a:gd name="T4" fmla="*/ 678 w 722"/>
                <a:gd name="T5" fmla="*/ 406 h 406"/>
                <a:gd name="T6" fmla="*/ 686 w 722"/>
                <a:gd name="T7" fmla="*/ 406 h 406"/>
                <a:gd name="T8" fmla="*/ 696 w 722"/>
                <a:gd name="T9" fmla="*/ 404 h 406"/>
                <a:gd name="T10" fmla="*/ 702 w 722"/>
                <a:gd name="T11" fmla="*/ 400 h 406"/>
                <a:gd name="T12" fmla="*/ 710 w 722"/>
                <a:gd name="T13" fmla="*/ 394 h 406"/>
                <a:gd name="T14" fmla="*/ 716 w 722"/>
                <a:gd name="T15" fmla="*/ 386 h 406"/>
                <a:gd name="T16" fmla="*/ 720 w 722"/>
                <a:gd name="T17" fmla="*/ 380 h 406"/>
                <a:gd name="T18" fmla="*/ 722 w 722"/>
                <a:gd name="T19" fmla="*/ 370 h 406"/>
                <a:gd name="T20" fmla="*/ 722 w 722"/>
                <a:gd name="T21" fmla="*/ 362 h 406"/>
                <a:gd name="T22" fmla="*/ 722 w 722"/>
                <a:gd name="T23" fmla="*/ 46 h 406"/>
                <a:gd name="T24" fmla="*/ 722 w 722"/>
                <a:gd name="T25" fmla="*/ 46 h 406"/>
                <a:gd name="T26" fmla="*/ 722 w 722"/>
                <a:gd name="T27" fmla="*/ 36 h 406"/>
                <a:gd name="T28" fmla="*/ 720 w 722"/>
                <a:gd name="T29" fmla="*/ 28 h 406"/>
                <a:gd name="T30" fmla="*/ 716 w 722"/>
                <a:gd name="T31" fmla="*/ 20 h 406"/>
                <a:gd name="T32" fmla="*/ 710 w 722"/>
                <a:gd name="T33" fmla="*/ 14 h 406"/>
                <a:gd name="T34" fmla="*/ 702 w 722"/>
                <a:gd name="T35" fmla="*/ 8 h 406"/>
                <a:gd name="T36" fmla="*/ 696 w 722"/>
                <a:gd name="T37" fmla="*/ 4 h 406"/>
                <a:gd name="T38" fmla="*/ 686 w 722"/>
                <a:gd name="T39" fmla="*/ 0 h 406"/>
                <a:gd name="T40" fmla="*/ 678 w 722"/>
                <a:gd name="T41" fmla="*/ 0 h 406"/>
                <a:gd name="T42" fmla="*/ 44 w 722"/>
                <a:gd name="T43" fmla="*/ 0 h 406"/>
                <a:gd name="T44" fmla="*/ 44 w 722"/>
                <a:gd name="T45" fmla="*/ 0 h 406"/>
                <a:gd name="T46" fmla="*/ 36 w 722"/>
                <a:gd name="T47" fmla="*/ 0 h 406"/>
                <a:gd name="T48" fmla="*/ 26 w 722"/>
                <a:gd name="T49" fmla="*/ 4 h 406"/>
                <a:gd name="T50" fmla="*/ 20 w 722"/>
                <a:gd name="T51" fmla="*/ 8 h 406"/>
                <a:gd name="T52" fmla="*/ 12 w 722"/>
                <a:gd name="T53" fmla="*/ 14 h 406"/>
                <a:gd name="T54" fmla="*/ 6 w 722"/>
                <a:gd name="T55" fmla="*/ 20 h 406"/>
                <a:gd name="T56" fmla="*/ 2 w 722"/>
                <a:gd name="T57" fmla="*/ 28 h 406"/>
                <a:gd name="T58" fmla="*/ 0 w 722"/>
                <a:gd name="T59" fmla="*/ 36 h 406"/>
                <a:gd name="T60" fmla="*/ 0 w 722"/>
                <a:gd name="T61" fmla="*/ 46 h 406"/>
                <a:gd name="T62" fmla="*/ 0 w 722"/>
                <a:gd name="T63" fmla="*/ 362 h 406"/>
                <a:gd name="T64" fmla="*/ 0 w 722"/>
                <a:gd name="T65" fmla="*/ 362 h 406"/>
                <a:gd name="T66" fmla="*/ 0 w 722"/>
                <a:gd name="T67" fmla="*/ 370 h 406"/>
                <a:gd name="T68" fmla="*/ 2 w 722"/>
                <a:gd name="T69" fmla="*/ 380 h 406"/>
                <a:gd name="T70" fmla="*/ 6 w 722"/>
                <a:gd name="T71" fmla="*/ 386 h 406"/>
                <a:gd name="T72" fmla="*/ 12 w 722"/>
                <a:gd name="T73" fmla="*/ 394 h 406"/>
                <a:gd name="T74" fmla="*/ 20 w 722"/>
                <a:gd name="T75" fmla="*/ 400 h 406"/>
                <a:gd name="T76" fmla="*/ 26 w 722"/>
                <a:gd name="T77" fmla="*/ 404 h 406"/>
                <a:gd name="T78" fmla="*/ 36 w 722"/>
                <a:gd name="T79" fmla="*/ 406 h 406"/>
                <a:gd name="T80" fmla="*/ 44 w 722"/>
                <a:gd name="T81" fmla="*/ 406 h 406"/>
                <a:gd name="T82" fmla="*/ 44 w 722"/>
                <a:gd name="T8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2" h="406">
                  <a:moveTo>
                    <a:pt x="44" y="406"/>
                  </a:moveTo>
                  <a:lnTo>
                    <a:pt x="678" y="406"/>
                  </a:lnTo>
                  <a:lnTo>
                    <a:pt x="678" y="406"/>
                  </a:lnTo>
                  <a:lnTo>
                    <a:pt x="686" y="406"/>
                  </a:lnTo>
                  <a:lnTo>
                    <a:pt x="696" y="404"/>
                  </a:lnTo>
                  <a:lnTo>
                    <a:pt x="702" y="400"/>
                  </a:lnTo>
                  <a:lnTo>
                    <a:pt x="710" y="394"/>
                  </a:lnTo>
                  <a:lnTo>
                    <a:pt x="716" y="386"/>
                  </a:lnTo>
                  <a:lnTo>
                    <a:pt x="720" y="380"/>
                  </a:lnTo>
                  <a:lnTo>
                    <a:pt x="722" y="370"/>
                  </a:lnTo>
                  <a:lnTo>
                    <a:pt x="722" y="362"/>
                  </a:lnTo>
                  <a:lnTo>
                    <a:pt x="722" y="46"/>
                  </a:lnTo>
                  <a:lnTo>
                    <a:pt x="722" y="46"/>
                  </a:lnTo>
                  <a:lnTo>
                    <a:pt x="722" y="36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2" y="8"/>
                  </a:lnTo>
                  <a:lnTo>
                    <a:pt x="696" y="4"/>
                  </a:lnTo>
                  <a:lnTo>
                    <a:pt x="686" y="0"/>
                  </a:lnTo>
                  <a:lnTo>
                    <a:pt x="67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4"/>
                  </a:lnTo>
                  <a:lnTo>
                    <a:pt x="20" y="8"/>
                  </a:lnTo>
                  <a:lnTo>
                    <a:pt x="12" y="14"/>
                  </a:lnTo>
                  <a:lnTo>
                    <a:pt x="6" y="20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0" y="46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2" y="380"/>
                  </a:lnTo>
                  <a:lnTo>
                    <a:pt x="6" y="386"/>
                  </a:lnTo>
                  <a:lnTo>
                    <a:pt x="12" y="394"/>
                  </a:lnTo>
                  <a:lnTo>
                    <a:pt x="20" y="400"/>
                  </a:lnTo>
                  <a:lnTo>
                    <a:pt x="26" y="404"/>
                  </a:lnTo>
                  <a:lnTo>
                    <a:pt x="36" y="406"/>
                  </a:lnTo>
                  <a:lnTo>
                    <a:pt x="44" y="406"/>
                  </a:lnTo>
                  <a:lnTo>
                    <a:pt x="44" y="406"/>
                  </a:lnTo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Line 19"/>
            <p:cNvSpPr>
              <a:spLocks noChangeShapeType="1"/>
            </p:cNvSpPr>
            <p:nvPr/>
          </p:nvSpPr>
          <p:spPr bwMode="auto">
            <a:xfrm>
              <a:off x="9196877" y="518939"/>
              <a:ext cx="0" cy="0"/>
            </a:xfrm>
            <a:prstGeom prst="line">
              <a:avLst/>
            </a:prstGeom>
            <a:grpFill/>
            <a:ln w="9525">
              <a:solidFill>
                <a:srgbClr val="646464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20"/>
            <p:cNvSpPr>
              <a:spLocks noEditPoints="1"/>
            </p:cNvSpPr>
            <p:nvPr/>
          </p:nvSpPr>
          <p:spPr bwMode="auto">
            <a:xfrm>
              <a:off x="9184498" y="718553"/>
              <a:ext cx="280078" cy="157834"/>
            </a:xfrm>
            <a:custGeom>
              <a:avLst/>
              <a:gdLst>
                <a:gd name="T0" fmla="*/ 0 w 724"/>
                <a:gd name="T1" fmla="*/ 46 h 408"/>
                <a:gd name="T2" fmla="*/ 0 w 724"/>
                <a:gd name="T3" fmla="*/ 362 h 408"/>
                <a:gd name="T4" fmla="*/ 0 w 724"/>
                <a:gd name="T5" fmla="*/ 362 h 408"/>
                <a:gd name="T6" fmla="*/ 2 w 724"/>
                <a:gd name="T7" fmla="*/ 372 h 408"/>
                <a:gd name="T8" fmla="*/ 4 w 724"/>
                <a:gd name="T9" fmla="*/ 380 h 408"/>
                <a:gd name="T10" fmla="*/ 8 w 724"/>
                <a:gd name="T11" fmla="*/ 388 h 408"/>
                <a:gd name="T12" fmla="*/ 14 w 724"/>
                <a:gd name="T13" fmla="*/ 394 h 408"/>
                <a:gd name="T14" fmla="*/ 20 w 724"/>
                <a:gd name="T15" fmla="*/ 400 h 408"/>
                <a:gd name="T16" fmla="*/ 28 w 724"/>
                <a:gd name="T17" fmla="*/ 404 h 408"/>
                <a:gd name="T18" fmla="*/ 36 w 724"/>
                <a:gd name="T19" fmla="*/ 406 h 408"/>
                <a:gd name="T20" fmla="*/ 46 w 724"/>
                <a:gd name="T21" fmla="*/ 408 h 408"/>
                <a:gd name="T22" fmla="*/ 678 w 724"/>
                <a:gd name="T23" fmla="*/ 408 h 408"/>
                <a:gd name="T24" fmla="*/ 678 w 724"/>
                <a:gd name="T25" fmla="*/ 408 h 408"/>
                <a:gd name="T26" fmla="*/ 688 w 724"/>
                <a:gd name="T27" fmla="*/ 406 h 408"/>
                <a:gd name="T28" fmla="*/ 696 w 724"/>
                <a:gd name="T29" fmla="*/ 404 h 408"/>
                <a:gd name="T30" fmla="*/ 704 w 724"/>
                <a:gd name="T31" fmla="*/ 400 h 408"/>
                <a:gd name="T32" fmla="*/ 710 w 724"/>
                <a:gd name="T33" fmla="*/ 394 h 408"/>
                <a:gd name="T34" fmla="*/ 716 w 724"/>
                <a:gd name="T35" fmla="*/ 388 h 408"/>
                <a:gd name="T36" fmla="*/ 720 w 724"/>
                <a:gd name="T37" fmla="*/ 380 h 408"/>
                <a:gd name="T38" fmla="*/ 722 w 724"/>
                <a:gd name="T39" fmla="*/ 372 h 408"/>
                <a:gd name="T40" fmla="*/ 724 w 724"/>
                <a:gd name="T41" fmla="*/ 362 h 408"/>
                <a:gd name="T42" fmla="*/ 724 w 724"/>
                <a:gd name="T43" fmla="*/ 46 h 408"/>
                <a:gd name="T44" fmla="*/ 724 w 724"/>
                <a:gd name="T45" fmla="*/ 46 h 408"/>
                <a:gd name="T46" fmla="*/ 722 w 724"/>
                <a:gd name="T47" fmla="*/ 38 h 408"/>
                <a:gd name="T48" fmla="*/ 720 w 724"/>
                <a:gd name="T49" fmla="*/ 28 h 408"/>
                <a:gd name="T50" fmla="*/ 716 w 724"/>
                <a:gd name="T51" fmla="*/ 20 h 408"/>
                <a:gd name="T52" fmla="*/ 710 w 724"/>
                <a:gd name="T53" fmla="*/ 14 h 408"/>
                <a:gd name="T54" fmla="*/ 704 w 724"/>
                <a:gd name="T55" fmla="*/ 8 h 408"/>
                <a:gd name="T56" fmla="*/ 696 w 724"/>
                <a:gd name="T57" fmla="*/ 4 h 408"/>
                <a:gd name="T58" fmla="*/ 688 w 724"/>
                <a:gd name="T59" fmla="*/ 2 h 408"/>
                <a:gd name="T60" fmla="*/ 678 w 724"/>
                <a:gd name="T61" fmla="*/ 0 h 408"/>
                <a:gd name="T62" fmla="*/ 46 w 724"/>
                <a:gd name="T63" fmla="*/ 0 h 408"/>
                <a:gd name="T64" fmla="*/ 46 w 724"/>
                <a:gd name="T65" fmla="*/ 0 h 408"/>
                <a:gd name="T66" fmla="*/ 36 w 724"/>
                <a:gd name="T67" fmla="*/ 2 h 408"/>
                <a:gd name="T68" fmla="*/ 28 w 724"/>
                <a:gd name="T69" fmla="*/ 4 h 408"/>
                <a:gd name="T70" fmla="*/ 20 w 724"/>
                <a:gd name="T71" fmla="*/ 8 h 408"/>
                <a:gd name="T72" fmla="*/ 14 w 724"/>
                <a:gd name="T73" fmla="*/ 14 h 408"/>
                <a:gd name="T74" fmla="*/ 8 w 724"/>
                <a:gd name="T75" fmla="*/ 20 h 408"/>
                <a:gd name="T76" fmla="*/ 4 w 724"/>
                <a:gd name="T77" fmla="*/ 28 h 408"/>
                <a:gd name="T78" fmla="*/ 2 w 724"/>
                <a:gd name="T79" fmla="*/ 38 h 408"/>
                <a:gd name="T80" fmla="*/ 0 w 724"/>
                <a:gd name="T81" fmla="*/ 46 h 408"/>
                <a:gd name="T82" fmla="*/ 0 w 724"/>
                <a:gd name="T83" fmla="*/ 46 h 408"/>
                <a:gd name="T84" fmla="*/ 0 w 724"/>
                <a:gd name="T85" fmla="*/ 46 h 408"/>
                <a:gd name="T86" fmla="*/ 0 w 724"/>
                <a:gd name="T87" fmla="*/ 4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4" h="408">
                  <a:moveTo>
                    <a:pt x="0" y="46"/>
                  </a:moveTo>
                  <a:lnTo>
                    <a:pt x="0" y="362"/>
                  </a:lnTo>
                  <a:lnTo>
                    <a:pt x="0" y="362"/>
                  </a:lnTo>
                  <a:lnTo>
                    <a:pt x="2" y="372"/>
                  </a:lnTo>
                  <a:lnTo>
                    <a:pt x="4" y="380"/>
                  </a:lnTo>
                  <a:lnTo>
                    <a:pt x="8" y="388"/>
                  </a:lnTo>
                  <a:lnTo>
                    <a:pt x="14" y="394"/>
                  </a:lnTo>
                  <a:lnTo>
                    <a:pt x="20" y="400"/>
                  </a:lnTo>
                  <a:lnTo>
                    <a:pt x="28" y="404"/>
                  </a:lnTo>
                  <a:lnTo>
                    <a:pt x="36" y="406"/>
                  </a:lnTo>
                  <a:lnTo>
                    <a:pt x="46" y="408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88" y="406"/>
                  </a:lnTo>
                  <a:lnTo>
                    <a:pt x="696" y="404"/>
                  </a:lnTo>
                  <a:lnTo>
                    <a:pt x="704" y="400"/>
                  </a:lnTo>
                  <a:lnTo>
                    <a:pt x="710" y="394"/>
                  </a:lnTo>
                  <a:lnTo>
                    <a:pt x="716" y="388"/>
                  </a:lnTo>
                  <a:lnTo>
                    <a:pt x="720" y="380"/>
                  </a:lnTo>
                  <a:lnTo>
                    <a:pt x="722" y="372"/>
                  </a:lnTo>
                  <a:lnTo>
                    <a:pt x="724" y="362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22" y="38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4" y="8"/>
                  </a:lnTo>
                  <a:lnTo>
                    <a:pt x="696" y="4"/>
                  </a:lnTo>
                  <a:lnTo>
                    <a:pt x="688" y="2"/>
                  </a:lnTo>
                  <a:lnTo>
                    <a:pt x="67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46"/>
                  </a:lnTo>
                  <a:close/>
                  <a:moveTo>
                    <a:pt x="0" y="46"/>
                  </a:moveTo>
                  <a:lnTo>
                    <a:pt x="0" y="46"/>
                  </a:lnTo>
                  <a:close/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9184498" y="718553"/>
              <a:ext cx="280078" cy="157834"/>
            </a:xfrm>
            <a:custGeom>
              <a:avLst/>
              <a:gdLst>
                <a:gd name="T0" fmla="*/ 0 w 724"/>
                <a:gd name="T1" fmla="*/ 46 h 408"/>
                <a:gd name="T2" fmla="*/ 0 w 724"/>
                <a:gd name="T3" fmla="*/ 362 h 408"/>
                <a:gd name="T4" fmla="*/ 0 w 724"/>
                <a:gd name="T5" fmla="*/ 362 h 408"/>
                <a:gd name="T6" fmla="*/ 2 w 724"/>
                <a:gd name="T7" fmla="*/ 372 h 408"/>
                <a:gd name="T8" fmla="*/ 4 w 724"/>
                <a:gd name="T9" fmla="*/ 380 h 408"/>
                <a:gd name="T10" fmla="*/ 8 w 724"/>
                <a:gd name="T11" fmla="*/ 388 h 408"/>
                <a:gd name="T12" fmla="*/ 14 w 724"/>
                <a:gd name="T13" fmla="*/ 394 h 408"/>
                <a:gd name="T14" fmla="*/ 20 w 724"/>
                <a:gd name="T15" fmla="*/ 400 h 408"/>
                <a:gd name="T16" fmla="*/ 28 w 724"/>
                <a:gd name="T17" fmla="*/ 404 h 408"/>
                <a:gd name="T18" fmla="*/ 36 w 724"/>
                <a:gd name="T19" fmla="*/ 406 h 408"/>
                <a:gd name="T20" fmla="*/ 46 w 724"/>
                <a:gd name="T21" fmla="*/ 408 h 408"/>
                <a:gd name="T22" fmla="*/ 678 w 724"/>
                <a:gd name="T23" fmla="*/ 408 h 408"/>
                <a:gd name="T24" fmla="*/ 678 w 724"/>
                <a:gd name="T25" fmla="*/ 408 h 408"/>
                <a:gd name="T26" fmla="*/ 688 w 724"/>
                <a:gd name="T27" fmla="*/ 406 h 408"/>
                <a:gd name="T28" fmla="*/ 696 w 724"/>
                <a:gd name="T29" fmla="*/ 404 h 408"/>
                <a:gd name="T30" fmla="*/ 704 w 724"/>
                <a:gd name="T31" fmla="*/ 400 h 408"/>
                <a:gd name="T32" fmla="*/ 710 w 724"/>
                <a:gd name="T33" fmla="*/ 394 h 408"/>
                <a:gd name="T34" fmla="*/ 716 w 724"/>
                <a:gd name="T35" fmla="*/ 388 h 408"/>
                <a:gd name="T36" fmla="*/ 720 w 724"/>
                <a:gd name="T37" fmla="*/ 380 h 408"/>
                <a:gd name="T38" fmla="*/ 722 w 724"/>
                <a:gd name="T39" fmla="*/ 372 h 408"/>
                <a:gd name="T40" fmla="*/ 724 w 724"/>
                <a:gd name="T41" fmla="*/ 362 h 408"/>
                <a:gd name="T42" fmla="*/ 724 w 724"/>
                <a:gd name="T43" fmla="*/ 46 h 408"/>
                <a:gd name="T44" fmla="*/ 724 w 724"/>
                <a:gd name="T45" fmla="*/ 46 h 408"/>
                <a:gd name="T46" fmla="*/ 722 w 724"/>
                <a:gd name="T47" fmla="*/ 38 h 408"/>
                <a:gd name="T48" fmla="*/ 720 w 724"/>
                <a:gd name="T49" fmla="*/ 28 h 408"/>
                <a:gd name="T50" fmla="*/ 716 w 724"/>
                <a:gd name="T51" fmla="*/ 20 h 408"/>
                <a:gd name="T52" fmla="*/ 710 w 724"/>
                <a:gd name="T53" fmla="*/ 14 h 408"/>
                <a:gd name="T54" fmla="*/ 704 w 724"/>
                <a:gd name="T55" fmla="*/ 8 h 408"/>
                <a:gd name="T56" fmla="*/ 696 w 724"/>
                <a:gd name="T57" fmla="*/ 4 h 408"/>
                <a:gd name="T58" fmla="*/ 688 w 724"/>
                <a:gd name="T59" fmla="*/ 2 h 408"/>
                <a:gd name="T60" fmla="*/ 678 w 724"/>
                <a:gd name="T61" fmla="*/ 0 h 408"/>
                <a:gd name="T62" fmla="*/ 46 w 724"/>
                <a:gd name="T63" fmla="*/ 0 h 408"/>
                <a:gd name="T64" fmla="*/ 46 w 724"/>
                <a:gd name="T65" fmla="*/ 0 h 408"/>
                <a:gd name="T66" fmla="*/ 36 w 724"/>
                <a:gd name="T67" fmla="*/ 2 h 408"/>
                <a:gd name="T68" fmla="*/ 28 w 724"/>
                <a:gd name="T69" fmla="*/ 4 h 408"/>
                <a:gd name="T70" fmla="*/ 20 w 724"/>
                <a:gd name="T71" fmla="*/ 8 h 408"/>
                <a:gd name="T72" fmla="*/ 14 w 724"/>
                <a:gd name="T73" fmla="*/ 14 h 408"/>
                <a:gd name="T74" fmla="*/ 8 w 724"/>
                <a:gd name="T75" fmla="*/ 20 h 408"/>
                <a:gd name="T76" fmla="*/ 4 w 724"/>
                <a:gd name="T77" fmla="*/ 28 h 408"/>
                <a:gd name="T78" fmla="*/ 2 w 724"/>
                <a:gd name="T79" fmla="*/ 38 h 408"/>
                <a:gd name="T80" fmla="*/ 0 w 724"/>
                <a:gd name="T81" fmla="*/ 46 h 408"/>
                <a:gd name="T82" fmla="*/ 0 w 724"/>
                <a:gd name="T83" fmla="*/ 4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4" h="408">
                  <a:moveTo>
                    <a:pt x="0" y="46"/>
                  </a:moveTo>
                  <a:lnTo>
                    <a:pt x="0" y="362"/>
                  </a:lnTo>
                  <a:lnTo>
                    <a:pt x="0" y="362"/>
                  </a:lnTo>
                  <a:lnTo>
                    <a:pt x="2" y="372"/>
                  </a:lnTo>
                  <a:lnTo>
                    <a:pt x="4" y="380"/>
                  </a:lnTo>
                  <a:lnTo>
                    <a:pt x="8" y="388"/>
                  </a:lnTo>
                  <a:lnTo>
                    <a:pt x="14" y="394"/>
                  </a:lnTo>
                  <a:lnTo>
                    <a:pt x="20" y="400"/>
                  </a:lnTo>
                  <a:lnTo>
                    <a:pt x="28" y="404"/>
                  </a:lnTo>
                  <a:lnTo>
                    <a:pt x="36" y="406"/>
                  </a:lnTo>
                  <a:lnTo>
                    <a:pt x="46" y="408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88" y="406"/>
                  </a:lnTo>
                  <a:lnTo>
                    <a:pt x="696" y="404"/>
                  </a:lnTo>
                  <a:lnTo>
                    <a:pt x="704" y="400"/>
                  </a:lnTo>
                  <a:lnTo>
                    <a:pt x="710" y="394"/>
                  </a:lnTo>
                  <a:lnTo>
                    <a:pt x="716" y="388"/>
                  </a:lnTo>
                  <a:lnTo>
                    <a:pt x="720" y="380"/>
                  </a:lnTo>
                  <a:lnTo>
                    <a:pt x="722" y="372"/>
                  </a:lnTo>
                  <a:lnTo>
                    <a:pt x="724" y="362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22" y="38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4" y="8"/>
                  </a:lnTo>
                  <a:lnTo>
                    <a:pt x="696" y="4"/>
                  </a:lnTo>
                  <a:lnTo>
                    <a:pt x="688" y="2"/>
                  </a:lnTo>
                  <a:lnTo>
                    <a:pt x="67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46"/>
                  </a:lnTo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Line 22"/>
            <p:cNvSpPr>
              <a:spLocks noChangeShapeType="1"/>
            </p:cNvSpPr>
            <p:nvPr/>
          </p:nvSpPr>
          <p:spPr bwMode="auto">
            <a:xfrm>
              <a:off x="9184498" y="736348"/>
              <a:ext cx="0" cy="0"/>
            </a:xfrm>
            <a:prstGeom prst="line">
              <a:avLst/>
            </a:prstGeom>
            <a:grpFill/>
            <a:ln w="9525">
              <a:solidFill>
                <a:srgbClr val="646464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23"/>
            <p:cNvSpPr>
              <a:spLocks noEditPoints="1"/>
            </p:cNvSpPr>
            <p:nvPr/>
          </p:nvSpPr>
          <p:spPr bwMode="auto">
            <a:xfrm>
              <a:off x="8878888" y="718553"/>
              <a:ext cx="280078" cy="157834"/>
            </a:xfrm>
            <a:custGeom>
              <a:avLst/>
              <a:gdLst>
                <a:gd name="T0" fmla="*/ 724 w 724"/>
                <a:gd name="T1" fmla="*/ 362 h 408"/>
                <a:gd name="T2" fmla="*/ 724 w 724"/>
                <a:gd name="T3" fmla="*/ 46 h 408"/>
                <a:gd name="T4" fmla="*/ 724 w 724"/>
                <a:gd name="T5" fmla="*/ 46 h 408"/>
                <a:gd name="T6" fmla="*/ 722 w 724"/>
                <a:gd name="T7" fmla="*/ 38 h 408"/>
                <a:gd name="T8" fmla="*/ 720 w 724"/>
                <a:gd name="T9" fmla="*/ 28 h 408"/>
                <a:gd name="T10" fmla="*/ 716 w 724"/>
                <a:gd name="T11" fmla="*/ 20 h 408"/>
                <a:gd name="T12" fmla="*/ 710 w 724"/>
                <a:gd name="T13" fmla="*/ 14 h 408"/>
                <a:gd name="T14" fmla="*/ 704 w 724"/>
                <a:gd name="T15" fmla="*/ 8 h 408"/>
                <a:gd name="T16" fmla="*/ 696 w 724"/>
                <a:gd name="T17" fmla="*/ 4 h 408"/>
                <a:gd name="T18" fmla="*/ 688 w 724"/>
                <a:gd name="T19" fmla="*/ 2 h 408"/>
                <a:gd name="T20" fmla="*/ 678 w 724"/>
                <a:gd name="T21" fmla="*/ 0 h 408"/>
                <a:gd name="T22" fmla="*/ 46 w 724"/>
                <a:gd name="T23" fmla="*/ 0 h 408"/>
                <a:gd name="T24" fmla="*/ 46 w 724"/>
                <a:gd name="T25" fmla="*/ 0 h 408"/>
                <a:gd name="T26" fmla="*/ 36 w 724"/>
                <a:gd name="T27" fmla="*/ 2 h 408"/>
                <a:gd name="T28" fmla="*/ 28 w 724"/>
                <a:gd name="T29" fmla="*/ 4 h 408"/>
                <a:gd name="T30" fmla="*/ 20 w 724"/>
                <a:gd name="T31" fmla="*/ 8 h 408"/>
                <a:gd name="T32" fmla="*/ 14 w 724"/>
                <a:gd name="T33" fmla="*/ 14 h 408"/>
                <a:gd name="T34" fmla="*/ 8 w 724"/>
                <a:gd name="T35" fmla="*/ 20 h 408"/>
                <a:gd name="T36" fmla="*/ 4 w 724"/>
                <a:gd name="T37" fmla="*/ 28 h 408"/>
                <a:gd name="T38" fmla="*/ 0 w 724"/>
                <a:gd name="T39" fmla="*/ 38 h 408"/>
                <a:gd name="T40" fmla="*/ 0 w 724"/>
                <a:gd name="T41" fmla="*/ 46 h 408"/>
                <a:gd name="T42" fmla="*/ 0 w 724"/>
                <a:gd name="T43" fmla="*/ 362 h 408"/>
                <a:gd name="T44" fmla="*/ 0 w 724"/>
                <a:gd name="T45" fmla="*/ 362 h 408"/>
                <a:gd name="T46" fmla="*/ 0 w 724"/>
                <a:gd name="T47" fmla="*/ 372 h 408"/>
                <a:gd name="T48" fmla="*/ 4 w 724"/>
                <a:gd name="T49" fmla="*/ 380 h 408"/>
                <a:gd name="T50" fmla="*/ 8 w 724"/>
                <a:gd name="T51" fmla="*/ 388 h 408"/>
                <a:gd name="T52" fmla="*/ 14 w 724"/>
                <a:gd name="T53" fmla="*/ 394 h 408"/>
                <a:gd name="T54" fmla="*/ 20 w 724"/>
                <a:gd name="T55" fmla="*/ 400 h 408"/>
                <a:gd name="T56" fmla="*/ 28 w 724"/>
                <a:gd name="T57" fmla="*/ 404 h 408"/>
                <a:gd name="T58" fmla="*/ 36 w 724"/>
                <a:gd name="T59" fmla="*/ 406 h 408"/>
                <a:gd name="T60" fmla="*/ 46 w 724"/>
                <a:gd name="T61" fmla="*/ 408 h 408"/>
                <a:gd name="T62" fmla="*/ 678 w 724"/>
                <a:gd name="T63" fmla="*/ 408 h 408"/>
                <a:gd name="T64" fmla="*/ 678 w 724"/>
                <a:gd name="T65" fmla="*/ 408 h 408"/>
                <a:gd name="T66" fmla="*/ 688 w 724"/>
                <a:gd name="T67" fmla="*/ 406 h 408"/>
                <a:gd name="T68" fmla="*/ 696 w 724"/>
                <a:gd name="T69" fmla="*/ 404 h 408"/>
                <a:gd name="T70" fmla="*/ 704 w 724"/>
                <a:gd name="T71" fmla="*/ 400 h 408"/>
                <a:gd name="T72" fmla="*/ 710 w 724"/>
                <a:gd name="T73" fmla="*/ 394 h 408"/>
                <a:gd name="T74" fmla="*/ 716 w 724"/>
                <a:gd name="T75" fmla="*/ 388 h 408"/>
                <a:gd name="T76" fmla="*/ 720 w 724"/>
                <a:gd name="T77" fmla="*/ 380 h 408"/>
                <a:gd name="T78" fmla="*/ 722 w 724"/>
                <a:gd name="T79" fmla="*/ 372 h 408"/>
                <a:gd name="T80" fmla="*/ 724 w 724"/>
                <a:gd name="T81" fmla="*/ 362 h 408"/>
                <a:gd name="T82" fmla="*/ 724 w 724"/>
                <a:gd name="T83" fmla="*/ 362 h 408"/>
                <a:gd name="T84" fmla="*/ 724 w 724"/>
                <a:gd name="T85" fmla="*/ 362 h 408"/>
                <a:gd name="T86" fmla="*/ 724 w 724"/>
                <a:gd name="T87" fmla="*/ 36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4" h="408">
                  <a:moveTo>
                    <a:pt x="724" y="362"/>
                  </a:moveTo>
                  <a:lnTo>
                    <a:pt x="724" y="46"/>
                  </a:lnTo>
                  <a:lnTo>
                    <a:pt x="724" y="46"/>
                  </a:lnTo>
                  <a:lnTo>
                    <a:pt x="722" y="38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4" y="8"/>
                  </a:lnTo>
                  <a:lnTo>
                    <a:pt x="696" y="4"/>
                  </a:lnTo>
                  <a:lnTo>
                    <a:pt x="688" y="2"/>
                  </a:lnTo>
                  <a:lnTo>
                    <a:pt x="67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72"/>
                  </a:lnTo>
                  <a:lnTo>
                    <a:pt x="4" y="380"/>
                  </a:lnTo>
                  <a:lnTo>
                    <a:pt x="8" y="388"/>
                  </a:lnTo>
                  <a:lnTo>
                    <a:pt x="14" y="394"/>
                  </a:lnTo>
                  <a:lnTo>
                    <a:pt x="20" y="400"/>
                  </a:lnTo>
                  <a:lnTo>
                    <a:pt x="28" y="404"/>
                  </a:lnTo>
                  <a:lnTo>
                    <a:pt x="36" y="406"/>
                  </a:lnTo>
                  <a:lnTo>
                    <a:pt x="46" y="408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88" y="406"/>
                  </a:lnTo>
                  <a:lnTo>
                    <a:pt x="696" y="404"/>
                  </a:lnTo>
                  <a:lnTo>
                    <a:pt x="704" y="400"/>
                  </a:lnTo>
                  <a:lnTo>
                    <a:pt x="710" y="394"/>
                  </a:lnTo>
                  <a:lnTo>
                    <a:pt x="716" y="388"/>
                  </a:lnTo>
                  <a:lnTo>
                    <a:pt x="720" y="380"/>
                  </a:lnTo>
                  <a:lnTo>
                    <a:pt x="722" y="372"/>
                  </a:lnTo>
                  <a:lnTo>
                    <a:pt x="724" y="362"/>
                  </a:lnTo>
                  <a:lnTo>
                    <a:pt x="724" y="362"/>
                  </a:lnTo>
                  <a:close/>
                  <a:moveTo>
                    <a:pt x="724" y="362"/>
                  </a:moveTo>
                  <a:lnTo>
                    <a:pt x="724" y="362"/>
                  </a:lnTo>
                  <a:close/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24"/>
            <p:cNvSpPr>
              <a:spLocks/>
            </p:cNvSpPr>
            <p:nvPr/>
          </p:nvSpPr>
          <p:spPr bwMode="auto">
            <a:xfrm>
              <a:off x="8878888" y="718553"/>
              <a:ext cx="280078" cy="157834"/>
            </a:xfrm>
            <a:custGeom>
              <a:avLst/>
              <a:gdLst>
                <a:gd name="T0" fmla="*/ 724 w 724"/>
                <a:gd name="T1" fmla="*/ 362 h 408"/>
                <a:gd name="T2" fmla="*/ 724 w 724"/>
                <a:gd name="T3" fmla="*/ 46 h 408"/>
                <a:gd name="T4" fmla="*/ 724 w 724"/>
                <a:gd name="T5" fmla="*/ 46 h 408"/>
                <a:gd name="T6" fmla="*/ 722 w 724"/>
                <a:gd name="T7" fmla="*/ 38 h 408"/>
                <a:gd name="T8" fmla="*/ 720 w 724"/>
                <a:gd name="T9" fmla="*/ 28 h 408"/>
                <a:gd name="T10" fmla="*/ 716 w 724"/>
                <a:gd name="T11" fmla="*/ 20 h 408"/>
                <a:gd name="T12" fmla="*/ 710 w 724"/>
                <a:gd name="T13" fmla="*/ 14 h 408"/>
                <a:gd name="T14" fmla="*/ 704 w 724"/>
                <a:gd name="T15" fmla="*/ 8 h 408"/>
                <a:gd name="T16" fmla="*/ 696 w 724"/>
                <a:gd name="T17" fmla="*/ 4 h 408"/>
                <a:gd name="T18" fmla="*/ 688 w 724"/>
                <a:gd name="T19" fmla="*/ 2 h 408"/>
                <a:gd name="T20" fmla="*/ 678 w 724"/>
                <a:gd name="T21" fmla="*/ 0 h 408"/>
                <a:gd name="T22" fmla="*/ 46 w 724"/>
                <a:gd name="T23" fmla="*/ 0 h 408"/>
                <a:gd name="T24" fmla="*/ 46 w 724"/>
                <a:gd name="T25" fmla="*/ 0 h 408"/>
                <a:gd name="T26" fmla="*/ 36 w 724"/>
                <a:gd name="T27" fmla="*/ 2 h 408"/>
                <a:gd name="T28" fmla="*/ 28 w 724"/>
                <a:gd name="T29" fmla="*/ 4 h 408"/>
                <a:gd name="T30" fmla="*/ 20 w 724"/>
                <a:gd name="T31" fmla="*/ 8 h 408"/>
                <a:gd name="T32" fmla="*/ 14 w 724"/>
                <a:gd name="T33" fmla="*/ 14 h 408"/>
                <a:gd name="T34" fmla="*/ 8 w 724"/>
                <a:gd name="T35" fmla="*/ 20 h 408"/>
                <a:gd name="T36" fmla="*/ 4 w 724"/>
                <a:gd name="T37" fmla="*/ 28 h 408"/>
                <a:gd name="T38" fmla="*/ 0 w 724"/>
                <a:gd name="T39" fmla="*/ 38 h 408"/>
                <a:gd name="T40" fmla="*/ 0 w 724"/>
                <a:gd name="T41" fmla="*/ 46 h 408"/>
                <a:gd name="T42" fmla="*/ 0 w 724"/>
                <a:gd name="T43" fmla="*/ 362 h 408"/>
                <a:gd name="T44" fmla="*/ 0 w 724"/>
                <a:gd name="T45" fmla="*/ 362 h 408"/>
                <a:gd name="T46" fmla="*/ 0 w 724"/>
                <a:gd name="T47" fmla="*/ 372 h 408"/>
                <a:gd name="T48" fmla="*/ 4 w 724"/>
                <a:gd name="T49" fmla="*/ 380 h 408"/>
                <a:gd name="T50" fmla="*/ 8 w 724"/>
                <a:gd name="T51" fmla="*/ 388 h 408"/>
                <a:gd name="T52" fmla="*/ 14 w 724"/>
                <a:gd name="T53" fmla="*/ 394 h 408"/>
                <a:gd name="T54" fmla="*/ 20 w 724"/>
                <a:gd name="T55" fmla="*/ 400 h 408"/>
                <a:gd name="T56" fmla="*/ 28 w 724"/>
                <a:gd name="T57" fmla="*/ 404 h 408"/>
                <a:gd name="T58" fmla="*/ 36 w 724"/>
                <a:gd name="T59" fmla="*/ 406 h 408"/>
                <a:gd name="T60" fmla="*/ 46 w 724"/>
                <a:gd name="T61" fmla="*/ 408 h 408"/>
                <a:gd name="T62" fmla="*/ 678 w 724"/>
                <a:gd name="T63" fmla="*/ 408 h 408"/>
                <a:gd name="T64" fmla="*/ 678 w 724"/>
                <a:gd name="T65" fmla="*/ 408 h 408"/>
                <a:gd name="T66" fmla="*/ 688 w 724"/>
                <a:gd name="T67" fmla="*/ 406 h 408"/>
                <a:gd name="T68" fmla="*/ 696 w 724"/>
                <a:gd name="T69" fmla="*/ 404 h 408"/>
                <a:gd name="T70" fmla="*/ 704 w 724"/>
                <a:gd name="T71" fmla="*/ 400 h 408"/>
                <a:gd name="T72" fmla="*/ 710 w 724"/>
                <a:gd name="T73" fmla="*/ 394 h 408"/>
                <a:gd name="T74" fmla="*/ 716 w 724"/>
                <a:gd name="T75" fmla="*/ 388 h 408"/>
                <a:gd name="T76" fmla="*/ 720 w 724"/>
                <a:gd name="T77" fmla="*/ 380 h 408"/>
                <a:gd name="T78" fmla="*/ 722 w 724"/>
                <a:gd name="T79" fmla="*/ 372 h 408"/>
                <a:gd name="T80" fmla="*/ 724 w 724"/>
                <a:gd name="T81" fmla="*/ 362 h 408"/>
                <a:gd name="T82" fmla="*/ 724 w 724"/>
                <a:gd name="T83" fmla="*/ 36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4" h="408">
                  <a:moveTo>
                    <a:pt x="724" y="362"/>
                  </a:moveTo>
                  <a:lnTo>
                    <a:pt x="724" y="46"/>
                  </a:lnTo>
                  <a:lnTo>
                    <a:pt x="724" y="46"/>
                  </a:lnTo>
                  <a:lnTo>
                    <a:pt x="722" y="38"/>
                  </a:lnTo>
                  <a:lnTo>
                    <a:pt x="720" y="28"/>
                  </a:lnTo>
                  <a:lnTo>
                    <a:pt x="716" y="20"/>
                  </a:lnTo>
                  <a:lnTo>
                    <a:pt x="710" y="14"/>
                  </a:lnTo>
                  <a:lnTo>
                    <a:pt x="704" y="8"/>
                  </a:lnTo>
                  <a:lnTo>
                    <a:pt x="696" y="4"/>
                  </a:lnTo>
                  <a:lnTo>
                    <a:pt x="688" y="2"/>
                  </a:lnTo>
                  <a:lnTo>
                    <a:pt x="67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72"/>
                  </a:lnTo>
                  <a:lnTo>
                    <a:pt x="4" y="380"/>
                  </a:lnTo>
                  <a:lnTo>
                    <a:pt x="8" y="388"/>
                  </a:lnTo>
                  <a:lnTo>
                    <a:pt x="14" y="394"/>
                  </a:lnTo>
                  <a:lnTo>
                    <a:pt x="20" y="400"/>
                  </a:lnTo>
                  <a:lnTo>
                    <a:pt x="28" y="404"/>
                  </a:lnTo>
                  <a:lnTo>
                    <a:pt x="36" y="406"/>
                  </a:lnTo>
                  <a:lnTo>
                    <a:pt x="46" y="408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88" y="406"/>
                  </a:lnTo>
                  <a:lnTo>
                    <a:pt x="696" y="404"/>
                  </a:lnTo>
                  <a:lnTo>
                    <a:pt x="704" y="400"/>
                  </a:lnTo>
                  <a:lnTo>
                    <a:pt x="710" y="394"/>
                  </a:lnTo>
                  <a:lnTo>
                    <a:pt x="716" y="388"/>
                  </a:lnTo>
                  <a:lnTo>
                    <a:pt x="720" y="380"/>
                  </a:lnTo>
                  <a:lnTo>
                    <a:pt x="722" y="372"/>
                  </a:lnTo>
                  <a:lnTo>
                    <a:pt x="724" y="362"/>
                  </a:lnTo>
                  <a:lnTo>
                    <a:pt x="724" y="362"/>
                  </a:lnTo>
                </a:path>
              </a:pathLst>
            </a:custGeom>
            <a:grpFill/>
            <a:ln>
              <a:solidFill>
                <a:srgbClr val="64646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Line 25"/>
            <p:cNvSpPr>
              <a:spLocks noChangeShapeType="1"/>
            </p:cNvSpPr>
            <p:nvPr/>
          </p:nvSpPr>
          <p:spPr bwMode="auto">
            <a:xfrm>
              <a:off x="9158966" y="858592"/>
              <a:ext cx="0" cy="0"/>
            </a:xfrm>
            <a:prstGeom prst="line">
              <a:avLst/>
            </a:prstGeom>
            <a:grpFill/>
            <a:ln w="9525">
              <a:solidFill>
                <a:srgbClr val="646464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074" name="Freeform 30"/>
          <p:cNvSpPr>
            <a:spLocks noEditPoints="1"/>
          </p:cNvSpPr>
          <p:nvPr/>
        </p:nvSpPr>
        <p:spPr bwMode="auto">
          <a:xfrm>
            <a:off x="4232911" y="3553144"/>
            <a:ext cx="594358" cy="594358"/>
          </a:xfrm>
          <a:custGeom>
            <a:avLst/>
            <a:gdLst>
              <a:gd name="T0" fmla="*/ 150 w 264"/>
              <a:gd name="T1" fmla="*/ 150 h 264"/>
              <a:gd name="T2" fmla="*/ 150 w 264"/>
              <a:gd name="T3" fmla="*/ 198 h 264"/>
              <a:gd name="T4" fmla="*/ 182 w 264"/>
              <a:gd name="T5" fmla="*/ 198 h 264"/>
              <a:gd name="T6" fmla="*/ 132 w 264"/>
              <a:gd name="T7" fmla="*/ 264 h 264"/>
              <a:gd name="T8" fmla="*/ 80 w 264"/>
              <a:gd name="T9" fmla="*/ 198 h 264"/>
              <a:gd name="T10" fmla="*/ 112 w 264"/>
              <a:gd name="T11" fmla="*/ 198 h 264"/>
              <a:gd name="T12" fmla="*/ 112 w 264"/>
              <a:gd name="T13" fmla="*/ 150 h 264"/>
              <a:gd name="T14" fmla="*/ 64 w 264"/>
              <a:gd name="T15" fmla="*/ 150 h 264"/>
              <a:gd name="T16" fmla="*/ 64 w 264"/>
              <a:gd name="T17" fmla="*/ 182 h 264"/>
              <a:gd name="T18" fmla="*/ 0 w 264"/>
              <a:gd name="T19" fmla="*/ 132 h 264"/>
              <a:gd name="T20" fmla="*/ 64 w 264"/>
              <a:gd name="T21" fmla="*/ 80 h 264"/>
              <a:gd name="T22" fmla="*/ 64 w 264"/>
              <a:gd name="T23" fmla="*/ 112 h 264"/>
              <a:gd name="T24" fmla="*/ 112 w 264"/>
              <a:gd name="T25" fmla="*/ 112 h 264"/>
              <a:gd name="T26" fmla="*/ 112 w 264"/>
              <a:gd name="T27" fmla="*/ 64 h 264"/>
              <a:gd name="T28" fmla="*/ 80 w 264"/>
              <a:gd name="T29" fmla="*/ 64 h 264"/>
              <a:gd name="T30" fmla="*/ 132 w 264"/>
              <a:gd name="T31" fmla="*/ 0 h 264"/>
              <a:gd name="T32" fmla="*/ 182 w 264"/>
              <a:gd name="T33" fmla="*/ 64 h 264"/>
              <a:gd name="T34" fmla="*/ 150 w 264"/>
              <a:gd name="T35" fmla="*/ 64 h 264"/>
              <a:gd name="T36" fmla="*/ 150 w 264"/>
              <a:gd name="T37" fmla="*/ 112 h 264"/>
              <a:gd name="T38" fmla="*/ 198 w 264"/>
              <a:gd name="T39" fmla="*/ 112 h 264"/>
              <a:gd name="T40" fmla="*/ 198 w 264"/>
              <a:gd name="T41" fmla="*/ 80 h 264"/>
              <a:gd name="T42" fmla="*/ 264 w 264"/>
              <a:gd name="T43" fmla="*/ 132 h 264"/>
              <a:gd name="T44" fmla="*/ 198 w 264"/>
              <a:gd name="T45" fmla="*/ 182 h 264"/>
              <a:gd name="T46" fmla="*/ 198 w 264"/>
              <a:gd name="T47" fmla="*/ 150 h 264"/>
              <a:gd name="T48" fmla="*/ 150 w 264"/>
              <a:gd name="T49" fmla="*/ 150 h 264"/>
              <a:gd name="T50" fmla="*/ 150 w 264"/>
              <a:gd name="T51" fmla="*/ 150 h 264"/>
              <a:gd name="T52" fmla="*/ 150 w 264"/>
              <a:gd name="T53" fmla="*/ 15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4" h="264">
                <a:moveTo>
                  <a:pt x="150" y="150"/>
                </a:moveTo>
                <a:lnTo>
                  <a:pt x="150" y="198"/>
                </a:lnTo>
                <a:lnTo>
                  <a:pt x="182" y="198"/>
                </a:lnTo>
                <a:lnTo>
                  <a:pt x="132" y="264"/>
                </a:lnTo>
                <a:lnTo>
                  <a:pt x="80" y="198"/>
                </a:lnTo>
                <a:lnTo>
                  <a:pt x="112" y="198"/>
                </a:lnTo>
                <a:lnTo>
                  <a:pt x="112" y="150"/>
                </a:lnTo>
                <a:lnTo>
                  <a:pt x="64" y="150"/>
                </a:lnTo>
                <a:lnTo>
                  <a:pt x="64" y="182"/>
                </a:lnTo>
                <a:lnTo>
                  <a:pt x="0" y="132"/>
                </a:lnTo>
                <a:lnTo>
                  <a:pt x="64" y="80"/>
                </a:lnTo>
                <a:lnTo>
                  <a:pt x="64" y="112"/>
                </a:lnTo>
                <a:lnTo>
                  <a:pt x="112" y="112"/>
                </a:lnTo>
                <a:lnTo>
                  <a:pt x="112" y="64"/>
                </a:lnTo>
                <a:lnTo>
                  <a:pt x="80" y="64"/>
                </a:lnTo>
                <a:lnTo>
                  <a:pt x="132" y="0"/>
                </a:lnTo>
                <a:lnTo>
                  <a:pt x="182" y="64"/>
                </a:lnTo>
                <a:lnTo>
                  <a:pt x="150" y="64"/>
                </a:lnTo>
                <a:lnTo>
                  <a:pt x="150" y="112"/>
                </a:lnTo>
                <a:lnTo>
                  <a:pt x="198" y="112"/>
                </a:lnTo>
                <a:lnTo>
                  <a:pt x="198" y="80"/>
                </a:lnTo>
                <a:lnTo>
                  <a:pt x="264" y="132"/>
                </a:lnTo>
                <a:lnTo>
                  <a:pt x="198" y="182"/>
                </a:lnTo>
                <a:lnTo>
                  <a:pt x="198" y="150"/>
                </a:lnTo>
                <a:lnTo>
                  <a:pt x="150" y="150"/>
                </a:lnTo>
                <a:close/>
                <a:moveTo>
                  <a:pt x="150" y="150"/>
                </a:moveTo>
                <a:lnTo>
                  <a:pt x="150" y="15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075" name="Freeform 31"/>
          <p:cNvSpPr>
            <a:spLocks/>
          </p:cNvSpPr>
          <p:nvPr/>
        </p:nvSpPr>
        <p:spPr bwMode="auto">
          <a:xfrm>
            <a:off x="4267200" y="3648075"/>
            <a:ext cx="419100" cy="419100"/>
          </a:xfrm>
          <a:custGeom>
            <a:avLst/>
            <a:gdLst>
              <a:gd name="T0" fmla="*/ 150 w 264"/>
              <a:gd name="T1" fmla="*/ 150 h 264"/>
              <a:gd name="T2" fmla="*/ 150 w 264"/>
              <a:gd name="T3" fmla="*/ 198 h 264"/>
              <a:gd name="T4" fmla="*/ 182 w 264"/>
              <a:gd name="T5" fmla="*/ 198 h 264"/>
              <a:gd name="T6" fmla="*/ 132 w 264"/>
              <a:gd name="T7" fmla="*/ 264 h 264"/>
              <a:gd name="T8" fmla="*/ 80 w 264"/>
              <a:gd name="T9" fmla="*/ 198 h 264"/>
              <a:gd name="T10" fmla="*/ 112 w 264"/>
              <a:gd name="T11" fmla="*/ 198 h 264"/>
              <a:gd name="T12" fmla="*/ 112 w 264"/>
              <a:gd name="T13" fmla="*/ 150 h 264"/>
              <a:gd name="T14" fmla="*/ 64 w 264"/>
              <a:gd name="T15" fmla="*/ 150 h 264"/>
              <a:gd name="T16" fmla="*/ 64 w 264"/>
              <a:gd name="T17" fmla="*/ 182 h 264"/>
              <a:gd name="T18" fmla="*/ 0 w 264"/>
              <a:gd name="T19" fmla="*/ 132 h 264"/>
              <a:gd name="T20" fmla="*/ 64 w 264"/>
              <a:gd name="T21" fmla="*/ 80 h 264"/>
              <a:gd name="T22" fmla="*/ 64 w 264"/>
              <a:gd name="T23" fmla="*/ 112 h 264"/>
              <a:gd name="T24" fmla="*/ 112 w 264"/>
              <a:gd name="T25" fmla="*/ 112 h 264"/>
              <a:gd name="T26" fmla="*/ 112 w 264"/>
              <a:gd name="T27" fmla="*/ 64 h 264"/>
              <a:gd name="T28" fmla="*/ 80 w 264"/>
              <a:gd name="T29" fmla="*/ 64 h 264"/>
              <a:gd name="T30" fmla="*/ 132 w 264"/>
              <a:gd name="T31" fmla="*/ 0 h 264"/>
              <a:gd name="T32" fmla="*/ 182 w 264"/>
              <a:gd name="T33" fmla="*/ 64 h 264"/>
              <a:gd name="T34" fmla="*/ 150 w 264"/>
              <a:gd name="T35" fmla="*/ 64 h 264"/>
              <a:gd name="T36" fmla="*/ 150 w 264"/>
              <a:gd name="T37" fmla="*/ 112 h 264"/>
              <a:gd name="T38" fmla="*/ 198 w 264"/>
              <a:gd name="T39" fmla="*/ 112 h 264"/>
              <a:gd name="T40" fmla="*/ 198 w 264"/>
              <a:gd name="T41" fmla="*/ 80 h 264"/>
              <a:gd name="T42" fmla="*/ 264 w 264"/>
              <a:gd name="T43" fmla="*/ 132 h 264"/>
              <a:gd name="T44" fmla="*/ 198 w 264"/>
              <a:gd name="T45" fmla="*/ 182 h 264"/>
              <a:gd name="T46" fmla="*/ 198 w 264"/>
              <a:gd name="T47" fmla="*/ 150 h 264"/>
              <a:gd name="T48" fmla="*/ 150 w 264"/>
              <a:gd name="T49" fmla="*/ 15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4" h="264">
                <a:moveTo>
                  <a:pt x="150" y="150"/>
                </a:moveTo>
                <a:lnTo>
                  <a:pt x="150" y="198"/>
                </a:lnTo>
                <a:lnTo>
                  <a:pt x="182" y="198"/>
                </a:lnTo>
                <a:lnTo>
                  <a:pt x="132" y="264"/>
                </a:lnTo>
                <a:lnTo>
                  <a:pt x="80" y="198"/>
                </a:lnTo>
                <a:lnTo>
                  <a:pt x="112" y="198"/>
                </a:lnTo>
                <a:lnTo>
                  <a:pt x="112" y="150"/>
                </a:lnTo>
                <a:lnTo>
                  <a:pt x="64" y="150"/>
                </a:lnTo>
                <a:lnTo>
                  <a:pt x="64" y="182"/>
                </a:lnTo>
                <a:lnTo>
                  <a:pt x="0" y="132"/>
                </a:lnTo>
                <a:lnTo>
                  <a:pt x="64" y="80"/>
                </a:lnTo>
                <a:lnTo>
                  <a:pt x="64" y="112"/>
                </a:lnTo>
                <a:lnTo>
                  <a:pt x="112" y="112"/>
                </a:lnTo>
                <a:lnTo>
                  <a:pt x="112" y="64"/>
                </a:lnTo>
                <a:lnTo>
                  <a:pt x="80" y="64"/>
                </a:lnTo>
                <a:lnTo>
                  <a:pt x="132" y="0"/>
                </a:lnTo>
                <a:lnTo>
                  <a:pt x="182" y="64"/>
                </a:lnTo>
                <a:lnTo>
                  <a:pt x="150" y="64"/>
                </a:lnTo>
                <a:lnTo>
                  <a:pt x="150" y="112"/>
                </a:lnTo>
                <a:lnTo>
                  <a:pt x="198" y="112"/>
                </a:lnTo>
                <a:lnTo>
                  <a:pt x="198" y="80"/>
                </a:lnTo>
                <a:lnTo>
                  <a:pt x="264" y="132"/>
                </a:lnTo>
                <a:lnTo>
                  <a:pt x="198" y="182"/>
                </a:lnTo>
                <a:lnTo>
                  <a:pt x="198" y="150"/>
                </a:lnTo>
                <a:lnTo>
                  <a:pt x="150" y="1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076" name="Line 32"/>
          <p:cNvSpPr>
            <a:spLocks noChangeShapeType="1"/>
          </p:cNvSpPr>
          <p:nvPr/>
        </p:nvSpPr>
        <p:spPr bwMode="auto">
          <a:xfrm>
            <a:off x="4505325" y="38862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376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6843526" y="2371433"/>
            <a:ext cx="1034284" cy="1651585"/>
          </a:xfrm>
          <a:prstGeom prst="rect">
            <a:avLst/>
          </a:prstGeom>
          <a:noFill/>
          <a:ln w="127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5992" tIns="45710" rIns="35992" bIns="45710" numCol="1" rtlCol="0" anchor="b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defTabSz="995187"/>
            <a:r>
              <a:rPr lang="fr-FR" sz="10000" b="1" dirty="0" smtClean="0">
                <a:solidFill>
                  <a:srgbClr val="FFD200"/>
                </a:solidFill>
                <a:latin typeface="EYInterstate Bold" panose="02000803030000020004" pitchFamily="2" charset="0"/>
              </a:rPr>
              <a:t>1</a:t>
            </a:r>
            <a:endParaRPr lang="fr-FR" sz="10000" b="1" dirty="0">
              <a:solidFill>
                <a:srgbClr val="FFD200"/>
              </a:solidFill>
              <a:latin typeface="EYInterstate Bold" panose="02000803030000020004" pitchFamily="2" charset="0"/>
            </a:endParaRPr>
          </a:p>
        </p:txBody>
      </p:sp>
      <p:sp>
        <p:nvSpPr>
          <p:cNvPr id="13" name="Title 7"/>
          <p:cNvSpPr txBox="1">
            <a:spLocks/>
          </p:cNvSpPr>
          <p:nvPr/>
        </p:nvSpPr>
        <p:spPr bwMode="gray">
          <a:xfrm>
            <a:off x="7069138" y="4125686"/>
            <a:ext cx="2944410" cy="125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Notre compréhension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du contexte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et des </a:t>
            </a: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attentes</a:t>
            </a:r>
            <a:b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de </a:t>
            </a: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votre établissement</a:t>
            </a:r>
            <a:endParaRPr lang="fr-FR" sz="1800" spc="-1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076865" y="4045509"/>
            <a:ext cx="3614948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0690698" cy="7559675"/>
          </a:xfrm>
          <a:prstGeom prst="rect">
            <a:avLst/>
          </a:prstGeom>
        </p:spPr>
      </p:pic>
      <p:sp>
        <p:nvSpPr>
          <p:cNvPr id="7" name="object 6"/>
          <p:cNvSpPr/>
          <p:nvPr/>
        </p:nvSpPr>
        <p:spPr>
          <a:xfrm>
            <a:off x="-1" y="1835150"/>
            <a:ext cx="5655365" cy="4068762"/>
          </a:xfrm>
          <a:custGeom>
            <a:avLst/>
            <a:gdLst/>
            <a:ahLst/>
            <a:cxnLst/>
            <a:rect l="l" t="t" r="r" b="b"/>
            <a:pathLst>
              <a:path w="3181985" h="6059170">
                <a:moveTo>
                  <a:pt x="0" y="6058801"/>
                </a:moveTo>
                <a:lnTo>
                  <a:pt x="3181489" y="6058801"/>
                </a:lnTo>
                <a:lnTo>
                  <a:pt x="3181489" y="0"/>
                </a:lnTo>
                <a:lnTo>
                  <a:pt x="0" y="0"/>
                </a:lnTo>
                <a:lnTo>
                  <a:pt x="0" y="6058801"/>
                </a:lnTo>
                <a:close/>
              </a:path>
            </a:pathLst>
          </a:custGeom>
          <a:solidFill>
            <a:srgbClr val="646464"/>
          </a:solidFill>
        </p:spPr>
        <p:txBody>
          <a:bodyPr wrap="square" lIns="0" tIns="0" rIns="0" bIns="0" rtlCol="0"/>
          <a:lstStyle/>
          <a:p>
            <a:pPr defTabSz="800324"/>
            <a:endParaRPr sz="1576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245456"/>
              </p:ext>
            </p:extLst>
          </p:nvPr>
        </p:nvGraphicFramePr>
        <p:xfrm>
          <a:off x="978246" y="2227635"/>
          <a:ext cx="4410243" cy="2884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0081"/>
                <a:gridCol w="2940162"/>
              </a:tblGrid>
              <a:tr h="670184">
                <a:tc gridSpan="2">
                  <a:txBody>
                    <a:bodyPr/>
                    <a:lstStyle/>
                    <a:p>
                      <a:r>
                        <a:rPr lang="fr-FR" sz="3000" dirty="0" smtClean="0">
                          <a:solidFill>
                            <a:srgbClr val="FFD200"/>
                          </a:solidFill>
                        </a:rPr>
                        <a:t>Trends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0662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D200"/>
                          </a:solidFill>
                          <a:latin typeface="+mn-lt"/>
                          <a:ea typeface="EYInterstate Light"/>
                          <a:cs typeface="EYInterstate Light"/>
                          <a:sym typeface="EYInterstate Light"/>
                        </a:rPr>
                        <a:t>PRIMARY FORCES</a:t>
                      </a: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>
                          <a:solidFill>
                            <a:srgbClr val="FFD200"/>
                          </a:solidFill>
                          <a:latin typeface="+mn-lt"/>
                          <a:ea typeface="EYInterstate Light"/>
                          <a:cs typeface="EYInterstate Light"/>
                          <a:sym typeface="EYInterstate Light"/>
                        </a:rPr>
                        <a:t>MEGATRENDS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4000">
                <a:tc>
                  <a:txBody>
                    <a:bodyPr/>
                    <a:lstStyle/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Globalisation</a:t>
                      </a:r>
                    </a:p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00" dirty="0" err="1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Technology</a:t>
                      </a:r>
                      <a:r>
                        <a:rPr lang="fr-FR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 </a:t>
                      </a:r>
                    </a:p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00" dirty="0" err="1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Demographic</a:t>
                      </a:r>
                      <a:r>
                        <a:rPr lang="fr-FR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 shift</a:t>
                      </a:r>
                    </a:p>
                    <a:p>
                      <a:pPr marL="0" lvl="1" indent="0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None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endParaRPr lang="fr-FR" sz="1210" dirty="0" smtClean="0">
                        <a:solidFill>
                          <a:schemeClr val="bg1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Industry Redefined</a:t>
                      </a:r>
                    </a:p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Future of Smart</a:t>
                      </a:r>
                    </a:p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Future of Work</a:t>
                      </a:r>
                    </a:p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Empowered Customer</a:t>
                      </a:r>
                    </a:p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Behaviour</a:t>
                      </a:r>
                      <a:endParaRPr lang="en-US" sz="1200" dirty="0" smtClean="0">
                        <a:solidFill>
                          <a:srgbClr val="FFFFFF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Health</a:t>
                      </a:r>
                    </a:p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Urban World</a:t>
                      </a:r>
                    </a:p>
                    <a:p>
                      <a:pPr marL="136525" lvl="1" indent="-136525" defTabSz="708375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Resourceful Planet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06597" y="2206008"/>
            <a:ext cx="572272" cy="69095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5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</a:t>
            </a:r>
            <a:endParaRPr lang="en-US" sz="5000" dirty="0" smtClean="0">
              <a:solidFill>
                <a:srgbClr val="FFD2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81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/>
          <p:cNvSpPr txBox="1">
            <a:spLocks/>
          </p:cNvSpPr>
          <p:nvPr/>
        </p:nvSpPr>
        <p:spPr bwMode="gray">
          <a:xfrm>
            <a:off x="572041" y="237898"/>
            <a:ext cx="8172450" cy="125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800" kern="0" dirty="0" smtClean="0">
                <a:solidFill>
                  <a:srgbClr val="FFD200"/>
                </a:solidFill>
                <a:latin typeface="EYInterstate" panose="02000503020000020004" pitchFamily="2" charset="0"/>
              </a:rPr>
              <a:t>… from </a:t>
            </a:r>
            <a:r>
              <a:rPr lang="en-US" sz="1800" kern="0" dirty="0">
                <a:solidFill>
                  <a:srgbClr val="FFD200"/>
                </a:solidFill>
                <a:latin typeface="EYInterstate" panose="02000503020000020004" pitchFamily="2" charset="0"/>
              </a:rPr>
              <a:t>primary forces to </a:t>
            </a:r>
            <a:r>
              <a:rPr lang="en-US" sz="1800" kern="0" dirty="0" smtClean="0">
                <a:solidFill>
                  <a:srgbClr val="FFD200"/>
                </a:solidFill>
                <a:latin typeface="EYInterstate" panose="02000503020000020004" pitchFamily="2" charset="0"/>
              </a:rPr>
              <a:t>megatrends…</a:t>
            </a:r>
            <a:endParaRPr lang="en-US" sz="1800" kern="0" dirty="0">
              <a:solidFill>
                <a:srgbClr val="FFD200"/>
              </a:solidFill>
              <a:latin typeface="EYInterstate" panose="02000503020000020004" pitchFamily="2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0" y="576263"/>
            <a:ext cx="10691813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image2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71490" y="1003195"/>
            <a:ext cx="7516923" cy="6016730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Shape 420">
            <a:hlinkClick r:id="rId4" action="ppaction://hlinksldjump"/>
          </p:cNvPr>
          <p:cNvSpPr/>
          <p:nvPr/>
        </p:nvSpPr>
        <p:spPr>
          <a:xfrm>
            <a:off x="8012542" y="5743510"/>
            <a:ext cx="865039" cy="865039"/>
          </a:xfrm>
          <a:prstGeom prst="ellipse">
            <a:avLst/>
          </a:prstGeom>
          <a:ln w="381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8447" tIns="38447" rIns="38447" bIns="38447" anchor="ctr"/>
          <a:lstStyle>
            <a:lvl1pPr>
              <a:defRPr sz="1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rPr sz="757" dirty="0">
                <a:latin typeface="EYInterstate Light" panose="02000506000000020004" pitchFamily="2" charset="0"/>
              </a:rPr>
              <a:t>4.0 </a:t>
            </a:r>
            <a:r>
              <a:rPr sz="681" dirty="0">
                <a:latin typeface="EYInterstate Light" panose="02000506000000020004" pitchFamily="2" charset="0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6020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6843526" y="2371433"/>
            <a:ext cx="1034284" cy="1651585"/>
          </a:xfrm>
          <a:prstGeom prst="rect">
            <a:avLst/>
          </a:prstGeom>
          <a:noFill/>
          <a:ln w="127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5992" tIns="45710" rIns="35992" bIns="45710" numCol="1" rtlCol="0" anchor="b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defTabSz="995187"/>
            <a:r>
              <a:rPr lang="fr-FR" sz="10000" b="1" dirty="0" smtClean="0">
                <a:solidFill>
                  <a:srgbClr val="FFD200"/>
                </a:solidFill>
                <a:latin typeface="EYInterstate Bold" panose="02000803030000020004" pitchFamily="2" charset="0"/>
              </a:rPr>
              <a:t>1</a:t>
            </a:r>
            <a:endParaRPr lang="fr-FR" sz="10000" b="1" dirty="0">
              <a:solidFill>
                <a:srgbClr val="FFD200"/>
              </a:solidFill>
              <a:latin typeface="EYInterstate Bold" panose="02000803030000020004" pitchFamily="2" charset="0"/>
            </a:endParaRPr>
          </a:p>
        </p:txBody>
      </p:sp>
      <p:sp>
        <p:nvSpPr>
          <p:cNvPr id="13" name="Title 7"/>
          <p:cNvSpPr txBox="1">
            <a:spLocks/>
          </p:cNvSpPr>
          <p:nvPr/>
        </p:nvSpPr>
        <p:spPr bwMode="gray">
          <a:xfrm>
            <a:off x="7069138" y="4125686"/>
            <a:ext cx="2944410" cy="125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1pPr>
            <a:lvl2pPr marL="457139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2pPr>
            <a:lvl3pPr marL="91427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3pPr>
            <a:lvl4pPr marL="1371417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4pPr>
            <a:lvl5pPr marL="1828555" algn="ctr" rtl="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5pPr>
            <a:lvl6pPr marL="228569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6pPr>
            <a:lvl7pPr marL="2742834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7pPr>
            <a:lvl8pPr marL="3199972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8pPr>
            <a:lvl9pPr marL="3657111" algn="l" defTabSz="914277" rtl="0" eaLnBrk="1" latinLnBrk="0" hangingPunct="1">
              <a:defRPr sz="1000" kern="1200">
                <a:solidFill>
                  <a:srgbClr val="010024"/>
                </a:solidFill>
                <a:latin typeface="EYInterstate Regular" pitchFamily="2" charset="0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Notre compréhension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du contexte </a:t>
            </a:r>
            <a:b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et des </a:t>
            </a: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attentes</a:t>
            </a:r>
            <a:b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</a:br>
            <a:r>
              <a:rPr lang="fr-FR" sz="1800" kern="0" dirty="0" smtClean="0">
                <a:solidFill>
                  <a:srgbClr val="FFFFFF"/>
                </a:solidFill>
                <a:latin typeface="EYInterstate" panose="02000503020000020004" pitchFamily="2" charset="0"/>
              </a:rPr>
              <a:t>de </a:t>
            </a:r>
            <a:r>
              <a:rPr lang="fr-FR" sz="1800" kern="0" dirty="0">
                <a:solidFill>
                  <a:srgbClr val="FFFFFF"/>
                </a:solidFill>
                <a:latin typeface="EYInterstate" panose="02000503020000020004" pitchFamily="2" charset="0"/>
              </a:rPr>
              <a:t>votre établissement</a:t>
            </a:r>
            <a:endParaRPr lang="fr-FR" sz="1800" spc="-1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076865" y="4045509"/>
            <a:ext cx="3614948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0690698" cy="7559675"/>
          </a:xfrm>
          <a:prstGeom prst="rect">
            <a:avLst/>
          </a:prstGeom>
        </p:spPr>
      </p:pic>
      <p:sp>
        <p:nvSpPr>
          <p:cNvPr id="7" name="object 6"/>
          <p:cNvSpPr/>
          <p:nvPr/>
        </p:nvSpPr>
        <p:spPr>
          <a:xfrm>
            <a:off x="-1" y="1835150"/>
            <a:ext cx="5655365" cy="4068762"/>
          </a:xfrm>
          <a:custGeom>
            <a:avLst/>
            <a:gdLst/>
            <a:ahLst/>
            <a:cxnLst/>
            <a:rect l="l" t="t" r="r" b="b"/>
            <a:pathLst>
              <a:path w="3181985" h="6059170">
                <a:moveTo>
                  <a:pt x="0" y="6058801"/>
                </a:moveTo>
                <a:lnTo>
                  <a:pt x="3181489" y="6058801"/>
                </a:lnTo>
                <a:lnTo>
                  <a:pt x="3181489" y="0"/>
                </a:lnTo>
                <a:lnTo>
                  <a:pt x="0" y="0"/>
                </a:lnTo>
                <a:lnTo>
                  <a:pt x="0" y="6058801"/>
                </a:lnTo>
                <a:close/>
              </a:path>
            </a:pathLst>
          </a:custGeom>
          <a:solidFill>
            <a:srgbClr val="646464"/>
          </a:solidFill>
        </p:spPr>
        <p:txBody>
          <a:bodyPr wrap="square" lIns="0" tIns="0" rIns="0" bIns="0" rtlCol="0"/>
          <a:lstStyle/>
          <a:p>
            <a:pPr defTabSz="800324"/>
            <a:endParaRPr sz="1576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282250"/>
              </p:ext>
            </p:extLst>
          </p:nvPr>
        </p:nvGraphicFramePr>
        <p:xfrm>
          <a:off x="978246" y="2227635"/>
          <a:ext cx="4410243" cy="2748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0081"/>
                <a:gridCol w="1470081"/>
                <a:gridCol w="1470081"/>
              </a:tblGrid>
              <a:tr h="704002">
                <a:tc gridSpan="3">
                  <a:txBody>
                    <a:bodyPr/>
                    <a:lstStyle/>
                    <a:p>
                      <a:r>
                        <a:rPr lang="fr-FR" sz="3000" dirty="0" err="1" smtClean="0">
                          <a:solidFill>
                            <a:srgbClr val="FFD200"/>
                          </a:solidFill>
                        </a:rPr>
                        <a:t>Industry</a:t>
                      </a:r>
                      <a:r>
                        <a:rPr lang="fr-FR" sz="3000" dirty="0" smtClean="0">
                          <a:solidFill>
                            <a:srgbClr val="FFD200"/>
                          </a:solidFill>
                        </a:rPr>
                        <a:t> 4.0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62482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D200"/>
                          </a:solidFill>
                          <a:latin typeface="+mn-lt"/>
                          <a:ea typeface="EYInterstate Light"/>
                          <a:cs typeface="EYInterstate Light"/>
                          <a:sym typeface="EYInterstate Light"/>
                        </a:rPr>
                        <a:t>EXTERNAL FORCES</a:t>
                      </a: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>
                          <a:solidFill>
                            <a:srgbClr val="FFD200"/>
                          </a:solidFill>
                          <a:latin typeface="+mn-lt"/>
                          <a:ea typeface="EYInterstate Light"/>
                          <a:cs typeface="EYInterstate Light"/>
                          <a:sym typeface="EYInterstate Light"/>
                        </a:rPr>
                        <a:t>DIGITAL</a:t>
                      </a:r>
                      <a:endParaRPr lang="fr-FR" dirty="0">
                        <a:solidFill>
                          <a:srgbClr val="FFD2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>
                          <a:solidFill>
                            <a:srgbClr val="FFD200"/>
                          </a:solidFill>
                          <a:latin typeface="+mn-lt"/>
                          <a:ea typeface="EYInterstate Light"/>
                          <a:cs typeface="EYInterstate Light"/>
                          <a:sym typeface="EYInterstate Light"/>
                        </a:rPr>
                        <a:t>PURPOSE</a:t>
                      </a:r>
                      <a:endParaRPr lang="fr-FR" dirty="0">
                        <a:solidFill>
                          <a:srgbClr val="FFD2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68000">
                <a:tc>
                  <a:txBody>
                    <a:bodyPr/>
                    <a:lstStyle/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Social</a:t>
                      </a:r>
                    </a:p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Political</a:t>
                      </a:r>
                      <a:endParaRPr lang="fr-FR" sz="1210" dirty="0" smtClean="0">
                        <a:solidFill>
                          <a:schemeClr val="bg1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Legal</a:t>
                      </a:r>
                      <a:endParaRPr lang="fr-FR" sz="1210" dirty="0" smtClean="0">
                        <a:solidFill>
                          <a:schemeClr val="bg1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Environmental</a:t>
                      </a:r>
                      <a:endParaRPr lang="fr-FR" sz="1210" dirty="0" smtClean="0">
                        <a:solidFill>
                          <a:schemeClr val="bg1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Economic</a:t>
                      </a:r>
                      <a:endParaRPr lang="fr-FR" sz="1210" dirty="0" smtClean="0">
                        <a:solidFill>
                          <a:schemeClr val="bg1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Technological</a:t>
                      </a:r>
                      <a:endParaRPr lang="fr-FR" sz="1210" dirty="0" smtClean="0">
                        <a:solidFill>
                          <a:schemeClr val="bg1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  <a:p>
                      <a:pPr marL="131763" lvl="1" indent="-131763" defTabSz="691516"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err="1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Competition</a:t>
                      </a:r>
                      <a:endParaRPr lang="fr-FR" sz="1210" dirty="0" smtClean="0">
                        <a:solidFill>
                          <a:schemeClr val="bg1"/>
                        </a:solidFill>
                        <a:latin typeface="EYInterstate Light"/>
                        <a:ea typeface="EYInterstate Light"/>
                        <a:cs typeface="EYInterstate Light"/>
                        <a:sym typeface="EYInterstate Light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lvl="1" indent="-131763" defTabSz="691516">
                        <a:spcBef>
                          <a:spcPts val="151"/>
                        </a:spcBef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Data</a:t>
                      </a:r>
                    </a:p>
                    <a:p>
                      <a:pPr marL="136525" lvl="1" indent="-131763" defTabSz="691516">
                        <a:spcBef>
                          <a:spcPts val="151"/>
                        </a:spcBef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Disruptive technologies</a:t>
                      </a:r>
                    </a:p>
                    <a:p>
                      <a:endParaRPr lang="fr-FR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lvl="1" indent="-131763" defTabSz="691516">
                        <a:spcBef>
                          <a:spcPts val="151"/>
                        </a:spcBef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Value</a:t>
                      </a:r>
                    </a:p>
                    <a:p>
                      <a:pPr marL="136525" lvl="1" indent="-131763" defTabSz="691516">
                        <a:spcBef>
                          <a:spcPts val="151"/>
                        </a:spcBef>
                        <a:buClr>
                          <a:srgbClr val="FFC000"/>
                        </a:buClr>
                        <a:buSzPct val="100000"/>
                        <a:buFont typeface="EYInterstate Light"/>
                        <a:buChar char="•"/>
                        <a:defRPr sz="1600"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defRPr>
                      </a:pPr>
                      <a:r>
                        <a:rPr lang="fr-FR" sz="1210" dirty="0" smtClean="0">
                          <a:solidFill>
                            <a:schemeClr val="bg1"/>
                          </a:solidFill>
                          <a:latin typeface="EYInterstate Light"/>
                          <a:ea typeface="EYInterstate Light"/>
                          <a:cs typeface="EYInterstate Light"/>
                          <a:sym typeface="EYInterstate Light"/>
                        </a:rPr>
                        <a:t>Trust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13364" y="2206330"/>
            <a:ext cx="572272" cy="69095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5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</a:t>
            </a:r>
            <a:endParaRPr lang="en-US" sz="5000" dirty="0" smtClean="0">
              <a:solidFill>
                <a:srgbClr val="FFD2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33672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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External</a:t>
            </a:r>
            <a:r>
              <a:rPr lang="fr-FR" dirty="0"/>
              <a:t> </a:t>
            </a:r>
            <a:r>
              <a:rPr lang="fr-FR" dirty="0" smtClean="0"/>
              <a:t>Forces</a:t>
            </a:r>
            <a:endParaRPr lang="fr-FR" dirty="0"/>
          </a:p>
        </p:txBody>
      </p:sp>
      <p:grpSp>
        <p:nvGrpSpPr>
          <p:cNvPr id="6" name="Group 5"/>
          <p:cNvGrpSpPr/>
          <p:nvPr/>
        </p:nvGrpSpPr>
        <p:grpSpPr>
          <a:xfrm>
            <a:off x="3965980" y="1516280"/>
            <a:ext cx="2022216" cy="2378259"/>
            <a:chOff x="4001773" y="1516280"/>
            <a:chExt cx="2022216" cy="2378259"/>
          </a:xfrm>
        </p:grpSpPr>
        <p:sp>
          <p:nvSpPr>
            <p:cNvPr id="41" name="Rectangle 40"/>
            <p:cNvSpPr/>
            <p:nvPr/>
          </p:nvSpPr>
          <p:spPr>
            <a:xfrm>
              <a:off x="4001773" y="1516280"/>
              <a:ext cx="995678" cy="980504"/>
            </a:xfrm>
            <a:prstGeom prst="rect">
              <a:avLst/>
            </a:prstGeom>
          </p:spPr>
          <p:txBody>
            <a:bodyPr wrap="none">
              <a:prstTxWarp prst="textArchUp">
                <a:avLst>
                  <a:gd name="adj" fmla="val 13936248"/>
                </a:avLst>
              </a:prstTxWarp>
              <a:spAutoFit/>
            </a:bodyPr>
            <a:lstStyle/>
            <a:p>
              <a:pPr algn="ctr" defTabSz="892637">
                <a:defRPr/>
              </a:pPr>
              <a:r>
                <a:rPr lang="en-IN" sz="1400" b="1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Political</a:t>
              </a:r>
              <a:endParaRPr lang="en-IN" sz="1269" b="1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079989" y="1914539"/>
              <a:ext cx="1944000" cy="1980000"/>
            </a:xfrm>
            <a:prstGeom prst="rect">
              <a:avLst/>
            </a:prstGeom>
            <a:solidFill>
              <a:srgbClr val="F0F0F0"/>
            </a:solidFill>
            <a:ln w="9525" cap="flat" cmpd="sng" algn="ctr">
              <a:noFill/>
              <a:prstDash val="solid"/>
            </a:ln>
            <a:effectLst/>
          </p:spPr>
          <p:txBody>
            <a:bodyPr lIns="89252" tIns="432000" rIns="89252" bIns="44626" rtlCol="0" anchor="t" anchorCtr="0"/>
            <a:lstStyle/>
            <a:p>
              <a:pPr lvl="0" algn="l">
                <a:lnSpc>
                  <a:spcPct val="100000"/>
                </a:lnSpc>
                <a:defRPr/>
              </a:pP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Rapidly emerging </a:t>
              </a:r>
              <a:b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</a:b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markets demanding </a:t>
              </a:r>
              <a:b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</a:b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social responsibility</a:t>
              </a:r>
            </a:p>
          </p:txBody>
        </p:sp>
        <p:grpSp>
          <p:nvGrpSpPr>
            <p:cNvPr id="101" name="Group 100"/>
            <p:cNvGrpSpPr/>
            <p:nvPr/>
          </p:nvGrpSpPr>
          <p:grpSpPr>
            <a:xfrm>
              <a:off x="4201183" y="1629862"/>
              <a:ext cx="588404" cy="546355"/>
              <a:chOff x="4258333" y="1629862"/>
              <a:chExt cx="588404" cy="546355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4258333" y="1629862"/>
                <a:ext cx="588404" cy="546355"/>
              </a:xfrm>
              <a:prstGeom prst="ellipse">
                <a:avLst/>
              </a:prstGeom>
              <a:solidFill>
                <a:srgbClr val="646464"/>
              </a:solidFill>
              <a:ln w="285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t" anchorCtr="0"/>
              <a:lstStyle/>
              <a:p>
                <a:pPr algn="ctr"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43" name="Freeform 27"/>
              <p:cNvSpPr>
                <a:spLocks/>
              </p:cNvSpPr>
              <p:nvPr/>
            </p:nvSpPr>
            <p:spPr bwMode="auto">
              <a:xfrm>
                <a:off x="4493568" y="1920179"/>
                <a:ext cx="125993" cy="116987"/>
              </a:xfrm>
              <a:custGeom>
                <a:avLst/>
                <a:gdLst>
                  <a:gd name="T0" fmla="*/ 0 w 382"/>
                  <a:gd name="T1" fmla="*/ 0 h 383"/>
                  <a:gd name="T2" fmla="*/ 382 w 382"/>
                  <a:gd name="T3" fmla="*/ 0 h 383"/>
                  <a:gd name="T4" fmla="*/ 382 w 382"/>
                  <a:gd name="T5" fmla="*/ 383 h 383"/>
                  <a:gd name="T6" fmla="*/ 0 w 382"/>
                  <a:gd name="T7" fmla="*/ 383 h 383"/>
                  <a:gd name="T8" fmla="*/ 0 w 382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83">
                    <a:moveTo>
                      <a:pt x="0" y="0"/>
                    </a:moveTo>
                    <a:cubicBezTo>
                      <a:pt x="128" y="0"/>
                      <a:pt x="254" y="0"/>
                      <a:pt x="382" y="0"/>
                    </a:cubicBezTo>
                    <a:cubicBezTo>
                      <a:pt x="382" y="128"/>
                      <a:pt x="382" y="255"/>
                      <a:pt x="382" y="383"/>
                    </a:cubicBezTo>
                    <a:cubicBezTo>
                      <a:pt x="255" y="383"/>
                      <a:pt x="128" y="383"/>
                      <a:pt x="0" y="383"/>
                    </a:cubicBezTo>
                    <a:cubicBezTo>
                      <a:pt x="0" y="256"/>
                      <a:pt x="0" y="129"/>
                      <a:pt x="0" y="0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44" name="Freeform 28"/>
              <p:cNvSpPr>
                <a:spLocks/>
              </p:cNvSpPr>
              <p:nvPr/>
            </p:nvSpPr>
            <p:spPr bwMode="auto">
              <a:xfrm>
                <a:off x="4477969" y="1884526"/>
                <a:ext cx="157192" cy="27854"/>
              </a:xfrm>
              <a:custGeom>
                <a:avLst/>
                <a:gdLst>
                  <a:gd name="T0" fmla="*/ 0 w 479"/>
                  <a:gd name="T1" fmla="*/ 93 h 93"/>
                  <a:gd name="T2" fmla="*/ 0 w 479"/>
                  <a:gd name="T3" fmla="*/ 0 h 93"/>
                  <a:gd name="T4" fmla="*/ 479 w 479"/>
                  <a:gd name="T5" fmla="*/ 0 h 93"/>
                  <a:gd name="T6" fmla="*/ 479 w 479"/>
                  <a:gd name="T7" fmla="*/ 93 h 93"/>
                  <a:gd name="T8" fmla="*/ 0 w 479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9" h="93">
                    <a:moveTo>
                      <a:pt x="0" y="93"/>
                    </a:moveTo>
                    <a:cubicBezTo>
                      <a:pt x="0" y="62"/>
                      <a:pt x="0" y="31"/>
                      <a:pt x="0" y="0"/>
                    </a:cubicBezTo>
                    <a:cubicBezTo>
                      <a:pt x="160" y="0"/>
                      <a:pt x="319" y="0"/>
                      <a:pt x="479" y="0"/>
                    </a:cubicBezTo>
                    <a:cubicBezTo>
                      <a:pt x="479" y="31"/>
                      <a:pt x="479" y="61"/>
                      <a:pt x="479" y="93"/>
                    </a:cubicBezTo>
                    <a:cubicBezTo>
                      <a:pt x="320" y="93"/>
                      <a:pt x="161" y="93"/>
                      <a:pt x="0" y="93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45" name="Freeform 29"/>
              <p:cNvSpPr>
                <a:spLocks/>
              </p:cNvSpPr>
              <p:nvPr/>
            </p:nvSpPr>
            <p:spPr bwMode="auto">
              <a:xfrm>
                <a:off x="4477969" y="2044966"/>
                <a:ext cx="157192" cy="27854"/>
              </a:xfrm>
              <a:custGeom>
                <a:avLst/>
                <a:gdLst>
                  <a:gd name="T0" fmla="*/ 478 w 478"/>
                  <a:gd name="T1" fmla="*/ 0 h 94"/>
                  <a:gd name="T2" fmla="*/ 478 w 478"/>
                  <a:gd name="T3" fmla="*/ 94 h 94"/>
                  <a:gd name="T4" fmla="*/ 0 w 478"/>
                  <a:gd name="T5" fmla="*/ 94 h 94"/>
                  <a:gd name="T6" fmla="*/ 0 w 478"/>
                  <a:gd name="T7" fmla="*/ 0 h 94"/>
                  <a:gd name="T8" fmla="*/ 478 w 478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94">
                    <a:moveTo>
                      <a:pt x="478" y="0"/>
                    </a:moveTo>
                    <a:cubicBezTo>
                      <a:pt x="478" y="32"/>
                      <a:pt x="478" y="63"/>
                      <a:pt x="478" y="94"/>
                    </a:cubicBezTo>
                    <a:cubicBezTo>
                      <a:pt x="318" y="94"/>
                      <a:pt x="160" y="94"/>
                      <a:pt x="0" y="94"/>
                    </a:cubicBezTo>
                    <a:cubicBezTo>
                      <a:pt x="0" y="63"/>
                      <a:pt x="0" y="32"/>
                      <a:pt x="0" y="0"/>
                    </a:cubicBezTo>
                    <a:cubicBezTo>
                      <a:pt x="159" y="0"/>
                      <a:pt x="318" y="0"/>
                      <a:pt x="478" y="0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46" name="Freeform 30"/>
              <p:cNvSpPr>
                <a:spLocks/>
              </p:cNvSpPr>
              <p:nvPr/>
            </p:nvSpPr>
            <p:spPr bwMode="auto">
              <a:xfrm>
                <a:off x="4564365" y="1780909"/>
                <a:ext cx="124793" cy="76877"/>
              </a:xfrm>
              <a:custGeom>
                <a:avLst/>
                <a:gdLst>
                  <a:gd name="T0" fmla="*/ 2 w 383"/>
                  <a:gd name="T1" fmla="*/ 111 h 254"/>
                  <a:gd name="T2" fmla="*/ 2 w 383"/>
                  <a:gd name="T3" fmla="*/ 92 h 254"/>
                  <a:gd name="T4" fmla="*/ 20 w 383"/>
                  <a:gd name="T5" fmla="*/ 17 h 254"/>
                  <a:gd name="T6" fmla="*/ 40 w 383"/>
                  <a:gd name="T7" fmla="*/ 4 h 254"/>
                  <a:gd name="T8" fmla="*/ 91 w 383"/>
                  <a:gd name="T9" fmla="*/ 33 h 254"/>
                  <a:gd name="T10" fmla="*/ 192 w 383"/>
                  <a:gd name="T11" fmla="*/ 136 h 254"/>
                  <a:gd name="T12" fmla="*/ 221 w 383"/>
                  <a:gd name="T13" fmla="*/ 105 h 254"/>
                  <a:gd name="T14" fmla="*/ 296 w 383"/>
                  <a:gd name="T15" fmla="*/ 30 h 254"/>
                  <a:gd name="T16" fmla="*/ 362 w 383"/>
                  <a:gd name="T17" fmla="*/ 31 h 254"/>
                  <a:gd name="T18" fmla="*/ 364 w 383"/>
                  <a:gd name="T19" fmla="*/ 97 h 254"/>
                  <a:gd name="T20" fmla="*/ 224 w 383"/>
                  <a:gd name="T21" fmla="*/ 237 h 254"/>
                  <a:gd name="T22" fmla="*/ 161 w 383"/>
                  <a:gd name="T23" fmla="*/ 236 h 254"/>
                  <a:gd name="T24" fmla="*/ 126 w 383"/>
                  <a:gd name="T25" fmla="*/ 197 h 254"/>
                  <a:gd name="T26" fmla="*/ 121 w 383"/>
                  <a:gd name="T27" fmla="*/ 201 h 254"/>
                  <a:gd name="T28" fmla="*/ 119 w 383"/>
                  <a:gd name="T29" fmla="*/ 217 h 254"/>
                  <a:gd name="T30" fmla="*/ 114 w 383"/>
                  <a:gd name="T31" fmla="*/ 215 h 254"/>
                  <a:gd name="T32" fmla="*/ 81 w 383"/>
                  <a:gd name="T33" fmla="*/ 141 h 254"/>
                  <a:gd name="T34" fmla="*/ 45 w 383"/>
                  <a:gd name="T35" fmla="*/ 101 h 254"/>
                  <a:gd name="T36" fmla="*/ 2 w 383"/>
                  <a:gd name="T37" fmla="*/ 111 h 254"/>
                  <a:gd name="T38" fmla="*/ 2 w 383"/>
                  <a:gd name="T39" fmla="*/ 11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3" h="254">
                    <a:moveTo>
                      <a:pt x="2" y="111"/>
                    </a:moveTo>
                    <a:cubicBezTo>
                      <a:pt x="2" y="105"/>
                      <a:pt x="0" y="98"/>
                      <a:pt x="2" y="92"/>
                    </a:cubicBezTo>
                    <a:cubicBezTo>
                      <a:pt x="7" y="67"/>
                      <a:pt x="15" y="42"/>
                      <a:pt x="20" y="17"/>
                    </a:cubicBezTo>
                    <a:cubicBezTo>
                      <a:pt x="23" y="5"/>
                      <a:pt x="30" y="0"/>
                      <a:pt x="40" y="4"/>
                    </a:cubicBezTo>
                    <a:cubicBezTo>
                      <a:pt x="57" y="13"/>
                      <a:pt x="77" y="20"/>
                      <a:pt x="91" y="33"/>
                    </a:cubicBezTo>
                    <a:cubicBezTo>
                      <a:pt x="125" y="65"/>
                      <a:pt x="156" y="99"/>
                      <a:pt x="192" y="136"/>
                    </a:cubicBezTo>
                    <a:cubicBezTo>
                      <a:pt x="203" y="124"/>
                      <a:pt x="211" y="114"/>
                      <a:pt x="221" y="105"/>
                    </a:cubicBezTo>
                    <a:cubicBezTo>
                      <a:pt x="245" y="80"/>
                      <a:pt x="270" y="54"/>
                      <a:pt x="296" y="30"/>
                    </a:cubicBezTo>
                    <a:cubicBezTo>
                      <a:pt x="315" y="11"/>
                      <a:pt x="344" y="13"/>
                      <a:pt x="362" y="31"/>
                    </a:cubicBezTo>
                    <a:cubicBezTo>
                      <a:pt x="381" y="49"/>
                      <a:pt x="383" y="78"/>
                      <a:pt x="364" y="97"/>
                    </a:cubicBezTo>
                    <a:cubicBezTo>
                      <a:pt x="318" y="145"/>
                      <a:pt x="271" y="191"/>
                      <a:pt x="224" y="237"/>
                    </a:cubicBezTo>
                    <a:cubicBezTo>
                      <a:pt x="207" y="254"/>
                      <a:pt x="179" y="253"/>
                      <a:pt x="161" y="236"/>
                    </a:cubicBezTo>
                    <a:cubicBezTo>
                      <a:pt x="148" y="224"/>
                      <a:pt x="138" y="210"/>
                      <a:pt x="126" y="197"/>
                    </a:cubicBezTo>
                    <a:cubicBezTo>
                      <a:pt x="125" y="198"/>
                      <a:pt x="123" y="199"/>
                      <a:pt x="121" y="201"/>
                    </a:cubicBezTo>
                    <a:cubicBezTo>
                      <a:pt x="120" y="206"/>
                      <a:pt x="119" y="211"/>
                      <a:pt x="119" y="217"/>
                    </a:cubicBezTo>
                    <a:cubicBezTo>
                      <a:pt x="117" y="216"/>
                      <a:pt x="114" y="216"/>
                      <a:pt x="114" y="215"/>
                    </a:cubicBezTo>
                    <a:cubicBezTo>
                      <a:pt x="101" y="191"/>
                      <a:pt x="83" y="170"/>
                      <a:pt x="81" y="141"/>
                    </a:cubicBezTo>
                    <a:cubicBezTo>
                      <a:pt x="80" y="120"/>
                      <a:pt x="64" y="106"/>
                      <a:pt x="45" y="101"/>
                    </a:cubicBezTo>
                    <a:cubicBezTo>
                      <a:pt x="29" y="96"/>
                      <a:pt x="13" y="95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4423972" y="1782023"/>
                <a:ext cx="124793" cy="76877"/>
              </a:xfrm>
              <a:custGeom>
                <a:avLst/>
                <a:gdLst>
                  <a:gd name="T0" fmla="*/ 380 w 383"/>
                  <a:gd name="T1" fmla="*/ 108 h 253"/>
                  <a:gd name="T2" fmla="*/ 336 w 383"/>
                  <a:gd name="T3" fmla="*/ 98 h 253"/>
                  <a:gd name="T4" fmla="*/ 299 w 383"/>
                  <a:gd name="T5" fmla="*/ 142 h 253"/>
                  <a:gd name="T6" fmla="*/ 270 w 383"/>
                  <a:gd name="T7" fmla="*/ 216 h 253"/>
                  <a:gd name="T8" fmla="*/ 263 w 383"/>
                  <a:gd name="T9" fmla="*/ 214 h 253"/>
                  <a:gd name="T10" fmla="*/ 261 w 383"/>
                  <a:gd name="T11" fmla="*/ 198 h 253"/>
                  <a:gd name="T12" fmla="*/ 256 w 383"/>
                  <a:gd name="T13" fmla="*/ 193 h 253"/>
                  <a:gd name="T14" fmla="*/ 227 w 383"/>
                  <a:gd name="T15" fmla="*/ 228 h 253"/>
                  <a:gd name="T16" fmla="*/ 151 w 383"/>
                  <a:gd name="T17" fmla="*/ 227 h 253"/>
                  <a:gd name="T18" fmla="*/ 22 w 383"/>
                  <a:gd name="T19" fmla="*/ 99 h 253"/>
                  <a:gd name="T20" fmla="*/ 20 w 383"/>
                  <a:gd name="T21" fmla="*/ 28 h 253"/>
                  <a:gd name="T22" fmla="*/ 91 w 383"/>
                  <a:gd name="T23" fmla="*/ 31 h 253"/>
                  <a:gd name="T24" fmla="*/ 191 w 383"/>
                  <a:gd name="T25" fmla="*/ 132 h 253"/>
                  <a:gd name="T26" fmla="*/ 291 w 383"/>
                  <a:gd name="T27" fmla="*/ 30 h 253"/>
                  <a:gd name="T28" fmla="*/ 344 w 383"/>
                  <a:gd name="T29" fmla="*/ 1 h 253"/>
                  <a:gd name="T30" fmla="*/ 359 w 383"/>
                  <a:gd name="T31" fmla="*/ 8 h 253"/>
                  <a:gd name="T32" fmla="*/ 382 w 383"/>
                  <a:gd name="T33" fmla="*/ 99 h 253"/>
                  <a:gd name="T34" fmla="*/ 380 w 383"/>
                  <a:gd name="T35" fmla="*/ 10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3" h="253">
                    <a:moveTo>
                      <a:pt x="380" y="108"/>
                    </a:moveTo>
                    <a:cubicBezTo>
                      <a:pt x="368" y="91"/>
                      <a:pt x="351" y="93"/>
                      <a:pt x="336" y="98"/>
                    </a:cubicBezTo>
                    <a:cubicBezTo>
                      <a:pt x="315" y="105"/>
                      <a:pt x="305" y="121"/>
                      <a:pt x="299" y="142"/>
                    </a:cubicBezTo>
                    <a:cubicBezTo>
                      <a:pt x="291" y="167"/>
                      <a:pt x="280" y="191"/>
                      <a:pt x="270" y="216"/>
                    </a:cubicBezTo>
                    <a:cubicBezTo>
                      <a:pt x="268" y="215"/>
                      <a:pt x="266" y="215"/>
                      <a:pt x="263" y="214"/>
                    </a:cubicBezTo>
                    <a:cubicBezTo>
                      <a:pt x="263" y="209"/>
                      <a:pt x="262" y="203"/>
                      <a:pt x="261" y="198"/>
                    </a:cubicBezTo>
                    <a:cubicBezTo>
                      <a:pt x="260" y="197"/>
                      <a:pt x="258" y="195"/>
                      <a:pt x="256" y="193"/>
                    </a:cubicBezTo>
                    <a:cubicBezTo>
                      <a:pt x="247" y="205"/>
                      <a:pt x="238" y="217"/>
                      <a:pt x="227" y="228"/>
                    </a:cubicBezTo>
                    <a:cubicBezTo>
                      <a:pt x="202" y="253"/>
                      <a:pt x="176" y="253"/>
                      <a:pt x="151" y="227"/>
                    </a:cubicBezTo>
                    <a:cubicBezTo>
                      <a:pt x="107" y="185"/>
                      <a:pt x="65" y="142"/>
                      <a:pt x="22" y="99"/>
                    </a:cubicBezTo>
                    <a:cubicBezTo>
                      <a:pt x="0" y="77"/>
                      <a:pt x="0" y="47"/>
                      <a:pt x="20" y="28"/>
                    </a:cubicBezTo>
                    <a:cubicBezTo>
                      <a:pt x="40" y="8"/>
                      <a:pt x="68" y="9"/>
                      <a:pt x="91" y="31"/>
                    </a:cubicBezTo>
                    <a:cubicBezTo>
                      <a:pt x="123" y="63"/>
                      <a:pt x="155" y="96"/>
                      <a:pt x="191" y="132"/>
                    </a:cubicBezTo>
                    <a:cubicBezTo>
                      <a:pt x="225" y="97"/>
                      <a:pt x="257" y="62"/>
                      <a:pt x="291" y="30"/>
                    </a:cubicBezTo>
                    <a:cubicBezTo>
                      <a:pt x="306" y="17"/>
                      <a:pt x="326" y="10"/>
                      <a:pt x="344" y="1"/>
                    </a:cubicBezTo>
                    <a:cubicBezTo>
                      <a:pt x="348" y="0"/>
                      <a:pt x="358" y="5"/>
                      <a:pt x="359" y="8"/>
                    </a:cubicBezTo>
                    <a:cubicBezTo>
                      <a:pt x="368" y="38"/>
                      <a:pt x="375" y="69"/>
                      <a:pt x="382" y="99"/>
                    </a:cubicBezTo>
                    <a:cubicBezTo>
                      <a:pt x="383" y="102"/>
                      <a:pt x="381" y="105"/>
                      <a:pt x="380" y="1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4524767" y="1707374"/>
                <a:ext cx="65997" cy="72421"/>
              </a:xfrm>
              <a:custGeom>
                <a:avLst/>
                <a:gdLst>
                  <a:gd name="T0" fmla="*/ 0 w 205"/>
                  <a:gd name="T1" fmla="*/ 111 h 237"/>
                  <a:gd name="T2" fmla="*/ 106 w 205"/>
                  <a:gd name="T3" fmla="*/ 3 h 237"/>
                  <a:gd name="T4" fmla="*/ 179 w 205"/>
                  <a:gd name="T5" fmla="*/ 49 h 237"/>
                  <a:gd name="T6" fmla="*/ 167 w 205"/>
                  <a:gd name="T7" fmla="*/ 187 h 237"/>
                  <a:gd name="T8" fmla="*/ 16 w 205"/>
                  <a:gd name="T9" fmla="*/ 164 h 237"/>
                  <a:gd name="T10" fmla="*/ 0 w 205"/>
                  <a:gd name="T11" fmla="*/ 11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237">
                    <a:moveTo>
                      <a:pt x="0" y="111"/>
                    </a:moveTo>
                    <a:cubicBezTo>
                      <a:pt x="3" y="47"/>
                      <a:pt x="47" y="0"/>
                      <a:pt x="106" y="3"/>
                    </a:cubicBezTo>
                    <a:cubicBezTo>
                      <a:pt x="139" y="5"/>
                      <a:pt x="162" y="23"/>
                      <a:pt x="179" y="49"/>
                    </a:cubicBezTo>
                    <a:cubicBezTo>
                      <a:pt x="205" y="92"/>
                      <a:pt x="200" y="151"/>
                      <a:pt x="167" y="187"/>
                    </a:cubicBezTo>
                    <a:cubicBezTo>
                      <a:pt x="120" y="237"/>
                      <a:pt x="45" y="227"/>
                      <a:pt x="16" y="164"/>
                    </a:cubicBezTo>
                    <a:cubicBezTo>
                      <a:pt x="8" y="147"/>
                      <a:pt x="5" y="129"/>
                      <a:pt x="0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49" name="Freeform 33"/>
              <p:cNvSpPr>
                <a:spLocks/>
              </p:cNvSpPr>
              <p:nvPr/>
            </p:nvSpPr>
            <p:spPr bwMode="auto">
              <a:xfrm>
                <a:off x="4567964" y="1817676"/>
                <a:ext cx="32398" cy="59051"/>
              </a:xfrm>
              <a:custGeom>
                <a:avLst/>
                <a:gdLst>
                  <a:gd name="T0" fmla="*/ 96 w 100"/>
                  <a:gd name="T1" fmla="*/ 194 h 195"/>
                  <a:gd name="T2" fmla="*/ 75 w 100"/>
                  <a:gd name="T3" fmla="*/ 195 h 195"/>
                  <a:gd name="T4" fmla="*/ 73 w 100"/>
                  <a:gd name="T5" fmla="*/ 185 h 195"/>
                  <a:gd name="T6" fmla="*/ 28 w 100"/>
                  <a:gd name="T7" fmla="*/ 63 h 195"/>
                  <a:gd name="T8" fmla="*/ 13 w 100"/>
                  <a:gd name="T9" fmla="*/ 51 h 195"/>
                  <a:gd name="T10" fmla="*/ 1 w 100"/>
                  <a:gd name="T11" fmla="*/ 17 h 195"/>
                  <a:gd name="T12" fmla="*/ 20 w 100"/>
                  <a:gd name="T13" fmla="*/ 2 h 195"/>
                  <a:gd name="T14" fmla="*/ 47 w 100"/>
                  <a:gd name="T15" fmla="*/ 26 h 195"/>
                  <a:gd name="T16" fmla="*/ 80 w 100"/>
                  <a:gd name="T17" fmla="*/ 101 h 195"/>
                  <a:gd name="T18" fmla="*/ 96 w 100"/>
                  <a:gd name="T19" fmla="*/ 194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195">
                    <a:moveTo>
                      <a:pt x="96" y="194"/>
                    </a:moveTo>
                    <a:cubicBezTo>
                      <a:pt x="88" y="195"/>
                      <a:pt x="82" y="195"/>
                      <a:pt x="75" y="195"/>
                    </a:cubicBezTo>
                    <a:cubicBezTo>
                      <a:pt x="74" y="191"/>
                      <a:pt x="72" y="188"/>
                      <a:pt x="73" y="185"/>
                    </a:cubicBezTo>
                    <a:cubicBezTo>
                      <a:pt x="82" y="135"/>
                      <a:pt x="49" y="101"/>
                      <a:pt x="28" y="63"/>
                    </a:cubicBezTo>
                    <a:cubicBezTo>
                      <a:pt x="25" y="58"/>
                      <a:pt x="15" y="56"/>
                      <a:pt x="13" y="51"/>
                    </a:cubicBezTo>
                    <a:cubicBezTo>
                      <a:pt x="7" y="40"/>
                      <a:pt x="1" y="28"/>
                      <a:pt x="1" y="17"/>
                    </a:cubicBezTo>
                    <a:cubicBezTo>
                      <a:pt x="0" y="12"/>
                      <a:pt x="13" y="3"/>
                      <a:pt x="20" y="2"/>
                    </a:cubicBezTo>
                    <a:cubicBezTo>
                      <a:pt x="36" y="0"/>
                      <a:pt x="47" y="13"/>
                      <a:pt x="47" y="26"/>
                    </a:cubicBezTo>
                    <a:cubicBezTo>
                      <a:pt x="47" y="57"/>
                      <a:pt x="65" y="79"/>
                      <a:pt x="80" y="101"/>
                    </a:cubicBezTo>
                    <a:cubicBezTo>
                      <a:pt x="100" y="131"/>
                      <a:pt x="97" y="161"/>
                      <a:pt x="96" y="194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/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4511567" y="1817676"/>
                <a:ext cx="32398" cy="59051"/>
              </a:xfrm>
              <a:custGeom>
                <a:avLst/>
                <a:gdLst>
                  <a:gd name="T0" fmla="*/ 31 w 102"/>
                  <a:gd name="T1" fmla="*/ 194 h 195"/>
                  <a:gd name="T2" fmla="*/ 7 w 102"/>
                  <a:gd name="T3" fmla="*/ 195 h 195"/>
                  <a:gd name="T4" fmla="*/ 20 w 102"/>
                  <a:gd name="T5" fmla="*/ 107 h 195"/>
                  <a:gd name="T6" fmla="*/ 46 w 102"/>
                  <a:gd name="T7" fmla="*/ 62 h 195"/>
                  <a:gd name="T8" fmla="*/ 55 w 102"/>
                  <a:gd name="T9" fmla="*/ 33 h 195"/>
                  <a:gd name="T10" fmla="*/ 55 w 102"/>
                  <a:gd name="T11" fmla="*/ 27 h 195"/>
                  <a:gd name="T12" fmla="*/ 81 w 102"/>
                  <a:gd name="T13" fmla="*/ 2 h 195"/>
                  <a:gd name="T14" fmla="*/ 101 w 102"/>
                  <a:gd name="T15" fmla="*/ 14 h 195"/>
                  <a:gd name="T16" fmla="*/ 93 w 102"/>
                  <a:gd name="T17" fmla="*/ 48 h 195"/>
                  <a:gd name="T18" fmla="*/ 34 w 102"/>
                  <a:gd name="T19" fmla="*/ 133 h 195"/>
                  <a:gd name="T20" fmla="*/ 31 w 102"/>
                  <a:gd name="T21" fmla="*/ 150 h 195"/>
                  <a:gd name="T22" fmla="*/ 31 w 102"/>
                  <a:gd name="T23" fmla="*/ 194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2" h="195">
                    <a:moveTo>
                      <a:pt x="31" y="194"/>
                    </a:moveTo>
                    <a:cubicBezTo>
                      <a:pt x="23" y="195"/>
                      <a:pt x="16" y="195"/>
                      <a:pt x="7" y="195"/>
                    </a:cubicBezTo>
                    <a:cubicBezTo>
                      <a:pt x="9" y="165"/>
                      <a:pt x="0" y="134"/>
                      <a:pt x="20" y="107"/>
                    </a:cubicBezTo>
                    <a:cubicBezTo>
                      <a:pt x="30" y="93"/>
                      <a:pt x="38" y="77"/>
                      <a:pt x="46" y="62"/>
                    </a:cubicBezTo>
                    <a:cubicBezTo>
                      <a:pt x="50" y="53"/>
                      <a:pt x="52" y="42"/>
                      <a:pt x="55" y="33"/>
                    </a:cubicBezTo>
                    <a:cubicBezTo>
                      <a:pt x="55" y="31"/>
                      <a:pt x="54" y="28"/>
                      <a:pt x="55" y="27"/>
                    </a:cubicBezTo>
                    <a:cubicBezTo>
                      <a:pt x="63" y="18"/>
                      <a:pt x="71" y="7"/>
                      <a:pt x="81" y="2"/>
                    </a:cubicBezTo>
                    <a:cubicBezTo>
                      <a:pt x="85" y="0"/>
                      <a:pt x="101" y="9"/>
                      <a:pt x="101" y="14"/>
                    </a:cubicBezTo>
                    <a:cubicBezTo>
                      <a:pt x="102" y="25"/>
                      <a:pt x="101" y="43"/>
                      <a:pt x="93" y="48"/>
                    </a:cubicBezTo>
                    <a:cubicBezTo>
                      <a:pt x="61" y="68"/>
                      <a:pt x="54" y="105"/>
                      <a:pt x="34" y="133"/>
                    </a:cubicBezTo>
                    <a:cubicBezTo>
                      <a:pt x="31" y="137"/>
                      <a:pt x="31" y="144"/>
                      <a:pt x="31" y="150"/>
                    </a:cubicBezTo>
                    <a:cubicBezTo>
                      <a:pt x="31" y="164"/>
                      <a:pt x="31" y="179"/>
                      <a:pt x="31" y="194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/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4548765" y="1828818"/>
                <a:ext cx="16799" cy="47909"/>
              </a:xfrm>
              <a:custGeom>
                <a:avLst/>
                <a:gdLst>
                  <a:gd name="T0" fmla="*/ 35 w 53"/>
                  <a:gd name="T1" fmla="*/ 155 h 155"/>
                  <a:gd name="T2" fmla="*/ 12 w 53"/>
                  <a:gd name="T3" fmla="*/ 155 h 155"/>
                  <a:gd name="T4" fmla="*/ 12 w 53"/>
                  <a:gd name="T5" fmla="*/ 77 h 155"/>
                  <a:gd name="T6" fmla="*/ 5 w 53"/>
                  <a:gd name="T7" fmla="*/ 48 h 155"/>
                  <a:gd name="T8" fmla="*/ 2 w 53"/>
                  <a:gd name="T9" fmla="*/ 21 h 155"/>
                  <a:gd name="T10" fmla="*/ 29 w 53"/>
                  <a:gd name="T11" fmla="*/ 3 h 155"/>
                  <a:gd name="T12" fmla="*/ 47 w 53"/>
                  <a:gd name="T13" fmla="*/ 34 h 155"/>
                  <a:gd name="T14" fmla="*/ 35 w 53"/>
                  <a:gd name="T1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155">
                    <a:moveTo>
                      <a:pt x="35" y="155"/>
                    </a:moveTo>
                    <a:cubicBezTo>
                      <a:pt x="27" y="155"/>
                      <a:pt x="21" y="155"/>
                      <a:pt x="12" y="155"/>
                    </a:cubicBezTo>
                    <a:cubicBezTo>
                      <a:pt x="12" y="129"/>
                      <a:pt x="13" y="103"/>
                      <a:pt x="12" y="77"/>
                    </a:cubicBezTo>
                    <a:cubicBezTo>
                      <a:pt x="11" y="67"/>
                      <a:pt x="7" y="58"/>
                      <a:pt x="5" y="48"/>
                    </a:cubicBezTo>
                    <a:cubicBezTo>
                      <a:pt x="3" y="39"/>
                      <a:pt x="0" y="29"/>
                      <a:pt x="2" y="21"/>
                    </a:cubicBezTo>
                    <a:cubicBezTo>
                      <a:pt x="5" y="8"/>
                      <a:pt x="15" y="0"/>
                      <a:pt x="29" y="3"/>
                    </a:cubicBezTo>
                    <a:cubicBezTo>
                      <a:pt x="44" y="7"/>
                      <a:pt x="53" y="22"/>
                      <a:pt x="47" y="34"/>
                    </a:cubicBezTo>
                    <a:cubicBezTo>
                      <a:pt x="28" y="73"/>
                      <a:pt x="40" y="114"/>
                      <a:pt x="35" y="155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/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52" name="Freeform 36"/>
              <p:cNvSpPr>
                <a:spLocks/>
              </p:cNvSpPr>
              <p:nvPr/>
            </p:nvSpPr>
            <p:spPr bwMode="auto">
              <a:xfrm>
                <a:off x="4547565" y="1782023"/>
                <a:ext cx="17999" cy="40110"/>
              </a:xfrm>
              <a:custGeom>
                <a:avLst/>
                <a:gdLst>
                  <a:gd name="T0" fmla="*/ 0 w 52"/>
                  <a:gd name="T1" fmla="*/ 107 h 133"/>
                  <a:gd name="T2" fmla="*/ 10 w 52"/>
                  <a:gd name="T3" fmla="*/ 80 h 133"/>
                  <a:gd name="T4" fmla="*/ 13 w 52"/>
                  <a:gd name="T5" fmla="*/ 39 h 133"/>
                  <a:gd name="T6" fmla="*/ 7 w 52"/>
                  <a:gd name="T7" fmla="*/ 0 h 133"/>
                  <a:gd name="T8" fmla="*/ 49 w 52"/>
                  <a:gd name="T9" fmla="*/ 0 h 133"/>
                  <a:gd name="T10" fmla="*/ 43 w 52"/>
                  <a:gd name="T11" fmla="*/ 91 h 133"/>
                  <a:gd name="T12" fmla="*/ 52 w 52"/>
                  <a:gd name="T13" fmla="*/ 107 h 133"/>
                  <a:gd name="T14" fmla="*/ 52 w 52"/>
                  <a:gd name="T15" fmla="*/ 107 h 133"/>
                  <a:gd name="T16" fmla="*/ 33 w 52"/>
                  <a:gd name="T17" fmla="*/ 133 h 133"/>
                  <a:gd name="T18" fmla="*/ 19 w 52"/>
                  <a:gd name="T19" fmla="*/ 133 h 133"/>
                  <a:gd name="T20" fmla="*/ 0 w 52"/>
                  <a:gd name="T21" fmla="*/ 107 h 133"/>
                  <a:gd name="T22" fmla="*/ 0 w 52"/>
                  <a:gd name="T23" fmla="*/ 10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133">
                    <a:moveTo>
                      <a:pt x="0" y="107"/>
                    </a:moveTo>
                    <a:cubicBezTo>
                      <a:pt x="3" y="98"/>
                      <a:pt x="8" y="90"/>
                      <a:pt x="10" y="80"/>
                    </a:cubicBezTo>
                    <a:cubicBezTo>
                      <a:pt x="12" y="67"/>
                      <a:pt x="13" y="53"/>
                      <a:pt x="13" y="39"/>
                    </a:cubicBezTo>
                    <a:cubicBezTo>
                      <a:pt x="12" y="26"/>
                      <a:pt x="9" y="13"/>
                      <a:pt x="7" y="0"/>
                    </a:cubicBezTo>
                    <a:cubicBezTo>
                      <a:pt x="19" y="0"/>
                      <a:pt x="33" y="0"/>
                      <a:pt x="49" y="0"/>
                    </a:cubicBezTo>
                    <a:cubicBezTo>
                      <a:pt x="29" y="30"/>
                      <a:pt x="44" y="61"/>
                      <a:pt x="43" y="91"/>
                    </a:cubicBezTo>
                    <a:cubicBezTo>
                      <a:pt x="43" y="96"/>
                      <a:pt x="49" y="102"/>
                      <a:pt x="52" y="107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46" y="115"/>
                      <a:pt x="40" y="123"/>
                      <a:pt x="33" y="133"/>
                    </a:cubicBezTo>
                    <a:cubicBezTo>
                      <a:pt x="30" y="133"/>
                      <a:pt x="24" y="133"/>
                      <a:pt x="19" y="133"/>
                    </a:cubicBezTo>
                    <a:cubicBezTo>
                      <a:pt x="12" y="124"/>
                      <a:pt x="6" y="116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53" name="Freeform 37"/>
              <p:cNvSpPr>
                <a:spLocks/>
              </p:cNvSpPr>
              <p:nvPr/>
            </p:nvSpPr>
            <p:spPr bwMode="auto">
              <a:xfrm>
                <a:off x="4565565" y="1842188"/>
                <a:ext cx="21599" cy="34539"/>
              </a:xfrm>
              <a:custGeom>
                <a:avLst/>
                <a:gdLst>
                  <a:gd name="T0" fmla="*/ 54 w 67"/>
                  <a:gd name="T1" fmla="*/ 112 h 112"/>
                  <a:gd name="T2" fmla="*/ 9 w 67"/>
                  <a:gd name="T3" fmla="*/ 112 h 112"/>
                  <a:gd name="T4" fmla="*/ 20 w 67"/>
                  <a:gd name="T5" fmla="*/ 0 h 112"/>
                  <a:gd name="T6" fmla="*/ 54 w 67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12">
                    <a:moveTo>
                      <a:pt x="54" y="112"/>
                    </a:moveTo>
                    <a:cubicBezTo>
                      <a:pt x="41" y="112"/>
                      <a:pt x="26" y="112"/>
                      <a:pt x="9" y="112"/>
                    </a:cubicBezTo>
                    <a:cubicBezTo>
                      <a:pt x="13" y="75"/>
                      <a:pt x="0" y="38"/>
                      <a:pt x="20" y="0"/>
                    </a:cubicBezTo>
                    <a:cubicBezTo>
                      <a:pt x="45" y="34"/>
                      <a:pt x="67" y="67"/>
                      <a:pt x="54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54" name="Freeform 38"/>
              <p:cNvSpPr>
                <a:spLocks/>
              </p:cNvSpPr>
              <p:nvPr/>
            </p:nvSpPr>
            <p:spPr bwMode="auto">
              <a:xfrm>
                <a:off x="4525967" y="1842188"/>
                <a:ext cx="21599" cy="34539"/>
              </a:xfrm>
              <a:custGeom>
                <a:avLst/>
                <a:gdLst>
                  <a:gd name="T0" fmla="*/ 60 w 68"/>
                  <a:gd name="T1" fmla="*/ 111 h 111"/>
                  <a:gd name="T2" fmla="*/ 14 w 68"/>
                  <a:gd name="T3" fmla="*/ 111 h 111"/>
                  <a:gd name="T4" fmla="*/ 48 w 68"/>
                  <a:gd name="T5" fmla="*/ 0 h 111"/>
                  <a:gd name="T6" fmla="*/ 60 w 68"/>
                  <a:gd name="T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111">
                    <a:moveTo>
                      <a:pt x="60" y="111"/>
                    </a:moveTo>
                    <a:cubicBezTo>
                      <a:pt x="42" y="111"/>
                      <a:pt x="28" y="111"/>
                      <a:pt x="14" y="111"/>
                    </a:cubicBezTo>
                    <a:cubicBezTo>
                      <a:pt x="0" y="67"/>
                      <a:pt x="24" y="35"/>
                      <a:pt x="48" y="0"/>
                    </a:cubicBezTo>
                    <a:cubicBezTo>
                      <a:pt x="68" y="37"/>
                      <a:pt x="55" y="74"/>
                      <a:pt x="60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6177641" y="4199944"/>
            <a:ext cx="1944000" cy="2314685"/>
            <a:chOff x="6215741" y="4199944"/>
            <a:chExt cx="1944000" cy="2314685"/>
          </a:xfrm>
        </p:grpSpPr>
        <p:sp>
          <p:nvSpPr>
            <p:cNvPr id="56" name="Rectangle 55"/>
            <p:cNvSpPr/>
            <p:nvPr/>
          </p:nvSpPr>
          <p:spPr>
            <a:xfrm>
              <a:off x="6215741" y="4534629"/>
              <a:ext cx="1944000" cy="1980000"/>
            </a:xfrm>
            <a:prstGeom prst="rect">
              <a:avLst/>
            </a:prstGeom>
            <a:solidFill>
              <a:srgbClr val="F0F0F0"/>
            </a:solidFill>
            <a:ln w="9525" cap="flat" cmpd="sng" algn="ctr">
              <a:noFill/>
              <a:prstDash val="solid"/>
            </a:ln>
            <a:effectLst/>
          </p:spPr>
          <p:txBody>
            <a:bodyPr lIns="89252" tIns="432000" rIns="89252" bIns="44626" rtlCol="0" anchor="t" anchorCtr="0"/>
            <a:lstStyle/>
            <a:p>
              <a:pPr lvl="0" algn="l">
                <a:lnSpc>
                  <a:spcPct val="100000"/>
                </a:lnSpc>
                <a:defRPr/>
              </a:pP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Exponential, disruptive tech promoting new business models founded </a:t>
              </a:r>
              <a:r>
                <a:rPr lang="en-US" sz="1400" kern="0" dirty="0" smtClean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upon increased </a:t>
              </a: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interconnectivity</a:t>
              </a:r>
            </a:p>
          </p:txBody>
        </p:sp>
        <p:sp>
          <p:nvSpPr>
            <p:cNvPr id="57" name="Oval 56"/>
            <p:cNvSpPr/>
            <p:nvPr/>
          </p:nvSpPr>
          <p:spPr>
            <a:xfrm>
              <a:off x="6374130" y="4287147"/>
              <a:ext cx="588404" cy="546355"/>
            </a:xfrm>
            <a:prstGeom prst="ellipse">
              <a:avLst/>
            </a:prstGeom>
            <a:solidFill>
              <a:srgbClr val="646464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algn="ctr" defTabSz="892637">
                <a:defRPr/>
              </a:pPr>
              <a:endParaRPr lang="en-IN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6276234" y="4199944"/>
              <a:ext cx="792651" cy="780572"/>
            </a:xfrm>
            <a:prstGeom prst="rect">
              <a:avLst/>
            </a:prstGeom>
          </p:spPr>
          <p:txBody>
            <a:bodyPr wrap="none">
              <a:prstTxWarp prst="textArchUp">
                <a:avLst>
                  <a:gd name="adj" fmla="val 11556354"/>
                </a:avLst>
              </a:prstTxWarp>
              <a:spAutoFit/>
            </a:bodyPr>
            <a:lstStyle/>
            <a:p>
              <a:pPr algn="ctr" defTabSz="892637">
                <a:defRPr/>
              </a:pPr>
              <a:r>
                <a:rPr lang="en-IN" sz="1269" b="1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Technological</a:t>
              </a:r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6436528" y="4406658"/>
              <a:ext cx="472063" cy="256649"/>
              <a:chOff x="4519613" y="3287713"/>
              <a:chExt cx="4538664" cy="2657475"/>
            </a:xfrm>
          </p:grpSpPr>
          <p:sp>
            <p:nvSpPr>
              <p:cNvPr id="60" name="Freeform 58"/>
              <p:cNvSpPr>
                <a:spLocks/>
              </p:cNvSpPr>
              <p:nvPr/>
            </p:nvSpPr>
            <p:spPr bwMode="auto">
              <a:xfrm>
                <a:off x="4519613" y="3287713"/>
                <a:ext cx="4538664" cy="2657475"/>
              </a:xfrm>
              <a:custGeom>
                <a:avLst/>
                <a:gdLst>
                  <a:gd name="T0" fmla="*/ 378 w 1210"/>
                  <a:gd name="T1" fmla="*/ 193 h 709"/>
                  <a:gd name="T2" fmla="*/ 612 w 1210"/>
                  <a:gd name="T3" fmla="*/ 2 h 709"/>
                  <a:gd name="T4" fmla="*/ 836 w 1210"/>
                  <a:gd name="T5" fmla="*/ 189 h 709"/>
                  <a:gd name="T6" fmla="*/ 919 w 1210"/>
                  <a:gd name="T7" fmla="*/ 190 h 709"/>
                  <a:gd name="T8" fmla="*/ 1114 w 1210"/>
                  <a:gd name="T9" fmla="*/ 370 h 709"/>
                  <a:gd name="T10" fmla="*/ 1134 w 1210"/>
                  <a:gd name="T11" fmla="*/ 404 h 709"/>
                  <a:gd name="T12" fmla="*/ 1192 w 1210"/>
                  <a:gd name="T13" fmla="*/ 581 h 709"/>
                  <a:gd name="T14" fmla="*/ 1053 w 1210"/>
                  <a:gd name="T15" fmla="*/ 708 h 709"/>
                  <a:gd name="T16" fmla="*/ 1031 w 1210"/>
                  <a:gd name="T17" fmla="*/ 709 h 709"/>
                  <a:gd name="T18" fmla="*/ 190 w 1210"/>
                  <a:gd name="T19" fmla="*/ 709 h 709"/>
                  <a:gd name="T20" fmla="*/ 25 w 1210"/>
                  <a:gd name="T21" fmla="*/ 595 h 709"/>
                  <a:gd name="T22" fmla="*/ 79 w 1210"/>
                  <a:gd name="T23" fmla="*/ 402 h 709"/>
                  <a:gd name="T24" fmla="*/ 93 w 1210"/>
                  <a:gd name="T25" fmla="*/ 380 h 709"/>
                  <a:gd name="T26" fmla="*/ 367 w 1210"/>
                  <a:gd name="T27" fmla="*/ 191 h 709"/>
                  <a:gd name="T28" fmla="*/ 378 w 1210"/>
                  <a:gd name="T29" fmla="*/ 193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0" h="709">
                    <a:moveTo>
                      <a:pt x="378" y="193"/>
                    </a:moveTo>
                    <a:cubicBezTo>
                      <a:pt x="423" y="63"/>
                      <a:pt x="501" y="0"/>
                      <a:pt x="612" y="2"/>
                    </a:cubicBezTo>
                    <a:cubicBezTo>
                      <a:pt x="720" y="4"/>
                      <a:pt x="800" y="71"/>
                      <a:pt x="836" y="189"/>
                    </a:cubicBezTo>
                    <a:cubicBezTo>
                      <a:pt x="864" y="189"/>
                      <a:pt x="892" y="187"/>
                      <a:pt x="919" y="190"/>
                    </a:cubicBezTo>
                    <a:cubicBezTo>
                      <a:pt x="1014" y="200"/>
                      <a:pt x="1096" y="276"/>
                      <a:pt x="1114" y="370"/>
                    </a:cubicBezTo>
                    <a:cubicBezTo>
                      <a:pt x="1117" y="384"/>
                      <a:pt x="1123" y="394"/>
                      <a:pt x="1134" y="404"/>
                    </a:cubicBezTo>
                    <a:cubicBezTo>
                      <a:pt x="1189" y="451"/>
                      <a:pt x="1210" y="511"/>
                      <a:pt x="1192" y="581"/>
                    </a:cubicBezTo>
                    <a:cubicBezTo>
                      <a:pt x="1173" y="651"/>
                      <a:pt x="1127" y="695"/>
                      <a:pt x="1053" y="708"/>
                    </a:cubicBezTo>
                    <a:cubicBezTo>
                      <a:pt x="1046" y="709"/>
                      <a:pt x="1039" y="709"/>
                      <a:pt x="1031" y="709"/>
                    </a:cubicBezTo>
                    <a:cubicBezTo>
                      <a:pt x="751" y="709"/>
                      <a:pt x="470" y="709"/>
                      <a:pt x="190" y="709"/>
                    </a:cubicBezTo>
                    <a:cubicBezTo>
                      <a:pt x="114" y="709"/>
                      <a:pt x="51" y="665"/>
                      <a:pt x="25" y="595"/>
                    </a:cubicBezTo>
                    <a:cubicBezTo>
                      <a:pt x="0" y="526"/>
                      <a:pt x="21" y="451"/>
                      <a:pt x="79" y="402"/>
                    </a:cubicBezTo>
                    <a:cubicBezTo>
                      <a:pt x="85" y="397"/>
                      <a:pt x="92" y="388"/>
                      <a:pt x="93" y="380"/>
                    </a:cubicBezTo>
                    <a:cubicBezTo>
                      <a:pt x="115" y="251"/>
                      <a:pt x="239" y="165"/>
                      <a:pt x="367" y="191"/>
                    </a:cubicBezTo>
                    <a:cubicBezTo>
                      <a:pt x="371" y="192"/>
                      <a:pt x="375" y="192"/>
                      <a:pt x="378" y="1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grpSp>
            <p:nvGrpSpPr>
              <p:cNvPr id="61" name="Group 61"/>
              <p:cNvGrpSpPr>
                <a:grpSpLocks noChangeAspect="1"/>
              </p:cNvGrpSpPr>
              <p:nvPr/>
            </p:nvGrpSpPr>
            <p:grpSpPr bwMode="auto">
              <a:xfrm>
                <a:off x="5014912" y="3781425"/>
                <a:ext cx="3548065" cy="2114548"/>
                <a:chOff x="3159" y="2382"/>
                <a:chExt cx="2235" cy="1332"/>
              </a:xfrm>
              <a:solidFill>
                <a:srgbClr val="808080"/>
              </a:solidFill>
            </p:grpSpPr>
            <p:sp>
              <p:nvSpPr>
                <p:cNvPr id="62" name="Freeform 62"/>
                <p:cNvSpPr>
                  <a:spLocks noEditPoints="1"/>
                </p:cNvSpPr>
                <p:nvPr/>
              </p:nvSpPr>
              <p:spPr bwMode="auto">
                <a:xfrm>
                  <a:off x="4454" y="2772"/>
                  <a:ext cx="940" cy="942"/>
                </a:xfrm>
                <a:custGeom>
                  <a:avLst/>
                  <a:gdLst>
                    <a:gd name="T0" fmla="*/ 376 w 398"/>
                    <a:gd name="T1" fmla="*/ 286 h 399"/>
                    <a:gd name="T2" fmla="*/ 359 w 398"/>
                    <a:gd name="T3" fmla="*/ 315 h 399"/>
                    <a:gd name="T4" fmla="*/ 310 w 398"/>
                    <a:gd name="T5" fmla="*/ 301 h 399"/>
                    <a:gd name="T6" fmla="*/ 296 w 398"/>
                    <a:gd name="T7" fmla="*/ 313 h 399"/>
                    <a:gd name="T8" fmla="*/ 313 w 398"/>
                    <a:gd name="T9" fmla="*/ 358 h 399"/>
                    <a:gd name="T10" fmla="*/ 283 w 398"/>
                    <a:gd name="T11" fmla="*/ 376 h 399"/>
                    <a:gd name="T12" fmla="*/ 255 w 398"/>
                    <a:gd name="T13" fmla="*/ 342 h 399"/>
                    <a:gd name="T14" fmla="*/ 214 w 398"/>
                    <a:gd name="T15" fmla="*/ 399 h 399"/>
                    <a:gd name="T16" fmla="*/ 180 w 398"/>
                    <a:gd name="T17" fmla="*/ 399 h 399"/>
                    <a:gd name="T18" fmla="*/ 175 w 398"/>
                    <a:gd name="T19" fmla="*/ 368 h 399"/>
                    <a:gd name="T20" fmla="*/ 158 w 398"/>
                    <a:gd name="T21" fmla="*/ 346 h 399"/>
                    <a:gd name="T22" fmla="*/ 133 w 398"/>
                    <a:gd name="T23" fmla="*/ 355 h 399"/>
                    <a:gd name="T24" fmla="*/ 114 w 398"/>
                    <a:gd name="T25" fmla="*/ 380 h 399"/>
                    <a:gd name="T26" fmla="*/ 83 w 398"/>
                    <a:gd name="T27" fmla="*/ 363 h 399"/>
                    <a:gd name="T28" fmla="*/ 96 w 398"/>
                    <a:gd name="T29" fmla="*/ 327 h 399"/>
                    <a:gd name="T30" fmla="*/ 92 w 398"/>
                    <a:gd name="T31" fmla="*/ 309 h 399"/>
                    <a:gd name="T32" fmla="*/ 74 w 398"/>
                    <a:gd name="T33" fmla="*/ 305 h 399"/>
                    <a:gd name="T34" fmla="*/ 38 w 398"/>
                    <a:gd name="T35" fmla="*/ 320 h 399"/>
                    <a:gd name="T36" fmla="*/ 20 w 398"/>
                    <a:gd name="T37" fmla="*/ 290 h 399"/>
                    <a:gd name="T38" fmla="*/ 42 w 398"/>
                    <a:gd name="T39" fmla="*/ 270 h 399"/>
                    <a:gd name="T40" fmla="*/ 54 w 398"/>
                    <a:gd name="T41" fmla="*/ 249 h 399"/>
                    <a:gd name="T42" fmla="*/ 29 w 398"/>
                    <a:gd name="T43" fmla="*/ 224 h 399"/>
                    <a:gd name="T44" fmla="*/ 0 w 398"/>
                    <a:gd name="T45" fmla="*/ 220 h 399"/>
                    <a:gd name="T46" fmla="*/ 0 w 398"/>
                    <a:gd name="T47" fmla="*/ 186 h 399"/>
                    <a:gd name="T48" fmla="*/ 53 w 398"/>
                    <a:gd name="T49" fmla="*/ 149 h 399"/>
                    <a:gd name="T50" fmla="*/ 19 w 398"/>
                    <a:gd name="T51" fmla="*/ 120 h 399"/>
                    <a:gd name="T52" fmla="*/ 28 w 398"/>
                    <a:gd name="T53" fmla="*/ 103 h 399"/>
                    <a:gd name="T54" fmla="*/ 51 w 398"/>
                    <a:gd name="T55" fmla="*/ 95 h 399"/>
                    <a:gd name="T56" fmla="*/ 72 w 398"/>
                    <a:gd name="T57" fmla="*/ 103 h 399"/>
                    <a:gd name="T58" fmla="*/ 91 w 398"/>
                    <a:gd name="T59" fmla="*/ 93 h 399"/>
                    <a:gd name="T60" fmla="*/ 95 w 398"/>
                    <a:gd name="T61" fmla="*/ 77 h 399"/>
                    <a:gd name="T62" fmla="*/ 81 w 398"/>
                    <a:gd name="T63" fmla="*/ 41 h 399"/>
                    <a:gd name="T64" fmla="*/ 110 w 398"/>
                    <a:gd name="T65" fmla="*/ 22 h 399"/>
                    <a:gd name="T66" fmla="*/ 130 w 398"/>
                    <a:gd name="T67" fmla="*/ 44 h 399"/>
                    <a:gd name="T68" fmla="*/ 151 w 398"/>
                    <a:gd name="T69" fmla="*/ 57 h 399"/>
                    <a:gd name="T70" fmla="*/ 175 w 398"/>
                    <a:gd name="T71" fmla="*/ 31 h 399"/>
                    <a:gd name="T72" fmla="*/ 179 w 398"/>
                    <a:gd name="T73" fmla="*/ 0 h 399"/>
                    <a:gd name="T74" fmla="*/ 212 w 398"/>
                    <a:gd name="T75" fmla="*/ 0 h 399"/>
                    <a:gd name="T76" fmla="*/ 239 w 398"/>
                    <a:gd name="T77" fmla="*/ 54 h 399"/>
                    <a:gd name="T78" fmla="*/ 281 w 398"/>
                    <a:gd name="T79" fmla="*/ 23 h 399"/>
                    <a:gd name="T80" fmla="*/ 308 w 398"/>
                    <a:gd name="T81" fmla="*/ 40 h 399"/>
                    <a:gd name="T82" fmla="*/ 315 w 398"/>
                    <a:gd name="T83" fmla="*/ 103 h 399"/>
                    <a:gd name="T84" fmla="*/ 354 w 398"/>
                    <a:gd name="T85" fmla="*/ 87 h 399"/>
                    <a:gd name="T86" fmla="*/ 373 w 398"/>
                    <a:gd name="T87" fmla="*/ 117 h 399"/>
                    <a:gd name="T88" fmla="*/ 355 w 398"/>
                    <a:gd name="T89" fmla="*/ 132 h 399"/>
                    <a:gd name="T90" fmla="*/ 342 w 398"/>
                    <a:gd name="T91" fmla="*/ 155 h 399"/>
                    <a:gd name="T92" fmla="*/ 369 w 398"/>
                    <a:gd name="T93" fmla="*/ 181 h 399"/>
                    <a:gd name="T94" fmla="*/ 398 w 398"/>
                    <a:gd name="T95" fmla="*/ 185 h 399"/>
                    <a:gd name="T96" fmla="*/ 398 w 398"/>
                    <a:gd name="T97" fmla="*/ 220 h 399"/>
                    <a:gd name="T98" fmla="*/ 361 w 398"/>
                    <a:gd name="T99" fmla="*/ 226 h 399"/>
                    <a:gd name="T100" fmla="*/ 343 w 398"/>
                    <a:gd name="T101" fmla="*/ 246 h 399"/>
                    <a:gd name="T102" fmla="*/ 351 w 398"/>
                    <a:gd name="T103" fmla="*/ 264 h 399"/>
                    <a:gd name="T104" fmla="*/ 376 w 398"/>
                    <a:gd name="T105" fmla="*/ 286 h 399"/>
                    <a:gd name="T106" fmla="*/ 200 w 398"/>
                    <a:gd name="T107" fmla="*/ 106 h 399"/>
                    <a:gd name="T108" fmla="*/ 103 w 398"/>
                    <a:gd name="T109" fmla="*/ 194 h 399"/>
                    <a:gd name="T110" fmla="*/ 196 w 398"/>
                    <a:gd name="T111" fmla="*/ 295 h 399"/>
                    <a:gd name="T112" fmla="*/ 291 w 398"/>
                    <a:gd name="T113" fmla="*/ 206 h 399"/>
                    <a:gd name="T114" fmla="*/ 200 w 398"/>
                    <a:gd name="T115" fmla="*/ 106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98" h="399">
                      <a:moveTo>
                        <a:pt x="376" y="286"/>
                      </a:moveTo>
                      <a:cubicBezTo>
                        <a:pt x="369" y="297"/>
                        <a:pt x="364" y="306"/>
                        <a:pt x="359" y="315"/>
                      </a:cubicBezTo>
                      <a:cubicBezTo>
                        <a:pt x="342" y="310"/>
                        <a:pt x="326" y="304"/>
                        <a:pt x="310" y="301"/>
                      </a:cubicBezTo>
                      <a:cubicBezTo>
                        <a:pt x="307" y="300"/>
                        <a:pt x="301" y="309"/>
                        <a:pt x="296" y="313"/>
                      </a:cubicBezTo>
                      <a:cubicBezTo>
                        <a:pt x="302" y="328"/>
                        <a:pt x="307" y="342"/>
                        <a:pt x="313" y="358"/>
                      </a:cubicBezTo>
                      <a:cubicBezTo>
                        <a:pt x="303" y="364"/>
                        <a:pt x="294" y="370"/>
                        <a:pt x="283" y="376"/>
                      </a:cubicBezTo>
                      <a:cubicBezTo>
                        <a:pt x="273" y="364"/>
                        <a:pt x="264" y="353"/>
                        <a:pt x="255" y="342"/>
                      </a:cubicBezTo>
                      <a:cubicBezTo>
                        <a:pt x="212" y="339"/>
                        <a:pt x="221" y="375"/>
                        <a:pt x="214" y="399"/>
                      </a:cubicBezTo>
                      <a:cubicBezTo>
                        <a:pt x="203" y="399"/>
                        <a:pt x="192" y="399"/>
                        <a:pt x="180" y="399"/>
                      </a:cubicBezTo>
                      <a:cubicBezTo>
                        <a:pt x="178" y="389"/>
                        <a:pt x="176" y="379"/>
                        <a:pt x="175" y="368"/>
                      </a:cubicBezTo>
                      <a:cubicBezTo>
                        <a:pt x="174" y="357"/>
                        <a:pt x="171" y="350"/>
                        <a:pt x="158" y="346"/>
                      </a:cubicBezTo>
                      <a:cubicBezTo>
                        <a:pt x="145" y="341"/>
                        <a:pt x="140" y="347"/>
                        <a:pt x="133" y="355"/>
                      </a:cubicBezTo>
                      <a:cubicBezTo>
                        <a:pt x="127" y="363"/>
                        <a:pt x="121" y="371"/>
                        <a:pt x="114" y="380"/>
                      </a:cubicBezTo>
                      <a:cubicBezTo>
                        <a:pt x="104" y="374"/>
                        <a:pt x="94" y="369"/>
                        <a:pt x="83" y="363"/>
                      </a:cubicBezTo>
                      <a:cubicBezTo>
                        <a:pt x="88" y="350"/>
                        <a:pt x="93" y="339"/>
                        <a:pt x="96" y="327"/>
                      </a:cubicBezTo>
                      <a:cubicBezTo>
                        <a:pt x="97" y="321"/>
                        <a:pt x="96" y="313"/>
                        <a:pt x="92" y="309"/>
                      </a:cubicBezTo>
                      <a:cubicBezTo>
                        <a:pt x="89" y="305"/>
                        <a:pt x="80" y="304"/>
                        <a:pt x="74" y="305"/>
                      </a:cubicBezTo>
                      <a:cubicBezTo>
                        <a:pt x="62" y="309"/>
                        <a:pt x="51" y="314"/>
                        <a:pt x="38" y="320"/>
                      </a:cubicBezTo>
                      <a:cubicBezTo>
                        <a:pt x="32" y="310"/>
                        <a:pt x="26" y="300"/>
                        <a:pt x="20" y="290"/>
                      </a:cubicBezTo>
                      <a:cubicBezTo>
                        <a:pt x="27" y="283"/>
                        <a:pt x="36" y="277"/>
                        <a:pt x="42" y="270"/>
                      </a:cubicBezTo>
                      <a:cubicBezTo>
                        <a:pt x="47" y="264"/>
                        <a:pt x="54" y="256"/>
                        <a:pt x="54" y="249"/>
                      </a:cubicBezTo>
                      <a:cubicBezTo>
                        <a:pt x="53" y="235"/>
                        <a:pt x="46" y="225"/>
                        <a:pt x="29" y="224"/>
                      </a:cubicBezTo>
                      <a:cubicBezTo>
                        <a:pt x="19" y="224"/>
                        <a:pt x="10" y="222"/>
                        <a:pt x="0" y="220"/>
                      </a:cubicBezTo>
                      <a:cubicBezTo>
                        <a:pt x="0" y="208"/>
                        <a:pt x="0" y="197"/>
                        <a:pt x="0" y="186"/>
                      </a:cubicBezTo>
                      <a:cubicBezTo>
                        <a:pt x="21" y="177"/>
                        <a:pt x="54" y="190"/>
                        <a:pt x="53" y="149"/>
                      </a:cubicBezTo>
                      <a:cubicBezTo>
                        <a:pt x="43" y="140"/>
                        <a:pt x="31" y="131"/>
                        <a:pt x="19" y="120"/>
                      </a:cubicBezTo>
                      <a:cubicBezTo>
                        <a:pt x="22" y="114"/>
                        <a:pt x="25" y="109"/>
                        <a:pt x="28" y="103"/>
                      </a:cubicBezTo>
                      <a:cubicBezTo>
                        <a:pt x="33" y="91"/>
                        <a:pt x="40" y="89"/>
                        <a:pt x="51" y="95"/>
                      </a:cubicBezTo>
                      <a:cubicBezTo>
                        <a:pt x="58" y="98"/>
                        <a:pt x="65" y="103"/>
                        <a:pt x="72" y="103"/>
                      </a:cubicBezTo>
                      <a:cubicBezTo>
                        <a:pt x="78" y="102"/>
                        <a:pt x="86" y="98"/>
                        <a:pt x="91" y="93"/>
                      </a:cubicBezTo>
                      <a:cubicBezTo>
                        <a:pt x="94" y="90"/>
                        <a:pt x="96" y="82"/>
                        <a:pt x="95" y="77"/>
                      </a:cubicBezTo>
                      <a:cubicBezTo>
                        <a:pt x="92" y="65"/>
                        <a:pt x="86" y="53"/>
                        <a:pt x="81" y="41"/>
                      </a:cubicBezTo>
                      <a:cubicBezTo>
                        <a:pt x="91" y="34"/>
                        <a:pt x="100" y="29"/>
                        <a:pt x="110" y="22"/>
                      </a:cubicBezTo>
                      <a:cubicBezTo>
                        <a:pt x="117" y="30"/>
                        <a:pt x="123" y="38"/>
                        <a:pt x="130" y="44"/>
                      </a:cubicBezTo>
                      <a:cubicBezTo>
                        <a:pt x="136" y="50"/>
                        <a:pt x="137" y="63"/>
                        <a:pt x="151" y="57"/>
                      </a:cubicBezTo>
                      <a:cubicBezTo>
                        <a:pt x="163" y="51"/>
                        <a:pt x="176" y="49"/>
                        <a:pt x="175" y="31"/>
                      </a:cubicBezTo>
                      <a:cubicBezTo>
                        <a:pt x="175" y="21"/>
                        <a:pt x="178" y="11"/>
                        <a:pt x="179" y="0"/>
                      </a:cubicBezTo>
                      <a:cubicBezTo>
                        <a:pt x="191" y="0"/>
                        <a:pt x="202" y="0"/>
                        <a:pt x="212" y="0"/>
                      </a:cubicBezTo>
                      <a:cubicBezTo>
                        <a:pt x="226" y="16"/>
                        <a:pt x="206" y="48"/>
                        <a:pt x="239" y="54"/>
                      </a:cubicBezTo>
                      <a:cubicBezTo>
                        <a:pt x="263" y="59"/>
                        <a:pt x="263" y="32"/>
                        <a:pt x="281" y="23"/>
                      </a:cubicBezTo>
                      <a:cubicBezTo>
                        <a:pt x="289" y="28"/>
                        <a:pt x="298" y="34"/>
                        <a:pt x="308" y="40"/>
                      </a:cubicBezTo>
                      <a:cubicBezTo>
                        <a:pt x="306" y="61"/>
                        <a:pt x="278" y="85"/>
                        <a:pt x="315" y="103"/>
                      </a:cubicBezTo>
                      <a:cubicBezTo>
                        <a:pt x="327" y="98"/>
                        <a:pt x="340" y="93"/>
                        <a:pt x="354" y="87"/>
                      </a:cubicBezTo>
                      <a:cubicBezTo>
                        <a:pt x="360" y="97"/>
                        <a:pt x="366" y="106"/>
                        <a:pt x="373" y="117"/>
                      </a:cubicBezTo>
                      <a:cubicBezTo>
                        <a:pt x="366" y="123"/>
                        <a:pt x="360" y="127"/>
                        <a:pt x="355" y="132"/>
                      </a:cubicBezTo>
                      <a:cubicBezTo>
                        <a:pt x="350" y="139"/>
                        <a:pt x="341" y="148"/>
                        <a:pt x="342" y="155"/>
                      </a:cubicBezTo>
                      <a:cubicBezTo>
                        <a:pt x="344" y="168"/>
                        <a:pt x="349" y="183"/>
                        <a:pt x="369" y="181"/>
                      </a:cubicBezTo>
                      <a:cubicBezTo>
                        <a:pt x="378" y="180"/>
                        <a:pt x="387" y="183"/>
                        <a:pt x="398" y="185"/>
                      </a:cubicBezTo>
                      <a:cubicBezTo>
                        <a:pt x="398" y="196"/>
                        <a:pt x="398" y="207"/>
                        <a:pt x="398" y="220"/>
                      </a:cubicBezTo>
                      <a:cubicBezTo>
                        <a:pt x="386" y="222"/>
                        <a:pt x="374" y="225"/>
                        <a:pt x="361" y="226"/>
                      </a:cubicBezTo>
                      <a:cubicBezTo>
                        <a:pt x="346" y="226"/>
                        <a:pt x="343" y="236"/>
                        <a:pt x="343" y="246"/>
                      </a:cubicBezTo>
                      <a:cubicBezTo>
                        <a:pt x="342" y="252"/>
                        <a:pt x="347" y="260"/>
                        <a:pt x="351" y="264"/>
                      </a:cubicBezTo>
                      <a:cubicBezTo>
                        <a:pt x="358" y="272"/>
                        <a:pt x="367" y="278"/>
                        <a:pt x="376" y="286"/>
                      </a:cubicBezTo>
                      <a:close/>
                      <a:moveTo>
                        <a:pt x="200" y="106"/>
                      </a:moveTo>
                      <a:cubicBezTo>
                        <a:pt x="149" y="104"/>
                        <a:pt x="105" y="145"/>
                        <a:pt x="103" y="194"/>
                      </a:cubicBezTo>
                      <a:cubicBezTo>
                        <a:pt x="101" y="249"/>
                        <a:pt x="143" y="294"/>
                        <a:pt x="196" y="295"/>
                      </a:cubicBezTo>
                      <a:cubicBezTo>
                        <a:pt x="245" y="296"/>
                        <a:pt x="290" y="254"/>
                        <a:pt x="291" y="206"/>
                      </a:cubicBezTo>
                      <a:cubicBezTo>
                        <a:pt x="293" y="150"/>
                        <a:pt x="254" y="108"/>
                        <a:pt x="200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268" tIns="44634" rIns="89268" bIns="4463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92637">
                    <a:defRPr/>
                  </a:pPr>
                  <a:endParaRPr lang="en-IN" sz="1269" kern="0" dirty="0">
                    <a:solidFill>
                      <a:schemeClr val="bg1">
                        <a:lumMod val="50000"/>
                      </a:schemeClr>
                    </a:solidFill>
                    <a:latin typeface="EYInterstate Light" panose="02000506000000020004" pitchFamily="2" charset="0"/>
                  </a:endParaRPr>
                </a:p>
              </p:txBody>
            </p:sp>
            <p:sp>
              <p:nvSpPr>
                <p:cNvPr id="63" name="Freeform 63"/>
                <p:cNvSpPr>
                  <a:spLocks noEditPoints="1"/>
                </p:cNvSpPr>
                <p:nvPr/>
              </p:nvSpPr>
              <p:spPr bwMode="auto">
                <a:xfrm>
                  <a:off x="3159" y="2772"/>
                  <a:ext cx="940" cy="942"/>
                </a:xfrm>
                <a:custGeom>
                  <a:avLst/>
                  <a:gdLst>
                    <a:gd name="T0" fmla="*/ 38 w 398"/>
                    <a:gd name="T1" fmla="*/ 320 h 399"/>
                    <a:gd name="T2" fmla="*/ 20 w 398"/>
                    <a:gd name="T3" fmla="*/ 290 h 399"/>
                    <a:gd name="T4" fmla="*/ 60 w 398"/>
                    <a:gd name="T5" fmla="*/ 256 h 399"/>
                    <a:gd name="T6" fmla="*/ 39 w 398"/>
                    <a:gd name="T7" fmla="*/ 228 h 399"/>
                    <a:gd name="T8" fmla="*/ 0 w 398"/>
                    <a:gd name="T9" fmla="*/ 220 h 399"/>
                    <a:gd name="T10" fmla="*/ 0 w 398"/>
                    <a:gd name="T11" fmla="*/ 185 h 399"/>
                    <a:gd name="T12" fmla="*/ 46 w 398"/>
                    <a:gd name="T13" fmla="*/ 178 h 399"/>
                    <a:gd name="T14" fmla="*/ 54 w 398"/>
                    <a:gd name="T15" fmla="*/ 149 h 399"/>
                    <a:gd name="T16" fmla="*/ 18 w 398"/>
                    <a:gd name="T17" fmla="*/ 120 h 399"/>
                    <a:gd name="T18" fmla="*/ 36 w 398"/>
                    <a:gd name="T19" fmla="*/ 90 h 399"/>
                    <a:gd name="T20" fmla="*/ 58 w 398"/>
                    <a:gd name="T21" fmla="*/ 98 h 399"/>
                    <a:gd name="T22" fmla="*/ 90 w 398"/>
                    <a:gd name="T23" fmla="*/ 96 h 399"/>
                    <a:gd name="T24" fmla="*/ 91 w 398"/>
                    <a:gd name="T25" fmla="*/ 66 h 399"/>
                    <a:gd name="T26" fmla="*/ 81 w 398"/>
                    <a:gd name="T27" fmla="*/ 41 h 399"/>
                    <a:gd name="T28" fmla="*/ 111 w 398"/>
                    <a:gd name="T29" fmla="*/ 22 h 399"/>
                    <a:gd name="T30" fmla="*/ 128 w 398"/>
                    <a:gd name="T31" fmla="*/ 43 h 399"/>
                    <a:gd name="T32" fmla="*/ 151 w 398"/>
                    <a:gd name="T33" fmla="*/ 57 h 399"/>
                    <a:gd name="T34" fmla="*/ 175 w 398"/>
                    <a:gd name="T35" fmla="*/ 29 h 399"/>
                    <a:gd name="T36" fmla="*/ 180 w 398"/>
                    <a:gd name="T37" fmla="*/ 0 h 399"/>
                    <a:gd name="T38" fmla="*/ 212 w 398"/>
                    <a:gd name="T39" fmla="*/ 0 h 399"/>
                    <a:gd name="T40" fmla="*/ 233 w 398"/>
                    <a:gd name="T41" fmla="*/ 52 h 399"/>
                    <a:gd name="T42" fmla="*/ 282 w 398"/>
                    <a:gd name="T43" fmla="*/ 24 h 399"/>
                    <a:gd name="T44" fmla="*/ 308 w 398"/>
                    <a:gd name="T45" fmla="*/ 40 h 399"/>
                    <a:gd name="T46" fmla="*/ 316 w 398"/>
                    <a:gd name="T47" fmla="*/ 103 h 399"/>
                    <a:gd name="T48" fmla="*/ 355 w 398"/>
                    <a:gd name="T49" fmla="*/ 87 h 399"/>
                    <a:gd name="T50" fmla="*/ 373 w 398"/>
                    <a:gd name="T51" fmla="*/ 117 h 399"/>
                    <a:gd name="T52" fmla="*/ 354 w 398"/>
                    <a:gd name="T53" fmla="*/ 133 h 399"/>
                    <a:gd name="T54" fmla="*/ 345 w 398"/>
                    <a:gd name="T55" fmla="*/ 166 h 399"/>
                    <a:gd name="T56" fmla="*/ 363 w 398"/>
                    <a:gd name="T57" fmla="*/ 180 h 399"/>
                    <a:gd name="T58" fmla="*/ 398 w 398"/>
                    <a:gd name="T59" fmla="*/ 185 h 399"/>
                    <a:gd name="T60" fmla="*/ 398 w 398"/>
                    <a:gd name="T61" fmla="*/ 220 h 399"/>
                    <a:gd name="T62" fmla="*/ 361 w 398"/>
                    <a:gd name="T63" fmla="*/ 225 h 399"/>
                    <a:gd name="T64" fmla="*/ 343 w 398"/>
                    <a:gd name="T65" fmla="*/ 246 h 399"/>
                    <a:gd name="T66" fmla="*/ 351 w 398"/>
                    <a:gd name="T67" fmla="*/ 264 h 399"/>
                    <a:gd name="T68" fmla="*/ 376 w 398"/>
                    <a:gd name="T69" fmla="*/ 286 h 399"/>
                    <a:gd name="T70" fmla="*/ 358 w 398"/>
                    <a:gd name="T71" fmla="*/ 316 h 399"/>
                    <a:gd name="T72" fmla="*/ 322 w 398"/>
                    <a:gd name="T73" fmla="*/ 302 h 399"/>
                    <a:gd name="T74" fmla="*/ 303 w 398"/>
                    <a:gd name="T75" fmla="*/ 307 h 399"/>
                    <a:gd name="T76" fmla="*/ 300 w 398"/>
                    <a:gd name="T77" fmla="*/ 324 h 399"/>
                    <a:gd name="T78" fmla="*/ 314 w 398"/>
                    <a:gd name="T79" fmla="*/ 357 h 399"/>
                    <a:gd name="T80" fmla="*/ 284 w 398"/>
                    <a:gd name="T81" fmla="*/ 376 h 399"/>
                    <a:gd name="T82" fmla="*/ 266 w 398"/>
                    <a:gd name="T83" fmla="*/ 355 h 399"/>
                    <a:gd name="T84" fmla="*/ 243 w 398"/>
                    <a:gd name="T85" fmla="*/ 343 h 399"/>
                    <a:gd name="T86" fmla="*/ 219 w 398"/>
                    <a:gd name="T87" fmla="*/ 369 h 399"/>
                    <a:gd name="T88" fmla="*/ 215 w 398"/>
                    <a:gd name="T89" fmla="*/ 399 h 399"/>
                    <a:gd name="T90" fmla="*/ 180 w 398"/>
                    <a:gd name="T91" fmla="*/ 399 h 399"/>
                    <a:gd name="T92" fmla="*/ 175 w 398"/>
                    <a:gd name="T93" fmla="*/ 368 h 399"/>
                    <a:gd name="T94" fmla="*/ 158 w 398"/>
                    <a:gd name="T95" fmla="*/ 346 h 399"/>
                    <a:gd name="T96" fmla="*/ 133 w 398"/>
                    <a:gd name="T97" fmla="*/ 356 h 399"/>
                    <a:gd name="T98" fmla="*/ 114 w 398"/>
                    <a:gd name="T99" fmla="*/ 380 h 399"/>
                    <a:gd name="T100" fmla="*/ 83 w 398"/>
                    <a:gd name="T101" fmla="*/ 363 h 399"/>
                    <a:gd name="T102" fmla="*/ 96 w 398"/>
                    <a:gd name="T103" fmla="*/ 327 h 399"/>
                    <a:gd name="T104" fmla="*/ 93 w 398"/>
                    <a:gd name="T105" fmla="*/ 308 h 399"/>
                    <a:gd name="T106" fmla="*/ 74 w 398"/>
                    <a:gd name="T107" fmla="*/ 305 h 399"/>
                    <a:gd name="T108" fmla="*/ 38 w 398"/>
                    <a:gd name="T109" fmla="*/ 320 h 399"/>
                    <a:gd name="T110" fmla="*/ 291 w 398"/>
                    <a:gd name="T111" fmla="*/ 202 h 399"/>
                    <a:gd name="T112" fmla="*/ 199 w 398"/>
                    <a:gd name="T113" fmla="*/ 106 h 399"/>
                    <a:gd name="T114" fmla="*/ 103 w 398"/>
                    <a:gd name="T115" fmla="*/ 198 h 399"/>
                    <a:gd name="T116" fmla="*/ 196 w 398"/>
                    <a:gd name="T117" fmla="*/ 295 h 399"/>
                    <a:gd name="T118" fmla="*/ 291 w 398"/>
                    <a:gd name="T119" fmla="*/ 202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8" h="399">
                      <a:moveTo>
                        <a:pt x="38" y="320"/>
                      </a:moveTo>
                      <a:cubicBezTo>
                        <a:pt x="32" y="310"/>
                        <a:pt x="26" y="300"/>
                        <a:pt x="20" y="290"/>
                      </a:cubicBezTo>
                      <a:cubicBezTo>
                        <a:pt x="32" y="279"/>
                        <a:pt x="44" y="269"/>
                        <a:pt x="60" y="256"/>
                      </a:cubicBezTo>
                      <a:cubicBezTo>
                        <a:pt x="53" y="246"/>
                        <a:pt x="48" y="233"/>
                        <a:pt x="39" y="228"/>
                      </a:cubicBezTo>
                      <a:cubicBezTo>
                        <a:pt x="28" y="222"/>
                        <a:pt x="13" y="222"/>
                        <a:pt x="0" y="220"/>
                      </a:cubicBezTo>
                      <a:cubicBezTo>
                        <a:pt x="0" y="208"/>
                        <a:pt x="0" y="197"/>
                        <a:pt x="0" y="185"/>
                      </a:cubicBezTo>
                      <a:cubicBezTo>
                        <a:pt x="15" y="182"/>
                        <a:pt x="30" y="180"/>
                        <a:pt x="46" y="178"/>
                      </a:cubicBezTo>
                      <a:cubicBezTo>
                        <a:pt x="49" y="168"/>
                        <a:pt x="52" y="159"/>
                        <a:pt x="54" y="149"/>
                      </a:cubicBezTo>
                      <a:cubicBezTo>
                        <a:pt x="43" y="140"/>
                        <a:pt x="31" y="131"/>
                        <a:pt x="18" y="120"/>
                      </a:cubicBezTo>
                      <a:cubicBezTo>
                        <a:pt x="24" y="110"/>
                        <a:pt x="29" y="101"/>
                        <a:pt x="36" y="90"/>
                      </a:cubicBezTo>
                      <a:cubicBezTo>
                        <a:pt x="44" y="93"/>
                        <a:pt x="51" y="95"/>
                        <a:pt x="58" y="98"/>
                      </a:cubicBezTo>
                      <a:cubicBezTo>
                        <a:pt x="69" y="102"/>
                        <a:pt x="78" y="108"/>
                        <a:pt x="90" y="96"/>
                      </a:cubicBezTo>
                      <a:cubicBezTo>
                        <a:pt x="102" y="84"/>
                        <a:pt x="95" y="76"/>
                        <a:pt x="91" y="66"/>
                      </a:cubicBezTo>
                      <a:cubicBezTo>
                        <a:pt x="88" y="58"/>
                        <a:pt x="85" y="50"/>
                        <a:pt x="81" y="41"/>
                      </a:cubicBezTo>
                      <a:cubicBezTo>
                        <a:pt x="91" y="34"/>
                        <a:pt x="101" y="29"/>
                        <a:pt x="111" y="22"/>
                      </a:cubicBezTo>
                      <a:cubicBezTo>
                        <a:pt x="117" y="30"/>
                        <a:pt x="122" y="37"/>
                        <a:pt x="128" y="43"/>
                      </a:cubicBezTo>
                      <a:cubicBezTo>
                        <a:pt x="135" y="48"/>
                        <a:pt x="136" y="63"/>
                        <a:pt x="151" y="57"/>
                      </a:cubicBezTo>
                      <a:cubicBezTo>
                        <a:pt x="164" y="51"/>
                        <a:pt x="177" y="48"/>
                        <a:pt x="175" y="29"/>
                      </a:cubicBezTo>
                      <a:cubicBezTo>
                        <a:pt x="175" y="20"/>
                        <a:pt x="178" y="11"/>
                        <a:pt x="180" y="0"/>
                      </a:cubicBezTo>
                      <a:cubicBezTo>
                        <a:pt x="191" y="0"/>
                        <a:pt x="202" y="0"/>
                        <a:pt x="212" y="0"/>
                      </a:cubicBezTo>
                      <a:cubicBezTo>
                        <a:pt x="227" y="15"/>
                        <a:pt x="208" y="41"/>
                        <a:pt x="233" y="52"/>
                      </a:cubicBezTo>
                      <a:cubicBezTo>
                        <a:pt x="262" y="65"/>
                        <a:pt x="262" y="32"/>
                        <a:pt x="282" y="24"/>
                      </a:cubicBezTo>
                      <a:cubicBezTo>
                        <a:pt x="289" y="28"/>
                        <a:pt x="298" y="33"/>
                        <a:pt x="308" y="40"/>
                      </a:cubicBezTo>
                      <a:cubicBezTo>
                        <a:pt x="307" y="61"/>
                        <a:pt x="277" y="85"/>
                        <a:pt x="316" y="103"/>
                      </a:cubicBezTo>
                      <a:cubicBezTo>
                        <a:pt x="327" y="98"/>
                        <a:pt x="341" y="93"/>
                        <a:pt x="355" y="87"/>
                      </a:cubicBezTo>
                      <a:cubicBezTo>
                        <a:pt x="361" y="97"/>
                        <a:pt x="367" y="107"/>
                        <a:pt x="373" y="117"/>
                      </a:cubicBezTo>
                      <a:cubicBezTo>
                        <a:pt x="366" y="123"/>
                        <a:pt x="361" y="129"/>
                        <a:pt x="354" y="133"/>
                      </a:cubicBezTo>
                      <a:cubicBezTo>
                        <a:pt x="340" y="142"/>
                        <a:pt x="337" y="151"/>
                        <a:pt x="345" y="166"/>
                      </a:cubicBezTo>
                      <a:cubicBezTo>
                        <a:pt x="349" y="175"/>
                        <a:pt x="353" y="179"/>
                        <a:pt x="363" y="180"/>
                      </a:cubicBezTo>
                      <a:cubicBezTo>
                        <a:pt x="374" y="180"/>
                        <a:pt x="385" y="183"/>
                        <a:pt x="398" y="185"/>
                      </a:cubicBezTo>
                      <a:cubicBezTo>
                        <a:pt x="398" y="196"/>
                        <a:pt x="398" y="207"/>
                        <a:pt x="398" y="220"/>
                      </a:cubicBezTo>
                      <a:cubicBezTo>
                        <a:pt x="386" y="222"/>
                        <a:pt x="374" y="225"/>
                        <a:pt x="361" y="225"/>
                      </a:cubicBezTo>
                      <a:cubicBezTo>
                        <a:pt x="346" y="226"/>
                        <a:pt x="343" y="236"/>
                        <a:pt x="343" y="246"/>
                      </a:cubicBezTo>
                      <a:cubicBezTo>
                        <a:pt x="342" y="252"/>
                        <a:pt x="347" y="259"/>
                        <a:pt x="351" y="264"/>
                      </a:cubicBezTo>
                      <a:cubicBezTo>
                        <a:pt x="359" y="272"/>
                        <a:pt x="367" y="278"/>
                        <a:pt x="376" y="286"/>
                      </a:cubicBezTo>
                      <a:cubicBezTo>
                        <a:pt x="370" y="296"/>
                        <a:pt x="364" y="306"/>
                        <a:pt x="358" y="316"/>
                      </a:cubicBezTo>
                      <a:cubicBezTo>
                        <a:pt x="345" y="311"/>
                        <a:pt x="334" y="305"/>
                        <a:pt x="322" y="302"/>
                      </a:cubicBezTo>
                      <a:cubicBezTo>
                        <a:pt x="316" y="301"/>
                        <a:pt x="308" y="303"/>
                        <a:pt x="303" y="307"/>
                      </a:cubicBezTo>
                      <a:cubicBezTo>
                        <a:pt x="300" y="310"/>
                        <a:pt x="299" y="319"/>
                        <a:pt x="300" y="324"/>
                      </a:cubicBezTo>
                      <a:cubicBezTo>
                        <a:pt x="303" y="335"/>
                        <a:pt x="309" y="346"/>
                        <a:pt x="314" y="357"/>
                      </a:cubicBezTo>
                      <a:cubicBezTo>
                        <a:pt x="304" y="364"/>
                        <a:pt x="295" y="369"/>
                        <a:pt x="284" y="376"/>
                      </a:cubicBezTo>
                      <a:cubicBezTo>
                        <a:pt x="278" y="369"/>
                        <a:pt x="272" y="362"/>
                        <a:pt x="266" y="355"/>
                      </a:cubicBezTo>
                      <a:cubicBezTo>
                        <a:pt x="260" y="349"/>
                        <a:pt x="257" y="337"/>
                        <a:pt x="243" y="343"/>
                      </a:cubicBezTo>
                      <a:cubicBezTo>
                        <a:pt x="230" y="348"/>
                        <a:pt x="219" y="352"/>
                        <a:pt x="219" y="369"/>
                      </a:cubicBezTo>
                      <a:cubicBezTo>
                        <a:pt x="219" y="379"/>
                        <a:pt x="216" y="389"/>
                        <a:pt x="215" y="399"/>
                      </a:cubicBezTo>
                      <a:cubicBezTo>
                        <a:pt x="203" y="399"/>
                        <a:pt x="192" y="399"/>
                        <a:pt x="180" y="399"/>
                      </a:cubicBezTo>
                      <a:cubicBezTo>
                        <a:pt x="178" y="389"/>
                        <a:pt x="176" y="378"/>
                        <a:pt x="175" y="368"/>
                      </a:cubicBezTo>
                      <a:cubicBezTo>
                        <a:pt x="175" y="356"/>
                        <a:pt x="171" y="350"/>
                        <a:pt x="158" y="346"/>
                      </a:cubicBezTo>
                      <a:cubicBezTo>
                        <a:pt x="145" y="341"/>
                        <a:pt x="140" y="347"/>
                        <a:pt x="133" y="356"/>
                      </a:cubicBezTo>
                      <a:cubicBezTo>
                        <a:pt x="128" y="364"/>
                        <a:pt x="121" y="371"/>
                        <a:pt x="114" y="380"/>
                      </a:cubicBezTo>
                      <a:cubicBezTo>
                        <a:pt x="104" y="374"/>
                        <a:pt x="94" y="369"/>
                        <a:pt x="83" y="363"/>
                      </a:cubicBezTo>
                      <a:cubicBezTo>
                        <a:pt x="88" y="350"/>
                        <a:pt x="93" y="339"/>
                        <a:pt x="96" y="327"/>
                      </a:cubicBezTo>
                      <a:cubicBezTo>
                        <a:pt x="97" y="321"/>
                        <a:pt x="96" y="312"/>
                        <a:pt x="93" y="308"/>
                      </a:cubicBezTo>
                      <a:cubicBezTo>
                        <a:pt x="89" y="305"/>
                        <a:pt x="80" y="304"/>
                        <a:pt x="74" y="305"/>
                      </a:cubicBezTo>
                      <a:cubicBezTo>
                        <a:pt x="62" y="309"/>
                        <a:pt x="51" y="314"/>
                        <a:pt x="38" y="320"/>
                      </a:cubicBezTo>
                      <a:close/>
                      <a:moveTo>
                        <a:pt x="291" y="202"/>
                      </a:moveTo>
                      <a:cubicBezTo>
                        <a:pt x="292" y="149"/>
                        <a:pt x="252" y="107"/>
                        <a:pt x="199" y="106"/>
                      </a:cubicBezTo>
                      <a:cubicBezTo>
                        <a:pt x="147" y="105"/>
                        <a:pt x="104" y="146"/>
                        <a:pt x="103" y="198"/>
                      </a:cubicBezTo>
                      <a:cubicBezTo>
                        <a:pt x="102" y="250"/>
                        <a:pt x="143" y="293"/>
                        <a:pt x="196" y="295"/>
                      </a:cubicBezTo>
                      <a:cubicBezTo>
                        <a:pt x="246" y="296"/>
                        <a:pt x="290" y="253"/>
                        <a:pt x="291" y="2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268" tIns="44634" rIns="89268" bIns="4463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92637">
                    <a:defRPr/>
                  </a:pPr>
                  <a:endParaRPr lang="en-IN" sz="1269" kern="0" dirty="0">
                    <a:solidFill>
                      <a:schemeClr val="bg1">
                        <a:lumMod val="50000"/>
                      </a:schemeClr>
                    </a:solidFill>
                    <a:latin typeface="EYInterstate Light" panose="02000506000000020004" pitchFamily="2" charset="0"/>
                  </a:endParaRPr>
                </a:p>
              </p:txBody>
            </p:sp>
            <p:sp>
              <p:nvSpPr>
                <p:cNvPr id="64" name="Freeform 64"/>
                <p:cNvSpPr>
                  <a:spLocks noEditPoints="1"/>
                </p:cNvSpPr>
                <p:nvPr/>
              </p:nvSpPr>
              <p:spPr bwMode="auto">
                <a:xfrm>
                  <a:off x="3969" y="2382"/>
                  <a:ext cx="619" cy="614"/>
                </a:xfrm>
                <a:custGeom>
                  <a:avLst/>
                  <a:gdLst>
                    <a:gd name="T0" fmla="*/ 0 w 262"/>
                    <a:gd name="T1" fmla="*/ 147 h 260"/>
                    <a:gd name="T2" fmla="*/ 0 w 262"/>
                    <a:gd name="T3" fmla="*/ 134 h 260"/>
                    <a:gd name="T4" fmla="*/ 30 w 262"/>
                    <a:gd name="T5" fmla="*/ 111 h 260"/>
                    <a:gd name="T6" fmla="*/ 10 w 262"/>
                    <a:gd name="T7" fmla="*/ 81 h 260"/>
                    <a:gd name="T8" fmla="*/ 16 w 262"/>
                    <a:gd name="T9" fmla="*/ 69 h 260"/>
                    <a:gd name="T10" fmla="*/ 52 w 262"/>
                    <a:gd name="T11" fmla="*/ 65 h 260"/>
                    <a:gd name="T12" fmla="*/ 51 w 262"/>
                    <a:gd name="T13" fmla="*/ 27 h 260"/>
                    <a:gd name="T14" fmla="*/ 78 w 262"/>
                    <a:gd name="T15" fmla="*/ 31 h 260"/>
                    <a:gd name="T16" fmla="*/ 95 w 262"/>
                    <a:gd name="T17" fmla="*/ 36 h 260"/>
                    <a:gd name="T18" fmla="*/ 107 w 262"/>
                    <a:gd name="T19" fmla="*/ 20 h 260"/>
                    <a:gd name="T20" fmla="*/ 122 w 262"/>
                    <a:gd name="T21" fmla="*/ 1 h 260"/>
                    <a:gd name="T22" fmla="*/ 136 w 262"/>
                    <a:gd name="T23" fmla="*/ 18 h 260"/>
                    <a:gd name="T24" fmla="*/ 148 w 262"/>
                    <a:gd name="T25" fmla="*/ 32 h 260"/>
                    <a:gd name="T26" fmla="*/ 165 w 262"/>
                    <a:gd name="T27" fmla="*/ 25 h 260"/>
                    <a:gd name="T28" fmla="*/ 175 w 262"/>
                    <a:gd name="T29" fmla="*/ 12 h 260"/>
                    <a:gd name="T30" fmla="*/ 191 w 262"/>
                    <a:gd name="T31" fmla="*/ 19 h 260"/>
                    <a:gd name="T32" fmla="*/ 196 w 262"/>
                    <a:gd name="T33" fmla="*/ 57 h 260"/>
                    <a:gd name="T34" fmla="*/ 230 w 262"/>
                    <a:gd name="T35" fmla="*/ 55 h 260"/>
                    <a:gd name="T36" fmla="*/ 238 w 262"/>
                    <a:gd name="T37" fmla="*/ 65 h 260"/>
                    <a:gd name="T38" fmla="*/ 224 w 262"/>
                    <a:gd name="T39" fmla="*/ 100 h 260"/>
                    <a:gd name="T40" fmla="*/ 253 w 262"/>
                    <a:gd name="T41" fmla="*/ 116 h 260"/>
                    <a:gd name="T42" fmla="*/ 242 w 262"/>
                    <a:gd name="T43" fmla="*/ 141 h 260"/>
                    <a:gd name="T44" fmla="*/ 226 w 262"/>
                    <a:gd name="T45" fmla="*/ 153 h 260"/>
                    <a:gd name="T46" fmla="*/ 236 w 262"/>
                    <a:gd name="T47" fmla="*/ 171 h 260"/>
                    <a:gd name="T48" fmla="*/ 248 w 262"/>
                    <a:gd name="T49" fmla="*/ 180 h 260"/>
                    <a:gd name="T50" fmla="*/ 239 w 262"/>
                    <a:gd name="T51" fmla="*/ 199 h 260"/>
                    <a:gd name="T52" fmla="*/ 209 w 262"/>
                    <a:gd name="T53" fmla="*/ 231 h 260"/>
                    <a:gd name="T54" fmla="*/ 194 w 262"/>
                    <a:gd name="T55" fmla="*/ 242 h 260"/>
                    <a:gd name="T56" fmla="*/ 146 w 262"/>
                    <a:gd name="T57" fmla="*/ 259 h 260"/>
                    <a:gd name="T58" fmla="*/ 130 w 262"/>
                    <a:gd name="T59" fmla="*/ 260 h 260"/>
                    <a:gd name="T60" fmla="*/ 107 w 262"/>
                    <a:gd name="T61" fmla="*/ 230 h 260"/>
                    <a:gd name="T62" fmla="*/ 76 w 262"/>
                    <a:gd name="T63" fmla="*/ 249 h 260"/>
                    <a:gd name="T64" fmla="*/ 62 w 262"/>
                    <a:gd name="T65" fmla="*/ 244 h 260"/>
                    <a:gd name="T66" fmla="*/ 62 w 262"/>
                    <a:gd name="T67" fmla="*/ 205 h 260"/>
                    <a:gd name="T68" fmla="*/ 27 w 262"/>
                    <a:gd name="T69" fmla="*/ 213 h 260"/>
                    <a:gd name="T70" fmla="*/ 16 w 262"/>
                    <a:gd name="T71" fmla="*/ 199 h 260"/>
                    <a:gd name="T72" fmla="*/ 34 w 262"/>
                    <a:gd name="T73" fmla="*/ 163 h 260"/>
                    <a:gd name="T74" fmla="*/ 0 w 262"/>
                    <a:gd name="T75" fmla="*/ 147 h 260"/>
                    <a:gd name="T76" fmla="*/ 129 w 262"/>
                    <a:gd name="T77" fmla="*/ 193 h 260"/>
                    <a:gd name="T78" fmla="*/ 190 w 262"/>
                    <a:gd name="T79" fmla="*/ 130 h 260"/>
                    <a:gd name="T80" fmla="*/ 127 w 262"/>
                    <a:gd name="T81" fmla="*/ 68 h 260"/>
                    <a:gd name="T82" fmla="*/ 66 w 262"/>
                    <a:gd name="T83" fmla="*/ 132 h 260"/>
                    <a:gd name="T84" fmla="*/ 129 w 262"/>
                    <a:gd name="T85" fmla="*/ 193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2" h="260">
                      <a:moveTo>
                        <a:pt x="0" y="147"/>
                      </a:moveTo>
                      <a:cubicBezTo>
                        <a:pt x="0" y="144"/>
                        <a:pt x="0" y="137"/>
                        <a:pt x="0" y="134"/>
                      </a:cubicBezTo>
                      <a:cubicBezTo>
                        <a:pt x="12" y="126"/>
                        <a:pt x="27" y="121"/>
                        <a:pt x="30" y="111"/>
                      </a:cubicBezTo>
                      <a:cubicBezTo>
                        <a:pt x="32" y="105"/>
                        <a:pt x="18" y="93"/>
                        <a:pt x="10" y="81"/>
                      </a:cubicBezTo>
                      <a:cubicBezTo>
                        <a:pt x="12" y="78"/>
                        <a:pt x="15" y="72"/>
                        <a:pt x="16" y="69"/>
                      </a:cubicBezTo>
                      <a:cubicBezTo>
                        <a:pt x="30" y="68"/>
                        <a:pt x="46" y="71"/>
                        <a:pt x="52" y="65"/>
                      </a:cubicBezTo>
                      <a:cubicBezTo>
                        <a:pt x="57" y="59"/>
                        <a:pt x="52" y="43"/>
                        <a:pt x="51" y="27"/>
                      </a:cubicBezTo>
                      <a:cubicBezTo>
                        <a:pt x="57" y="17"/>
                        <a:pt x="66" y="17"/>
                        <a:pt x="78" y="31"/>
                      </a:cubicBezTo>
                      <a:cubicBezTo>
                        <a:pt x="81" y="35"/>
                        <a:pt x="91" y="38"/>
                        <a:pt x="95" y="36"/>
                      </a:cubicBezTo>
                      <a:cubicBezTo>
                        <a:pt x="101" y="34"/>
                        <a:pt x="106" y="26"/>
                        <a:pt x="107" y="20"/>
                      </a:cubicBezTo>
                      <a:cubicBezTo>
                        <a:pt x="108" y="10"/>
                        <a:pt x="109" y="2"/>
                        <a:pt x="122" y="1"/>
                      </a:cubicBezTo>
                      <a:cubicBezTo>
                        <a:pt x="135" y="0"/>
                        <a:pt x="133" y="10"/>
                        <a:pt x="136" y="18"/>
                      </a:cubicBezTo>
                      <a:cubicBezTo>
                        <a:pt x="139" y="24"/>
                        <a:pt x="143" y="31"/>
                        <a:pt x="148" y="32"/>
                      </a:cubicBezTo>
                      <a:cubicBezTo>
                        <a:pt x="153" y="34"/>
                        <a:pt x="160" y="29"/>
                        <a:pt x="165" y="25"/>
                      </a:cubicBezTo>
                      <a:cubicBezTo>
                        <a:pt x="169" y="22"/>
                        <a:pt x="171" y="17"/>
                        <a:pt x="175" y="12"/>
                      </a:cubicBezTo>
                      <a:cubicBezTo>
                        <a:pt x="182" y="15"/>
                        <a:pt x="188" y="18"/>
                        <a:pt x="191" y="19"/>
                      </a:cubicBezTo>
                      <a:cubicBezTo>
                        <a:pt x="192" y="34"/>
                        <a:pt x="191" y="47"/>
                        <a:pt x="196" y="57"/>
                      </a:cubicBezTo>
                      <a:cubicBezTo>
                        <a:pt x="198" y="60"/>
                        <a:pt x="216" y="56"/>
                        <a:pt x="230" y="55"/>
                      </a:cubicBezTo>
                      <a:cubicBezTo>
                        <a:pt x="231" y="56"/>
                        <a:pt x="236" y="62"/>
                        <a:pt x="238" y="65"/>
                      </a:cubicBezTo>
                      <a:cubicBezTo>
                        <a:pt x="232" y="78"/>
                        <a:pt x="222" y="90"/>
                        <a:pt x="224" y="100"/>
                      </a:cubicBezTo>
                      <a:cubicBezTo>
                        <a:pt x="225" y="107"/>
                        <a:pt x="241" y="112"/>
                        <a:pt x="253" y="116"/>
                      </a:cubicBezTo>
                      <a:cubicBezTo>
                        <a:pt x="258" y="126"/>
                        <a:pt x="262" y="137"/>
                        <a:pt x="242" y="141"/>
                      </a:cubicBezTo>
                      <a:cubicBezTo>
                        <a:pt x="236" y="142"/>
                        <a:pt x="226" y="148"/>
                        <a:pt x="226" y="153"/>
                      </a:cubicBezTo>
                      <a:cubicBezTo>
                        <a:pt x="225" y="158"/>
                        <a:pt x="232" y="165"/>
                        <a:pt x="236" y="171"/>
                      </a:cubicBezTo>
                      <a:cubicBezTo>
                        <a:pt x="239" y="174"/>
                        <a:pt x="244" y="176"/>
                        <a:pt x="248" y="180"/>
                      </a:cubicBezTo>
                      <a:cubicBezTo>
                        <a:pt x="245" y="187"/>
                        <a:pt x="242" y="193"/>
                        <a:pt x="239" y="199"/>
                      </a:cubicBezTo>
                      <a:cubicBezTo>
                        <a:pt x="197" y="192"/>
                        <a:pt x="197" y="192"/>
                        <a:pt x="209" y="231"/>
                      </a:cubicBezTo>
                      <a:cubicBezTo>
                        <a:pt x="204" y="234"/>
                        <a:pt x="199" y="238"/>
                        <a:pt x="194" y="242"/>
                      </a:cubicBezTo>
                      <a:cubicBezTo>
                        <a:pt x="156" y="215"/>
                        <a:pt x="152" y="216"/>
                        <a:pt x="146" y="259"/>
                      </a:cubicBezTo>
                      <a:cubicBezTo>
                        <a:pt x="140" y="259"/>
                        <a:pt x="133" y="260"/>
                        <a:pt x="130" y="260"/>
                      </a:cubicBezTo>
                      <a:cubicBezTo>
                        <a:pt x="121" y="248"/>
                        <a:pt x="116" y="233"/>
                        <a:pt x="107" y="230"/>
                      </a:cubicBezTo>
                      <a:cubicBezTo>
                        <a:pt x="101" y="227"/>
                        <a:pt x="89" y="241"/>
                        <a:pt x="76" y="249"/>
                      </a:cubicBezTo>
                      <a:cubicBezTo>
                        <a:pt x="74" y="249"/>
                        <a:pt x="68" y="246"/>
                        <a:pt x="62" y="244"/>
                      </a:cubicBezTo>
                      <a:cubicBezTo>
                        <a:pt x="62" y="230"/>
                        <a:pt x="62" y="217"/>
                        <a:pt x="62" y="205"/>
                      </a:cubicBezTo>
                      <a:cubicBezTo>
                        <a:pt x="51" y="207"/>
                        <a:pt x="40" y="210"/>
                        <a:pt x="27" y="213"/>
                      </a:cubicBezTo>
                      <a:cubicBezTo>
                        <a:pt x="24" y="210"/>
                        <a:pt x="20" y="204"/>
                        <a:pt x="16" y="199"/>
                      </a:cubicBezTo>
                      <a:cubicBezTo>
                        <a:pt x="19" y="184"/>
                        <a:pt x="46" y="181"/>
                        <a:pt x="34" y="163"/>
                      </a:cubicBezTo>
                      <a:cubicBezTo>
                        <a:pt x="28" y="155"/>
                        <a:pt x="14" y="153"/>
                        <a:pt x="0" y="147"/>
                      </a:cubicBezTo>
                      <a:close/>
                      <a:moveTo>
                        <a:pt x="129" y="193"/>
                      </a:moveTo>
                      <a:cubicBezTo>
                        <a:pt x="164" y="192"/>
                        <a:pt x="191" y="164"/>
                        <a:pt x="190" y="130"/>
                      </a:cubicBezTo>
                      <a:cubicBezTo>
                        <a:pt x="190" y="95"/>
                        <a:pt x="162" y="68"/>
                        <a:pt x="127" y="68"/>
                      </a:cubicBezTo>
                      <a:cubicBezTo>
                        <a:pt x="93" y="69"/>
                        <a:pt x="65" y="98"/>
                        <a:pt x="66" y="132"/>
                      </a:cubicBezTo>
                      <a:cubicBezTo>
                        <a:pt x="67" y="166"/>
                        <a:pt x="94" y="193"/>
                        <a:pt x="129" y="193"/>
                      </a:cubicBezTo>
                      <a:close/>
                    </a:path>
                  </a:pathLst>
                </a:custGeom>
                <a:solidFill>
                  <a:srgbClr val="FFD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268" tIns="44634" rIns="89268" bIns="4463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92637">
                    <a:defRPr/>
                  </a:pPr>
                  <a:endParaRPr lang="en-IN" sz="1269" kern="0" dirty="0">
                    <a:solidFill>
                      <a:schemeClr val="bg1">
                        <a:lumMod val="50000"/>
                      </a:schemeClr>
                    </a:solidFill>
                    <a:latin typeface="EYInterstate Light" panose="02000506000000020004" pitchFamily="2" charset="0"/>
                  </a:endParaRPr>
                </a:p>
              </p:txBody>
            </p:sp>
          </p:grpSp>
        </p:grpSp>
      </p:grpSp>
      <p:grpSp>
        <p:nvGrpSpPr>
          <p:cNvPr id="4" name="Group 3"/>
          <p:cNvGrpSpPr/>
          <p:nvPr/>
        </p:nvGrpSpPr>
        <p:grpSpPr>
          <a:xfrm>
            <a:off x="4037352" y="4199944"/>
            <a:ext cx="1944000" cy="2314685"/>
            <a:chOff x="4079989" y="4199944"/>
            <a:chExt cx="1944000" cy="2314685"/>
          </a:xfrm>
        </p:grpSpPr>
        <p:sp>
          <p:nvSpPr>
            <p:cNvPr id="66" name="Rectangle 65"/>
            <p:cNvSpPr/>
            <p:nvPr/>
          </p:nvSpPr>
          <p:spPr>
            <a:xfrm>
              <a:off x="4079989" y="4534629"/>
              <a:ext cx="1944000" cy="1980000"/>
            </a:xfrm>
            <a:prstGeom prst="rect">
              <a:avLst/>
            </a:prstGeom>
            <a:solidFill>
              <a:srgbClr val="F0F0F0"/>
            </a:solidFill>
            <a:ln w="9525" cap="flat" cmpd="sng" algn="ctr">
              <a:noFill/>
              <a:prstDash val="solid"/>
            </a:ln>
            <a:effectLst/>
          </p:spPr>
          <p:txBody>
            <a:bodyPr lIns="89252" tIns="432000" rIns="89252" bIns="44626" rtlCol="0" anchor="t" anchorCtr="0"/>
            <a:lstStyle/>
            <a:p>
              <a:pPr lvl="0" algn="l">
                <a:lnSpc>
                  <a:spcPct val="100000"/>
                </a:lnSpc>
                <a:defRPr/>
              </a:pP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Continued sluggish economic growth and rapid convergence of adjacent industries 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103286" y="4199944"/>
              <a:ext cx="792651" cy="780572"/>
            </a:xfrm>
            <a:prstGeom prst="rect">
              <a:avLst/>
            </a:prstGeom>
          </p:spPr>
          <p:txBody>
            <a:bodyPr spcFirstLastPara="1" wrap="none" lIns="89252" tIns="44626" rIns="89252" bIns="44626" numCol="1">
              <a:prstTxWarp prst="textArchUp">
                <a:avLst>
                  <a:gd name="adj" fmla="val 11556354"/>
                </a:avLst>
              </a:prstTxWarp>
              <a:spAutoFit/>
            </a:bodyPr>
            <a:lstStyle/>
            <a:p>
              <a:pPr algn="ctr" defTabSz="892637">
                <a:defRPr/>
              </a:pPr>
              <a:r>
                <a:rPr lang="en-IN" sz="1269" b="1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Economic</a:t>
              </a:r>
            </a:p>
          </p:txBody>
        </p:sp>
        <p:sp>
          <p:nvSpPr>
            <p:cNvPr id="68" name="Oval 67"/>
            <p:cNvSpPr/>
            <p:nvPr/>
          </p:nvSpPr>
          <p:spPr>
            <a:xfrm>
              <a:off x="4201183" y="4287146"/>
              <a:ext cx="588404" cy="546355"/>
            </a:xfrm>
            <a:prstGeom prst="ellipse">
              <a:avLst/>
            </a:prstGeom>
            <a:solidFill>
              <a:srgbClr val="646464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lIns="89252" tIns="44626" rIns="89252" bIns="44626" rtlCol="0" anchor="t" anchorCtr="0"/>
            <a:lstStyle/>
            <a:p>
              <a:pPr algn="ctr" defTabSz="892637">
                <a:defRPr/>
              </a:pPr>
              <a:endParaRPr lang="en-IN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70" name="Freeform 95"/>
            <p:cNvSpPr>
              <a:spLocks noChangeAspect="1" noEditPoints="1"/>
            </p:cNvSpPr>
            <p:nvPr/>
          </p:nvSpPr>
          <p:spPr bwMode="auto">
            <a:xfrm>
              <a:off x="4343973" y="4427548"/>
              <a:ext cx="287982" cy="238495"/>
            </a:xfrm>
            <a:custGeom>
              <a:avLst/>
              <a:gdLst>
                <a:gd name="T0" fmla="*/ 2147483647 w 5348"/>
                <a:gd name="T1" fmla="*/ 0 h 4763"/>
                <a:gd name="T2" fmla="*/ 2147483647 w 5348"/>
                <a:gd name="T3" fmla="*/ 2147483647 h 4763"/>
                <a:gd name="T4" fmla="*/ 2147483647 w 5348"/>
                <a:gd name="T5" fmla="*/ 2147483647 h 4763"/>
                <a:gd name="T6" fmla="*/ 2147483647 w 5348"/>
                <a:gd name="T7" fmla="*/ 2147483647 h 4763"/>
                <a:gd name="T8" fmla="*/ 0 w 5348"/>
                <a:gd name="T9" fmla="*/ 2147483647 h 4763"/>
                <a:gd name="T10" fmla="*/ 0 w 5348"/>
                <a:gd name="T11" fmla="*/ 0 h 4763"/>
                <a:gd name="T12" fmla="*/ 2147483647 w 5348"/>
                <a:gd name="T13" fmla="*/ 0 h 4763"/>
                <a:gd name="T14" fmla="*/ 2147483647 w 5348"/>
                <a:gd name="T15" fmla="*/ 2147483647 h 4763"/>
                <a:gd name="T16" fmla="*/ 2147483647 w 5348"/>
                <a:gd name="T17" fmla="*/ 2147483647 h 4763"/>
                <a:gd name="T18" fmla="*/ 2147483647 w 5348"/>
                <a:gd name="T19" fmla="*/ 2147483647 h 4763"/>
                <a:gd name="T20" fmla="*/ 2147483647 w 5348"/>
                <a:gd name="T21" fmla="*/ 2147483647 h 4763"/>
                <a:gd name="T22" fmla="*/ 2147483647 w 5348"/>
                <a:gd name="T23" fmla="*/ 2147483647 h 4763"/>
                <a:gd name="T24" fmla="*/ 2147483647 w 5348"/>
                <a:gd name="T25" fmla="*/ 2147483647 h 4763"/>
                <a:gd name="T26" fmla="*/ 2147483647 w 5348"/>
                <a:gd name="T27" fmla="*/ 2147483647 h 4763"/>
                <a:gd name="T28" fmla="*/ 2147483647 w 5348"/>
                <a:gd name="T29" fmla="*/ 2147483647 h 4763"/>
                <a:gd name="T30" fmla="*/ 2147483647 w 5348"/>
                <a:gd name="T31" fmla="*/ 2147483647 h 4763"/>
                <a:gd name="T32" fmla="*/ 2147483647 w 5348"/>
                <a:gd name="T33" fmla="*/ 2147483647 h 4763"/>
                <a:gd name="T34" fmla="*/ 2147483647 w 5348"/>
                <a:gd name="T35" fmla="*/ 2147483647 h 4763"/>
                <a:gd name="T36" fmla="*/ 2147483647 w 5348"/>
                <a:gd name="T37" fmla="*/ 2147483647 h 4763"/>
                <a:gd name="T38" fmla="*/ 2147483647 w 5348"/>
                <a:gd name="T39" fmla="*/ 2147483647 h 4763"/>
                <a:gd name="T40" fmla="*/ 2147483647 w 5348"/>
                <a:gd name="T41" fmla="*/ 2147483647 h 4763"/>
                <a:gd name="T42" fmla="*/ 2147483647 w 5348"/>
                <a:gd name="T43" fmla="*/ 2147483647 h 4763"/>
                <a:gd name="T44" fmla="*/ 2147483647 w 5348"/>
                <a:gd name="T45" fmla="*/ 2147483647 h 4763"/>
                <a:gd name="T46" fmla="*/ 2147483647 w 5348"/>
                <a:gd name="T47" fmla="*/ 2147483647 h 4763"/>
                <a:gd name="T48" fmla="*/ 2147483647 w 5348"/>
                <a:gd name="T49" fmla="*/ 2147483647 h 4763"/>
                <a:gd name="T50" fmla="*/ 2147483647 w 5348"/>
                <a:gd name="T51" fmla="*/ 2147483647 h 4763"/>
                <a:gd name="T52" fmla="*/ 2147483647 w 5348"/>
                <a:gd name="T53" fmla="*/ 2147483647 h 4763"/>
                <a:gd name="T54" fmla="*/ 2147483647 w 5348"/>
                <a:gd name="T55" fmla="*/ 2147483647 h 4763"/>
                <a:gd name="T56" fmla="*/ 2147483647 w 5348"/>
                <a:gd name="T57" fmla="*/ 2147483647 h 4763"/>
                <a:gd name="T58" fmla="*/ 2147483647 w 5348"/>
                <a:gd name="T59" fmla="*/ 2147483647 h 4763"/>
                <a:gd name="T60" fmla="*/ 2147483647 w 5348"/>
                <a:gd name="T61" fmla="*/ 2147483647 h 4763"/>
                <a:gd name="T62" fmla="*/ 2147483647 w 5348"/>
                <a:gd name="T63" fmla="*/ 2147483647 h 4763"/>
                <a:gd name="T64" fmla="*/ 2147483647 w 5348"/>
                <a:gd name="T65" fmla="*/ 2147483647 h 4763"/>
                <a:gd name="T66" fmla="*/ 2147483647 w 5348"/>
                <a:gd name="T67" fmla="*/ 2147483647 h 4763"/>
                <a:gd name="T68" fmla="*/ 2147483647 w 5348"/>
                <a:gd name="T69" fmla="*/ 2147483647 h 4763"/>
                <a:gd name="T70" fmla="*/ 2147483647 w 5348"/>
                <a:gd name="T71" fmla="*/ 2147483647 h 4763"/>
                <a:gd name="T72" fmla="*/ 2147483647 w 5348"/>
                <a:gd name="T73" fmla="*/ 2147483647 h 4763"/>
                <a:gd name="T74" fmla="*/ 2147483647 w 5348"/>
                <a:gd name="T75" fmla="*/ 2147483647 h 4763"/>
                <a:gd name="T76" fmla="*/ 2147483647 w 5348"/>
                <a:gd name="T77" fmla="*/ 2147483647 h 4763"/>
                <a:gd name="T78" fmla="*/ 2147483647 w 5348"/>
                <a:gd name="T79" fmla="*/ 2147483647 h 4763"/>
                <a:gd name="T80" fmla="*/ 2147483647 w 5348"/>
                <a:gd name="T81" fmla="*/ 2147483647 h 4763"/>
                <a:gd name="T82" fmla="*/ 2147483647 w 5348"/>
                <a:gd name="T83" fmla="*/ 2147483647 h 4763"/>
                <a:gd name="T84" fmla="*/ 2147483647 w 5348"/>
                <a:gd name="T85" fmla="*/ 2147483647 h 4763"/>
                <a:gd name="T86" fmla="*/ 2147483647 w 5348"/>
                <a:gd name="T87" fmla="*/ 2147483647 h 476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348"/>
                <a:gd name="T133" fmla="*/ 0 h 4763"/>
                <a:gd name="T134" fmla="*/ 5348 w 5348"/>
                <a:gd name="T135" fmla="*/ 4763 h 476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348" h="4763">
                  <a:moveTo>
                    <a:pt x="220" y="0"/>
                  </a:moveTo>
                  <a:lnTo>
                    <a:pt x="220" y="4543"/>
                  </a:lnTo>
                  <a:lnTo>
                    <a:pt x="5348" y="4543"/>
                  </a:lnTo>
                  <a:lnTo>
                    <a:pt x="5348" y="4763"/>
                  </a:lnTo>
                  <a:lnTo>
                    <a:pt x="0" y="4763"/>
                  </a:lnTo>
                  <a:lnTo>
                    <a:pt x="0" y="0"/>
                  </a:lnTo>
                  <a:lnTo>
                    <a:pt x="220" y="0"/>
                  </a:lnTo>
                  <a:close/>
                  <a:moveTo>
                    <a:pt x="5094" y="2345"/>
                  </a:moveTo>
                  <a:lnTo>
                    <a:pt x="5094" y="4353"/>
                  </a:lnTo>
                  <a:lnTo>
                    <a:pt x="3694" y="4353"/>
                  </a:lnTo>
                  <a:lnTo>
                    <a:pt x="3694" y="2013"/>
                  </a:lnTo>
                  <a:lnTo>
                    <a:pt x="5094" y="2345"/>
                  </a:lnTo>
                  <a:close/>
                  <a:moveTo>
                    <a:pt x="2069" y="2470"/>
                  </a:moveTo>
                  <a:lnTo>
                    <a:pt x="2069" y="1627"/>
                  </a:lnTo>
                  <a:lnTo>
                    <a:pt x="2942" y="1835"/>
                  </a:lnTo>
                  <a:lnTo>
                    <a:pt x="2830" y="2243"/>
                  </a:lnTo>
                  <a:lnTo>
                    <a:pt x="2069" y="2470"/>
                  </a:lnTo>
                  <a:close/>
                  <a:moveTo>
                    <a:pt x="3468" y="1996"/>
                  </a:moveTo>
                  <a:lnTo>
                    <a:pt x="3468" y="4353"/>
                  </a:lnTo>
                  <a:lnTo>
                    <a:pt x="2069" y="4353"/>
                  </a:lnTo>
                  <a:lnTo>
                    <a:pt x="2069" y="2759"/>
                  </a:lnTo>
                  <a:lnTo>
                    <a:pt x="3055" y="2466"/>
                  </a:lnTo>
                  <a:lnTo>
                    <a:pt x="3442" y="1072"/>
                  </a:lnTo>
                  <a:lnTo>
                    <a:pt x="3950" y="1230"/>
                  </a:lnTo>
                  <a:lnTo>
                    <a:pt x="4801" y="448"/>
                  </a:lnTo>
                  <a:lnTo>
                    <a:pt x="4801" y="825"/>
                  </a:lnTo>
                  <a:lnTo>
                    <a:pt x="4020" y="1541"/>
                  </a:lnTo>
                  <a:lnTo>
                    <a:pt x="3622" y="1418"/>
                  </a:lnTo>
                  <a:lnTo>
                    <a:pt x="3468" y="1996"/>
                  </a:lnTo>
                  <a:close/>
                  <a:moveTo>
                    <a:pt x="1840" y="2826"/>
                  </a:moveTo>
                  <a:lnTo>
                    <a:pt x="1840" y="4353"/>
                  </a:lnTo>
                  <a:lnTo>
                    <a:pt x="595" y="4353"/>
                  </a:lnTo>
                  <a:lnTo>
                    <a:pt x="1019" y="3352"/>
                  </a:lnTo>
                  <a:lnTo>
                    <a:pt x="1519" y="3635"/>
                  </a:lnTo>
                  <a:lnTo>
                    <a:pt x="1769" y="2847"/>
                  </a:lnTo>
                  <a:lnTo>
                    <a:pt x="1840" y="2826"/>
                  </a:lnTo>
                  <a:close/>
                  <a:moveTo>
                    <a:pt x="1840" y="1572"/>
                  </a:moveTo>
                  <a:lnTo>
                    <a:pt x="1840" y="2537"/>
                  </a:lnTo>
                  <a:lnTo>
                    <a:pt x="1550" y="2624"/>
                  </a:lnTo>
                  <a:lnTo>
                    <a:pt x="1358" y="3227"/>
                  </a:lnTo>
                  <a:lnTo>
                    <a:pt x="886" y="2957"/>
                  </a:lnTo>
                  <a:lnTo>
                    <a:pt x="443" y="4005"/>
                  </a:lnTo>
                  <a:lnTo>
                    <a:pt x="443" y="1242"/>
                  </a:lnTo>
                  <a:lnTo>
                    <a:pt x="1840" y="157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892637">
                <a:defRPr/>
              </a:pPr>
              <a:endParaRPr lang="de-DE" sz="1269" kern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343973" y="4427548"/>
              <a:ext cx="14110" cy="238495"/>
            </a:xfrm>
            <a:prstGeom prst="rect">
              <a:avLst/>
            </a:prstGeom>
            <a:solidFill>
              <a:srgbClr val="FFD200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 anchorCtr="0"/>
            <a:lstStyle/>
            <a:p>
              <a:pPr algn="ctr" defTabSz="892637">
                <a:defRPr/>
              </a:pPr>
              <a:endParaRPr lang="en-US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 rot="5400000">
              <a:off x="4483178" y="4518402"/>
              <a:ext cx="13101" cy="282181"/>
            </a:xfrm>
            <a:prstGeom prst="rect">
              <a:avLst/>
            </a:prstGeom>
            <a:solidFill>
              <a:srgbClr val="FFD200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 anchorCtr="0"/>
            <a:lstStyle/>
            <a:p>
              <a:pPr algn="ctr" defTabSz="892637">
                <a:defRPr/>
              </a:pPr>
              <a:endParaRPr lang="en-US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179788" y="1515827"/>
            <a:ext cx="1944000" cy="2378712"/>
            <a:chOff x="6215741" y="1515827"/>
            <a:chExt cx="1944000" cy="2378712"/>
          </a:xfrm>
        </p:grpSpPr>
        <p:sp>
          <p:nvSpPr>
            <p:cNvPr id="73" name="Rectangle 72"/>
            <p:cNvSpPr/>
            <p:nvPr/>
          </p:nvSpPr>
          <p:spPr>
            <a:xfrm>
              <a:off x="6215741" y="1914539"/>
              <a:ext cx="1944000" cy="1980000"/>
            </a:xfrm>
            <a:prstGeom prst="rect">
              <a:avLst/>
            </a:prstGeom>
            <a:solidFill>
              <a:srgbClr val="F0F0F0"/>
            </a:solidFill>
            <a:ln w="9525" cap="flat" cmpd="sng" algn="ctr">
              <a:noFill/>
              <a:prstDash val="solid"/>
            </a:ln>
            <a:effectLst/>
          </p:spPr>
          <p:txBody>
            <a:bodyPr lIns="89252" tIns="432000" rIns="89252" bIns="44626" rtlCol="0" anchor="t" anchorCtr="0"/>
            <a:lstStyle/>
            <a:p>
              <a:pPr lvl="0" algn="l">
                <a:lnSpc>
                  <a:spcPct val="100000"/>
                </a:lnSpc>
                <a:defRPr/>
              </a:pPr>
              <a:r>
                <a:rPr lang="en-IN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Increasingly complex legal / regulatory </a:t>
              </a:r>
              <a:r>
                <a:rPr lang="en-IN" sz="1400" kern="0" dirty="0" smtClean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oversight and </a:t>
              </a:r>
              <a:r>
                <a:rPr lang="en-IN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evolving landscape</a:t>
              </a: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6280677" y="1515827"/>
              <a:ext cx="792651" cy="780572"/>
              <a:chOff x="6264925" y="1529022"/>
              <a:chExt cx="1048681" cy="1112183"/>
            </a:xfrm>
          </p:grpSpPr>
          <p:sp>
            <p:nvSpPr>
              <p:cNvPr id="76" name="Oval 75"/>
              <p:cNvSpPr/>
              <p:nvPr/>
            </p:nvSpPr>
            <p:spPr>
              <a:xfrm>
                <a:off x="6394443" y="1653270"/>
                <a:ext cx="778462" cy="778463"/>
              </a:xfrm>
              <a:prstGeom prst="ellipse">
                <a:avLst/>
              </a:prstGeom>
              <a:solidFill>
                <a:srgbClr val="646464"/>
              </a:solidFill>
              <a:ln w="285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t" anchorCtr="0"/>
              <a:lstStyle/>
              <a:p>
                <a:pPr algn="ctr"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6264925" y="1529022"/>
                <a:ext cx="1048681" cy="1112183"/>
              </a:xfrm>
              <a:prstGeom prst="rect">
                <a:avLst/>
              </a:prstGeom>
            </p:spPr>
            <p:txBody>
              <a:bodyPr wrap="none">
                <a:prstTxWarp prst="textArchUp">
                  <a:avLst>
                    <a:gd name="adj" fmla="val 14317846"/>
                  </a:avLst>
                </a:prstTxWarp>
                <a:spAutoFit/>
              </a:bodyPr>
              <a:lstStyle/>
              <a:p>
                <a:pPr algn="ctr" defTabSz="892637">
                  <a:defRPr/>
                </a:pPr>
                <a:r>
                  <a:rPr lang="en-IN" sz="1400" b="1" kern="0" dirty="0">
                    <a:solidFill>
                      <a:schemeClr val="bg1">
                        <a:lumMod val="50000"/>
                      </a:schemeClr>
                    </a:solidFill>
                    <a:latin typeface="EYInterstate Light" panose="02000506000000020004" pitchFamily="2" charset="0"/>
                  </a:rPr>
                  <a:t>Legal</a:t>
                </a:r>
              </a:p>
            </p:txBody>
          </p:sp>
          <p:sp>
            <p:nvSpPr>
              <p:cNvPr id="78" name="Freeform 43"/>
              <p:cNvSpPr>
                <a:spLocks noEditPoints="1"/>
              </p:cNvSpPr>
              <p:nvPr/>
            </p:nvSpPr>
            <p:spPr bwMode="auto">
              <a:xfrm>
                <a:off x="6537136" y="1801052"/>
                <a:ext cx="483563" cy="453989"/>
              </a:xfrm>
              <a:custGeom>
                <a:avLst/>
                <a:gdLst>
                  <a:gd name="T0" fmla="*/ 427 w 1343"/>
                  <a:gd name="T1" fmla="*/ 1261 h 1261"/>
                  <a:gd name="T2" fmla="*/ 427 w 1343"/>
                  <a:gd name="T3" fmla="*/ 1183 h 1261"/>
                  <a:gd name="T4" fmla="*/ 609 w 1343"/>
                  <a:gd name="T5" fmla="*/ 1183 h 1261"/>
                  <a:gd name="T6" fmla="*/ 609 w 1343"/>
                  <a:gd name="T7" fmla="*/ 272 h 1261"/>
                  <a:gd name="T8" fmla="*/ 214 w 1343"/>
                  <a:gd name="T9" fmla="*/ 272 h 1261"/>
                  <a:gd name="T10" fmla="*/ 222 w 1343"/>
                  <a:gd name="T11" fmla="*/ 292 h 1261"/>
                  <a:gd name="T12" fmla="*/ 413 w 1343"/>
                  <a:gd name="T13" fmla="*/ 737 h 1261"/>
                  <a:gd name="T14" fmla="*/ 401 w 1343"/>
                  <a:gd name="T15" fmla="*/ 811 h 1261"/>
                  <a:gd name="T16" fmla="*/ 290 w 1343"/>
                  <a:gd name="T17" fmla="*/ 872 h 1261"/>
                  <a:gd name="T18" fmla="*/ 76 w 1343"/>
                  <a:gd name="T19" fmla="*/ 850 h 1261"/>
                  <a:gd name="T20" fmla="*/ 18 w 1343"/>
                  <a:gd name="T21" fmla="*/ 803 h 1261"/>
                  <a:gd name="T22" fmla="*/ 11 w 1343"/>
                  <a:gd name="T23" fmla="*/ 740 h 1261"/>
                  <a:gd name="T24" fmla="*/ 197 w 1343"/>
                  <a:gd name="T25" fmla="*/ 306 h 1261"/>
                  <a:gd name="T26" fmla="*/ 212 w 1343"/>
                  <a:gd name="T27" fmla="*/ 235 h 1261"/>
                  <a:gd name="T28" fmla="*/ 211 w 1343"/>
                  <a:gd name="T29" fmla="*/ 191 h 1261"/>
                  <a:gd name="T30" fmla="*/ 610 w 1343"/>
                  <a:gd name="T31" fmla="*/ 191 h 1261"/>
                  <a:gd name="T32" fmla="*/ 610 w 1343"/>
                  <a:gd name="T33" fmla="*/ 0 h 1261"/>
                  <a:gd name="T34" fmla="*/ 731 w 1343"/>
                  <a:gd name="T35" fmla="*/ 0 h 1261"/>
                  <a:gd name="T36" fmla="*/ 731 w 1343"/>
                  <a:gd name="T37" fmla="*/ 190 h 1261"/>
                  <a:gd name="T38" fmla="*/ 1131 w 1343"/>
                  <a:gd name="T39" fmla="*/ 190 h 1261"/>
                  <a:gd name="T40" fmla="*/ 1130 w 1343"/>
                  <a:gd name="T41" fmla="*/ 219 h 1261"/>
                  <a:gd name="T42" fmla="*/ 1151 w 1343"/>
                  <a:gd name="T43" fmla="*/ 320 h 1261"/>
                  <a:gd name="T44" fmla="*/ 1328 w 1343"/>
                  <a:gd name="T45" fmla="*/ 734 h 1261"/>
                  <a:gd name="T46" fmla="*/ 1311 w 1343"/>
                  <a:gd name="T47" fmla="*/ 820 h 1261"/>
                  <a:gd name="T48" fmla="*/ 1181 w 1343"/>
                  <a:gd name="T49" fmla="*/ 877 h 1261"/>
                  <a:gd name="T50" fmla="*/ 986 w 1343"/>
                  <a:gd name="T51" fmla="*/ 846 h 1261"/>
                  <a:gd name="T52" fmla="*/ 941 w 1343"/>
                  <a:gd name="T53" fmla="*/ 810 h 1261"/>
                  <a:gd name="T54" fmla="*/ 929 w 1343"/>
                  <a:gd name="T55" fmla="*/ 737 h 1261"/>
                  <a:gd name="T56" fmla="*/ 1120 w 1343"/>
                  <a:gd name="T57" fmla="*/ 292 h 1261"/>
                  <a:gd name="T58" fmla="*/ 1128 w 1343"/>
                  <a:gd name="T59" fmla="*/ 272 h 1261"/>
                  <a:gd name="T60" fmla="*/ 733 w 1343"/>
                  <a:gd name="T61" fmla="*/ 272 h 1261"/>
                  <a:gd name="T62" fmla="*/ 733 w 1343"/>
                  <a:gd name="T63" fmla="*/ 1182 h 1261"/>
                  <a:gd name="T64" fmla="*/ 914 w 1343"/>
                  <a:gd name="T65" fmla="*/ 1182 h 1261"/>
                  <a:gd name="T66" fmla="*/ 914 w 1343"/>
                  <a:gd name="T67" fmla="*/ 1261 h 1261"/>
                  <a:gd name="T68" fmla="*/ 427 w 1343"/>
                  <a:gd name="T69" fmla="*/ 1261 h 1261"/>
                  <a:gd name="T70" fmla="*/ 212 w 1343"/>
                  <a:gd name="T71" fmla="*/ 352 h 1261"/>
                  <a:gd name="T72" fmla="*/ 38 w 1343"/>
                  <a:gd name="T73" fmla="*/ 758 h 1261"/>
                  <a:gd name="T74" fmla="*/ 386 w 1343"/>
                  <a:gd name="T75" fmla="*/ 758 h 1261"/>
                  <a:gd name="T76" fmla="*/ 212 w 1343"/>
                  <a:gd name="T77" fmla="*/ 352 h 1261"/>
                  <a:gd name="T78" fmla="*/ 1130 w 1343"/>
                  <a:gd name="T79" fmla="*/ 352 h 1261"/>
                  <a:gd name="T80" fmla="*/ 956 w 1343"/>
                  <a:gd name="T81" fmla="*/ 758 h 1261"/>
                  <a:gd name="T82" fmla="*/ 1304 w 1343"/>
                  <a:gd name="T83" fmla="*/ 758 h 1261"/>
                  <a:gd name="T84" fmla="*/ 1130 w 1343"/>
                  <a:gd name="T85" fmla="*/ 352 h 1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3" h="1261">
                    <a:moveTo>
                      <a:pt x="427" y="1261"/>
                    </a:moveTo>
                    <a:cubicBezTo>
                      <a:pt x="427" y="1235"/>
                      <a:pt x="427" y="1210"/>
                      <a:pt x="427" y="1183"/>
                    </a:cubicBezTo>
                    <a:cubicBezTo>
                      <a:pt x="488" y="1183"/>
                      <a:pt x="548" y="1183"/>
                      <a:pt x="609" y="1183"/>
                    </a:cubicBezTo>
                    <a:cubicBezTo>
                      <a:pt x="609" y="879"/>
                      <a:pt x="609" y="576"/>
                      <a:pt x="609" y="272"/>
                    </a:cubicBezTo>
                    <a:cubicBezTo>
                      <a:pt x="478" y="272"/>
                      <a:pt x="348" y="272"/>
                      <a:pt x="214" y="272"/>
                    </a:cubicBezTo>
                    <a:cubicBezTo>
                      <a:pt x="217" y="279"/>
                      <a:pt x="219" y="285"/>
                      <a:pt x="222" y="292"/>
                    </a:cubicBezTo>
                    <a:cubicBezTo>
                      <a:pt x="285" y="440"/>
                      <a:pt x="348" y="589"/>
                      <a:pt x="413" y="737"/>
                    </a:cubicBezTo>
                    <a:cubicBezTo>
                      <a:pt x="425" y="766"/>
                      <a:pt x="420" y="789"/>
                      <a:pt x="401" y="811"/>
                    </a:cubicBezTo>
                    <a:cubicBezTo>
                      <a:pt x="372" y="845"/>
                      <a:pt x="333" y="862"/>
                      <a:pt x="290" y="872"/>
                    </a:cubicBezTo>
                    <a:cubicBezTo>
                      <a:pt x="216" y="888"/>
                      <a:pt x="144" y="885"/>
                      <a:pt x="76" y="850"/>
                    </a:cubicBezTo>
                    <a:cubicBezTo>
                      <a:pt x="54" y="839"/>
                      <a:pt x="34" y="821"/>
                      <a:pt x="18" y="803"/>
                    </a:cubicBezTo>
                    <a:cubicBezTo>
                      <a:pt x="2" y="785"/>
                      <a:pt x="0" y="764"/>
                      <a:pt x="11" y="740"/>
                    </a:cubicBezTo>
                    <a:cubicBezTo>
                      <a:pt x="74" y="595"/>
                      <a:pt x="135" y="450"/>
                      <a:pt x="197" y="306"/>
                    </a:cubicBezTo>
                    <a:cubicBezTo>
                      <a:pt x="207" y="283"/>
                      <a:pt x="214" y="260"/>
                      <a:pt x="212" y="235"/>
                    </a:cubicBezTo>
                    <a:cubicBezTo>
                      <a:pt x="211" y="221"/>
                      <a:pt x="211" y="207"/>
                      <a:pt x="211" y="191"/>
                    </a:cubicBezTo>
                    <a:cubicBezTo>
                      <a:pt x="345" y="191"/>
                      <a:pt x="476" y="191"/>
                      <a:pt x="610" y="191"/>
                    </a:cubicBezTo>
                    <a:cubicBezTo>
                      <a:pt x="610" y="127"/>
                      <a:pt x="610" y="64"/>
                      <a:pt x="610" y="0"/>
                    </a:cubicBezTo>
                    <a:cubicBezTo>
                      <a:pt x="651" y="0"/>
                      <a:pt x="690" y="0"/>
                      <a:pt x="731" y="0"/>
                    </a:cubicBezTo>
                    <a:cubicBezTo>
                      <a:pt x="731" y="63"/>
                      <a:pt x="731" y="125"/>
                      <a:pt x="731" y="190"/>
                    </a:cubicBezTo>
                    <a:cubicBezTo>
                      <a:pt x="864" y="190"/>
                      <a:pt x="996" y="190"/>
                      <a:pt x="1131" y="190"/>
                    </a:cubicBezTo>
                    <a:cubicBezTo>
                      <a:pt x="1131" y="201"/>
                      <a:pt x="1131" y="210"/>
                      <a:pt x="1130" y="219"/>
                    </a:cubicBezTo>
                    <a:cubicBezTo>
                      <a:pt x="1127" y="255"/>
                      <a:pt x="1136" y="287"/>
                      <a:pt x="1151" y="320"/>
                    </a:cubicBezTo>
                    <a:cubicBezTo>
                      <a:pt x="1211" y="458"/>
                      <a:pt x="1269" y="596"/>
                      <a:pt x="1328" y="734"/>
                    </a:cubicBezTo>
                    <a:cubicBezTo>
                      <a:pt x="1343" y="769"/>
                      <a:pt x="1339" y="793"/>
                      <a:pt x="1311" y="820"/>
                    </a:cubicBezTo>
                    <a:cubicBezTo>
                      <a:pt x="1274" y="855"/>
                      <a:pt x="1229" y="870"/>
                      <a:pt x="1181" y="877"/>
                    </a:cubicBezTo>
                    <a:cubicBezTo>
                      <a:pt x="1113" y="886"/>
                      <a:pt x="1047" y="880"/>
                      <a:pt x="986" y="846"/>
                    </a:cubicBezTo>
                    <a:cubicBezTo>
                      <a:pt x="969" y="837"/>
                      <a:pt x="954" y="824"/>
                      <a:pt x="941" y="810"/>
                    </a:cubicBezTo>
                    <a:cubicBezTo>
                      <a:pt x="922" y="789"/>
                      <a:pt x="917" y="766"/>
                      <a:pt x="929" y="737"/>
                    </a:cubicBezTo>
                    <a:cubicBezTo>
                      <a:pt x="994" y="589"/>
                      <a:pt x="1057" y="440"/>
                      <a:pt x="1120" y="292"/>
                    </a:cubicBezTo>
                    <a:cubicBezTo>
                      <a:pt x="1123" y="286"/>
                      <a:pt x="1125" y="280"/>
                      <a:pt x="1128" y="272"/>
                    </a:cubicBezTo>
                    <a:cubicBezTo>
                      <a:pt x="996" y="272"/>
                      <a:pt x="865" y="272"/>
                      <a:pt x="733" y="272"/>
                    </a:cubicBezTo>
                    <a:cubicBezTo>
                      <a:pt x="733" y="575"/>
                      <a:pt x="733" y="877"/>
                      <a:pt x="733" y="1182"/>
                    </a:cubicBezTo>
                    <a:cubicBezTo>
                      <a:pt x="793" y="1182"/>
                      <a:pt x="853" y="1182"/>
                      <a:pt x="914" y="1182"/>
                    </a:cubicBezTo>
                    <a:cubicBezTo>
                      <a:pt x="914" y="1209"/>
                      <a:pt x="914" y="1234"/>
                      <a:pt x="914" y="1261"/>
                    </a:cubicBezTo>
                    <a:cubicBezTo>
                      <a:pt x="753" y="1261"/>
                      <a:pt x="591" y="1261"/>
                      <a:pt x="427" y="1261"/>
                    </a:cubicBezTo>
                    <a:close/>
                    <a:moveTo>
                      <a:pt x="212" y="352"/>
                    </a:moveTo>
                    <a:cubicBezTo>
                      <a:pt x="153" y="490"/>
                      <a:pt x="96" y="623"/>
                      <a:pt x="38" y="758"/>
                    </a:cubicBezTo>
                    <a:cubicBezTo>
                      <a:pt x="155" y="758"/>
                      <a:pt x="269" y="758"/>
                      <a:pt x="386" y="758"/>
                    </a:cubicBezTo>
                    <a:cubicBezTo>
                      <a:pt x="328" y="623"/>
                      <a:pt x="271" y="489"/>
                      <a:pt x="212" y="352"/>
                    </a:cubicBezTo>
                    <a:close/>
                    <a:moveTo>
                      <a:pt x="1130" y="352"/>
                    </a:moveTo>
                    <a:cubicBezTo>
                      <a:pt x="1071" y="489"/>
                      <a:pt x="1014" y="623"/>
                      <a:pt x="956" y="758"/>
                    </a:cubicBezTo>
                    <a:cubicBezTo>
                      <a:pt x="1073" y="758"/>
                      <a:pt x="1187" y="758"/>
                      <a:pt x="1304" y="758"/>
                    </a:cubicBezTo>
                    <a:cubicBezTo>
                      <a:pt x="1246" y="622"/>
                      <a:pt x="1188" y="489"/>
                      <a:pt x="1130" y="3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</p:grpSp>
        <p:sp>
          <p:nvSpPr>
            <p:cNvPr id="79" name="Rectangle 78"/>
            <p:cNvSpPr/>
            <p:nvPr/>
          </p:nvSpPr>
          <p:spPr>
            <a:xfrm>
              <a:off x="6562930" y="2020054"/>
              <a:ext cx="211636" cy="26201"/>
            </a:xfrm>
            <a:prstGeom prst="rect">
              <a:avLst/>
            </a:prstGeom>
            <a:solidFill>
              <a:srgbClr val="FFD200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 anchorCtr="0"/>
            <a:lstStyle/>
            <a:p>
              <a:pPr algn="ctr" defTabSz="892637">
                <a:defRPr/>
              </a:pPr>
              <a:endParaRPr lang="en-US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6651111" y="1725348"/>
              <a:ext cx="35272" cy="310155"/>
            </a:xfrm>
            <a:prstGeom prst="rect">
              <a:avLst/>
            </a:prstGeom>
            <a:solidFill>
              <a:srgbClr val="FFD200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 anchorCtr="0"/>
            <a:lstStyle/>
            <a:p>
              <a:pPr algn="ctr" defTabSz="892637">
                <a:defRPr/>
              </a:pPr>
              <a:endParaRPr lang="en-US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899923" y="1516280"/>
            <a:ext cx="1969715" cy="2378259"/>
            <a:chOff x="1899923" y="1516280"/>
            <a:chExt cx="1969715" cy="2378259"/>
          </a:xfrm>
        </p:grpSpPr>
        <p:sp>
          <p:nvSpPr>
            <p:cNvPr id="19" name="Rectangle 18"/>
            <p:cNvSpPr/>
            <p:nvPr/>
          </p:nvSpPr>
          <p:spPr>
            <a:xfrm>
              <a:off x="1925638" y="1914539"/>
              <a:ext cx="1944000" cy="1980000"/>
            </a:xfrm>
            <a:prstGeom prst="rect">
              <a:avLst/>
            </a:prstGeom>
            <a:solidFill>
              <a:srgbClr val="F0F0F0"/>
            </a:solidFill>
            <a:ln w="9525" cap="flat" cmpd="sng" algn="ctr">
              <a:noFill/>
              <a:prstDash val="solid"/>
            </a:ln>
            <a:effectLst/>
          </p:spPr>
          <p:txBody>
            <a:bodyPr lIns="89252" tIns="432000" rIns="89252" bIns="44626" rtlCol="0" anchor="t" anchorCtr="0"/>
            <a:lstStyle/>
            <a:p>
              <a:pPr lvl="0" algn="l">
                <a:lnSpc>
                  <a:spcPct val="100000"/>
                </a:lnSpc>
                <a:defRPr/>
              </a:pP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Digitally savvy consumers demanding</a:t>
              </a:r>
              <a:b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</a:b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increased business accountability and their own piece of the ‘sharing economy’</a:t>
              </a:r>
            </a:p>
          </p:txBody>
        </p:sp>
        <p:sp>
          <p:nvSpPr>
            <p:cNvPr id="20" name="Oval 19"/>
            <p:cNvSpPr/>
            <p:nvPr/>
          </p:nvSpPr>
          <p:spPr>
            <a:xfrm>
              <a:off x="2084027" y="1629861"/>
              <a:ext cx="588404" cy="546355"/>
            </a:xfrm>
            <a:prstGeom prst="ellipse">
              <a:avLst/>
            </a:prstGeom>
            <a:solidFill>
              <a:srgbClr val="646464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lIns="89252" tIns="44626" rIns="89252" bIns="44626" rtlCol="0" anchor="t" anchorCtr="0"/>
            <a:lstStyle/>
            <a:p>
              <a:pPr algn="ctr" defTabSz="892637">
                <a:defRPr/>
              </a:pPr>
              <a:endParaRPr lang="en-IN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grpSp>
          <p:nvGrpSpPr>
            <p:cNvPr id="22" name="Group 6"/>
            <p:cNvGrpSpPr>
              <a:grpSpLocks noChangeAspect="1"/>
            </p:cNvGrpSpPr>
            <p:nvPr/>
          </p:nvGrpSpPr>
          <p:grpSpPr bwMode="auto">
            <a:xfrm>
              <a:off x="2196448" y="1748045"/>
              <a:ext cx="363576" cy="327566"/>
              <a:chOff x="2245" y="1081"/>
              <a:chExt cx="303" cy="294"/>
            </a:xfrm>
            <a:solidFill>
              <a:srgbClr val="FFFFFF"/>
            </a:solidFill>
          </p:grpSpPr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2266" y="1114"/>
                <a:ext cx="40" cy="41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2245" y="1164"/>
                <a:ext cx="80" cy="151"/>
              </a:xfrm>
              <a:custGeom>
                <a:avLst/>
                <a:gdLst>
                  <a:gd name="T0" fmla="*/ 30 w 34"/>
                  <a:gd name="T1" fmla="*/ 31 h 64"/>
                  <a:gd name="T2" fmla="*/ 34 w 34"/>
                  <a:gd name="T3" fmla="*/ 28 h 64"/>
                  <a:gd name="T4" fmla="*/ 24 w 34"/>
                  <a:gd name="T5" fmla="*/ 0 h 64"/>
                  <a:gd name="T6" fmla="*/ 17 w 34"/>
                  <a:gd name="T7" fmla="*/ 10 h 64"/>
                  <a:gd name="T8" fmla="*/ 10 w 34"/>
                  <a:gd name="T9" fmla="*/ 1 h 64"/>
                  <a:gd name="T10" fmla="*/ 0 w 34"/>
                  <a:gd name="T11" fmla="*/ 28 h 64"/>
                  <a:gd name="T12" fmla="*/ 4 w 34"/>
                  <a:gd name="T13" fmla="*/ 32 h 64"/>
                  <a:gd name="T14" fmla="*/ 4 w 34"/>
                  <a:gd name="T15" fmla="*/ 32 h 64"/>
                  <a:gd name="T16" fmla="*/ 7 w 34"/>
                  <a:gd name="T17" fmla="*/ 28 h 64"/>
                  <a:gd name="T18" fmla="*/ 9 w 34"/>
                  <a:gd name="T19" fmla="*/ 16 h 64"/>
                  <a:gd name="T20" fmla="*/ 9 w 34"/>
                  <a:gd name="T21" fmla="*/ 27 h 64"/>
                  <a:gd name="T22" fmla="*/ 10 w 34"/>
                  <a:gd name="T23" fmla="*/ 32 h 64"/>
                  <a:gd name="T24" fmla="*/ 10 w 34"/>
                  <a:gd name="T25" fmla="*/ 60 h 64"/>
                  <a:gd name="T26" fmla="*/ 14 w 34"/>
                  <a:gd name="T27" fmla="*/ 64 h 64"/>
                  <a:gd name="T28" fmla="*/ 17 w 34"/>
                  <a:gd name="T29" fmla="*/ 60 h 64"/>
                  <a:gd name="T30" fmla="*/ 17 w 34"/>
                  <a:gd name="T31" fmla="*/ 60 h 64"/>
                  <a:gd name="T32" fmla="*/ 21 w 34"/>
                  <a:gd name="T33" fmla="*/ 64 h 64"/>
                  <a:gd name="T34" fmla="*/ 25 w 34"/>
                  <a:gd name="T35" fmla="*/ 60 h 64"/>
                  <a:gd name="T36" fmla="*/ 25 w 34"/>
                  <a:gd name="T37" fmla="*/ 31 h 64"/>
                  <a:gd name="T38" fmla="*/ 26 w 34"/>
                  <a:gd name="T39" fmla="*/ 27 h 64"/>
                  <a:gd name="T40" fmla="*/ 26 w 34"/>
                  <a:gd name="T41" fmla="*/ 15 h 64"/>
                  <a:gd name="T42" fmla="*/ 27 w 34"/>
                  <a:gd name="T43" fmla="*/ 28 h 64"/>
                  <a:gd name="T44" fmla="*/ 30 w 34"/>
                  <a:gd name="T45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64">
                    <a:moveTo>
                      <a:pt x="30" y="31"/>
                    </a:moveTo>
                    <a:cubicBezTo>
                      <a:pt x="32" y="31"/>
                      <a:pt x="34" y="30"/>
                      <a:pt x="34" y="28"/>
                    </a:cubicBezTo>
                    <a:cubicBezTo>
                      <a:pt x="34" y="10"/>
                      <a:pt x="28" y="3"/>
                      <a:pt x="24" y="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3"/>
                      <a:pt x="0" y="10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6" y="32"/>
                      <a:pt x="7" y="30"/>
                      <a:pt x="7" y="28"/>
                    </a:cubicBezTo>
                    <a:cubicBezTo>
                      <a:pt x="7" y="23"/>
                      <a:pt x="8" y="19"/>
                      <a:pt x="9" y="16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9"/>
                      <a:pt x="9" y="30"/>
                      <a:pt x="10" y="32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2"/>
                      <a:pt x="12" y="64"/>
                      <a:pt x="14" y="64"/>
                    </a:cubicBezTo>
                    <a:cubicBezTo>
                      <a:pt x="15" y="64"/>
                      <a:pt x="17" y="62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2"/>
                      <a:pt x="19" y="64"/>
                      <a:pt x="21" y="64"/>
                    </a:cubicBezTo>
                    <a:cubicBezTo>
                      <a:pt x="23" y="64"/>
                      <a:pt x="25" y="62"/>
                      <a:pt x="25" y="6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0"/>
                      <a:pt x="26" y="28"/>
                      <a:pt x="26" y="27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9"/>
                      <a:pt x="27" y="23"/>
                      <a:pt x="27" y="28"/>
                    </a:cubicBezTo>
                    <a:cubicBezTo>
                      <a:pt x="27" y="30"/>
                      <a:pt x="29" y="31"/>
                      <a:pt x="3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2273" y="1157"/>
                <a:ext cx="26" cy="12"/>
              </a:xfrm>
              <a:custGeom>
                <a:avLst/>
                <a:gdLst>
                  <a:gd name="T0" fmla="*/ 9 w 11"/>
                  <a:gd name="T1" fmla="*/ 0 h 5"/>
                  <a:gd name="T2" fmla="*/ 7 w 11"/>
                  <a:gd name="T3" fmla="*/ 1 h 5"/>
                  <a:gd name="T4" fmla="*/ 5 w 11"/>
                  <a:gd name="T5" fmla="*/ 0 h 5"/>
                  <a:gd name="T6" fmla="*/ 3 w 11"/>
                  <a:gd name="T7" fmla="*/ 1 h 5"/>
                  <a:gd name="T8" fmla="*/ 1 w 11"/>
                  <a:gd name="T9" fmla="*/ 0 h 5"/>
                  <a:gd name="T10" fmla="*/ 0 w 11"/>
                  <a:gd name="T11" fmla="*/ 0 h 5"/>
                  <a:gd name="T12" fmla="*/ 0 w 11"/>
                  <a:gd name="T13" fmla="*/ 1 h 5"/>
                  <a:gd name="T14" fmla="*/ 0 w 11"/>
                  <a:gd name="T15" fmla="*/ 3 h 5"/>
                  <a:gd name="T16" fmla="*/ 0 w 11"/>
                  <a:gd name="T17" fmla="*/ 4 h 5"/>
                  <a:gd name="T18" fmla="*/ 1 w 11"/>
                  <a:gd name="T19" fmla="*/ 4 h 5"/>
                  <a:gd name="T20" fmla="*/ 3 w 11"/>
                  <a:gd name="T21" fmla="*/ 4 h 5"/>
                  <a:gd name="T22" fmla="*/ 5 w 11"/>
                  <a:gd name="T23" fmla="*/ 5 h 5"/>
                  <a:gd name="T24" fmla="*/ 7 w 11"/>
                  <a:gd name="T25" fmla="*/ 4 h 5"/>
                  <a:gd name="T26" fmla="*/ 10 w 11"/>
                  <a:gd name="T27" fmla="*/ 4 h 5"/>
                  <a:gd name="T28" fmla="*/ 10 w 11"/>
                  <a:gd name="T29" fmla="*/ 4 h 5"/>
                  <a:gd name="T30" fmla="*/ 11 w 11"/>
                  <a:gd name="T31" fmla="*/ 4 h 5"/>
                  <a:gd name="T32" fmla="*/ 11 w 11"/>
                  <a:gd name="T33" fmla="*/ 1 h 5"/>
                  <a:gd name="T34" fmla="*/ 10 w 11"/>
                  <a:gd name="T35" fmla="*/ 0 h 5"/>
                  <a:gd name="T36" fmla="*/ 9 w 11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5">
                    <a:moveTo>
                      <a:pt x="9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5" y="5"/>
                      <a:pt x="5" y="5"/>
                    </a:cubicBezTo>
                    <a:cubicBezTo>
                      <a:pt x="6" y="5"/>
                      <a:pt x="7" y="4"/>
                      <a:pt x="7" y="4"/>
                    </a:cubicBezTo>
                    <a:cubicBezTo>
                      <a:pt x="8" y="4"/>
                      <a:pt x="9" y="4"/>
                      <a:pt x="10" y="4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26" name="Oval 10"/>
              <p:cNvSpPr>
                <a:spLocks noChangeArrowheads="1"/>
              </p:cNvSpPr>
              <p:nvPr/>
            </p:nvSpPr>
            <p:spPr bwMode="auto">
              <a:xfrm>
                <a:off x="2377" y="1164"/>
                <a:ext cx="43" cy="4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2356" y="1216"/>
                <a:ext cx="85" cy="159"/>
              </a:xfrm>
              <a:custGeom>
                <a:avLst/>
                <a:gdLst>
                  <a:gd name="T0" fmla="*/ 32 w 36"/>
                  <a:gd name="T1" fmla="*/ 33 h 67"/>
                  <a:gd name="T2" fmla="*/ 36 w 36"/>
                  <a:gd name="T3" fmla="*/ 29 h 67"/>
                  <a:gd name="T4" fmla="*/ 25 w 36"/>
                  <a:gd name="T5" fmla="*/ 0 h 67"/>
                  <a:gd name="T6" fmla="*/ 18 w 36"/>
                  <a:gd name="T7" fmla="*/ 11 h 67"/>
                  <a:gd name="T8" fmla="*/ 11 w 36"/>
                  <a:gd name="T9" fmla="*/ 1 h 67"/>
                  <a:gd name="T10" fmla="*/ 0 w 36"/>
                  <a:gd name="T11" fmla="*/ 30 h 67"/>
                  <a:gd name="T12" fmla="*/ 4 w 36"/>
                  <a:gd name="T13" fmla="*/ 34 h 67"/>
                  <a:gd name="T14" fmla="*/ 4 w 36"/>
                  <a:gd name="T15" fmla="*/ 34 h 67"/>
                  <a:gd name="T16" fmla="*/ 8 w 36"/>
                  <a:gd name="T17" fmla="*/ 30 h 67"/>
                  <a:gd name="T18" fmla="*/ 9 w 36"/>
                  <a:gd name="T19" fmla="*/ 17 h 67"/>
                  <a:gd name="T20" fmla="*/ 9 w 36"/>
                  <a:gd name="T21" fmla="*/ 29 h 67"/>
                  <a:gd name="T22" fmla="*/ 10 w 36"/>
                  <a:gd name="T23" fmla="*/ 34 h 67"/>
                  <a:gd name="T24" fmla="*/ 10 w 36"/>
                  <a:gd name="T25" fmla="*/ 63 h 67"/>
                  <a:gd name="T26" fmla="*/ 14 w 36"/>
                  <a:gd name="T27" fmla="*/ 67 h 67"/>
                  <a:gd name="T28" fmla="*/ 18 w 36"/>
                  <a:gd name="T29" fmla="*/ 63 h 67"/>
                  <a:gd name="T30" fmla="*/ 18 w 36"/>
                  <a:gd name="T31" fmla="*/ 63 h 67"/>
                  <a:gd name="T32" fmla="*/ 22 w 36"/>
                  <a:gd name="T33" fmla="*/ 67 h 67"/>
                  <a:gd name="T34" fmla="*/ 25 w 36"/>
                  <a:gd name="T35" fmla="*/ 63 h 67"/>
                  <a:gd name="T36" fmla="*/ 25 w 36"/>
                  <a:gd name="T37" fmla="*/ 33 h 67"/>
                  <a:gd name="T38" fmla="*/ 27 w 36"/>
                  <a:gd name="T39" fmla="*/ 28 h 67"/>
                  <a:gd name="T40" fmla="*/ 27 w 36"/>
                  <a:gd name="T41" fmla="*/ 16 h 67"/>
                  <a:gd name="T42" fmla="*/ 28 w 36"/>
                  <a:gd name="T43" fmla="*/ 29 h 67"/>
                  <a:gd name="T44" fmla="*/ 32 w 36"/>
                  <a:gd name="T45" fmla="*/ 33 h 67"/>
                  <a:gd name="T46" fmla="*/ 32 w 36"/>
                  <a:gd name="T47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67">
                    <a:moveTo>
                      <a:pt x="32" y="33"/>
                    </a:moveTo>
                    <a:cubicBezTo>
                      <a:pt x="34" y="33"/>
                      <a:pt x="36" y="31"/>
                      <a:pt x="36" y="29"/>
                    </a:cubicBezTo>
                    <a:cubicBezTo>
                      <a:pt x="36" y="11"/>
                      <a:pt x="29" y="3"/>
                      <a:pt x="25" y="0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6" y="4"/>
                      <a:pt x="0" y="11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6" y="34"/>
                      <a:pt x="8" y="32"/>
                      <a:pt x="8" y="30"/>
                    </a:cubicBezTo>
                    <a:cubicBezTo>
                      <a:pt x="8" y="25"/>
                      <a:pt x="8" y="20"/>
                      <a:pt x="9" y="17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10" y="32"/>
                      <a:pt x="10" y="34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5"/>
                      <a:pt x="12" y="67"/>
                      <a:pt x="14" y="67"/>
                    </a:cubicBezTo>
                    <a:cubicBezTo>
                      <a:pt x="16" y="67"/>
                      <a:pt x="18" y="65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5"/>
                      <a:pt x="20" y="67"/>
                      <a:pt x="22" y="67"/>
                    </a:cubicBezTo>
                    <a:cubicBezTo>
                      <a:pt x="24" y="67"/>
                      <a:pt x="25" y="65"/>
                      <a:pt x="25" y="6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6" y="32"/>
                      <a:pt x="27" y="30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8" y="20"/>
                      <a:pt x="28" y="24"/>
                      <a:pt x="28" y="29"/>
                    </a:cubicBezTo>
                    <a:cubicBezTo>
                      <a:pt x="28" y="31"/>
                      <a:pt x="30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2384" y="1209"/>
                <a:ext cx="29" cy="12"/>
              </a:xfrm>
              <a:custGeom>
                <a:avLst/>
                <a:gdLst>
                  <a:gd name="T0" fmla="*/ 10 w 12"/>
                  <a:gd name="T1" fmla="*/ 0 h 5"/>
                  <a:gd name="T2" fmla="*/ 8 w 12"/>
                  <a:gd name="T3" fmla="*/ 1 h 5"/>
                  <a:gd name="T4" fmla="*/ 6 w 12"/>
                  <a:gd name="T5" fmla="*/ 0 h 5"/>
                  <a:gd name="T6" fmla="*/ 4 w 12"/>
                  <a:gd name="T7" fmla="*/ 1 h 5"/>
                  <a:gd name="T8" fmla="*/ 2 w 12"/>
                  <a:gd name="T9" fmla="*/ 0 h 5"/>
                  <a:gd name="T10" fmla="*/ 1 w 12"/>
                  <a:gd name="T11" fmla="*/ 0 h 5"/>
                  <a:gd name="T12" fmla="*/ 0 w 12"/>
                  <a:gd name="T13" fmla="*/ 1 h 5"/>
                  <a:gd name="T14" fmla="*/ 0 w 12"/>
                  <a:gd name="T15" fmla="*/ 4 h 5"/>
                  <a:gd name="T16" fmla="*/ 1 w 12"/>
                  <a:gd name="T17" fmla="*/ 4 h 5"/>
                  <a:gd name="T18" fmla="*/ 2 w 12"/>
                  <a:gd name="T19" fmla="*/ 5 h 5"/>
                  <a:gd name="T20" fmla="*/ 4 w 12"/>
                  <a:gd name="T21" fmla="*/ 4 h 5"/>
                  <a:gd name="T22" fmla="*/ 6 w 12"/>
                  <a:gd name="T23" fmla="*/ 5 h 5"/>
                  <a:gd name="T24" fmla="*/ 8 w 12"/>
                  <a:gd name="T25" fmla="*/ 4 h 5"/>
                  <a:gd name="T26" fmla="*/ 10 w 12"/>
                  <a:gd name="T27" fmla="*/ 5 h 5"/>
                  <a:gd name="T28" fmla="*/ 11 w 12"/>
                  <a:gd name="T29" fmla="*/ 4 h 5"/>
                  <a:gd name="T30" fmla="*/ 12 w 12"/>
                  <a:gd name="T31" fmla="*/ 4 h 5"/>
                  <a:gd name="T32" fmla="*/ 12 w 12"/>
                  <a:gd name="T33" fmla="*/ 1 h 5"/>
                  <a:gd name="T34" fmla="*/ 11 w 12"/>
                  <a:gd name="T35" fmla="*/ 0 h 5"/>
                  <a:gd name="T36" fmla="*/ 10 w 12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5">
                    <a:moveTo>
                      <a:pt x="10" y="0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7" y="5"/>
                      <a:pt x="7" y="4"/>
                      <a:pt x="8" y="4"/>
                    </a:cubicBezTo>
                    <a:cubicBezTo>
                      <a:pt x="9" y="4"/>
                      <a:pt x="10" y="4"/>
                      <a:pt x="10" y="5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29" name="Oval 13"/>
              <p:cNvSpPr>
                <a:spLocks noChangeArrowheads="1"/>
              </p:cNvSpPr>
              <p:nvPr/>
            </p:nvSpPr>
            <p:spPr bwMode="auto">
              <a:xfrm>
                <a:off x="2489" y="1114"/>
                <a:ext cx="40" cy="41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30" name="Freeform 14"/>
              <p:cNvSpPr>
                <a:spLocks/>
              </p:cNvSpPr>
              <p:nvPr/>
            </p:nvSpPr>
            <p:spPr bwMode="auto">
              <a:xfrm>
                <a:off x="2470" y="1164"/>
                <a:ext cx="78" cy="151"/>
              </a:xfrm>
              <a:custGeom>
                <a:avLst/>
                <a:gdLst>
                  <a:gd name="T0" fmla="*/ 23 w 33"/>
                  <a:gd name="T1" fmla="*/ 0 h 64"/>
                  <a:gd name="T2" fmla="*/ 16 w 33"/>
                  <a:gd name="T3" fmla="*/ 10 h 64"/>
                  <a:gd name="T4" fmla="*/ 10 w 33"/>
                  <a:gd name="T5" fmla="*/ 1 h 64"/>
                  <a:gd name="T6" fmla="*/ 0 w 33"/>
                  <a:gd name="T7" fmla="*/ 28 h 64"/>
                  <a:gd name="T8" fmla="*/ 3 w 33"/>
                  <a:gd name="T9" fmla="*/ 32 h 64"/>
                  <a:gd name="T10" fmla="*/ 3 w 33"/>
                  <a:gd name="T11" fmla="*/ 32 h 64"/>
                  <a:gd name="T12" fmla="*/ 7 w 33"/>
                  <a:gd name="T13" fmla="*/ 28 h 64"/>
                  <a:gd name="T14" fmla="*/ 8 w 33"/>
                  <a:gd name="T15" fmla="*/ 16 h 64"/>
                  <a:gd name="T16" fmla="*/ 8 w 33"/>
                  <a:gd name="T17" fmla="*/ 27 h 64"/>
                  <a:gd name="T18" fmla="*/ 9 w 33"/>
                  <a:gd name="T19" fmla="*/ 32 h 64"/>
                  <a:gd name="T20" fmla="*/ 9 w 33"/>
                  <a:gd name="T21" fmla="*/ 60 h 64"/>
                  <a:gd name="T22" fmla="*/ 13 w 33"/>
                  <a:gd name="T23" fmla="*/ 64 h 64"/>
                  <a:gd name="T24" fmla="*/ 16 w 33"/>
                  <a:gd name="T25" fmla="*/ 60 h 64"/>
                  <a:gd name="T26" fmla="*/ 17 w 33"/>
                  <a:gd name="T27" fmla="*/ 60 h 64"/>
                  <a:gd name="T28" fmla="*/ 20 w 33"/>
                  <a:gd name="T29" fmla="*/ 64 h 64"/>
                  <a:gd name="T30" fmla="*/ 24 w 33"/>
                  <a:gd name="T31" fmla="*/ 60 h 64"/>
                  <a:gd name="T32" fmla="*/ 24 w 33"/>
                  <a:gd name="T33" fmla="*/ 31 h 64"/>
                  <a:gd name="T34" fmla="*/ 25 w 33"/>
                  <a:gd name="T35" fmla="*/ 27 h 64"/>
                  <a:gd name="T36" fmla="*/ 25 w 33"/>
                  <a:gd name="T37" fmla="*/ 15 h 64"/>
                  <a:gd name="T38" fmla="*/ 26 w 33"/>
                  <a:gd name="T39" fmla="*/ 28 h 64"/>
                  <a:gd name="T40" fmla="*/ 30 w 33"/>
                  <a:gd name="T41" fmla="*/ 31 h 64"/>
                  <a:gd name="T42" fmla="*/ 30 w 33"/>
                  <a:gd name="T43" fmla="*/ 31 h 64"/>
                  <a:gd name="T44" fmla="*/ 33 w 33"/>
                  <a:gd name="T45" fmla="*/ 28 h 64"/>
                  <a:gd name="T46" fmla="*/ 23 w 33"/>
                  <a:gd name="T4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" h="64">
                    <a:moveTo>
                      <a:pt x="23" y="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3"/>
                      <a:pt x="0" y="10"/>
                      <a:pt x="0" y="28"/>
                    </a:cubicBezTo>
                    <a:cubicBezTo>
                      <a:pt x="0" y="30"/>
                      <a:pt x="1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5" y="32"/>
                      <a:pt x="7" y="30"/>
                      <a:pt x="7" y="28"/>
                    </a:cubicBezTo>
                    <a:cubicBezTo>
                      <a:pt x="7" y="23"/>
                      <a:pt x="7" y="19"/>
                      <a:pt x="8" y="16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9" y="30"/>
                      <a:pt x="9" y="32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2"/>
                      <a:pt x="11" y="64"/>
                      <a:pt x="13" y="64"/>
                    </a:cubicBezTo>
                    <a:cubicBezTo>
                      <a:pt x="15" y="64"/>
                      <a:pt x="16" y="62"/>
                      <a:pt x="16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2"/>
                      <a:pt x="18" y="64"/>
                      <a:pt x="20" y="64"/>
                    </a:cubicBezTo>
                    <a:cubicBezTo>
                      <a:pt x="22" y="64"/>
                      <a:pt x="24" y="62"/>
                      <a:pt x="24" y="60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0"/>
                      <a:pt x="25" y="28"/>
                      <a:pt x="25" y="27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8"/>
                      <a:pt x="26" y="23"/>
                      <a:pt x="26" y="28"/>
                    </a:cubicBezTo>
                    <a:cubicBezTo>
                      <a:pt x="26" y="30"/>
                      <a:pt x="28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2" y="31"/>
                      <a:pt x="33" y="30"/>
                      <a:pt x="33" y="28"/>
                    </a:cubicBezTo>
                    <a:cubicBezTo>
                      <a:pt x="33" y="10"/>
                      <a:pt x="28" y="3"/>
                      <a:pt x="2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2496" y="1157"/>
                <a:ext cx="26" cy="12"/>
              </a:xfrm>
              <a:custGeom>
                <a:avLst/>
                <a:gdLst>
                  <a:gd name="T0" fmla="*/ 10 w 11"/>
                  <a:gd name="T1" fmla="*/ 0 h 5"/>
                  <a:gd name="T2" fmla="*/ 8 w 11"/>
                  <a:gd name="T3" fmla="*/ 1 h 5"/>
                  <a:gd name="T4" fmla="*/ 6 w 11"/>
                  <a:gd name="T5" fmla="*/ 0 h 5"/>
                  <a:gd name="T6" fmla="*/ 4 w 11"/>
                  <a:gd name="T7" fmla="*/ 1 h 5"/>
                  <a:gd name="T8" fmla="*/ 1 w 11"/>
                  <a:gd name="T9" fmla="*/ 0 h 5"/>
                  <a:gd name="T10" fmla="*/ 1 w 11"/>
                  <a:gd name="T11" fmla="*/ 0 h 5"/>
                  <a:gd name="T12" fmla="*/ 0 w 11"/>
                  <a:gd name="T13" fmla="*/ 1 h 5"/>
                  <a:gd name="T14" fmla="*/ 0 w 11"/>
                  <a:gd name="T15" fmla="*/ 3 h 5"/>
                  <a:gd name="T16" fmla="*/ 1 w 11"/>
                  <a:gd name="T17" fmla="*/ 4 h 5"/>
                  <a:gd name="T18" fmla="*/ 1 w 11"/>
                  <a:gd name="T19" fmla="*/ 4 h 5"/>
                  <a:gd name="T20" fmla="*/ 4 w 11"/>
                  <a:gd name="T21" fmla="*/ 4 h 5"/>
                  <a:gd name="T22" fmla="*/ 6 w 11"/>
                  <a:gd name="T23" fmla="*/ 5 h 5"/>
                  <a:gd name="T24" fmla="*/ 7 w 11"/>
                  <a:gd name="T25" fmla="*/ 4 h 5"/>
                  <a:gd name="T26" fmla="*/ 10 w 11"/>
                  <a:gd name="T27" fmla="*/ 4 h 5"/>
                  <a:gd name="T28" fmla="*/ 11 w 11"/>
                  <a:gd name="T29" fmla="*/ 4 h 5"/>
                  <a:gd name="T30" fmla="*/ 11 w 11"/>
                  <a:gd name="T31" fmla="*/ 3 h 5"/>
                  <a:gd name="T32" fmla="*/ 11 w 11"/>
                  <a:gd name="T33" fmla="*/ 1 h 5"/>
                  <a:gd name="T34" fmla="*/ 11 w 11"/>
                  <a:gd name="T35" fmla="*/ 0 h 5"/>
                  <a:gd name="T36" fmla="*/ 10 w 11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5">
                    <a:moveTo>
                      <a:pt x="10" y="0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4"/>
                      <a:pt x="5" y="5"/>
                      <a:pt x="6" y="5"/>
                    </a:cubicBezTo>
                    <a:cubicBezTo>
                      <a:pt x="6" y="5"/>
                      <a:pt x="7" y="4"/>
                      <a:pt x="7" y="4"/>
                    </a:cubicBezTo>
                    <a:cubicBezTo>
                      <a:pt x="8" y="4"/>
                      <a:pt x="9" y="4"/>
                      <a:pt x="10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32" name="Oval 16"/>
              <p:cNvSpPr>
                <a:spLocks noChangeArrowheads="1"/>
              </p:cNvSpPr>
              <p:nvPr/>
            </p:nvSpPr>
            <p:spPr bwMode="auto">
              <a:xfrm>
                <a:off x="2387" y="1081"/>
                <a:ext cx="24" cy="24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2375" y="1110"/>
                <a:ext cx="47" cy="49"/>
              </a:xfrm>
              <a:custGeom>
                <a:avLst/>
                <a:gdLst>
                  <a:gd name="T0" fmla="*/ 2 w 20"/>
                  <a:gd name="T1" fmla="*/ 19 h 21"/>
                  <a:gd name="T2" fmla="*/ 2 w 20"/>
                  <a:gd name="T3" fmla="*/ 19 h 21"/>
                  <a:gd name="T4" fmla="*/ 4 w 20"/>
                  <a:gd name="T5" fmla="*/ 17 h 21"/>
                  <a:gd name="T6" fmla="*/ 5 w 20"/>
                  <a:gd name="T7" fmla="*/ 9 h 21"/>
                  <a:gd name="T8" fmla="*/ 5 w 20"/>
                  <a:gd name="T9" fmla="*/ 16 h 21"/>
                  <a:gd name="T10" fmla="*/ 6 w 20"/>
                  <a:gd name="T11" fmla="*/ 18 h 21"/>
                  <a:gd name="T12" fmla="*/ 6 w 20"/>
                  <a:gd name="T13" fmla="*/ 21 h 21"/>
                  <a:gd name="T14" fmla="*/ 14 w 20"/>
                  <a:gd name="T15" fmla="*/ 20 h 21"/>
                  <a:gd name="T16" fmla="*/ 14 w 20"/>
                  <a:gd name="T17" fmla="*/ 18 h 21"/>
                  <a:gd name="T18" fmla="*/ 15 w 20"/>
                  <a:gd name="T19" fmla="*/ 16 h 21"/>
                  <a:gd name="T20" fmla="*/ 15 w 20"/>
                  <a:gd name="T21" fmla="*/ 9 h 21"/>
                  <a:gd name="T22" fmla="*/ 15 w 20"/>
                  <a:gd name="T23" fmla="*/ 16 h 21"/>
                  <a:gd name="T24" fmla="*/ 17 w 20"/>
                  <a:gd name="T25" fmla="*/ 18 h 21"/>
                  <a:gd name="T26" fmla="*/ 17 w 20"/>
                  <a:gd name="T27" fmla="*/ 18 h 21"/>
                  <a:gd name="T28" fmla="*/ 20 w 20"/>
                  <a:gd name="T29" fmla="*/ 16 h 21"/>
                  <a:gd name="T30" fmla="*/ 14 w 20"/>
                  <a:gd name="T31" fmla="*/ 0 h 21"/>
                  <a:gd name="T32" fmla="*/ 10 w 20"/>
                  <a:gd name="T33" fmla="*/ 6 h 21"/>
                  <a:gd name="T34" fmla="*/ 6 w 20"/>
                  <a:gd name="T35" fmla="*/ 1 h 21"/>
                  <a:gd name="T36" fmla="*/ 0 w 20"/>
                  <a:gd name="T37" fmla="*/ 17 h 21"/>
                  <a:gd name="T38" fmla="*/ 2 w 20"/>
                  <a:gd name="T3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21">
                    <a:moveTo>
                      <a:pt x="2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8"/>
                      <a:pt x="4" y="17"/>
                    </a:cubicBezTo>
                    <a:cubicBezTo>
                      <a:pt x="4" y="14"/>
                      <a:pt x="4" y="11"/>
                      <a:pt x="5" y="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8"/>
                      <a:pt x="6" y="1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20"/>
                      <a:pt x="11" y="20"/>
                      <a:pt x="14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1"/>
                      <a:pt x="15" y="13"/>
                      <a:pt x="15" y="16"/>
                    </a:cubicBezTo>
                    <a:cubicBezTo>
                      <a:pt x="15" y="17"/>
                      <a:pt x="16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20" y="17"/>
                      <a:pt x="20" y="16"/>
                    </a:cubicBezTo>
                    <a:cubicBezTo>
                      <a:pt x="20" y="6"/>
                      <a:pt x="16" y="2"/>
                      <a:pt x="14" y="0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2"/>
                      <a:pt x="0" y="6"/>
                      <a:pt x="0" y="17"/>
                    </a:cubicBezTo>
                    <a:cubicBezTo>
                      <a:pt x="0" y="18"/>
                      <a:pt x="1" y="19"/>
                      <a:pt x="2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2392" y="1105"/>
                <a:ext cx="14" cy="7"/>
              </a:xfrm>
              <a:custGeom>
                <a:avLst/>
                <a:gdLst>
                  <a:gd name="T0" fmla="*/ 5 w 6"/>
                  <a:gd name="T1" fmla="*/ 1 h 3"/>
                  <a:gd name="T2" fmla="*/ 4 w 6"/>
                  <a:gd name="T3" fmla="*/ 1 h 3"/>
                  <a:gd name="T4" fmla="*/ 3 w 6"/>
                  <a:gd name="T5" fmla="*/ 0 h 3"/>
                  <a:gd name="T6" fmla="*/ 2 w 6"/>
                  <a:gd name="T7" fmla="*/ 1 h 3"/>
                  <a:gd name="T8" fmla="*/ 1 w 6"/>
                  <a:gd name="T9" fmla="*/ 1 h 3"/>
                  <a:gd name="T10" fmla="*/ 0 w 6"/>
                  <a:gd name="T11" fmla="*/ 1 h 3"/>
                  <a:gd name="T12" fmla="*/ 0 w 6"/>
                  <a:gd name="T13" fmla="*/ 1 h 3"/>
                  <a:gd name="T14" fmla="*/ 0 w 6"/>
                  <a:gd name="T15" fmla="*/ 2 h 3"/>
                  <a:gd name="T16" fmla="*/ 0 w 6"/>
                  <a:gd name="T17" fmla="*/ 3 h 3"/>
                  <a:gd name="T18" fmla="*/ 0 w 6"/>
                  <a:gd name="T19" fmla="*/ 3 h 3"/>
                  <a:gd name="T20" fmla="*/ 2 w 6"/>
                  <a:gd name="T21" fmla="*/ 3 h 3"/>
                  <a:gd name="T22" fmla="*/ 3 w 6"/>
                  <a:gd name="T23" fmla="*/ 3 h 3"/>
                  <a:gd name="T24" fmla="*/ 4 w 6"/>
                  <a:gd name="T25" fmla="*/ 3 h 3"/>
                  <a:gd name="T26" fmla="*/ 5 w 6"/>
                  <a:gd name="T27" fmla="*/ 3 h 3"/>
                  <a:gd name="T28" fmla="*/ 6 w 6"/>
                  <a:gd name="T29" fmla="*/ 3 h 3"/>
                  <a:gd name="T30" fmla="*/ 6 w 6"/>
                  <a:gd name="T31" fmla="*/ 3 h 3"/>
                  <a:gd name="T32" fmla="*/ 6 w 6"/>
                  <a:gd name="T33" fmla="*/ 1 h 3"/>
                  <a:gd name="T34" fmla="*/ 6 w 6"/>
                  <a:gd name="T35" fmla="*/ 1 h 3"/>
                  <a:gd name="T36" fmla="*/ 5 w 6"/>
                  <a:gd name="T3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2314" y="1287"/>
                <a:ext cx="59" cy="52"/>
              </a:xfrm>
              <a:custGeom>
                <a:avLst/>
                <a:gdLst>
                  <a:gd name="T0" fmla="*/ 23 w 25"/>
                  <a:gd name="T1" fmla="*/ 15 h 22"/>
                  <a:gd name="T2" fmla="*/ 7 w 25"/>
                  <a:gd name="T3" fmla="*/ 2 h 22"/>
                  <a:gd name="T4" fmla="*/ 1 w 25"/>
                  <a:gd name="T5" fmla="*/ 2 h 22"/>
                  <a:gd name="T6" fmla="*/ 2 w 25"/>
                  <a:gd name="T7" fmla="*/ 8 h 22"/>
                  <a:gd name="T8" fmla="*/ 18 w 25"/>
                  <a:gd name="T9" fmla="*/ 21 h 22"/>
                  <a:gd name="T10" fmla="*/ 20 w 25"/>
                  <a:gd name="T11" fmla="*/ 22 h 22"/>
                  <a:gd name="T12" fmla="*/ 23 w 25"/>
                  <a:gd name="T13" fmla="*/ 21 h 22"/>
                  <a:gd name="T14" fmla="*/ 23 w 25"/>
                  <a:gd name="T15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2">
                    <a:moveTo>
                      <a:pt x="23" y="15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0" y="4"/>
                      <a:pt x="0" y="6"/>
                      <a:pt x="2" y="8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2"/>
                      <a:pt x="20" y="22"/>
                    </a:cubicBezTo>
                    <a:cubicBezTo>
                      <a:pt x="21" y="22"/>
                      <a:pt x="22" y="22"/>
                      <a:pt x="23" y="21"/>
                    </a:cubicBezTo>
                    <a:cubicBezTo>
                      <a:pt x="25" y="19"/>
                      <a:pt x="24" y="16"/>
                      <a:pt x="23" y="15"/>
                    </a:cubicBezTo>
                    <a:close/>
                  </a:path>
                </a:pathLst>
              </a:custGeom>
              <a:solidFill>
                <a:srgbClr val="FFD2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2425" y="1287"/>
                <a:ext cx="59" cy="52"/>
              </a:xfrm>
              <a:custGeom>
                <a:avLst/>
                <a:gdLst>
                  <a:gd name="T0" fmla="*/ 18 w 25"/>
                  <a:gd name="T1" fmla="*/ 2 h 22"/>
                  <a:gd name="T2" fmla="*/ 2 w 25"/>
                  <a:gd name="T3" fmla="*/ 15 h 22"/>
                  <a:gd name="T4" fmla="*/ 2 w 25"/>
                  <a:gd name="T5" fmla="*/ 21 h 22"/>
                  <a:gd name="T6" fmla="*/ 5 w 25"/>
                  <a:gd name="T7" fmla="*/ 22 h 22"/>
                  <a:gd name="T8" fmla="*/ 7 w 25"/>
                  <a:gd name="T9" fmla="*/ 21 h 22"/>
                  <a:gd name="T10" fmla="*/ 23 w 25"/>
                  <a:gd name="T11" fmla="*/ 8 h 22"/>
                  <a:gd name="T12" fmla="*/ 24 w 25"/>
                  <a:gd name="T13" fmla="*/ 2 h 22"/>
                  <a:gd name="T14" fmla="*/ 18 w 25"/>
                  <a:gd name="T15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2">
                    <a:moveTo>
                      <a:pt x="18" y="2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9"/>
                      <a:pt x="2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4" y="2"/>
                    </a:cubicBezTo>
                    <a:cubicBezTo>
                      <a:pt x="22" y="1"/>
                      <a:pt x="20" y="0"/>
                      <a:pt x="18" y="2"/>
                    </a:cubicBezTo>
                    <a:close/>
                  </a:path>
                </a:pathLst>
              </a:custGeom>
              <a:solidFill>
                <a:srgbClr val="FFD2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37" name="Freeform 21"/>
              <p:cNvSpPr>
                <a:spLocks/>
              </p:cNvSpPr>
              <p:nvPr/>
            </p:nvSpPr>
            <p:spPr bwMode="auto">
              <a:xfrm>
                <a:off x="2314" y="1105"/>
                <a:ext cx="59" cy="50"/>
              </a:xfrm>
              <a:custGeom>
                <a:avLst/>
                <a:gdLst>
                  <a:gd name="T0" fmla="*/ 4 w 25"/>
                  <a:gd name="T1" fmla="*/ 21 h 21"/>
                  <a:gd name="T2" fmla="*/ 7 w 25"/>
                  <a:gd name="T3" fmla="*/ 20 h 21"/>
                  <a:gd name="T4" fmla="*/ 23 w 25"/>
                  <a:gd name="T5" fmla="*/ 7 h 21"/>
                  <a:gd name="T6" fmla="*/ 23 w 25"/>
                  <a:gd name="T7" fmla="*/ 2 h 21"/>
                  <a:gd name="T8" fmla="*/ 18 w 25"/>
                  <a:gd name="T9" fmla="*/ 1 h 21"/>
                  <a:gd name="T10" fmla="*/ 2 w 25"/>
                  <a:gd name="T11" fmla="*/ 14 h 21"/>
                  <a:gd name="T12" fmla="*/ 1 w 25"/>
                  <a:gd name="T13" fmla="*/ 20 h 21"/>
                  <a:gd name="T14" fmla="*/ 4 w 25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4" y="21"/>
                    </a:moveTo>
                    <a:cubicBezTo>
                      <a:pt x="5" y="21"/>
                      <a:pt x="6" y="21"/>
                      <a:pt x="7" y="2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4" y="6"/>
                      <a:pt x="25" y="3"/>
                      <a:pt x="23" y="2"/>
                    </a:cubicBezTo>
                    <a:cubicBezTo>
                      <a:pt x="22" y="0"/>
                      <a:pt x="19" y="0"/>
                      <a:pt x="18" y="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6"/>
                      <a:pt x="0" y="18"/>
                      <a:pt x="1" y="20"/>
                    </a:cubicBezTo>
                    <a:cubicBezTo>
                      <a:pt x="2" y="21"/>
                      <a:pt x="3" y="21"/>
                      <a:pt x="4" y="21"/>
                    </a:cubicBezTo>
                    <a:close/>
                  </a:path>
                </a:pathLst>
              </a:custGeom>
              <a:solidFill>
                <a:srgbClr val="FFD2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38" name="Freeform 22"/>
              <p:cNvSpPr>
                <a:spLocks/>
              </p:cNvSpPr>
              <p:nvPr/>
            </p:nvSpPr>
            <p:spPr bwMode="auto">
              <a:xfrm>
                <a:off x="2425" y="1105"/>
                <a:ext cx="59" cy="50"/>
              </a:xfrm>
              <a:custGeom>
                <a:avLst/>
                <a:gdLst>
                  <a:gd name="T0" fmla="*/ 2 w 25"/>
                  <a:gd name="T1" fmla="*/ 7 h 21"/>
                  <a:gd name="T2" fmla="*/ 18 w 25"/>
                  <a:gd name="T3" fmla="*/ 20 h 21"/>
                  <a:gd name="T4" fmla="*/ 21 w 25"/>
                  <a:gd name="T5" fmla="*/ 21 h 21"/>
                  <a:gd name="T6" fmla="*/ 24 w 25"/>
                  <a:gd name="T7" fmla="*/ 20 h 21"/>
                  <a:gd name="T8" fmla="*/ 23 w 25"/>
                  <a:gd name="T9" fmla="*/ 14 h 21"/>
                  <a:gd name="T10" fmla="*/ 7 w 25"/>
                  <a:gd name="T11" fmla="*/ 1 h 21"/>
                  <a:gd name="T12" fmla="*/ 2 w 25"/>
                  <a:gd name="T13" fmla="*/ 2 h 21"/>
                  <a:gd name="T14" fmla="*/ 2 w 25"/>
                  <a:gd name="T15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2" y="7"/>
                    </a:move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1"/>
                      <a:pt x="20" y="21"/>
                      <a:pt x="21" y="21"/>
                    </a:cubicBezTo>
                    <a:cubicBezTo>
                      <a:pt x="22" y="21"/>
                      <a:pt x="23" y="21"/>
                      <a:pt x="24" y="20"/>
                    </a:cubicBezTo>
                    <a:cubicBezTo>
                      <a:pt x="25" y="18"/>
                      <a:pt x="25" y="16"/>
                      <a:pt x="23" y="1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3" y="0"/>
                      <a:pt x="2" y="2"/>
                    </a:cubicBezTo>
                    <a:cubicBezTo>
                      <a:pt x="0" y="3"/>
                      <a:pt x="1" y="6"/>
                      <a:pt x="2" y="7"/>
                    </a:cubicBezTo>
                    <a:close/>
                  </a:path>
                </a:pathLst>
              </a:custGeom>
              <a:solidFill>
                <a:srgbClr val="FFD2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89268" tIns="44634" rIns="89268" bIns="44634" numCol="1" anchor="t" anchorCtr="0" compatLnSpc="1">
                <a:prstTxWarp prst="textNoShape">
                  <a:avLst/>
                </a:prstTxWarp>
              </a:bodyPr>
              <a:lstStyle/>
              <a:p>
                <a:pPr defTabSz="892637">
                  <a:defRPr/>
                </a:pPr>
                <a:endParaRPr lang="en-IN" sz="1269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endParaRPr>
              </a:p>
            </p:txBody>
          </p:sp>
        </p:grpSp>
        <p:sp>
          <p:nvSpPr>
            <p:cNvPr id="99" name="Rectangle 98"/>
            <p:cNvSpPr/>
            <p:nvPr/>
          </p:nvSpPr>
          <p:spPr>
            <a:xfrm>
              <a:off x="1899923" y="1516280"/>
              <a:ext cx="995678" cy="980504"/>
            </a:xfrm>
            <a:prstGeom prst="rect">
              <a:avLst/>
            </a:prstGeom>
          </p:spPr>
          <p:txBody>
            <a:bodyPr wrap="none">
              <a:prstTxWarp prst="textArchUp">
                <a:avLst>
                  <a:gd name="adj" fmla="val 13936248"/>
                </a:avLst>
              </a:prstTxWarp>
              <a:spAutoFit/>
            </a:bodyPr>
            <a:lstStyle/>
            <a:p>
              <a:pPr algn="ctr" defTabSz="892637">
                <a:defRPr/>
              </a:pPr>
              <a:r>
                <a:rPr lang="en-IN" sz="1400" b="1" kern="0" dirty="0" smtClean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Social</a:t>
              </a:r>
              <a:endParaRPr lang="en-IN" sz="1269" b="1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925638" y="4199946"/>
            <a:ext cx="1944000" cy="2314683"/>
            <a:chOff x="1925638" y="4199946"/>
            <a:chExt cx="1944000" cy="2314683"/>
          </a:xfrm>
        </p:grpSpPr>
        <p:sp>
          <p:nvSpPr>
            <p:cNvPr id="81" name="Rectangle 80"/>
            <p:cNvSpPr/>
            <p:nvPr/>
          </p:nvSpPr>
          <p:spPr>
            <a:xfrm>
              <a:off x="1925638" y="4534629"/>
              <a:ext cx="1944000" cy="1980000"/>
            </a:xfrm>
            <a:prstGeom prst="rect">
              <a:avLst/>
            </a:prstGeom>
            <a:solidFill>
              <a:srgbClr val="F0F0F0"/>
            </a:solidFill>
            <a:ln w="9525" cap="flat" cmpd="sng" algn="ctr">
              <a:noFill/>
              <a:prstDash val="solid"/>
            </a:ln>
            <a:effectLst/>
          </p:spPr>
          <p:txBody>
            <a:bodyPr lIns="89252" tIns="432000" rIns="89252" bIns="44626" rtlCol="0" anchor="t" anchorCtr="0"/>
            <a:lstStyle/>
            <a:p>
              <a:pPr lvl="0" algn="l">
                <a:lnSpc>
                  <a:spcPct val="100000"/>
                </a:lnSpc>
                <a:defRPr/>
              </a:pP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Snow-balling effect of resource scarcity and climate change on supply chain resilience</a:t>
              </a:r>
            </a:p>
          </p:txBody>
        </p:sp>
        <p:sp>
          <p:nvSpPr>
            <p:cNvPr id="82" name="Oval 81"/>
            <p:cNvSpPr/>
            <p:nvPr/>
          </p:nvSpPr>
          <p:spPr>
            <a:xfrm>
              <a:off x="2084027" y="4287146"/>
              <a:ext cx="588404" cy="546355"/>
            </a:xfrm>
            <a:prstGeom prst="ellipse">
              <a:avLst/>
            </a:prstGeom>
            <a:solidFill>
              <a:srgbClr val="646464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lIns="89252" tIns="44626" rIns="89252" bIns="44626" rtlCol="0" anchor="t" anchorCtr="0"/>
            <a:lstStyle/>
            <a:p>
              <a:pPr algn="ctr" defTabSz="892637">
                <a:defRPr/>
              </a:pPr>
              <a:endParaRPr lang="en-IN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84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325090" y="4399639"/>
              <a:ext cx="191060" cy="341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9268" tIns="44634" rIns="89268" bIns="44634" numCol="1" anchor="t" anchorCtr="0" compatLnSpc="1">
              <a:prstTxWarp prst="textNoShape">
                <a:avLst/>
              </a:prstTxWarp>
            </a:bodyPr>
            <a:lstStyle/>
            <a:p>
              <a:pPr defTabSz="892637">
                <a:defRPr/>
              </a:pPr>
              <a:endParaRPr lang="en-US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85" name="Freeform 18"/>
            <p:cNvSpPr>
              <a:spLocks/>
            </p:cNvSpPr>
            <p:nvPr/>
          </p:nvSpPr>
          <p:spPr bwMode="auto">
            <a:xfrm>
              <a:off x="2327540" y="4399639"/>
              <a:ext cx="191060" cy="341166"/>
            </a:xfrm>
            <a:custGeom>
              <a:avLst/>
              <a:gdLst>
                <a:gd name="T0" fmla="*/ 152 w 156"/>
                <a:gd name="T1" fmla="*/ 31 h 300"/>
                <a:gd name="T2" fmla="*/ 130 w 156"/>
                <a:gd name="T3" fmla="*/ 17 h 300"/>
                <a:gd name="T4" fmla="*/ 96 w 156"/>
                <a:gd name="T5" fmla="*/ 35 h 300"/>
                <a:gd name="T6" fmla="*/ 67 w 156"/>
                <a:gd name="T7" fmla="*/ 41 h 300"/>
                <a:gd name="T8" fmla="*/ 39 w 156"/>
                <a:gd name="T9" fmla="*/ 48 h 300"/>
                <a:gd name="T10" fmla="*/ 20 w 156"/>
                <a:gd name="T11" fmla="*/ 59 h 300"/>
                <a:gd name="T12" fmla="*/ 11 w 156"/>
                <a:gd name="T13" fmla="*/ 70 h 300"/>
                <a:gd name="T14" fmla="*/ 2 w 156"/>
                <a:gd name="T15" fmla="*/ 87 h 300"/>
                <a:gd name="T16" fmla="*/ 2 w 156"/>
                <a:gd name="T17" fmla="*/ 109 h 300"/>
                <a:gd name="T18" fmla="*/ 9 w 156"/>
                <a:gd name="T19" fmla="*/ 128 h 300"/>
                <a:gd name="T20" fmla="*/ 22 w 156"/>
                <a:gd name="T21" fmla="*/ 133 h 300"/>
                <a:gd name="T22" fmla="*/ 18 w 156"/>
                <a:gd name="T23" fmla="*/ 120 h 300"/>
                <a:gd name="T24" fmla="*/ 13 w 156"/>
                <a:gd name="T25" fmla="*/ 102 h 300"/>
                <a:gd name="T26" fmla="*/ 15 w 156"/>
                <a:gd name="T27" fmla="*/ 85 h 300"/>
                <a:gd name="T28" fmla="*/ 24 w 156"/>
                <a:gd name="T29" fmla="*/ 74 h 300"/>
                <a:gd name="T30" fmla="*/ 44 w 156"/>
                <a:gd name="T31" fmla="*/ 59 h 300"/>
                <a:gd name="T32" fmla="*/ 70 w 156"/>
                <a:gd name="T33" fmla="*/ 54 h 300"/>
                <a:gd name="T34" fmla="*/ 100 w 156"/>
                <a:gd name="T35" fmla="*/ 48 h 300"/>
                <a:gd name="T36" fmla="*/ 135 w 156"/>
                <a:gd name="T37" fmla="*/ 31 h 300"/>
                <a:gd name="T38" fmla="*/ 143 w 156"/>
                <a:gd name="T39" fmla="*/ 74 h 300"/>
                <a:gd name="T40" fmla="*/ 143 w 156"/>
                <a:gd name="T41" fmla="*/ 100 h 300"/>
                <a:gd name="T42" fmla="*/ 137 w 156"/>
                <a:gd name="T43" fmla="*/ 122 h 300"/>
                <a:gd name="T44" fmla="*/ 126 w 156"/>
                <a:gd name="T45" fmla="*/ 141 h 300"/>
                <a:gd name="T46" fmla="*/ 113 w 156"/>
                <a:gd name="T47" fmla="*/ 154 h 300"/>
                <a:gd name="T48" fmla="*/ 96 w 156"/>
                <a:gd name="T49" fmla="*/ 161 h 300"/>
                <a:gd name="T50" fmla="*/ 80 w 156"/>
                <a:gd name="T51" fmla="*/ 163 h 300"/>
                <a:gd name="T52" fmla="*/ 63 w 156"/>
                <a:gd name="T53" fmla="*/ 159 h 300"/>
                <a:gd name="T54" fmla="*/ 46 w 156"/>
                <a:gd name="T55" fmla="*/ 150 h 300"/>
                <a:gd name="T56" fmla="*/ 39 w 156"/>
                <a:gd name="T57" fmla="*/ 135 h 300"/>
                <a:gd name="T58" fmla="*/ 59 w 156"/>
                <a:gd name="T59" fmla="*/ 115 h 300"/>
                <a:gd name="T60" fmla="*/ 85 w 156"/>
                <a:gd name="T61" fmla="*/ 100 h 300"/>
                <a:gd name="T62" fmla="*/ 102 w 156"/>
                <a:gd name="T63" fmla="*/ 87 h 300"/>
                <a:gd name="T64" fmla="*/ 100 w 156"/>
                <a:gd name="T65" fmla="*/ 80 h 300"/>
                <a:gd name="T66" fmla="*/ 85 w 156"/>
                <a:gd name="T67" fmla="*/ 94 h 300"/>
                <a:gd name="T68" fmla="*/ 57 w 156"/>
                <a:gd name="T69" fmla="*/ 111 h 300"/>
                <a:gd name="T70" fmla="*/ 41 w 156"/>
                <a:gd name="T71" fmla="*/ 124 h 300"/>
                <a:gd name="T72" fmla="*/ 31 w 156"/>
                <a:gd name="T73" fmla="*/ 141 h 300"/>
                <a:gd name="T74" fmla="*/ 26 w 156"/>
                <a:gd name="T75" fmla="*/ 150 h 300"/>
                <a:gd name="T76" fmla="*/ 22 w 156"/>
                <a:gd name="T77" fmla="*/ 161 h 300"/>
                <a:gd name="T78" fmla="*/ 15 w 156"/>
                <a:gd name="T79" fmla="*/ 191 h 300"/>
                <a:gd name="T80" fmla="*/ 13 w 156"/>
                <a:gd name="T81" fmla="*/ 224 h 300"/>
                <a:gd name="T82" fmla="*/ 20 w 156"/>
                <a:gd name="T83" fmla="*/ 291 h 300"/>
                <a:gd name="T84" fmla="*/ 26 w 156"/>
                <a:gd name="T85" fmla="*/ 259 h 300"/>
                <a:gd name="T86" fmla="*/ 26 w 156"/>
                <a:gd name="T87" fmla="*/ 213 h 300"/>
                <a:gd name="T88" fmla="*/ 28 w 156"/>
                <a:gd name="T89" fmla="*/ 183 h 300"/>
                <a:gd name="T90" fmla="*/ 35 w 156"/>
                <a:gd name="T91" fmla="*/ 159 h 300"/>
                <a:gd name="T92" fmla="*/ 50 w 156"/>
                <a:gd name="T93" fmla="*/ 167 h 300"/>
                <a:gd name="T94" fmla="*/ 70 w 156"/>
                <a:gd name="T95" fmla="*/ 174 h 300"/>
                <a:gd name="T96" fmla="*/ 91 w 156"/>
                <a:gd name="T97" fmla="*/ 174 h 300"/>
                <a:gd name="T98" fmla="*/ 111 w 156"/>
                <a:gd name="T99" fmla="*/ 170 h 300"/>
                <a:gd name="T100" fmla="*/ 130 w 156"/>
                <a:gd name="T101" fmla="*/ 157 h 300"/>
                <a:gd name="T102" fmla="*/ 141 w 156"/>
                <a:gd name="T103" fmla="*/ 139 h 300"/>
                <a:gd name="T104" fmla="*/ 152 w 156"/>
                <a:gd name="T105" fmla="*/ 120 h 300"/>
                <a:gd name="T106" fmla="*/ 156 w 156"/>
                <a:gd name="T107" fmla="*/ 9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" h="300">
                  <a:moveTo>
                    <a:pt x="156" y="78"/>
                  </a:moveTo>
                  <a:lnTo>
                    <a:pt x="156" y="78"/>
                  </a:lnTo>
                  <a:lnTo>
                    <a:pt x="156" y="72"/>
                  </a:lnTo>
                  <a:lnTo>
                    <a:pt x="154" y="63"/>
                  </a:lnTo>
                  <a:lnTo>
                    <a:pt x="154" y="48"/>
                  </a:lnTo>
                  <a:lnTo>
                    <a:pt x="152" y="39"/>
                  </a:lnTo>
                  <a:lnTo>
                    <a:pt x="152" y="31"/>
                  </a:lnTo>
                  <a:lnTo>
                    <a:pt x="152" y="22"/>
                  </a:lnTo>
                  <a:lnTo>
                    <a:pt x="150" y="13"/>
                  </a:lnTo>
                  <a:lnTo>
                    <a:pt x="150" y="0"/>
                  </a:lnTo>
                  <a:lnTo>
                    <a:pt x="141" y="9"/>
                  </a:lnTo>
                  <a:lnTo>
                    <a:pt x="141" y="9"/>
                  </a:lnTo>
                  <a:lnTo>
                    <a:pt x="135" y="13"/>
                  </a:lnTo>
                  <a:lnTo>
                    <a:pt x="130" y="17"/>
                  </a:lnTo>
                  <a:lnTo>
                    <a:pt x="124" y="22"/>
                  </a:lnTo>
                  <a:lnTo>
                    <a:pt x="119" y="24"/>
                  </a:lnTo>
                  <a:lnTo>
                    <a:pt x="113" y="28"/>
                  </a:lnTo>
                  <a:lnTo>
                    <a:pt x="109" y="31"/>
                  </a:lnTo>
                  <a:lnTo>
                    <a:pt x="104" y="33"/>
                  </a:lnTo>
                  <a:lnTo>
                    <a:pt x="100" y="35"/>
                  </a:lnTo>
                  <a:lnTo>
                    <a:pt x="96" y="35"/>
                  </a:lnTo>
                  <a:lnTo>
                    <a:pt x="91" y="37"/>
                  </a:lnTo>
                  <a:lnTo>
                    <a:pt x="87" y="39"/>
                  </a:lnTo>
                  <a:lnTo>
                    <a:pt x="83" y="39"/>
                  </a:lnTo>
                  <a:lnTo>
                    <a:pt x="78" y="39"/>
                  </a:lnTo>
                  <a:lnTo>
                    <a:pt x="76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1" y="44"/>
                  </a:lnTo>
                  <a:lnTo>
                    <a:pt x="57" y="44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46" y="46"/>
                  </a:lnTo>
                  <a:lnTo>
                    <a:pt x="41" y="46"/>
                  </a:lnTo>
                  <a:lnTo>
                    <a:pt x="39" y="48"/>
                  </a:lnTo>
                  <a:lnTo>
                    <a:pt x="35" y="50"/>
                  </a:lnTo>
                  <a:lnTo>
                    <a:pt x="31" y="50"/>
                  </a:lnTo>
                  <a:lnTo>
                    <a:pt x="28" y="52"/>
                  </a:lnTo>
                  <a:lnTo>
                    <a:pt x="26" y="54"/>
                  </a:lnTo>
                  <a:lnTo>
                    <a:pt x="24" y="57"/>
                  </a:lnTo>
                  <a:lnTo>
                    <a:pt x="22" y="57"/>
                  </a:lnTo>
                  <a:lnTo>
                    <a:pt x="20" y="59"/>
                  </a:lnTo>
                  <a:lnTo>
                    <a:pt x="20" y="61"/>
                  </a:lnTo>
                  <a:lnTo>
                    <a:pt x="18" y="61"/>
                  </a:lnTo>
                  <a:lnTo>
                    <a:pt x="15" y="63"/>
                  </a:lnTo>
                  <a:lnTo>
                    <a:pt x="13" y="65"/>
                  </a:lnTo>
                  <a:lnTo>
                    <a:pt x="13" y="67"/>
                  </a:lnTo>
                  <a:lnTo>
                    <a:pt x="11" y="70"/>
                  </a:lnTo>
                  <a:lnTo>
                    <a:pt x="11" y="70"/>
                  </a:lnTo>
                  <a:lnTo>
                    <a:pt x="9" y="72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5" y="78"/>
                  </a:lnTo>
                  <a:lnTo>
                    <a:pt x="5" y="80"/>
                  </a:lnTo>
                  <a:lnTo>
                    <a:pt x="2" y="85"/>
                  </a:lnTo>
                  <a:lnTo>
                    <a:pt x="2" y="87"/>
                  </a:lnTo>
                  <a:lnTo>
                    <a:pt x="2" y="91"/>
                  </a:lnTo>
                  <a:lnTo>
                    <a:pt x="0" y="94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0" y="107"/>
                  </a:lnTo>
                  <a:lnTo>
                    <a:pt x="2" y="109"/>
                  </a:lnTo>
                  <a:lnTo>
                    <a:pt x="2" y="113"/>
                  </a:lnTo>
                  <a:lnTo>
                    <a:pt x="2" y="115"/>
                  </a:lnTo>
                  <a:lnTo>
                    <a:pt x="5" y="120"/>
                  </a:lnTo>
                  <a:lnTo>
                    <a:pt x="5" y="122"/>
                  </a:lnTo>
                  <a:lnTo>
                    <a:pt x="7" y="124"/>
                  </a:lnTo>
                  <a:lnTo>
                    <a:pt x="7" y="124"/>
                  </a:lnTo>
                  <a:lnTo>
                    <a:pt x="9" y="128"/>
                  </a:lnTo>
                  <a:lnTo>
                    <a:pt x="11" y="133"/>
                  </a:lnTo>
                  <a:lnTo>
                    <a:pt x="13" y="137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20" y="135"/>
                  </a:lnTo>
                  <a:lnTo>
                    <a:pt x="22" y="133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2" y="126"/>
                  </a:lnTo>
                  <a:lnTo>
                    <a:pt x="20" y="124"/>
                  </a:lnTo>
                  <a:lnTo>
                    <a:pt x="20" y="122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17"/>
                  </a:lnTo>
                  <a:lnTo>
                    <a:pt x="15" y="115"/>
                  </a:lnTo>
                  <a:lnTo>
                    <a:pt x="15" y="113"/>
                  </a:lnTo>
                  <a:lnTo>
                    <a:pt x="15" y="109"/>
                  </a:lnTo>
                  <a:lnTo>
                    <a:pt x="13" y="107"/>
                  </a:lnTo>
                  <a:lnTo>
                    <a:pt x="13" y="104"/>
                  </a:lnTo>
                  <a:lnTo>
                    <a:pt x="13" y="102"/>
                  </a:lnTo>
                  <a:lnTo>
                    <a:pt x="13" y="100"/>
                  </a:lnTo>
                  <a:lnTo>
                    <a:pt x="13" y="98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13" y="91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8" y="83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4" y="74"/>
                  </a:lnTo>
                  <a:lnTo>
                    <a:pt x="26" y="70"/>
                  </a:lnTo>
                  <a:lnTo>
                    <a:pt x="28" y="67"/>
                  </a:lnTo>
                  <a:lnTo>
                    <a:pt x="33" y="65"/>
                  </a:lnTo>
                  <a:lnTo>
                    <a:pt x="35" y="63"/>
                  </a:lnTo>
                  <a:lnTo>
                    <a:pt x="37" y="61"/>
                  </a:lnTo>
                  <a:lnTo>
                    <a:pt x="39" y="61"/>
                  </a:lnTo>
                  <a:lnTo>
                    <a:pt x="44" y="59"/>
                  </a:lnTo>
                  <a:lnTo>
                    <a:pt x="46" y="59"/>
                  </a:lnTo>
                  <a:lnTo>
                    <a:pt x="48" y="57"/>
                  </a:lnTo>
                  <a:lnTo>
                    <a:pt x="52" y="57"/>
                  </a:lnTo>
                  <a:lnTo>
                    <a:pt x="54" y="57"/>
                  </a:lnTo>
                  <a:lnTo>
                    <a:pt x="61" y="54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76" y="52"/>
                  </a:lnTo>
                  <a:lnTo>
                    <a:pt x="80" y="52"/>
                  </a:lnTo>
                  <a:lnTo>
                    <a:pt x="85" y="52"/>
                  </a:lnTo>
                  <a:lnTo>
                    <a:pt x="87" y="50"/>
                  </a:lnTo>
                  <a:lnTo>
                    <a:pt x="91" y="50"/>
                  </a:lnTo>
                  <a:lnTo>
                    <a:pt x="96" y="48"/>
                  </a:lnTo>
                  <a:lnTo>
                    <a:pt x="100" y="48"/>
                  </a:lnTo>
                  <a:lnTo>
                    <a:pt x="104" y="46"/>
                  </a:lnTo>
                  <a:lnTo>
                    <a:pt x="109" y="44"/>
                  </a:lnTo>
                  <a:lnTo>
                    <a:pt x="113" y="41"/>
                  </a:lnTo>
                  <a:lnTo>
                    <a:pt x="119" y="39"/>
                  </a:lnTo>
                  <a:lnTo>
                    <a:pt x="124" y="37"/>
                  </a:lnTo>
                  <a:lnTo>
                    <a:pt x="128" y="33"/>
                  </a:lnTo>
                  <a:lnTo>
                    <a:pt x="135" y="31"/>
                  </a:lnTo>
                  <a:lnTo>
                    <a:pt x="139" y="26"/>
                  </a:lnTo>
                  <a:lnTo>
                    <a:pt x="139" y="26"/>
                  </a:lnTo>
                  <a:lnTo>
                    <a:pt x="139" y="33"/>
                  </a:lnTo>
                  <a:lnTo>
                    <a:pt x="141" y="41"/>
                  </a:lnTo>
                  <a:lnTo>
                    <a:pt x="141" y="54"/>
                  </a:lnTo>
                  <a:lnTo>
                    <a:pt x="143" y="67"/>
                  </a:lnTo>
                  <a:lnTo>
                    <a:pt x="143" y="74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87"/>
                  </a:lnTo>
                  <a:lnTo>
                    <a:pt x="143" y="89"/>
                  </a:lnTo>
                  <a:lnTo>
                    <a:pt x="143" y="94"/>
                  </a:lnTo>
                  <a:lnTo>
                    <a:pt x="143" y="96"/>
                  </a:lnTo>
                  <a:lnTo>
                    <a:pt x="143" y="100"/>
                  </a:lnTo>
                  <a:lnTo>
                    <a:pt x="143" y="102"/>
                  </a:lnTo>
                  <a:lnTo>
                    <a:pt x="143" y="107"/>
                  </a:lnTo>
                  <a:lnTo>
                    <a:pt x="141" y="109"/>
                  </a:lnTo>
                  <a:lnTo>
                    <a:pt x="141" y="113"/>
                  </a:lnTo>
                  <a:lnTo>
                    <a:pt x="139" y="115"/>
                  </a:lnTo>
                  <a:lnTo>
                    <a:pt x="139" y="117"/>
                  </a:lnTo>
                  <a:lnTo>
                    <a:pt x="137" y="122"/>
                  </a:lnTo>
                  <a:lnTo>
                    <a:pt x="137" y="124"/>
                  </a:lnTo>
                  <a:lnTo>
                    <a:pt x="135" y="128"/>
                  </a:lnTo>
                  <a:lnTo>
                    <a:pt x="132" y="130"/>
                  </a:lnTo>
                  <a:lnTo>
                    <a:pt x="132" y="130"/>
                  </a:lnTo>
                  <a:lnTo>
                    <a:pt x="130" y="13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44"/>
                  </a:lnTo>
                  <a:lnTo>
                    <a:pt x="124" y="146"/>
                  </a:lnTo>
                  <a:lnTo>
                    <a:pt x="122" y="148"/>
                  </a:lnTo>
                  <a:lnTo>
                    <a:pt x="119" y="150"/>
                  </a:lnTo>
                  <a:lnTo>
                    <a:pt x="117" y="152"/>
                  </a:lnTo>
                  <a:lnTo>
                    <a:pt x="115" y="154"/>
                  </a:lnTo>
                  <a:lnTo>
                    <a:pt x="113" y="154"/>
                  </a:lnTo>
                  <a:lnTo>
                    <a:pt x="111" y="157"/>
                  </a:lnTo>
                  <a:lnTo>
                    <a:pt x="106" y="157"/>
                  </a:lnTo>
                  <a:lnTo>
                    <a:pt x="104" y="159"/>
                  </a:lnTo>
                  <a:lnTo>
                    <a:pt x="102" y="159"/>
                  </a:lnTo>
                  <a:lnTo>
                    <a:pt x="100" y="161"/>
                  </a:lnTo>
                  <a:lnTo>
                    <a:pt x="98" y="161"/>
                  </a:lnTo>
                  <a:lnTo>
                    <a:pt x="96" y="161"/>
                  </a:lnTo>
                  <a:lnTo>
                    <a:pt x="93" y="163"/>
                  </a:lnTo>
                  <a:lnTo>
                    <a:pt x="91" y="163"/>
                  </a:lnTo>
                  <a:lnTo>
                    <a:pt x="91" y="163"/>
                  </a:lnTo>
                  <a:lnTo>
                    <a:pt x="87" y="163"/>
                  </a:lnTo>
                  <a:lnTo>
                    <a:pt x="85" y="163"/>
                  </a:lnTo>
                  <a:lnTo>
                    <a:pt x="83" y="163"/>
                  </a:lnTo>
                  <a:lnTo>
                    <a:pt x="80" y="163"/>
                  </a:lnTo>
                  <a:lnTo>
                    <a:pt x="78" y="163"/>
                  </a:lnTo>
                  <a:lnTo>
                    <a:pt x="76" y="163"/>
                  </a:lnTo>
                  <a:lnTo>
                    <a:pt x="72" y="161"/>
                  </a:lnTo>
                  <a:lnTo>
                    <a:pt x="70" y="161"/>
                  </a:lnTo>
                  <a:lnTo>
                    <a:pt x="67" y="161"/>
                  </a:lnTo>
                  <a:lnTo>
                    <a:pt x="65" y="161"/>
                  </a:lnTo>
                  <a:lnTo>
                    <a:pt x="63" y="159"/>
                  </a:lnTo>
                  <a:lnTo>
                    <a:pt x="61" y="159"/>
                  </a:lnTo>
                  <a:lnTo>
                    <a:pt x="57" y="157"/>
                  </a:lnTo>
                  <a:lnTo>
                    <a:pt x="54" y="157"/>
                  </a:lnTo>
                  <a:lnTo>
                    <a:pt x="52" y="154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46" y="150"/>
                  </a:lnTo>
                  <a:lnTo>
                    <a:pt x="44" y="148"/>
                  </a:lnTo>
                  <a:lnTo>
                    <a:pt x="39" y="146"/>
                  </a:lnTo>
                  <a:lnTo>
                    <a:pt x="35" y="141"/>
                  </a:lnTo>
                  <a:lnTo>
                    <a:pt x="35" y="141"/>
                  </a:lnTo>
                  <a:lnTo>
                    <a:pt x="37" y="139"/>
                  </a:lnTo>
                  <a:lnTo>
                    <a:pt x="37" y="137"/>
                  </a:lnTo>
                  <a:lnTo>
                    <a:pt x="39" y="135"/>
                  </a:lnTo>
                  <a:lnTo>
                    <a:pt x="41" y="133"/>
                  </a:lnTo>
                  <a:lnTo>
                    <a:pt x="44" y="130"/>
                  </a:lnTo>
                  <a:lnTo>
                    <a:pt x="46" y="126"/>
                  </a:lnTo>
                  <a:lnTo>
                    <a:pt x="50" y="124"/>
                  </a:lnTo>
                  <a:lnTo>
                    <a:pt x="52" y="120"/>
                  </a:lnTo>
                  <a:lnTo>
                    <a:pt x="57" y="117"/>
                  </a:lnTo>
                  <a:lnTo>
                    <a:pt x="59" y="115"/>
                  </a:lnTo>
                  <a:lnTo>
                    <a:pt x="59" y="115"/>
                  </a:lnTo>
                  <a:lnTo>
                    <a:pt x="63" y="113"/>
                  </a:lnTo>
                  <a:lnTo>
                    <a:pt x="65" y="111"/>
                  </a:lnTo>
                  <a:lnTo>
                    <a:pt x="70" y="109"/>
                  </a:lnTo>
                  <a:lnTo>
                    <a:pt x="72" y="107"/>
                  </a:lnTo>
                  <a:lnTo>
                    <a:pt x="78" y="104"/>
                  </a:lnTo>
                  <a:lnTo>
                    <a:pt x="85" y="100"/>
                  </a:lnTo>
                  <a:lnTo>
                    <a:pt x="87" y="100"/>
                  </a:lnTo>
                  <a:lnTo>
                    <a:pt x="91" y="98"/>
                  </a:lnTo>
                  <a:lnTo>
                    <a:pt x="93" y="96"/>
                  </a:lnTo>
                  <a:lnTo>
                    <a:pt x="96" y="94"/>
                  </a:lnTo>
                  <a:lnTo>
                    <a:pt x="98" y="91"/>
                  </a:lnTo>
                  <a:lnTo>
                    <a:pt x="100" y="89"/>
                  </a:lnTo>
                  <a:lnTo>
                    <a:pt x="102" y="87"/>
                  </a:lnTo>
                  <a:lnTo>
                    <a:pt x="102" y="85"/>
                  </a:lnTo>
                  <a:lnTo>
                    <a:pt x="104" y="85"/>
                  </a:lnTo>
                  <a:lnTo>
                    <a:pt x="104" y="83"/>
                  </a:lnTo>
                  <a:lnTo>
                    <a:pt x="100" y="80"/>
                  </a:lnTo>
                  <a:lnTo>
                    <a:pt x="100" y="80"/>
                  </a:lnTo>
                  <a:lnTo>
                    <a:pt x="100" y="80"/>
                  </a:lnTo>
                  <a:lnTo>
                    <a:pt x="100" y="80"/>
                  </a:lnTo>
                  <a:lnTo>
                    <a:pt x="98" y="83"/>
                  </a:lnTo>
                  <a:lnTo>
                    <a:pt x="96" y="85"/>
                  </a:lnTo>
                  <a:lnTo>
                    <a:pt x="96" y="87"/>
                  </a:lnTo>
                  <a:lnTo>
                    <a:pt x="91" y="89"/>
                  </a:lnTo>
                  <a:lnTo>
                    <a:pt x="89" y="91"/>
                  </a:lnTo>
                  <a:lnTo>
                    <a:pt x="87" y="91"/>
                  </a:lnTo>
                  <a:lnTo>
                    <a:pt x="85" y="94"/>
                  </a:lnTo>
                  <a:lnTo>
                    <a:pt x="83" y="96"/>
                  </a:lnTo>
                  <a:lnTo>
                    <a:pt x="76" y="98"/>
                  </a:lnTo>
                  <a:lnTo>
                    <a:pt x="70" y="102"/>
                  </a:lnTo>
                  <a:lnTo>
                    <a:pt x="65" y="104"/>
                  </a:lnTo>
                  <a:lnTo>
                    <a:pt x="63" y="107"/>
                  </a:lnTo>
                  <a:lnTo>
                    <a:pt x="59" y="109"/>
                  </a:lnTo>
                  <a:lnTo>
                    <a:pt x="57" y="111"/>
                  </a:lnTo>
                  <a:lnTo>
                    <a:pt x="57" y="111"/>
                  </a:lnTo>
                  <a:lnTo>
                    <a:pt x="52" y="113"/>
                  </a:lnTo>
                  <a:lnTo>
                    <a:pt x="48" y="117"/>
                  </a:lnTo>
                  <a:lnTo>
                    <a:pt x="46" y="117"/>
                  </a:lnTo>
                  <a:lnTo>
                    <a:pt x="44" y="120"/>
                  </a:lnTo>
                  <a:lnTo>
                    <a:pt x="44" y="122"/>
                  </a:lnTo>
                  <a:lnTo>
                    <a:pt x="41" y="124"/>
                  </a:lnTo>
                  <a:lnTo>
                    <a:pt x="39" y="126"/>
                  </a:lnTo>
                  <a:lnTo>
                    <a:pt x="37" y="128"/>
                  </a:lnTo>
                  <a:lnTo>
                    <a:pt x="37" y="130"/>
                  </a:lnTo>
                  <a:lnTo>
                    <a:pt x="35" y="133"/>
                  </a:lnTo>
                  <a:lnTo>
                    <a:pt x="33" y="135"/>
                  </a:lnTo>
                  <a:lnTo>
                    <a:pt x="31" y="137"/>
                  </a:lnTo>
                  <a:lnTo>
                    <a:pt x="31" y="141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6" y="146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2" y="157"/>
                  </a:lnTo>
                  <a:lnTo>
                    <a:pt x="22" y="161"/>
                  </a:lnTo>
                  <a:lnTo>
                    <a:pt x="20" y="165"/>
                  </a:lnTo>
                  <a:lnTo>
                    <a:pt x="20" y="170"/>
                  </a:lnTo>
                  <a:lnTo>
                    <a:pt x="18" y="174"/>
                  </a:lnTo>
                  <a:lnTo>
                    <a:pt x="18" y="178"/>
                  </a:lnTo>
                  <a:lnTo>
                    <a:pt x="18" y="183"/>
                  </a:lnTo>
                  <a:lnTo>
                    <a:pt x="15" y="187"/>
                  </a:lnTo>
                  <a:lnTo>
                    <a:pt x="15" y="191"/>
                  </a:lnTo>
                  <a:lnTo>
                    <a:pt x="15" y="196"/>
                  </a:lnTo>
                  <a:lnTo>
                    <a:pt x="15" y="202"/>
                  </a:lnTo>
                  <a:lnTo>
                    <a:pt x="13" y="207"/>
                  </a:lnTo>
                  <a:lnTo>
                    <a:pt x="13" y="213"/>
                  </a:lnTo>
                  <a:lnTo>
                    <a:pt x="13" y="217"/>
                  </a:lnTo>
                  <a:lnTo>
                    <a:pt x="13" y="224"/>
                  </a:lnTo>
                  <a:lnTo>
                    <a:pt x="13" y="224"/>
                  </a:lnTo>
                  <a:lnTo>
                    <a:pt x="13" y="233"/>
                  </a:lnTo>
                  <a:lnTo>
                    <a:pt x="13" y="241"/>
                  </a:lnTo>
                  <a:lnTo>
                    <a:pt x="15" y="250"/>
                  </a:lnTo>
                  <a:lnTo>
                    <a:pt x="15" y="261"/>
                  </a:lnTo>
                  <a:lnTo>
                    <a:pt x="18" y="270"/>
                  </a:lnTo>
                  <a:lnTo>
                    <a:pt x="18" y="280"/>
                  </a:lnTo>
                  <a:lnTo>
                    <a:pt x="20" y="291"/>
                  </a:lnTo>
                  <a:lnTo>
                    <a:pt x="22" y="300"/>
                  </a:lnTo>
                  <a:lnTo>
                    <a:pt x="33" y="298"/>
                  </a:lnTo>
                  <a:lnTo>
                    <a:pt x="33" y="298"/>
                  </a:lnTo>
                  <a:lnTo>
                    <a:pt x="31" y="289"/>
                  </a:lnTo>
                  <a:lnTo>
                    <a:pt x="31" y="278"/>
                  </a:lnTo>
                  <a:lnTo>
                    <a:pt x="28" y="270"/>
                  </a:lnTo>
                  <a:lnTo>
                    <a:pt x="26" y="259"/>
                  </a:lnTo>
                  <a:lnTo>
                    <a:pt x="26" y="250"/>
                  </a:lnTo>
                  <a:lnTo>
                    <a:pt x="26" y="241"/>
                  </a:lnTo>
                  <a:lnTo>
                    <a:pt x="26" y="233"/>
                  </a:lnTo>
                  <a:lnTo>
                    <a:pt x="26" y="224"/>
                  </a:lnTo>
                  <a:lnTo>
                    <a:pt x="26" y="224"/>
                  </a:lnTo>
                  <a:lnTo>
                    <a:pt x="26" y="217"/>
                  </a:lnTo>
                  <a:lnTo>
                    <a:pt x="26" y="213"/>
                  </a:lnTo>
                  <a:lnTo>
                    <a:pt x="26" y="209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1"/>
                  </a:lnTo>
                  <a:lnTo>
                    <a:pt x="28" y="187"/>
                  </a:lnTo>
                  <a:lnTo>
                    <a:pt x="28" y="183"/>
                  </a:lnTo>
                  <a:lnTo>
                    <a:pt x="28" y="178"/>
                  </a:lnTo>
                  <a:lnTo>
                    <a:pt x="31" y="174"/>
                  </a:lnTo>
                  <a:lnTo>
                    <a:pt x="31" y="172"/>
                  </a:lnTo>
                  <a:lnTo>
                    <a:pt x="33" y="167"/>
                  </a:lnTo>
                  <a:lnTo>
                    <a:pt x="33" y="163"/>
                  </a:lnTo>
                  <a:lnTo>
                    <a:pt x="33" y="161"/>
                  </a:lnTo>
                  <a:lnTo>
                    <a:pt x="35" y="159"/>
                  </a:lnTo>
                  <a:lnTo>
                    <a:pt x="35" y="159"/>
                  </a:lnTo>
                  <a:lnTo>
                    <a:pt x="39" y="161"/>
                  </a:lnTo>
                  <a:lnTo>
                    <a:pt x="41" y="163"/>
                  </a:lnTo>
                  <a:lnTo>
                    <a:pt x="44" y="163"/>
                  </a:lnTo>
                  <a:lnTo>
                    <a:pt x="44" y="163"/>
                  </a:lnTo>
                  <a:lnTo>
                    <a:pt x="48" y="165"/>
                  </a:lnTo>
                  <a:lnTo>
                    <a:pt x="50" y="167"/>
                  </a:lnTo>
                  <a:lnTo>
                    <a:pt x="52" y="167"/>
                  </a:lnTo>
                  <a:lnTo>
                    <a:pt x="54" y="170"/>
                  </a:lnTo>
                  <a:lnTo>
                    <a:pt x="59" y="170"/>
                  </a:lnTo>
                  <a:lnTo>
                    <a:pt x="61" y="172"/>
                  </a:lnTo>
                  <a:lnTo>
                    <a:pt x="65" y="172"/>
                  </a:lnTo>
                  <a:lnTo>
                    <a:pt x="67" y="174"/>
                  </a:lnTo>
                  <a:lnTo>
                    <a:pt x="70" y="174"/>
                  </a:lnTo>
                  <a:lnTo>
                    <a:pt x="74" y="174"/>
                  </a:lnTo>
                  <a:lnTo>
                    <a:pt x="76" y="174"/>
                  </a:lnTo>
                  <a:lnTo>
                    <a:pt x="80" y="176"/>
                  </a:lnTo>
                  <a:lnTo>
                    <a:pt x="83" y="176"/>
                  </a:lnTo>
                  <a:lnTo>
                    <a:pt x="85" y="176"/>
                  </a:lnTo>
                  <a:lnTo>
                    <a:pt x="89" y="176"/>
                  </a:lnTo>
                  <a:lnTo>
                    <a:pt x="91" y="174"/>
                  </a:lnTo>
                  <a:lnTo>
                    <a:pt x="91" y="174"/>
                  </a:lnTo>
                  <a:lnTo>
                    <a:pt x="96" y="174"/>
                  </a:lnTo>
                  <a:lnTo>
                    <a:pt x="98" y="174"/>
                  </a:lnTo>
                  <a:lnTo>
                    <a:pt x="100" y="174"/>
                  </a:lnTo>
                  <a:lnTo>
                    <a:pt x="104" y="172"/>
                  </a:lnTo>
                  <a:lnTo>
                    <a:pt x="106" y="172"/>
                  </a:lnTo>
                  <a:lnTo>
                    <a:pt x="111" y="170"/>
                  </a:lnTo>
                  <a:lnTo>
                    <a:pt x="113" y="170"/>
                  </a:lnTo>
                  <a:lnTo>
                    <a:pt x="115" y="167"/>
                  </a:lnTo>
                  <a:lnTo>
                    <a:pt x="119" y="165"/>
                  </a:lnTo>
                  <a:lnTo>
                    <a:pt x="122" y="163"/>
                  </a:lnTo>
                  <a:lnTo>
                    <a:pt x="124" y="161"/>
                  </a:lnTo>
                  <a:lnTo>
                    <a:pt x="128" y="159"/>
                  </a:lnTo>
                  <a:lnTo>
                    <a:pt x="130" y="157"/>
                  </a:lnTo>
                  <a:lnTo>
                    <a:pt x="132" y="154"/>
                  </a:lnTo>
                  <a:lnTo>
                    <a:pt x="135" y="150"/>
                  </a:lnTo>
                  <a:lnTo>
                    <a:pt x="137" y="148"/>
                  </a:lnTo>
                  <a:lnTo>
                    <a:pt x="137" y="148"/>
                  </a:lnTo>
                  <a:lnTo>
                    <a:pt x="139" y="146"/>
                  </a:lnTo>
                  <a:lnTo>
                    <a:pt x="141" y="141"/>
                  </a:lnTo>
                  <a:lnTo>
                    <a:pt x="141" y="139"/>
                  </a:lnTo>
                  <a:lnTo>
                    <a:pt x="143" y="137"/>
                  </a:lnTo>
                  <a:lnTo>
                    <a:pt x="143" y="137"/>
                  </a:lnTo>
                  <a:lnTo>
                    <a:pt x="145" y="133"/>
                  </a:lnTo>
                  <a:lnTo>
                    <a:pt x="148" y="130"/>
                  </a:lnTo>
                  <a:lnTo>
                    <a:pt x="150" y="126"/>
                  </a:lnTo>
                  <a:lnTo>
                    <a:pt x="150" y="122"/>
                  </a:lnTo>
                  <a:lnTo>
                    <a:pt x="152" y="120"/>
                  </a:lnTo>
                  <a:lnTo>
                    <a:pt x="152" y="115"/>
                  </a:lnTo>
                  <a:lnTo>
                    <a:pt x="154" y="111"/>
                  </a:lnTo>
                  <a:lnTo>
                    <a:pt x="154" y="109"/>
                  </a:lnTo>
                  <a:lnTo>
                    <a:pt x="154" y="104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6" y="94"/>
                  </a:lnTo>
                  <a:lnTo>
                    <a:pt x="156" y="89"/>
                  </a:lnTo>
                  <a:lnTo>
                    <a:pt x="156" y="87"/>
                  </a:lnTo>
                  <a:lnTo>
                    <a:pt x="156" y="83"/>
                  </a:lnTo>
                  <a:lnTo>
                    <a:pt x="156" y="78"/>
                  </a:lnTo>
                  <a:lnTo>
                    <a:pt x="156" y="78"/>
                  </a:lnTo>
                  <a:lnTo>
                    <a:pt x="156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268" tIns="44634" rIns="89268" bIns="44634" numCol="1" anchor="t" anchorCtr="0" compatLnSpc="1">
              <a:prstTxWarp prst="textNoShape">
                <a:avLst/>
              </a:prstTxWarp>
            </a:bodyPr>
            <a:lstStyle/>
            <a:p>
              <a:pPr defTabSz="892637">
                <a:defRPr/>
              </a:pPr>
              <a:endParaRPr lang="en-US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1986131" y="4199946"/>
              <a:ext cx="792651" cy="780572"/>
            </a:xfrm>
            <a:prstGeom prst="rect">
              <a:avLst/>
            </a:prstGeom>
          </p:spPr>
          <p:txBody>
            <a:bodyPr spcFirstLastPara="1" wrap="none" lIns="89252" tIns="44626" rIns="89252" bIns="44626" numCol="1">
              <a:prstTxWarp prst="textArchUp">
                <a:avLst>
                  <a:gd name="adj" fmla="val 11556354"/>
                </a:avLst>
              </a:prstTxWarp>
              <a:spAutoFit/>
            </a:bodyPr>
            <a:lstStyle/>
            <a:p>
              <a:pPr algn="ctr" defTabSz="892637">
                <a:defRPr/>
              </a:pPr>
              <a:r>
                <a:rPr lang="en-IN" sz="1269" b="1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Environmental</a:t>
              </a:r>
            </a:p>
          </p:txBody>
        </p:sp>
        <p:grpSp>
          <p:nvGrpSpPr>
            <p:cNvPr id="102" name="Group 4"/>
            <p:cNvGrpSpPr>
              <a:grpSpLocks noChangeAspect="1"/>
            </p:cNvGrpSpPr>
            <p:nvPr/>
          </p:nvGrpSpPr>
          <p:grpSpPr bwMode="auto">
            <a:xfrm>
              <a:off x="2224088" y="4540250"/>
              <a:ext cx="119062" cy="90488"/>
              <a:chOff x="1401" y="2860"/>
              <a:chExt cx="75" cy="57"/>
            </a:xfrm>
          </p:grpSpPr>
          <p:sp>
            <p:nvSpPr>
              <p:cNvPr id="10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401" y="2860"/>
                <a:ext cx="75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" name="Freeform 5"/>
              <p:cNvSpPr>
                <a:spLocks noEditPoints="1"/>
              </p:cNvSpPr>
              <p:nvPr/>
            </p:nvSpPr>
            <p:spPr bwMode="auto">
              <a:xfrm>
                <a:off x="1401" y="2861"/>
                <a:ext cx="74" cy="56"/>
              </a:xfrm>
              <a:custGeom>
                <a:avLst/>
                <a:gdLst>
                  <a:gd name="T0" fmla="*/ 72 w 74"/>
                  <a:gd name="T1" fmla="*/ 19 h 56"/>
                  <a:gd name="T2" fmla="*/ 71 w 74"/>
                  <a:gd name="T3" fmla="*/ 14 h 56"/>
                  <a:gd name="T4" fmla="*/ 66 w 74"/>
                  <a:gd name="T5" fmla="*/ 9 h 56"/>
                  <a:gd name="T6" fmla="*/ 60 w 74"/>
                  <a:gd name="T7" fmla="*/ 6 h 56"/>
                  <a:gd name="T8" fmla="*/ 52 w 74"/>
                  <a:gd name="T9" fmla="*/ 3 h 56"/>
                  <a:gd name="T10" fmla="*/ 46 w 74"/>
                  <a:gd name="T11" fmla="*/ 3 h 56"/>
                  <a:gd name="T12" fmla="*/ 34 w 74"/>
                  <a:gd name="T13" fmla="*/ 4 h 56"/>
                  <a:gd name="T14" fmla="*/ 24 w 74"/>
                  <a:gd name="T15" fmla="*/ 6 h 56"/>
                  <a:gd name="T16" fmla="*/ 16 w 74"/>
                  <a:gd name="T17" fmla="*/ 6 h 56"/>
                  <a:gd name="T18" fmla="*/ 0 w 74"/>
                  <a:gd name="T19" fmla="*/ 0 h 56"/>
                  <a:gd name="T20" fmla="*/ 6 w 74"/>
                  <a:gd name="T21" fmla="*/ 21 h 56"/>
                  <a:gd name="T22" fmla="*/ 12 w 74"/>
                  <a:gd name="T23" fmla="*/ 34 h 56"/>
                  <a:gd name="T24" fmla="*/ 16 w 74"/>
                  <a:gd name="T25" fmla="*/ 41 h 56"/>
                  <a:gd name="T26" fmla="*/ 21 w 74"/>
                  <a:gd name="T27" fmla="*/ 46 h 56"/>
                  <a:gd name="T28" fmla="*/ 27 w 74"/>
                  <a:gd name="T29" fmla="*/ 51 h 56"/>
                  <a:gd name="T30" fmla="*/ 37 w 74"/>
                  <a:gd name="T31" fmla="*/ 55 h 56"/>
                  <a:gd name="T32" fmla="*/ 43 w 74"/>
                  <a:gd name="T33" fmla="*/ 55 h 56"/>
                  <a:gd name="T34" fmla="*/ 52 w 74"/>
                  <a:gd name="T35" fmla="*/ 53 h 56"/>
                  <a:gd name="T36" fmla="*/ 57 w 74"/>
                  <a:gd name="T37" fmla="*/ 49 h 56"/>
                  <a:gd name="T38" fmla="*/ 63 w 74"/>
                  <a:gd name="T39" fmla="*/ 45 h 56"/>
                  <a:gd name="T40" fmla="*/ 68 w 74"/>
                  <a:gd name="T41" fmla="*/ 42 h 56"/>
                  <a:gd name="T42" fmla="*/ 72 w 74"/>
                  <a:gd name="T43" fmla="*/ 52 h 56"/>
                  <a:gd name="T44" fmla="*/ 74 w 74"/>
                  <a:gd name="T45" fmla="*/ 45 h 56"/>
                  <a:gd name="T46" fmla="*/ 69 w 74"/>
                  <a:gd name="T47" fmla="*/ 37 h 56"/>
                  <a:gd name="T48" fmla="*/ 72 w 74"/>
                  <a:gd name="T49" fmla="*/ 30 h 56"/>
                  <a:gd name="T50" fmla="*/ 72 w 74"/>
                  <a:gd name="T51" fmla="*/ 23 h 56"/>
                  <a:gd name="T52" fmla="*/ 62 w 74"/>
                  <a:gd name="T53" fmla="*/ 29 h 56"/>
                  <a:gd name="T54" fmla="*/ 56 w 74"/>
                  <a:gd name="T55" fmla="*/ 26 h 56"/>
                  <a:gd name="T56" fmla="*/ 49 w 74"/>
                  <a:gd name="T57" fmla="*/ 26 h 56"/>
                  <a:gd name="T58" fmla="*/ 40 w 74"/>
                  <a:gd name="T59" fmla="*/ 26 h 56"/>
                  <a:gd name="T60" fmla="*/ 32 w 74"/>
                  <a:gd name="T61" fmla="*/ 23 h 56"/>
                  <a:gd name="T62" fmla="*/ 31 w 74"/>
                  <a:gd name="T63" fmla="*/ 27 h 56"/>
                  <a:gd name="T64" fmla="*/ 37 w 74"/>
                  <a:gd name="T65" fmla="*/ 29 h 56"/>
                  <a:gd name="T66" fmla="*/ 49 w 74"/>
                  <a:gd name="T67" fmla="*/ 29 h 56"/>
                  <a:gd name="T68" fmla="*/ 56 w 74"/>
                  <a:gd name="T69" fmla="*/ 30 h 56"/>
                  <a:gd name="T70" fmla="*/ 59 w 74"/>
                  <a:gd name="T71" fmla="*/ 32 h 56"/>
                  <a:gd name="T72" fmla="*/ 60 w 74"/>
                  <a:gd name="T73" fmla="*/ 36 h 56"/>
                  <a:gd name="T74" fmla="*/ 57 w 74"/>
                  <a:gd name="T75" fmla="*/ 41 h 56"/>
                  <a:gd name="T76" fmla="*/ 53 w 74"/>
                  <a:gd name="T77" fmla="*/ 45 h 56"/>
                  <a:gd name="T78" fmla="*/ 47 w 74"/>
                  <a:gd name="T79" fmla="*/ 46 h 56"/>
                  <a:gd name="T80" fmla="*/ 41 w 74"/>
                  <a:gd name="T81" fmla="*/ 48 h 56"/>
                  <a:gd name="T82" fmla="*/ 37 w 74"/>
                  <a:gd name="T83" fmla="*/ 46 h 56"/>
                  <a:gd name="T84" fmla="*/ 31 w 74"/>
                  <a:gd name="T85" fmla="*/ 45 h 56"/>
                  <a:gd name="T86" fmla="*/ 25 w 74"/>
                  <a:gd name="T87" fmla="*/ 41 h 56"/>
                  <a:gd name="T88" fmla="*/ 21 w 74"/>
                  <a:gd name="T89" fmla="*/ 36 h 56"/>
                  <a:gd name="T90" fmla="*/ 16 w 74"/>
                  <a:gd name="T91" fmla="*/ 27 h 56"/>
                  <a:gd name="T92" fmla="*/ 12 w 74"/>
                  <a:gd name="T93" fmla="*/ 13 h 56"/>
                  <a:gd name="T94" fmla="*/ 24 w 74"/>
                  <a:gd name="T95" fmla="*/ 14 h 56"/>
                  <a:gd name="T96" fmla="*/ 35 w 74"/>
                  <a:gd name="T97" fmla="*/ 13 h 56"/>
                  <a:gd name="T98" fmla="*/ 47 w 74"/>
                  <a:gd name="T99" fmla="*/ 10 h 56"/>
                  <a:gd name="T100" fmla="*/ 52 w 74"/>
                  <a:gd name="T101" fmla="*/ 10 h 56"/>
                  <a:gd name="T102" fmla="*/ 57 w 74"/>
                  <a:gd name="T103" fmla="*/ 11 h 56"/>
                  <a:gd name="T104" fmla="*/ 60 w 74"/>
                  <a:gd name="T105" fmla="*/ 14 h 56"/>
                  <a:gd name="T106" fmla="*/ 63 w 74"/>
                  <a:gd name="T107" fmla="*/ 17 h 56"/>
                  <a:gd name="T108" fmla="*/ 65 w 74"/>
                  <a:gd name="T109" fmla="*/ 22 h 56"/>
                  <a:gd name="T110" fmla="*/ 63 w 74"/>
                  <a:gd name="T111" fmla="*/ 2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" h="56">
                    <a:moveTo>
                      <a:pt x="72" y="23"/>
                    </a:moveTo>
                    <a:lnTo>
                      <a:pt x="72" y="23"/>
                    </a:lnTo>
                    <a:lnTo>
                      <a:pt x="72" y="22"/>
                    </a:lnTo>
                    <a:lnTo>
                      <a:pt x="72" y="21"/>
                    </a:lnTo>
                    <a:lnTo>
                      <a:pt x="72" y="19"/>
                    </a:lnTo>
                    <a:lnTo>
                      <a:pt x="72" y="19"/>
                    </a:lnTo>
                    <a:lnTo>
                      <a:pt x="72" y="18"/>
                    </a:lnTo>
                    <a:lnTo>
                      <a:pt x="71" y="17"/>
                    </a:lnTo>
                    <a:lnTo>
                      <a:pt x="71" y="15"/>
                    </a:lnTo>
                    <a:lnTo>
                      <a:pt x="71" y="14"/>
                    </a:lnTo>
                    <a:lnTo>
                      <a:pt x="69" y="13"/>
                    </a:lnTo>
                    <a:lnTo>
                      <a:pt x="69" y="11"/>
                    </a:lnTo>
                    <a:lnTo>
                      <a:pt x="68" y="11"/>
                    </a:lnTo>
                    <a:lnTo>
                      <a:pt x="68" y="10"/>
                    </a:lnTo>
                    <a:lnTo>
                      <a:pt x="66" y="9"/>
                    </a:lnTo>
                    <a:lnTo>
                      <a:pt x="65" y="7"/>
                    </a:lnTo>
                    <a:lnTo>
                      <a:pt x="63" y="7"/>
                    </a:lnTo>
                    <a:lnTo>
                      <a:pt x="62" y="6"/>
                    </a:lnTo>
                    <a:lnTo>
                      <a:pt x="62" y="6"/>
                    </a:lnTo>
                    <a:lnTo>
                      <a:pt x="60" y="6"/>
                    </a:lnTo>
                    <a:lnTo>
                      <a:pt x="59" y="4"/>
                    </a:lnTo>
                    <a:lnTo>
                      <a:pt x="57" y="4"/>
                    </a:lnTo>
                    <a:lnTo>
                      <a:pt x="56" y="3"/>
                    </a:lnTo>
                    <a:lnTo>
                      <a:pt x="54" y="3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4" y="3"/>
                    </a:lnTo>
                    <a:lnTo>
                      <a:pt x="43" y="3"/>
                    </a:lnTo>
                    <a:lnTo>
                      <a:pt x="40" y="3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1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0" y="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4"/>
                    </a:lnTo>
                    <a:lnTo>
                      <a:pt x="6" y="21"/>
                    </a:lnTo>
                    <a:lnTo>
                      <a:pt x="9" y="26"/>
                    </a:lnTo>
                    <a:lnTo>
                      <a:pt x="9" y="29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3" y="37"/>
                    </a:lnTo>
                    <a:lnTo>
                      <a:pt x="13" y="38"/>
                    </a:lnTo>
                    <a:lnTo>
                      <a:pt x="15" y="40"/>
                    </a:lnTo>
                    <a:lnTo>
                      <a:pt x="16" y="41"/>
                    </a:lnTo>
                    <a:lnTo>
                      <a:pt x="16" y="42"/>
                    </a:lnTo>
                    <a:lnTo>
                      <a:pt x="18" y="44"/>
                    </a:lnTo>
                    <a:lnTo>
                      <a:pt x="19" y="45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2" y="48"/>
                    </a:lnTo>
                    <a:lnTo>
                      <a:pt x="24" y="49"/>
                    </a:lnTo>
                    <a:lnTo>
                      <a:pt x="25" y="51"/>
                    </a:lnTo>
                    <a:lnTo>
                      <a:pt x="27" y="51"/>
                    </a:lnTo>
                    <a:lnTo>
                      <a:pt x="27" y="51"/>
                    </a:lnTo>
                    <a:lnTo>
                      <a:pt x="29" y="52"/>
                    </a:lnTo>
                    <a:lnTo>
                      <a:pt x="31" y="53"/>
                    </a:lnTo>
                    <a:lnTo>
                      <a:pt x="32" y="53"/>
                    </a:lnTo>
                    <a:lnTo>
                      <a:pt x="34" y="55"/>
                    </a:lnTo>
                    <a:lnTo>
                      <a:pt x="37" y="55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1" y="55"/>
                    </a:lnTo>
                    <a:lnTo>
                      <a:pt x="41" y="55"/>
                    </a:lnTo>
                    <a:lnTo>
                      <a:pt x="43" y="55"/>
                    </a:lnTo>
                    <a:lnTo>
                      <a:pt x="44" y="55"/>
                    </a:lnTo>
                    <a:lnTo>
                      <a:pt x="47" y="55"/>
                    </a:lnTo>
                    <a:lnTo>
                      <a:pt x="49" y="55"/>
                    </a:lnTo>
                    <a:lnTo>
                      <a:pt x="50" y="53"/>
                    </a:lnTo>
                    <a:lnTo>
                      <a:pt x="52" y="53"/>
                    </a:lnTo>
                    <a:lnTo>
                      <a:pt x="53" y="53"/>
                    </a:lnTo>
                    <a:lnTo>
                      <a:pt x="54" y="52"/>
                    </a:lnTo>
                    <a:lnTo>
                      <a:pt x="56" y="52"/>
                    </a:lnTo>
                    <a:lnTo>
                      <a:pt x="56" y="51"/>
                    </a:lnTo>
                    <a:lnTo>
                      <a:pt x="57" y="49"/>
                    </a:lnTo>
                    <a:lnTo>
                      <a:pt x="59" y="49"/>
                    </a:lnTo>
                    <a:lnTo>
                      <a:pt x="60" y="48"/>
                    </a:lnTo>
                    <a:lnTo>
                      <a:pt x="62" y="46"/>
                    </a:lnTo>
                    <a:lnTo>
                      <a:pt x="63" y="45"/>
                    </a:lnTo>
                    <a:lnTo>
                      <a:pt x="63" y="45"/>
                    </a:lnTo>
                    <a:lnTo>
                      <a:pt x="63" y="45"/>
                    </a:lnTo>
                    <a:lnTo>
                      <a:pt x="65" y="42"/>
                    </a:lnTo>
                    <a:lnTo>
                      <a:pt x="68" y="41"/>
                    </a:lnTo>
                    <a:lnTo>
                      <a:pt x="68" y="41"/>
                    </a:lnTo>
                    <a:lnTo>
                      <a:pt x="68" y="42"/>
                    </a:lnTo>
                    <a:lnTo>
                      <a:pt x="69" y="44"/>
                    </a:lnTo>
                    <a:lnTo>
                      <a:pt x="69" y="45"/>
                    </a:lnTo>
                    <a:lnTo>
                      <a:pt x="71" y="48"/>
                    </a:lnTo>
                    <a:lnTo>
                      <a:pt x="71" y="49"/>
                    </a:lnTo>
                    <a:lnTo>
                      <a:pt x="72" y="52"/>
                    </a:lnTo>
                    <a:lnTo>
                      <a:pt x="72" y="53"/>
                    </a:lnTo>
                    <a:lnTo>
                      <a:pt x="74" y="56"/>
                    </a:lnTo>
                    <a:lnTo>
                      <a:pt x="74" y="56"/>
                    </a:lnTo>
                    <a:lnTo>
                      <a:pt x="74" y="51"/>
                    </a:lnTo>
                    <a:lnTo>
                      <a:pt x="74" y="45"/>
                    </a:lnTo>
                    <a:lnTo>
                      <a:pt x="74" y="45"/>
                    </a:lnTo>
                    <a:lnTo>
                      <a:pt x="72" y="42"/>
                    </a:lnTo>
                    <a:lnTo>
                      <a:pt x="72" y="41"/>
                    </a:lnTo>
                    <a:lnTo>
                      <a:pt x="71" y="38"/>
                    </a:lnTo>
                    <a:lnTo>
                      <a:pt x="69" y="37"/>
                    </a:lnTo>
                    <a:lnTo>
                      <a:pt x="69" y="37"/>
                    </a:lnTo>
                    <a:lnTo>
                      <a:pt x="71" y="36"/>
                    </a:lnTo>
                    <a:lnTo>
                      <a:pt x="71" y="34"/>
                    </a:lnTo>
                    <a:lnTo>
                      <a:pt x="71" y="32"/>
                    </a:lnTo>
                    <a:lnTo>
                      <a:pt x="72" y="30"/>
                    </a:lnTo>
                    <a:lnTo>
                      <a:pt x="72" y="29"/>
                    </a:lnTo>
                    <a:lnTo>
                      <a:pt x="72" y="27"/>
                    </a:lnTo>
                    <a:lnTo>
                      <a:pt x="72" y="25"/>
                    </a:lnTo>
                    <a:lnTo>
                      <a:pt x="72" y="23"/>
                    </a:lnTo>
                    <a:lnTo>
                      <a:pt x="72" y="23"/>
                    </a:lnTo>
                    <a:lnTo>
                      <a:pt x="72" y="23"/>
                    </a:lnTo>
                    <a:close/>
                    <a:moveTo>
                      <a:pt x="63" y="30"/>
                    </a:moveTo>
                    <a:lnTo>
                      <a:pt x="63" y="30"/>
                    </a:lnTo>
                    <a:lnTo>
                      <a:pt x="63" y="29"/>
                    </a:lnTo>
                    <a:lnTo>
                      <a:pt x="62" y="29"/>
                    </a:lnTo>
                    <a:lnTo>
                      <a:pt x="60" y="29"/>
                    </a:lnTo>
                    <a:lnTo>
                      <a:pt x="60" y="27"/>
                    </a:lnTo>
                    <a:lnTo>
                      <a:pt x="59" y="27"/>
                    </a:lnTo>
                    <a:lnTo>
                      <a:pt x="57" y="27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3" y="26"/>
                    </a:lnTo>
                    <a:lnTo>
                      <a:pt x="52" y="26"/>
                    </a:lnTo>
                    <a:lnTo>
                      <a:pt x="50" y="26"/>
                    </a:lnTo>
                    <a:lnTo>
                      <a:pt x="49" y="26"/>
                    </a:lnTo>
                    <a:lnTo>
                      <a:pt x="49" y="26"/>
                    </a:lnTo>
                    <a:lnTo>
                      <a:pt x="43" y="26"/>
                    </a:lnTo>
                    <a:lnTo>
                      <a:pt x="43" y="26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38" y="25"/>
                    </a:lnTo>
                    <a:lnTo>
                      <a:pt x="37" y="25"/>
                    </a:lnTo>
                    <a:lnTo>
                      <a:pt x="35" y="25"/>
                    </a:lnTo>
                    <a:lnTo>
                      <a:pt x="34" y="25"/>
                    </a:lnTo>
                    <a:lnTo>
                      <a:pt x="32" y="23"/>
                    </a:lnTo>
                    <a:lnTo>
                      <a:pt x="31" y="23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5" y="29"/>
                    </a:lnTo>
                    <a:lnTo>
                      <a:pt x="37" y="29"/>
                    </a:lnTo>
                    <a:lnTo>
                      <a:pt x="40" y="29"/>
                    </a:lnTo>
                    <a:lnTo>
                      <a:pt x="41" y="29"/>
                    </a:lnTo>
                    <a:lnTo>
                      <a:pt x="43" y="29"/>
                    </a:lnTo>
                    <a:lnTo>
                      <a:pt x="43" y="29"/>
                    </a:lnTo>
                    <a:lnTo>
                      <a:pt x="49" y="29"/>
                    </a:lnTo>
                    <a:lnTo>
                      <a:pt x="49" y="29"/>
                    </a:lnTo>
                    <a:lnTo>
                      <a:pt x="50" y="29"/>
                    </a:lnTo>
                    <a:lnTo>
                      <a:pt x="52" y="29"/>
                    </a:lnTo>
                    <a:lnTo>
                      <a:pt x="53" y="30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57" y="30"/>
                    </a:lnTo>
                    <a:lnTo>
                      <a:pt x="57" y="32"/>
                    </a:lnTo>
                    <a:lnTo>
                      <a:pt x="59" y="32"/>
                    </a:lnTo>
                    <a:lnTo>
                      <a:pt x="59" y="32"/>
                    </a:lnTo>
                    <a:lnTo>
                      <a:pt x="60" y="33"/>
                    </a:lnTo>
                    <a:lnTo>
                      <a:pt x="62" y="33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0" y="36"/>
                    </a:lnTo>
                    <a:lnTo>
                      <a:pt x="60" y="37"/>
                    </a:lnTo>
                    <a:lnTo>
                      <a:pt x="59" y="38"/>
                    </a:lnTo>
                    <a:lnTo>
                      <a:pt x="57" y="40"/>
                    </a:lnTo>
                    <a:lnTo>
                      <a:pt x="57" y="40"/>
                    </a:lnTo>
                    <a:lnTo>
                      <a:pt x="57" y="41"/>
                    </a:lnTo>
                    <a:lnTo>
                      <a:pt x="56" y="41"/>
                    </a:lnTo>
                    <a:lnTo>
                      <a:pt x="54" y="42"/>
                    </a:lnTo>
                    <a:lnTo>
                      <a:pt x="54" y="44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2" y="45"/>
                    </a:lnTo>
                    <a:lnTo>
                      <a:pt x="50" y="45"/>
                    </a:lnTo>
                    <a:lnTo>
                      <a:pt x="49" y="46"/>
                    </a:lnTo>
                    <a:lnTo>
                      <a:pt x="49" y="46"/>
                    </a:lnTo>
                    <a:lnTo>
                      <a:pt x="47" y="46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3" y="48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38" y="48"/>
                    </a:lnTo>
                    <a:lnTo>
                      <a:pt x="37" y="46"/>
                    </a:lnTo>
                    <a:lnTo>
                      <a:pt x="35" y="46"/>
                    </a:lnTo>
                    <a:lnTo>
                      <a:pt x="34" y="46"/>
                    </a:lnTo>
                    <a:lnTo>
                      <a:pt x="32" y="45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8" y="42"/>
                    </a:lnTo>
                    <a:lnTo>
                      <a:pt x="27" y="41"/>
                    </a:lnTo>
                    <a:lnTo>
                      <a:pt x="25" y="41"/>
                    </a:lnTo>
                    <a:lnTo>
                      <a:pt x="25" y="40"/>
                    </a:lnTo>
                    <a:lnTo>
                      <a:pt x="24" y="38"/>
                    </a:lnTo>
                    <a:lnTo>
                      <a:pt x="22" y="38"/>
                    </a:lnTo>
                    <a:lnTo>
                      <a:pt x="22" y="37"/>
                    </a:lnTo>
                    <a:lnTo>
                      <a:pt x="21" y="36"/>
                    </a:lnTo>
                    <a:lnTo>
                      <a:pt x="19" y="34"/>
                    </a:lnTo>
                    <a:lnTo>
                      <a:pt x="19" y="32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6" y="27"/>
                    </a:lnTo>
                    <a:lnTo>
                      <a:pt x="16" y="26"/>
                    </a:lnTo>
                    <a:lnTo>
                      <a:pt x="15" y="22"/>
                    </a:lnTo>
                    <a:lnTo>
                      <a:pt x="13" y="17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8" y="13"/>
                    </a:lnTo>
                    <a:lnTo>
                      <a:pt x="21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7" y="14"/>
                    </a:lnTo>
                    <a:lnTo>
                      <a:pt x="28" y="13"/>
                    </a:lnTo>
                    <a:lnTo>
                      <a:pt x="31" y="13"/>
                    </a:lnTo>
                    <a:lnTo>
                      <a:pt x="32" y="13"/>
                    </a:lnTo>
                    <a:lnTo>
                      <a:pt x="35" y="13"/>
                    </a:lnTo>
                    <a:lnTo>
                      <a:pt x="38" y="11"/>
                    </a:lnTo>
                    <a:lnTo>
                      <a:pt x="41" y="11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7" y="10"/>
                    </a:lnTo>
                    <a:lnTo>
                      <a:pt x="49" y="10"/>
                    </a:lnTo>
                    <a:lnTo>
                      <a:pt x="49" y="10"/>
                    </a:lnTo>
                    <a:lnTo>
                      <a:pt x="49" y="10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53" y="10"/>
                    </a:lnTo>
                    <a:lnTo>
                      <a:pt x="54" y="11"/>
                    </a:lnTo>
                    <a:lnTo>
                      <a:pt x="56" y="11"/>
                    </a:lnTo>
                    <a:lnTo>
                      <a:pt x="57" y="11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2" y="15"/>
                    </a:lnTo>
                    <a:lnTo>
                      <a:pt x="62" y="15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5" y="19"/>
                    </a:lnTo>
                    <a:lnTo>
                      <a:pt x="65" y="21"/>
                    </a:lnTo>
                    <a:lnTo>
                      <a:pt x="65" y="22"/>
                    </a:lnTo>
                    <a:lnTo>
                      <a:pt x="65" y="23"/>
                    </a:lnTo>
                    <a:lnTo>
                      <a:pt x="65" y="23"/>
                    </a:lnTo>
                    <a:lnTo>
                      <a:pt x="65" y="25"/>
                    </a:lnTo>
                    <a:lnTo>
                      <a:pt x="65" y="27"/>
                    </a:lnTo>
                    <a:lnTo>
                      <a:pt x="63" y="29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3" y="30"/>
                    </a:ln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8296331" y="1507058"/>
            <a:ext cx="1944000" cy="2376376"/>
            <a:chOff x="8372531" y="1507058"/>
            <a:chExt cx="1944000" cy="2376376"/>
          </a:xfrm>
        </p:grpSpPr>
        <p:sp>
          <p:nvSpPr>
            <p:cNvPr id="88" name="Rectangle 87"/>
            <p:cNvSpPr/>
            <p:nvPr/>
          </p:nvSpPr>
          <p:spPr>
            <a:xfrm>
              <a:off x="8372531" y="1903434"/>
              <a:ext cx="1944000" cy="1980000"/>
            </a:xfrm>
            <a:prstGeom prst="rect">
              <a:avLst/>
            </a:prstGeom>
            <a:solidFill>
              <a:srgbClr val="F0F0F0"/>
            </a:solidFill>
            <a:ln w="9525" cap="flat" cmpd="sng" algn="ctr">
              <a:noFill/>
              <a:prstDash val="solid"/>
            </a:ln>
            <a:effectLst/>
          </p:spPr>
          <p:txBody>
            <a:bodyPr lIns="89252" tIns="432000" rIns="89252" bIns="44626" rtlCol="0" anchor="t" anchorCtr="0"/>
            <a:lstStyle/>
            <a:p>
              <a:pPr lvl="0" algn="l">
                <a:lnSpc>
                  <a:spcPct val="100000"/>
                </a:lnSpc>
                <a:defRPr/>
              </a:pP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In a global and digital marketplace, </a:t>
              </a:r>
              <a:r>
                <a:rPr lang="en-US" sz="1400" kern="0" dirty="0" err="1" smtClean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compe-tition</a:t>
              </a:r>
              <a:r>
                <a:rPr lang="en-US" sz="1400" kern="0" dirty="0" smtClean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 </a:t>
              </a: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for </a:t>
              </a:r>
              <a:r>
                <a:rPr lang="en-US" sz="1400" kern="0" dirty="0" smtClean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digital talent</a:t>
              </a:r>
              <a:r>
                <a:rPr lang="en-US" sz="1400" kern="0" dirty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, customers and capital are emerging from different </a:t>
              </a:r>
              <a:r>
                <a:rPr lang="en-US" sz="1400" kern="0" dirty="0" smtClean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backgrounds</a:t>
              </a:r>
              <a:endParaRPr lang="en-US" sz="1400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8535364" y="1591925"/>
              <a:ext cx="588405" cy="546355"/>
            </a:xfrm>
            <a:prstGeom prst="ellipse">
              <a:avLst/>
            </a:prstGeom>
            <a:solidFill>
              <a:srgbClr val="646464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algn="ctr" defTabSz="892637">
                <a:defRPr/>
              </a:pPr>
              <a:endParaRPr lang="en-IN" sz="1269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8433240" y="1507058"/>
              <a:ext cx="792651" cy="780572"/>
            </a:xfrm>
            <a:prstGeom prst="rect">
              <a:avLst/>
            </a:prstGeom>
          </p:spPr>
          <p:txBody>
            <a:bodyPr wrap="none">
              <a:prstTxWarp prst="textArchUp">
                <a:avLst>
                  <a:gd name="adj" fmla="val 10469791"/>
                </a:avLst>
              </a:prstTxWarp>
              <a:spAutoFit/>
            </a:bodyPr>
            <a:lstStyle/>
            <a:p>
              <a:pPr algn="ctr" defTabSz="892637">
                <a:defRPr/>
              </a:pPr>
              <a:r>
                <a:rPr lang="en-IN" sz="1269" b="1" kern="0" dirty="0" smtClean="0">
                  <a:solidFill>
                    <a:schemeClr val="bg1">
                      <a:lumMod val="50000"/>
                    </a:schemeClr>
                  </a:solidFill>
                  <a:latin typeface="EYInterstate Light" panose="02000506000000020004" pitchFamily="2" charset="0"/>
                </a:rPr>
                <a:t>Competition</a:t>
              </a:r>
              <a:endParaRPr lang="en-IN" sz="1269" b="1" kern="0" dirty="0">
                <a:solidFill>
                  <a:schemeClr val="bg1">
                    <a:lumMod val="50000"/>
                  </a:schemeClr>
                </a:solidFill>
                <a:latin typeface="EYInterstate Light" panose="02000506000000020004" pitchFamily="2" charset="0"/>
              </a:endParaRPr>
            </a:p>
          </p:txBody>
        </p:sp>
        <p:grpSp>
          <p:nvGrpSpPr>
            <p:cNvPr id="107" name="Group 8"/>
            <p:cNvGrpSpPr>
              <a:grpSpLocks noChangeAspect="1"/>
            </p:cNvGrpSpPr>
            <p:nvPr/>
          </p:nvGrpSpPr>
          <p:grpSpPr bwMode="auto">
            <a:xfrm>
              <a:off x="8662486" y="1690233"/>
              <a:ext cx="327025" cy="382587"/>
              <a:chOff x="5953" y="549"/>
              <a:chExt cx="206" cy="241"/>
            </a:xfrm>
          </p:grpSpPr>
          <p:sp>
            <p:nvSpPr>
              <p:cNvPr id="108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5953" y="549"/>
                <a:ext cx="206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9" name="Freeform 9"/>
              <p:cNvSpPr>
                <a:spLocks noEditPoints="1"/>
              </p:cNvSpPr>
              <p:nvPr/>
            </p:nvSpPr>
            <p:spPr bwMode="auto">
              <a:xfrm>
                <a:off x="5953" y="549"/>
                <a:ext cx="206" cy="241"/>
              </a:xfrm>
              <a:custGeom>
                <a:avLst/>
                <a:gdLst>
                  <a:gd name="T0" fmla="*/ 1714 w 1854"/>
                  <a:gd name="T1" fmla="*/ 155 h 2169"/>
                  <a:gd name="T2" fmla="*/ 1533 w 1854"/>
                  <a:gd name="T3" fmla="*/ 56 h 2169"/>
                  <a:gd name="T4" fmla="*/ 1461 w 1854"/>
                  <a:gd name="T5" fmla="*/ 2 h 2169"/>
                  <a:gd name="T6" fmla="*/ 364 w 1854"/>
                  <a:gd name="T7" fmla="*/ 13 h 2169"/>
                  <a:gd name="T8" fmla="*/ 310 w 1854"/>
                  <a:gd name="T9" fmla="*/ 85 h 2169"/>
                  <a:gd name="T10" fmla="*/ 91 w 1854"/>
                  <a:gd name="T11" fmla="*/ 168 h 2169"/>
                  <a:gd name="T12" fmla="*/ 6 w 1854"/>
                  <a:gd name="T13" fmla="*/ 268 h 2169"/>
                  <a:gd name="T14" fmla="*/ 22 w 1854"/>
                  <a:gd name="T15" fmla="*/ 425 h 2169"/>
                  <a:gd name="T16" fmla="*/ 104 w 1854"/>
                  <a:gd name="T17" fmla="*/ 614 h 2169"/>
                  <a:gd name="T18" fmla="*/ 229 w 1854"/>
                  <a:gd name="T19" fmla="*/ 776 h 2169"/>
                  <a:gd name="T20" fmla="*/ 393 w 1854"/>
                  <a:gd name="T21" fmla="*/ 903 h 2169"/>
                  <a:gd name="T22" fmla="*/ 513 w 1854"/>
                  <a:gd name="T23" fmla="*/ 1099 h 2169"/>
                  <a:gd name="T24" fmla="*/ 672 w 1854"/>
                  <a:gd name="T25" fmla="*/ 1269 h 2169"/>
                  <a:gd name="T26" fmla="*/ 770 w 1854"/>
                  <a:gd name="T27" fmla="*/ 1387 h 2169"/>
                  <a:gd name="T28" fmla="*/ 672 w 1854"/>
                  <a:gd name="T29" fmla="*/ 1537 h 2169"/>
                  <a:gd name="T30" fmla="*/ 579 w 1854"/>
                  <a:gd name="T31" fmla="*/ 1577 h 2169"/>
                  <a:gd name="T32" fmla="*/ 463 w 1854"/>
                  <a:gd name="T33" fmla="*/ 1849 h 2169"/>
                  <a:gd name="T34" fmla="*/ 347 w 1854"/>
                  <a:gd name="T35" fmla="*/ 1904 h 2169"/>
                  <a:gd name="T36" fmla="*/ 313 w 1854"/>
                  <a:gd name="T37" fmla="*/ 2119 h 2169"/>
                  <a:gd name="T38" fmla="*/ 1496 w 1854"/>
                  <a:gd name="T39" fmla="*/ 2169 h 2169"/>
                  <a:gd name="T40" fmla="*/ 1546 w 1854"/>
                  <a:gd name="T41" fmla="*/ 2119 h 2169"/>
                  <a:gd name="T42" fmla="*/ 1512 w 1854"/>
                  <a:gd name="T43" fmla="*/ 1904 h 2169"/>
                  <a:gd name="T44" fmla="*/ 1395 w 1854"/>
                  <a:gd name="T45" fmla="*/ 1849 h 2169"/>
                  <a:gd name="T46" fmla="*/ 1280 w 1854"/>
                  <a:gd name="T47" fmla="*/ 1577 h 2169"/>
                  <a:gd name="T48" fmla="*/ 1186 w 1854"/>
                  <a:gd name="T49" fmla="*/ 1537 h 2169"/>
                  <a:gd name="T50" fmla="*/ 1089 w 1854"/>
                  <a:gd name="T51" fmla="*/ 1385 h 2169"/>
                  <a:gd name="T52" fmla="*/ 1185 w 1854"/>
                  <a:gd name="T53" fmla="*/ 1266 h 2169"/>
                  <a:gd name="T54" fmla="*/ 1341 w 1854"/>
                  <a:gd name="T55" fmla="*/ 1098 h 2169"/>
                  <a:gd name="T56" fmla="*/ 1461 w 1854"/>
                  <a:gd name="T57" fmla="*/ 903 h 2169"/>
                  <a:gd name="T58" fmla="*/ 1625 w 1854"/>
                  <a:gd name="T59" fmla="*/ 776 h 2169"/>
                  <a:gd name="T60" fmla="*/ 1750 w 1854"/>
                  <a:gd name="T61" fmla="*/ 614 h 2169"/>
                  <a:gd name="T62" fmla="*/ 1832 w 1854"/>
                  <a:gd name="T63" fmla="*/ 425 h 2169"/>
                  <a:gd name="T64" fmla="*/ 1848 w 1854"/>
                  <a:gd name="T65" fmla="*/ 268 h 2169"/>
                  <a:gd name="T66" fmla="*/ 100 w 1854"/>
                  <a:gd name="T67" fmla="*/ 307 h 2169"/>
                  <a:gd name="T68" fmla="*/ 123 w 1854"/>
                  <a:gd name="T69" fmla="*/ 266 h 2169"/>
                  <a:gd name="T70" fmla="*/ 308 w 1854"/>
                  <a:gd name="T71" fmla="*/ 346 h 2169"/>
                  <a:gd name="T72" fmla="*/ 361 w 1854"/>
                  <a:gd name="T73" fmla="*/ 760 h 2169"/>
                  <a:gd name="T74" fmla="*/ 174 w 1854"/>
                  <a:gd name="T75" fmla="*/ 536 h 2169"/>
                  <a:gd name="T76" fmla="*/ 1446 w 1854"/>
                  <a:gd name="T77" fmla="*/ 2000 h 2169"/>
                  <a:gd name="T78" fmla="*/ 435 w 1854"/>
                  <a:gd name="T79" fmla="*/ 1958 h 2169"/>
                  <a:gd name="T80" fmla="*/ 1431 w 1854"/>
                  <a:gd name="T81" fmla="*/ 1965 h 2169"/>
                  <a:gd name="T82" fmla="*/ 1203 w 1854"/>
                  <a:gd name="T83" fmla="*/ 1849 h 2169"/>
                  <a:gd name="T84" fmla="*/ 843 w 1854"/>
                  <a:gd name="T85" fmla="*/ 1484 h 2169"/>
                  <a:gd name="T86" fmla="*/ 927 w 1854"/>
                  <a:gd name="T87" fmla="*/ 1356 h 2169"/>
                  <a:gd name="T88" fmla="*/ 996 w 1854"/>
                  <a:gd name="T89" fmla="*/ 1427 h 2169"/>
                  <a:gd name="T90" fmla="*/ 1053 w 1854"/>
                  <a:gd name="T91" fmla="*/ 1546 h 2169"/>
                  <a:gd name="T92" fmla="*/ 829 w 1854"/>
                  <a:gd name="T93" fmla="*/ 1239 h 2169"/>
                  <a:gd name="T94" fmla="*/ 626 w 1854"/>
                  <a:gd name="T95" fmla="*/ 1085 h 2169"/>
                  <a:gd name="T96" fmla="*/ 485 w 1854"/>
                  <a:gd name="T97" fmla="*/ 821 h 2169"/>
                  <a:gd name="T98" fmla="*/ 411 w 1854"/>
                  <a:gd name="T99" fmla="*/ 438 h 2169"/>
                  <a:gd name="T100" fmla="*/ 1440 w 1854"/>
                  <a:gd name="T101" fmla="*/ 101 h 2169"/>
                  <a:gd name="T102" fmla="*/ 1443 w 1854"/>
                  <a:gd name="T103" fmla="*/ 438 h 2169"/>
                  <a:gd name="T104" fmla="*/ 1369 w 1854"/>
                  <a:gd name="T105" fmla="*/ 821 h 2169"/>
                  <a:gd name="T106" fmla="*/ 1228 w 1854"/>
                  <a:gd name="T107" fmla="*/ 1085 h 2169"/>
                  <a:gd name="T108" fmla="*/ 1025 w 1854"/>
                  <a:gd name="T109" fmla="*/ 1239 h 2169"/>
                  <a:gd name="T110" fmla="*/ 1739 w 1854"/>
                  <a:gd name="T111" fmla="*/ 383 h 2169"/>
                  <a:gd name="T112" fmla="*/ 1608 w 1854"/>
                  <a:gd name="T113" fmla="*/ 645 h 2169"/>
                  <a:gd name="T114" fmla="*/ 1525 w 1854"/>
                  <a:gd name="T115" fmla="*/ 611 h 2169"/>
                  <a:gd name="T116" fmla="*/ 1704 w 1854"/>
                  <a:gd name="T117" fmla="*/ 254 h 2169"/>
                  <a:gd name="T118" fmla="*/ 1744 w 1854"/>
                  <a:gd name="T119" fmla="*/ 279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854" h="2169">
                    <a:moveTo>
                      <a:pt x="1817" y="209"/>
                    </a:moveTo>
                    <a:lnTo>
                      <a:pt x="1817" y="209"/>
                    </a:lnTo>
                    <a:lnTo>
                      <a:pt x="1805" y="197"/>
                    </a:lnTo>
                    <a:lnTo>
                      <a:pt x="1792" y="185"/>
                    </a:lnTo>
                    <a:lnTo>
                      <a:pt x="1778" y="176"/>
                    </a:lnTo>
                    <a:lnTo>
                      <a:pt x="1763" y="168"/>
                    </a:lnTo>
                    <a:lnTo>
                      <a:pt x="1747" y="162"/>
                    </a:lnTo>
                    <a:lnTo>
                      <a:pt x="1731" y="158"/>
                    </a:lnTo>
                    <a:lnTo>
                      <a:pt x="1714" y="155"/>
                    </a:lnTo>
                    <a:lnTo>
                      <a:pt x="1698" y="154"/>
                    </a:lnTo>
                    <a:lnTo>
                      <a:pt x="1546" y="154"/>
                    </a:lnTo>
                    <a:lnTo>
                      <a:pt x="1546" y="106"/>
                    </a:lnTo>
                    <a:lnTo>
                      <a:pt x="1546" y="106"/>
                    </a:lnTo>
                    <a:lnTo>
                      <a:pt x="1545" y="95"/>
                    </a:lnTo>
                    <a:lnTo>
                      <a:pt x="1544" y="85"/>
                    </a:lnTo>
                    <a:lnTo>
                      <a:pt x="1541" y="75"/>
                    </a:lnTo>
                    <a:lnTo>
                      <a:pt x="1538" y="65"/>
                    </a:lnTo>
                    <a:lnTo>
                      <a:pt x="1533" y="56"/>
                    </a:lnTo>
                    <a:lnTo>
                      <a:pt x="1527" y="47"/>
                    </a:lnTo>
                    <a:lnTo>
                      <a:pt x="1522" y="39"/>
                    </a:lnTo>
                    <a:lnTo>
                      <a:pt x="1515" y="31"/>
                    </a:lnTo>
                    <a:lnTo>
                      <a:pt x="1507" y="24"/>
                    </a:lnTo>
                    <a:lnTo>
                      <a:pt x="1499" y="18"/>
                    </a:lnTo>
                    <a:lnTo>
                      <a:pt x="1490" y="13"/>
                    </a:lnTo>
                    <a:lnTo>
                      <a:pt x="1481" y="8"/>
                    </a:lnTo>
                    <a:lnTo>
                      <a:pt x="1471" y="5"/>
                    </a:lnTo>
                    <a:lnTo>
                      <a:pt x="1461" y="2"/>
                    </a:lnTo>
                    <a:lnTo>
                      <a:pt x="1450" y="1"/>
                    </a:lnTo>
                    <a:lnTo>
                      <a:pt x="1440" y="0"/>
                    </a:lnTo>
                    <a:lnTo>
                      <a:pt x="414" y="0"/>
                    </a:lnTo>
                    <a:lnTo>
                      <a:pt x="414" y="0"/>
                    </a:lnTo>
                    <a:lnTo>
                      <a:pt x="404" y="1"/>
                    </a:lnTo>
                    <a:lnTo>
                      <a:pt x="393" y="2"/>
                    </a:lnTo>
                    <a:lnTo>
                      <a:pt x="383" y="5"/>
                    </a:lnTo>
                    <a:lnTo>
                      <a:pt x="373" y="8"/>
                    </a:lnTo>
                    <a:lnTo>
                      <a:pt x="364" y="13"/>
                    </a:lnTo>
                    <a:lnTo>
                      <a:pt x="355" y="18"/>
                    </a:lnTo>
                    <a:lnTo>
                      <a:pt x="347" y="24"/>
                    </a:lnTo>
                    <a:lnTo>
                      <a:pt x="339" y="31"/>
                    </a:lnTo>
                    <a:lnTo>
                      <a:pt x="332" y="39"/>
                    </a:lnTo>
                    <a:lnTo>
                      <a:pt x="327" y="47"/>
                    </a:lnTo>
                    <a:lnTo>
                      <a:pt x="321" y="56"/>
                    </a:lnTo>
                    <a:lnTo>
                      <a:pt x="316" y="65"/>
                    </a:lnTo>
                    <a:lnTo>
                      <a:pt x="313" y="75"/>
                    </a:lnTo>
                    <a:lnTo>
                      <a:pt x="310" y="85"/>
                    </a:lnTo>
                    <a:lnTo>
                      <a:pt x="309" y="95"/>
                    </a:lnTo>
                    <a:lnTo>
                      <a:pt x="308" y="106"/>
                    </a:lnTo>
                    <a:lnTo>
                      <a:pt x="308" y="154"/>
                    </a:lnTo>
                    <a:lnTo>
                      <a:pt x="156" y="154"/>
                    </a:lnTo>
                    <a:lnTo>
                      <a:pt x="156" y="154"/>
                    </a:lnTo>
                    <a:lnTo>
                      <a:pt x="140" y="155"/>
                    </a:lnTo>
                    <a:lnTo>
                      <a:pt x="123" y="158"/>
                    </a:lnTo>
                    <a:lnTo>
                      <a:pt x="107" y="162"/>
                    </a:lnTo>
                    <a:lnTo>
                      <a:pt x="91" y="168"/>
                    </a:lnTo>
                    <a:lnTo>
                      <a:pt x="76" y="176"/>
                    </a:lnTo>
                    <a:lnTo>
                      <a:pt x="62" y="185"/>
                    </a:lnTo>
                    <a:lnTo>
                      <a:pt x="49" y="197"/>
                    </a:lnTo>
                    <a:lnTo>
                      <a:pt x="37" y="209"/>
                    </a:lnTo>
                    <a:lnTo>
                      <a:pt x="37" y="209"/>
                    </a:lnTo>
                    <a:lnTo>
                      <a:pt x="26" y="222"/>
                    </a:lnTo>
                    <a:lnTo>
                      <a:pt x="18" y="237"/>
                    </a:lnTo>
                    <a:lnTo>
                      <a:pt x="12" y="252"/>
                    </a:lnTo>
                    <a:lnTo>
                      <a:pt x="6" y="268"/>
                    </a:lnTo>
                    <a:lnTo>
                      <a:pt x="2" y="285"/>
                    </a:lnTo>
                    <a:lnTo>
                      <a:pt x="0" y="301"/>
                    </a:lnTo>
                    <a:lnTo>
                      <a:pt x="0" y="318"/>
                    </a:lnTo>
                    <a:lnTo>
                      <a:pt x="2" y="335"/>
                    </a:lnTo>
                    <a:lnTo>
                      <a:pt x="2" y="335"/>
                    </a:lnTo>
                    <a:lnTo>
                      <a:pt x="6" y="358"/>
                    </a:lnTo>
                    <a:lnTo>
                      <a:pt x="11" y="380"/>
                    </a:lnTo>
                    <a:lnTo>
                      <a:pt x="16" y="402"/>
                    </a:lnTo>
                    <a:lnTo>
                      <a:pt x="22" y="425"/>
                    </a:lnTo>
                    <a:lnTo>
                      <a:pt x="29" y="447"/>
                    </a:lnTo>
                    <a:lnTo>
                      <a:pt x="36" y="469"/>
                    </a:lnTo>
                    <a:lnTo>
                      <a:pt x="44" y="490"/>
                    </a:lnTo>
                    <a:lnTo>
                      <a:pt x="53" y="512"/>
                    </a:lnTo>
                    <a:lnTo>
                      <a:pt x="61" y="533"/>
                    </a:lnTo>
                    <a:lnTo>
                      <a:pt x="71" y="554"/>
                    </a:lnTo>
                    <a:lnTo>
                      <a:pt x="81" y="574"/>
                    </a:lnTo>
                    <a:lnTo>
                      <a:pt x="92" y="594"/>
                    </a:lnTo>
                    <a:lnTo>
                      <a:pt x="104" y="614"/>
                    </a:lnTo>
                    <a:lnTo>
                      <a:pt x="115" y="633"/>
                    </a:lnTo>
                    <a:lnTo>
                      <a:pt x="128" y="653"/>
                    </a:lnTo>
                    <a:lnTo>
                      <a:pt x="142" y="671"/>
                    </a:lnTo>
                    <a:lnTo>
                      <a:pt x="154" y="691"/>
                    </a:lnTo>
                    <a:lnTo>
                      <a:pt x="169" y="709"/>
                    </a:lnTo>
                    <a:lnTo>
                      <a:pt x="183" y="727"/>
                    </a:lnTo>
                    <a:lnTo>
                      <a:pt x="199" y="743"/>
                    </a:lnTo>
                    <a:lnTo>
                      <a:pt x="214" y="760"/>
                    </a:lnTo>
                    <a:lnTo>
                      <a:pt x="229" y="776"/>
                    </a:lnTo>
                    <a:lnTo>
                      <a:pt x="246" y="793"/>
                    </a:lnTo>
                    <a:lnTo>
                      <a:pt x="263" y="808"/>
                    </a:lnTo>
                    <a:lnTo>
                      <a:pt x="280" y="823"/>
                    </a:lnTo>
                    <a:lnTo>
                      <a:pt x="298" y="838"/>
                    </a:lnTo>
                    <a:lnTo>
                      <a:pt x="316" y="852"/>
                    </a:lnTo>
                    <a:lnTo>
                      <a:pt x="335" y="865"/>
                    </a:lnTo>
                    <a:lnTo>
                      <a:pt x="354" y="879"/>
                    </a:lnTo>
                    <a:lnTo>
                      <a:pt x="374" y="891"/>
                    </a:lnTo>
                    <a:lnTo>
                      <a:pt x="393" y="903"/>
                    </a:lnTo>
                    <a:lnTo>
                      <a:pt x="414" y="914"/>
                    </a:lnTo>
                    <a:lnTo>
                      <a:pt x="414" y="914"/>
                    </a:lnTo>
                    <a:lnTo>
                      <a:pt x="429" y="950"/>
                    </a:lnTo>
                    <a:lnTo>
                      <a:pt x="446" y="985"/>
                    </a:lnTo>
                    <a:lnTo>
                      <a:pt x="463" y="1018"/>
                    </a:lnTo>
                    <a:lnTo>
                      <a:pt x="482" y="1051"/>
                    </a:lnTo>
                    <a:lnTo>
                      <a:pt x="482" y="1051"/>
                    </a:lnTo>
                    <a:lnTo>
                      <a:pt x="497" y="1075"/>
                    </a:lnTo>
                    <a:lnTo>
                      <a:pt x="513" y="1099"/>
                    </a:lnTo>
                    <a:lnTo>
                      <a:pt x="529" y="1123"/>
                    </a:lnTo>
                    <a:lnTo>
                      <a:pt x="545" y="1144"/>
                    </a:lnTo>
                    <a:lnTo>
                      <a:pt x="562" y="1165"/>
                    </a:lnTo>
                    <a:lnTo>
                      <a:pt x="580" y="1185"/>
                    </a:lnTo>
                    <a:lnTo>
                      <a:pt x="597" y="1204"/>
                    </a:lnTo>
                    <a:lnTo>
                      <a:pt x="615" y="1221"/>
                    </a:lnTo>
                    <a:lnTo>
                      <a:pt x="634" y="1238"/>
                    </a:lnTo>
                    <a:lnTo>
                      <a:pt x="653" y="1254"/>
                    </a:lnTo>
                    <a:lnTo>
                      <a:pt x="672" y="1269"/>
                    </a:lnTo>
                    <a:lnTo>
                      <a:pt x="691" y="1281"/>
                    </a:lnTo>
                    <a:lnTo>
                      <a:pt x="711" y="1294"/>
                    </a:lnTo>
                    <a:lnTo>
                      <a:pt x="731" y="1306"/>
                    </a:lnTo>
                    <a:lnTo>
                      <a:pt x="752" y="1315"/>
                    </a:lnTo>
                    <a:lnTo>
                      <a:pt x="772" y="1325"/>
                    </a:lnTo>
                    <a:lnTo>
                      <a:pt x="772" y="1325"/>
                    </a:lnTo>
                    <a:lnTo>
                      <a:pt x="773" y="1346"/>
                    </a:lnTo>
                    <a:lnTo>
                      <a:pt x="772" y="1366"/>
                    </a:lnTo>
                    <a:lnTo>
                      <a:pt x="770" y="1387"/>
                    </a:lnTo>
                    <a:lnTo>
                      <a:pt x="765" y="1408"/>
                    </a:lnTo>
                    <a:lnTo>
                      <a:pt x="759" y="1427"/>
                    </a:lnTo>
                    <a:lnTo>
                      <a:pt x="750" y="1446"/>
                    </a:lnTo>
                    <a:lnTo>
                      <a:pt x="741" y="1464"/>
                    </a:lnTo>
                    <a:lnTo>
                      <a:pt x="730" y="1481"/>
                    </a:lnTo>
                    <a:lnTo>
                      <a:pt x="718" y="1496"/>
                    </a:lnTo>
                    <a:lnTo>
                      <a:pt x="704" y="1511"/>
                    </a:lnTo>
                    <a:lnTo>
                      <a:pt x="688" y="1525"/>
                    </a:lnTo>
                    <a:lnTo>
                      <a:pt x="672" y="1537"/>
                    </a:lnTo>
                    <a:lnTo>
                      <a:pt x="654" y="1547"/>
                    </a:lnTo>
                    <a:lnTo>
                      <a:pt x="635" y="1557"/>
                    </a:lnTo>
                    <a:lnTo>
                      <a:pt x="616" y="1564"/>
                    </a:lnTo>
                    <a:lnTo>
                      <a:pt x="595" y="1570"/>
                    </a:lnTo>
                    <a:lnTo>
                      <a:pt x="595" y="1570"/>
                    </a:lnTo>
                    <a:lnTo>
                      <a:pt x="594" y="1571"/>
                    </a:lnTo>
                    <a:lnTo>
                      <a:pt x="594" y="1571"/>
                    </a:lnTo>
                    <a:lnTo>
                      <a:pt x="587" y="1573"/>
                    </a:lnTo>
                    <a:lnTo>
                      <a:pt x="579" y="1577"/>
                    </a:lnTo>
                    <a:lnTo>
                      <a:pt x="573" y="1582"/>
                    </a:lnTo>
                    <a:lnTo>
                      <a:pt x="567" y="1588"/>
                    </a:lnTo>
                    <a:lnTo>
                      <a:pt x="562" y="1595"/>
                    </a:lnTo>
                    <a:lnTo>
                      <a:pt x="559" y="1602"/>
                    </a:lnTo>
                    <a:lnTo>
                      <a:pt x="557" y="1611"/>
                    </a:lnTo>
                    <a:lnTo>
                      <a:pt x="556" y="1619"/>
                    </a:lnTo>
                    <a:lnTo>
                      <a:pt x="556" y="1849"/>
                    </a:lnTo>
                    <a:lnTo>
                      <a:pt x="463" y="1849"/>
                    </a:lnTo>
                    <a:lnTo>
                      <a:pt x="463" y="1849"/>
                    </a:lnTo>
                    <a:lnTo>
                      <a:pt x="448" y="1850"/>
                    </a:lnTo>
                    <a:lnTo>
                      <a:pt x="432" y="1852"/>
                    </a:lnTo>
                    <a:lnTo>
                      <a:pt x="419" y="1857"/>
                    </a:lnTo>
                    <a:lnTo>
                      <a:pt x="405" y="1861"/>
                    </a:lnTo>
                    <a:lnTo>
                      <a:pt x="391" y="1867"/>
                    </a:lnTo>
                    <a:lnTo>
                      <a:pt x="379" y="1875"/>
                    </a:lnTo>
                    <a:lnTo>
                      <a:pt x="368" y="1884"/>
                    </a:lnTo>
                    <a:lnTo>
                      <a:pt x="357" y="1894"/>
                    </a:lnTo>
                    <a:lnTo>
                      <a:pt x="347" y="1904"/>
                    </a:lnTo>
                    <a:lnTo>
                      <a:pt x="338" y="1916"/>
                    </a:lnTo>
                    <a:lnTo>
                      <a:pt x="331" y="1929"/>
                    </a:lnTo>
                    <a:lnTo>
                      <a:pt x="325" y="1941"/>
                    </a:lnTo>
                    <a:lnTo>
                      <a:pt x="319" y="1955"/>
                    </a:lnTo>
                    <a:lnTo>
                      <a:pt x="316" y="1970"/>
                    </a:lnTo>
                    <a:lnTo>
                      <a:pt x="314" y="1985"/>
                    </a:lnTo>
                    <a:lnTo>
                      <a:pt x="313" y="2000"/>
                    </a:lnTo>
                    <a:lnTo>
                      <a:pt x="313" y="2119"/>
                    </a:lnTo>
                    <a:lnTo>
                      <a:pt x="313" y="2119"/>
                    </a:lnTo>
                    <a:lnTo>
                      <a:pt x="314" y="2129"/>
                    </a:lnTo>
                    <a:lnTo>
                      <a:pt x="317" y="2138"/>
                    </a:lnTo>
                    <a:lnTo>
                      <a:pt x="321" y="2147"/>
                    </a:lnTo>
                    <a:lnTo>
                      <a:pt x="328" y="2154"/>
                    </a:lnTo>
                    <a:lnTo>
                      <a:pt x="335" y="2161"/>
                    </a:lnTo>
                    <a:lnTo>
                      <a:pt x="344" y="2165"/>
                    </a:lnTo>
                    <a:lnTo>
                      <a:pt x="353" y="2168"/>
                    </a:lnTo>
                    <a:lnTo>
                      <a:pt x="363" y="2169"/>
                    </a:lnTo>
                    <a:lnTo>
                      <a:pt x="1496" y="2169"/>
                    </a:lnTo>
                    <a:lnTo>
                      <a:pt x="1496" y="2169"/>
                    </a:lnTo>
                    <a:lnTo>
                      <a:pt x="1506" y="2168"/>
                    </a:lnTo>
                    <a:lnTo>
                      <a:pt x="1516" y="2165"/>
                    </a:lnTo>
                    <a:lnTo>
                      <a:pt x="1524" y="2161"/>
                    </a:lnTo>
                    <a:lnTo>
                      <a:pt x="1532" y="2154"/>
                    </a:lnTo>
                    <a:lnTo>
                      <a:pt x="1538" y="2147"/>
                    </a:lnTo>
                    <a:lnTo>
                      <a:pt x="1542" y="2138"/>
                    </a:lnTo>
                    <a:lnTo>
                      <a:pt x="1545" y="2129"/>
                    </a:lnTo>
                    <a:lnTo>
                      <a:pt x="1546" y="2119"/>
                    </a:lnTo>
                    <a:lnTo>
                      <a:pt x="1546" y="2000"/>
                    </a:lnTo>
                    <a:lnTo>
                      <a:pt x="1546" y="2000"/>
                    </a:lnTo>
                    <a:lnTo>
                      <a:pt x="1545" y="1985"/>
                    </a:lnTo>
                    <a:lnTo>
                      <a:pt x="1543" y="1970"/>
                    </a:lnTo>
                    <a:lnTo>
                      <a:pt x="1539" y="1955"/>
                    </a:lnTo>
                    <a:lnTo>
                      <a:pt x="1534" y="1941"/>
                    </a:lnTo>
                    <a:lnTo>
                      <a:pt x="1527" y="1929"/>
                    </a:lnTo>
                    <a:lnTo>
                      <a:pt x="1520" y="1916"/>
                    </a:lnTo>
                    <a:lnTo>
                      <a:pt x="1512" y="1904"/>
                    </a:lnTo>
                    <a:lnTo>
                      <a:pt x="1502" y="1894"/>
                    </a:lnTo>
                    <a:lnTo>
                      <a:pt x="1491" y="1884"/>
                    </a:lnTo>
                    <a:lnTo>
                      <a:pt x="1480" y="1875"/>
                    </a:lnTo>
                    <a:lnTo>
                      <a:pt x="1467" y="1867"/>
                    </a:lnTo>
                    <a:lnTo>
                      <a:pt x="1454" y="1861"/>
                    </a:lnTo>
                    <a:lnTo>
                      <a:pt x="1441" y="1857"/>
                    </a:lnTo>
                    <a:lnTo>
                      <a:pt x="1426" y="1852"/>
                    </a:lnTo>
                    <a:lnTo>
                      <a:pt x="1411" y="1850"/>
                    </a:lnTo>
                    <a:lnTo>
                      <a:pt x="1395" y="1849"/>
                    </a:lnTo>
                    <a:lnTo>
                      <a:pt x="1302" y="1849"/>
                    </a:lnTo>
                    <a:lnTo>
                      <a:pt x="1302" y="1619"/>
                    </a:lnTo>
                    <a:lnTo>
                      <a:pt x="1302" y="1619"/>
                    </a:lnTo>
                    <a:lnTo>
                      <a:pt x="1302" y="1611"/>
                    </a:lnTo>
                    <a:lnTo>
                      <a:pt x="1300" y="1602"/>
                    </a:lnTo>
                    <a:lnTo>
                      <a:pt x="1296" y="1595"/>
                    </a:lnTo>
                    <a:lnTo>
                      <a:pt x="1292" y="1588"/>
                    </a:lnTo>
                    <a:lnTo>
                      <a:pt x="1286" y="1581"/>
                    </a:lnTo>
                    <a:lnTo>
                      <a:pt x="1280" y="1577"/>
                    </a:lnTo>
                    <a:lnTo>
                      <a:pt x="1273" y="1573"/>
                    </a:lnTo>
                    <a:lnTo>
                      <a:pt x="1264" y="1571"/>
                    </a:lnTo>
                    <a:lnTo>
                      <a:pt x="1264" y="1571"/>
                    </a:lnTo>
                    <a:lnTo>
                      <a:pt x="1263" y="1570"/>
                    </a:lnTo>
                    <a:lnTo>
                      <a:pt x="1263" y="1570"/>
                    </a:lnTo>
                    <a:lnTo>
                      <a:pt x="1243" y="1564"/>
                    </a:lnTo>
                    <a:lnTo>
                      <a:pt x="1223" y="1557"/>
                    </a:lnTo>
                    <a:lnTo>
                      <a:pt x="1204" y="1547"/>
                    </a:lnTo>
                    <a:lnTo>
                      <a:pt x="1186" y="1537"/>
                    </a:lnTo>
                    <a:lnTo>
                      <a:pt x="1170" y="1524"/>
                    </a:lnTo>
                    <a:lnTo>
                      <a:pt x="1154" y="1510"/>
                    </a:lnTo>
                    <a:lnTo>
                      <a:pt x="1141" y="1495"/>
                    </a:lnTo>
                    <a:lnTo>
                      <a:pt x="1128" y="1480"/>
                    </a:lnTo>
                    <a:lnTo>
                      <a:pt x="1117" y="1463"/>
                    </a:lnTo>
                    <a:lnTo>
                      <a:pt x="1108" y="1445"/>
                    </a:lnTo>
                    <a:lnTo>
                      <a:pt x="1099" y="1426"/>
                    </a:lnTo>
                    <a:lnTo>
                      <a:pt x="1093" y="1405"/>
                    </a:lnTo>
                    <a:lnTo>
                      <a:pt x="1089" y="1385"/>
                    </a:lnTo>
                    <a:lnTo>
                      <a:pt x="1087" y="1365"/>
                    </a:lnTo>
                    <a:lnTo>
                      <a:pt x="1086" y="1344"/>
                    </a:lnTo>
                    <a:lnTo>
                      <a:pt x="1087" y="1323"/>
                    </a:lnTo>
                    <a:lnTo>
                      <a:pt x="1087" y="1323"/>
                    </a:lnTo>
                    <a:lnTo>
                      <a:pt x="1107" y="1313"/>
                    </a:lnTo>
                    <a:lnTo>
                      <a:pt x="1127" y="1304"/>
                    </a:lnTo>
                    <a:lnTo>
                      <a:pt x="1147" y="1292"/>
                    </a:lnTo>
                    <a:lnTo>
                      <a:pt x="1166" y="1279"/>
                    </a:lnTo>
                    <a:lnTo>
                      <a:pt x="1185" y="1266"/>
                    </a:lnTo>
                    <a:lnTo>
                      <a:pt x="1204" y="1252"/>
                    </a:lnTo>
                    <a:lnTo>
                      <a:pt x="1222" y="1236"/>
                    </a:lnTo>
                    <a:lnTo>
                      <a:pt x="1241" y="1219"/>
                    </a:lnTo>
                    <a:lnTo>
                      <a:pt x="1258" y="1202"/>
                    </a:lnTo>
                    <a:lnTo>
                      <a:pt x="1276" y="1183"/>
                    </a:lnTo>
                    <a:lnTo>
                      <a:pt x="1293" y="1164"/>
                    </a:lnTo>
                    <a:lnTo>
                      <a:pt x="1310" y="1143"/>
                    </a:lnTo>
                    <a:lnTo>
                      <a:pt x="1325" y="1122"/>
                    </a:lnTo>
                    <a:lnTo>
                      <a:pt x="1341" y="1098"/>
                    </a:lnTo>
                    <a:lnTo>
                      <a:pt x="1357" y="1075"/>
                    </a:lnTo>
                    <a:lnTo>
                      <a:pt x="1372" y="1051"/>
                    </a:lnTo>
                    <a:lnTo>
                      <a:pt x="1372" y="1051"/>
                    </a:lnTo>
                    <a:lnTo>
                      <a:pt x="1391" y="1018"/>
                    </a:lnTo>
                    <a:lnTo>
                      <a:pt x="1408" y="985"/>
                    </a:lnTo>
                    <a:lnTo>
                      <a:pt x="1425" y="950"/>
                    </a:lnTo>
                    <a:lnTo>
                      <a:pt x="1440" y="914"/>
                    </a:lnTo>
                    <a:lnTo>
                      <a:pt x="1440" y="914"/>
                    </a:lnTo>
                    <a:lnTo>
                      <a:pt x="1461" y="903"/>
                    </a:lnTo>
                    <a:lnTo>
                      <a:pt x="1480" y="891"/>
                    </a:lnTo>
                    <a:lnTo>
                      <a:pt x="1500" y="879"/>
                    </a:lnTo>
                    <a:lnTo>
                      <a:pt x="1519" y="865"/>
                    </a:lnTo>
                    <a:lnTo>
                      <a:pt x="1538" y="852"/>
                    </a:lnTo>
                    <a:lnTo>
                      <a:pt x="1556" y="838"/>
                    </a:lnTo>
                    <a:lnTo>
                      <a:pt x="1574" y="823"/>
                    </a:lnTo>
                    <a:lnTo>
                      <a:pt x="1591" y="808"/>
                    </a:lnTo>
                    <a:lnTo>
                      <a:pt x="1608" y="792"/>
                    </a:lnTo>
                    <a:lnTo>
                      <a:pt x="1625" y="776"/>
                    </a:lnTo>
                    <a:lnTo>
                      <a:pt x="1640" y="760"/>
                    </a:lnTo>
                    <a:lnTo>
                      <a:pt x="1655" y="743"/>
                    </a:lnTo>
                    <a:lnTo>
                      <a:pt x="1671" y="727"/>
                    </a:lnTo>
                    <a:lnTo>
                      <a:pt x="1685" y="709"/>
                    </a:lnTo>
                    <a:lnTo>
                      <a:pt x="1700" y="691"/>
                    </a:lnTo>
                    <a:lnTo>
                      <a:pt x="1713" y="671"/>
                    </a:lnTo>
                    <a:lnTo>
                      <a:pt x="1726" y="653"/>
                    </a:lnTo>
                    <a:lnTo>
                      <a:pt x="1739" y="633"/>
                    </a:lnTo>
                    <a:lnTo>
                      <a:pt x="1750" y="614"/>
                    </a:lnTo>
                    <a:lnTo>
                      <a:pt x="1762" y="594"/>
                    </a:lnTo>
                    <a:lnTo>
                      <a:pt x="1773" y="574"/>
                    </a:lnTo>
                    <a:lnTo>
                      <a:pt x="1783" y="554"/>
                    </a:lnTo>
                    <a:lnTo>
                      <a:pt x="1793" y="533"/>
                    </a:lnTo>
                    <a:lnTo>
                      <a:pt x="1801" y="512"/>
                    </a:lnTo>
                    <a:lnTo>
                      <a:pt x="1810" y="490"/>
                    </a:lnTo>
                    <a:lnTo>
                      <a:pt x="1818" y="469"/>
                    </a:lnTo>
                    <a:lnTo>
                      <a:pt x="1825" y="447"/>
                    </a:lnTo>
                    <a:lnTo>
                      <a:pt x="1832" y="425"/>
                    </a:lnTo>
                    <a:lnTo>
                      <a:pt x="1838" y="402"/>
                    </a:lnTo>
                    <a:lnTo>
                      <a:pt x="1843" y="380"/>
                    </a:lnTo>
                    <a:lnTo>
                      <a:pt x="1848" y="358"/>
                    </a:lnTo>
                    <a:lnTo>
                      <a:pt x="1852" y="335"/>
                    </a:lnTo>
                    <a:lnTo>
                      <a:pt x="1852" y="335"/>
                    </a:lnTo>
                    <a:lnTo>
                      <a:pt x="1854" y="318"/>
                    </a:lnTo>
                    <a:lnTo>
                      <a:pt x="1854" y="301"/>
                    </a:lnTo>
                    <a:lnTo>
                      <a:pt x="1852" y="285"/>
                    </a:lnTo>
                    <a:lnTo>
                      <a:pt x="1848" y="268"/>
                    </a:lnTo>
                    <a:lnTo>
                      <a:pt x="1842" y="252"/>
                    </a:lnTo>
                    <a:lnTo>
                      <a:pt x="1836" y="237"/>
                    </a:lnTo>
                    <a:lnTo>
                      <a:pt x="1828" y="222"/>
                    </a:lnTo>
                    <a:lnTo>
                      <a:pt x="1817" y="209"/>
                    </a:lnTo>
                    <a:lnTo>
                      <a:pt x="1817" y="209"/>
                    </a:lnTo>
                    <a:close/>
                    <a:moveTo>
                      <a:pt x="101" y="319"/>
                    </a:moveTo>
                    <a:lnTo>
                      <a:pt x="101" y="319"/>
                    </a:lnTo>
                    <a:lnTo>
                      <a:pt x="100" y="312"/>
                    </a:lnTo>
                    <a:lnTo>
                      <a:pt x="100" y="307"/>
                    </a:lnTo>
                    <a:lnTo>
                      <a:pt x="101" y="301"/>
                    </a:lnTo>
                    <a:lnTo>
                      <a:pt x="103" y="295"/>
                    </a:lnTo>
                    <a:lnTo>
                      <a:pt x="105" y="289"/>
                    </a:lnTo>
                    <a:lnTo>
                      <a:pt x="107" y="284"/>
                    </a:lnTo>
                    <a:lnTo>
                      <a:pt x="110" y="279"/>
                    </a:lnTo>
                    <a:lnTo>
                      <a:pt x="113" y="274"/>
                    </a:lnTo>
                    <a:lnTo>
                      <a:pt x="113" y="274"/>
                    </a:lnTo>
                    <a:lnTo>
                      <a:pt x="117" y="270"/>
                    </a:lnTo>
                    <a:lnTo>
                      <a:pt x="123" y="266"/>
                    </a:lnTo>
                    <a:lnTo>
                      <a:pt x="128" y="263"/>
                    </a:lnTo>
                    <a:lnTo>
                      <a:pt x="133" y="259"/>
                    </a:lnTo>
                    <a:lnTo>
                      <a:pt x="138" y="257"/>
                    </a:lnTo>
                    <a:lnTo>
                      <a:pt x="145" y="255"/>
                    </a:lnTo>
                    <a:lnTo>
                      <a:pt x="150" y="254"/>
                    </a:lnTo>
                    <a:lnTo>
                      <a:pt x="156" y="254"/>
                    </a:lnTo>
                    <a:lnTo>
                      <a:pt x="308" y="254"/>
                    </a:lnTo>
                    <a:lnTo>
                      <a:pt x="308" y="346"/>
                    </a:lnTo>
                    <a:lnTo>
                      <a:pt x="308" y="346"/>
                    </a:lnTo>
                    <a:lnTo>
                      <a:pt x="309" y="400"/>
                    </a:lnTo>
                    <a:lnTo>
                      <a:pt x="312" y="454"/>
                    </a:lnTo>
                    <a:lnTo>
                      <a:pt x="316" y="507"/>
                    </a:lnTo>
                    <a:lnTo>
                      <a:pt x="321" y="559"/>
                    </a:lnTo>
                    <a:lnTo>
                      <a:pt x="329" y="611"/>
                    </a:lnTo>
                    <a:lnTo>
                      <a:pt x="338" y="662"/>
                    </a:lnTo>
                    <a:lnTo>
                      <a:pt x="349" y="712"/>
                    </a:lnTo>
                    <a:lnTo>
                      <a:pt x="361" y="760"/>
                    </a:lnTo>
                    <a:lnTo>
                      <a:pt x="361" y="760"/>
                    </a:lnTo>
                    <a:lnTo>
                      <a:pt x="336" y="739"/>
                    </a:lnTo>
                    <a:lnTo>
                      <a:pt x="312" y="717"/>
                    </a:lnTo>
                    <a:lnTo>
                      <a:pt x="289" y="694"/>
                    </a:lnTo>
                    <a:lnTo>
                      <a:pt x="266" y="669"/>
                    </a:lnTo>
                    <a:lnTo>
                      <a:pt x="246" y="645"/>
                    </a:lnTo>
                    <a:lnTo>
                      <a:pt x="226" y="619"/>
                    </a:lnTo>
                    <a:lnTo>
                      <a:pt x="207" y="592"/>
                    </a:lnTo>
                    <a:lnTo>
                      <a:pt x="190" y="563"/>
                    </a:lnTo>
                    <a:lnTo>
                      <a:pt x="174" y="536"/>
                    </a:lnTo>
                    <a:lnTo>
                      <a:pt x="160" y="506"/>
                    </a:lnTo>
                    <a:lnTo>
                      <a:pt x="146" y="477"/>
                    </a:lnTo>
                    <a:lnTo>
                      <a:pt x="134" y="446"/>
                    </a:lnTo>
                    <a:lnTo>
                      <a:pt x="124" y="415"/>
                    </a:lnTo>
                    <a:lnTo>
                      <a:pt x="115" y="383"/>
                    </a:lnTo>
                    <a:lnTo>
                      <a:pt x="107" y="351"/>
                    </a:lnTo>
                    <a:lnTo>
                      <a:pt x="101" y="319"/>
                    </a:lnTo>
                    <a:lnTo>
                      <a:pt x="101" y="319"/>
                    </a:lnTo>
                    <a:close/>
                    <a:moveTo>
                      <a:pt x="1446" y="2000"/>
                    </a:moveTo>
                    <a:lnTo>
                      <a:pt x="1446" y="2068"/>
                    </a:lnTo>
                    <a:lnTo>
                      <a:pt x="413" y="2068"/>
                    </a:lnTo>
                    <a:lnTo>
                      <a:pt x="413" y="2000"/>
                    </a:lnTo>
                    <a:lnTo>
                      <a:pt x="413" y="2000"/>
                    </a:lnTo>
                    <a:lnTo>
                      <a:pt x="414" y="1990"/>
                    </a:lnTo>
                    <a:lnTo>
                      <a:pt x="416" y="1980"/>
                    </a:lnTo>
                    <a:lnTo>
                      <a:pt x="422" y="1972"/>
                    </a:lnTo>
                    <a:lnTo>
                      <a:pt x="428" y="1965"/>
                    </a:lnTo>
                    <a:lnTo>
                      <a:pt x="435" y="1958"/>
                    </a:lnTo>
                    <a:lnTo>
                      <a:pt x="444" y="1954"/>
                    </a:lnTo>
                    <a:lnTo>
                      <a:pt x="453" y="1951"/>
                    </a:lnTo>
                    <a:lnTo>
                      <a:pt x="463" y="1950"/>
                    </a:lnTo>
                    <a:lnTo>
                      <a:pt x="1395" y="1950"/>
                    </a:lnTo>
                    <a:lnTo>
                      <a:pt x="1395" y="1950"/>
                    </a:lnTo>
                    <a:lnTo>
                      <a:pt x="1406" y="1951"/>
                    </a:lnTo>
                    <a:lnTo>
                      <a:pt x="1415" y="1954"/>
                    </a:lnTo>
                    <a:lnTo>
                      <a:pt x="1424" y="1958"/>
                    </a:lnTo>
                    <a:lnTo>
                      <a:pt x="1431" y="1965"/>
                    </a:lnTo>
                    <a:lnTo>
                      <a:pt x="1438" y="1972"/>
                    </a:lnTo>
                    <a:lnTo>
                      <a:pt x="1442" y="1980"/>
                    </a:lnTo>
                    <a:lnTo>
                      <a:pt x="1445" y="1990"/>
                    </a:lnTo>
                    <a:lnTo>
                      <a:pt x="1446" y="2000"/>
                    </a:lnTo>
                    <a:lnTo>
                      <a:pt x="1446" y="2000"/>
                    </a:lnTo>
                    <a:close/>
                    <a:moveTo>
                      <a:pt x="656" y="1849"/>
                    </a:moveTo>
                    <a:lnTo>
                      <a:pt x="656" y="1669"/>
                    </a:lnTo>
                    <a:lnTo>
                      <a:pt x="1203" y="1669"/>
                    </a:lnTo>
                    <a:lnTo>
                      <a:pt x="1203" y="1849"/>
                    </a:lnTo>
                    <a:lnTo>
                      <a:pt x="656" y="1849"/>
                    </a:lnTo>
                    <a:close/>
                    <a:moveTo>
                      <a:pt x="1072" y="1569"/>
                    </a:moveTo>
                    <a:lnTo>
                      <a:pt x="787" y="1569"/>
                    </a:lnTo>
                    <a:lnTo>
                      <a:pt x="787" y="1569"/>
                    </a:lnTo>
                    <a:lnTo>
                      <a:pt x="805" y="1547"/>
                    </a:lnTo>
                    <a:lnTo>
                      <a:pt x="821" y="1524"/>
                    </a:lnTo>
                    <a:lnTo>
                      <a:pt x="821" y="1524"/>
                    </a:lnTo>
                    <a:lnTo>
                      <a:pt x="833" y="1505"/>
                    </a:lnTo>
                    <a:lnTo>
                      <a:pt x="843" y="1484"/>
                    </a:lnTo>
                    <a:lnTo>
                      <a:pt x="852" y="1463"/>
                    </a:lnTo>
                    <a:lnTo>
                      <a:pt x="859" y="1441"/>
                    </a:lnTo>
                    <a:lnTo>
                      <a:pt x="866" y="1419"/>
                    </a:lnTo>
                    <a:lnTo>
                      <a:pt x="870" y="1397"/>
                    </a:lnTo>
                    <a:lnTo>
                      <a:pt x="872" y="1375"/>
                    </a:lnTo>
                    <a:lnTo>
                      <a:pt x="873" y="1352"/>
                    </a:lnTo>
                    <a:lnTo>
                      <a:pt x="873" y="1352"/>
                    </a:lnTo>
                    <a:lnTo>
                      <a:pt x="900" y="1355"/>
                    </a:lnTo>
                    <a:lnTo>
                      <a:pt x="927" y="1356"/>
                    </a:lnTo>
                    <a:lnTo>
                      <a:pt x="927" y="1356"/>
                    </a:lnTo>
                    <a:lnTo>
                      <a:pt x="957" y="1355"/>
                    </a:lnTo>
                    <a:lnTo>
                      <a:pt x="985" y="1351"/>
                    </a:lnTo>
                    <a:lnTo>
                      <a:pt x="985" y="1351"/>
                    </a:lnTo>
                    <a:lnTo>
                      <a:pt x="986" y="1367"/>
                    </a:lnTo>
                    <a:lnTo>
                      <a:pt x="987" y="1382"/>
                    </a:lnTo>
                    <a:lnTo>
                      <a:pt x="989" y="1397"/>
                    </a:lnTo>
                    <a:lnTo>
                      <a:pt x="993" y="1412"/>
                    </a:lnTo>
                    <a:lnTo>
                      <a:pt x="996" y="1427"/>
                    </a:lnTo>
                    <a:lnTo>
                      <a:pt x="999" y="1440"/>
                    </a:lnTo>
                    <a:lnTo>
                      <a:pt x="1004" y="1455"/>
                    </a:lnTo>
                    <a:lnTo>
                      <a:pt x="1009" y="1469"/>
                    </a:lnTo>
                    <a:lnTo>
                      <a:pt x="1015" y="1483"/>
                    </a:lnTo>
                    <a:lnTo>
                      <a:pt x="1021" y="1495"/>
                    </a:lnTo>
                    <a:lnTo>
                      <a:pt x="1028" y="1509"/>
                    </a:lnTo>
                    <a:lnTo>
                      <a:pt x="1036" y="1522"/>
                    </a:lnTo>
                    <a:lnTo>
                      <a:pt x="1044" y="1534"/>
                    </a:lnTo>
                    <a:lnTo>
                      <a:pt x="1053" y="1546"/>
                    </a:lnTo>
                    <a:lnTo>
                      <a:pt x="1062" y="1558"/>
                    </a:lnTo>
                    <a:lnTo>
                      <a:pt x="1072" y="1569"/>
                    </a:lnTo>
                    <a:lnTo>
                      <a:pt x="1072" y="1569"/>
                    </a:lnTo>
                    <a:close/>
                    <a:moveTo>
                      <a:pt x="927" y="1256"/>
                    </a:moveTo>
                    <a:lnTo>
                      <a:pt x="927" y="1256"/>
                    </a:lnTo>
                    <a:lnTo>
                      <a:pt x="902" y="1255"/>
                    </a:lnTo>
                    <a:lnTo>
                      <a:pt x="877" y="1252"/>
                    </a:lnTo>
                    <a:lnTo>
                      <a:pt x="853" y="1247"/>
                    </a:lnTo>
                    <a:lnTo>
                      <a:pt x="829" y="1239"/>
                    </a:lnTo>
                    <a:lnTo>
                      <a:pt x="804" y="1230"/>
                    </a:lnTo>
                    <a:lnTo>
                      <a:pt x="780" y="1218"/>
                    </a:lnTo>
                    <a:lnTo>
                      <a:pt x="757" y="1204"/>
                    </a:lnTo>
                    <a:lnTo>
                      <a:pt x="734" y="1189"/>
                    </a:lnTo>
                    <a:lnTo>
                      <a:pt x="711" y="1172"/>
                    </a:lnTo>
                    <a:lnTo>
                      <a:pt x="689" y="1153"/>
                    </a:lnTo>
                    <a:lnTo>
                      <a:pt x="668" y="1132"/>
                    </a:lnTo>
                    <a:lnTo>
                      <a:pt x="647" y="1109"/>
                    </a:lnTo>
                    <a:lnTo>
                      <a:pt x="626" y="1085"/>
                    </a:lnTo>
                    <a:lnTo>
                      <a:pt x="606" y="1058"/>
                    </a:lnTo>
                    <a:lnTo>
                      <a:pt x="587" y="1029"/>
                    </a:lnTo>
                    <a:lnTo>
                      <a:pt x="568" y="999"/>
                    </a:lnTo>
                    <a:lnTo>
                      <a:pt x="568" y="999"/>
                    </a:lnTo>
                    <a:lnTo>
                      <a:pt x="549" y="966"/>
                    </a:lnTo>
                    <a:lnTo>
                      <a:pt x="532" y="931"/>
                    </a:lnTo>
                    <a:lnTo>
                      <a:pt x="515" y="896"/>
                    </a:lnTo>
                    <a:lnTo>
                      <a:pt x="499" y="859"/>
                    </a:lnTo>
                    <a:lnTo>
                      <a:pt x="485" y="821"/>
                    </a:lnTo>
                    <a:lnTo>
                      <a:pt x="472" y="782"/>
                    </a:lnTo>
                    <a:lnTo>
                      <a:pt x="460" y="741"/>
                    </a:lnTo>
                    <a:lnTo>
                      <a:pt x="449" y="700"/>
                    </a:lnTo>
                    <a:lnTo>
                      <a:pt x="440" y="659"/>
                    </a:lnTo>
                    <a:lnTo>
                      <a:pt x="431" y="616"/>
                    </a:lnTo>
                    <a:lnTo>
                      <a:pt x="425" y="573"/>
                    </a:lnTo>
                    <a:lnTo>
                      <a:pt x="419" y="528"/>
                    </a:lnTo>
                    <a:lnTo>
                      <a:pt x="414" y="484"/>
                    </a:lnTo>
                    <a:lnTo>
                      <a:pt x="411" y="438"/>
                    </a:lnTo>
                    <a:lnTo>
                      <a:pt x="409" y="393"/>
                    </a:lnTo>
                    <a:lnTo>
                      <a:pt x="408" y="346"/>
                    </a:lnTo>
                    <a:lnTo>
                      <a:pt x="408" y="106"/>
                    </a:lnTo>
                    <a:lnTo>
                      <a:pt x="408" y="106"/>
                    </a:lnTo>
                    <a:lnTo>
                      <a:pt x="409" y="104"/>
                    </a:lnTo>
                    <a:lnTo>
                      <a:pt x="410" y="102"/>
                    </a:lnTo>
                    <a:lnTo>
                      <a:pt x="412" y="101"/>
                    </a:lnTo>
                    <a:lnTo>
                      <a:pt x="414" y="101"/>
                    </a:lnTo>
                    <a:lnTo>
                      <a:pt x="1440" y="101"/>
                    </a:lnTo>
                    <a:lnTo>
                      <a:pt x="1440" y="101"/>
                    </a:lnTo>
                    <a:lnTo>
                      <a:pt x="1442" y="101"/>
                    </a:lnTo>
                    <a:lnTo>
                      <a:pt x="1444" y="102"/>
                    </a:lnTo>
                    <a:lnTo>
                      <a:pt x="1445" y="104"/>
                    </a:lnTo>
                    <a:lnTo>
                      <a:pt x="1446" y="106"/>
                    </a:lnTo>
                    <a:lnTo>
                      <a:pt x="1446" y="346"/>
                    </a:lnTo>
                    <a:lnTo>
                      <a:pt x="1446" y="346"/>
                    </a:lnTo>
                    <a:lnTo>
                      <a:pt x="1445" y="393"/>
                    </a:lnTo>
                    <a:lnTo>
                      <a:pt x="1443" y="438"/>
                    </a:lnTo>
                    <a:lnTo>
                      <a:pt x="1440" y="484"/>
                    </a:lnTo>
                    <a:lnTo>
                      <a:pt x="1435" y="528"/>
                    </a:lnTo>
                    <a:lnTo>
                      <a:pt x="1429" y="573"/>
                    </a:lnTo>
                    <a:lnTo>
                      <a:pt x="1423" y="616"/>
                    </a:lnTo>
                    <a:lnTo>
                      <a:pt x="1414" y="659"/>
                    </a:lnTo>
                    <a:lnTo>
                      <a:pt x="1405" y="700"/>
                    </a:lnTo>
                    <a:lnTo>
                      <a:pt x="1394" y="741"/>
                    </a:lnTo>
                    <a:lnTo>
                      <a:pt x="1382" y="782"/>
                    </a:lnTo>
                    <a:lnTo>
                      <a:pt x="1369" y="821"/>
                    </a:lnTo>
                    <a:lnTo>
                      <a:pt x="1355" y="859"/>
                    </a:lnTo>
                    <a:lnTo>
                      <a:pt x="1339" y="896"/>
                    </a:lnTo>
                    <a:lnTo>
                      <a:pt x="1322" y="931"/>
                    </a:lnTo>
                    <a:lnTo>
                      <a:pt x="1305" y="966"/>
                    </a:lnTo>
                    <a:lnTo>
                      <a:pt x="1286" y="999"/>
                    </a:lnTo>
                    <a:lnTo>
                      <a:pt x="1286" y="999"/>
                    </a:lnTo>
                    <a:lnTo>
                      <a:pt x="1267" y="1029"/>
                    </a:lnTo>
                    <a:lnTo>
                      <a:pt x="1248" y="1058"/>
                    </a:lnTo>
                    <a:lnTo>
                      <a:pt x="1228" y="1085"/>
                    </a:lnTo>
                    <a:lnTo>
                      <a:pt x="1207" y="1109"/>
                    </a:lnTo>
                    <a:lnTo>
                      <a:pt x="1186" y="1132"/>
                    </a:lnTo>
                    <a:lnTo>
                      <a:pt x="1165" y="1153"/>
                    </a:lnTo>
                    <a:lnTo>
                      <a:pt x="1143" y="1172"/>
                    </a:lnTo>
                    <a:lnTo>
                      <a:pt x="1120" y="1189"/>
                    </a:lnTo>
                    <a:lnTo>
                      <a:pt x="1097" y="1204"/>
                    </a:lnTo>
                    <a:lnTo>
                      <a:pt x="1074" y="1218"/>
                    </a:lnTo>
                    <a:lnTo>
                      <a:pt x="1050" y="1230"/>
                    </a:lnTo>
                    <a:lnTo>
                      <a:pt x="1025" y="1239"/>
                    </a:lnTo>
                    <a:lnTo>
                      <a:pt x="1001" y="1247"/>
                    </a:lnTo>
                    <a:lnTo>
                      <a:pt x="977" y="1252"/>
                    </a:lnTo>
                    <a:lnTo>
                      <a:pt x="952" y="1255"/>
                    </a:lnTo>
                    <a:lnTo>
                      <a:pt x="927" y="1256"/>
                    </a:lnTo>
                    <a:lnTo>
                      <a:pt x="927" y="1256"/>
                    </a:lnTo>
                    <a:close/>
                    <a:moveTo>
                      <a:pt x="1753" y="319"/>
                    </a:moveTo>
                    <a:lnTo>
                      <a:pt x="1753" y="319"/>
                    </a:lnTo>
                    <a:lnTo>
                      <a:pt x="1747" y="351"/>
                    </a:lnTo>
                    <a:lnTo>
                      <a:pt x="1739" y="383"/>
                    </a:lnTo>
                    <a:lnTo>
                      <a:pt x="1730" y="415"/>
                    </a:lnTo>
                    <a:lnTo>
                      <a:pt x="1720" y="446"/>
                    </a:lnTo>
                    <a:lnTo>
                      <a:pt x="1708" y="477"/>
                    </a:lnTo>
                    <a:lnTo>
                      <a:pt x="1694" y="506"/>
                    </a:lnTo>
                    <a:lnTo>
                      <a:pt x="1680" y="536"/>
                    </a:lnTo>
                    <a:lnTo>
                      <a:pt x="1664" y="563"/>
                    </a:lnTo>
                    <a:lnTo>
                      <a:pt x="1647" y="592"/>
                    </a:lnTo>
                    <a:lnTo>
                      <a:pt x="1628" y="619"/>
                    </a:lnTo>
                    <a:lnTo>
                      <a:pt x="1608" y="645"/>
                    </a:lnTo>
                    <a:lnTo>
                      <a:pt x="1588" y="669"/>
                    </a:lnTo>
                    <a:lnTo>
                      <a:pt x="1565" y="694"/>
                    </a:lnTo>
                    <a:lnTo>
                      <a:pt x="1542" y="717"/>
                    </a:lnTo>
                    <a:lnTo>
                      <a:pt x="1518" y="739"/>
                    </a:lnTo>
                    <a:lnTo>
                      <a:pt x="1493" y="760"/>
                    </a:lnTo>
                    <a:lnTo>
                      <a:pt x="1493" y="760"/>
                    </a:lnTo>
                    <a:lnTo>
                      <a:pt x="1505" y="712"/>
                    </a:lnTo>
                    <a:lnTo>
                      <a:pt x="1516" y="662"/>
                    </a:lnTo>
                    <a:lnTo>
                      <a:pt x="1525" y="611"/>
                    </a:lnTo>
                    <a:lnTo>
                      <a:pt x="1533" y="559"/>
                    </a:lnTo>
                    <a:lnTo>
                      <a:pt x="1538" y="507"/>
                    </a:lnTo>
                    <a:lnTo>
                      <a:pt x="1542" y="454"/>
                    </a:lnTo>
                    <a:lnTo>
                      <a:pt x="1545" y="400"/>
                    </a:lnTo>
                    <a:lnTo>
                      <a:pt x="1546" y="346"/>
                    </a:lnTo>
                    <a:lnTo>
                      <a:pt x="1546" y="254"/>
                    </a:lnTo>
                    <a:lnTo>
                      <a:pt x="1698" y="254"/>
                    </a:lnTo>
                    <a:lnTo>
                      <a:pt x="1698" y="254"/>
                    </a:lnTo>
                    <a:lnTo>
                      <a:pt x="1704" y="254"/>
                    </a:lnTo>
                    <a:lnTo>
                      <a:pt x="1709" y="255"/>
                    </a:lnTo>
                    <a:lnTo>
                      <a:pt x="1716" y="257"/>
                    </a:lnTo>
                    <a:lnTo>
                      <a:pt x="1721" y="259"/>
                    </a:lnTo>
                    <a:lnTo>
                      <a:pt x="1726" y="263"/>
                    </a:lnTo>
                    <a:lnTo>
                      <a:pt x="1731" y="266"/>
                    </a:lnTo>
                    <a:lnTo>
                      <a:pt x="1737" y="270"/>
                    </a:lnTo>
                    <a:lnTo>
                      <a:pt x="1741" y="274"/>
                    </a:lnTo>
                    <a:lnTo>
                      <a:pt x="1741" y="274"/>
                    </a:lnTo>
                    <a:lnTo>
                      <a:pt x="1744" y="279"/>
                    </a:lnTo>
                    <a:lnTo>
                      <a:pt x="1747" y="284"/>
                    </a:lnTo>
                    <a:lnTo>
                      <a:pt x="1749" y="289"/>
                    </a:lnTo>
                    <a:lnTo>
                      <a:pt x="1751" y="295"/>
                    </a:lnTo>
                    <a:lnTo>
                      <a:pt x="1753" y="301"/>
                    </a:lnTo>
                    <a:lnTo>
                      <a:pt x="1754" y="307"/>
                    </a:lnTo>
                    <a:lnTo>
                      <a:pt x="1754" y="312"/>
                    </a:lnTo>
                    <a:lnTo>
                      <a:pt x="1753" y="319"/>
                    </a:lnTo>
                    <a:lnTo>
                      <a:pt x="1753" y="3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" name="Freeform 10"/>
              <p:cNvSpPr>
                <a:spLocks noEditPoints="1"/>
              </p:cNvSpPr>
              <p:nvPr/>
            </p:nvSpPr>
            <p:spPr bwMode="auto">
              <a:xfrm>
                <a:off x="6022" y="582"/>
                <a:ext cx="68" cy="65"/>
              </a:xfrm>
              <a:custGeom>
                <a:avLst/>
                <a:gdLst>
                  <a:gd name="T0" fmla="*/ 352 w 614"/>
                  <a:gd name="T1" fmla="*/ 28 h 589"/>
                  <a:gd name="T2" fmla="*/ 344 w 614"/>
                  <a:gd name="T3" fmla="*/ 16 h 589"/>
                  <a:gd name="T4" fmla="*/ 327 w 614"/>
                  <a:gd name="T5" fmla="*/ 5 h 589"/>
                  <a:gd name="T6" fmla="*/ 307 w 614"/>
                  <a:gd name="T7" fmla="*/ 0 h 589"/>
                  <a:gd name="T8" fmla="*/ 293 w 614"/>
                  <a:gd name="T9" fmla="*/ 1 h 589"/>
                  <a:gd name="T10" fmla="*/ 275 w 614"/>
                  <a:gd name="T11" fmla="*/ 12 h 589"/>
                  <a:gd name="T12" fmla="*/ 263 w 614"/>
                  <a:gd name="T13" fmla="*/ 28 h 589"/>
                  <a:gd name="T14" fmla="*/ 44 w 614"/>
                  <a:gd name="T15" fmla="*/ 187 h 589"/>
                  <a:gd name="T16" fmla="*/ 24 w 614"/>
                  <a:gd name="T17" fmla="*/ 194 h 589"/>
                  <a:gd name="T18" fmla="*/ 9 w 614"/>
                  <a:gd name="T19" fmla="*/ 209 h 589"/>
                  <a:gd name="T20" fmla="*/ 3 w 614"/>
                  <a:gd name="T21" fmla="*/ 222 h 589"/>
                  <a:gd name="T22" fmla="*/ 0 w 614"/>
                  <a:gd name="T23" fmla="*/ 242 h 589"/>
                  <a:gd name="T24" fmla="*/ 7 w 614"/>
                  <a:gd name="T25" fmla="*/ 262 h 589"/>
                  <a:gd name="T26" fmla="*/ 125 w 614"/>
                  <a:gd name="T27" fmla="*/ 380 h 589"/>
                  <a:gd name="T28" fmla="*/ 99 w 614"/>
                  <a:gd name="T29" fmla="*/ 537 h 589"/>
                  <a:gd name="T30" fmla="*/ 102 w 614"/>
                  <a:gd name="T31" fmla="*/ 558 h 589"/>
                  <a:gd name="T32" fmla="*/ 114 w 614"/>
                  <a:gd name="T33" fmla="*/ 576 h 589"/>
                  <a:gd name="T34" fmla="*/ 125 w 614"/>
                  <a:gd name="T35" fmla="*/ 583 h 589"/>
                  <a:gd name="T36" fmla="*/ 145 w 614"/>
                  <a:gd name="T37" fmla="*/ 589 h 589"/>
                  <a:gd name="T38" fmla="*/ 165 w 614"/>
                  <a:gd name="T39" fmla="*/ 586 h 589"/>
                  <a:gd name="T40" fmla="*/ 442 w 614"/>
                  <a:gd name="T41" fmla="*/ 584 h 589"/>
                  <a:gd name="T42" fmla="*/ 454 w 614"/>
                  <a:gd name="T43" fmla="*/ 588 h 589"/>
                  <a:gd name="T44" fmla="*/ 466 w 614"/>
                  <a:gd name="T45" fmla="*/ 589 h 589"/>
                  <a:gd name="T46" fmla="*/ 488 w 614"/>
                  <a:gd name="T47" fmla="*/ 584 h 589"/>
                  <a:gd name="T48" fmla="*/ 500 w 614"/>
                  <a:gd name="T49" fmla="*/ 576 h 589"/>
                  <a:gd name="T50" fmla="*/ 512 w 614"/>
                  <a:gd name="T51" fmla="*/ 558 h 589"/>
                  <a:gd name="T52" fmla="*/ 515 w 614"/>
                  <a:gd name="T53" fmla="*/ 537 h 589"/>
                  <a:gd name="T54" fmla="*/ 599 w 614"/>
                  <a:gd name="T55" fmla="*/ 273 h 589"/>
                  <a:gd name="T56" fmla="*/ 607 w 614"/>
                  <a:gd name="T57" fmla="*/ 262 h 589"/>
                  <a:gd name="T58" fmla="*/ 614 w 614"/>
                  <a:gd name="T59" fmla="*/ 242 h 589"/>
                  <a:gd name="T60" fmla="*/ 611 w 614"/>
                  <a:gd name="T61" fmla="*/ 222 h 589"/>
                  <a:gd name="T62" fmla="*/ 605 w 614"/>
                  <a:gd name="T63" fmla="*/ 209 h 589"/>
                  <a:gd name="T64" fmla="*/ 590 w 614"/>
                  <a:gd name="T65" fmla="*/ 194 h 589"/>
                  <a:gd name="T66" fmla="*/ 570 w 614"/>
                  <a:gd name="T67" fmla="*/ 187 h 589"/>
                  <a:gd name="T68" fmla="*/ 400 w 614"/>
                  <a:gd name="T69" fmla="*/ 327 h 589"/>
                  <a:gd name="T70" fmla="*/ 389 w 614"/>
                  <a:gd name="T71" fmla="*/ 341 h 589"/>
                  <a:gd name="T72" fmla="*/ 385 w 614"/>
                  <a:gd name="T73" fmla="*/ 358 h 589"/>
                  <a:gd name="T74" fmla="*/ 399 w 614"/>
                  <a:gd name="T75" fmla="*/ 447 h 589"/>
                  <a:gd name="T76" fmla="*/ 325 w 614"/>
                  <a:gd name="T77" fmla="*/ 408 h 589"/>
                  <a:gd name="T78" fmla="*/ 307 w 614"/>
                  <a:gd name="T79" fmla="*/ 405 h 589"/>
                  <a:gd name="T80" fmla="*/ 295 w 614"/>
                  <a:gd name="T81" fmla="*/ 407 h 589"/>
                  <a:gd name="T82" fmla="*/ 215 w 614"/>
                  <a:gd name="T83" fmla="*/ 447 h 589"/>
                  <a:gd name="T84" fmla="*/ 229 w 614"/>
                  <a:gd name="T85" fmla="*/ 365 h 589"/>
                  <a:gd name="T86" fmla="*/ 227 w 614"/>
                  <a:gd name="T87" fmla="*/ 347 h 589"/>
                  <a:gd name="T88" fmla="*/ 218 w 614"/>
                  <a:gd name="T89" fmla="*/ 331 h 589"/>
                  <a:gd name="T90" fmla="*/ 235 w 614"/>
                  <a:gd name="T91" fmla="*/ 261 h 589"/>
                  <a:gd name="T92" fmla="*/ 247 w 614"/>
                  <a:gd name="T93" fmla="*/ 258 h 589"/>
                  <a:gd name="T94" fmla="*/ 262 w 614"/>
                  <a:gd name="T95" fmla="*/ 248 h 589"/>
                  <a:gd name="T96" fmla="*/ 273 w 614"/>
                  <a:gd name="T97" fmla="*/ 233 h 589"/>
                  <a:gd name="T98" fmla="*/ 341 w 614"/>
                  <a:gd name="T99" fmla="*/ 233 h 589"/>
                  <a:gd name="T100" fmla="*/ 352 w 614"/>
                  <a:gd name="T101" fmla="*/ 248 h 589"/>
                  <a:gd name="T102" fmla="*/ 367 w 614"/>
                  <a:gd name="T103" fmla="*/ 258 h 589"/>
                  <a:gd name="T104" fmla="*/ 456 w 614"/>
                  <a:gd name="T105" fmla="*/ 272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14" h="589">
                    <a:moveTo>
                      <a:pt x="570" y="187"/>
                    </a:moveTo>
                    <a:lnTo>
                      <a:pt x="419" y="166"/>
                    </a:lnTo>
                    <a:lnTo>
                      <a:pt x="352" y="28"/>
                    </a:lnTo>
                    <a:lnTo>
                      <a:pt x="352" y="28"/>
                    </a:lnTo>
                    <a:lnTo>
                      <a:pt x="348" y="22"/>
                    </a:lnTo>
                    <a:lnTo>
                      <a:pt x="344" y="16"/>
                    </a:lnTo>
                    <a:lnTo>
                      <a:pt x="339" y="12"/>
                    </a:lnTo>
                    <a:lnTo>
                      <a:pt x="333" y="8"/>
                    </a:lnTo>
                    <a:lnTo>
                      <a:pt x="327" y="5"/>
                    </a:lnTo>
                    <a:lnTo>
                      <a:pt x="321" y="1"/>
                    </a:lnTo>
                    <a:lnTo>
                      <a:pt x="314" y="0"/>
                    </a:lnTo>
                    <a:lnTo>
                      <a:pt x="307" y="0"/>
                    </a:lnTo>
                    <a:lnTo>
                      <a:pt x="307" y="0"/>
                    </a:lnTo>
                    <a:lnTo>
                      <a:pt x="300" y="0"/>
                    </a:lnTo>
                    <a:lnTo>
                      <a:pt x="293" y="1"/>
                    </a:lnTo>
                    <a:lnTo>
                      <a:pt x="287" y="5"/>
                    </a:lnTo>
                    <a:lnTo>
                      <a:pt x="281" y="8"/>
                    </a:lnTo>
                    <a:lnTo>
                      <a:pt x="275" y="12"/>
                    </a:lnTo>
                    <a:lnTo>
                      <a:pt x="270" y="16"/>
                    </a:lnTo>
                    <a:lnTo>
                      <a:pt x="266" y="22"/>
                    </a:lnTo>
                    <a:lnTo>
                      <a:pt x="263" y="28"/>
                    </a:lnTo>
                    <a:lnTo>
                      <a:pt x="195" y="166"/>
                    </a:lnTo>
                    <a:lnTo>
                      <a:pt x="44" y="187"/>
                    </a:lnTo>
                    <a:lnTo>
                      <a:pt x="44" y="187"/>
                    </a:lnTo>
                    <a:lnTo>
                      <a:pt x="36" y="189"/>
                    </a:lnTo>
                    <a:lnTo>
                      <a:pt x="30" y="191"/>
                    </a:lnTo>
                    <a:lnTo>
                      <a:pt x="24" y="194"/>
                    </a:lnTo>
                    <a:lnTo>
                      <a:pt x="18" y="198"/>
                    </a:lnTo>
                    <a:lnTo>
                      <a:pt x="13" y="204"/>
                    </a:lnTo>
                    <a:lnTo>
                      <a:pt x="9" y="209"/>
                    </a:lnTo>
                    <a:lnTo>
                      <a:pt x="6" y="214"/>
                    </a:lnTo>
                    <a:lnTo>
                      <a:pt x="3" y="222"/>
                    </a:lnTo>
                    <a:lnTo>
                      <a:pt x="3" y="222"/>
                    </a:lnTo>
                    <a:lnTo>
                      <a:pt x="2" y="228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2" y="249"/>
                    </a:lnTo>
                    <a:lnTo>
                      <a:pt x="4" y="256"/>
                    </a:lnTo>
                    <a:lnTo>
                      <a:pt x="7" y="262"/>
                    </a:lnTo>
                    <a:lnTo>
                      <a:pt x="11" y="267"/>
                    </a:lnTo>
                    <a:lnTo>
                      <a:pt x="15" y="273"/>
                    </a:lnTo>
                    <a:lnTo>
                      <a:pt x="125" y="380"/>
                    </a:lnTo>
                    <a:lnTo>
                      <a:pt x="99" y="531"/>
                    </a:lnTo>
                    <a:lnTo>
                      <a:pt x="99" y="531"/>
                    </a:lnTo>
                    <a:lnTo>
                      <a:pt x="99" y="537"/>
                    </a:lnTo>
                    <a:lnTo>
                      <a:pt x="99" y="545"/>
                    </a:lnTo>
                    <a:lnTo>
                      <a:pt x="100" y="551"/>
                    </a:lnTo>
                    <a:lnTo>
                      <a:pt x="102" y="558"/>
                    </a:lnTo>
                    <a:lnTo>
                      <a:pt x="105" y="564"/>
                    </a:lnTo>
                    <a:lnTo>
                      <a:pt x="109" y="570"/>
                    </a:lnTo>
                    <a:lnTo>
                      <a:pt x="114" y="576"/>
                    </a:lnTo>
                    <a:lnTo>
                      <a:pt x="119" y="580"/>
                    </a:lnTo>
                    <a:lnTo>
                      <a:pt x="119" y="580"/>
                    </a:lnTo>
                    <a:lnTo>
                      <a:pt x="125" y="583"/>
                    </a:lnTo>
                    <a:lnTo>
                      <a:pt x="132" y="586"/>
                    </a:lnTo>
                    <a:lnTo>
                      <a:pt x="138" y="588"/>
                    </a:lnTo>
                    <a:lnTo>
                      <a:pt x="145" y="589"/>
                    </a:lnTo>
                    <a:lnTo>
                      <a:pt x="152" y="589"/>
                    </a:lnTo>
                    <a:lnTo>
                      <a:pt x="159" y="588"/>
                    </a:lnTo>
                    <a:lnTo>
                      <a:pt x="165" y="586"/>
                    </a:lnTo>
                    <a:lnTo>
                      <a:pt x="172" y="584"/>
                    </a:lnTo>
                    <a:lnTo>
                      <a:pt x="307" y="512"/>
                    </a:lnTo>
                    <a:lnTo>
                      <a:pt x="442" y="584"/>
                    </a:lnTo>
                    <a:lnTo>
                      <a:pt x="442" y="584"/>
                    </a:lnTo>
                    <a:lnTo>
                      <a:pt x="448" y="586"/>
                    </a:lnTo>
                    <a:lnTo>
                      <a:pt x="454" y="588"/>
                    </a:lnTo>
                    <a:lnTo>
                      <a:pt x="459" y="589"/>
                    </a:lnTo>
                    <a:lnTo>
                      <a:pt x="466" y="589"/>
                    </a:lnTo>
                    <a:lnTo>
                      <a:pt x="466" y="589"/>
                    </a:lnTo>
                    <a:lnTo>
                      <a:pt x="473" y="588"/>
                    </a:lnTo>
                    <a:lnTo>
                      <a:pt x="481" y="587"/>
                    </a:lnTo>
                    <a:lnTo>
                      <a:pt x="488" y="584"/>
                    </a:lnTo>
                    <a:lnTo>
                      <a:pt x="495" y="580"/>
                    </a:lnTo>
                    <a:lnTo>
                      <a:pt x="495" y="580"/>
                    </a:lnTo>
                    <a:lnTo>
                      <a:pt x="500" y="576"/>
                    </a:lnTo>
                    <a:lnTo>
                      <a:pt x="505" y="570"/>
                    </a:lnTo>
                    <a:lnTo>
                      <a:pt x="509" y="564"/>
                    </a:lnTo>
                    <a:lnTo>
                      <a:pt x="512" y="558"/>
                    </a:lnTo>
                    <a:lnTo>
                      <a:pt x="514" y="551"/>
                    </a:lnTo>
                    <a:lnTo>
                      <a:pt x="515" y="545"/>
                    </a:lnTo>
                    <a:lnTo>
                      <a:pt x="515" y="537"/>
                    </a:lnTo>
                    <a:lnTo>
                      <a:pt x="515" y="531"/>
                    </a:lnTo>
                    <a:lnTo>
                      <a:pt x="489" y="380"/>
                    </a:lnTo>
                    <a:lnTo>
                      <a:pt x="599" y="273"/>
                    </a:lnTo>
                    <a:lnTo>
                      <a:pt x="599" y="273"/>
                    </a:lnTo>
                    <a:lnTo>
                      <a:pt x="603" y="267"/>
                    </a:lnTo>
                    <a:lnTo>
                      <a:pt x="607" y="262"/>
                    </a:lnTo>
                    <a:lnTo>
                      <a:pt x="610" y="256"/>
                    </a:lnTo>
                    <a:lnTo>
                      <a:pt x="612" y="249"/>
                    </a:lnTo>
                    <a:lnTo>
                      <a:pt x="614" y="242"/>
                    </a:lnTo>
                    <a:lnTo>
                      <a:pt x="614" y="236"/>
                    </a:lnTo>
                    <a:lnTo>
                      <a:pt x="612" y="228"/>
                    </a:lnTo>
                    <a:lnTo>
                      <a:pt x="611" y="222"/>
                    </a:lnTo>
                    <a:lnTo>
                      <a:pt x="611" y="222"/>
                    </a:lnTo>
                    <a:lnTo>
                      <a:pt x="608" y="214"/>
                    </a:lnTo>
                    <a:lnTo>
                      <a:pt x="605" y="209"/>
                    </a:lnTo>
                    <a:lnTo>
                      <a:pt x="601" y="204"/>
                    </a:lnTo>
                    <a:lnTo>
                      <a:pt x="596" y="198"/>
                    </a:lnTo>
                    <a:lnTo>
                      <a:pt x="590" y="194"/>
                    </a:lnTo>
                    <a:lnTo>
                      <a:pt x="584" y="191"/>
                    </a:lnTo>
                    <a:lnTo>
                      <a:pt x="578" y="189"/>
                    </a:lnTo>
                    <a:lnTo>
                      <a:pt x="570" y="187"/>
                    </a:lnTo>
                    <a:lnTo>
                      <a:pt x="570" y="187"/>
                    </a:lnTo>
                    <a:close/>
                    <a:moveTo>
                      <a:pt x="400" y="327"/>
                    </a:moveTo>
                    <a:lnTo>
                      <a:pt x="400" y="327"/>
                    </a:lnTo>
                    <a:lnTo>
                      <a:pt x="396" y="331"/>
                    </a:lnTo>
                    <a:lnTo>
                      <a:pt x="393" y="336"/>
                    </a:lnTo>
                    <a:lnTo>
                      <a:pt x="389" y="341"/>
                    </a:lnTo>
                    <a:lnTo>
                      <a:pt x="387" y="347"/>
                    </a:lnTo>
                    <a:lnTo>
                      <a:pt x="386" y="352"/>
                    </a:lnTo>
                    <a:lnTo>
                      <a:pt x="385" y="358"/>
                    </a:lnTo>
                    <a:lnTo>
                      <a:pt x="385" y="365"/>
                    </a:lnTo>
                    <a:lnTo>
                      <a:pt x="386" y="371"/>
                    </a:lnTo>
                    <a:lnTo>
                      <a:pt x="399" y="447"/>
                    </a:lnTo>
                    <a:lnTo>
                      <a:pt x="330" y="411"/>
                    </a:lnTo>
                    <a:lnTo>
                      <a:pt x="330" y="411"/>
                    </a:lnTo>
                    <a:lnTo>
                      <a:pt x="325" y="408"/>
                    </a:lnTo>
                    <a:lnTo>
                      <a:pt x="319" y="407"/>
                    </a:lnTo>
                    <a:lnTo>
                      <a:pt x="313" y="406"/>
                    </a:lnTo>
                    <a:lnTo>
                      <a:pt x="307" y="405"/>
                    </a:lnTo>
                    <a:lnTo>
                      <a:pt x="307" y="405"/>
                    </a:lnTo>
                    <a:lnTo>
                      <a:pt x="301" y="406"/>
                    </a:lnTo>
                    <a:lnTo>
                      <a:pt x="295" y="407"/>
                    </a:lnTo>
                    <a:lnTo>
                      <a:pt x="289" y="408"/>
                    </a:lnTo>
                    <a:lnTo>
                      <a:pt x="284" y="411"/>
                    </a:lnTo>
                    <a:lnTo>
                      <a:pt x="215" y="447"/>
                    </a:lnTo>
                    <a:lnTo>
                      <a:pt x="228" y="371"/>
                    </a:lnTo>
                    <a:lnTo>
                      <a:pt x="228" y="371"/>
                    </a:lnTo>
                    <a:lnTo>
                      <a:pt x="229" y="365"/>
                    </a:lnTo>
                    <a:lnTo>
                      <a:pt x="229" y="358"/>
                    </a:lnTo>
                    <a:lnTo>
                      <a:pt x="228" y="352"/>
                    </a:lnTo>
                    <a:lnTo>
                      <a:pt x="227" y="347"/>
                    </a:lnTo>
                    <a:lnTo>
                      <a:pt x="225" y="341"/>
                    </a:lnTo>
                    <a:lnTo>
                      <a:pt x="221" y="336"/>
                    </a:lnTo>
                    <a:lnTo>
                      <a:pt x="218" y="331"/>
                    </a:lnTo>
                    <a:lnTo>
                      <a:pt x="214" y="327"/>
                    </a:lnTo>
                    <a:lnTo>
                      <a:pt x="158" y="272"/>
                    </a:lnTo>
                    <a:lnTo>
                      <a:pt x="235" y="261"/>
                    </a:lnTo>
                    <a:lnTo>
                      <a:pt x="235" y="261"/>
                    </a:lnTo>
                    <a:lnTo>
                      <a:pt x="241" y="260"/>
                    </a:lnTo>
                    <a:lnTo>
                      <a:pt x="247" y="258"/>
                    </a:lnTo>
                    <a:lnTo>
                      <a:pt x="252" y="255"/>
                    </a:lnTo>
                    <a:lnTo>
                      <a:pt x="257" y="251"/>
                    </a:lnTo>
                    <a:lnTo>
                      <a:pt x="262" y="248"/>
                    </a:lnTo>
                    <a:lnTo>
                      <a:pt x="266" y="244"/>
                    </a:lnTo>
                    <a:lnTo>
                      <a:pt x="270" y="239"/>
                    </a:lnTo>
                    <a:lnTo>
                      <a:pt x="273" y="233"/>
                    </a:lnTo>
                    <a:lnTo>
                      <a:pt x="307" y="164"/>
                    </a:lnTo>
                    <a:lnTo>
                      <a:pt x="341" y="233"/>
                    </a:lnTo>
                    <a:lnTo>
                      <a:pt x="341" y="233"/>
                    </a:lnTo>
                    <a:lnTo>
                      <a:pt x="344" y="239"/>
                    </a:lnTo>
                    <a:lnTo>
                      <a:pt x="348" y="244"/>
                    </a:lnTo>
                    <a:lnTo>
                      <a:pt x="352" y="248"/>
                    </a:lnTo>
                    <a:lnTo>
                      <a:pt x="357" y="251"/>
                    </a:lnTo>
                    <a:lnTo>
                      <a:pt x="362" y="255"/>
                    </a:lnTo>
                    <a:lnTo>
                      <a:pt x="367" y="258"/>
                    </a:lnTo>
                    <a:lnTo>
                      <a:pt x="373" y="260"/>
                    </a:lnTo>
                    <a:lnTo>
                      <a:pt x="379" y="261"/>
                    </a:lnTo>
                    <a:lnTo>
                      <a:pt x="456" y="272"/>
                    </a:lnTo>
                    <a:lnTo>
                      <a:pt x="400" y="327"/>
                    </a:ln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22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/>
          <p:nvPr/>
        </p:nvSpPr>
        <p:spPr>
          <a:xfrm>
            <a:off x="270752" y="1504723"/>
            <a:ext cx="1434221" cy="5523371"/>
          </a:xfrm>
          <a:custGeom>
            <a:avLst/>
            <a:gdLst>
              <a:gd name="connsiteX0" fmla="*/ 3976972 w 3976972"/>
              <a:gd name="connsiteY0" fmla="*/ 0 h 3505197"/>
              <a:gd name="connsiteX1" fmla="*/ 3976972 w 3976972"/>
              <a:gd name="connsiteY1" fmla="*/ 2406316 h 3505197"/>
              <a:gd name="connsiteX2" fmla="*/ 3976972 w 3976972"/>
              <a:gd name="connsiteY2" fmla="*/ 2684336 h 3505197"/>
              <a:gd name="connsiteX3" fmla="*/ 3976972 w 3976972"/>
              <a:gd name="connsiteY3" fmla="*/ 2847528 h 3505197"/>
              <a:gd name="connsiteX4" fmla="*/ 3976972 w 3976972"/>
              <a:gd name="connsiteY4" fmla="*/ 3505197 h 3505197"/>
              <a:gd name="connsiteX5" fmla="*/ 0 w 3976972"/>
              <a:gd name="connsiteY5" fmla="*/ 3505197 h 3505197"/>
              <a:gd name="connsiteX6" fmla="*/ 0 w 3976972"/>
              <a:gd name="connsiteY6" fmla="*/ 2847528 h 3505197"/>
              <a:gd name="connsiteX7" fmla="*/ 0 w 3976972"/>
              <a:gd name="connsiteY7" fmla="*/ 2684336 h 3505197"/>
              <a:gd name="connsiteX8" fmla="*/ 0 w 3976972"/>
              <a:gd name="connsiteY8" fmla="*/ 764438 h 3505197"/>
              <a:gd name="connsiteX9" fmla="*/ 2576512 w 3976972"/>
              <a:gd name="connsiteY9" fmla="*/ 247895 h 3505197"/>
              <a:gd name="connsiteX10" fmla="*/ 2576512 w 3976972"/>
              <a:gd name="connsiteY10" fmla="*/ 245911 h 3505197"/>
              <a:gd name="connsiteX11" fmla="*/ 3976972 w 3976972"/>
              <a:gd name="connsiteY11" fmla="*/ 0 h 3505197"/>
              <a:gd name="connsiteX0" fmla="*/ 3976972 w 3976972"/>
              <a:gd name="connsiteY0" fmla="*/ 0 h 3769769"/>
              <a:gd name="connsiteX1" fmla="*/ 3976972 w 3976972"/>
              <a:gd name="connsiteY1" fmla="*/ 2406316 h 3769769"/>
              <a:gd name="connsiteX2" fmla="*/ 3976972 w 3976972"/>
              <a:gd name="connsiteY2" fmla="*/ 2684336 h 3769769"/>
              <a:gd name="connsiteX3" fmla="*/ 3976972 w 3976972"/>
              <a:gd name="connsiteY3" fmla="*/ 2847528 h 3769769"/>
              <a:gd name="connsiteX4" fmla="*/ 3976972 w 3976972"/>
              <a:gd name="connsiteY4" fmla="*/ 3505197 h 3769769"/>
              <a:gd name="connsiteX5" fmla="*/ 0 w 3976972"/>
              <a:gd name="connsiteY5" fmla="*/ 3769769 h 3769769"/>
              <a:gd name="connsiteX6" fmla="*/ 0 w 3976972"/>
              <a:gd name="connsiteY6" fmla="*/ 2847528 h 3769769"/>
              <a:gd name="connsiteX7" fmla="*/ 0 w 3976972"/>
              <a:gd name="connsiteY7" fmla="*/ 2684336 h 3769769"/>
              <a:gd name="connsiteX8" fmla="*/ 0 w 3976972"/>
              <a:gd name="connsiteY8" fmla="*/ 764438 h 3769769"/>
              <a:gd name="connsiteX9" fmla="*/ 2576512 w 3976972"/>
              <a:gd name="connsiteY9" fmla="*/ 247895 h 3769769"/>
              <a:gd name="connsiteX10" fmla="*/ 2576512 w 3976972"/>
              <a:gd name="connsiteY10" fmla="*/ 245911 h 3769769"/>
              <a:gd name="connsiteX11" fmla="*/ 3976972 w 3976972"/>
              <a:gd name="connsiteY11" fmla="*/ 0 h 3769769"/>
              <a:gd name="connsiteX0" fmla="*/ 3976972 w 3976972"/>
              <a:gd name="connsiteY0" fmla="*/ 0 h 3971347"/>
              <a:gd name="connsiteX1" fmla="*/ 3976972 w 3976972"/>
              <a:gd name="connsiteY1" fmla="*/ 2406316 h 3971347"/>
              <a:gd name="connsiteX2" fmla="*/ 3976972 w 3976972"/>
              <a:gd name="connsiteY2" fmla="*/ 2684336 h 3971347"/>
              <a:gd name="connsiteX3" fmla="*/ 3976972 w 3976972"/>
              <a:gd name="connsiteY3" fmla="*/ 2847528 h 3971347"/>
              <a:gd name="connsiteX4" fmla="*/ 3976972 w 3976972"/>
              <a:gd name="connsiteY4" fmla="*/ 3971347 h 3971347"/>
              <a:gd name="connsiteX5" fmla="*/ 0 w 3976972"/>
              <a:gd name="connsiteY5" fmla="*/ 3769769 h 3971347"/>
              <a:gd name="connsiteX6" fmla="*/ 0 w 3976972"/>
              <a:gd name="connsiteY6" fmla="*/ 2847528 h 3971347"/>
              <a:gd name="connsiteX7" fmla="*/ 0 w 3976972"/>
              <a:gd name="connsiteY7" fmla="*/ 2684336 h 3971347"/>
              <a:gd name="connsiteX8" fmla="*/ 0 w 3976972"/>
              <a:gd name="connsiteY8" fmla="*/ 764438 h 3971347"/>
              <a:gd name="connsiteX9" fmla="*/ 2576512 w 3976972"/>
              <a:gd name="connsiteY9" fmla="*/ 247895 h 3971347"/>
              <a:gd name="connsiteX10" fmla="*/ 2576512 w 3976972"/>
              <a:gd name="connsiteY10" fmla="*/ 245911 h 3971347"/>
              <a:gd name="connsiteX11" fmla="*/ 3976972 w 3976972"/>
              <a:gd name="connsiteY11" fmla="*/ 0 h 3971347"/>
              <a:gd name="connsiteX0" fmla="*/ 3976972 w 3976972"/>
              <a:gd name="connsiteY0" fmla="*/ 0 h 3996544"/>
              <a:gd name="connsiteX1" fmla="*/ 3976972 w 3976972"/>
              <a:gd name="connsiteY1" fmla="*/ 2406316 h 3996544"/>
              <a:gd name="connsiteX2" fmla="*/ 3976972 w 3976972"/>
              <a:gd name="connsiteY2" fmla="*/ 2684336 h 3996544"/>
              <a:gd name="connsiteX3" fmla="*/ 3976972 w 3976972"/>
              <a:gd name="connsiteY3" fmla="*/ 2847528 h 3996544"/>
              <a:gd name="connsiteX4" fmla="*/ 3976972 w 3976972"/>
              <a:gd name="connsiteY4" fmla="*/ 3971347 h 3996544"/>
              <a:gd name="connsiteX5" fmla="*/ 0 w 3976972"/>
              <a:gd name="connsiteY5" fmla="*/ 3996544 h 3996544"/>
              <a:gd name="connsiteX6" fmla="*/ 0 w 3976972"/>
              <a:gd name="connsiteY6" fmla="*/ 2847528 h 3996544"/>
              <a:gd name="connsiteX7" fmla="*/ 0 w 3976972"/>
              <a:gd name="connsiteY7" fmla="*/ 2684336 h 3996544"/>
              <a:gd name="connsiteX8" fmla="*/ 0 w 3976972"/>
              <a:gd name="connsiteY8" fmla="*/ 764438 h 3996544"/>
              <a:gd name="connsiteX9" fmla="*/ 2576512 w 3976972"/>
              <a:gd name="connsiteY9" fmla="*/ 247895 h 3996544"/>
              <a:gd name="connsiteX10" fmla="*/ 2576512 w 3976972"/>
              <a:gd name="connsiteY10" fmla="*/ 245911 h 3996544"/>
              <a:gd name="connsiteX11" fmla="*/ 3976972 w 3976972"/>
              <a:gd name="connsiteY11" fmla="*/ 0 h 3996544"/>
              <a:gd name="connsiteX0" fmla="*/ 3976972 w 3976972"/>
              <a:gd name="connsiteY0" fmla="*/ 0 h 4424898"/>
              <a:gd name="connsiteX1" fmla="*/ 3976972 w 3976972"/>
              <a:gd name="connsiteY1" fmla="*/ 2406316 h 4424898"/>
              <a:gd name="connsiteX2" fmla="*/ 3976972 w 3976972"/>
              <a:gd name="connsiteY2" fmla="*/ 2684336 h 4424898"/>
              <a:gd name="connsiteX3" fmla="*/ 3976972 w 3976972"/>
              <a:gd name="connsiteY3" fmla="*/ 2847528 h 4424898"/>
              <a:gd name="connsiteX4" fmla="*/ 3976972 w 3976972"/>
              <a:gd name="connsiteY4" fmla="*/ 4424898 h 4424898"/>
              <a:gd name="connsiteX5" fmla="*/ 0 w 3976972"/>
              <a:gd name="connsiteY5" fmla="*/ 3996544 h 4424898"/>
              <a:gd name="connsiteX6" fmla="*/ 0 w 3976972"/>
              <a:gd name="connsiteY6" fmla="*/ 2847528 h 4424898"/>
              <a:gd name="connsiteX7" fmla="*/ 0 w 3976972"/>
              <a:gd name="connsiteY7" fmla="*/ 2684336 h 4424898"/>
              <a:gd name="connsiteX8" fmla="*/ 0 w 3976972"/>
              <a:gd name="connsiteY8" fmla="*/ 764438 h 4424898"/>
              <a:gd name="connsiteX9" fmla="*/ 2576512 w 3976972"/>
              <a:gd name="connsiteY9" fmla="*/ 247895 h 4424898"/>
              <a:gd name="connsiteX10" fmla="*/ 2576512 w 3976972"/>
              <a:gd name="connsiteY10" fmla="*/ 245911 h 4424898"/>
              <a:gd name="connsiteX11" fmla="*/ 3976972 w 3976972"/>
              <a:gd name="connsiteY11" fmla="*/ 0 h 4424898"/>
              <a:gd name="connsiteX0" fmla="*/ 3976972 w 3976972"/>
              <a:gd name="connsiteY0" fmla="*/ 0 h 4450095"/>
              <a:gd name="connsiteX1" fmla="*/ 3976972 w 3976972"/>
              <a:gd name="connsiteY1" fmla="*/ 2406316 h 4450095"/>
              <a:gd name="connsiteX2" fmla="*/ 3976972 w 3976972"/>
              <a:gd name="connsiteY2" fmla="*/ 2684336 h 4450095"/>
              <a:gd name="connsiteX3" fmla="*/ 3976972 w 3976972"/>
              <a:gd name="connsiteY3" fmla="*/ 2847528 h 4450095"/>
              <a:gd name="connsiteX4" fmla="*/ 3976972 w 3976972"/>
              <a:gd name="connsiteY4" fmla="*/ 4424898 h 4450095"/>
              <a:gd name="connsiteX5" fmla="*/ 11551 w 3976972"/>
              <a:gd name="connsiteY5" fmla="*/ 4450095 h 4450095"/>
              <a:gd name="connsiteX6" fmla="*/ 0 w 3976972"/>
              <a:gd name="connsiteY6" fmla="*/ 2847528 h 4450095"/>
              <a:gd name="connsiteX7" fmla="*/ 0 w 3976972"/>
              <a:gd name="connsiteY7" fmla="*/ 2684336 h 4450095"/>
              <a:gd name="connsiteX8" fmla="*/ 0 w 3976972"/>
              <a:gd name="connsiteY8" fmla="*/ 764438 h 4450095"/>
              <a:gd name="connsiteX9" fmla="*/ 2576512 w 3976972"/>
              <a:gd name="connsiteY9" fmla="*/ 247895 h 4450095"/>
              <a:gd name="connsiteX10" fmla="*/ 2576512 w 3976972"/>
              <a:gd name="connsiteY10" fmla="*/ 245911 h 4450095"/>
              <a:gd name="connsiteX11" fmla="*/ 3976972 w 3976972"/>
              <a:gd name="connsiteY11" fmla="*/ 0 h 4450095"/>
              <a:gd name="connsiteX0" fmla="*/ 3978083 w 3978083"/>
              <a:gd name="connsiteY0" fmla="*/ 0 h 4450095"/>
              <a:gd name="connsiteX1" fmla="*/ 3978083 w 3978083"/>
              <a:gd name="connsiteY1" fmla="*/ 2406316 h 4450095"/>
              <a:gd name="connsiteX2" fmla="*/ 3978083 w 3978083"/>
              <a:gd name="connsiteY2" fmla="*/ 2684336 h 4450095"/>
              <a:gd name="connsiteX3" fmla="*/ 3978083 w 3978083"/>
              <a:gd name="connsiteY3" fmla="*/ 2847528 h 4450095"/>
              <a:gd name="connsiteX4" fmla="*/ 3978083 w 3978083"/>
              <a:gd name="connsiteY4" fmla="*/ 4424898 h 4450095"/>
              <a:gd name="connsiteX5" fmla="*/ 1111 w 3978083"/>
              <a:gd name="connsiteY5" fmla="*/ 4450095 h 4450095"/>
              <a:gd name="connsiteX6" fmla="*/ 1111 w 3978083"/>
              <a:gd name="connsiteY6" fmla="*/ 2847528 h 4450095"/>
              <a:gd name="connsiteX7" fmla="*/ 1111 w 3978083"/>
              <a:gd name="connsiteY7" fmla="*/ 2684336 h 4450095"/>
              <a:gd name="connsiteX8" fmla="*/ 1111 w 3978083"/>
              <a:gd name="connsiteY8" fmla="*/ 764438 h 4450095"/>
              <a:gd name="connsiteX9" fmla="*/ 2577623 w 3978083"/>
              <a:gd name="connsiteY9" fmla="*/ 247895 h 4450095"/>
              <a:gd name="connsiteX10" fmla="*/ 2577623 w 3978083"/>
              <a:gd name="connsiteY10" fmla="*/ 245911 h 4450095"/>
              <a:gd name="connsiteX11" fmla="*/ 3978083 w 3978083"/>
              <a:gd name="connsiteY11" fmla="*/ 0 h 4450095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764438 h 4424898"/>
              <a:gd name="connsiteX9" fmla="*/ 2577623 w 3978083"/>
              <a:gd name="connsiteY9" fmla="*/ 247895 h 4424898"/>
              <a:gd name="connsiteX10" fmla="*/ 2577623 w 3978083"/>
              <a:gd name="connsiteY10" fmla="*/ 245911 h 4424898"/>
              <a:gd name="connsiteX11" fmla="*/ 3978083 w 3978083"/>
              <a:gd name="connsiteY11" fmla="*/ 0 h 4424898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207739 h 4424898"/>
              <a:gd name="connsiteX9" fmla="*/ 2577623 w 3978083"/>
              <a:gd name="connsiteY9" fmla="*/ 247895 h 4424898"/>
              <a:gd name="connsiteX10" fmla="*/ 2577623 w 3978083"/>
              <a:gd name="connsiteY10" fmla="*/ 245911 h 4424898"/>
              <a:gd name="connsiteX11" fmla="*/ 3978083 w 3978083"/>
              <a:gd name="connsiteY11" fmla="*/ 0 h 4424898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207739 h 4424898"/>
              <a:gd name="connsiteX9" fmla="*/ 2577623 w 3978083"/>
              <a:gd name="connsiteY9" fmla="*/ 247895 h 4424898"/>
              <a:gd name="connsiteX10" fmla="*/ 3978083 w 3978083"/>
              <a:gd name="connsiteY10" fmla="*/ 0 h 4424898"/>
              <a:gd name="connsiteX0" fmla="*/ 3978083 w 3978083"/>
              <a:gd name="connsiteY0" fmla="*/ 0 h 4424898"/>
              <a:gd name="connsiteX1" fmla="*/ 3978083 w 3978083"/>
              <a:gd name="connsiteY1" fmla="*/ 2406316 h 4424898"/>
              <a:gd name="connsiteX2" fmla="*/ 3978083 w 3978083"/>
              <a:gd name="connsiteY2" fmla="*/ 2684336 h 4424898"/>
              <a:gd name="connsiteX3" fmla="*/ 3978083 w 3978083"/>
              <a:gd name="connsiteY3" fmla="*/ 2847528 h 4424898"/>
              <a:gd name="connsiteX4" fmla="*/ 3978083 w 3978083"/>
              <a:gd name="connsiteY4" fmla="*/ 4424898 h 4424898"/>
              <a:gd name="connsiteX5" fmla="*/ 1111 w 3978083"/>
              <a:gd name="connsiteY5" fmla="*/ 4424898 h 4424898"/>
              <a:gd name="connsiteX6" fmla="*/ 1111 w 3978083"/>
              <a:gd name="connsiteY6" fmla="*/ 2847528 h 4424898"/>
              <a:gd name="connsiteX7" fmla="*/ 1111 w 3978083"/>
              <a:gd name="connsiteY7" fmla="*/ 2684336 h 4424898"/>
              <a:gd name="connsiteX8" fmla="*/ 1111 w 3978083"/>
              <a:gd name="connsiteY8" fmla="*/ 207739 h 4424898"/>
              <a:gd name="connsiteX9" fmla="*/ 3978083 w 3978083"/>
              <a:gd name="connsiteY9" fmla="*/ 0 h 4424898"/>
              <a:gd name="connsiteX0" fmla="*/ 4004429 w 4004429"/>
              <a:gd name="connsiteY0" fmla="*/ 0 h 4603584"/>
              <a:gd name="connsiteX1" fmla="*/ 4004429 w 4004429"/>
              <a:gd name="connsiteY1" fmla="*/ 2406316 h 4603584"/>
              <a:gd name="connsiteX2" fmla="*/ 4004429 w 4004429"/>
              <a:gd name="connsiteY2" fmla="*/ 2684336 h 4603584"/>
              <a:gd name="connsiteX3" fmla="*/ 4004429 w 4004429"/>
              <a:gd name="connsiteY3" fmla="*/ 2847528 h 4603584"/>
              <a:gd name="connsiteX4" fmla="*/ 4004429 w 4004429"/>
              <a:gd name="connsiteY4" fmla="*/ 4424898 h 4603584"/>
              <a:gd name="connsiteX5" fmla="*/ 296 w 4004429"/>
              <a:gd name="connsiteY5" fmla="*/ 4603584 h 4603584"/>
              <a:gd name="connsiteX6" fmla="*/ 27457 w 4004429"/>
              <a:gd name="connsiteY6" fmla="*/ 2847528 h 4603584"/>
              <a:gd name="connsiteX7" fmla="*/ 27457 w 4004429"/>
              <a:gd name="connsiteY7" fmla="*/ 2684336 h 4603584"/>
              <a:gd name="connsiteX8" fmla="*/ 27457 w 4004429"/>
              <a:gd name="connsiteY8" fmla="*/ 207739 h 4603584"/>
              <a:gd name="connsiteX9" fmla="*/ 4004429 w 4004429"/>
              <a:gd name="connsiteY9" fmla="*/ 0 h 4603584"/>
              <a:gd name="connsiteX0" fmla="*/ 4004429 w 4004429"/>
              <a:gd name="connsiteY0" fmla="*/ 0 h 4611705"/>
              <a:gd name="connsiteX1" fmla="*/ 4004429 w 4004429"/>
              <a:gd name="connsiteY1" fmla="*/ 2406316 h 4611705"/>
              <a:gd name="connsiteX2" fmla="*/ 4004429 w 4004429"/>
              <a:gd name="connsiteY2" fmla="*/ 2684336 h 4611705"/>
              <a:gd name="connsiteX3" fmla="*/ 4004429 w 4004429"/>
              <a:gd name="connsiteY3" fmla="*/ 2847528 h 4611705"/>
              <a:gd name="connsiteX4" fmla="*/ 4004429 w 4004429"/>
              <a:gd name="connsiteY4" fmla="*/ 4611705 h 4611705"/>
              <a:gd name="connsiteX5" fmla="*/ 296 w 4004429"/>
              <a:gd name="connsiteY5" fmla="*/ 4603584 h 4611705"/>
              <a:gd name="connsiteX6" fmla="*/ 27457 w 4004429"/>
              <a:gd name="connsiteY6" fmla="*/ 2847528 h 4611705"/>
              <a:gd name="connsiteX7" fmla="*/ 27457 w 4004429"/>
              <a:gd name="connsiteY7" fmla="*/ 2684336 h 4611705"/>
              <a:gd name="connsiteX8" fmla="*/ 27457 w 4004429"/>
              <a:gd name="connsiteY8" fmla="*/ 207739 h 4611705"/>
              <a:gd name="connsiteX9" fmla="*/ 4004429 w 4004429"/>
              <a:gd name="connsiteY9" fmla="*/ 0 h 461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04429" h="4611705">
                <a:moveTo>
                  <a:pt x="4004429" y="0"/>
                </a:moveTo>
                <a:lnTo>
                  <a:pt x="4004429" y="2406316"/>
                </a:lnTo>
                <a:lnTo>
                  <a:pt x="4004429" y="2684336"/>
                </a:lnTo>
                <a:lnTo>
                  <a:pt x="4004429" y="2847528"/>
                </a:lnTo>
                <a:lnTo>
                  <a:pt x="4004429" y="4611705"/>
                </a:lnTo>
                <a:lnTo>
                  <a:pt x="296" y="4603584"/>
                </a:lnTo>
                <a:cubicBezTo>
                  <a:pt x="-3554" y="4069395"/>
                  <a:pt x="31307" y="3381717"/>
                  <a:pt x="27457" y="2847528"/>
                </a:cubicBezTo>
                <a:lnTo>
                  <a:pt x="27457" y="2684336"/>
                </a:lnTo>
                <a:lnTo>
                  <a:pt x="27457" y="207739"/>
                </a:lnTo>
                <a:lnTo>
                  <a:pt x="4004429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TextBox 13"/>
          <p:cNvSpPr txBox="1"/>
          <p:nvPr/>
        </p:nvSpPr>
        <p:spPr>
          <a:xfrm>
            <a:off x="533672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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Digital: </a:t>
            </a:r>
            <a:r>
              <a:rPr lang="fr-FR" dirty="0"/>
              <a:t>The power of Data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141538" y="1331914"/>
            <a:ext cx="7950140" cy="797755"/>
          </a:xfrm>
        </p:spPr>
        <p:txBody>
          <a:bodyPr/>
          <a:lstStyle/>
          <a:p>
            <a:r>
              <a:rPr lang="en-US" dirty="0"/>
              <a:t>Convergence of social, mobile, cloud and Internet of Things means the volume of data is growing exponentially</a:t>
            </a:r>
          </a:p>
          <a:p>
            <a:endParaRPr lang="fr-FR" dirty="0"/>
          </a:p>
        </p:txBody>
      </p:sp>
      <p:sp>
        <p:nvSpPr>
          <p:cNvPr id="142" name="Rectangle 141"/>
          <p:cNvSpPr/>
          <p:nvPr/>
        </p:nvSpPr>
        <p:spPr>
          <a:xfrm>
            <a:off x="2290987" y="4533408"/>
            <a:ext cx="2268000" cy="1872000"/>
          </a:xfrm>
          <a:prstGeom prst="rect">
            <a:avLst/>
          </a:prstGeom>
          <a:solidFill>
            <a:srgbClr val="646464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288000" tIns="70290" rIns="70290" bIns="70290" rtlCol="0" anchor="t"/>
          <a:lstStyle/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Data </a:t>
            </a:r>
            <a:r>
              <a:rPr lang="en-GB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  <a:t>explosion</a:t>
            </a:r>
            <a:br>
              <a:rPr lang="en-GB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</a:br>
            <a:r>
              <a:rPr lang="en-GB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  <a:t>is </a:t>
            </a:r>
            <a:r>
              <a:rPr lang="en-GB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fuelling the digital disruption</a:t>
            </a:r>
          </a:p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Creating new markets, transforming existing products and making new business models (e.g. platforms such as </a:t>
            </a:r>
            <a:r>
              <a:rPr lang="el-GR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ϋ</a:t>
            </a:r>
            <a:r>
              <a:rPr lang="en-GB" sz="1200" dirty="0" err="1">
                <a:solidFill>
                  <a:srgbClr val="646464">
                    <a:lumMod val="75000"/>
                  </a:srgbClr>
                </a:solidFill>
                <a:latin typeface="+mn-lt"/>
              </a:rPr>
              <a:t>ber</a:t>
            </a:r>
            <a:r>
              <a:rPr lang="en-GB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 and </a:t>
            </a:r>
            <a:r>
              <a:rPr lang="en-GB" sz="1200" dirty="0" err="1">
                <a:solidFill>
                  <a:srgbClr val="646464">
                    <a:lumMod val="75000"/>
                  </a:srgbClr>
                </a:solidFill>
                <a:latin typeface="+mn-lt"/>
              </a:rPr>
              <a:t>airbnb</a:t>
            </a:r>
            <a:r>
              <a:rPr lang="en-GB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)</a:t>
            </a:r>
          </a:p>
        </p:txBody>
      </p:sp>
      <p:sp>
        <p:nvSpPr>
          <p:cNvPr id="143" name="Pentagon 142"/>
          <p:cNvSpPr/>
          <p:nvPr/>
        </p:nvSpPr>
        <p:spPr>
          <a:xfrm>
            <a:off x="2285096" y="2483912"/>
            <a:ext cx="7812992" cy="1848050"/>
          </a:xfrm>
          <a:prstGeom prst="homePlate">
            <a:avLst>
              <a:gd name="adj" fmla="val 0"/>
            </a:avLst>
          </a:prstGeom>
          <a:solidFill>
            <a:srgbClr val="646464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288000" tIns="70290" rIns="70290" bIns="70290" rtlCol="0" anchor="t"/>
          <a:lstStyle/>
          <a:p>
            <a:pPr marL="0" marR="0" lvl="0" indent="0" algn="l" defTabSz="10281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>
                    <a:lumMod val="75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 amount of digital information being generated is difficult to comprehend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6359854" y="2823857"/>
            <a:ext cx="1800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2 days </a:t>
            </a:r>
          </a:p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to create as much information as we did from the beginning of time until 2003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8296296" y="2823857"/>
            <a:ext cx="18000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2 minutes </a:t>
            </a:r>
          </a:p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to send 408m emails, generate 3.6m Facebook likes, write 556k Tweets and upload 400k Facebook photos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4423413" y="2823857"/>
            <a:ext cx="1800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2 weeks </a:t>
            </a:r>
          </a:p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to watch every YouTube video uploaded by all users in just over three minutes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2486972" y="2823857"/>
            <a:ext cx="180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2 years</a:t>
            </a:r>
          </a:p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to generate 90% of all data in the world in existence today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2058814" y="2302657"/>
            <a:ext cx="546941" cy="654080"/>
          </a:xfrm>
          <a:prstGeom prst="rect">
            <a:avLst/>
          </a:prstGeom>
          <a:noFill/>
        </p:spPr>
        <p:txBody>
          <a:bodyPr wrap="square" lIns="0" tIns="40731" rIns="0" bIns="0" rtlCol="0">
            <a:spAutoFit/>
          </a:bodyPr>
          <a:lstStyle/>
          <a:p>
            <a:pPr defTabSz="1028168" fontAlgn="auto">
              <a:lnSpc>
                <a:spcPct val="85000"/>
              </a:lnSpc>
              <a:spcBef>
                <a:spcPts val="0"/>
              </a:spcBef>
              <a:spcAft>
                <a:spcPts val="668"/>
              </a:spcAft>
              <a:buClr>
                <a:srgbClr val="FFE600"/>
              </a:buClr>
              <a:buSzPct val="70000"/>
            </a:pPr>
            <a:r>
              <a:rPr lang="en-US" sz="4686" b="1" dirty="0">
                <a:solidFill>
                  <a:srgbClr val="FFD200"/>
                </a:solidFill>
                <a:latin typeface="+mj-lt"/>
              </a:rPr>
              <a:t>1</a:t>
            </a:r>
            <a:endParaRPr lang="en-IN" sz="4686" b="1" dirty="0">
              <a:solidFill>
                <a:srgbClr val="FFD200"/>
              </a:solidFill>
              <a:latin typeface="+mj-lt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5006572" y="4533408"/>
            <a:ext cx="2268000" cy="1872000"/>
          </a:xfrm>
          <a:prstGeom prst="rect">
            <a:avLst/>
          </a:prstGeom>
          <a:solidFill>
            <a:srgbClr val="646464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288000" tIns="70290" rIns="70290" bIns="70290" rtlCol="0" anchor="t"/>
          <a:lstStyle/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No longer ‘</a:t>
            </a:r>
            <a:r>
              <a:rPr lang="en-GB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  <a:t>owned’</a:t>
            </a:r>
            <a:br>
              <a:rPr lang="en-GB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</a:br>
            <a:r>
              <a:rPr lang="en-GB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  <a:t>or </a:t>
            </a:r>
            <a:r>
              <a:rPr lang="en-GB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‘controlled’</a:t>
            </a:r>
          </a:p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Most of the data growth is outside the organisational perimeter and therefore out of bounds of the traditional controls that companies can impose 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7823678" y="4533408"/>
            <a:ext cx="2268000" cy="1872000"/>
          </a:xfrm>
          <a:prstGeom prst="rect">
            <a:avLst/>
          </a:prstGeom>
          <a:solidFill>
            <a:srgbClr val="646464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288000" tIns="70290" rIns="70290" bIns="70290" rtlCol="0" anchor="t"/>
          <a:lstStyle/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A major source of organisational risk </a:t>
            </a:r>
          </a:p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New competition, changing customer expectations, unprecedented transparency, privacy and ethical concerns, and cyber threats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2028558" y="4381135"/>
            <a:ext cx="546941" cy="654080"/>
          </a:xfrm>
          <a:prstGeom prst="rect">
            <a:avLst/>
          </a:prstGeom>
          <a:noFill/>
        </p:spPr>
        <p:txBody>
          <a:bodyPr wrap="square" lIns="0" tIns="40731" rIns="0" bIns="0" rtlCol="0">
            <a:spAutoFit/>
          </a:bodyPr>
          <a:lstStyle/>
          <a:p>
            <a:pPr defTabSz="1028168" fontAlgn="auto">
              <a:lnSpc>
                <a:spcPct val="85000"/>
              </a:lnSpc>
              <a:spcBef>
                <a:spcPts val="0"/>
              </a:spcBef>
              <a:spcAft>
                <a:spcPts val="668"/>
              </a:spcAft>
              <a:buClr>
                <a:srgbClr val="FFE600"/>
              </a:buClr>
              <a:buSzPct val="70000"/>
            </a:pPr>
            <a:r>
              <a:rPr lang="en-US" sz="4686" b="1" dirty="0">
                <a:solidFill>
                  <a:srgbClr val="FFD200"/>
                </a:solidFill>
                <a:latin typeface="+mj-lt"/>
              </a:rPr>
              <a:t>2</a:t>
            </a:r>
            <a:endParaRPr lang="en-IN" sz="4686" b="1" dirty="0">
              <a:solidFill>
                <a:srgbClr val="FFD200"/>
              </a:solidFill>
              <a:latin typeface="+mj-lt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4717287" y="4381135"/>
            <a:ext cx="546941" cy="654080"/>
          </a:xfrm>
          <a:prstGeom prst="rect">
            <a:avLst/>
          </a:prstGeom>
          <a:noFill/>
        </p:spPr>
        <p:txBody>
          <a:bodyPr wrap="square" lIns="0" tIns="40731" rIns="0" bIns="0" rtlCol="0">
            <a:spAutoFit/>
          </a:bodyPr>
          <a:lstStyle/>
          <a:p>
            <a:pPr defTabSz="1028168" fontAlgn="auto">
              <a:lnSpc>
                <a:spcPct val="85000"/>
              </a:lnSpc>
              <a:spcBef>
                <a:spcPts val="0"/>
              </a:spcBef>
              <a:spcAft>
                <a:spcPts val="668"/>
              </a:spcAft>
              <a:buClr>
                <a:srgbClr val="FFE600"/>
              </a:buClr>
              <a:buSzPct val="70000"/>
            </a:pPr>
            <a:r>
              <a:rPr lang="en-US" sz="4686" b="1" dirty="0">
                <a:solidFill>
                  <a:srgbClr val="FFD200"/>
                </a:solidFill>
                <a:latin typeface="+mj-lt"/>
              </a:rPr>
              <a:t>3</a:t>
            </a:r>
            <a:endParaRPr lang="en-IN" sz="4686" b="1" dirty="0">
              <a:solidFill>
                <a:srgbClr val="FFD200"/>
              </a:solidFill>
              <a:latin typeface="+mj-lt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7504023" y="4381135"/>
            <a:ext cx="546941" cy="654080"/>
          </a:xfrm>
          <a:prstGeom prst="rect">
            <a:avLst/>
          </a:prstGeom>
          <a:noFill/>
        </p:spPr>
        <p:txBody>
          <a:bodyPr wrap="square" lIns="0" tIns="40731" rIns="0" bIns="0" rtlCol="0">
            <a:spAutoFit/>
          </a:bodyPr>
          <a:lstStyle/>
          <a:p>
            <a:pPr defTabSz="1028168" fontAlgn="auto">
              <a:lnSpc>
                <a:spcPct val="85000"/>
              </a:lnSpc>
              <a:spcBef>
                <a:spcPts val="0"/>
              </a:spcBef>
              <a:spcAft>
                <a:spcPts val="668"/>
              </a:spcAft>
              <a:buClr>
                <a:srgbClr val="FFE600"/>
              </a:buClr>
              <a:buSzPct val="70000"/>
            </a:pPr>
            <a:r>
              <a:rPr lang="en-US" sz="4686" b="1" dirty="0">
                <a:solidFill>
                  <a:srgbClr val="FFD200"/>
                </a:solidFill>
                <a:latin typeface="+mj-lt"/>
              </a:rPr>
              <a:t>4</a:t>
            </a:r>
            <a:endParaRPr lang="en-IN" sz="4686" b="1" dirty="0">
              <a:solidFill>
                <a:srgbClr val="FFD2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677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33672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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fr-FR" dirty="0"/>
              <a:t>Convergence of disruptive innovation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000" dirty="0"/>
              <a:t>The </a:t>
            </a:r>
            <a:r>
              <a:rPr lang="en-US" sz="2000" dirty="0" smtClean="0"/>
              <a:t>emergence </a:t>
            </a:r>
            <a:r>
              <a:rPr lang="en-US" sz="2000" dirty="0"/>
              <a:t>and convergence of disruptive technologies are accelerating the pace of change we observe in the Industry 4.0 </a:t>
            </a:r>
          </a:p>
        </p:txBody>
      </p:sp>
      <p:sp>
        <p:nvSpPr>
          <p:cNvPr id="44" name="Freeform 43"/>
          <p:cNvSpPr/>
          <p:nvPr/>
        </p:nvSpPr>
        <p:spPr>
          <a:xfrm>
            <a:off x="2188505" y="2177090"/>
            <a:ext cx="7910793" cy="4296385"/>
          </a:xfrm>
          <a:custGeom>
            <a:avLst/>
            <a:gdLst>
              <a:gd name="connsiteX0" fmla="*/ 0 w 9585064"/>
              <a:gd name="connsiteY0" fmla="*/ 4464423 h 4464423"/>
              <a:gd name="connsiteX1" fmla="*/ 9585064 w 9585064"/>
              <a:gd name="connsiteY1" fmla="*/ 4442908 h 4464423"/>
              <a:gd name="connsiteX2" fmla="*/ 9542033 w 9585064"/>
              <a:gd name="connsiteY2" fmla="*/ 0 h 4464423"/>
              <a:gd name="connsiteX3" fmla="*/ 9144000 w 9585064"/>
              <a:gd name="connsiteY3" fmla="*/ 1667435 h 4464423"/>
              <a:gd name="connsiteX4" fmla="*/ 8767482 w 9585064"/>
              <a:gd name="connsiteY4" fmla="*/ 2850776 h 4464423"/>
              <a:gd name="connsiteX5" fmla="*/ 8014447 w 9585064"/>
              <a:gd name="connsiteY5" fmla="*/ 3453204 h 4464423"/>
              <a:gd name="connsiteX6" fmla="*/ 6626711 w 9585064"/>
              <a:gd name="connsiteY6" fmla="*/ 3840480 h 4464423"/>
              <a:gd name="connsiteX7" fmla="*/ 4722607 w 9585064"/>
              <a:gd name="connsiteY7" fmla="*/ 4066390 h 4464423"/>
              <a:gd name="connsiteX8" fmla="*/ 2334409 w 9585064"/>
              <a:gd name="connsiteY8" fmla="*/ 4270786 h 4464423"/>
              <a:gd name="connsiteX9" fmla="*/ 333487 w 9585064"/>
              <a:gd name="connsiteY9" fmla="*/ 4367604 h 4464423"/>
              <a:gd name="connsiteX10" fmla="*/ 0 w 9585064"/>
              <a:gd name="connsiteY10" fmla="*/ 4464423 h 4464423"/>
              <a:gd name="connsiteX0" fmla="*/ 0 w 9585064"/>
              <a:gd name="connsiteY0" fmla="*/ 5311769 h 5311769"/>
              <a:gd name="connsiteX1" fmla="*/ 9585064 w 9585064"/>
              <a:gd name="connsiteY1" fmla="*/ 5290254 h 5311769"/>
              <a:gd name="connsiteX2" fmla="*/ 9553641 w 9585064"/>
              <a:gd name="connsiteY2" fmla="*/ 0 h 5311769"/>
              <a:gd name="connsiteX3" fmla="*/ 9144000 w 9585064"/>
              <a:gd name="connsiteY3" fmla="*/ 2514781 h 5311769"/>
              <a:gd name="connsiteX4" fmla="*/ 8767482 w 9585064"/>
              <a:gd name="connsiteY4" fmla="*/ 3698122 h 5311769"/>
              <a:gd name="connsiteX5" fmla="*/ 8014447 w 9585064"/>
              <a:gd name="connsiteY5" fmla="*/ 4300550 h 5311769"/>
              <a:gd name="connsiteX6" fmla="*/ 6626711 w 9585064"/>
              <a:gd name="connsiteY6" fmla="*/ 4687826 h 5311769"/>
              <a:gd name="connsiteX7" fmla="*/ 4722607 w 9585064"/>
              <a:gd name="connsiteY7" fmla="*/ 4913736 h 5311769"/>
              <a:gd name="connsiteX8" fmla="*/ 2334409 w 9585064"/>
              <a:gd name="connsiteY8" fmla="*/ 5118132 h 5311769"/>
              <a:gd name="connsiteX9" fmla="*/ 333487 w 9585064"/>
              <a:gd name="connsiteY9" fmla="*/ 5214950 h 5311769"/>
              <a:gd name="connsiteX10" fmla="*/ 0 w 9585064"/>
              <a:gd name="connsiteY10" fmla="*/ 5311769 h 5311769"/>
              <a:gd name="connsiteX0" fmla="*/ 0 w 9585064"/>
              <a:gd name="connsiteY0" fmla="*/ 5311769 h 5311769"/>
              <a:gd name="connsiteX1" fmla="*/ 9585064 w 9585064"/>
              <a:gd name="connsiteY1" fmla="*/ 5290254 h 5311769"/>
              <a:gd name="connsiteX2" fmla="*/ 9553641 w 9585064"/>
              <a:gd name="connsiteY2" fmla="*/ 0 h 5311769"/>
              <a:gd name="connsiteX3" fmla="*/ 9144000 w 9585064"/>
              <a:gd name="connsiteY3" fmla="*/ 2514781 h 5311769"/>
              <a:gd name="connsiteX4" fmla="*/ 8767482 w 9585064"/>
              <a:gd name="connsiteY4" fmla="*/ 3698123 h 5311769"/>
              <a:gd name="connsiteX5" fmla="*/ 8014447 w 9585064"/>
              <a:gd name="connsiteY5" fmla="*/ 4300550 h 5311769"/>
              <a:gd name="connsiteX6" fmla="*/ 6626711 w 9585064"/>
              <a:gd name="connsiteY6" fmla="*/ 4687826 h 5311769"/>
              <a:gd name="connsiteX7" fmla="*/ 4722607 w 9585064"/>
              <a:gd name="connsiteY7" fmla="*/ 4913736 h 5311769"/>
              <a:gd name="connsiteX8" fmla="*/ 2334409 w 9585064"/>
              <a:gd name="connsiteY8" fmla="*/ 5118132 h 5311769"/>
              <a:gd name="connsiteX9" fmla="*/ 333487 w 9585064"/>
              <a:gd name="connsiteY9" fmla="*/ 5214950 h 5311769"/>
              <a:gd name="connsiteX10" fmla="*/ 0 w 9585064"/>
              <a:gd name="connsiteY10" fmla="*/ 5311769 h 5311769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0 w 10362765"/>
              <a:gd name="connsiteY10" fmla="*/ 5334984 h 5334984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39746 w 10362765"/>
              <a:gd name="connsiteY10" fmla="*/ 5131579 h 5334984"/>
              <a:gd name="connsiteX11" fmla="*/ 0 w 10362765"/>
              <a:gd name="connsiteY11" fmla="*/ 5334984 h 5334984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39745 w 10362765"/>
              <a:gd name="connsiteY10" fmla="*/ 5247653 h 5334984"/>
              <a:gd name="connsiteX11" fmla="*/ 0 w 10362765"/>
              <a:gd name="connsiteY11" fmla="*/ 5334984 h 5334984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39745 w 10362765"/>
              <a:gd name="connsiteY10" fmla="*/ 5247653 h 5334984"/>
              <a:gd name="connsiteX11" fmla="*/ 0 w 10362765"/>
              <a:gd name="connsiteY11" fmla="*/ 5334984 h 5334984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39745 w 10362765"/>
              <a:gd name="connsiteY10" fmla="*/ 5247653 h 5334984"/>
              <a:gd name="connsiteX11" fmla="*/ 0 w 10362765"/>
              <a:gd name="connsiteY11" fmla="*/ 5334984 h 5334984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39745 w 10362765"/>
              <a:gd name="connsiteY10" fmla="*/ 5247653 h 5334984"/>
              <a:gd name="connsiteX11" fmla="*/ 0 w 10362765"/>
              <a:gd name="connsiteY11" fmla="*/ 5334984 h 5334984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39745 w 10362765"/>
              <a:gd name="connsiteY10" fmla="*/ 5247653 h 5334984"/>
              <a:gd name="connsiteX11" fmla="*/ 0 w 10362765"/>
              <a:gd name="connsiteY11" fmla="*/ 5334984 h 5334984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39745 w 10362765"/>
              <a:gd name="connsiteY10" fmla="*/ 5247653 h 5334984"/>
              <a:gd name="connsiteX11" fmla="*/ 0 w 10362765"/>
              <a:gd name="connsiteY11" fmla="*/ 5334984 h 5334984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39745 w 10362765"/>
              <a:gd name="connsiteY10" fmla="*/ 5247653 h 5334984"/>
              <a:gd name="connsiteX11" fmla="*/ 0 w 10362765"/>
              <a:gd name="connsiteY11" fmla="*/ 5334984 h 5334984"/>
              <a:gd name="connsiteX0" fmla="*/ 0 w 10362765"/>
              <a:gd name="connsiteY0" fmla="*/ 5334984 h 5334984"/>
              <a:gd name="connsiteX1" fmla="*/ 10362765 w 10362765"/>
              <a:gd name="connsiteY1" fmla="*/ 5290254 h 5334984"/>
              <a:gd name="connsiteX2" fmla="*/ 10331342 w 10362765"/>
              <a:gd name="connsiteY2" fmla="*/ 0 h 5334984"/>
              <a:gd name="connsiteX3" fmla="*/ 9921701 w 10362765"/>
              <a:gd name="connsiteY3" fmla="*/ 2514781 h 5334984"/>
              <a:gd name="connsiteX4" fmla="*/ 9545183 w 10362765"/>
              <a:gd name="connsiteY4" fmla="*/ 3698123 h 5334984"/>
              <a:gd name="connsiteX5" fmla="*/ 8792148 w 10362765"/>
              <a:gd name="connsiteY5" fmla="*/ 4300550 h 5334984"/>
              <a:gd name="connsiteX6" fmla="*/ 7404412 w 10362765"/>
              <a:gd name="connsiteY6" fmla="*/ 4687826 h 5334984"/>
              <a:gd name="connsiteX7" fmla="*/ 5500308 w 10362765"/>
              <a:gd name="connsiteY7" fmla="*/ 4913736 h 5334984"/>
              <a:gd name="connsiteX8" fmla="*/ 3112110 w 10362765"/>
              <a:gd name="connsiteY8" fmla="*/ 5118132 h 5334984"/>
              <a:gd name="connsiteX9" fmla="*/ 1111188 w 10362765"/>
              <a:gd name="connsiteY9" fmla="*/ 5214950 h 5334984"/>
              <a:gd name="connsiteX10" fmla="*/ 39745 w 10362765"/>
              <a:gd name="connsiteY10" fmla="*/ 5247653 h 5334984"/>
              <a:gd name="connsiteX11" fmla="*/ 0 w 10362765"/>
              <a:gd name="connsiteY11" fmla="*/ 5334984 h 5334984"/>
              <a:gd name="connsiteX0" fmla="*/ 0 w 10331342"/>
              <a:gd name="connsiteY0" fmla="*/ 5334984 h 5334984"/>
              <a:gd name="connsiteX1" fmla="*/ 10325902 w 10331342"/>
              <a:gd name="connsiteY1" fmla="*/ 5290255 h 5334984"/>
              <a:gd name="connsiteX2" fmla="*/ 10331342 w 10331342"/>
              <a:gd name="connsiteY2" fmla="*/ 0 h 5334984"/>
              <a:gd name="connsiteX3" fmla="*/ 9921701 w 10331342"/>
              <a:gd name="connsiteY3" fmla="*/ 2514781 h 5334984"/>
              <a:gd name="connsiteX4" fmla="*/ 9545183 w 10331342"/>
              <a:gd name="connsiteY4" fmla="*/ 3698123 h 5334984"/>
              <a:gd name="connsiteX5" fmla="*/ 8792148 w 10331342"/>
              <a:gd name="connsiteY5" fmla="*/ 4300550 h 5334984"/>
              <a:gd name="connsiteX6" fmla="*/ 7404412 w 10331342"/>
              <a:gd name="connsiteY6" fmla="*/ 4687826 h 5334984"/>
              <a:gd name="connsiteX7" fmla="*/ 5500308 w 10331342"/>
              <a:gd name="connsiteY7" fmla="*/ 4913736 h 5334984"/>
              <a:gd name="connsiteX8" fmla="*/ 3112110 w 10331342"/>
              <a:gd name="connsiteY8" fmla="*/ 5118132 h 5334984"/>
              <a:gd name="connsiteX9" fmla="*/ 1111188 w 10331342"/>
              <a:gd name="connsiteY9" fmla="*/ 5214950 h 5334984"/>
              <a:gd name="connsiteX10" fmla="*/ 39745 w 10331342"/>
              <a:gd name="connsiteY10" fmla="*/ 5247653 h 5334984"/>
              <a:gd name="connsiteX11" fmla="*/ 0 w 10331342"/>
              <a:gd name="connsiteY11" fmla="*/ 5334984 h 5334984"/>
              <a:gd name="connsiteX0" fmla="*/ 0 w 10331342"/>
              <a:gd name="connsiteY0" fmla="*/ 5334984 h 5334984"/>
              <a:gd name="connsiteX1" fmla="*/ 10325902 w 10331342"/>
              <a:gd name="connsiteY1" fmla="*/ 5290255 h 5334984"/>
              <a:gd name="connsiteX2" fmla="*/ 10331342 w 10331342"/>
              <a:gd name="connsiteY2" fmla="*/ 0 h 5334984"/>
              <a:gd name="connsiteX3" fmla="*/ 9921701 w 10331342"/>
              <a:gd name="connsiteY3" fmla="*/ 2514781 h 5334984"/>
              <a:gd name="connsiteX4" fmla="*/ 9545183 w 10331342"/>
              <a:gd name="connsiteY4" fmla="*/ 3698123 h 5334984"/>
              <a:gd name="connsiteX5" fmla="*/ 8792148 w 10331342"/>
              <a:gd name="connsiteY5" fmla="*/ 4300550 h 5334984"/>
              <a:gd name="connsiteX6" fmla="*/ 7404412 w 10331342"/>
              <a:gd name="connsiteY6" fmla="*/ 4687826 h 5334984"/>
              <a:gd name="connsiteX7" fmla="*/ 5500308 w 10331342"/>
              <a:gd name="connsiteY7" fmla="*/ 4913736 h 5334984"/>
              <a:gd name="connsiteX8" fmla="*/ 3112110 w 10331342"/>
              <a:gd name="connsiteY8" fmla="*/ 5118132 h 5334984"/>
              <a:gd name="connsiteX9" fmla="*/ 1111188 w 10331342"/>
              <a:gd name="connsiteY9" fmla="*/ 5214950 h 5334984"/>
              <a:gd name="connsiteX10" fmla="*/ 39745 w 10331342"/>
              <a:gd name="connsiteY10" fmla="*/ 5247653 h 5334984"/>
              <a:gd name="connsiteX11" fmla="*/ 0 w 10331342"/>
              <a:gd name="connsiteY11" fmla="*/ 5334984 h 5334984"/>
              <a:gd name="connsiteX0" fmla="*/ 0 w 10331342"/>
              <a:gd name="connsiteY0" fmla="*/ 5334984 h 5334984"/>
              <a:gd name="connsiteX1" fmla="*/ 10325902 w 10331342"/>
              <a:gd name="connsiteY1" fmla="*/ 5290255 h 5334984"/>
              <a:gd name="connsiteX2" fmla="*/ 10331342 w 10331342"/>
              <a:gd name="connsiteY2" fmla="*/ 0 h 5334984"/>
              <a:gd name="connsiteX3" fmla="*/ 9921701 w 10331342"/>
              <a:gd name="connsiteY3" fmla="*/ 2514781 h 5334984"/>
              <a:gd name="connsiteX4" fmla="*/ 9545183 w 10331342"/>
              <a:gd name="connsiteY4" fmla="*/ 3698123 h 5334984"/>
              <a:gd name="connsiteX5" fmla="*/ 8792148 w 10331342"/>
              <a:gd name="connsiteY5" fmla="*/ 4300550 h 5334984"/>
              <a:gd name="connsiteX6" fmla="*/ 7404412 w 10331342"/>
              <a:gd name="connsiteY6" fmla="*/ 4687826 h 5334984"/>
              <a:gd name="connsiteX7" fmla="*/ 5500308 w 10331342"/>
              <a:gd name="connsiteY7" fmla="*/ 4913736 h 5334984"/>
              <a:gd name="connsiteX8" fmla="*/ 3112110 w 10331342"/>
              <a:gd name="connsiteY8" fmla="*/ 5118132 h 5334984"/>
              <a:gd name="connsiteX9" fmla="*/ 1111188 w 10331342"/>
              <a:gd name="connsiteY9" fmla="*/ 5214950 h 5334984"/>
              <a:gd name="connsiteX10" fmla="*/ 39745 w 10331342"/>
              <a:gd name="connsiteY10" fmla="*/ 5247653 h 5334984"/>
              <a:gd name="connsiteX11" fmla="*/ 0 w 10331342"/>
              <a:gd name="connsiteY11" fmla="*/ 5334984 h 5334984"/>
              <a:gd name="connsiteX0" fmla="*/ 0 w 10331342"/>
              <a:gd name="connsiteY0" fmla="*/ 5334984 h 5334984"/>
              <a:gd name="connsiteX1" fmla="*/ 10325902 w 10331342"/>
              <a:gd name="connsiteY1" fmla="*/ 5290255 h 5334984"/>
              <a:gd name="connsiteX2" fmla="*/ 10331342 w 10331342"/>
              <a:gd name="connsiteY2" fmla="*/ 0 h 5334984"/>
              <a:gd name="connsiteX3" fmla="*/ 9921701 w 10331342"/>
              <a:gd name="connsiteY3" fmla="*/ 2514781 h 5334984"/>
              <a:gd name="connsiteX4" fmla="*/ 9545183 w 10331342"/>
              <a:gd name="connsiteY4" fmla="*/ 3698123 h 5334984"/>
              <a:gd name="connsiteX5" fmla="*/ 8792148 w 10331342"/>
              <a:gd name="connsiteY5" fmla="*/ 4300550 h 5334984"/>
              <a:gd name="connsiteX6" fmla="*/ 7404412 w 10331342"/>
              <a:gd name="connsiteY6" fmla="*/ 4687826 h 5334984"/>
              <a:gd name="connsiteX7" fmla="*/ 5500308 w 10331342"/>
              <a:gd name="connsiteY7" fmla="*/ 4913736 h 5334984"/>
              <a:gd name="connsiteX8" fmla="*/ 1111188 w 10331342"/>
              <a:gd name="connsiteY8" fmla="*/ 5214950 h 5334984"/>
              <a:gd name="connsiteX9" fmla="*/ 39745 w 10331342"/>
              <a:gd name="connsiteY9" fmla="*/ 5247653 h 5334984"/>
              <a:gd name="connsiteX10" fmla="*/ 0 w 10331342"/>
              <a:gd name="connsiteY10" fmla="*/ 5334984 h 5334984"/>
              <a:gd name="connsiteX0" fmla="*/ 0 w 10331342"/>
              <a:gd name="connsiteY0" fmla="*/ 5334984 h 5334984"/>
              <a:gd name="connsiteX1" fmla="*/ 10325902 w 10331342"/>
              <a:gd name="connsiteY1" fmla="*/ 5290255 h 5334984"/>
              <a:gd name="connsiteX2" fmla="*/ 10331342 w 10331342"/>
              <a:gd name="connsiteY2" fmla="*/ 0 h 5334984"/>
              <a:gd name="connsiteX3" fmla="*/ 9921701 w 10331342"/>
              <a:gd name="connsiteY3" fmla="*/ 2514781 h 5334984"/>
              <a:gd name="connsiteX4" fmla="*/ 9545183 w 10331342"/>
              <a:gd name="connsiteY4" fmla="*/ 3698123 h 5334984"/>
              <a:gd name="connsiteX5" fmla="*/ 8792148 w 10331342"/>
              <a:gd name="connsiteY5" fmla="*/ 4300550 h 5334984"/>
              <a:gd name="connsiteX6" fmla="*/ 7404412 w 10331342"/>
              <a:gd name="connsiteY6" fmla="*/ 4687826 h 5334984"/>
              <a:gd name="connsiteX7" fmla="*/ 5500308 w 10331342"/>
              <a:gd name="connsiteY7" fmla="*/ 4913736 h 5334984"/>
              <a:gd name="connsiteX8" fmla="*/ 39745 w 10331342"/>
              <a:gd name="connsiteY8" fmla="*/ 5247653 h 5334984"/>
              <a:gd name="connsiteX9" fmla="*/ 0 w 10331342"/>
              <a:gd name="connsiteY9" fmla="*/ 5334984 h 5334984"/>
              <a:gd name="connsiteX0" fmla="*/ 0 w 10331342"/>
              <a:gd name="connsiteY0" fmla="*/ 5334984 h 5334984"/>
              <a:gd name="connsiteX1" fmla="*/ 10325902 w 10331342"/>
              <a:gd name="connsiteY1" fmla="*/ 5290255 h 5334984"/>
              <a:gd name="connsiteX2" fmla="*/ 10331342 w 10331342"/>
              <a:gd name="connsiteY2" fmla="*/ 0 h 5334984"/>
              <a:gd name="connsiteX3" fmla="*/ 9921701 w 10331342"/>
              <a:gd name="connsiteY3" fmla="*/ 2514781 h 5334984"/>
              <a:gd name="connsiteX4" fmla="*/ 9545183 w 10331342"/>
              <a:gd name="connsiteY4" fmla="*/ 3698123 h 5334984"/>
              <a:gd name="connsiteX5" fmla="*/ 8792148 w 10331342"/>
              <a:gd name="connsiteY5" fmla="*/ 4300550 h 5334984"/>
              <a:gd name="connsiteX6" fmla="*/ 7404412 w 10331342"/>
              <a:gd name="connsiteY6" fmla="*/ 4687826 h 5334984"/>
              <a:gd name="connsiteX7" fmla="*/ 5180832 w 10331342"/>
              <a:gd name="connsiteY7" fmla="*/ 4960166 h 5334984"/>
              <a:gd name="connsiteX8" fmla="*/ 39745 w 10331342"/>
              <a:gd name="connsiteY8" fmla="*/ 5247653 h 5334984"/>
              <a:gd name="connsiteX9" fmla="*/ 0 w 10331342"/>
              <a:gd name="connsiteY9" fmla="*/ 5334984 h 5334984"/>
              <a:gd name="connsiteX0" fmla="*/ 0 w 10331342"/>
              <a:gd name="connsiteY0" fmla="*/ 5334984 h 5334984"/>
              <a:gd name="connsiteX1" fmla="*/ 10325902 w 10331342"/>
              <a:gd name="connsiteY1" fmla="*/ 5290255 h 5334984"/>
              <a:gd name="connsiteX2" fmla="*/ 10331342 w 10331342"/>
              <a:gd name="connsiteY2" fmla="*/ 0 h 5334984"/>
              <a:gd name="connsiteX3" fmla="*/ 9921701 w 10331342"/>
              <a:gd name="connsiteY3" fmla="*/ 2514781 h 5334984"/>
              <a:gd name="connsiteX4" fmla="*/ 9545183 w 10331342"/>
              <a:gd name="connsiteY4" fmla="*/ 3698123 h 5334984"/>
              <a:gd name="connsiteX5" fmla="*/ 8792148 w 10331342"/>
              <a:gd name="connsiteY5" fmla="*/ 4300550 h 5334984"/>
              <a:gd name="connsiteX6" fmla="*/ 7404412 w 10331342"/>
              <a:gd name="connsiteY6" fmla="*/ 4687826 h 5334984"/>
              <a:gd name="connsiteX7" fmla="*/ 5180832 w 10331342"/>
              <a:gd name="connsiteY7" fmla="*/ 4960166 h 5334984"/>
              <a:gd name="connsiteX8" fmla="*/ 39745 w 10331342"/>
              <a:gd name="connsiteY8" fmla="*/ 5247653 h 5334984"/>
              <a:gd name="connsiteX9" fmla="*/ 0 w 10331342"/>
              <a:gd name="connsiteY9" fmla="*/ 5334984 h 5334984"/>
              <a:gd name="connsiteX0" fmla="*/ 0 w 10321410"/>
              <a:gd name="connsiteY0" fmla="*/ 5316219 h 5316219"/>
              <a:gd name="connsiteX1" fmla="*/ 10315970 w 10321410"/>
              <a:gd name="connsiteY1" fmla="*/ 5290255 h 5316219"/>
              <a:gd name="connsiteX2" fmla="*/ 10321410 w 10321410"/>
              <a:gd name="connsiteY2" fmla="*/ 0 h 5316219"/>
              <a:gd name="connsiteX3" fmla="*/ 9911769 w 10321410"/>
              <a:gd name="connsiteY3" fmla="*/ 2514781 h 5316219"/>
              <a:gd name="connsiteX4" fmla="*/ 9535251 w 10321410"/>
              <a:gd name="connsiteY4" fmla="*/ 3698123 h 5316219"/>
              <a:gd name="connsiteX5" fmla="*/ 8782216 w 10321410"/>
              <a:gd name="connsiteY5" fmla="*/ 4300550 h 5316219"/>
              <a:gd name="connsiteX6" fmla="*/ 7394480 w 10321410"/>
              <a:gd name="connsiteY6" fmla="*/ 4687826 h 5316219"/>
              <a:gd name="connsiteX7" fmla="*/ 5170900 w 10321410"/>
              <a:gd name="connsiteY7" fmla="*/ 4960166 h 5316219"/>
              <a:gd name="connsiteX8" fmla="*/ 29813 w 10321410"/>
              <a:gd name="connsiteY8" fmla="*/ 5247653 h 5316219"/>
              <a:gd name="connsiteX9" fmla="*/ 0 w 10321410"/>
              <a:gd name="connsiteY9" fmla="*/ 5316219 h 5316219"/>
              <a:gd name="connsiteX0" fmla="*/ 0 w 10321410"/>
              <a:gd name="connsiteY0" fmla="*/ 5297454 h 5297454"/>
              <a:gd name="connsiteX1" fmla="*/ 10315970 w 10321410"/>
              <a:gd name="connsiteY1" fmla="*/ 5290255 h 5297454"/>
              <a:gd name="connsiteX2" fmla="*/ 10321410 w 10321410"/>
              <a:gd name="connsiteY2" fmla="*/ 0 h 5297454"/>
              <a:gd name="connsiteX3" fmla="*/ 9911769 w 10321410"/>
              <a:gd name="connsiteY3" fmla="*/ 2514781 h 5297454"/>
              <a:gd name="connsiteX4" fmla="*/ 9535251 w 10321410"/>
              <a:gd name="connsiteY4" fmla="*/ 3698123 h 5297454"/>
              <a:gd name="connsiteX5" fmla="*/ 8782216 w 10321410"/>
              <a:gd name="connsiteY5" fmla="*/ 4300550 h 5297454"/>
              <a:gd name="connsiteX6" fmla="*/ 7394480 w 10321410"/>
              <a:gd name="connsiteY6" fmla="*/ 4687826 h 5297454"/>
              <a:gd name="connsiteX7" fmla="*/ 5170900 w 10321410"/>
              <a:gd name="connsiteY7" fmla="*/ 4960166 h 5297454"/>
              <a:gd name="connsiteX8" fmla="*/ 29813 w 10321410"/>
              <a:gd name="connsiteY8" fmla="*/ 5247653 h 5297454"/>
              <a:gd name="connsiteX9" fmla="*/ 0 w 10321410"/>
              <a:gd name="connsiteY9" fmla="*/ 5297454 h 5297454"/>
              <a:gd name="connsiteX0" fmla="*/ 0 w 10311478"/>
              <a:gd name="connsiteY0" fmla="*/ 5288071 h 5290254"/>
              <a:gd name="connsiteX1" fmla="*/ 10306038 w 10311478"/>
              <a:gd name="connsiteY1" fmla="*/ 5290255 h 5290254"/>
              <a:gd name="connsiteX2" fmla="*/ 10311478 w 10311478"/>
              <a:gd name="connsiteY2" fmla="*/ 0 h 5290254"/>
              <a:gd name="connsiteX3" fmla="*/ 9901837 w 10311478"/>
              <a:gd name="connsiteY3" fmla="*/ 2514781 h 5290254"/>
              <a:gd name="connsiteX4" fmla="*/ 9525319 w 10311478"/>
              <a:gd name="connsiteY4" fmla="*/ 3698123 h 5290254"/>
              <a:gd name="connsiteX5" fmla="*/ 8772284 w 10311478"/>
              <a:gd name="connsiteY5" fmla="*/ 4300550 h 5290254"/>
              <a:gd name="connsiteX6" fmla="*/ 7384548 w 10311478"/>
              <a:gd name="connsiteY6" fmla="*/ 4687826 h 5290254"/>
              <a:gd name="connsiteX7" fmla="*/ 5160968 w 10311478"/>
              <a:gd name="connsiteY7" fmla="*/ 4960166 h 5290254"/>
              <a:gd name="connsiteX8" fmla="*/ 19881 w 10311478"/>
              <a:gd name="connsiteY8" fmla="*/ 5247653 h 5290254"/>
              <a:gd name="connsiteX9" fmla="*/ 0 w 10311478"/>
              <a:gd name="connsiteY9" fmla="*/ 5288071 h 529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11478" h="5290254">
                <a:moveTo>
                  <a:pt x="0" y="5288071"/>
                </a:moveTo>
                <a:lnTo>
                  <a:pt x="10306038" y="5290255"/>
                </a:lnTo>
                <a:cubicBezTo>
                  <a:pt x="10307851" y="3526837"/>
                  <a:pt x="10309665" y="1763418"/>
                  <a:pt x="10311478" y="0"/>
                </a:cubicBezTo>
                <a:cubicBezTo>
                  <a:pt x="10174931" y="838260"/>
                  <a:pt x="9978193" y="2108726"/>
                  <a:pt x="9901837" y="2514781"/>
                </a:cubicBezTo>
                <a:cubicBezTo>
                  <a:pt x="9825481" y="2920836"/>
                  <a:pt x="9702606" y="3392846"/>
                  <a:pt x="9525319" y="3698123"/>
                </a:cubicBezTo>
                <a:cubicBezTo>
                  <a:pt x="9348032" y="4003400"/>
                  <a:pt x="9005787" y="4189778"/>
                  <a:pt x="8772284" y="4300550"/>
                </a:cubicBezTo>
                <a:cubicBezTo>
                  <a:pt x="8539652" y="4410909"/>
                  <a:pt x="7986434" y="4577890"/>
                  <a:pt x="7384548" y="4687826"/>
                </a:cubicBezTo>
                <a:cubicBezTo>
                  <a:pt x="6782662" y="4797762"/>
                  <a:pt x="6164296" y="4873256"/>
                  <a:pt x="5160968" y="4960166"/>
                </a:cubicBezTo>
                <a:cubicBezTo>
                  <a:pt x="4157640" y="5047076"/>
                  <a:pt x="936599" y="5177445"/>
                  <a:pt x="19881" y="5247653"/>
                </a:cubicBezTo>
                <a:lnTo>
                  <a:pt x="0" y="5288071"/>
                </a:lnTo>
                <a:close/>
              </a:path>
            </a:pathLst>
          </a:custGeom>
          <a:solidFill>
            <a:srgbClr val="FFD2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171" dirty="0">
              <a:solidFill>
                <a:schemeClr val="tx1"/>
              </a:solidFill>
            </a:endParaRPr>
          </a:p>
        </p:txBody>
      </p:sp>
      <p:sp>
        <p:nvSpPr>
          <p:cNvPr id="1031" name="Freeform 8"/>
          <p:cNvSpPr>
            <a:spLocks/>
          </p:cNvSpPr>
          <p:nvPr/>
        </p:nvSpPr>
        <p:spPr bwMode="auto">
          <a:xfrm>
            <a:off x="3025954" y="3881156"/>
            <a:ext cx="160337" cy="160338"/>
          </a:xfrm>
          <a:custGeom>
            <a:avLst/>
            <a:gdLst>
              <a:gd name="T0" fmla="*/ 468 w 508"/>
              <a:gd name="T1" fmla="*/ 0 h 508"/>
              <a:gd name="T2" fmla="*/ 40 w 508"/>
              <a:gd name="T3" fmla="*/ 0 h 508"/>
              <a:gd name="T4" fmla="*/ 40 w 508"/>
              <a:gd name="T5" fmla="*/ 0 h 508"/>
              <a:gd name="T6" fmla="*/ 32 w 508"/>
              <a:gd name="T7" fmla="*/ 0 h 508"/>
              <a:gd name="T8" fmla="*/ 24 w 508"/>
              <a:gd name="T9" fmla="*/ 3 h 508"/>
              <a:gd name="T10" fmla="*/ 18 w 508"/>
              <a:gd name="T11" fmla="*/ 7 h 508"/>
              <a:gd name="T12" fmla="*/ 12 w 508"/>
              <a:gd name="T13" fmla="*/ 12 h 508"/>
              <a:gd name="T14" fmla="*/ 7 w 508"/>
              <a:gd name="T15" fmla="*/ 18 h 508"/>
              <a:gd name="T16" fmla="*/ 3 w 508"/>
              <a:gd name="T17" fmla="*/ 24 h 508"/>
              <a:gd name="T18" fmla="*/ 0 w 508"/>
              <a:gd name="T19" fmla="*/ 32 h 508"/>
              <a:gd name="T20" fmla="*/ 0 w 508"/>
              <a:gd name="T21" fmla="*/ 40 h 508"/>
              <a:gd name="T22" fmla="*/ 0 w 508"/>
              <a:gd name="T23" fmla="*/ 468 h 508"/>
              <a:gd name="T24" fmla="*/ 0 w 508"/>
              <a:gd name="T25" fmla="*/ 468 h 508"/>
              <a:gd name="T26" fmla="*/ 0 w 508"/>
              <a:gd name="T27" fmla="*/ 475 h 508"/>
              <a:gd name="T28" fmla="*/ 3 w 508"/>
              <a:gd name="T29" fmla="*/ 483 h 508"/>
              <a:gd name="T30" fmla="*/ 7 w 508"/>
              <a:gd name="T31" fmla="*/ 490 h 508"/>
              <a:gd name="T32" fmla="*/ 12 w 508"/>
              <a:gd name="T33" fmla="*/ 495 h 508"/>
              <a:gd name="T34" fmla="*/ 18 w 508"/>
              <a:gd name="T35" fmla="*/ 500 h 508"/>
              <a:gd name="T36" fmla="*/ 24 w 508"/>
              <a:gd name="T37" fmla="*/ 504 h 508"/>
              <a:gd name="T38" fmla="*/ 32 w 508"/>
              <a:gd name="T39" fmla="*/ 507 h 508"/>
              <a:gd name="T40" fmla="*/ 40 w 508"/>
              <a:gd name="T41" fmla="*/ 508 h 508"/>
              <a:gd name="T42" fmla="*/ 468 w 508"/>
              <a:gd name="T43" fmla="*/ 508 h 508"/>
              <a:gd name="T44" fmla="*/ 468 w 508"/>
              <a:gd name="T45" fmla="*/ 508 h 508"/>
              <a:gd name="T46" fmla="*/ 475 w 508"/>
              <a:gd name="T47" fmla="*/ 507 h 508"/>
              <a:gd name="T48" fmla="*/ 483 w 508"/>
              <a:gd name="T49" fmla="*/ 504 h 508"/>
              <a:gd name="T50" fmla="*/ 490 w 508"/>
              <a:gd name="T51" fmla="*/ 500 h 508"/>
              <a:gd name="T52" fmla="*/ 495 w 508"/>
              <a:gd name="T53" fmla="*/ 495 h 508"/>
              <a:gd name="T54" fmla="*/ 500 w 508"/>
              <a:gd name="T55" fmla="*/ 490 h 508"/>
              <a:gd name="T56" fmla="*/ 504 w 508"/>
              <a:gd name="T57" fmla="*/ 483 h 508"/>
              <a:gd name="T58" fmla="*/ 507 w 508"/>
              <a:gd name="T59" fmla="*/ 475 h 508"/>
              <a:gd name="T60" fmla="*/ 508 w 508"/>
              <a:gd name="T61" fmla="*/ 468 h 508"/>
              <a:gd name="T62" fmla="*/ 508 w 508"/>
              <a:gd name="T63" fmla="*/ 40 h 508"/>
              <a:gd name="T64" fmla="*/ 508 w 508"/>
              <a:gd name="T65" fmla="*/ 40 h 508"/>
              <a:gd name="T66" fmla="*/ 507 w 508"/>
              <a:gd name="T67" fmla="*/ 32 h 508"/>
              <a:gd name="T68" fmla="*/ 504 w 508"/>
              <a:gd name="T69" fmla="*/ 24 h 508"/>
              <a:gd name="T70" fmla="*/ 500 w 508"/>
              <a:gd name="T71" fmla="*/ 18 h 508"/>
              <a:gd name="T72" fmla="*/ 495 w 508"/>
              <a:gd name="T73" fmla="*/ 12 h 508"/>
              <a:gd name="T74" fmla="*/ 490 w 508"/>
              <a:gd name="T75" fmla="*/ 7 h 508"/>
              <a:gd name="T76" fmla="*/ 483 w 508"/>
              <a:gd name="T77" fmla="*/ 3 h 508"/>
              <a:gd name="T78" fmla="*/ 475 w 508"/>
              <a:gd name="T79" fmla="*/ 0 h 508"/>
              <a:gd name="T80" fmla="*/ 468 w 508"/>
              <a:gd name="T81" fmla="*/ 0 h 508"/>
              <a:gd name="T82" fmla="*/ 468 w 508"/>
              <a:gd name="T83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08" h="508">
                <a:moveTo>
                  <a:pt x="468" y="0"/>
                </a:moveTo>
                <a:lnTo>
                  <a:pt x="40" y="0"/>
                </a:lnTo>
                <a:lnTo>
                  <a:pt x="40" y="0"/>
                </a:lnTo>
                <a:lnTo>
                  <a:pt x="32" y="0"/>
                </a:lnTo>
                <a:lnTo>
                  <a:pt x="24" y="3"/>
                </a:lnTo>
                <a:lnTo>
                  <a:pt x="18" y="7"/>
                </a:lnTo>
                <a:lnTo>
                  <a:pt x="12" y="12"/>
                </a:lnTo>
                <a:lnTo>
                  <a:pt x="7" y="18"/>
                </a:lnTo>
                <a:lnTo>
                  <a:pt x="3" y="24"/>
                </a:lnTo>
                <a:lnTo>
                  <a:pt x="0" y="32"/>
                </a:lnTo>
                <a:lnTo>
                  <a:pt x="0" y="40"/>
                </a:lnTo>
                <a:lnTo>
                  <a:pt x="0" y="468"/>
                </a:lnTo>
                <a:lnTo>
                  <a:pt x="0" y="468"/>
                </a:lnTo>
                <a:lnTo>
                  <a:pt x="0" y="475"/>
                </a:lnTo>
                <a:lnTo>
                  <a:pt x="3" y="483"/>
                </a:lnTo>
                <a:lnTo>
                  <a:pt x="7" y="490"/>
                </a:lnTo>
                <a:lnTo>
                  <a:pt x="12" y="495"/>
                </a:lnTo>
                <a:lnTo>
                  <a:pt x="18" y="500"/>
                </a:lnTo>
                <a:lnTo>
                  <a:pt x="24" y="504"/>
                </a:lnTo>
                <a:lnTo>
                  <a:pt x="32" y="507"/>
                </a:lnTo>
                <a:lnTo>
                  <a:pt x="40" y="508"/>
                </a:lnTo>
                <a:lnTo>
                  <a:pt x="468" y="508"/>
                </a:lnTo>
                <a:lnTo>
                  <a:pt x="468" y="508"/>
                </a:lnTo>
                <a:lnTo>
                  <a:pt x="475" y="507"/>
                </a:lnTo>
                <a:lnTo>
                  <a:pt x="483" y="504"/>
                </a:lnTo>
                <a:lnTo>
                  <a:pt x="490" y="500"/>
                </a:lnTo>
                <a:lnTo>
                  <a:pt x="495" y="495"/>
                </a:lnTo>
                <a:lnTo>
                  <a:pt x="500" y="490"/>
                </a:lnTo>
                <a:lnTo>
                  <a:pt x="504" y="483"/>
                </a:lnTo>
                <a:lnTo>
                  <a:pt x="507" y="475"/>
                </a:lnTo>
                <a:lnTo>
                  <a:pt x="508" y="468"/>
                </a:lnTo>
                <a:lnTo>
                  <a:pt x="508" y="40"/>
                </a:lnTo>
                <a:lnTo>
                  <a:pt x="508" y="40"/>
                </a:lnTo>
                <a:lnTo>
                  <a:pt x="507" y="32"/>
                </a:lnTo>
                <a:lnTo>
                  <a:pt x="504" y="24"/>
                </a:lnTo>
                <a:lnTo>
                  <a:pt x="500" y="18"/>
                </a:lnTo>
                <a:lnTo>
                  <a:pt x="495" y="12"/>
                </a:lnTo>
                <a:lnTo>
                  <a:pt x="490" y="7"/>
                </a:lnTo>
                <a:lnTo>
                  <a:pt x="483" y="3"/>
                </a:lnTo>
                <a:lnTo>
                  <a:pt x="475" y="0"/>
                </a:lnTo>
                <a:lnTo>
                  <a:pt x="468" y="0"/>
                </a:lnTo>
                <a:lnTo>
                  <a:pt x="4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32" name="Rectangle 9"/>
          <p:cNvSpPr>
            <a:spLocks noChangeArrowheads="1"/>
          </p:cNvSpPr>
          <p:nvPr/>
        </p:nvSpPr>
        <p:spPr bwMode="auto">
          <a:xfrm>
            <a:off x="3051354" y="3906556"/>
            <a:ext cx="109537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40" name="Freeform 19"/>
          <p:cNvSpPr>
            <a:spLocks/>
          </p:cNvSpPr>
          <p:nvPr/>
        </p:nvSpPr>
        <p:spPr bwMode="auto">
          <a:xfrm>
            <a:off x="3689465" y="2250440"/>
            <a:ext cx="661987" cy="719138"/>
          </a:xfrm>
          <a:custGeom>
            <a:avLst/>
            <a:gdLst>
              <a:gd name="T0" fmla="*/ 904 w 1251"/>
              <a:gd name="T1" fmla="*/ 988 h 1359"/>
              <a:gd name="T2" fmla="*/ 965 w 1251"/>
              <a:gd name="T3" fmla="*/ 946 h 1359"/>
              <a:gd name="T4" fmla="*/ 1032 w 1251"/>
              <a:gd name="T5" fmla="*/ 877 h 1359"/>
              <a:gd name="T6" fmla="*/ 1081 w 1251"/>
              <a:gd name="T7" fmla="*/ 794 h 1359"/>
              <a:gd name="T8" fmla="*/ 1111 w 1251"/>
              <a:gd name="T9" fmla="*/ 702 h 1359"/>
              <a:gd name="T10" fmla="*/ 1134 w 1251"/>
              <a:gd name="T11" fmla="*/ 649 h 1359"/>
              <a:gd name="T12" fmla="*/ 1159 w 1251"/>
              <a:gd name="T13" fmla="*/ 582 h 1359"/>
              <a:gd name="T14" fmla="*/ 1163 w 1251"/>
              <a:gd name="T15" fmla="*/ 452 h 1359"/>
              <a:gd name="T16" fmla="*/ 1149 w 1251"/>
              <a:gd name="T17" fmla="*/ 394 h 1359"/>
              <a:gd name="T18" fmla="*/ 1110 w 1251"/>
              <a:gd name="T19" fmla="*/ 358 h 1359"/>
              <a:gd name="T20" fmla="*/ 1090 w 1251"/>
              <a:gd name="T21" fmla="*/ 283 h 1359"/>
              <a:gd name="T22" fmla="*/ 1013 w 1251"/>
              <a:gd name="T23" fmla="*/ 154 h 1359"/>
              <a:gd name="T24" fmla="*/ 900 w 1251"/>
              <a:gd name="T25" fmla="*/ 59 h 1359"/>
              <a:gd name="T26" fmla="*/ 759 w 1251"/>
              <a:gd name="T27" fmla="*/ 7 h 1359"/>
              <a:gd name="T28" fmla="*/ 679 w 1251"/>
              <a:gd name="T29" fmla="*/ 0 h 1359"/>
              <a:gd name="T30" fmla="*/ 593 w 1251"/>
              <a:gd name="T31" fmla="*/ 9 h 1359"/>
              <a:gd name="T32" fmla="*/ 511 w 1251"/>
              <a:gd name="T33" fmla="*/ 35 h 1359"/>
              <a:gd name="T34" fmla="*/ 435 w 1251"/>
              <a:gd name="T35" fmla="*/ 75 h 1359"/>
              <a:gd name="T36" fmla="*/ 367 w 1251"/>
              <a:gd name="T37" fmla="*/ 131 h 1359"/>
              <a:gd name="T38" fmla="*/ 132 w 1251"/>
              <a:gd name="T39" fmla="*/ 170 h 1359"/>
              <a:gd name="T40" fmla="*/ 144 w 1251"/>
              <a:gd name="T41" fmla="*/ 232 h 1359"/>
              <a:gd name="T42" fmla="*/ 171 w 1251"/>
              <a:gd name="T43" fmla="*/ 286 h 1359"/>
              <a:gd name="T44" fmla="*/ 212 w 1251"/>
              <a:gd name="T45" fmla="*/ 332 h 1359"/>
              <a:gd name="T46" fmla="*/ 248 w 1251"/>
              <a:gd name="T47" fmla="*/ 360 h 1359"/>
              <a:gd name="T48" fmla="*/ 210 w 1251"/>
              <a:gd name="T49" fmla="*/ 394 h 1359"/>
              <a:gd name="T50" fmla="*/ 150 w 1251"/>
              <a:gd name="T51" fmla="*/ 400 h 1359"/>
              <a:gd name="T52" fmla="*/ 115 w 1251"/>
              <a:gd name="T53" fmla="*/ 434 h 1359"/>
              <a:gd name="T54" fmla="*/ 109 w 1251"/>
              <a:gd name="T55" fmla="*/ 485 h 1359"/>
              <a:gd name="T56" fmla="*/ 66 w 1251"/>
              <a:gd name="T57" fmla="*/ 499 h 1359"/>
              <a:gd name="T58" fmla="*/ 32 w 1251"/>
              <a:gd name="T59" fmla="*/ 528 h 1359"/>
              <a:gd name="T60" fmla="*/ 9 w 1251"/>
              <a:gd name="T61" fmla="*/ 568 h 1359"/>
              <a:gd name="T62" fmla="*/ 0 w 1251"/>
              <a:gd name="T63" fmla="*/ 614 h 1359"/>
              <a:gd name="T64" fmla="*/ 3 w 1251"/>
              <a:gd name="T65" fmla="*/ 815 h 1359"/>
              <a:gd name="T66" fmla="*/ 23 w 1251"/>
              <a:gd name="T67" fmla="*/ 863 h 1359"/>
              <a:gd name="T68" fmla="*/ 58 w 1251"/>
              <a:gd name="T69" fmla="*/ 897 h 1359"/>
              <a:gd name="T70" fmla="*/ 105 w 1251"/>
              <a:gd name="T71" fmla="*/ 918 h 1359"/>
              <a:gd name="T72" fmla="*/ 154 w 1251"/>
              <a:gd name="T73" fmla="*/ 920 h 1359"/>
              <a:gd name="T74" fmla="*/ 187 w 1251"/>
              <a:gd name="T75" fmla="*/ 928 h 1359"/>
              <a:gd name="T76" fmla="*/ 235 w 1251"/>
              <a:gd name="T77" fmla="*/ 974 h 1359"/>
              <a:gd name="T78" fmla="*/ 242 w 1251"/>
              <a:gd name="T79" fmla="*/ 1008 h 1359"/>
              <a:gd name="T80" fmla="*/ 213 w 1251"/>
              <a:gd name="T81" fmla="*/ 1163 h 1359"/>
              <a:gd name="T82" fmla="*/ 166 w 1251"/>
              <a:gd name="T83" fmla="*/ 1199 h 1359"/>
              <a:gd name="T84" fmla="*/ 131 w 1251"/>
              <a:gd name="T85" fmla="*/ 1247 h 1359"/>
              <a:gd name="T86" fmla="*/ 112 w 1251"/>
              <a:gd name="T87" fmla="*/ 1306 h 1359"/>
              <a:gd name="T88" fmla="*/ 154 w 1251"/>
              <a:gd name="T89" fmla="*/ 1359 h 1359"/>
              <a:gd name="T90" fmla="*/ 160 w 1251"/>
              <a:gd name="T91" fmla="*/ 1293 h 1359"/>
              <a:gd name="T92" fmla="*/ 206 w 1251"/>
              <a:gd name="T93" fmla="*/ 1222 h 1359"/>
              <a:gd name="T94" fmla="*/ 285 w 1251"/>
              <a:gd name="T95" fmla="*/ 1359 h 1359"/>
              <a:gd name="T96" fmla="*/ 307 w 1251"/>
              <a:gd name="T97" fmla="*/ 1184 h 1359"/>
              <a:gd name="T98" fmla="*/ 1052 w 1251"/>
              <a:gd name="T99" fmla="*/ 1184 h 1359"/>
              <a:gd name="T100" fmla="*/ 1098 w 1251"/>
              <a:gd name="T101" fmla="*/ 1191 h 1359"/>
              <a:gd name="T102" fmla="*/ 1150 w 1251"/>
              <a:gd name="T103" fmla="*/ 1218 h 1359"/>
              <a:gd name="T104" fmla="*/ 1188 w 1251"/>
              <a:gd name="T105" fmla="*/ 1264 h 1359"/>
              <a:gd name="T106" fmla="*/ 1206 w 1251"/>
              <a:gd name="T107" fmla="*/ 1322 h 1359"/>
              <a:gd name="T108" fmla="*/ 1251 w 1251"/>
              <a:gd name="T109" fmla="*/ 1337 h 1359"/>
              <a:gd name="T110" fmla="*/ 1241 w 1251"/>
              <a:gd name="T111" fmla="*/ 1278 h 1359"/>
              <a:gd name="T112" fmla="*/ 1205 w 1251"/>
              <a:gd name="T113" fmla="*/ 1211 h 1359"/>
              <a:gd name="T114" fmla="*/ 1147 w 1251"/>
              <a:gd name="T115" fmla="*/ 1163 h 1359"/>
              <a:gd name="T116" fmla="*/ 1072 w 1251"/>
              <a:gd name="T117" fmla="*/ 1140 h 1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51" h="1359">
                <a:moveTo>
                  <a:pt x="1052" y="1139"/>
                </a:moveTo>
                <a:lnTo>
                  <a:pt x="900" y="1139"/>
                </a:lnTo>
                <a:lnTo>
                  <a:pt x="900" y="991"/>
                </a:lnTo>
                <a:lnTo>
                  <a:pt x="904" y="988"/>
                </a:lnTo>
                <a:lnTo>
                  <a:pt x="904" y="988"/>
                </a:lnTo>
                <a:lnTo>
                  <a:pt x="926" y="975"/>
                </a:lnTo>
                <a:lnTo>
                  <a:pt x="946" y="962"/>
                </a:lnTo>
                <a:lnTo>
                  <a:pt x="965" y="946"/>
                </a:lnTo>
                <a:lnTo>
                  <a:pt x="983" y="930"/>
                </a:lnTo>
                <a:lnTo>
                  <a:pt x="1001" y="913"/>
                </a:lnTo>
                <a:lnTo>
                  <a:pt x="1016" y="896"/>
                </a:lnTo>
                <a:lnTo>
                  <a:pt x="1032" y="877"/>
                </a:lnTo>
                <a:lnTo>
                  <a:pt x="1047" y="857"/>
                </a:lnTo>
                <a:lnTo>
                  <a:pt x="1060" y="837"/>
                </a:lnTo>
                <a:lnTo>
                  <a:pt x="1071" y="815"/>
                </a:lnTo>
                <a:lnTo>
                  <a:pt x="1081" y="794"/>
                </a:lnTo>
                <a:lnTo>
                  <a:pt x="1091" y="771"/>
                </a:lnTo>
                <a:lnTo>
                  <a:pt x="1098" y="749"/>
                </a:lnTo>
                <a:lnTo>
                  <a:pt x="1106" y="725"/>
                </a:lnTo>
                <a:lnTo>
                  <a:pt x="1111" y="702"/>
                </a:lnTo>
                <a:lnTo>
                  <a:pt x="1114" y="677"/>
                </a:lnTo>
                <a:lnTo>
                  <a:pt x="1114" y="677"/>
                </a:lnTo>
                <a:lnTo>
                  <a:pt x="1126" y="663"/>
                </a:lnTo>
                <a:lnTo>
                  <a:pt x="1134" y="649"/>
                </a:lnTo>
                <a:lnTo>
                  <a:pt x="1143" y="633"/>
                </a:lnTo>
                <a:lnTo>
                  <a:pt x="1150" y="617"/>
                </a:lnTo>
                <a:lnTo>
                  <a:pt x="1156" y="600"/>
                </a:lnTo>
                <a:lnTo>
                  <a:pt x="1159" y="582"/>
                </a:lnTo>
                <a:lnTo>
                  <a:pt x="1162" y="564"/>
                </a:lnTo>
                <a:lnTo>
                  <a:pt x="1163" y="545"/>
                </a:lnTo>
                <a:lnTo>
                  <a:pt x="1163" y="452"/>
                </a:lnTo>
                <a:lnTo>
                  <a:pt x="1163" y="452"/>
                </a:lnTo>
                <a:lnTo>
                  <a:pt x="1162" y="436"/>
                </a:lnTo>
                <a:lnTo>
                  <a:pt x="1159" y="421"/>
                </a:lnTo>
                <a:lnTo>
                  <a:pt x="1155" y="407"/>
                </a:lnTo>
                <a:lnTo>
                  <a:pt x="1149" y="394"/>
                </a:lnTo>
                <a:lnTo>
                  <a:pt x="1142" y="384"/>
                </a:lnTo>
                <a:lnTo>
                  <a:pt x="1132" y="374"/>
                </a:lnTo>
                <a:lnTo>
                  <a:pt x="1121" y="365"/>
                </a:lnTo>
                <a:lnTo>
                  <a:pt x="1110" y="358"/>
                </a:lnTo>
                <a:lnTo>
                  <a:pt x="1110" y="358"/>
                </a:lnTo>
                <a:lnTo>
                  <a:pt x="1107" y="339"/>
                </a:lnTo>
                <a:lnTo>
                  <a:pt x="1101" y="321"/>
                </a:lnTo>
                <a:lnTo>
                  <a:pt x="1090" y="283"/>
                </a:lnTo>
                <a:lnTo>
                  <a:pt x="1075" y="249"/>
                </a:lnTo>
                <a:lnTo>
                  <a:pt x="1057" y="214"/>
                </a:lnTo>
                <a:lnTo>
                  <a:pt x="1037" y="183"/>
                </a:lnTo>
                <a:lnTo>
                  <a:pt x="1013" y="154"/>
                </a:lnTo>
                <a:lnTo>
                  <a:pt x="989" y="127"/>
                </a:lnTo>
                <a:lnTo>
                  <a:pt x="962" y="101"/>
                </a:lnTo>
                <a:lnTo>
                  <a:pt x="931" y="79"/>
                </a:lnTo>
                <a:lnTo>
                  <a:pt x="900" y="59"/>
                </a:lnTo>
                <a:lnTo>
                  <a:pt x="867" y="42"/>
                </a:lnTo>
                <a:lnTo>
                  <a:pt x="832" y="27"/>
                </a:lnTo>
                <a:lnTo>
                  <a:pt x="796" y="16"/>
                </a:lnTo>
                <a:lnTo>
                  <a:pt x="759" y="7"/>
                </a:lnTo>
                <a:lnTo>
                  <a:pt x="720" y="1"/>
                </a:lnTo>
                <a:lnTo>
                  <a:pt x="700" y="0"/>
                </a:lnTo>
                <a:lnTo>
                  <a:pt x="679" y="0"/>
                </a:lnTo>
                <a:lnTo>
                  <a:pt x="679" y="0"/>
                </a:lnTo>
                <a:lnTo>
                  <a:pt x="658" y="0"/>
                </a:lnTo>
                <a:lnTo>
                  <a:pt x="636" y="3"/>
                </a:lnTo>
                <a:lnTo>
                  <a:pt x="615" y="4"/>
                </a:lnTo>
                <a:lnTo>
                  <a:pt x="593" y="9"/>
                </a:lnTo>
                <a:lnTo>
                  <a:pt x="572" y="13"/>
                </a:lnTo>
                <a:lnTo>
                  <a:pt x="551" y="19"/>
                </a:lnTo>
                <a:lnTo>
                  <a:pt x="530" y="26"/>
                </a:lnTo>
                <a:lnTo>
                  <a:pt x="511" y="35"/>
                </a:lnTo>
                <a:lnTo>
                  <a:pt x="491" y="43"/>
                </a:lnTo>
                <a:lnTo>
                  <a:pt x="472" y="53"/>
                </a:lnTo>
                <a:lnTo>
                  <a:pt x="453" y="63"/>
                </a:lnTo>
                <a:lnTo>
                  <a:pt x="435" y="75"/>
                </a:lnTo>
                <a:lnTo>
                  <a:pt x="417" y="88"/>
                </a:lnTo>
                <a:lnTo>
                  <a:pt x="400" y="102"/>
                </a:lnTo>
                <a:lnTo>
                  <a:pt x="383" y="116"/>
                </a:lnTo>
                <a:lnTo>
                  <a:pt x="367" y="131"/>
                </a:lnTo>
                <a:lnTo>
                  <a:pt x="131" y="131"/>
                </a:lnTo>
                <a:lnTo>
                  <a:pt x="131" y="154"/>
                </a:lnTo>
                <a:lnTo>
                  <a:pt x="131" y="154"/>
                </a:lnTo>
                <a:lnTo>
                  <a:pt x="132" y="170"/>
                </a:lnTo>
                <a:lnTo>
                  <a:pt x="134" y="186"/>
                </a:lnTo>
                <a:lnTo>
                  <a:pt x="137" y="201"/>
                </a:lnTo>
                <a:lnTo>
                  <a:pt x="140" y="216"/>
                </a:lnTo>
                <a:lnTo>
                  <a:pt x="144" y="232"/>
                </a:lnTo>
                <a:lnTo>
                  <a:pt x="150" y="246"/>
                </a:lnTo>
                <a:lnTo>
                  <a:pt x="157" y="260"/>
                </a:lnTo>
                <a:lnTo>
                  <a:pt x="164" y="273"/>
                </a:lnTo>
                <a:lnTo>
                  <a:pt x="171" y="286"/>
                </a:lnTo>
                <a:lnTo>
                  <a:pt x="180" y="299"/>
                </a:lnTo>
                <a:lnTo>
                  <a:pt x="190" y="311"/>
                </a:lnTo>
                <a:lnTo>
                  <a:pt x="200" y="322"/>
                </a:lnTo>
                <a:lnTo>
                  <a:pt x="212" y="332"/>
                </a:lnTo>
                <a:lnTo>
                  <a:pt x="223" y="342"/>
                </a:lnTo>
                <a:lnTo>
                  <a:pt x="235" y="351"/>
                </a:lnTo>
                <a:lnTo>
                  <a:pt x="248" y="360"/>
                </a:lnTo>
                <a:lnTo>
                  <a:pt x="248" y="360"/>
                </a:lnTo>
                <a:lnTo>
                  <a:pt x="236" y="365"/>
                </a:lnTo>
                <a:lnTo>
                  <a:pt x="226" y="374"/>
                </a:lnTo>
                <a:lnTo>
                  <a:pt x="217" y="384"/>
                </a:lnTo>
                <a:lnTo>
                  <a:pt x="210" y="394"/>
                </a:lnTo>
                <a:lnTo>
                  <a:pt x="176" y="394"/>
                </a:lnTo>
                <a:lnTo>
                  <a:pt x="176" y="394"/>
                </a:lnTo>
                <a:lnTo>
                  <a:pt x="163" y="395"/>
                </a:lnTo>
                <a:lnTo>
                  <a:pt x="150" y="400"/>
                </a:lnTo>
                <a:lnTo>
                  <a:pt x="138" y="406"/>
                </a:lnTo>
                <a:lnTo>
                  <a:pt x="130" y="414"/>
                </a:lnTo>
                <a:lnTo>
                  <a:pt x="121" y="423"/>
                </a:lnTo>
                <a:lnTo>
                  <a:pt x="115" y="434"/>
                </a:lnTo>
                <a:lnTo>
                  <a:pt x="111" y="447"/>
                </a:lnTo>
                <a:lnTo>
                  <a:pt x="109" y="460"/>
                </a:lnTo>
                <a:lnTo>
                  <a:pt x="109" y="485"/>
                </a:lnTo>
                <a:lnTo>
                  <a:pt x="109" y="485"/>
                </a:lnTo>
                <a:lnTo>
                  <a:pt x="98" y="486"/>
                </a:lnTo>
                <a:lnTo>
                  <a:pt x="88" y="490"/>
                </a:lnTo>
                <a:lnTo>
                  <a:pt x="76" y="495"/>
                </a:lnTo>
                <a:lnTo>
                  <a:pt x="66" y="499"/>
                </a:lnTo>
                <a:lnTo>
                  <a:pt x="56" y="506"/>
                </a:lnTo>
                <a:lnTo>
                  <a:pt x="48" y="512"/>
                </a:lnTo>
                <a:lnTo>
                  <a:pt x="39" y="521"/>
                </a:lnTo>
                <a:lnTo>
                  <a:pt x="32" y="528"/>
                </a:lnTo>
                <a:lnTo>
                  <a:pt x="24" y="538"/>
                </a:lnTo>
                <a:lnTo>
                  <a:pt x="19" y="546"/>
                </a:lnTo>
                <a:lnTo>
                  <a:pt x="13" y="557"/>
                </a:lnTo>
                <a:lnTo>
                  <a:pt x="9" y="568"/>
                </a:lnTo>
                <a:lnTo>
                  <a:pt x="4" y="578"/>
                </a:lnTo>
                <a:lnTo>
                  <a:pt x="3" y="590"/>
                </a:lnTo>
                <a:lnTo>
                  <a:pt x="0" y="601"/>
                </a:lnTo>
                <a:lnTo>
                  <a:pt x="0" y="614"/>
                </a:lnTo>
                <a:lnTo>
                  <a:pt x="0" y="790"/>
                </a:lnTo>
                <a:lnTo>
                  <a:pt x="0" y="790"/>
                </a:lnTo>
                <a:lnTo>
                  <a:pt x="0" y="802"/>
                </a:lnTo>
                <a:lnTo>
                  <a:pt x="3" y="815"/>
                </a:lnTo>
                <a:lnTo>
                  <a:pt x="6" y="828"/>
                </a:lnTo>
                <a:lnTo>
                  <a:pt x="10" y="840"/>
                </a:lnTo>
                <a:lnTo>
                  <a:pt x="16" y="851"/>
                </a:lnTo>
                <a:lnTo>
                  <a:pt x="23" y="863"/>
                </a:lnTo>
                <a:lnTo>
                  <a:pt x="30" y="873"/>
                </a:lnTo>
                <a:lnTo>
                  <a:pt x="39" y="882"/>
                </a:lnTo>
                <a:lnTo>
                  <a:pt x="48" y="890"/>
                </a:lnTo>
                <a:lnTo>
                  <a:pt x="58" y="897"/>
                </a:lnTo>
                <a:lnTo>
                  <a:pt x="69" y="905"/>
                </a:lnTo>
                <a:lnTo>
                  <a:pt x="81" y="910"/>
                </a:lnTo>
                <a:lnTo>
                  <a:pt x="92" y="915"/>
                </a:lnTo>
                <a:lnTo>
                  <a:pt x="105" y="918"/>
                </a:lnTo>
                <a:lnTo>
                  <a:pt x="118" y="920"/>
                </a:lnTo>
                <a:lnTo>
                  <a:pt x="131" y="920"/>
                </a:lnTo>
                <a:lnTo>
                  <a:pt x="154" y="920"/>
                </a:lnTo>
                <a:lnTo>
                  <a:pt x="154" y="920"/>
                </a:lnTo>
                <a:lnTo>
                  <a:pt x="163" y="920"/>
                </a:lnTo>
                <a:lnTo>
                  <a:pt x="171" y="922"/>
                </a:lnTo>
                <a:lnTo>
                  <a:pt x="180" y="925"/>
                </a:lnTo>
                <a:lnTo>
                  <a:pt x="187" y="928"/>
                </a:lnTo>
                <a:lnTo>
                  <a:pt x="203" y="935"/>
                </a:lnTo>
                <a:lnTo>
                  <a:pt x="216" y="946"/>
                </a:lnTo>
                <a:lnTo>
                  <a:pt x="226" y="959"/>
                </a:lnTo>
                <a:lnTo>
                  <a:pt x="235" y="974"/>
                </a:lnTo>
                <a:lnTo>
                  <a:pt x="238" y="982"/>
                </a:lnTo>
                <a:lnTo>
                  <a:pt x="239" y="991"/>
                </a:lnTo>
                <a:lnTo>
                  <a:pt x="240" y="999"/>
                </a:lnTo>
                <a:lnTo>
                  <a:pt x="242" y="1008"/>
                </a:lnTo>
                <a:lnTo>
                  <a:pt x="242" y="1150"/>
                </a:lnTo>
                <a:lnTo>
                  <a:pt x="242" y="1150"/>
                </a:lnTo>
                <a:lnTo>
                  <a:pt x="227" y="1156"/>
                </a:lnTo>
                <a:lnTo>
                  <a:pt x="213" y="1163"/>
                </a:lnTo>
                <a:lnTo>
                  <a:pt x="200" y="1171"/>
                </a:lnTo>
                <a:lnTo>
                  <a:pt x="189" y="1179"/>
                </a:lnTo>
                <a:lnTo>
                  <a:pt x="177" y="1189"/>
                </a:lnTo>
                <a:lnTo>
                  <a:pt x="166" y="1199"/>
                </a:lnTo>
                <a:lnTo>
                  <a:pt x="155" y="1211"/>
                </a:lnTo>
                <a:lnTo>
                  <a:pt x="147" y="1222"/>
                </a:lnTo>
                <a:lnTo>
                  <a:pt x="138" y="1234"/>
                </a:lnTo>
                <a:lnTo>
                  <a:pt x="131" y="1247"/>
                </a:lnTo>
                <a:lnTo>
                  <a:pt x="125" y="1261"/>
                </a:lnTo>
                <a:lnTo>
                  <a:pt x="119" y="1276"/>
                </a:lnTo>
                <a:lnTo>
                  <a:pt x="115" y="1290"/>
                </a:lnTo>
                <a:lnTo>
                  <a:pt x="112" y="1306"/>
                </a:lnTo>
                <a:lnTo>
                  <a:pt x="111" y="1320"/>
                </a:lnTo>
                <a:lnTo>
                  <a:pt x="109" y="1337"/>
                </a:lnTo>
                <a:lnTo>
                  <a:pt x="109" y="1359"/>
                </a:lnTo>
                <a:lnTo>
                  <a:pt x="154" y="1359"/>
                </a:lnTo>
                <a:lnTo>
                  <a:pt x="154" y="1337"/>
                </a:lnTo>
                <a:lnTo>
                  <a:pt x="154" y="1337"/>
                </a:lnTo>
                <a:lnTo>
                  <a:pt x="155" y="1314"/>
                </a:lnTo>
                <a:lnTo>
                  <a:pt x="160" y="1293"/>
                </a:lnTo>
                <a:lnTo>
                  <a:pt x="167" y="1273"/>
                </a:lnTo>
                <a:lnTo>
                  <a:pt x="179" y="1254"/>
                </a:lnTo>
                <a:lnTo>
                  <a:pt x="191" y="1237"/>
                </a:lnTo>
                <a:lnTo>
                  <a:pt x="206" y="1222"/>
                </a:lnTo>
                <a:lnTo>
                  <a:pt x="223" y="1209"/>
                </a:lnTo>
                <a:lnTo>
                  <a:pt x="242" y="1198"/>
                </a:lnTo>
                <a:lnTo>
                  <a:pt x="242" y="1359"/>
                </a:lnTo>
                <a:lnTo>
                  <a:pt x="285" y="1359"/>
                </a:lnTo>
                <a:lnTo>
                  <a:pt x="285" y="1185"/>
                </a:lnTo>
                <a:lnTo>
                  <a:pt x="285" y="1185"/>
                </a:lnTo>
                <a:lnTo>
                  <a:pt x="297" y="1184"/>
                </a:lnTo>
                <a:lnTo>
                  <a:pt x="307" y="1184"/>
                </a:lnTo>
                <a:lnTo>
                  <a:pt x="475" y="1184"/>
                </a:lnTo>
                <a:lnTo>
                  <a:pt x="679" y="1343"/>
                </a:lnTo>
                <a:lnTo>
                  <a:pt x="885" y="1184"/>
                </a:lnTo>
                <a:lnTo>
                  <a:pt x="1052" y="1184"/>
                </a:lnTo>
                <a:lnTo>
                  <a:pt x="1052" y="1184"/>
                </a:lnTo>
                <a:lnTo>
                  <a:pt x="1068" y="1184"/>
                </a:lnTo>
                <a:lnTo>
                  <a:pt x="1084" y="1186"/>
                </a:lnTo>
                <a:lnTo>
                  <a:pt x="1098" y="1191"/>
                </a:lnTo>
                <a:lnTo>
                  <a:pt x="1113" y="1195"/>
                </a:lnTo>
                <a:lnTo>
                  <a:pt x="1126" y="1202"/>
                </a:lnTo>
                <a:lnTo>
                  <a:pt x="1139" y="1209"/>
                </a:lnTo>
                <a:lnTo>
                  <a:pt x="1150" y="1218"/>
                </a:lnTo>
                <a:lnTo>
                  <a:pt x="1162" y="1228"/>
                </a:lnTo>
                <a:lnTo>
                  <a:pt x="1172" y="1240"/>
                </a:lnTo>
                <a:lnTo>
                  <a:pt x="1180" y="1251"/>
                </a:lnTo>
                <a:lnTo>
                  <a:pt x="1188" y="1264"/>
                </a:lnTo>
                <a:lnTo>
                  <a:pt x="1195" y="1277"/>
                </a:lnTo>
                <a:lnTo>
                  <a:pt x="1199" y="1291"/>
                </a:lnTo>
                <a:lnTo>
                  <a:pt x="1203" y="1306"/>
                </a:lnTo>
                <a:lnTo>
                  <a:pt x="1206" y="1322"/>
                </a:lnTo>
                <a:lnTo>
                  <a:pt x="1206" y="1337"/>
                </a:lnTo>
                <a:lnTo>
                  <a:pt x="1206" y="1359"/>
                </a:lnTo>
                <a:lnTo>
                  <a:pt x="1251" y="1359"/>
                </a:lnTo>
                <a:lnTo>
                  <a:pt x="1251" y="1337"/>
                </a:lnTo>
                <a:lnTo>
                  <a:pt x="1251" y="1337"/>
                </a:lnTo>
                <a:lnTo>
                  <a:pt x="1250" y="1317"/>
                </a:lnTo>
                <a:lnTo>
                  <a:pt x="1247" y="1297"/>
                </a:lnTo>
                <a:lnTo>
                  <a:pt x="1241" y="1278"/>
                </a:lnTo>
                <a:lnTo>
                  <a:pt x="1235" y="1260"/>
                </a:lnTo>
                <a:lnTo>
                  <a:pt x="1227" y="1243"/>
                </a:lnTo>
                <a:lnTo>
                  <a:pt x="1216" y="1227"/>
                </a:lnTo>
                <a:lnTo>
                  <a:pt x="1205" y="1211"/>
                </a:lnTo>
                <a:lnTo>
                  <a:pt x="1192" y="1198"/>
                </a:lnTo>
                <a:lnTo>
                  <a:pt x="1179" y="1185"/>
                </a:lnTo>
                <a:lnTo>
                  <a:pt x="1163" y="1173"/>
                </a:lnTo>
                <a:lnTo>
                  <a:pt x="1147" y="1163"/>
                </a:lnTo>
                <a:lnTo>
                  <a:pt x="1130" y="1155"/>
                </a:lnTo>
                <a:lnTo>
                  <a:pt x="1111" y="1149"/>
                </a:lnTo>
                <a:lnTo>
                  <a:pt x="1093" y="1143"/>
                </a:lnTo>
                <a:lnTo>
                  <a:pt x="1072" y="1140"/>
                </a:lnTo>
                <a:lnTo>
                  <a:pt x="1052" y="1139"/>
                </a:lnTo>
                <a:lnTo>
                  <a:pt x="1052" y="11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215" name="Group 214"/>
          <p:cNvGrpSpPr/>
          <p:nvPr/>
        </p:nvGrpSpPr>
        <p:grpSpPr>
          <a:xfrm>
            <a:off x="6507897" y="2610981"/>
            <a:ext cx="1080000" cy="931188"/>
            <a:chOff x="6600261" y="2335213"/>
            <a:chExt cx="1080000" cy="931188"/>
          </a:xfrm>
        </p:grpSpPr>
        <p:sp>
          <p:nvSpPr>
            <p:cNvPr id="49" name="TextBox 48"/>
            <p:cNvSpPr txBox="1"/>
            <p:nvPr/>
          </p:nvSpPr>
          <p:spPr>
            <a:xfrm>
              <a:off x="6600261" y="3008638"/>
              <a:ext cx="1080000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3D printers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79" name="Group 178"/>
            <p:cNvGrpSpPr/>
            <p:nvPr/>
          </p:nvGrpSpPr>
          <p:grpSpPr>
            <a:xfrm>
              <a:off x="6810855" y="2335213"/>
              <a:ext cx="658812" cy="657225"/>
              <a:chOff x="6810855" y="2335213"/>
              <a:chExt cx="658812" cy="657225"/>
            </a:xfrm>
          </p:grpSpPr>
          <p:sp>
            <p:nvSpPr>
              <p:cNvPr id="1064" name="AutoShape 44"/>
              <p:cNvSpPr>
                <a:spLocks noChangeAspect="1" noChangeArrowheads="1" noTextEdit="1"/>
              </p:cNvSpPr>
              <p:nvPr/>
            </p:nvSpPr>
            <p:spPr bwMode="auto">
              <a:xfrm>
                <a:off x="6810855" y="2335213"/>
                <a:ext cx="658812" cy="657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65" name="Freeform 46"/>
              <p:cNvSpPr>
                <a:spLocks noEditPoints="1"/>
              </p:cNvSpPr>
              <p:nvPr/>
            </p:nvSpPr>
            <p:spPr bwMode="auto">
              <a:xfrm>
                <a:off x="6810855" y="2335213"/>
                <a:ext cx="658812" cy="657225"/>
              </a:xfrm>
              <a:custGeom>
                <a:avLst/>
                <a:gdLst>
                  <a:gd name="T0" fmla="*/ 1660 w 1660"/>
                  <a:gd name="T1" fmla="*/ 0 h 1656"/>
                  <a:gd name="T2" fmla="*/ 0 w 1660"/>
                  <a:gd name="T3" fmla="*/ 359 h 1656"/>
                  <a:gd name="T4" fmla="*/ 103 w 1660"/>
                  <a:gd name="T5" fmla="*/ 1297 h 1656"/>
                  <a:gd name="T6" fmla="*/ 0 w 1660"/>
                  <a:gd name="T7" fmla="*/ 1656 h 1656"/>
                  <a:gd name="T8" fmla="*/ 1660 w 1660"/>
                  <a:gd name="T9" fmla="*/ 1297 h 1656"/>
                  <a:gd name="T10" fmla="*/ 1557 w 1660"/>
                  <a:gd name="T11" fmla="*/ 359 h 1656"/>
                  <a:gd name="T12" fmla="*/ 1609 w 1660"/>
                  <a:gd name="T13" fmla="*/ 1349 h 1656"/>
                  <a:gd name="T14" fmla="*/ 51 w 1660"/>
                  <a:gd name="T15" fmla="*/ 1605 h 1656"/>
                  <a:gd name="T16" fmla="*/ 1609 w 1660"/>
                  <a:gd name="T17" fmla="*/ 1349 h 1656"/>
                  <a:gd name="T18" fmla="*/ 308 w 1660"/>
                  <a:gd name="T19" fmla="*/ 359 h 1656"/>
                  <a:gd name="T20" fmla="*/ 667 w 1660"/>
                  <a:gd name="T21" fmla="*/ 598 h 1656"/>
                  <a:gd name="T22" fmla="*/ 736 w 1660"/>
                  <a:gd name="T23" fmla="*/ 768 h 1656"/>
                  <a:gd name="T24" fmla="*/ 924 w 1660"/>
                  <a:gd name="T25" fmla="*/ 598 h 1656"/>
                  <a:gd name="T26" fmla="*/ 993 w 1660"/>
                  <a:gd name="T27" fmla="*/ 359 h 1656"/>
                  <a:gd name="T28" fmla="*/ 1352 w 1660"/>
                  <a:gd name="T29" fmla="*/ 1084 h 1656"/>
                  <a:gd name="T30" fmla="*/ 1403 w 1660"/>
                  <a:gd name="T31" fmla="*/ 359 h 1656"/>
                  <a:gd name="T32" fmla="*/ 1506 w 1660"/>
                  <a:gd name="T33" fmla="*/ 1297 h 1656"/>
                  <a:gd name="T34" fmla="*/ 1403 w 1660"/>
                  <a:gd name="T35" fmla="*/ 1161 h 1656"/>
                  <a:gd name="T36" fmla="*/ 1112 w 1660"/>
                  <a:gd name="T37" fmla="*/ 888 h 1656"/>
                  <a:gd name="T38" fmla="*/ 548 w 1660"/>
                  <a:gd name="T39" fmla="*/ 1161 h 1656"/>
                  <a:gd name="T40" fmla="*/ 257 w 1660"/>
                  <a:gd name="T41" fmla="*/ 1297 h 1656"/>
                  <a:gd name="T42" fmla="*/ 154 w 1660"/>
                  <a:gd name="T43" fmla="*/ 359 h 1656"/>
                  <a:gd name="T44" fmla="*/ 257 w 1660"/>
                  <a:gd name="T45" fmla="*/ 1084 h 1656"/>
                  <a:gd name="T46" fmla="*/ 719 w 1660"/>
                  <a:gd name="T47" fmla="*/ 546 h 1656"/>
                  <a:gd name="T48" fmla="*/ 941 w 1660"/>
                  <a:gd name="T49" fmla="*/ 359 h 1656"/>
                  <a:gd name="T50" fmla="*/ 719 w 1660"/>
                  <a:gd name="T51" fmla="*/ 546 h 1656"/>
                  <a:gd name="T52" fmla="*/ 873 w 1660"/>
                  <a:gd name="T53" fmla="*/ 717 h 1656"/>
                  <a:gd name="T54" fmla="*/ 787 w 1660"/>
                  <a:gd name="T55" fmla="*/ 598 h 1656"/>
                  <a:gd name="T56" fmla="*/ 616 w 1660"/>
                  <a:gd name="T57" fmla="*/ 307 h 1656"/>
                  <a:gd name="T58" fmla="*/ 1044 w 1660"/>
                  <a:gd name="T59" fmla="*/ 188 h 1656"/>
                  <a:gd name="T60" fmla="*/ 616 w 1660"/>
                  <a:gd name="T61" fmla="*/ 307 h 1656"/>
                  <a:gd name="T62" fmla="*/ 599 w 1660"/>
                  <a:gd name="T63" fmla="*/ 939 h 1656"/>
                  <a:gd name="T64" fmla="*/ 1061 w 1660"/>
                  <a:gd name="T65" fmla="*/ 1161 h 1656"/>
                  <a:gd name="T66" fmla="*/ 599 w 1660"/>
                  <a:gd name="T67" fmla="*/ 1041 h 1656"/>
                  <a:gd name="T68" fmla="*/ 813 w 1660"/>
                  <a:gd name="T69" fmla="*/ 990 h 1656"/>
                  <a:gd name="T70" fmla="*/ 1352 w 1660"/>
                  <a:gd name="T71" fmla="*/ 1212 h 1656"/>
                  <a:gd name="T72" fmla="*/ 308 w 1660"/>
                  <a:gd name="T73" fmla="*/ 1297 h 1656"/>
                  <a:gd name="T74" fmla="*/ 1352 w 1660"/>
                  <a:gd name="T75" fmla="*/ 1212 h 1656"/>
                  <a:gd name="T76" fmla="*/ 1095 w 1660"/>
                  <a:gd name="T77" fmla="*/ 137 h 1656"/>
                  <a:gd name="T78" fmla="*/ 565 w 1660"/>
                  <a:gd name="T79" fmla="*/ 307 h 1656"/>
                  <a:gd name="T80" fmla="*/ 51 w 1660"/>
                  <a:gd name="T81" fmla="*/ 51 h 1656"/>
                  <a:gd name="T82" fmla="*/ 1609 w 1660"/>
                  <a:gd name="T83" fmla="*/ 307 h 1656"/>
                  <a:gd name="T84" fmla="*/ 1095 w 1660"/>
                  <a:gd name="T85" fmla="*/ 307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60" h="1656">
                    <a:moveTo>
                      <a:pt x="1660" y="359"/>
                    </a:moveTo>
                    <a:lnTo>
                      <a:pt x="1660" y="0"/>
                    </a:lnTo>
                    <a:lnTo>
                      <a:pt x="0" y="0"/>
                    </a:lnTo>
                    <a:lnTo>
                      <a:pt x="0" y="359"/>
                    </a:lnTo>
                    <a:lnTo>
                      <a:pt x="103" y="359"/>
                    </a:lnTo>
                    <a:lnTo>
                      <a:pt x="103" y="1297"/>
                    </a:lnTo>
                    <a:lnTo>
                      <a:pt x="0" y="1297"/>
                    </a:lnTo>
                    <a:lnTo>
                      <a:pt x="0" y="1656"/>
                    </a:lnTo>
                    <a:lnTo>
                      <a:pt x="1660" y="1656"/>
                    </a:lnTo>
                    <a:lnTo>
                      <a:pt x="1660" y="1297"/>
                    </a:lnTo>
                    <a:lnTo>
                      <a:pt x="1557" y="1297"/>
                    </a:lnTo>
                    <a:lnTo>
                      <a:pt x="1557" y="359"/>
                    </a:lnTo>
                    <a:lnTo>
                      <a:pt x="1660" y="359"/>
                    </a:lnTo>
                    <a:close/>
                    <a:moveTo>
                      <a:pt x="1609" y="1349"/>
                    </a:moveTo>
                    <a:lnTo>
                      <a:pt x="1609" y="1605"/>
                    </a:lnTo>
                    <a:lnTo>
                      <a:pt x="51" y="1605"/>
                    </a:lnTo>
                    <a:lnTo>
                      <a:pt x="51" y="1349"/>
                    </a:lnTo>
                    <a:lnTo>
                      <a:pt x="1609" y="1349"/>
                    </a:lnTo>
                    <a:close/>
                    <a:moveTo>
                      <a:pt x="308" y="1084"/>
                    </a:moveTo>
                    <a:lnTo>
                      <a:pt x="308" y="359"/>
                    </a:lnTo>
                    <a:lnTo>
                      <a:pt x="667" y="359"/>
                    </a:lnTo>
                    <a:lnTo>
                      <a:pt x="667" y="598"/>
                    </a:lnTo>
                    <a:lnTo>
                      <a:pt x="736" y="598"/>
                    </a:lnTo>
                    <a:lnTo>
                      <a:pt x="736" y="768"/>
                    </a:lnTo>
                    <a:lnTo>
                      <a:pt x="924" y="768"/>
                    </a:lnTo>
                    <a:lnTo>
                      <a:pt x="924" y="598"/>
                    </a:lnTo>
                    <a:lnTo>
                      <a:pt x="993" y="598"/>
                    </a:lnTo>
                    <a:lnTo>
                      <a:pt x="993" y="359"/>
                    </a:lnTo>
                    <a:lnTo>
                      <a:pt x="1352" y="359"/>
                    </a:lnTo>
                    <a:lnTo>
                      <a:pt x="1352" y="1084"/>
                    </a:lnTo>
                    <a:lnTo>
                      <a:pt x="1403" y="1084"/>
                    </a:lnTo>
                    <a:lnTo>
                      <a:pt x="1403" y="359"/>
                    </a:lnTo>
                    <a:lnTo>
                      <a:pt x="1506" y="359"/>
                    </a:lnTo>
                    <a:lnTo>
                      <a:pt x="1506" y="1297"/>
                    </a:lnTo>
                    <a:lnTo>
                      <a:pt x="1403" y="1297"/>
                    </a:lnTo>
                    <a:lnTo>
                      <a:pt x="1403" y="1161"/>
                    </a:lnTo>
                    <a:lnTo>
                      <a:pt x="1112" y="1161"/>
                    </a:lnTo>
                    <a:lnTo>
                      <a:pt x="1112" y="888"/>
                    </a:lnTo>
                    <a:lnTo>
                      <a:pt x="548" y="888"/>
                    </a:lnTo>
                    <a:lnTo>
                      <a:pt x="548" y="1161"/>
                    </a:lnTo>
                    <a:lnTo>
                      <a:pt x="257" y="1161"/>
                    </a:lnTo>
                    <a:lnTo>
                      <a:pt x="257" y="1297"/>
                    </a:lnTo>
                    <a:lnTo>
                      <a:pt x="154" y="1297"/>
                    </a:lnTo>
                    <a:lnTo>
                      <a:pt x="154" y="359"/>
                    </a:lnTo>
                    <a:lnTo>
                      <a:pt x="257" y="359"/>
                    </a:lnTo>
                    <a:lnTo>
                      <a:pt x="257" y="1084"/>
                    </a:lnTo>
                    <a:lnTo>
                      <a:pt x="308" y="1084"/>
                    </a:lnTo>
                    <a:close/>
                    <a:moveTo>
                      <a:pt x="719" y="546"/>
                    </a:moveTo>
                    <a:lnTo>
                      <a:pt x="719" y="359"/>
                    </a:lnTo>
                    <a:lnTo>
                      <a:pt x="941" y="359"/>
                    </a:lnTo>
                    <a:lnTo>
                      <a:pt x="941" y="546"/>
                    </a:lnTo>
                    <a:lnTo>
                      <a:pt x="719" y="546"/>
                    </a:lnTo>
                    <a:close/>
                    <a:moveTo>
                      <a:pt x="873" y="598"/>
                    </a:moveTo>
                    <a:lnTo>
                      <a:pt x="873" y="717"/>
                    </a:lnTo>
                    <a:lnTo>
                      <a:pt x="787" y="717"/>
                    </a:lnTo>
                    <a:lnTo>
                      <a:pt x="787" y="598"/>
                    </a:lnTo>
                    <a:lnTo>
                      <a:pt x="873" y="598"/>
                    </a:lnTo>
                    <a:close/>
                    <a:moveTo>
                      <a:pt x="616" y="307"/>
                    </a:moveTo>
                    <a:lnTo>
                      <a:pt x="616" y="188"/>
                    </a:lnTo>
                    <a:lnTo>
                      <a:pt x="1044" y="188"/>
                    </a:lnTo>
                    <a:lnTo>
                      <a:pt x="1044" y="307"/>
                    </a:lnTo>
                    <a:lnTo>
                      <a:pt x="616" y="307"/>
                    </a:lnTo>
                    <a:close/>
                    <a:moveTo>
                      <a:pt x="599" y="990"/>
                    </a:moveTo>
                    <a:lnTo>
                      <a:pt x="599" y="939"/>
                    </a:lnTo>
                    <a:lnTo>
                      <a:pt x="1061" y="939"/>
                    </a:lnTo>
                    <a:lnTo>
                      <a:pt x="1061" y="1161"/>
                    </a:lnTo>
                    <a:lnTo>
                      <a:pt x="599" y="1161"/>
                    </a:lnTo>
                    <a:lnTo>
                      <a:pt x="599" y="1041"/>
                    </a:lnTo>
                    <a:lnTo>
                      <a:pt x="813" y="1041"/>
                    </a:lnTo>
                    <a:lnTo>
                      <a:pt x="813" y="990"/>
                    </a:lnTo>
                    <a:lnTo>
                      <a:pt x="599" y="990"/>
                    </a:lnTo>
                    <a:close/>
                    <a:moveTo>
                      <a:pt x="1352" y="1212"/>
                    </a:moveTo>
                    <a:lnTo>
                      <a:pt x="1352" y="1297"/>
                    </a:lnTo>
                    <a:lnTo>
                      <a:pt x="308" y="1297"/>
                    </a:lnTo>
                    <a:lnTo>
                      <a:pt x="308" y="1212"/>
                    </a:lnTo>
                    <a:lnTo>
                      <a:pt x="1352" y="1212"/>
                    </a:lnTo>
                    <a:close/>
                    <a:moveTo>
                      <a:pt x="1095" y="307"/>
                    </a:moveTo>
                    <a:lnTo>
                      <a:pt x="1095" y="137"/>
                    </a:lnTo>
                    <a:lnTo>
                      <a:pt x="565" y="137"/>
                    </a:lnTo>
                    <a:lnTo>
                      <a:pt x="565" y="307"/>
                    </a:lnTo>
                    <a:lnTo>
                      <a:pt x="51" y="307"/>
                    </a:lnTo>
                    <a:lnTo>
                      <a:pt x="51" y="51"/>
                    </a:lnTo>
                    <a:lnTo>
                      <a:pt x="1609" y="51"/>
                    </a:lnTo>
                    <a:lnTo>
                      <a:pt x="1609" y="307"/>
                    </a:lnTo>
                    <a:lnTo>
                      <a:pt x="1095" y="307"/>
                    </a:lnTo>
                    <a:close/>
                    <a:moveTo>
                      <a:pt x="1095" y="307"/>
                    </a:moveTo>
                    <a:lnTo>
                      <a:pt x="1095" y="307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66" name="Freeform 47"/>
              <p:cNvSpPr>
                <a:spLocks/>
              </p:cNvSpPr>
              <p:nvPr/>
            </p:nvSpPr>
            <p:spPr bwMode="auto">
              <a:xfrm>
                <a:off x="6810855" y="2335213"/>
                <a:ext cx="658812" cy="657225"/>
              </a:xfrm>
              <a:custGeom>
                <a:avLst/>
                <a:gdLst>
                  <a:gd name="T0" fmla="*/ 1660 w 1660"/>
                  <a:gd name="T1" fmla="*/ 359 h 1656"/>
                  <a:gd name="T2" fmla="*/ 1660 w 1660"/>
                  <a:gd name="T3" fmla="*/ 0 h 1656"/>
                  <a:gd name="T4" fmla="*/ 0 w 1660"/>
                  <a:gd name="T5" fmla="*/ 0 h 1656"/>
                  <a:gd name="T6" fmla="*/ 0 w 1660"/>
                  <a:gd name="T7" fmla="*/ 359 h 1656"/>
                  <a:gd name="T8" fmla="*/ 103 w 1660"/>
                  <a:gd name="T9" fmla="*/ 359 h 1656"/>
                  <a:gd name="T10" fmla="*/ 103 w 1660"/>
                  <a:gd name="T11" fmla="*/ 1297 h 1656"/>
                  <a:gd name="T12" fmla="*/ 0 w 1660"/>
                  <a:gd name="T13" fmla="*/ 1297 h 1656"/>
                  <a:gd name="T14" fmla="*/ 0 w 1660"/>
                  <a:gd name="T15" fmla="*/ 1656 h 1656"/>
                  <a:gd name="T16" fmla="*/ 1660 w 1660"/>
                  <a:gd name="T17" fmla="*/ 1656 h 1656"/>
                  <a:gd name="T18" fmla="*/ 1660 w 1660"/>
                  <a:gd name="T19" fmla="*/ 1297 h 1656"/>
                  <a:gd name="T20" fmla="*/ 1557 w 1660"/>
                  <a:gd name="T21" fmla="*/ 1297 h 1656"/>
                  <a:gd name="T22" fmla="*/ 1557 w 1660"/>
                  <a:gd name="T23" fmla="*/ 359 h 1656"/>
                  <a:gd name="T24" fmla="*/ 1660 w 1660"/>
                  <a:gd name="T25" fmla="*/ 3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60" h="1656">
                    <a:moveTo>
                      <a:pt x="1660" y="359"/>
                    </a:moveTo>
                    <a:lnTo>
                      <a:pt x="1660" y="0"/>
                    </a:lnTo>
                    <a:lnTo>
                      <a:pt x="0" y="0"/>
                    </a:lnTo>
                    <a:lnTo>
                      <a:pt x="0" y="359"/>
                    </a:lnTo>
                    <a:lnTo>
                      <a:pt x="103" y="359"/>
                    </a:lnTo>
                    <a:lnTo>
                      <a:pt x="103" y="1297"/>
                    </a:lnTo>
                    <a:lnTo>
                      <a:pt x="0" y="1297"/>
                    </a:lnTo>
                    <a:lnTo>
                      <a:pt x="0" y="1656"/>
                    </a:lnTo>
                    <a:lnTo>
                      <a:pt x="1660" y="1656"/>
                    </a:lnTo>
                    <a:lnTo>
                      <a:pt x="1660" y="1297"/>
                    </a:lnTo>
                    <a:lnTo>
                      <a:pt x="1557" y="1297"/>
                    </a:lnTo>
                    <a:lnTo>
                      <a:pt x="1557" y="359"/>
                    </a:lnTo>
                    <a:lnTo>
                      <a:pt x="1660" y="35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67" name="Rectangle 48"/>
              <p:cNvSpPr>
                <a:spLocks noChangeArrowheads="1"/>
              </p:cNvSpPr>
              <p:nvPr/>
            </p:nvSpPr>
            <p:spPr bwMode="auto">
              <a:xfrm>
                <a:off x="6831492" y="2870201"/>
                <a:ext cx="617537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68" name="Freeform 49"/>
              <p:cNvSpPr>
                <a:spLocks/>
              </p:cNvSpPr>
              <p:nvPr/>
            </p:nvSpPr>
            <p:spPr bwMode="auto">
              <a:xfrm>
                <a:off x="6872767" y="2478088"/>
                <a:ext cx="534987" cy="371475"/>
              </a:xfrm>
              <a:custGeom>
                <a:avLst/>
                <a:gdLst>
                  <a:gd name="T0" fmla="*/ 154 w 1352"/>
                  <a:gd name="T1" fmla="*/ 725 h 938"/>
                  <a:gd name="T2" fmla="*/ 154 w 1352"/>
                  <a:gd name="T3" fmla="*/ 0 h 938"/>
                  <a:gd name="T4" fmla="*/ 513 w 1352"/>
                  <a:gd name="T5" fmla="*/ 0 h 938"/>
                  <a:gd name="T6" fmla="*/ 513 w 1352"/>
                  <a:gd name="T7" fmla="*/ 239 h 938"/>
                  <a:gd name="T8" fmla="*/ 582 w 1352"/>
                  <a:gd name="T9" fmla="*/ 239 h 938"/>
                  <a:gd name="T10" fmla="*/ 582 w 1352"/>
                  <a:gd name="T11" fmla="*/ 409 h 938"/>
                  <a:gd name="T12" fmla="*/ 770 w 1352"/>
                  <a:gd name="T13" fmla="*/ 409 h 938"/>
                  <a:gd name="T14" fmla="*/ 770 w 1352"/>
                  <a:gd name="T15" fmla="*/ 239 h 938"/>
                  <a:gd name="T16" fmla="*/ 839 w 1352"/>
                  <a:gd name="T17" fmla="*/ 239 h 938"/>
                  <a:gd name="T18" fmla="*/ 839 w 1352"/>
                  <a:gd name="T19" fmla="*/ 0 h 938"/>
                  <a:gd name="T20" fmla="*/ 1198 w 1352"/>
                  <a:gd name="T21" fmla="*/ 0 h 938"/>
                  <a:gd name="T22" fmla="*/ 1198 w 1352"/>
                  <a:gd name="T23" fmla="*/ 725 h 938"/>
                  <a:gd name="T24" fmla="*/ 1249 w 1352"/>
                  <a:gd name="T25" fmla="*/ 725 h 938"/>
                  <a:gd name="T26" fmla="*/ 1249 w 1352"/>
                  <a:gd name="T27" fmla="*/ 0 h 938"/>
                  <a:gd name="T28" fmla="*/ 1352 w 1352"/>
                  <a:gd name="T29" fmla="*/ 0 h 938"/>
                  <a:gd name="T30" fmla="*/ 1352 w 1352"/>
                  <a:gd name="T31" fmla="*/ 938 h 938"/>
                  <a:gd name="T32" fmla="*/ 1249 w 1352"/>
                  <a:gd name="T33" fmla="*/ 938 h 938"/>
                  <a:gd name="T34" fmla="*/ 1249 w 1352"/>
                  <a:gd name="T35" fmla="*/ 802 h 938"/>
                  <a:gd name="T36" fmla="*/ 958 w 1352"/>
                  <a:gd name="T37" fmla="*/ 802 h 938"/>
                  <a:gd name="T38" fmla="*/ 958 w 1352"/>
                  <a:gd name="T39" fmla="*/ 529 h 938"/>
                  <a:gd name="T40" fmla="*/ 394 w 1352"/>
                  <a:gd name="T41" fmla="*/ 529 h 938"/>
                  <a:gd name="T42" fmla="*/ 394 w 1352"/>
                  <a:gd name="T43" fmla="*/ 802 h 938"/>
                  <a:gd name="T44" fmla="*/ 103 w 1352"/>
                  <a:gd name="T45" fmla="*/ 802 h 938"/>
                  <a:gd name="T46" fmla="*/ 103 w 1352"/>
                  <a:gd name="T47" fmla="*/ 938 h 938"/>
                  <a:gd name="T48" fmla="*/ 0 w 1352"/>
                  <a:gd name="T49" fmla="*/ 938 h 938"/>
                  <a:gd name="T50" fmla="*/ 0 w 1352"/>
                  <a:gd name="T51" fmla="*/ 0 h 938"/>
                  <a:gd name="T52" fmla="*/ 103 w 1352"/>
                  <a:gd name="T53" fmla="*/ 0 h 938"/>
                  <a:gd name="T54" fmla="*/ 103 w 1352"/>
                  <a:gd name="T55" fmla="*/ 725 h 938"/>
                  <a:gd name="T56" fmla="*/ 154 w 1352"/>
                  <a:gd name="T57" fmla="*/ 725 h 9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52" h="938">
                    <a:moveTo>
                      <a:pt x="154" y="725"/>
                    </a:moveTo>
                    <a:lnTo>
                      <a:pt x="154" y="0"/>
                    </a:lnTo>
                    <a:lnTo>
                      <a:pt x="513" y="0"/>
                    </a:lnTo>
                    <a:lnTo>
                      <a:pt x="513" y="239"/>
                    </a:lnTo>
                    <a:lnTo>
                      <a:pt x="582" y="239"/>
                    </a:lnTo>
                    <a:lnTo>
                      <a:pt x="582" y="409"/>
                    </a:lnTo>
                    <a:lnTo>
                      <a:pt x="770" y="409"/>
                    </a:lnTo>
                    <a:lnTo>
                      <a:pt x="770" y="239"/>
                    </a:lnTo>
                    <a:lnTo>
                      <a:pt x="839" y="239"/>
                    </a:lnTo>
                    <a:lnTo>
                      <a:pt x="839" y="0"/>
                    </a:lnTo>
                    <a:lnTo>
                      <a:pt x="1198" y="0"/>
                    </a:lnTo>
                    <a:lnTo>
                      <a:pt x="1198" y="725"/>
                    </a:lnTo>
                    <a:lnTo>
                      <a:pt x="1249" y="725"/>
                    </a:lnTo>
                    <a:lnTo>
                      <a:pt x="1249" y="0"/>
                    </a:lnTo>
                    <a:lnTo>
                      <a:pt x="1352" y="0"/>
                    </a:lnTo>
                    <a:lnTo>
                      <a:pt x="1352" y="938"/>
                    </a:lnTo>
                    <a:lnTo>
                      <a:pt x="1249" y="938"/>
                    </a:lnTo>
                    <a:lnTo>
                      <a:pt x="1249" y="802"/>
                    </a:lnTo>
                    <a:lnTo>
                      <a:pt x="958" y="802"/>
                    </a:lnTo>
                    <a:lnTo>
                      <a:pt x="958" y="529"/>
                    </a:lnTo>
                    <a:lnTo>
                      <a:pt x="394" y="529"/>
                    </a:lnTo>
                    <a:lnTo>
                      <a:pt x="394" y="802"/>
                    </a:lnTo>
                    <a:lnTo>
                      <a:pt x="103" y="802"/>
                    </a:lnTo>
                    <a:lnTo>
                      <a:pt x="103" y="938"/>
                    </a:lnTo>
                    <a:lnTo>
                      <a:pt x="0" y="938"/>
                    </a:lnTo>
                    <a:lnTo>
                      <a:pt x="0" y="0"/>
                    </a:lnTo>
                    <a:lnTo>
                      <a:pt x="103" y="0"/>
                    </a:lnTo>
                    <a:lnTo>
                      <a:pt x="103" y="725"/>
                    </a:lnTo>
                    <a:lnTo>
                      <a:pt x="154" y="7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69" name="Rectangle 50"/>
              <p:cNvSpPr>
                <a:spLocks noChangeArrowheads="1"/>
              </p:cNvSpPr>
              <p:nvPr/>
            </p:nvSpPr>
            <p:spPr bwMode="auto">
              <a:xfrm>
                <a:off x="7096605" y="2478088"/>
                <a:ext cx="87312" cy="74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0" name="Rectangle 51"/>
              <p:cNvSpPr>
                <a:spLocks noChangeArrowheads="1"/>
              </p:cNvSpPr>
              <p:nvPr/>
            </p:nvSpPr>
            <p:spPr bwMode="auto">
              <a:xfrm>
                <a:off x="7123592" y="2571751"/>
                <a:ext cx="33337" cy="47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1" name="Rectangle 52"/>
              <p:cNvSpPr>
                <a:spLocks noChangeArrowheads="1"/>
              </p:cNvSpPr>
              <p:nvPr/>
            </p:nvSpPr>
            <p:spPr bwMode="auto">
              <a:xfrm>
                <a:off x="7055330" y="2409826"/>
                <a:ext cx="169862" cy="47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2" name="Freeform 53"/>
              <p:cNvSpPr>
                <a:spLocks/>
              </p:cNvSpPr>
              <p:nvPr/>
            </p:nvSpPr>
            <p:spPr bwMode="auto">
              <a:xfrm>
                <a:off x="7048980" y="2708276"/>
                <a:ext cx="182562" cy="87313"/>
              </a:xfrm>
              <a:custGeom>
                <a:avLst/>
                <a:gdLst>
                  <a:gd name="T0" fmla="*/ 0 w 462"/>
                  <a:gd name="T1" fmla="*/ 51 h 222"/>
                  <a:gd name="T2" fmla="*/ 0 w 462"/>
                  <a:gd name="T3" fmla="*/ 0 h 222"/>
                  <a:gd name="T4" fmla="*/ 462 w 462"/>
                  <a:gd name="T5" fmla="*/ 0 h 222"/>
                  <a:gd name="T6" fmla="*/ 462 w 462"/>
                  <a:gd name="T7" fmla="*/ 222 h 222"/>
                  <a:gd name="T8" fmla="*/ 0 w 462"/>
                  <a:gd name="T9" fmla="*/ 222 h 222"/>
                  <a:gd name="T10" fmla="*/ 0 w 462"/>
                  <a:gd name="T11" fmla="*/ 102 h 222"/>
                  <a:gd name="T12" fmla="*/ 214 w 462"/>
                  <a:gd name="T13" fmla="*/ 102 h 222"/>
                  <a:gd name="T14" fmla="*/ 214 w 462"/>
                  <a:gd name="T15" fmla="*/ 51 h 222"/>
                  <a:gd name="T16" fmla="*/ 0 w 462"/>
                  <a:gd name="T17" fmla="*/ 51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222">
                    <a:moveTo>
                      <a:pt x="0" y="51"/>
                    </a:moveTo>
                    <a:lnTo>
                      <a:pt x="0" y="0"/>
                    </a:lnTo>
                    <a:lnTo>
                      <a:pt x="462" y="0"/>
                    </a:lnTo>
                    <a:lnTo>
                      <a:pt x="462" y="222"/>
                    </a:lnTo>
                    <a:lnTo>
                      <a:pt x="0" y="222"/>
                    </a:lnTo>
                    <a:lnTo>
                      <a:pt x="0" y="102"/>
                    </a:lnTo>
                    <a:lnTo>
                      <a:pt x="214" y="102"/>
                    </a:lnTo>
                    <a:lnTo>
                      <a:pt x="214" y="51"/>
                    </a:lnTo>
                    <a:lnTo>
                      <a:pt x="0" y="5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3" name="Rectangle 54"/>
              <p:cNvSpPr>
                <a:spLocks noChangeArrowheads="1"/>
              </p:cNvSpPr>
              <p:nvPr/>
            </p:nvSpPr>
            <p:spPr bwMode="auto">
              <a:xfrm>
                <a:off x="6933092" y="2816226"/>
                <a:ext cx="414337" cy="33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4" name="Freeform 55"/>
              <p:cNvSpPr>
                <a:spLocks/>
              </p:cNvSpPr>
              <p:nvPr/>
            </p:nvSpPr>
            <p:spPr bwMode="auto">
              <a:xfrm>
                <a:off x="6831492" y="2355851"/>
                <a:ext cx="617537" cy="101600"/>
              </a:xfrm>
              <a:custGeom>
                <a:avLst/>
                <a:gdLst>
                  <a:gd name="T0" fmla="*/ 1044 w 1558"/>
                  <a:gd name="T1" fmla="*/ 256 h 256"/>
                  <a:gd name="T2" fmla="*/ 1044 w 1558"/>
                  <a:gd name="T3" fmla="*/ 86 h 256"/>
                  <a:gd name="T4" fmla="*/ 514 w 1558"/>
                  <a:gd name="T5" fmla="*/ 86 h 256"/>
                  <a:gd name="T6" fmla="*/ 514 w 1558"/>
                  <a:gd name="T7" fmla="*/ 256 h 256"/>
                  <a:gd name="T8" fmla="*/ 0 w 1558"/>
                  <a:gd name="T9" fmla="*/ 256 h 256"/>
                  <a:gd name="T10" fmla="*/ 0 w 1558"/>
                  <a:gd name="T11" fmla="*/ 0 h 256"/>
                  <a:gd name="T12" fmla="*/ 1558 w 1558"/>
                  <a:gd name="T13" fmla="*/ 0 h 256"/>
                  <a:gd name="T14" fmla="*/ 1558 w 1558"/>
                  <a:gd name="T15" fmla="*/ 256 h 256"/>
                  <a:gd name="T16" fmla="*/ 1044 w 1558"/>
                  <a:gd name="T17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8" h="256">
                    <a:moveTo>
                      <a:pt x="1044" y="256"/>
                    </a:moveTo>
                    <a:lnTo>
                      <a:pt x="1044" y="86"/>
                    </a:lnTo>
                    <a:lnTo>
                      <a:pt x="514" y="86"/>
                    </a:lnTo>
                    <a:lnTo>
                      <a:pt x="514" y="256"/>
                    </a:lnTo>
                    <a:lnTo>
                      <a:pt x="0" y="256"/>
                    </a:lnTo>
                    <a:lnTo>
                      <a:pt x="0" y="0"/>
                    </a:lnTo>
                    <a:lnTo>
                      <a:pt x="1558" y="0"/>
                    </a:lnTo>
                    <a:lnTo>
                      <a:pt x="1558" y="256"/>
                    </a:lnTo>
                    <a:lnTo>
                      <a:pt x="1044" y="2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5" name="Line 56"/>
              <p:cNvSpPr>
                <a:spLocks noChangeShapeType="1"/>
              </p:cNvSpPr>
              <p:nvPr/>
            </p:nvSpPr>
            <p:spPr bwMode="auto">
              <a:xfrm>
                <a:off x="7245830" y="245745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6" name="Rectangle 57"/>
              <p:cNvSpPr>
                <a:spLocks noChangeArrowheads="1"/>
              </p:cNvSpPr>
              <p:nvPr/>
            </p:nvSpPr>
            <p:spPr bwMode="auto">
              <a:xfrm>
                <a:off x="7350605" y="2395538"/>
                <a:ext cx="68262" cy="20638"/>
              </a:xfrm>
              <a:prstGeom prst="rect">
                <a:avLst/>
              </a:pr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7" name="Rectangle 58"/>
              <p:cNvSpPr>
                <a:spLocks noChangeArrowheads="1"/>
              </p:cNvSpPr>
              <p:nvPr/>
            </p:nvSpPr>
            <p:spPr bwMode="auto">
              <a:xfrm>
                <a:off x="6861655" y="2395538"/>
                <a:ext cx="68262" cy="20638"/>
              </a:xfrm>
              <a:prstGeom prst="rect">
                <a:avLst/>
              </a:pr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8" name="Rectangle 59"/>
              <p:cNvSpPr>
                <a:spLocks noChangeArrowheads="1"/>
              </p:cNvSpPr>
              <p:nvPr/>
            </p:nvSpPr>
            <p:spPr bwMode="auto">
              <a:xfrm>
                <a:off x="6956905" y="2395538"/>
                <a:ext cx="26987" cy="20638"/>
              </a:xfrm>
              <a:prstGeom prst="rect">
                <a:avLst/>
              </a:pr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9" name="Rectangle 60"/>
              <p:cNvSpPr>
                <a:spLocks noChangeArrowheads="1"/>
              </p:cNvSpPr>
              <p:nvPr/>
            </p:nvSpPr>
            <p:spPr bwMode="auto">
              <a:xfrm>
                <a:off x="7296630" y="2395538"/>
                <a:ext cx="26987" cy="20638"/>
              </a:xfrm>
              <a:prstGeom prst="rect">
                <a:avLst/>
              </a:pr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80" name="Rectangle 61"/>
              <p:cNvSpPr>
                <a:spLocks noChangeArrowheads="1"/>
              </p:cNvSpPr>
              <p:nvPr/>
            </p:nvSpPr>
            <p:spPr bwMode="auto">
              <a:xfrm>
                <a:off x="7064855" y="2905126"/>
                <a:ext cx="150812" cy="19050"/>
              </a:xfrm>
              <a:prstGeom prst="rect">
                <a:avLst/>
              </a:pr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81" name="Rectangle 62"/>
              <p:cNvSpPr>
                <a:spLocks noChangeArrowheads="1"/>
              </p:cNvSpPr>
              <p:nvPr/>
            </p:nvSpPr>
            <p:spPr bwMode="auto">
              <a:xfrm>
                <a:off x="7160105" y="2728913"/>
                <a:ext cx="26987" cy="19050"/>
              </a:xfrm>
              <a:prstGeom prst="rect">
                <a:avLst/>
              </a:pr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212" name="Group 211"/>
          <p:cNvGrpSpPr/>
          <p:nvPr/>
        </p:nvGrpSpPr>
        <p:grpSpPr>
          <a:xfrm>
            <a:off x="7168862" y="3699020"/>
            <a:ext cx="1476705" cy="730901"/>
            <a:chOff x="7168862" y="3699020"/>
            <a:chExt cx="1476705" cy="730901"/>
          </a:xfrm>
        </p:grpSpPr>
        <p:sp>
          <p:nvSpPr>
            <p:cNvPr id="55" name="TextBox 54"/>
            <p:cNvSpPr txBox="1"/>
            <p:nvPr/>
          </p:nvSpPr>
          <p:spPr>
            <a:xfrm>
              <a:off x="7168862" y="4172158"/>
              <a:ext cx="1476705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Cloud </a:t>
              </a:r>
              <a:r>
                <a:rPr lang="fr-FR" dirty="0" err="1" smtClean="0">
                  <a:solidFill>
                    <a:srgbClr val="646464"/>
                  </a:solidFill>
                </a:rPr>
                <a:t>computing</a:t>
              </a:r>
              <a:endParaRPr lang="fr-FR" dirty="0" smtClean="0">
                <a:solidFill>
                  <a:srgbClr val="646464"/>
                </a:solidFill>
              </a:endParaRPr>
            </a:p>
          </p:txBody>
        </p:sp>
        <p:grpSp>
          <p:nvGrpSpPr>
            <p:cNvPr id="1170" name="Group 1169"/>
            <p:cNvGrpSpPr/>
            <p:nvPr/>
          </p:nvGrpSpPr>
          <p:grpSpPr>
            <a:xfrm>
              <a:off x="7565902" y="3699020"/>
              <a:ext cx="563876" cy="447166"/>
              <a:chOff x="6798949" y="3681413"/>
              <a:chExt cx="682625" cy="541337"/>
            </a:xfrm>
          </p:grpSpPr>
          <p:sp>
            <p:nvSpPr>
              <p:cNvPr id="1084" name="Freeform 66"/>
              <p:cNvSpPr>
                <a:spLocks/>
              </p:cNvSpPr>
              <p:nvPr/>
            </p:nvSpPr>
            <p:spPr bwMode="auto">
              <a:xfrm>
                <a:off x="6798949" y="3681413"/>
                <a:ext cx="682625" cy="477837"/>
              </a:xfrm>
              <a:custGeom>
                <a:avLst/>
                <a:gdLst>
                  <a:gd name="T0" fmla="*/ 1675 w 2150"/>
                  <a:gd name="T1" fmla="*/ 418 h 1503"/>
                  <a:gd name="T2" fmla="*/ 1564 w 2150"/>
                  <a:gd name="T3" fmla="*/ 217 h 1503"/>
                  <a:gd name="T4" fmla="*/ 1388 w 2150"/>
                  <a:gd name="T5" fmla="*/ 73 h 1503"/>
                  <a:gd name="T6" fmla="*/ 1164 w 2150"/>
                  <a:gd name="T7" fmla="*/ 3 h 1503"/>
                  <a:gd name="T8" fmla="*/ 969 w 2150"/>
                  <a:gd name="T9" fmla="*/ 16 h 1503"/>
                  <a:gd name="T10" fmla="*/ 772 w 2150"/>
                  <a:gd name="T11" fmla="*/ 101 h 1503"/>
                  <a:gd name="T12" fmla="*/ 639 w 2150"/>
                  <a:gd name="T13" fmla="*/ 221 h 1503"/>
                  <a:gd name="T14" fmla="*/ 543 w 2150"/>
                  <a:gd name="T15" fmla="*/ 388 h 1503"/>
                  <a:gd name="T16" fmla="*/ 483 w 2150"/>
                  <a:gd name="T17" fmla="*/ 481 h 1503"/>
                  <a:gd name="T18" fmla="*/ 289 w 2150"/>
                  <a:gd name="T19" fmla="*/ 531 h 1503"/>
                  <a:gd name="T20" fmla="*/ 132 w 2150"/>
                  <a:gd name="T21" fmla="*/ 648 h 1503"/>
                  <a:gd name="T22" fmla="*/ 30 w 2150"/>
                  <a:gd name="T23" fmla="*/ 816 h 1503"/>
                  <a:gd name="T24" fmla="*/ 0 w 2150"/>
                  <a:gd name="T25" fmla="*/ 992 h 1503"/>
                  <a:gd name="T26" fmla="*/ 40 w 2150"/>
                  <a:gd name="T27" fmla="*/ 1191 h 1503"/>
                  <a:gd name="T28" fmla="*/ 149 w 2150"/>
                  <a:gd name="T29" fmla="*/ 1353 h 1503"/>
                  <a:gd name="T30" fmla="*/ 312 w 2150"/>
                  <a:gd name="T31" fmla="*/ 1463 h 1503"/>
                  <a:gd name="T32" fmla="*/ 509 w 2150"/>
                  <a:gd name="T33" fmla="*/ 1503 h 1503"/>
                  <a:gd name="T34" fmla="*/ 908 w 2150"/>
                  <a:gd name="T35" fmla="*/ 1475 h 1503"/>
                  <a:gd name="T36" fmla="*/ 891 w 2150"/>
                  <a:gd name="T37" fmla="*/ 1418 h 1503"/>
                  <a:gd name="T38" fmla="*/ 446 w 2150"/>
                  <a:gd name="T39" fmla="*/ 1406 h 1503"/>
                  <a:gd name="T40" fmla="*/ 293 w 2150"/>
                  <a:gd name="T41" fmla="*/ 1350 h 1503"/>
                  <a:gd name="T42" fmla="*/ 175 w 2150"/>
                  <a:gd name="T43" fmla="*/ 1242 h 1503"/>
                  <a:gd name="T44" fmla="*/ 105 w 2150"/>
                  <a:gd name="T45" fmla="*/ 1096 h 1503"/>
                  <a:gd name="T46" fmla="*/ 93 w 2150"/>
                  <a:gd name="T47" fmla="*/ 948 h 1503"/>
                  <a:gd name="T48" fmla="*/ 142 w 2150"/>
                  <a:gd name="T49" fmla="*/ 791 h 1503"/>
                  <a:gd name="T50" fmla="*/ 244 w 2150"/>
                  <a:gd name="T51" fmla="*/ 668 h 1503"/>
                  <a:gd name="T52" fmla="*/ 385 w 2150"/>
                  <a:gd name="T53" fmla="*/ 591 h 1503"/>
                  <a:gd name="T54" fmla="*/ 528 w 2150"/>
                  <a:gd name="T55" fmla="*/ 572 h 1503"/>
                  <a:gd name="T56" fmla="*/ 593 w 2150"/>
                  <a:gd name="T57" fmla="*/ 551 h 1503"/>
                  <a:gd name="T58" fmla="*/ 627 w 2150"/>
                  <a:gd name="T59" fmla="*/ 425 h 1503"/>
                  <a:gd name="T60" fmla="*/ 719 w 2150"/>
                  <a:gd name="T61" fmla="*/ 269 h 1503"/>
                  <a:gd name="T62" fmla="*/ 842 w 2150"/>
                  <a:gd name="T63" fmla="*/ 165 h 1503"/>
                  <a:gd name="T64" fmla="*/ 1012 w 2150"/>
                  <a:gd name="T65" fmla="*/ 101 h 1503"/>
                  <a:gd name="T66" fmla="*/ 1181 w 2150"/>
                  <a:gd name="T67" fmla="*/ 98 h 1503"/>
                  <a:gd name="T68" fmla="*/ 1368 w 2150"/>
                  <a:gd name="T69" fmla="*/ 166 h 1503"/>
                  <a:gd name="T70" fmla="*/ 1512 w 2150"/>
                  <a:gd name="T71" fmla="*/ 298 h 1503"/>
                  <a:gd name="T72" fmla="*/ 1597 w 2150"/>
                  <a:gd name="T73" fmla="*/ 476 h 1503"/>
                  <a:gd name="T74" fmla="*/ 1611 w 2150"/>
                  <a:gd name="T75" fmla="*/ 635 h 1503"/>
                  <a:gd name="T76" fmla="*/ 1632 w 2150"/>
                  <a:gd name="T77" fmla="*/ 683 h 1503"/>
                  <a:gd name="T78" fmla="*/ 1716 w 2150"/>
                  <a:gd name="T79" fmla="*/ 688 h 1503"/>
                  <a:gd name="T80" fmla="*/ 1854 w 2150"/>
                  <a:gd name="T81" fmla="*/ 724 h 1503"/>
                  <a:gd name="T82" fmla="*/ 1964 w 2150"/>
                  <a:gd name="T83" fmla="*/ 806 h 1503"/>
                  <a:gd name="T84" fmla="*/ 2037 w 2150"/>
                  <a:gd name="T85" fmla="*/ 925 h 1503"/>
                  <a:gd name="T86" fmla="*/ 2059 w 2150"/>
                  <a:gd name="T87" fmla="*/ 1050 h 1503"/>
                  <a:gd name="T88" fmla="*/ 2030 w 2150"/>
                  <a:gd name="T89" fmla="*/ 1190 h 1503"/>
                  <a:gd name="T90" fmla="*/ 1953 w 2150"/>
                  <a:gd name="T91" fmla="*/ 1305 h 1503"/>
                  <a:gd name="T92" fmla="*/ 1838 w 2150"/>
                  <a:gd name="T93" fmla="*/ 1383 h 1503"/>
                  <a:gd name="T94" fmla="*/ 1699 w 2150"/>
                  <a:gd name="T95" fmla="*/ 1411 h 1503"/>
                  <a:gd name="T96" fmla="*/ 1282 w 2150"/>
                  <a:gd name="T97" fmla="*/ 1439 h 1503"/>
                  <a:gd name="T98" fmla="*/ 1299 w 2150"/>
                  <a:gd name="T99" fmla="*/ 1495 h 1503"/>
                  <a:gd name="T100" fmla="*/ 1767 w 2150"/>
                  <a:gd name="T101" fmla="*/ 1497 h 1503"/>
                  <a:gd name="T102" fmla="*/ 1933 w 2150"/>
                  <a:gd name="T103" fmla="*/ 1437 h 1503"/>
                  <a:gd name="T104" fmla="*/ 2060 w 2150"/>
                  <a:gd name="T105" fmla="*/ 1320 h 1503"/>
                  <a:gd name="T106" fmla="*/ 2135 w 2150"/>
                  <a:gd name="T107" fmla="*/ 1162 h 1503"/>
                  <a:gd name="T108" fmla="*/ 2148 w 2150"/>
                  <a:gd name="T109" fmla="*/ 1003 h 1503"/>
                  <a:gd name="T110" fmla="*/ 2096 w 2150"/>
                  <a:gd name="T111" fmla="*/ 835 h 1503"/>
                  <a:gd name="T112" fmla="*/ 1988 w 2150"/>
                  <a:gd name="T113" fmla="*/ 702 h 1503"/>
                  <a:gd name="T114" fmla="*/ 1837 w 2150"/>
                  <a:gd name="T115" fmla="*/ 618 h 1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50" h="1503">
                    <a:moveTo>
                      <a:pt x="1705" y="595"/>
                    </a:moveTo>
                    <a:lnTo>
                      <a:pt x="1705" y="595"/>
                    </a:lnTo>
                    <a:lnTo>
                      <a:pt x="1704" y="565"/>
                    </a:lnTo>
                    <a:lnTo>
                      <a:pt x="1701" y="535"/>
                    </a:lnTo>
                    <a:lnTo>
                      <a:pt x="1696" y="505"/>
                    </a:lnTo>
                    <a:lnTo>
                      <a:pt x="1691" y="476"/>
                    </a:lnTo>
                    <a:lnTo>
                      <a:pt x="1684" y="447"/>
                    </a:lnTo>
                    <a:lnTo>
                      <a:pt x="1675" y="418"/>
                    </a:lnTo>
                    <a:lnTo>
                      <a:pt x="1666" y="391"/>
                    </a:lnTo>
                    <a:lnTo>
                      <a:pt x="1656" y="364"/>
                    </a:lnTo>
                    <a:lnTo>
                      <a:pt x="1643" y="337"/>
                    </a:lnTo>
                    <a:lnTo>
                      <a:pt x="1629" y="312"/>
                    </a:lnTo>
                    <a:lnTo>
                      <a:pt x="1615" y="287"/>
                    </a:lnTo>
                    <a:lnTo>
                      <a:pt x="1599" y="262"/>
                    </a:lnTo>
                    <a:lnTo>
                      <a:pt x="1582" y="239"/>
                    </a:lnTo>
                    <a:lnTo>
                      <a:pt x="1564" y="217"/>
                    </a:lnTo>
                    <a:lnTo>
                      <a:pt x="1545" y="195"/>
                    </a:lnTo>
                    <a:lnTo>
                      <a:pt x="1525" y="175"/>
                    </a:lnTo>
                    <a:lnTo>
                      <a:pt x="1504" y="155"/>
                    </a:lnTo>
                    <a:lnTo>
                      <a:pt x="1483" y="136"/>
                    </a:lnTo>
                    <a:lnTo>
                      <a:pt x="1460" y="119"/>
                    </a:lnTo>
                    <a:lnTo>
                      <a:pt x="1437" y="102"/>
                    </a:lnTo>
                    <a:lnTo>
                      <a:pt x="1413" y="86"/>
                    </a:lnTo>
                    <a:lnTo>
                      <a:pt x="1388" y="73"/>
                    </a:lnTo>
                    <a:lnTo>
                      <a:pt x="1362" y="59"/>
                    </a:lnTo>
                    <a:lnTo>
                      <a:pt x="1335" y="47"/>
                    </a:lnTo>
                    <a:lnTo>
                      <a:pt x="1308" y="37"/>
                    </a:lnTo>
                    <a:lnTo>
                      <a:pt x="1281" y="27"/>
                    </a:lnTo>
                    <a:lnTo>
                      <a:pt x="1252" y="19"/>
                    </a:lnTo>
                    <a:lnTo>
                      <a:pt x="1223" y="13"/>
                    </a:lnTo>
                    <a:lnTo>
                      <a:pt x="1194" y="7"/>
                    </a:lnTo>
                    <a:lnTo>
                      <a:pt x="1164" y="3"/>
                    </a:lnTo>
                    <a:lnTo>
                      <a:pt x="1134" y="1"/>
                    </a:lnTo>
                    <a:lnTo>
                      <a:pt x="1103" y="0"/>
                    </a:lnTo>
                    <a:lnTo>
                      <a:pt x="1103" y="0"/>
                    </a:lnTo>
                    <a:lnTo>
                      <a:pt x="1076" y="1"/>
                    </a:lnTo>
                    <a:lnTo>
                      <a:pt x="1049" y="3"/>
                    </a:lnTo>
                    <a:lnTo>
                      <a:pt x="1021" y="6"/>
                    </a:lnTo>
                    <a:lnTo>
                      <a:pt x="995" y="11"/>
                    </a:lnTo>
                    <a:lnTo>
                      <a:pt x="969" y="16"/>
                    </a:lnTo>
                    <a:lnTo>
                      <a:pt x="943" y="22"/>
                    </a:lnTo>
                    <a:lnTo>
                      <a:pt x="916" y="31"/>
                    </a:lnTo>
                    <a:lnTo>
                      <a:pt x="891" y="39"/>
                    </a:lnTo>
                    <a:lnTo>
                      <a:pt x="866" y="50"/>
                    </a:lnTo>
                    <a:lnTo>
                      <a:pt x="842" y="61"/>
                    </a:lnTo>
                    <a:lnTo>
                      <a:pt x="818" y="73"/>
                    </a:lnTo>
                    <a:lnTo>
                      <a:pt x="795" y="86"/>
                    </a:lnTo>
                    <a:lnTo>
                      <a:pt x="772" y="101"/>
                    </a:lnTo>
                    <a:lnTo>
                      <a:pt x="750" y="117"/>
                    </a:lnTo>
                    <a:lnTo>
                      <a:pt x="728" y="133"/>
                    </a:lnTo>
                    <a:lnTo>
                      <a:pt x="707" y="151"/>
                    </a:lnTo>
                    <a:lnTo>
                      <a:pt x="707" y="151"/>
                    </a:lnTo>
                    <a:lnTo>
                      <a:pt x="689" y="168"/>
                    </a:lnTo>
                    <a:lnTo>
                      <a:pt x="671" y="184"/>
                    </a:lnTo>
                    <a:lnTo>
                      <a:pt x="655" y="202"/>
                    </a:lnTo>
                    <a:lnTo>
                      <a:pt x="639" y="221"/>
                    </a:lnTo>
                    <a:lnTo>
                      <a:pt x="625" y="240"/>
                    </a:lnTo>
                    <a:lnTo>
                      <a:pt x="610" y="259"/>
                    </a:lnTo>
                    <a:lnTo>
                      <a:pt x="596" y="279"/>
                    </a:lnTo>
                    <a:lnTo>
                      <a:pt x="584" y="300"/>
                    </a:lnTo>
                    <a:lnTo>
                      <a:pt x="572" y="321"/>
                    </a:lnTo>
                    <a:lnTo>
                      <a:pt x="562" y="342"/>
                    </a:lnTo>
                    <a:lnTo>
                      <a:pt x="552" y="365"/>
                    </a:lnTo>
                    <a:lnTo>
                      <a:pt x="543" y="388"/>
                    </a:lnTo>
                    <a:lnTo>
                      <a:pt x="534" y="410"/>
                    </a:lnTo>
                    <a:lnTo>
                      <a:pt x="527" y="433"/>
                    </a:lnTo>
                    <a:lnTo>
                      <a:pt x="521" y="456"/>
                    </a:lnTo>
                    <a:lnTo>
                      <a:pt x="515" y="481"/>
                    </a:lnTo>
                    <a:lnTo>
                      <a:pt x="515" y="481"/>
                    </a:lnTo>
                    <a:lnTo>
                      <a:pt x="509" y="481"/>
                    </a:lnTo>
                    <a:lnTo>
                      <a:pt x="509" y="481"/>
                    </a:lnTo>
                    <a:lnTo>
                      <a:pt x="483" y="481"/>
                    </a:lnTo>
                    <a:lnTo>
                      <a:pt x="458" y="483"/>
                    </a:lnTo>
                    <a:lnTo>
                      <a:pt x="433" y="486"/>
                    </a:lnTo>
                    <a:lnTo>
                      <a:pt x="407" y="490"/>
                    </a:lnTo>
                    <a:lnTo>
                      <a:pt x="382" y="496"/>
                    </a:lnTo>
                    <a:lnTo>
                      <a:pt x="358" y="503"/>
                    </a:lnTo>
                    <a:lnTo>
                      <a:pt x="335" y="511"/>
                    </a:lnTo>
                    <a:lnTo>
                      <a:pt x="312" y="521"/>
                    </a:lnTo>
                    <a:lnTo>
                      <a:pt x="289" y="531"/>
                    </a:lnTo>
                    <a:lnTo>
                      <a:pt x="267" y="542"/>
                    </a:lnTo>
                    <a:lnTo>
                      <a:pt x="246" y="554"/>
                    </a:lnTo>
                    <a:lnTo>
                      <a:pt x="225" y="568"/>
                    </a:lnTo>
                    <a:lnTo>
                      <a:pt x="205" y="582"/>
                    </a:lnTo>
                    <a:lnTo>
                      <a:pt x="186" y="597"/>
                    </a:lnTo>
                    <a:lnTo>
                      <a:pt x="167" y="613"/>
                    </a:lnTo>
                    <a:lnTo>
                      <a:pt x="149" y="630"/>
                    </a:lnTo>
                    <a:lnTo>
                      <a:pt x="132" y="648"/>
                    </a:lnTo>
                    <a:lnTo>
                      <a:pt x="117" y="666"/>
                    </a:lnTo>
                    <a:lnTo>
                      <a:pt x="102" y="686"/>
                    </a:lnTo>
                    <a:lnTo>
                      <a:pt x="87" y="706"/>
                    </a:lnTo>
                    <a:lnTo>
                      <a:pt x="73" y="726"/>
                    </a:lnTo>
                    <a:lnTo>
                      <a:pt x="62" y="748"/>
                    </a:lnTo>
                    <a:lnTo>
                      <a:pt x="50" y="770"/>
                    </a:lnTo>
                    <a:lnTo>
                      <a:pt x="40" y="792"/>
                    </a:lnTo>
                    <a:lnTo>
                      <a:pt x="30" y="816"/>
                    </a:lnTo>
                    <a:lnTo>
                      <a:pt x="23" y="840"/>
                    </a:lnTo>
                    <a:lnTo>
                      <a:pt x="16" y="864"/>
                    </a:lnTo>
                    <a:lnTo>
                      <a:pt x="10" y="888"/>
                    </a:lnTo>
                    <a:lnTo>
                      <a:pt x="6" y="914"/>
                    </a:lnTo>
                    <a:lnTo>
                      <a:pt x="3" y="939"/>
                    </a:lnTo>
                    <a:lnTo>
                      <a:pt x="1" y="965"/>
                    </a:lnTo>
                    <a:lnTo>
                      <a:pt x="0" y="992"/>
                    </a:lnTo>
                    <a:lnTo>
                      <a:pt x="0" y="992"/>
                    </a:lnTo>
                    <a:lnTo>
                      <a:pt x="1" y="1018"/>
                    </a:lnTo>
                    <a:lnTo>
                      <a:pt x="3" y="1044"/>
                    </a:lnTo>
                    <a:lnTo>
                      <a:pt x="6" y="1070"/>
                    </a:lnTo>
                    <a:lnTo>
                      <a:pt x="10" y="1095"/>
                    </a:lnTo>
                    <a:lnTo>
                      <a:pt x="16" y="1119"/>
                    </a:lnTo>
                    <a:lnTo>
                      <a:pt x="23" y="1143"/>
                    </a:lnTo>
                    <a:lnTo>
                      <a:pt x="30" y="1168"/>
                    </a:lnTo>
                    <a:lnTo>
                      <a:pt x="40" y="1191"/>
                    </a:lnTo>
                    <a:lnTo>
                      <a:pt x="50" y="1213"/>
                    </a:lnTo>
                    <a:lnTo>
                      <a:pt x="62" y="1235"/>
                    </a:lnTo>
                    <a:lnTo>
                      <a:pt x="73" y="1256"/>
                    </a:lnTo>
                    <a:lnTo>
                      <a:pt x="87" y="1277"/>
                    </a:lnTo>
                    <a:lnTo>
                      <a:pt x="102" y="1297"/>
                    </a:lnTo>
                    <a:lnTo>
                      <a:pt x="117" y="1317"/>
                    </a:lnTo>
                    <a:lnTo>
                      <a:pt x="132" y="1335"/>
                    </a:lnTo>
                    <a:lnTo>
                      <a:pt x="149" y="1353"/>
                    </a:lnTo>
                    <a:lnTo>
                      <a:pt x="167" y="1370"/>
                    </a:lnTo>
                    <a:lnTo>
                      <a:pt x="186" y="1386"/>
                    </a:lnTo>
                    <a:lnTo>
                      <a:pt x="205" y="1402"/>
                    </a:lnTo>
                    <a:lnTo>
                      <a:pt x="225" y="1415"/>
                    </a:lnTo>
                    <a:lnTo>
                      <a:pt x="246" y="1429"/>
                    </a:lnTo>
                    <a:lnTo>
                      <a:pt x="267" y="1442"/>
                    </a:lnTo>
                    <a:lnTo>
                      <a:pt x="289" y="1452"/>
                    </a:lnTo>
                    <a:lnTo>
                      <a:pt x="312" y="1463"/>
                    </a:lnTo>
                    <a:lnTo>
                      <a:pt x="335" y="1472"/>
                    </a:lnTo>
                    <a:lnTo>
                      <a:pt x="358" y="1479"/>
                    </a:lnTo>
                    <a:lnTo>
                      <a:pt x="382" y="1487"/>
                    </a:lnTo>
                    <a:lnTo>
                      <a:pt x="407" y="1492"/>
                    </a:lnTo>
                    <a:lnTo>
                      <a:pt x="433" y="1497"/>
                    </a:lnTo>
                    <a:lnTo>
                      <a:pt x="458" y="1501"/>
                    </a:lnTo>
                    <a:lnTo>
                      <a:pt x="483" y="1503"/>
                    </a:lnTo>
                    <a:lnTo>
                      <a:pt x="509" y="1503"/>
                    </a:lnTo>
                    <a:lnTo>
                      <a:pt x="865" y="1503"/>
                    </a:lnTo>
                    <a:lnTo>
                      <a:pt x="865" y="1503"/>
                    </a:lnTo>
                    <a:lnTo>
                      <a:pt x="874" y="1502"/>
                    </a:lnTo>
                    <a:lnTo>
                      <a:pt x="883" y="1500"/>
                    </a:lnTo>
                    <a:lnTo>
                      <a:pt x="891" y="1495"/>
                    </a:lnTo>
                    <a:lnTo>
                      <a:pt x="898" y="1490"/>
                    </a:lnTo>
                    <a:lnTo>
                      <a:pt x="904" y="1483"/>
                    </a:lnTo>
                    <a:lnTo>
                      <a:pt x="908" y="1475"/>
                    </a:lnTo>
                    <a:lnTo>
                      <a:pt x="910" y="1466"/>
                    </a:lnTo>
                    <a:lnTo>
                      <a:pt x="911" y="1457"/>
                    </a:lnTo>
                    <a:lnTo>
                      <a:pt x="911" y="1457"/>
                    </a:lnTo>
                    <a:lnTo>
                      <a:pt x="910" y="1448"/>
                    </a:lnTo>
                    <a:lnTo>
                      <a:pt x="908" y="1439"/>
                    </a:lnTo>
                    <a:lnTo>
                      <a:pt x="904" y="1431"/>
                    </a:lnTo>
                    <a:lnTo>
                      <a:pt x="898" y="1425"/>
                    </a:lnTo>
                    <a:lnTo>
                      <a:pt x="891" y="1418"/>
                    </a:lnTo>
                    <a:lnTo>
                      <a:pt x="883" y="1414"/>
                    </a:lnTo>
                    <a:lnTo>
                      <a:pt x="874" y="1412"/>
                    </a:lnTo>
                    <a:lnTo>
                      <a:pt x="865" y="1411"/>
                    </a:lnTo>
                    <a:lnTo>
                      <a:pt x="509" y="1411"/>
                    </a:lnTo>
                    <a:lnTo>
                      <a:pt x="509" y="1411"/>
                    </a:lnTo>
                    <a:lnTo>
                      <a:pt x="488" y="1410"/>
                    </a:lnTo>
                    <a:lnTo>
                      <a:pt x="467" y="1409"/>
                    </a:lnTo>
                    <a:lnTo>
                      <a:pt x="446" y="1406"/>
                    </a:lnTo>
                    <a:lnTo>
                      <a:pt x="425" y="1403"/>
                    </a:lnTo>
                    <a:lnTo>
                      <a:pt x="405" y="1397"/>
                    </a:lnTo>
                    <a:lnTo>
                      <a:pt x="385" y="1392"/>
                    </a:lnTo>
                    <a:lnTo>
                      <a:pt x="366" y="1386"/>
                    </a:lnTo>
                    <a:lnTo>
                      <a:pt x="347" y="1378"/>
                    </a:lnTo>
                    <a:lnTo>
                      <a:pt x="329" y="1370"/>
                    </a:lnTo>
                    <a:lnTo>
                      <a:pt x="311" y="1360"/>
                    </a:lnTo>
                    <a:lnTo>
                      <a:pt x="293" y="1350"/>
                    </a:lnTo>
                    <a:lnTo>
                      <a:pt x="276" y="1339"/>
                    </a:lnTo>
                    <a:lnTo>
                      <a:pt x="259" y="1328"/>
                    </a:lnTo>
                    <a:lnTo>
                      <a:pt x="244" y="1315"/>
                    </a:lnTo>
                    <a:lnTo>
                      <a:pt x="229" y="1301"/>
                    </a:lnTo>
                    <a:lnTo>
                      <a:pt x="214" y="1288"/>
                    </a:lnTo>
                    <a:lnTo>
                      <a:pt x="201" y="1273"/>
                    </a:lnTo>
                    <a:lnTo>
                      <a:pt x="187" y="1258"/>
                    </a:lnTo>
                    <a:lnTo>
                      <a:pt x="175" y="1242"/>
                    </a:lnTo>
                    <a:lnTo>
                      <a:pt x="163" y="1226"/>
                    </a:lnTo>
                    <a:lnTo>
                      <a:pt x="152" y="1209"/>
                    </a:lnTo>
                    <a:lnTo>
                      <a:pt x="142" y="1192"/>
                    </a:lnTo>
                    <a:lnTo>
                      <a:pt x="133" y="1173"/>
                    </a:lnTo>
                    <a:lnTo>
                      <a:pt x="125" y="1155"/>
                    </a:lnTo>
                    <a:lnTo>
                      <a:pt x="118" y="1136"/>
                    </a:lnTo>
                    <a:lnTo>
                      <a:pt x="110" y="1116"/>
                    </a:lnTo>
                    <a:lnTo>
                      <a:pt x="105" y="1096"/>
                    </a:lnTo>
                    <a:lnTo>
                      <a:pt x="100" y="1076"/>
                    </a:lnTo>
                    <a:lnTo>
                      <a:pt x="97" y="1055"/>
                    </a:lnTo>
                    <a:lnTo>
                      <a:pt x="93" y="1035"/>
                    </a:lnTo>
                    <a:lnTo>
                      <a:pt x="92" y="1013"/>
                    </a:lnTo>
                    <a:lnTo>
                      <a:pt x="91" y="992"/>
                    </a:lnTo>
                    <a:lnTo>
                      <a:pt x="91" y="992"/>
                    </a:lnTo>
                    <a:lnTo>
                      <a:pt x="92" y="971"/>
                    </a:lnTo>
                    <a:lnTo>
                      <a:pt x="93" y="948"/>
                    </a:lnTo>
                    <a:lnTo>
                      <a:pt x="97" y="927"/>
                    </a:lnTo>
                    <a:lnTo>
                      <a:pt x="100" y="907"/>
                    </a:lnTo>
                    <a:lnTo>
                      <a:pt x="105" y="887"/>
                    </a:lnTo>
                    <a:lnTo>
                      <a:pt x="110" y="867"/>
                    </a:lnTo>
                    <a:lnTo>
                      <a:pt x="118" y="847"/>
                    </a:lnTo>
                    <a:lnTo>
                      <a:pt x="125" y="828"/>
                    </a:lnTo>
                    <a:lnTo>
                      <a:pt x="133" y="810"/>
                    </a:lnTo>
                    <a:lnTo>
                      <a:pt x="142" y="791"/>
                    </a:lnTo>
                    <a:lnTo>
                      <a:pt x="152" y="775"/>
                    </a:lnTo>
                    <a:lnTo>
                      <a:pt x="163" y="758"/>
                    </a:lnTo>
                    <a:lnTo>
                      <a:pt x="175" y="741"/>
                    </a:lnTo>
                    <a:lnTo>
                      <a:pt x="187" y="725"/>
                    </a:lnTo>
                    <a:lnTo>
                      <a:pt x="201" y="709"/>
                    </a:lnTo>
                    <a:lnTo>
                      <a:pt x="214" y="695"/>
                    </a:lnTo>
                    <a:lnTo>
                      <a:pt x="229" y="681"/>
                    </a:lnTo>
                    <a:lnTo>
                      <a:pt x="244" y="668"/>
                    </a:lnTo>
                    <a:lnTo>
                      <a:pt x="259" y="655"/>
                    </a:lnTo>
                    <a:lnTo>
                      <a:pt x="276" y="644"/>
                    </a:lnTo>
                    <a:lnTo>
                      <a:pt x="293" y="633"/>
                    </a:lnTo>
                    <a:lnTo>
                      <a:pt x="311" y="623"/>
                    </a:lnTo>
                    <a:lnTo>
                      <a:pt x="329" y="613"/>
                    </a:lnTo>
                    <a:lnTo>
                      <a:pt x="347" y="605"/>
                    </a:lnTo>
                    <a:lnTo>
                      <a:pt x="366" y="597"/>
                    </a:lnTo>
                    <a:lnTo>
                      <a:pt x="385" y="591"/>
                    </a:lnTo>
                    <a:lnTo>
                      <a:pt x="405" y="586"/>
                    </a:lnTo>
                    <a:lnTo>
                      <a:pt x="425" y="581"/>
                    </a:lnTo>
                    <a:lnTo>
                      <a:pt x="446" y="577"/>
                    </a:lnTo>
                    <a:lnTo>
                      <a:pt x="467" y="574"/>
                    </a:lnTo>
                    <a:lnTo>
                      <a:pt x="488" y="572"/>
                    </a:lnTo>
                    <a:lnTo>
                      <a:pt x="509" y="572"/>
                    </a:lnTo>
                    <a:lnTo>
                      <a:pt x="509" y="572"/>
                    </a:lnTo>
                    <a:lnTo>
                      <a:pt x="528" y="572"/>
                    </a:lnTo>
                    <a:lnTo>
                      <a:pt x="549" y="574"/>
                    </a:lnTo>
                    <a:lnTo>
                      <a:pt x="549" y="574"/>
                    </a:lnTo>
                    <a:lnTo>
                      <a:pt x="558" y="574"/>
                    </a:lnTo>
                    <a:lnTo>
                      <a:pt x="567" y="572"/>
                    </a:lnTo>
                    <a:lnTo>
                      <a:pt x="575" y="569"/>
                    </a:lnTo>
                    <a:lnTo>
                      <a:pt x="582" y="565"/>
                    </a:lnTo>
                    <a:lnTo>
                      <a:pt x="588" y="558"/>
                    </a:lnTo>
                    <a:lnTo>
                      <a:pt x="593" y="551"/>
                    </a:lnTo>
                    <a:lnTo>
                      <a:pt x="597" y="544"/>
                    </a:lnTo>
                    <a:lnTo>
                      <a:pt x="599" y="534"/>
                    </a:lnTo>
                    <a:lnTo>
                      <a:pt x="599" y="534"/>
                    </a:lnTo>
                    <a:lnTo>
                      <a:pt x="603" y="512"/>
                    </a:lnTo>
                    <a:lnTo>
                      <a:pt x="607" y="490"/>
                    </a:lnTo>
                    <a:lnTo>
                      <a:pt x="613" y="468"/>
                    </a:lnTo>
                    <a:lnTo>
                      <a:pt x="619" y="446"/>
                    </a:lnTo>
                    <a:lnTo>
                      <a:pt x="627" y="425"/>
                    </a:lnTo>
                    <a:lnTo>
                      <a:pt x="635" y="404"/>
                    </a:lnTo>
                    <a:lnTo>
                      <a:pt x="645" y="383"/>
                    </a:lnTo>
                    <a:lnTo>
                      <a:pt x="655" y="362"/>
                    </a:lnTo>
                    <a:lnTo>
                      <a:pt x="666" y="342"/>
                    </a:lnTo>
                    <a:lnTo>
                      <a:pt x="678" y="324"/>
                    </a:lnTo>
                    <a:lnTo>
                      <a:pt x="691" y="305"/>
                    </a:lnTo>
                    <a:lnTo>
                      <a:pt x="704" y="287"/>
                    </a:lnTo>
                    <a:lnTo>
                      <a:pt x="719" y="269"/>
                    </a:lnTo>
                    <a:lnTo>
                      <a:pt x="734" y="252"/>
                    </a:lnTo>
                    <a:lnTo>
                      <a:pt x="751" y="236"/>
                    </a:lnTo>
                    <a:lnTo>
                      <a:pt x="767" y="220"/>
                    </a:lnTo>
                    <a:lnTo>
                      <a:pt x="767" y="220"/>
                    </a:lnTo>
                    <a:lnTo>
                      <a:pt x="785" y="205"/>
                    </a:lnTo>
                    <a:lnTo>
                      <a:pt x="803" y="191"/>
                    </a:lnTo>
                    <a:lnTo>
                      <a:pt x="822" y="178"/>
                    </a:lnTo>
                    <a:lnTo>
                      <a:pt x="842" y="165"/>
                    </a:lnTo>
                    <a:lnTo>
                      <a:pt x="861" y="154"/>
                    </a:lnTo>
                    <a:lnTo>
                      <a:pt x="882" y="143"/>
                    </a:lnTo>
                    <a:lnTo>
                      <a:pt x="903" y="134"/>
                    </a:lnTo>
                    <a:lnTo>
                      <a:pt x="924" y="125"/>
                    </a:lnTo>
                    <a:lnTo>
                      <a:pt x="945" y="118"/>
                    </a:lnTo>
                    <a:lnTo>
                      <a:pt x="967" y="112"/>
                    </a:lnTo>
                    <a:lnTo>
                      <a:pt x="989" y="105"/>
                    </a:lnTo>
                    <a:lnTo>
                      <a:pt x="1012" y="101"/>
                    </a:lnTo>
                    <a:lnTo>
                      <a:pt x="1034" y="97"/>
                    </a:lnTo>
                    <a:lnTo>
                      <a:pt x="1057" y="95"/>
                    </a:lnTo>
                    <a:lnTo>
                      <a:pt x="1080" y="93"/>
                    </a:lnTo>
                    <a:lnTo>
                      <a:pt x="1103" y="93"/>
                    </a:lnTo>
                    <a:lnTo>
                      <a:pt x="1103" y="93"/>
                    </a:lnTo>
                    <a:lnTo>
                      <a:pt x="1130" y="93"/>
                    </a:lnTo>
                    <a:lnTo>
                      <a:pt x="1156" y="95"/>
                    </a:lnTo>
                    <a:lnTo>
                      <a:pt x="1181" y="98"/>
                    </a:lnTo>
                    <a:lnTo>
                      <a:pt x="1206" y="103"/>
                    </a:lnTo>
                    <a:lnTo>
                      <a:pt x="1230" y="109"/>
                    </a:lnTo>
                    <a:lnTo>
                      <a:pt x="1255" y="116"/>
                    </a:lnTo>
                    <a:lnTo>
                      <a:pt x="1279" y="123"/>
                    </a:lnTo>
                    <a:lnTo>
                      <a:pt x="1302" y="133"/>
                    </a:lnTo>
                    <a:lnTo>
                      <a:pt x="1324" y="143"/>
                    </a:lnTo>
                    <a:lnTo>
                      <a:pt x="1346" y="155"/>
                    </a:lnTo>
                    <a:lnTo>
                      <a:pt x="1368" y="166"/>
                    </a:lnTo>
                    <a:lnTo>
                      <a:pt x="1388" y="180"/>
                    </a:lnTo>
                    <a:lnTo>
                      <a:pt x="1408" y="194"/>
                    </a:lnTo>
                    <a:lnTo>
                      <a:pt x="1428" y="210"/>
                    </a:lnTo>
                    <a:lnTo>
                      <a:pt x="1446" y="226"/>
                    </a:lnTo>
                    <a:lnTo>
                      <a:pt x="1463" y="242"/>
                    </a:lnTo>
                    <a:lnTo>
                      <a:pt x="1480" y="260"/>
                    </a:lnTo>
                    <a:lnTo>
                      <a:pt x="1497" y="279"/>
                    </a:lnTo>
                    <a:lnTo>
                      <a:pt x="1512" y="298"/>
                    </a:lnTo>
                    <a:lnTo>
                      <a:pt x="1526" y="318"/>
                    </a:lnTo>
                    <a:lnTo>
                      <a:pt x="1539" y="339"/>
                    </a:lnTo>
                    <a:lnTo>
                      <a:pt x="1552" y="360"/>
                    </a:lnTo>
                    <a:lnTo>
                      <a:pt x="1563" y="383"/>
                    </a:lnTo>
                    <a:lnTo>
                      <a:pt x="1573" y="406"/>
                    </a:lnTo>
                    <a:lnTo>
                      <a:pt x="1582" y="429"/>
                    </a:lnTo>
                    <a:lnTo>
                      <a:pt x="1590" y="452"/>
                    </a:lnTo>
                    <a:lnTo>
                      <a:pt x="1597" y="476"/>
                    </a:lnTo>
                    <a:lnTo>
                      <a:pt x="1603" y="502"/>
                    </a:lnTo>
                    <a:lnTo>
                      <a:pt x="1607" y="527"/>
                    </a:lnTo>
                    <a:lnTo>
                      <a:pt x="1610" y="552"/>
                    </a:lnTo>
                    <a:lnTo>
                      <a:pt x="1613" y="577"/>
                    </a:lnTo>
                    <a:lnTo>
                      <a:pt x="1614" y="604"/>
                    </a:lnTo>
                    <a:lnTo>
                      <a:pt x="1614" y="604"/>
                    </a:lnTo>
                    <a:lnTo>
                      <a:pt x="1613" y="620"/>
                    </a:lnTo>
                    <a:lnTo>
                      <a:pt x="1611" y="635"/>
                    </a:lnTo>
                    <a:lnTo>
                      <a:pt x="1611" y="641"/>
                    </a:lnTo>
                    <a:lnTo>
                      <a:pt x="1611" y="641"/>
                    </a:lnTo>
                    <a:lnTo>
                      <a:pt x="1611" y="651"/>
                    </a:lnTo>
                    <a:lnTo>
                      <a:pt x="1615" y="661"/>
                    </a:lnTo>
                    <a:lnTo>
                      <a:pt x="1619" y="669"/>
                    </a:lnTo>
                    <a:lnTo>
                      <a:pt x="1625" y="677"/>
                    </a:lnTo>
                    <a:lnTo>
                      <a:pt x="1625" y="677"/>
                    </a:lnTo>
                    <a:lnTo>
                      <a:pt x="1632" y="683"/>
                    </a:lnTo>
                    <a:lnTo>
                      <a:pt x="1642" y="687"/>
                    </a:lnTo>
                    <a:lnTo>
                      <a:pt x="1651" y="689"/>
                    </a:lnTo>
                    <a:lnTo>
                      <a:pt x="1662" y="690"/>
                    </a:lnTo>
                    <a:lnTo>
                      <a:pt x="1662" y="690"/>
                    </a:lnTo>
                    <a:lnTo>
                      <a:pt x="1680" y="688"/>
                    </a:lnTo>
                    <a:lnTo>
                      <a:pt x="1699" y="688"/>
                    </a:lnTo>
                    <a:lnTo>
                      <a:pt x="1699" y="688"/>
                    </a:lnTo>
                    <a:lnTo>
                      <a:pt x="1716" y="688"/>
                    </a:lnTo>
                    <a:lnTo>
                      <a:pt x="1735" y="690"/>
                    </a:lnTo>
                    <a:lnTo>
                      <a:pt x="1753" y="692"/>
                    </a:lnTo>
                    <a:lnTo>
                      <a:pt x="1771" y="695"/>
                    </a:lnTo>
                    <a:lnTo>
                      <a:pt x="1788" y="700"/>
                    </a:lnTo>
                    <a:lnTo>
                      <a:pt x="1805" y="704"/>
                    </a:lnTo>
                    <a:lnTo>
                      <a:pt x="1821" y="710"/>
                    </a:lnTo>
                    <a:lnTo>
                      <a:pt x="1838" y="717"/>
                    </a:lnTo>
                    <a:lnTo>
                      <a:pt x="1854" y="724"/>
                    </a:lnTo>
                    <a:lnTo>
                      <a:pt x="1870" y="731"/>
                    </a:lnTo>
                    <a:lnTo>
                      <a:pt x="1884" y="740"/>
                    </a:lnTo>
                    <a:lnTo>
                      <a:pt x="1899" y="749"/>
                    </a:lnTo>
                    <a:lnTo>
                      <a:pt x="1914" y="760"/>
                    </a:lnTo>
                    <a:lnTo>
                      <a:pt x="1927" y="770"/>
                    </a:lnTo>
                    <a:lnTo>
                      <a:pt x="1940" y="782"/>
                    </a:lnTo>
                    <a:lnTo>
                      <a:pt x="1953" y="793"/>
                    </a:lnTo>
                    <a:lnTo>
                      <a:pt x="1964" y="806"/>
                    </a:lnTo>
                    <a:lnTo>
                      <a:pt x="1976" y="820"/>
                    </a:lnTo>
                    <a:lnTo>
                      <a:pt x="1986" y="834"/>
                    </a:lnTo>
                    <a:lnTo>
                      <a:pt x="1997" y="847"/>
                    </a:lnTo>
                    <a:lnTo>
                      <a:pt x="2006" y="862"/>
                    </a:lnTo>
                    <a:lnTo>
                      <a:pt x="2015" y="877"/>
                    </a:lnTo>
                    <a:lnTo>
                      <a:pt x="2023" y="893"/>
                    </a:lnTo>
                    <a:lnTo>
                      <a:pt x="2030" y="908"/>
                    </a:lnTo>
                    <a:lnTo>
                      <a:pt x="2037" y="925"/>
                    </a:lnTo>
                    <a:lnTo>
                      <a:pt x="2042" y="942"/>
                    </a:lnTo>
                    <a:lnTo>
                      <a:pt x="2047" y="959"/>
                    </a:lnTo>
                    <a:lnTo>
                      <a:pt x="2051" y="977"/>
                    </a:lnTo>
                    <a:lnTo>
                      <a:pt x="2054" y="995"/>
                    </a:lnTo>
                    <a:lnTo>
                      <a:pt x="2057" y="1013"/>
                    </a:lnTo>
                    <a:lnTo>
                      <a:pt x="2058" y="1031"/>
                    </a:lnTo>
                    <a:lnTo>
                      <a:pt x="2059" y="1050"/>
                    </a:lnTo>
                    <a:lnTo>
                      <a:pt x="2059" y="1050"/>
                    </a:lnTo>
                    <a:lnTo>
                      <a:pt x="2058" y="1067"/>
                    </a:lnTo>
                    <a:lnTo>
                      <a:pt x="2057" y="1086"/>
                    </a:lnTo>
                    <a:lnTo>
                      <a:pt x="2054" y="1104"/>
                    </a:lnTo>
                    <a:lnTo>
                      <a:pt x="2051" y="1122"/>
                    </a:lnTo>
                    <a:lnTo>
                      <a:pt x="2047" y="1140"/>
                    </a:lnTo>
                    <a:lnTo>
                      <a:pt x="2042" y="1157"/>
                    </a:lnTo>
                    <a:lnTo>
                      <a:pt x="2037" y="1174"/>
                    </a:lnTo>
                    <a:lnTo>
                      <a:pt x="2030" y="1190"/>
                    </a:lnTo>
                    <a:lnTo>
                      <a:pt x="2023" y="1206"/>
                    </a:lnTo>
                    <a:lnTo>
                      <a:pt x="2015" y="1221"/>
                    </a:lnTo>
                    <a:lnTo>
                      <a:pt x="2006" y="1237"/>
                    </a:lnTo>
                    <a:lnTo>
                      <a:pt x="1997" y="1252"/>
                    </a:lnTo>
                    <a:lnTo>
                      <a:pt x="1986" y="1266"/>
                    </a:lnTo>
                    <a:lnTo>
                      <a:pt x="1976" y="1279"/>
                    </a:lnTo>
                    <a:lnTo>
                      <a:pt x="1964" y="1292"/>
                    </a:lnTo>
                    <a:lnTo>
                      <a:pt x="1953" y="1305"/>
                    </a:lnTo>
                    <a:lnTo>
                      <a:pt x="1940" y="1317"/>
                    </a:lnTo>
                    <a:lnTo>
                      <a:pt x="1927" y="1329"/>
                    </a:lnTo>
                    <a:lnTo>
                      <a:pt x="1914" y="1339"/>
                    </a:lnTo>
                    <a:lnTo>
                      <a:pt x="1899" y="1349"/>
                    </a:lnTo>
                    <a:lnTo>
                      <a:pt x="1884" y="1358"/>
                    </a:lnTo>
                    <a:lnTo>
                      <a:pt x="1870" y="1367"/>
                    </a:lnTo>
                    <a:lnTo>
                      <a:pt x="1854" y="1375"/>
                    </a:lnTo>
                    <a:lnTo>
                      <a:pt x="1838" y="1383"/>
                    </a:lnTo>
                    <a:lnTo>
                      <a:pt x="1821" y="1389"/>
                    </a:lnTo>
                    <a:lnTo>
                      <a:pt x="1805" y="1395"/>
                    </a:lnTo>
                    <a:lnTo>
                      <a:pt x="1788" y="1399"/>
                    </a:lnTo>
                    <a:lnTo>
                      <a:pt x="1771" y="1404"/>
                    </a:lnTo>
                    <a:lnTo>
                      <a:pt x="1753" y="1407"/>
                    </a:lnTo>
                    <a:lnTo>
                      <a:pt x="1735" y="1409"/>
                    </a:lnTo>
                    <a:lnTo>
                      <a:pt x="1716" y="1411"/>
                    </a:lnTo>
                    <a:lnTo>
                      <a:pt x="1699" y="1411"/>
                    </a:lnTo>
                    <a:lnTo>
                      <a:pt x="1324" y="1411"/>
                    </a:lnTo>
                    <a:lnTo>
                      <a:pt x="1324" y="1411"/>
                    </a:lnTo>
                    <a:lnTo>
                      <a:pt x="1314" y="1412"/>
                    </a:lnTo>
                    <a:lnTo>
                      <a:pt x="1306" y="1414"/>
                    </a:lnTo>
                    <a:lnTo>
                      <a:pt x="1299" y="1418"/>
                    </a:lnTo>
                    <a:lnTo>
                      <a:pt x="1291" y="1425"/>
                    </a:lnTo>
                    <a:lnTo>
                      <a:pt x="1286" y="1431"/>
                    </a:lnTo>
                    <a:lnTo>
                      <a:pt x="1282" y="1439"/>
                    </a:lnTo>
                    <a:lnTo>
                      <a:pt x="1279" y="1448"/>
                    </a:lnTo>
                    <a:lnTo>
                      <a:pt x="1278" y="1457"/>
                    </a:lnTo>
                    <a:lnTo>
                      <a:pt x="1278" y="1457"/>
                    </a:lnTo>
                    <a:lnTo>
                      <a:pt x="1279" y="1466"/>
                    </a:lnTo>
                    <a:lnTo>
                      <a:pt x="1282" y="1475"/>
                    </a:lnTo>
                    <a:lnTo>
                      <a:pt x="1286" y="1483"/>
                    </a:lnTo>
                    <a:lnTo>
                      <a:pt x="1291" y="1490"/>
                    </a:lnTo>
                    <a:lnTo>
                      <a:pt x="1299" y="1495"/>
                    </a:lnTo>
                    <a:lnTo>
                      <a:pt x="1306" y="1500"/>
                    </a:lnTo>
                    <a:lnTo>
                      <a:pt x="1314" y="1502"/>
                    </a:lnTo>
                    <a:lnTo>
                      <a:pt x="1324" y="1503"/>
                    </a:lnTo>
                    <a:lnTo>
                      <a:pt x="1699" y="1503"/>
                    </a:lnTo>
                    <a:lnTo>
                      <a:pt x="1699" y="1503"/>
                    </a:lnTo>
                    <a:lnTo>
                      <a:pt x="1722" y="1503"/>
                    </a:lnTo>
                    <a:lnTo>
                      <a:pt x="1744" y="1501"/>
                    </a:lnTo>
                    <a:lnTo>
                      <a:pt x="1767" y="1497"/>
                    </a:lnTo>
                    <a:lnTo>
                      <a:pt x="1789" y="1494"/>
                    </a:lnTo>
                    <a:lnTo>
                      <a:pt x="1811" y="1489"/>
                    </a:lnTo>
                    <a:lnTo>
                      <a:pt x="1832" y="1483"/>
                    </a:lnTo>
                    <a:lnTo>
                      <a:pt x="1853" y="1475"/>
                    </a:lnTo>
                    <a:lnTo>
                      <a:pt x="1874" y="1467"/>
                    </a:lnTo>
                    <a:lnTo>
                      <a:pt x="1894" y="1458"/>
                    </a:lnTo>
                    <a:lnTo>
                      <a:pt x="1914" y="1448"/>
                    </a:lnTo>
                    <a:lnTo>
                      <a:pt x="1933" y="1437"/>
                    </a:lnTo>
                    <a:lnTo>
                      <a:pt x="1951" y="1426"/>
                    </a:lnTo>
                    <a:lnTo>
                      <a:pt x="1968" y="1413"/>
                    </a:lnTo>
                    <a:lnTo>
                      <a:pt x="1985" y="1399"/>
                    </a:lnTo>
                    <a:lnTo>
                      <a:pt x="2002" y="1385"/>
                    </a:lnTo>
                    <a:lnTo>
                      <a:pt x="2018" y="1370"/>
                    </a:lnTo>
                    <a:lnTo>
                      <a:pt x="2032" y="1354"/>
                    </a:lnTo>
                    <a:lnTo>
                      <a:pt x="2047" y="1338"/>
                    </a:lnTo>
                    <a:lnTo>
                      <a:pt x="2060" y="1320"/>
                    </a:lnTo>
                    <a:lnTo>
                      <a:pt x="2072" y="1302"/>
                    </a:lnTo>
                    <a:lnTo>
                      <a:pt x="2085" y="1285"/>
                    </a:lnTo>
                    <a:lnTo>
                      <a:pt x="2095" y="1266"/>
                    </a:lnTo>
                    <a:lnTo>
                      <a:pt x="2105" y="1246"/>
                    </a:lnTo>
                    <a:lnTo>
                      <a:pt x="2114" y="1226"/>
                    </a:lnTo>
                    <a:lnTo>
                      <a:pt x="2123" y="1206"/>
                    </a:lnTo>
                    <a:lnTo>
                      <a:pt x="2130" y="1184"/>
                    </a:lnTo>
                    <a:lnTo>
                      <a:pt x="2135" y="1162"/>
                    </a:lnTo>
                    <a:lnTo>
                      <a:pt x="2141" y="1141"/>
                    </a:lnTo>
                    <a:lnTo>
                      <a:pt x="2145" y="1118"/>
                    </a:lnTo>
                    <a:lnTo>
                      <a:pt x="2148" y="1096"/>
                    </a:lnTo>
                    <a:lnTo>
                      <a:pt x="2149" y="1073"/>
                    </a:lnTo>
                    <a:lnTo>
                      <a:pt x="2150" y="1050"/>
                    </a:lnTo>
                    <a:lnTo>
                      <a:pt x="2150" y="1050"/>
                    </a:lnTo>
                    <a:lnTo>
                      <a:pt x="2149" y="1026"/>
                    </a:lnTo>
                    <a:lnTo>
                      <a:pt x="2148" y="1003"/>
                    </a:lnTo>
                    <a:lnTo>
                      <a:pt x="2145" y="981"/>
                    </a:lnTo>
                    <a:lnTo>
                      <a:pt x="2141" y="959"/>
                    </a:lnTo>
                    <a:lnTo>
                      <a:pt x="2136" y="937"/>
                    </a:lnTo>
                    <a:lnTo>
                      <a:pt x="2130" y="916"/>
                    </a:lnTo>
                    <a:lnTo>
                      <a:pt x="2123" y="895"/>
                    </a:lnTo>
                    <a:lnTo>
                      <a:pt x="2115" y="875"/>
                    </a:lnTo>
                    <a:lnTo>
                      <a:pt x="2106" y="855"/>
                    </a:lnTo>
                    <a:lnTo>
                      <a:pt x="2096" y="835"/>
                    </a:lnTo>
                    <a:lnTo>
                      <a:pt x="2086" y="817"/>
                    </a:lnTo>
                    <a:lnTo>
                      <a:pt x="2074" y="798"/>
                    </a:lnTo>
                    <a:lnTo>
                      <a:pt x="2062" y="780"/>
                    </a:lnTo>
                    <a:lnTo>
                      <a:pt x="2048" y="763"/>
                    </a:lnTo>
                    <a:lnTo>
                      <a:pt x="2035" y="747"/>
                    </a:lnTo>
                    <a:lnTo>
                      <a:pt x="2020" y="731"/>
                    </a:lnTo>
                    <a:lnTo>
                      <a:pt x="2004" y="716"/>
                    </a:lnTo>
                    <a:lnTo>
                      <a:pt x="1988" y="702"/>
                    </a:lnTo>
                    <a:lnTo>
                      <a:pt x="1972" y="688"/>
                    </a:lnTo>
                    <a:lnTo>
                      <a:pt x="1954" y="675"/>
                    </a:lnTo>
                    <a:lnTo>
                      <a:pt x="1936" y="664"/>
                    </a:lnTo>
                    <a:lnTo>
                      <a:pt x="1917" y="652"/>
                    </a:lnTo>
                    <a:lnTo>
                      <a:pt x="1898" y="643"/>
                    </a:lnTo>
                    <a:lnTo>
                      <a:pt x="1878" y="633"/>
                    </a:lnTo>
                    <a:lnTo>
                      <a:pt x="1858" y="625"/>
                    </a:lnTo>
                    <a:lnTo>
                      <a:pt x="1837" y="618"/>
                    </a:lnTo>
                    <a:lnTo>
                      <a:pt x="1816" y="611"/>
                    </a:lnTo>
                    <a:lnTo>
                      <a:pt x="1794" y="606"/>
                    </a:lnTo>
                    <a:lnTo>
                      <a:pt x="1773" y="602"/>
                    </a:lnTo>
                    <a:lnTo>
                      <a:pt x="1750" y="599"/>
                    </a:lnTo>
                    <a:lnTo>
                      <a:pt x="1728" y="596"/>
                    </a:lnTo>
                    <a:lnTo>
                      <a:pt x="1705" y="595"/>
                    </a:lnTo>
                    <a:lnTo>
                      <a:pt x="1705" y="595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85" name="Freeform 67"/>
              <p:cNvSpPr>
                <a:spLocks/>
              </p:cNvSpPr>
              <p:nvPr/>
            </p:nvSpPr>
            <p:spPr bwMode="auto">
              <a:xfrm>
                <a:off x="7027549" y="3749675"/>
                <a:ext cx="136525" cy="123825"/>
              </a:xfrm>
              <a:custGeom>
                <a:avLst/>
                <a:gdLst>
                  <a:gd name="T0" fmla="*/ 382 w 429"/>
                  <a:gd name="T1" fmla="*/ 92 h 387"/>
                  <a:gd name="T2" fmla="*/ 400 w 429"/>
                  <a:gd name="T3" fmla="*/ 89 h 387"/>
                  <a:gd name="T4" fmla="*/ 415 w 429"/>
                  <a:gd name="T5" fmla="*/ 78 h 387"/>
                  <a:gd name="T6" fmla="*/ 424 w 429"/>
                  <a:gd name="T7" fmla="*/ 63 h 387"/>
                  <a:gd name="T8" fmla="*/ 429 w 429"/>
                  <a:gd name="T9" fmla="*/ 45 h 387"/>
                  <a:gd name="T10" fmla="*/ 427 w 429"/>
                  <a:gd name="T11" fmla="*/ 37 h 387"/>
                  <a:gd name="T12" fmla="*/ 420 w 429"/>
                  <a:gd name="T13" fmla="*/ 20 h 387"/>
                  <a:gd name="T14" fmla="*/ 408 w 429"/>
                  <a:gd name="T15" fmla="*/ 7 h 387"/>
                  <a:gd name="T16" fmla="*/ 392 w 429"/>
                  <a:gd name="T17" fmla="*/ 1 h 387"/>
                  <a:gd name="T18" fmla="*/ 382 w 429"/>
                  <a:gd name="T19" fmla="*/ 0 h 387"/>
                  <a:gd name="T20" fmla="*/ 347 w 429"/>
                  <a:gd name="T21" fmla="*/ 1 h 387"/>
                  <a:gd name="T22" fmla="*/ 312 w 429"/>
                  <a:gd name="T23" fmla="*/ 6 h 387"/>
                  <a:gd name="T24" fmla="*/ 278 w 429"/>
                  <a:gd name="T25" fmla="*/ 15 h 387"/>
                  <a:gd name="T26" fmla="*/ 246 w 429"/>
                  <a:gd name="T27" fmla="*/ 25 h 387"/>
                  <a:gd name="T28" fmla="*/ 214 w 429"/>
                  <a:gd name="T29" fmla="*/ 39 h 387"/>
                  <a:gd name="T30" fmla="*/ 184 w 429"/>
                  <a:gd name="T31" fmla="*/ 55 h 387"/>
                  <a:gd name="T32" fmla="*/ 156 w 429"/>
                  <a:gd name="T33" fmla="*/ 74 h 387"/>
                  <a:gd name="T34" fmla="*/ 129 w 429"/>
                  <a:gd name="T35" fmla="*/ 96 h 387"/>
                  <a:gd name="T36" fmla="*/ 105 w 429"/>
                  <a:gd name="T37" fmla="*/ 119 h 387"/>
                  <a:gd name="T38" fmla="*/ 82 w 429"/>
                  <a:gd name="T39" fmla="*/ 144 h 387"/>
                  <a:gd name="T40" fmla="*/ 62 w 429"/>
                  <a:gd name="T41" fmla="*/ 172 h 387"/>
                  <a:gd name="T42" fmla="*/ 44 w 429"/>
                  <a:gd name="T43" fmla="*/ 201 h 387"/>
                  <a:gd name="T44" fmla="*/ 29 w 429"/>
                  <a:gd name="T45" fmla="*/ 233 h 387"/>
                  <a:gd name="T46" fmla="*/ 17 w 429"/>
                  <a:gd name="T47" fmla="*/ 266 h 387"/>
                  <a:gd name="T48" fmla="*/ 8 w 429"/>
                  <a:gd name="T49" fmla="*/ 299 h 387"/>
                  <a:gd name="T50" fmla="*/ 0 w 429"/>
                  <a:gd name="T51" fmla="*/ 334 h 387"/>
                  <a:gd name="T52" fmla="*/ 0 w 429"/>
                  <a:gd name="T53" fmla="*/ 344 h 387"/>
                  <a:gd name="T54" fmla="*/ 4 w 429"/>
                  <a:gd name="T55" fmla="*/ 360 h 387"/>
                  <a:gd name="T56" fmla="*/ 16 w 429"/>
                  <a:gd name="T57" fmla="*/ 375 h 387"/>
                  <a:gd name="T58" fmla="*/ 31 w 429"/>
                  <a:gd name="T59" fmla="*/ 384 h 387"/>
                  <a:gd name="T60" fmla="*/ 40 w 429"/>
                  <a:gd name="T61" fmla="*/ 386 h 387"/>
                  <a:gd name="T62" fmla="*/ 46 w 429"/>
                  <a:gd name="T63" fmla="*/ 387 h 387"/>
                  <a:gd name="T64" fmla="*/ 62 w 429"/>
                  <a:gd name="T65" fmla="*/ 384 h 387"/>
                  <a:gd name="T66" fmla="*/ 76 w 429"/>
                  <a:gd name="T67" fmla="*/ 375 h 387"/>
                  <a:gd name="T68" fmla="*/ 86 w 429"/>
                  <a:gd name="T69" fmla="*/ 363 h 387"/>
                  <a:gd name="T70" fmla="*/ 92 w 429"/>
                  <a:gd name="T71" fmla="*/ 347 h 387"/>
                  <a:gd name="T72" fmla="*/ 94 w 429"/>
                  <a:gd name="T73" fmla="*/ 333 h 387"/>
                  <a:gd name="T74" fmla="*/ 104 w 429"/>
                  <a:gd name="T75" fmla="*/ 294 h 387"/>
                  <a:gd name="T76" fmla="*/ 125 w 429"/>
                  <a:gd name="T77" fmla="*/ 246 h 387"/>
                  <a:gd name="T78" fmla="*/ 153 w 429"/>
                  <a:gd name="T79" fmla="*/ 202 h 387"/>
                  <a:gd name="T80" fmla="*/ 189 w 429"/>
                  <a:gd name="T81" fmla="*/ 164 h 387"/>
                  <a:gd name="T82" fmla="*/ 231 w 429"/>
                  <a:gd name="T83" fmla="*/ 134 h 387"/>
                  <a:gd name="T84" fmla="*/ 278 w 429"/>
                  <a:gd name="T85" fmla="*/ 112 h 387"/>
                  <a:gd name="T86" fmla="*/ 329 w 429"/>
                  <a:gd name="T87" fmla="*/ 97 h 387"/>
                  <a:gd name="T88" fmla="*/ 369 w 429"/>
                  <a:gd name="T89" fmla="*/ 92 h 387"/>
                  <a:gd name="T90" fmla="*/ 382 w 429"/>
                  <a:gd name="T91" fmla="*/ 9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9" h="387">
                    <a:moveTo>
                      <a:pt x="382" y="92"/>
                    </a:moveTo>
                    <a:lnTo>
                      <a:pt x="382" y="92"/>
                    </a:lnTo>
                    <a:lnTo>
                      <a:pt x="392" y="91"/>
                    </a:lnTo>
                    <a:lnTo>
                      <a:pt x="400" y="89"/>
                    </a:lnTo>
                    <a:lnTo>
                      <a:pt x="408" y="84"/>
                    </a:lnTo>
                    <a:lnTo>
                      <a:pt x="415" y="78"/>
                    </a:lnTo>
                    <a:lnTo>
                      <a:pt x="420" y="72"/>
                    </a:lnTo>
                    <a:lnTo>
                      <a:pt x="424" y="63"/>
                    </a:lnTo>
                    <a:lnTo>
                      <a:pt x="427" y="55"/>
                    </a:lnTo>
                    <a:lnTo>
                      <a:pt x="429" y="45"/>
                    </a:lnTo>
                    <a:lnTo>
                      <a:pt x="429" y="45"/>
                    </a:lnTo>
                    <a:lnTo>
                      <a:pt x="427" y="37"/>
                    </a:lnTo>
                    <a:lnTo>
                      <a:pt x="424" y="27"/>
                    </a:lnTo>
                    <a:lnTo>
                      <a:pt x="420" y="20"/>
                    </a:lnTo>
                    <a:lnTo>
                      <a:pt x="415" y="14"/>
                    </a:lnTo>
                    <a:lnTo>
                      <a:pt x="408" y="7"/>
                    </a:lnTo>
                    <a:lnTo>
                      <a:pt x="400" y="3"/>
                    </a:lnTo>
                    <a:lnTo>
                      <a:pt x="392" y="1"/>
                    </a:lnTo>
                    <a:lnTo>
                      <a:pt x="382" y="0"/>
                    </a:lnTo>
                    <a:lnTo>
                      <a:pt x="382" y="0"/>
                    </a:lnTo>
                    <a:lnTo>
                      <a:pt x="364" y="0"/>
                    </a:lnTo>
                    <a:lnTo>
                      <a:pt x="347" y="1"/>
                    </a:lnTo>
                    <a:lnTo>
                      <a:pt x="329" y="3"/>
                    </a:lnTo>
                    <a:lnTo>
                      <a:pt x="312" y="6"/>
                    </a:lnTo>
                    <a:lnTo>
                      <a:pt x="295" y="10"/>
                    </a:lnTo>
                    <a:lnTo>
                      <a:pt x="278" y="15"/>
                    </a:lnTo>
                    <a:lnTo>
                      <a:pt x="262" y="19"/>
                    </a:lnTo>
                    <a:lnTo>
                      <a:pt x="246" y="25"/>
                    </a:lnTo>
                    <a:lnTo>
                      <a:pt x="230" y="32"/>
                    </a:lnTo>
                    <a:lnTo>
                      <a:pt x="214" y="39"/>
                    </a:lnTo>
                    <a:lnTo>
                      <a:pt x="199" y="46"/>
                    </a:lnTo>
                    <a:lnTo>
                      <a:pt x="184" y="55"/>
                    </a:lnTo>
                    <a:lnTo>
                      <a:pt x="170" y="64"/>
                    </a:lnTo>
                    <a:lnTo>
                      <a:pt x="156" y="74"/>
                    </a:lnTo>
                    <a:lnTo>
                      <a:pt x="142" y="84"/>
                    </a:lnTo>
                    <a:lnTo>
                      <a:pt x="129" y="96"/>
                    </a:lnTo>
                    <a:lnTo>
                      <a:pt x="117" y="108"/>
                    </a:lnTo>
                    <a:lnTo>
                      <a:pt x="105" y="119"/>
                    </a:lnTo>
                    <a:lnTo>
                      <a:pt x="94" y="132"/>
                    </a:lnTo>
                    <a:lnTo>
                      <a:pt x="82" y="144"/>
                    </a:lnTo>
                    <a:lnTo>
                      <a:pt x="72" y="158"/>
                    </a:lnTo>
                    <a:lnTo>
                      <a:pt x="62" y="172"/>
                    </a:lnTo>
                    <a:lnTo>
                      <a:pt x="53" y="187"/>
                    </a:lnTo>
                    <a:lnTo>
                      <a:pt x="44" y="201"/>
                    </a:lnTo>
                    <a:lnTo>
                      <a:pt x="36" y="217"/>
                    </a:lnTo>
                    <a:lnTo>
                      <a:pt x="29" y="233"/>
                    </a:lnTo>
                    <a:lnTo>
                      <a:pt x="22" y="249"/>
                    </a:lnTo>
                    <a:lnTo>
                      <a:pt x="17" y="266"/>
                    </a:lnTo>
                    <a:lnTo>
                      <a:pt x="12" y="282"/>
                    </a:lnTo>
                    <a:lnTo>
                      <a:pt x="8" y="299"/>
                    </a:lnTo>
                    <a:lnTo>
                      <a:pt x="3" y="316"/>
                    </a:lnTo>
                    <a:lnTo>
                      <a:pt x="0" y="334"/>
                    </a:lnTo>
                    <a:lnTo>
                      <a:pt x="0" y="334"/>
                    </a:lnTo>
                    <a:lnTo>
                      <a:pt x="0" y="344"/>
                    </a:lnTo>
                    <a:lnTo>
                      <a:pt x="1" y="353"/>
                    </a:lnTo>
                    <a:lnTo>
                      <a:pt x="4" y="360"/>
                    </a:lnTo>
                    <a:lnTo>
                      <a:pt x="10" y="369"/>
                    </a:lnTo>
                    <a:lnTo>
                      <a:pt x="16" y="375"/>
                    </a:lnTo>
                    <a:lnTo>
                      <a:pt x="22" y="380"/>
                    </a:lnTo>
                    <a:lnTo>
                      <a:pt x="31" y="384"/>
                    </a:lnTo>
                    <a:lnTo>
                      <a:pt x="40" y="386"/>
                    </a:lnTo>
                    <a:lnTo>
                      <a:pt x="40" y="386"/>
                    </a:lnTo>
                    <a:lnTo>
                      <a:pt x="46" y="387"/>
                    </a:lnTo>
                    <a:lnTo>
                      <a:pt x="46" y="387"/>
                    </a:lnTo>
                    <a:lnTo>
                      <a:pt x="55" y="386"/>
                    </a:lnTo>
                    <a:lnTo>
                      <a:pt x="62" y="384"/>
                    </a:lnTo>
                    <a:lnTo>
                      <a:pt x="70" y="380"/>
                    </a:lnTo>
                    <a:lnTo>
                      <a:pt x="76" y="375"/>
                    </a:lnTo>
                    <a:lnTo>
                      <a:pt x="82" y="370"/>
                    </a:lnTo>
                    <a:lnTo>
                      <a:pt x="86" y="363"/>
                    </a:lnTo>
                    <a:lnTo>
                      <a:pt x="89" y="355"/>
                    </a:lnTo>
                    <a:lnTo>
                      <a:pt x="92" y="347"/>
                    </a:lnTo>
                    <a:lnTo>
                      <a:pt x="92" y="347"/>
                    </a:lnTo>
                    <a:lnTo>
                      <a:pt x="94" y="333"/>
                    </a:lnTo>
                    <a:lnTo>
                      <a:pt x="97" y="320"/>
                    </a:lnTo>
                    <a:lnTo>
                      <a:pt x="104" y="294"/>
                    </a:lnTo>
                    <a:lnTo>
                      <a:pt x="114" y="270"/>
                    </a:lnTo>
                    <a:lnTo>
                      <a:pt x="125" y="246"/>
                    </a:lnTo>
                    <a:lnTo>
                      <a:pt x="138" y="223"/>
                    </a:lnTo>
                    <a:lnTo>
                      <a:pt x="153" y="202"/>
                    </a:lnTo>
                    <a:lnTo>
                      <a:pt x="170" y="182"/>
                    </a:lnTo>
                    <a:lnTo>
                      <a:pt x="189" y="164"/>
                    </a:lnTo>
                    <a:lnTo>
                      <a:pt x="210" y="149"/>
                    </a:lnTo>
                    <a:lnTo>
                      <a:pt x="231" y="134"/>
                    </a:lnTo>
                    <a:lnTo>
                      <a:pt x="254" y="121"/>
                    </a:lnTo>
                    <a:lnTo>
                      <a:pt x="278" y="112"/>
                    </a:lnTo>
                    <a:lnTo>
                      <a:pt x="303" y="103"/>
                    </a:lnTo>
                    <a:lnTo>
                      <a:pt x="329" y="97"/>
                    </a:lnTo>
                    <a:lnTo>
                      <a:pt x="355" y="93"/>
                    </a:lnTo>
                    <a:lnTo>
                      <a:pt x="369" y="92"/>
                    </a:lnTo>
                    <a:lnTo>
                      <a:pt x="382" y="92"/>
                    </a:lnTo>
                    <a:lnTo>
                      <a:pt x="382" y="92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86" name="Freeform 68"/>
              <p:cNvSpPr>
                <a:spLocks/>
              </p:cNvSpPr>
              <p:nvPr/>
            </p:nvSpPr>
            <p:spPr bwMode="auto">
              <a:xfrm>
                <a:off x="7071999" y="3984625"/>
                <a:ext cx="147638" cy="238125"/>
              </a:xfrm>
              <a:custGeom>
                <a:avLst/>
                <a:gdLst>
                  <a:gd name="T0" fmla="*/ 420 w 465"/>
                  <a:gd name="T1" fmla="*/ 248 h 751"/>
                  <a:gd name="T2" fmla="*/ 438 w 465"/>
                  <a:gd name="T3" fmla="*/ 245 h 751"/>
                  <a:gd name="T4" fmla="*/ 453 w 465"/>
                  <a:gd name="T5" fmla="*/ 234 h 751"/>
                  <a:gd name="T6" fmla="*/ 459 w 465"/>
                  <a:gd name="T7" fmla="*/ 226 h 751"/>
                  <a:gd name="T8" fmla="*/ 465 w 465"/>
                  <a:gd name="T9" fmla="*/ 209 h 751"/>
                  <a:gd name="T10" fmla="*/ 464 w 465"/>
                  <a:gd name="T11" fmla="*/ 191 h 751"/>
                  <a:gd name="T12" fmla="*/ 457 w 465"/>
                  <a:gd name="T13" fmla="*/ 176 h 751"/>
                  <a:gd name="T14" fmla="*/ 283 w 465"/>
                  <a:gd name="T15" fmla="*/ 19 h 751"/>
                  <a:gd name="T16" fmla="*/ 277 w 465"/>
                  <a:gd name="T17" fmla="*/ 14 h 751"/>
                  <a:gd name="T18" fmla="*/ 265 w 465"/>
                  <a:gd name="T19" fmla="*/ 7 h 751"/>
                  <a:gd name="T20" fmla="*/ 247 w 465"/>
                  <a:gd name="T21" fmla="*/ 1 h 751"/>
                  <a:gd name="T22" fmla="*/ 219 w 465"/>
                  <a:gd name="T23" fmla="*/ 1 h 751"/>
                  <a:gd name="T24" fmla="*/ 199 w 465"/>
                  <a:gd name="T25" fmla="*/ 7 h 751"/>
                  <a:gd name="T26" fmla="*/ 188 w 465"/>
                  <a:gd name="T27" fmla="*/ 14 h 751"/>
                  <a:gd name="T28" fmla="*/ 16 w 465"/>
                  <a:gd name="T29" fmla="*/ 168 h 751"/>
                  <a:gd name="T30" fmla="*/ 9 w 465"/>
                  <a:gd name="T31" fmla="*/ 176 h 751"/>
                  <a:gd name="T32" fmla="*/ 2 w 465"/>
                  <a:gd name="T33" fmla="*/ 191 h 751"/>
                  <a:gd name="T34" fmla="*/ 1 w 465"/>
                  <a:gd name="T35" fmla="*/ 209 h 751"/>
                  <a:gd name="T36" fmla="*/ 6 w 465"/>
                  <a:gd name="T37" fmla="*/ 226 h 751"/>
                  <a:gd name="T38" fmla="*/ 11 w 465"/>
                  <a:gd name="T39" fmla="*/ 234 h 751"/>
                  <a:gd name="T40" fmla="*/ 26 w 465"/>
                  <a:gd name="T41" fmla="*/ 244 h 751"/>
                  <a:gd name="T42" fmla="*/ 43 w 465"/>
                  <a:gd name="T43" fmla="*/ 248 h 751"/>
                  <a:gd name="T44" fmla="*/ 61 w 465"/>
                  <a:gd name="T45" fmla="*/ 246 h 751"/>
                  <a:gd name="T46" fmla="*/ 77 w 465"/>
                  <a:gd name="T47" fmla="*/ 237 h 751"/>
                  <a:gd name="T48" fmla="*/ 187 w 465"/>
                  <a:gd name="T49" fmla="*/ 705 h 751"/>
                  <a:gd name="T50" fmla="*/ 188 w 465"/>
                  <a:gd name="T51" fmla="*/ 714 h 751"/>
                  <a:gd name="T52" fmla="*/ 194 w 465"/>
                  <a:gd name="T53" fmla="*/ 730 h 751"/>
                  <a:gd name="T54" fmla="*/ 207 w 465"/>
                  <a:gd name="T55" fmla="*/ 743 h 751"/>
                  <a:gd name="T56" fmla="*/ 223 w 465"/>
                  <a:gd name="T57" fmla="*/ 750 h 751"/>
                  <a:gd name="T58" fmla="*/ 233 w 465"/>
                  <a:gd name="T59" fmla="*/ 751 h 751"/>
                  <a:gd name="T60" fmla="*/ 251 w 465"/>
                  <a:gd name="T61" fmla="*/ 747 h 751"/>
                  <a:gd name="T62" fmla="*/ 265 w 465"/>
                  <a:gd name="T63" fmla="*/ 737 h 751"/>
                  <a:gd name="T64" fmla="*/ 275 w 465"/>
                  <a:gd name="T65" fmla="*/ 723 h 751"/>
                  <a:gd name="T66" fmla="*/ 278 w 465"/>
                  <a:gd name="T67" fmla="*/ 705 h 751"/>
                  <a:gd name="T68" fmla="*/ 388 w 465"/>
                  <a:gd name="T69" fmla="*/ 237 h 751"/>
                  <a:gd name="T70" fmla="*/ 396 w 465"/>
                  <a:gd name="T71" fmla="*/ 242 h 751"/>
                  <a:gd name="T72" fmla="*/ 411 w 465"/>
                  <a:gd name="T73" fmla="*/ 248 h 751"/>
                  <a:gd name="T74" fmla="*/ 420 w 465"/>
                  <a:gd name="T75" fmla="*/ 24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65" h="751">
                    <a:moveTo>
                      <a:pt x="420" y="248"/>
                    </a:moveTo>
                    <a:lnTo>
                      <a:pt x="420" y="248"/>
                    </a:lnTo>
                    <a:lnTo>
                      <a:pt x="428" y="248"/>
                    </a:lnTo>
                    <a:lnTo>
                      <a:pt x="438" y="245"/>
                    </a:lnTo>
                    <a:lnTo>
                      <a:pt x="446" y="240"/>
                    </a:lnTo>
                    <a:lnTo>
                      <a:pt x="453" y="234"/>
                    </a:lnTo>
                    <a:lnTo>
                      <a:pt x="453" y="234"/>
                    </a:lnTo>
                    <a:lnTo>
                      <a:pt x="459" y="226"/>
                    </a:lnTo>
                    <a:lnTo>
                      <a:pt x="463" y="218"/>
                    </a:lnTo>
                    <a:lnTo>
                      <a:pt x="465" y="209"/>
                    </a:lnTo>
                    <a:lnTo>
                      <a:pt x="465" y="200"/>
                    </a:lnTo>
                    <a:lnTo>
                      <a:pt x="464" y="191"/>
                    </a:lnTo>
                    <a:lnTo>
                      <a:pt x="461" y="183"/>
                    </a:lnTo>
                    <a:lnTo>
                      <a:pt x="457" y="176"/>
                    </a:lnTo>
                    <a:lnTo>
                      <a:pt x="450" y="168"/>
                    </a:lnTo>
                    <a:lnTo>
                      <a:pt x="283" y="19"/>
                    </a:lnTo>
                    <a:lnTo>
                      <a:pt x="283" y="19"/>
                    </a:lnTo>
                    <a:lnTo>
                      <a:pt x="277" y="14"/>
                    </a:lnTo>
                    <a:lnTo>
                      <a:pt x="272" y="10"/>
                    </a:lnTo>
                    <a:lnTo>
                      <a:pt x="265" y="7"/>
                    </a:lnTo>
                    <a:lnTo>
                      <a:pt x="259" y="5"/>
                    </a:lnTo>
                    <a:lnTo>
                      <a:pt x="247" y="1"/>
                    </a:lnTo>
                    <a:lnTo>
                      <a:pt x="233" y="0"/>
                    </a:lnTo>
                    <a:lnTo>
                      <a:pt x="219" y="1"/>
                    </a:lnTo>
                    <a:lnTo>
                      <a:pt x="206" y="5"/>
                    </a:lnTo>
                    <a:lnTo>
                      <a:pt x="199" y="7"/>
                    </a:lnTo>
                    <a:lnTo>
                      <a:pt x="194" y="10"/>
                    </a:lnTo>
                    <a:lnTo>
                      <a:pt x="188" y="14"/>
                    </a:lnTo>
                    <a:lnTo>
                      <a:pt x="183" y="19"/>
                    </a:lnTo>
                    <a:lnTo>
                      <a:pt x="16" y="168"/>
                    </a:lnTo>
                    <a:lnTo>
                      <a:pt x="16" y="168"/>
                    </a:lnTo>
                    <a:lnTo>
                      <a:pt x="9" y="176"/>
                    </a:lnTo>
                    <a:lnTo>
                      <a:pt x="4" y="183"/>
                    </a:lnTo>
                    <a:lnTo>
                      <a:pt x="2" y="191"/>
                    </a:lnTo>
                    <a:lnTo>
                      <a:pt x="0" y="200"/>
                    </a:lnTo>
                    <a:lnTo>
                      <a:pt x="1" y="209"/>
                    </a:lnTo>
                    <a:lnTo>
                      <a:pt x="3" y="218"/>
                    </a:lnTo>
                    <a:lnTo>
                      <a:pt x="6" y="226"/>
                    </a:lnTo>
                    <a:lnTo>
                      <a:pt x="11" y="234"/>
                    </a:lnTo>
                    <a:lnTo>
                      <a:pt x="11" y="234"/>
                    </a:lnTo>
                    <a:lnTo>
                      <a:pt x="19" y="240"/>
                    </a:lnTo>
                    <a:lnTo>
                      <a:pt x="26" y="244"/>
                    </a:lnTo>
                    <a:lnTo>
                      <a:pt x="35" y="247"/>
                    </a:lnTo>
                    <a:lnTo>
                      <a:pt x="43" y="248"/>
                    </a:lnTo>
                    <a:lnTo>
                      <a:pt x="52" y="248"/>
                    </a:lnTo>
                    <a:lnTo>
                      <a:pt x="61" y="246"/>
                    </a:lnTo>
                    <a:lnTo>
                      <a:pt x="69" y="243"/>
                    </a:lnTo>
                    <a:lnTo>
                      <a:pt x="77" y="237"/>
                    </a:lnTo>
                    <a:lnTo>
                      <a:pt x="187" y="139"/>
                    </a:lnTo>
                    <a:lnTo>
                      <a:pt x="187" y="705"/>
                    </a:lnTo>
                    <a:lnTo>
                      <a:pt x="187" y="705"/>
                    </a:lnTo>
                    <a:lnTo>
                      <a:pt x="188" y="714"/>
                    </a:lnTo>
                    <a:lnTo>
                      <a:pt x="190" y="723"/>
                    </a:lnTo>
                    <a:lnTo>
                      <a:pt x="194" y="730"/>
                    </a:lnTo>
                    <a:lnTo>
                      <a:pt x="200" y="737"/>
                    </a:lnTo>
                    <a:lnTo>
                      <a:pt x="207" y="743"/>
                    </a:lnTo>
                    <a:lnTo>
                      <a:pt x="215" y="747"/>
                    </a:lnTo>
                    <a:lnTo>
                      <a:pt x="223" y="750"/>
                    </a:lnTo>
                    <a:lnTo>
                      <a:pt x="233" y="751"/>
                    </a:lnTo>
                    <a:lnTo>
                      <a:pt x="233" y="751"/>
                    </a:lnTo>
                    <a:lnTo>
                      <a:pt x="242" y="750"/>
                    </a:lnTo>
                    <a:lnTo>
                      <a:pt x="251" y="747"/>
                    </a:lnTo>
                    <a:lnTo>
                      <a:pt x="258" y="743"/>
                    </a:lnTo>
                    <a:lnTo>
                      <a:pt x="265" y="737"/>
                    </a:lnTo>
                    <a:lnTo>
                      <a:pt x="271" y="730"/>
                    </a:lnTo>
                    <a:lnTo>
                      <a:pt x="275" y="723"/>
                    </a:lnTo>
                    <a:lnTo>
                      <a:pt x="277" y="714"/>
                    </a:lnTo>
                    <a:lnTo>
                      <a:pt x="278" y="705"/>
                    </a:lnTo>
                    <a:lnTo>
                      <a:pt x="278" y="139"/>
                    </a:lnTo>
                    <a:lnTo>
                      <a:pt x="388" y="237"/>
                    </a:lnTo>
                    <a:lnTo>
                      <a:pt x="388" y="237"/>
                    </a:lnTo>
                    <a:lnTo>
                      <a:pt x="396" y="242"/>
                    </a:lnTo>
                    <a:lnTo>
                      <a:pt x="403" y="246"/>
                    </a:lnTo>
                    <a:lnTo>
                      <a:pt x="411" y="248"/>
                    </a:lnTo>
                    <a:lnTo>
                      <a:pt x="420" y="248"/>
                    </a:lnTo>
                    <a:lnTo>
                      <a:pt x="420" y="248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221" name="Group 220"/>
          <p:cNvGrpSpPr/>
          <p:nvPr/>
        </p:nvGrpSpPr>
        <p:grpSpPr>
          <a:xfrm>
            <a:off x="5213927" y="4826923"/>
            <a:ext cx="1282224" cy="970581"/>
            <a:chOff x="5029200" y="4937760"/>
            <a:chExt cx="1282224" cy="970581"/>
          </a:xfrm>
        </p:grpSpPr>
        <p:sp>
          <p:nvSpPr>
            <p:cNvPr id="60" name="TextBox 59"/>
            <p:cNvSpPr txBox="1"/>
            <p:nvPr/>
          </p:nvSpPr>
          <p:spPr>
            <a:xfrm>
              <a:off x="5029200" y="5650578"/>
              <a:ext cx="1282224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Mobile </a:t>
              </a:r>
              <a:r>
                <a:rPr lang="fr-FR" dirty="0" err="1" smtClean="0">
                  <a:solidFill>
                    <a:srgbClr val="646464"/>
                  </a:solidFill>
                </a:rPr>
                <a:t>devices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039" name="Group 1038"/>
            <p:cNvGrpSpPr/>
            <p:nvPr/>
          </p:nvGrpSpPr>
          <p:grpSpPr>
            <a:xfrm>
              <a:off x="5269457" y="4937760"/>
              <a:ext cx="790576" cy="658813"/>
              <a:chOff x="5269457" y="4937760"/>
              <a:chExt cx="790576" cy="658813"/>
            </a:xfrm>
          </p:grpSpPr>
          <p:sp>
            <p:nvSpPr>
              <p:cNvPr id="1094" name="Freeform 78"/>
              <p:cNvSpPr>
                <a:spLocks noEditPoints="1"/>
              </p:cNvSpPr>
              <p:nvPr/>
            </p:nvSpPr>
            <p:spPr bwMode="auto">
              <a:xfrm>
                <a:off x="5583782" y="5331460"/>
                <a:ext cx="374650" cy="228600"/>
              </a:xfrm>
              <a:custGeom>
                <a:avLst/>
                <a:gdLst>
                  <a:gd name="T0" fmla="*/ 1140 w 1180"/>
                  <a:gd name="T1" fmla="*/ 0 h 721"/>
                  <a:gd name="T2" fmla="*/ 1124 w 1180"/>
                  <a:gd name="T3" fmla="*/ 3 h 721"/>
                  <a:gd name="T4" fmla="*/ 1112 w 1180"/>
                  <a:gd name="T5" fmla="*/ 12 h 721"/>
                  <a:gd name="T6" fmla="*/ 1103 w 1180"/>
                  <a:gd name="T7" fmla="*/ 24 h 721"/>
                  <a:gd name="T8" fmla="*/ 1100 w 1180"/>
                  <a:gd name="T9" fmla="*/ 40 h 721"/>
                  <a:gd name="T10" fmla="*/ 1100 w 1180"/>
                  <a:gd name="T11" fmla="*/ 314 h 721"/>
                  <a:gd name="T12" fmla="*/ 1098 w 1180"/>
                  <a:gd name="T13" fmla="*/ 331 h 721"/>
                  <a:gd name="T14" fmla="*/ 1093 w 1180"/>
                  <a:gd name="T15" fmla="*/ 347 h 721"/>
                  <a:gd name="T16" fmla="*/ 1085 w 1180"/>
                  <a:gd name="T17" fmla="*/ 361 h 721"/>
                  <a:gd name="T18" fmla="*/ 1075 w 1180"/>
                  <a:gd name="T19" fmla="*/ 373 h 721"/>
                  <a:gd name="T20" fmla="*/ 1063 w 1180"/>
                  <a:gd name="T21" fmla="*/ 384 h 721"/>
                  <a:gd name="T22" fmla="*/ 1048 w 1180"/>
                  <a:gd name="T23" fmla="*/ 392 h 721"/>
                  <a:gd name="T24" fmla="*/ 1033 w 1180"/>
                  <a:gd name="T25" fmla="*/ 397 h 721"/>
                  <a:gd name="T26" fmla="*/ 1016 w 1180"/>
                  <a:gd name="T27" fmla="*/ 399 h 721"/>
                  <a:gd name="T28" fmla="*/ 45 w 1180"/>
                  <a:gd name="T29" fmla="*/ 399 h 721"/>
                  <a:gd name="T30" fmla="*/ 30 w 1180"/>
                  <a:gd name="T31" fmla="*/ 401 h 721"/>
                  <a:gd name="T32" fmla="*/ 17 w 1180"/>
                  <a:gd name="T33" fmla="*/ 410 h 721"/>
                  <a:gd name="T34" fmla="*/ 9 w 1180"/>
                  <a:gd name="T35" fmla="*/ 423 h 721"/>
                  <a:gd name="T36" fmla="*/ 5 w 1180"/>
                  <a:gd name="T37" fmla="*/ 439 h 721"/>
                  <a:gd name="T38" fmla="*/ 7 w 1180"/>
                  <a:gd name="T39" fmla="*/ 447 h 721"/>
                  <a:gd name="T40" fmla="*/ 13 w 1180"/>
                  <a:gd name="T41" fmla="*/ 461 h 721"/>
                  <a:gd name="T42" fmla="*/ 24 w 1180"/>
                  <a:gd name="T43" fmla="*/ 472 h 721"/>
                  <a:gd name="T44" fmla="*/ 38 w 1180"/>
                  <a:gd name="T45" fmla="*/ 478 h 721"/>
                  <a:gd name="T46" fmla="*/ 48 w 1180"/>
                  <a:gd name="T47" fmla="*/ 479 h 721"/>
                  <a:gd name="T48" fmla="*/ 2 w 1180"/>
                  <a:gd name="T49" fmla="*/ 672 h 721"/>
                  <a:gd name="T50" fmla="*/ 2 w 1180"/>
                  <a:gd name="T51" fmla="*/ 689 h 721"/>
                  <a:gd name="T52" fmla="*/ 10 w 1180"/>
                  <a:gd name="T53" fmla="*/ 706 h 721"/>
                  <a:gd name="T54" fmla="*/ 16 w 1180"/>
                  <a:gd name="T55" fmla="*/ 712 h 721"/>
                  <a:gd name="T56" fmla="*/ 32 w 1180"/>
                  <a:gd name="T57" fmla="*/ 721 h 721"/>
                  <a:gd name="T58" fmla="*/ 584 w 1180"/>
                  <a:gd name="T59" fmla="*/ 721 h 721"/>
                  <a:gd name="T60" fmla="*/ 593 w 1180"/>
                  <a:gd name="T61" fmla="*/ 721 h 721"/>
                  <a:gd name="T62" fmla="*/ 607 w 1180"/>
                  <a:gd name="T63" fmla="*/ 714 h 721"/>
                  <a:gd name="T64" fmla="*/ 618 w 1180"/>
                  <a:gd name="T65" fmla="*/ 704 h 721"/>
                  <a:gd name="T66" fmla="*/ 624 w 1180"/>
                  <a:gd name="T67" fmla="*/ 689 h 721"/>
                  <a:gd name="T68" fmla="*/ 624 w 1180"/>
                  <a:gd name="T69" fmla="*/ 680 h 721"/>
                  <a:gd name="T70" fmla="*/ 622 w 1180"/>
                  <a:gd name="T71" fmla="*/ 665 h 721"/>
                  <a:gd name="T72" fmla="*/ 613 w 1180"/>
                  <a:gd name="T73" fmla="*/ 653 h 721"/>
                  <a:gd name="T74" fmla="*/ 600 w 1180"/>
                  <a:gd name="T75" fmla="*/ 644 h 721"/>
                  <a:gd name="T76" fmla="*/ 584 w 1180"/>
                  <a:gd name="T77" fmla="*/ 640 h 721"/>
                  <a:gd name="T78" fmla="*/ 388 w 1180"/>
                  <a:gd name="T79" fmla="*/ 479 h 721"/>
                  <a:gd name="T80" fmla="*/ 1016 w 1180"/>
                  <a:gd name="T81" fmla="*/ 479 h 721"/>
                  <a:gd name="T82" fmla="*/ 1048 w 1180"/>
                  <a:gd name="T83" fmla="*/ 475 h 721"/>
                  <a:gd name="T84" fmla="*/ 1079 w 1180"/>
                  <a:gd name="T85" fmla="*/ 466 h 721"/>
                  <a:gd name="T86" fmla="*/ 1108 w 1180"/>
                  <a:gd name="T87" fmla="*/ 451 h 721"/>
                  <a:gd name="T88" fmla="*/ 1132 w 1180"/>
                  <a:gd name="T89" fmla="*/ 430 h 721"/>
                  <a:gd name="T90" fmla="*/ 1152 w 1180"/>
                  <a:gd name="T91" fmla="*/ 406 h 721"/>
                  <a:gd name="T92" fmla="*/ 1168 w 1180"/>
                  <a:gd name="T93" fmla="*/ 378 h 721"/>
                  <a:gd name="T94" fmla="*/ 1177 w 1180"/>
                  <a:gd name="T95" fmla="*/ 348 h 721"/>
                  <a:gd name="T96" fmla="*/ 1180 w 1180"/>
                  <a:gd name="T97" fmla="*/ 314 h 721"/>
                  <a:gd name="T98" fmla="*/ 1180 w 1180"/>
                  <a:gd name="T99" fmla="*/ 40 h 721"/>
                  <a:gd name="T100" fmla="*/ 1177 w 1180"/>
                  <a:gd name="T101" fmla="*/ 24 h 721"/>
                  <a:gd name="T102" fmla="*/ 1169 w 1180"/>
                  <a:gd name="T103" fmla="*/ 12 h 721"/>
                  <a:gd name="T104" fmla="*/ 1155 w 1180"/>
                  <a:gd name="T105" fmla="*/ 3 h 721"/>
                  <a:gd name="T106" fmla="*/ 1140 w 1180"/>
                  <a:gd name="T107" fmla="*/ 0 h 721"/>
                  <a:gd name="T108" fmla="*/ 345 w 1180"/>
                  <a:gd name="T109" fmla="*/ 640 h 721"/>
                  <a:gd name="T110" fmla="*/ 131 w 1180"/>
                  <a:gd name="T111" fmla="*/ 479 h 721"/>
                  <a:gd name="T112" fmla="*/ 345 w 1180"/>
                  <a:gd name="T113" fmla="*/ 64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80" h="721">
                    <a:moveTo>
                      <a:pt x="1140" y="0"/>
                    </a:moveTo>
                    <a:lnTo>
                      <a:pt x="1140" y="0"/>
                    </a:lnTo>
                    <a:lnTo>
                      <a:pt x="1132" y="1"/>
                    </a:lnTo>
                    <a:lnTo>
                      <a:pt x="1124" y="3"/>
                    </a:lnTo>
                    <a:lnTo>
                      <a:pt x="1118" y="7"/>
                    </a:lnTo>
                    <a:lnTo>
                      <a:pt x="1112" y="12"/>
                    </a:lnTo>
                    <a:lnTo>
                      <a:pt x="1107" y="18"/>
                    </a:lnTo>
                    <a:lnTo>
                      <a:pt x="1103" y="24"/>
                    </a:lnTo>
                    <a:lnTo>
                      <a:pt x="1101" y="31"/>
                    </a:lnTo>
                    <a:lnTo>
                      <a:pt x="1100" y="40"/>
                    </a:lnTo>
                    <a:lnTo>
                      <a:pt x="1100" y="314"/>
                    </a:lnTo>
                    <a:lnTo>
                      <a:pt x="1100" y="314"/>
                    </a:lnTo>
                    <a:lnTo>
                      <a:pt x="1100" y="322"/>
                    </a:lnTo>
                    <a:lnTo>
                      <a:pt x="1098" y="331"/>
                    </a:lnTo>
                    <a:lnTo>
                      <a:pt x="1096" y="339"/>
                    </a:lnTo>
                    <a:lnTo>
                      <a:pt x="1093" y="347"/>
                    </a:lnTo>
                    <a:lnTo>
                      <a:pt x="1090" y="354"/>
                    </a:lnTo>
                    <a:lnTo>
                      <a:pt x="1085" y="361"/>
                    </a:lnTo>
                    <a:lnTo>
                      <a:pt x="1080" y="367"/>
                    </a:lnTo>
                    <a:lnTo>
                      <a:pt x="1075" y="373"/>
                    </a:lnTo>
                    <a:lnTo>
                      <a:pt x="1069" y="380"/>
                    </a:lnTo>
                    <a:lnTo>
                      <a:pt x="1063" y="384"/>
                    </a:lnTo>
                    <a:lnTo>
                      <a:pt x="1056" y="388"/>
                    </a:lnTo>
                    <a:lnTo>
                      <a:pt x="1048" y="392"/>
                    </a:lnTo>
                    <a:lnTo>
                      <a:pt x="1040" y="395"/>
                    </a:lnTo>
                    <a:lnTo>
                      <a:pt x="1033" y="397"/>
                    </a:lnTo>
                    <a:lnTo>
                      <a:pt x="1024" y="398"/>
                    </a:lnTo>
                    <a:lnTo>
                      <a:pt x="1016" y="399"/>
                    </a:lnTo>
                    <a:lnTo>
                      <a:pt x="45" y="399"/>
                    </a:lnTo>
                    <a:lnTo>
                      <a:pt x="45" y="399"/>
                    </a:lnTo>
                    <a:lnTo>
                      <a:pt x="38" y="399"/>
                    </a:lnTo>
                    <a:lnTo>
                      <a:pt x="30" y="401"/>
                    </a:lnTo>
                    <a:lnTo>
                      <a:pt x="24" y="405"/>
                    </a:lnTo>
                    <a:lnTo>
                      <a:pt x="17" y="410"/>
                    </a:lnTo>
                    <a:lnTo>
                      <a:pt x="13" y="416"/>
                    </a:lnTo>
                    <a:lnTo>
                      <a:pt x="9" y="423"/>
                    </a:lnTo>
                    <a:lnTo>
                      <a:pt x="7" y="430"/>
                    </a:lnTo>
                    <a:lnTo>
                      <a:pt x="5" y="439"/>
                    </a:lnTo>
                    <a:lnTo>
                      <a:pt x="5" y="439"/>
                    </a:lnTo>
                    <a:lnTo>
                      <a:pt x="7" y="447"/>
                    </a:lnTo>
                    <a:lnTo>
                      <a:pt x="9" y="455"/>
                    </a:lnTo>
                    <a:lnTo>
                      <a:pt x="13" y="461"/>
                    </a:lnTo>
                    <a:lnTo>
                      <a:pt x="17" y="467"/>
                    </a:lnTo>
                    <a:lnTo>
                      <a:pt x="24" y="472"/>
                    </a:lnTo>
                    <a:lnTo>
                      <a:pt x="30" y="475"/>
                    </a:lnTo>
                    <a:lnTo>
                      <a:pt x="38" y="478"/>
                    </a:lnTo>
                    <a:lnTo>
                      <a:pt x="45" y="479"/>
                    </a:lnTo>
                    <a:lnTo>
                      <a:pt x="48" y="479"/>
                    </a:lnTo>
                    <a:lnTo>
                      <a:pt x="2" y="672"/>
                    </a:lnTo>
                    <a:lnTo>
                      <a:pt x="2" y="672"/>
                    </a:lnTo>
                    <a:lnTo>
                      <a:pt x="0" y="680"/>
                    </a:lnTo>
                    <a:lnTo>
                      <a:pt x="2" y="689"/>
                    </a:lnTo>
                    <a:lnTo>
                      <a:pt x="5" y="697"/>
                    </a:lnTo>
                    <a:lnTo>
                      <a:pt x="10" y="706"/>
                    </a:lnTo>
                    <a:lnTo>
                      <a:pt x="10" y="706"/>
                    </a:lnTo>
                    <a:lnTo>
                      <a:pt x="16" y="712"/>
                    </a:lnTo>
                    <a:lnTo>
                      <a:pt x="24" y="717"/>
                    </a:lnTo>
                    <a:lnTo>
                      <a:pt x="32" y="721"/>
                    </a:lnTo>
                    <a:lnTo>
                      <a:pt x="42" y="721"/>
                    </a:lnTo>
                    <a:lnTo>
                      <a:pt x="584" y="721"/>
                    </a:lnTo>
                    <a:lnTo>
                      <a:pt x="584" y="721"/>
                    </a:lnTo>
                    <a:lnTo>
                      <a:pt x="593" y="721"/>
                    </a:lnTo>
                    <a:lnTo>
                      <a:pt x="600" y="718"/>
                    </a:lnTo>
                    <a:lnTo>
                      <a:pt x="607" y="714"/>
                    </a:lnTo>
                    <a:lnTo>
                      <a:pt x="613" y="710"/>
                    </a:lnTo>
                    <a:lnTo>
                      <a:pt x="618" y="704"/>
                    </a:lnTo>
                    <a:lnTo>
                      <a:pt x="622" y="696"/>
                    </a:lnTo>
                    <a:lnTo>
                      <a:pt x="624" y="689"/>
                    </a:lnTo>
                    <a:lnTo>
                      <a:pt x="624" y="680"/>
                    </a:lnTo>
                    <a:lnTo>
                      <a:pt x="624" y="680"/>
                    </a:lnTo>
                    <a:lnTo>
                      <a:pt x="624" y="673"/>
                    </a:lnTo>
                    <a:lnTo>
                      <a:pt x="622" y="665"/>
                    </a:lnTo>
                    <a:lnTo>
                      <a:pt x="618" y="659"/>
                    </a:lnTo>
                    <a:lnTo>
                      <a:pt x="613" y="653"/>
                    </a:lnTo>
                    <a:lnTo>
                      <a:pt x="607" y="648"/>
                    </a:lnTo>
                    <a:lnTo>
                      <a:pt x="600" y="644"/>
                    </a:lnTo>
                    <a:lnTo>
                      <a:pt x="593" y="642"/>
                    </a:lnTo>
                    <a:lnTo>
                      <a:pt x="584" y="640"/>
                    </a:lnTo>
                    <a:lnTo>
                      <a:pt x="427" y="640"/>
                    </a:lnTo>
                    <a:lnTo>
                      <a:pt x="388" y="479"/>
                    </a:lnTo>
                    <a:lnTo>
                      <a:pt x="1016" y="479"/>
                    </a:lnTo>
                    <a:lnTo>
                      <a:pt x="1016" y="479"/>
                    </a:lnTo>
                    <a:lnTo>
                      <a:pt x="1033" y="478"/>
                    </a:lnTo>
                    <a:lnTo>
                      <a:pt x="1048" y="475"/>
                    </a:lnTo>
                    <a:lnTo>
                      <a:pt x="1064" y="472"/>
                    </a:lnTo>
                    <a:lnTo>
                      <a:pt x="1079" y="466"/>
                    </a:lnTo>
                    <a:lnTo>
                      <a:pt x="1093" y="460"/>
                    </a:lnTo>
                    <a:lnTo>
                      <a:pt x="1108" y="451"/>
                    </a:lnTo>
                    <a:lnTo>
                      <a:pt x="1120" y="441"/>
                    </a:lnTo>
                    <a:lnTo>
                      <a:pt x="1132" y="430"/>
                    </a:lnTo>
                    <a:lnTo>
                      <a:pt x="1142" y="418"/>
                    </a:lnTo>
                    <a:lnTo>
                      <a:pt x="1152" y="406"/>
                    </a:lnTo>
                    <a:lnTo>
                      <a:pt x="1160" y="393"/>
                    </a:lnTo>
                    <a:lnTo>
                      <a:pt x="1168" y="378"/>
                    </a:lnTo>
                    <a:lnTo>
                      <a:pt x="1173" y="364"/>
                    </a:lnTo>
                    <a:lnTo>
                      <a:pt x="1177" y="348"/>
                    </a:lnTo>
                    <a:lnTo>
                      <a:pt x="1180" y="331"/>
                    </a:lnTo>
                    <a:lnTo>
                      <a:pt x="1180" y="314"/>
                    </a:lnTo>
                    <a:lnTo>
                      <a:pt x="1180" y="40"/>
                    </a:lnTo>
                    <a:lnTo>
                      <a:pt x="1180" y="40"/>
                    </a:lnTo>
                    <a:lnTo>
                      <a:pt x="1180" y="31"/>
                    </a:lnTo>
                    <a:lnTo>
                      <a:pt x="1177" y="24"/>
                    </a:lnTo>
                    <a:lnTo>
                      <a:pt x="1174" y="18"/>
                    </a:lnTo>
                    <a:lnTo>
                      <a:pt x="1169" y="12"/>
                    </a:lnTo>
                    <a:lnTo>
                      <a:pt x="1163" y="7"/>
                    </a:lnTo>
                    <a:lnTo>
                      <a:pt x="1155" y="3"/>
                    </a:lnTo>
                    <a:lnTo>
                      <a:pt x="1148" y="1"/>
                    </a:lnTo>
                    <a:lnTo>
                      <a:pt x="1140" y="0"/>
                    </a:lnTo>
                    <a:lnTo>
                      <a:pt x="1140" y="0"/>
                    </a:lnTo>
                    <a:close/>
                    <a:moveTo>
                      <a:pt x="345" y="640"/>
                    </a:moveTo>
                    <a:lnTo>
                      <a:pt x="92" y="640"/>
                    </a:lnTo>
                    <a:lnTo>
                      <a:pt x="131" y="479"/>
                    </a:lnTo>
                    <a:lnTo>
                      <a:pt x="306" y="479"/>
                    </a:lnTo>
                    <a:lnTo>
                      <a:pt x="345" y="64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95" name="Freeform 79"/>
              <p:cNvSpPr>
                <a:spLocks/>
              </p:cNvSpPr>
              <p:nvPr/>
            </p:nvSpPr>
            <p:spPr bwMode="auto">
              <a:xfrm>
                <a:off x="5332957" y="5015548"/>
                <a:ext cx="484188" cy="185738"/>
              </a:xfrm>
              <a:custGeom>
                <a:avLst/>
                <a:gdLst>
                  <a:gd name="T0" fmla="*/ 40 w 1524"/>
                  <a:gd name="T1" fmla="*/ 588 h 588"/>
                  <a:gd name="T2" fmla="*/ 56 w 1524"/>
                  <a:gd name="T3" fmla="*/ 585 h 588"/>
                  <a:gd name="T4" fmla="*/ 69 w 1524"/>
                  <a:gd name="T5" fmla="*/ 576 h 588"/>
                  <a:gd name="T6" fmla="*/ 77 w 1524"/>
                  <a:gd name="T7" fmla="*/ 563 h 588"/>
                  <a:gd name="T8" fmla="*/ 80 w 1524"/>
                  <a:gd name="T9" fmla="*/ 547 h 588"/>
                  <a:gd name="T10" fmla="*/ 80 w 1524"/>
                  <a:gd name="T11" fmla="*/ 165 h 588"/>
                  <a:gd name="T12" fmla="*/ 82 w 1524"/>
                  <a:gd name="T13" fmla="*/ 148 h 588"/>
                  <a:gd name="T14" fmla="*/ 87 w 1524"/>
                  <a:gd name="T15" fmla="*/ 132 h 588"/>
                  <a:gd name="T16" fmla="*/ 94 w 1524"/>
                  <a:gd name="T17" fmla="*/ 117 h 588"/>
                  <a:gd name="T18" fmla="*/ 105 w 1524"/>
                  <a:gd name="T19" fmla="*/ 105 h 588"/>
                  <a:gd name="T20" fmla="*/ 118 w 1524"/>
                  <a:gd name="T21" fmla="*/ 94 h 588"/>
                  <a:gd name="T22" fmla="*/ 132 w 1524"/>
                  <a:gd name="T23" fmla="*/ 87 h 588"/>
                  <a:gd name="T24" fmla="*/ 148 w 1524"/>
                  <a:gd name="T25" fmla="*/ 82 h 588"/>
                  <a:gd name="T26" fmla="*/ 165 w 1524"/>
                  <a:gd name="T27" fmla="*/ 80 h 588"/>
                  <a:gd name="T28" fmla="*/ 1484 w 1524"/>
                  <a:gd name="T29" fmla="*/ 80 h 588"/>
                  <a:gd name="T30" fmla="*/ 1500 w 1524"/>
                  <a:gd name="T31" fmla="*/ 77 h 588"/>
                  <a:gd name="T32" fmla="*/ 1513 w 1524"/>
                  <a:gd name="T33" fmla="*/ 68 h 588"/>
                  <a:gd name="T34" fmla="*/ 1522 w 1524"/>
                  <a:gd name="T35" fmla="*/ 56 h 588"/>
                  <a:gd name="T36" fmla="*/ 1524 w 1524"/>
                  <a:gd name="T37" fmla="*/ 40 h 588"/>
                  <a:gd name="T38" fmla="*/ 1524 w 1524"/>
                  <a:gd name="T39" fmla="*/ 31 h 588"/>
                  <a:gd name="T40" fmla="*/ 1518 w 1524"/>
                  <a:gd name="T41" fmla="*/ 18 h 588"/>
                  <a:gd name="T42" fmla="*/ 1507 w 1524"/>
                  <a:gd name="T43" fmla="*/ 7 h 588"/>
                  <a:gd name="T44" fmla="*/ 1493 w 1524"/>
                  <a:gd name="T45" fmla="*/ 1 h 588"/>
                  <a:gd name="T46" fmla="*/ 165 w 1524"/>
                  <a:gd name="T47" fmla="*/ 0 h 588"/>
                  <a:gd name="T48" fmla="*/ 148 w 1524"/>
                  <a:gd name="T49" fmla="*/ 1 h 588"/>
                  <a:gd name="T50" fmla="*/ 116 w 1524"/>
                  <a:gd name="T51" fmla="*/ 7 h 588"/>
                  <a:gd name="T52" fmla="*/ 86 w 1524"/>
                  <a:gd name="T53" fmla="*/ 19 h 588"/>
                  <a:gd name="T54" fmla="*/ 60 w 1524"/>
                  <a:gd name="T55" fmla="*/ 37 h 588"/>
                  <a:gd name="T56" fmla="*/ 37 w 1524"/>
                  <a:gd name="T57" fmla="*/ 60 h 588"/>
                  <a:gd name="T58" fmla="*/ 20 w 1524"/>
                  <a:gd name="T59" fmla="*/ 86 h 588"/>
                  <a:gd name="T60" fmla="*/ 7 w 1524"/>
                  <a:gd name="T61" fmla="*/ 115 h 588"/>
                  <a:gd name="T62" fmla="*/ 1 w 1524"/>
                  <a:gd name="T63" fmla="*/ 148 h 588"/>
                  <a:gd name="T64" fmla="*/ 0 w 1524"/>
                  <a:gd name="T65" fmla="*/ 547 h 588"/>
                  <a:gd name="T66" fmla="*/ 1 w 1524"/>
                  <a:gd name="T67" fmla="*/ 555 h 588"/>
                  <a:gd name="T68" fmla="*/ 7 w 1524"/>
                  <a:gd name="T69" fmla="*/ 570 h 588"/>
                  <a:gd name="T70" fmla="*/ 18 w 1524"/>
                  <a:gd name="T71" fmla="*/ 581 h 588"/>
                  <a:gd name="T72" fmla="*/ 32 w 1524"/>
                  <a:gd name="T73" fmla="*/ 587 h 588"/>
                  <a:gd name="T74" fmla="*/ 40 w 1524"/>
                  <a:gd name="T75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24" h="588">
                    <a:moveTo>
                      <a:pt x="40" y="588"/>
                    </a:moveTo>
                    <a:lnTo>
                      <a:pt x="40" y="588"/>
                    </a:lnTo>
                    <a:lnTo>
                      <a:pt x="48" y="587"/>
                    </a:lnTo>
                    <a:lnTo>
                      <a:pt x="56" y="585"/>
                    </a:lnTo>
                    <a:lnTo>
                      <a:pt x="63" y="581"/>
                    </a:lnTo>
                    <a:lnTo>
                      <a:pt x="69" y="576"/>
                    </a:lnTo>
                    <a:lnTo>
                      <a:pt x="74" y="570"/>
                    </a:lnTo>
                    <a:lnTo>
                      <a:pt x="77" y="563"/>
                    </a:lnTo>
                    <a:lnTo>
                      <a:pt x="80" y="555"/>
                    </a:lnTo>
                    <a:lnTo>
                      <a:pt x="80" y="547"/>
                    </a:lnTo>
                    <a:lnTo>
                      <a:pt x="80" y="165"/>
                    </a:lnTo>
                    <a:lnTo>
                      <a:pt x="80" y="165"/>
                    </a:lnTo>
                    <a:lnTo>
                      <a:pt x="81" y="156"/>
                    </a:lnTo>
                    <a:lnTo>
                      <a:pt x="82" y="148"/>
                    </a:lnTo>
                    <a:lnTo>
                      <a:pt x="85" y="139"/>
                    </a:lnTo>
                    <a:lnTo>
                      <a:pt x="87" y="132"/>
                    </a:lnTo>
                    <a:lnTo>
                      <a:pt x="91" y="125"/>
                    </a:lnTo>
                    <a:lnTo>
                      <a:pt x="94" y="117"/>
                    </a:lnTo>
                    <a:lnTo>
                      <a:pt x="99" y="111"/>
                    </a:lnTo>
                    <a:lnTo>
                      <a:pt x="105" y="105"/>
                    </a:lnTo>
                    <a:lnTo>
                      <a:pt x="111" y="99"/>
                    </a:lnTo>
                    <a:lnTo>
                      <a:pt x="118" y="94"/>
                    </a:lnTo>
                    <a:lnTo>
                      <a:pt x="125" y="91"/>
                    </a:lnTo>
                    <a:lnTo>
                      <a:pt x="132" y="87"/>
                    </a:lnTo>
                    <a:lnTo>
                      <a:pt x="139" y="83"/>
                    </a:lnTo>
                    <a:lnTo>
                      <a:pt x="148" y="82"/>
                    </a:lnTo>
                    <a:lnTo>
                      <a:pt x="156" y="81"/>
                    </a:lnTo>
                    <a:lnTo>
                      <a:pt x="165" y="80"/>
                    </a:lnTo>
                    <a:lnTo>
                      <a:pt x="1484" y="80"/>
                    </a:lnTo>
                    <a:lnTo>
                      <a:pt x="1484" y="80"/>
                    </a:lnTo>
                    <a:lnTo>
                      <a:pt x="1493" y="80"/>
                    </a:lnTo>
                    <a:lnTo>
                      <a:pt x="1500" y="77"/>
                    </a:lnTo>
                    <a:lnTo>
                      <a:pt x="1507" y="74"/>
                    </a:lnTo>
                    <a:lnTo>
                      <a:pt x="1513" y="68"/>
                    </a:lnTo>
                    <a:lnTo>
                      <a:pt x="1518" y="63"/>
                    </a:lnTo>
                    <a:lnTo>
                      <a:pt x="1522" y="56"/>
                    </a:lnTo>
                    <a:lnTo>
                      <a:pt x="1524" y="48"/>
                    </a:lnTo>
                    <a:lnTo>
                      <a:pt x="1524" y="40"/>
                    </a:lnTo>
                    <a:lnTo>
                      <a:pt x="1524" y="40"/>
                    </a:lnTo>
                    <a:lnTo>
                      <a:pt x="1524" y="31"/>
                    </a:lnTo>
                    <a:lnTo>
                      <a:pt x="1522" y="24"/>
                    </a:lnTo>
                    <a:lnTo>
                      <a:pt x="1518" y="18"/>
                    </a:lnTo>
                    <a:lnTo>
                      <a:pt x="1513" y="12"/>
                    </a:lnTo>
                    <a:lnTo>
                      <a:pt x="1507" y="7"/>
                    </a:lnTo>
                    <a:lnTo>
                      <a:pt x="1500" y="3"/>
                    </a:lnTo>
                    <a:lnTo>
                      <a:pt x="1493" y="1"/>
                    </a:lnTo>
                    <a:lnTo>
                      <a:pt x="1484" y="0"/>
                    </a:lnTo>
                    <a:lnTo>
                      <a:pt x="165" y="0"/>
                    </a:lnTo>
                    <a:lnTo>
                      <a:pt x="165" y="0"/>
                    </a:lnTo>
                    <a:lnTo>
                      <a:pt x="148" y="1"/>
                    </a:lnTo>
                    <a:lnTo>
                      <a:pt x="132" y="3"/>
                    </a:lnTo>
                    <a:lnTo>
                      <a:pt x="116" y="7"/>
                    </a:lnTo>
                    <a:lnTo>
                      <a:pt x="101" y="13"/>
                    </a:lnTo>
                    <a:lnTo>
                      <a:pt x="86" y="19"/>
                    </a:lnTo>
                    <a:lnTo>
                      <a:pt x="73" y="28"/>
                    </a:lnTo>
                    <a:lnTo>
                      <a:pt x="60" y="37"/>
                    </a:lnTo>
                    <a:lnTo>
                      <a:pt x="48" y="48"/>
                    </a:lnTo>
                    <a:lnTo>
                      <a:pt x="37" y="60"/>
                    </a:lnTo>
                    <a:lnTo>
                      <a:pt x="29" y="72"/>
                    </a:lnTo>
                    <a:lnTo>
                      <a:pt x="20" y="86"/>
                    </a:lnTo>
                    <a:lnTo>
                      <a:pt x="13" y="100"/>
                    </a:lnTo>
                    <a:lnTo>
                      <a:pt x="7" y="115"/>
                    </a:lnTo>
                    <a:lnTo>
                      <a:pt x="3" y="132"/>
                    </a:lnTo>
                    <a:lnTo>
                      <a:pt x="1" y="148"/>
                    </a:lnTo>
                    <a:lnTo>
                      <a:pt x="0" y="165"/>
                    </a:lnTo>
                    <a:lnTo>
                      <a:pt x="0" y="547"/>
                    </a:lnTo>
                    <a:lnTo>
                      <a:pt x="0" y="547"/>
                    </a:lnTo>
                    <a:lnTo>
                      <a:pt x="1" y="555"/>
                    </a:lnTo>
                    <a:lnTo>
                      <a:pt x="3" y="563"/>
                    </a:lnTo>
                    <a:lnTo>
                      <a:pt x="7" y="570"/>
                    </a:lnTo>
                    <a:lnTo>
                      <a:pt x="12" y="576"/>
                    </a:lnTo>
                    <a:lnTo>
                      <a:pt x="18" y="581"/>
                    </a:lnTo>
                    <a:lnTo>
                      <a:pt x="25" y="585"/>
                    </a:lnTo>
                    <a:lnTo>
                      <a:pt x="32" y="587"/>
                    </a:lnTo>
                    <a:lnTo>
                      <a:pt x="40" y="588"/>
                    </a:lnTo>
                    <a:lnTo>
                      <a:pt x="40" y="588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96" name="Freeform 80"/>
              <p:cNvSpPr>
                <a:spLocks/>
              </p:cNvSpPr>
              <p:nvPr/>
            </p:nvSpPr>
            <p:spPr bwMode="auto">
              <a:xfrm>
                <a:off x="5580607" y="5402898"/>
                <a:ext cx="339725" cy="25400"/>
              </a:xfrm>
              <a:custGeom>
                <a:avLst/>
                <a:gdLst>
                  <a:gd name="T0" fmla="*/ 41 w 1070"/>
                  <a:gd name="T1" fmla="*/ 80 h 80"/>
                  <a:gd name="T2" fmla="*/ 1030 w 1070"/>
                  <a:gd name="T3" fmla="*/ 80 h 80"/>
                  <a:gd name="T4" fmla="*/ 1030 w 1070"/>
                  <a:gd name="T5" fmla="*/ 80 h 80"/>
                  <a:gd name="T6" fmla="*/ 1039 w 1070"/>
                  <a:gd name="T7" fmla="*/ 79 h 80"/>
                  <a:gd name="T8" fmla="*/ 1046 w 1070"/>
                  <a:gd name="T9" fmla="*/ 76 h 80"/>
                  <a:gd name="T10" fmla="*/ 1052 w 1070"/>
                  <a:gd name="T11" fmla="*/ 73 h 80"/>
                  <a:gd name="T12" fmla="*/ 1058 w 1070"/>
                  <a:gd name="T13" fmla="*/ 68 h 80"/>
                  <a:gd name="T14" fmla="*/ 1063 w 1070"/>
                  <a:gd name="T15" fmla="*/ 62 h 80"/>
                  <a:gd name="T16" fmla="*/ 1067 w 1070"/>
                  <a:gd name="T17" fmla="*/ 56 h 80"/>
                  <a:gd name="T18" fmla="*/ 1069 w 1070"/>
                  <a:gd name="T19" fmla="*/ 48 h 80"/>
                  <a:gd name="T20" fmla="*/ 1070 w 1070"/>
                  <a:gd name="T21" fmla="*/ 40 h 80"/>
                  <a:gd name="T22" fmla="*/ 1070 w 1070"/>
                  <a:gd name="T23" fmla="*/ 40 h 80"/>
                  <a:gd name="T24" fmla="*/ 1069 w 1070"/>
                  <a:gd name="T25" fmla="*/ 31 h 80"/>
                  <a:gd name="T26" fmla="*/ 1067 w 1070"/>
                  <a:gd name="T27" fmla="*/ 24 h 80"/>
                  <a:gd name="T28" fmla="*/ 1063 w 1070"/>
                  <a:gd name="T29" fmla="*/ 18 h 80"/>
                  <a:gd name="T30" fmla="*/ 1058 w 1070"/>
                  <a:gd name="T31" fmla="*/ 12 h 80"/>
                  <a:gd name="T32" fmla="*/ 1052 w 1070"/>
                  <a:gd name="T33" fmla="*/ 7 h 80"/>
                  <a:gd name="T34" fmla="*/ 1046 w 1070"/>
                  <a:gd name="T35" fmla="*/ 3 h 80"/>
                  <a:gd name="T36" fmla="*/ 1039 w 1070"/>
                  <a:gd name="T37" fmla="*/ 1 h 80"/>
                  <a:gd name="T38" fmla="*/ 1030 w 1070"/>
                  <a:gd name="T39" fmla="*/ 0 h 80"/>
                  <a:gd name="T40" fmla="*/ 41 w 1070"/>
                  <a:gd name="T41" fmla="*/ 0 h 80"/>
                  <a:gd name="T42" fmla="*/ 41 w 1070"/>
                  <a:gd name="T43" fmla="*/ 0 h 80"/>
                  <a:gd name="T44" fmla="*/ 33 w 1070"/>
                  <a:gd name="T45" fmla="*/ 1 h 80"/>
                  <a:gd name="T46" fmla="*/ 26 w 1070"/>
                  <a:gd name="T47" fmla="*/ 3 h 80"/>
                  <a:gd name="T48" fmla="*/ 19 w 1070"/>
                  <a:gd name="T49" fmla="*/ 7 h 80"/>
                  <a:gd name="T50" fmla="*/ 13 w 1070"/>
                  <a:gd name="T51" fmla="*/ 12 h 80"/>
                  <a:gd name="T52" fmla="*/ 8 w 1070"/>
                  <a:gd name="T53" fmla="*/ 18 h 80"/>
                  <a:gd name="T54" fmla="*/ 4 w 1070"/>
                  <a:gd name="T55" fmla="*/ 24 h 80"/>
                  <a:gd name="T56" fmla="*/ 2 w 1070"/>
                  <a:gd name="T57" fmla="*/ 31 h 80"/>
                  <a:gd name="T58" fmla="*/ 0 w 1070"/>
                  <a:gd name="T59" fmla="*/ 40 h 80"/>
                  <a:gd name="T60" fmla="*/ 0 w 1070"/>
                  <a:gd name="T61" fmla="*/ 40 h 80"/>
                  <a:gd name="T62" fmla="*/ 2 w 1070"/>
                  <a:gd name="T63" fmla="*/ 48 h 80"/>
                  <a:gd name="T64" fmla="*/ 4 w 1070"/>
                  <a:gd name="T65" fmla="*/ 56 h 80"/>
                  <a:gd name="T66" fmla="*/ 8 w 1070"/>
                  <a:gd name="T67" fmla="*/ 62 h 80"/>
                  <a:gd name="T68" fmla="*/ 13 w 1070"/>
                  <a:gd name="T69" fmla="*/ 68 h 80"/>
                  <a:gd name="T70" fmla="*/ 19 w 1070"/>
                  <a:gd name="T71" fmla="*/ 73 h 80"/>
                  <a:gd name="T72" fmla="*/ 26 w 1070"/>
                  <a:gd name="T73" fmla="*/ 76 h 80"/>
                  <a:gd name="T74" fmla="*/ 33 w 1070"/>
                  <a:gd name="T75" fmla="*/ 79 h 80"/>
                  <a:gd name="T76" fmla="*/ 41 w 1070"/>
                  <a:gd name="T77" fmla="*/ 80 h 80"/>
                  <a:gd name="T78" fmla="*/ 41 w 1070"/>
                  <a:gd name="T7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70" h="80">
                    <a:moveTo>
                      <a:pt x="41" y="80"/>
                    </a:moveTo>
                    <a:lnTo>
                      <a:pt x="1030" y="80"/>
                    </a:lnTo>
                    <a:lnTo>
                      <a:pt x="1030" y="80"/>
                    </a:lnTo>
                    <a:lnTo>
                      <a:pt x="1039" y="79"/>
                    </a:lnTo>
                    <a:lnTo>
                      <a:pt x="1046" y="76"/>
                    </a:lnTo>
                    <a:lnTo>
                      <a:pt x="1052" y="73"/>
                    </a:lnTo>
                    <a:lnTo>
                      <a:pt x="1058" y="68"/>
                    </a:lnTo>
                    <a:lnTo>
                      <a:pt x="1063" y="62"/>
                    </a:lnTo>
                    <a:lnTo>
                      <a:pt x="1067" y="56"/>
                    </a:lnTo>
                    <a:lnTo>
                      <a:pt x="1069" y="48"/>
                    </a:lnTo>
                    <a:lnTo>
                      <a:pt x="1070" y="40"/>
                    </a:lnTo>
                    <a:lnTo>
                      <a:pt x="1070" y="40"/>
                    </a:lnTo>
                    <a:lnTo>
                      <a:pt x="1069" y="31"/>
                    </a:lnTo>
                    <a:lnTo>
                      <a:pt x="1067" y="24"/>
                    </a:lnTo>
                    <a:lnTo>
                      <a:pt x="1063" y="18"/>
                    </a:lnTo>
                    <a:lnTo>
                      <a:pt x="1058" y="12"/>
                    </a:lnTo>
                    <a:lnTo>
                      <a:pt x="1052" y="7"/>
                    </a:lnTo>
                    <a:lnTo>
                      <a:pt x="1046" y="3"/>
                    </a:lnTo>
                    <a:lnTo>
                      <a:pt x="1039" y="1"/>
                    </a:lnTo>
                    <a:lnTo>
                      <a:pt x="1030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6" y="3"/>
                    </a:lnTo>
                    <a:lnTo>
                      <a:pt x="19" y="7"/>
                    </a:lnTo>
                    <a:lnTo>
                      <a:pt x="13" y="12"/>
                    </a:lnTo>
                    <a:lnTo>
                      <a:pt x="8" y="18"/>
                    </a:lnTo>
                    <a:lnTo>
                      <a:pt x="4" y="24"/>
                    </a:lnTo>
                    <a:lnTo>
                      <a:pt x="2" y="3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" y="48"/>
                    </a:lnTo>
                    <a:lnTo>
                      <a:pt x="4" y="56"/>
                    </a:lnTo>
                    <a:lnTo>
                      <a:pt x="8" y="62"/>
                    </a:lnTo>
                    <a:lnTo>
                      <a:pt x="13" y="68"/>
                    </a:lnTo>
                    <a:lnTo>
                      <a:pt x="19" y="73"/>
                    </a:lnTo>
                    <a:lnTo>
                      <a:pt x="26" y="76"/>
                    </a:lnTo>
                    <a:lnTo>
                      <a:pt x="33" y="79"/>
                    </a:lnTo>
                    <a:lnTo>
                      <a:pt x="41" y="80"/>
                    </a:lnTo>
                    <a:lnTo>
                      <a:pt x="41" y="8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97" name="Freeform 81"/>
              <p:cNvSpPr>
                <a:spLocks/>
              </p:cNvSpPr>
              <p:nvPr/>
            </p:nvSpPr>
            <p:spPr bwMode="auto">
              <a:xfrm>
                <a:off x="5369470" y="5069523"/>
                <a:ext cx="447675" cy="25400"/>
              </a:xfrm>
              <a:custGeom>
                <a:avLst/>
                <a:gdLst>
                  <a:gd name="T0" fmla="*/ 1408 w 1408"/>
                  <a:gd name="T1" fmla="*/ 40 h 80"/>
                  <a:gd name="T2" fmla="*/ 1408 w 1408"/>
                  <a:gd name="T3" fmla="*/ 40 h 80"/>
                  <a:gd name="T4" fmla="*/ 1408 w 1408"/>
                  <a:gd name="T5" fmla="*/ 31 h 80"/>
                  <a:gd name="T6" fmla="*/ 1406 w 1408"/>
                  <a:gd name="T7" fmla="*/ 24 h 80"/>
                  <a:gd name="T8" fmla="*/ 1402 w 1408"/>
                  <a:gd name="T9" fmla="*/ 17 h 80"/>
                  <a:gd name="T10" fmla="*/ 1397 w 1408"/>
                  <a:gd name="T11" fmla="*/ 12 h 80"/>
                  <a:gd name="T12" fmla="*/ 1391 w 1408"/>
                  <a:gd name="T13" fmla="*/ 7 h 80"/>
                  <a:gd name="T14" fmla="*/ 1384 w 1408"/>
                  <a:gd name="T15" fmla="*/ 3 h 80"/>
                  <a:gd name="T16" fmla="*/ 1377 w 1408"/>
                  <a:gd name="T17" fmla="*/ 1 h 80"/>
                  <a:gd name="T18" fmla="*/ 1368 w 1408"/>
                  <a:gd name="T19" fmla="*/ 0 h 80"/>
                  <a:gd name="T20" fmla="*/ 40 w 1408"/>
                  <a:gd name="T21" fmla="*/ 0 h 80"/>
                  <a:gd name="T22" fmla="*/ 40 w 1408"/>
                  <a:gd name="T23" fmla="*/ 0 h 80"/>
                  <a:gd name="T24" fmla="*/ 32 w 1408"/>
                  <a:gd name="T25" fmla="*/ 1 h 80"/>
                  <a:gd name="T26" fmla="*/ 25 w 1408"/>
                  <a:gd name="T27" fmla="*/ 3 h 80"/>
                  <a:gd name="T28" fmla="*/ 17 w 1408"/>
                  <a:gd name="T29" fmla="*/ 7 h 80"/>
                  <a:gd name="T30" fmla="*/ 11 w 1408"/>
                  <a:gd name="T31" fmla="*/ 12 h 80"/>
                  <a:gd name="T32" fmla="*/ 6 w 1408"/>
                  <a:gd name="T33" fmla="*/ 17 h 80"/>
                  <a:gd name="T34" fmla="*/ 3 w 1408"/>
                  <a:gd name="T35" fmla="*/ 24 h 80"/>
                  <a:gd name="T36" fmla="*/ 0 w 1408"/>
                  <a:gd name="T37" fmla="*/ 31 h 80"/>
                  <a:gd name="T38" fmla="*/ 0 w 1408"/>
                  <a:gd name="T39" fmla="*/ 40 h 80"/>
                  <a:gd name="T40" fmla="*/ 0 w 1408"/>
                  <a:gd name="T41" fmla="*/ 40 h 80"/>
                  <a:gd name="T42" fmla="*/ 0 w 1408"/>
                  <a:gd name="T43" fmla="*/ 48 h 80"/>
                  <a:gd name="T44" fmla="*/ 3 w 1408"/>
                  <a:gd name="T45" fmla="*/ 56 h 80"/>
                  <a:gd name="T46" fmla="*/ 6 w 1408"/>
                  <a:gd name="T47" fmla="*/ 62 h 80"/>
                  <a:gd name="T48" fmla="*/ 11 w 1408"/>
                  <a:gd name="T49" fmla="*/ 68 h 80"/>
                  <a:gd name="T50" fmla="*/ 17 w 1408"/>
                  <a:gd name="T51" fmla="*/ 73 h 80"/>
                  <a:gd name="T52" fmla="*/ 25 w 1408"/>
                  <a:gd name="T53" fmla="*/ 76 h 80"/>
                  <a:gd name="T54" fmla="*/ 32 w 1408"/>
                  <a:gd name="T55" fmla="*/ 79 h 80"/>
                  <a:gd name="T56" fmla="*/ 40 w 1408"/>
                  <a:gd name="T57" fmla="*/ 80 h 80"/>
                  <a:gd name="T58" fmla="*/ 1368 w 1408"/>
                  <a:gd name="T59" fmla="*/ 80 h 80"/>
                  <a:gd name="T60" fmla="*/ 1368 w 1408"/>
                  <a:gd name="T61" fmla="*/ 80 h 80"/>
                  <a:gd name="T62" fmla="*/ 1377 w 1408"/>
                  <a:gd name="T63" fmla="*/ 79 h 80"/>
                  <a:gd name="T64" fmla="*/ 1384 w 1408"/>
                  <a:gd name="T65" fmla="*/ 76 h 80"/>
                  <a:gd name="T66" fmla="*/ 1391 w 1408"/>
                  <a:gd name="T67" fmla="*/ 73 h 80"/>
                  <a:gd name="T68" fmla="*/ 1397 w 1408"/>
                  <a:gd name="T69" fmla="*/ 68 h 80"/>
                  <a:gd name="T70" fmla="*/ 1402 w 1408"/>
                  <a:gd name="T71" fmla="*/ 62 h 80"/>
                  <a:gd name="T72" fmla="*/ 1406 w 1408"/>
                  <a:gd name="T73" fmla="*/ 56 h 80"/>
                  <a:gd name="T74" fmla="*/ 1408 w 1408"/>
                  <a:gd name="T75" fmla="*/ 48 h 80"/>
                  <a:gd name="T76" fmla="*/ 1408 w 1408"/>
                  <a:gd name="T77" fmla="*/ 40 h 80"/>
                  <a:gd name="T78" fmla="*/ 1408 w 1408"/>
                  <a:gd name="T79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8" h="80">
                    <a:moveTo>
                      <a:pt x="1408" y="40"/>
                    </a:moveTo>
                    <a:lnTo>
                      <a:pt x="1408" y="40"/>
                    </a:lnTo>
                    <a:lnTo>
                      <a:pt x="1408" y="31"/>
                    </a:lnTo>
                    <a:lnTo>
                      <a:pt x="1406" y="24"/>
                    </a:lnTo>
                    <a:lnTo>
                      <a:pt x="1402" y="17"/>
                    </a:lnTo>
                    <a:lnTo>
                      <a:pt x="1397" y="12"/>
                    </a:lnTo>
                    <a:lnTo>
                      <a:pt x="1391" y="7"/>
                    </a:lnTo>
                    <a:lnTo>
                      <a:pt x="1384" y="3"/>
                    </a:lnTo>
                    <a:lnTo>
                      <a:pt x="1377" y="1"/>
                    </a:lnTo>
                    <a:lnTo>
                      <a:pt x="1368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2" y="1"/>
                    </a:lnTo>
                    <a:lnTo>
                      <a:pt x="25" y="3"/>
                    </a:lnTo>
                    <a:lnTo>
                      <a:pt x="17" y="7"/>
                    </a:lnTo>
                    <a:lnTo>
                      <a:pt x="11" y="12"/>
                    </a:lnTo>
                    <a:lnTo>
                      <a:pt x="6" y="17"/>
                    </a:lnTo>
                    <a:lnTo>
                      <a:pt x="3" y="24"/>
                    </a:lnTo>
                    <a:lnTo>
                      <a:pt x="0" y="3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3" y="56"/>
                    </a:lnTo>
                    <a:lnTo>
                      <a:pt x="6" y="62"/>
                    </a:lnTo>
                    <a:lnTo>
                      <a:pt x="11" y="68"/>
                    </a:lnTo>
                    <a:lnTo>
                      <a:pt x="17" y="73"/>
                    </a:lnTo>
                    <a:lnTo>
                      <a:pt x="25" y="76"/>
                    </a:lnTo>
                    <a:lnTo>
                      <a:pt x="32" y="79"/>
                    </a:lnTo>
                    <a:lnTo>
                      <a:pt x="40" y="80"/>
                    </a:lnTo>
                    <a:lnTo>
                      <a:pt x="1368" y="80"/>
                    </a:lnTo>
                    <a:lnTo>
                      <a:pt x="1368" y="80"/>
                    </a:lnTo>
                    <a:lnTo>
                      <a:pt x="1377" y="79"/>
                    </a:lnTo>
                    <a:lnTo>
                      <a:pt x="1384" y="76"/>
                    </a:lnTo>
                    <a:lnTo>
                      <a:pt x="1391" y="73"/>
                    </a:lnTo>
                    <a:lnTo>
                      <a:pt x="1397" y="68"/>
                    </a:lnTo>
                    <a:lnTo>
                      <a:pt x="1402" y="62"/>
                    </a:lnTo>
                    <a:lnTo>
                      <a:pt x="1406" y="56"/>
                    </a:lnTo>
                    <a:lnTo>
                      <a:pt x="1408" y="48"/>
                    </a:lnTo>
                    <a:lnTo>
                      <a:pt x="1408" y="40"/>
                    </a:lnTo>
                    <a:lnTo>
                      <a:pt x="1408" y="4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98" name="Freeform 82"/>
              <p:cNvSpPr>
                <a:spLocks/>
              </p:cNvSpPr>
              <p:nvPr/>
            </p:nvSpPr>
            <p:spPr bwMode="auto">
              <a:xfrm>
                <a:off x="5829845" y="4937760"/>
                <a:ext cx="230188" cy="381000"/>
              </a:xfrm>
              <a:custGeom>
                <a:avLst/>
                <a:gdLst>
                  <a:gd name="T0" fmla="*/ 691 w 723"/>
                  <a:gd name="T1" fmla="*/ 781 h 1201"/>
                  <a:gd name="T2" fmla="*/ 711 w 723"/>
                  <a:gd name="T3" fmla="*/ 771 h 1201"/>
                  <a:gd name="T4" fmla="*/ 722 w 723"/>
                  <a:gd name="T5" fmla="*/ 750 h 1201"/>
                  <a:gd name="T6" fmla="*/ 723 w 723"/>
                  <a:gd name="T7" fmla="*/ 125 h 1201"/>
                  <a:gd name="T8" fmla="*/ 717 w 723"/>
                  <a:gd name="T9" fmla="*/ 89 h 1201"/>
                  <a:gd name="T10" fmla="*/ 701 w 723"/>
                  <a:gd name="T11" fmla="*/ 55 h 1201"/>
                  <a:gd name="T12" fmla="*/ 677 w 723"/>
                  <a:gd name="T13" fmla="*/ 28 h 1201"/>
                  <a:gd name="T14" fmla="*/ 646 w 723"/>
                  <a:gd name="T15" fmla="*/ 10 h 1201"/>
                  <a:gd name="T16" fmla="*/ 610 w 723"/>
                  <a:gd name="T17" fmla="*/ 0 h 1201"/>
                  <a:gd name="T18" fmla="*/ 126 w 723"/>
                  <a:gd name="T19" fmla="*/ 0 h 1201"/>
                  <a:gd name="T20" fmla="*/ 88 w 723"/>
                  <a:gd name="T21" fmla="*/ 5 h 1201"/>
                  <a:gd name="T22" fmla="*/ 56 w 723"/>
                  <a:gd name="T23" fmla="*/ 21 h 1201"/>
                  <a:gd name="T24" fmla="*/ 29 w 723"/>
                  <a:gd name="T25" fmla="*/ 45 h 1201"/>
                  <a:gd name="T26" fmla="*/ 9 w 723"/>
                  <a:gd name="T27" fmla="*/ 76 h 1201"/>
                  <a:gd name="T28" fmla="*/ 0 w 723"/>
                  <a:gd name="T29" fmla="*/ 113 h 1201"/>
                  <a:gd name="T30" fmla="*/ 0 w 723"/>
                  <a:gd name="T31" fmla="*/ 1075 h 1201"/>
                  <a:gd name="T32" fmla="*/ 4 w 723"/>
                  <a:gd name="T33" fmla="*/ 1113 h 1201"/>
                  <a:gd name="T34" fmla="*/ 21 w 723"/>
                  <a:gd name="T35" fmla="*/ 1145 h 1201"/>
                  <a:gd name="T36" fmla="*/ 46 w 723"/>
                  <a:gd name="T37" fmla="*/ 1172 h 1201"/>
                  <a:gd name="T38" fmla="*/ 76 w 723"/>
                  <a:gd name="T39" fmla="*/ 1192 h 1201"/>
                  <a:gd name="T40" fmla="*/ 113 w 723"/>
                  <a:gd name="T41" fmla="*/ 1200 h 1201"/>
                  <a:gd name="T42" fmla="*/ 597 w 723"/>
                  <a:gd name="T43" fmla="*/ 1201 h 1201"/>
                  <a:gd name="T44" fmla="*/ 634 w 723"/>
                  <a:gd name="T45" fmla="*/ 1195 h 1201"/>
                  <a:gd name="T46" fmla="*/ 667 w 723"/>
                  <a:gd name="T47" fmla="*/ 1179 h 1201"/>
                  <a:gd name="T48" fmla="*/ 694 w 723"/>
                  <a:gd name="T49" fmla="*/ 1155 h 1201"/>
                  <a:gd name="T50" fmla="*/ 713 w 723"/>
                  <a:gd name="T51" fmla="*/ 1124 h 1201"/>
                  <a:gd name="T52" fmla="*/ 722 w 723"/>
                  <a:gd name="T53" fmla="*/ 1088 h 1201"/>
                  <a:gd name="T54" fmla="*/ 723 w 723"/>
                  <a:gd name="T55" fmla="*/ 863 h 1201"/>
                  <a:gd name="T56" fmla="*/ 716 w 723"/>
                  <a:gd name="T57" fmla="*/ 840 h 1201"/>
                  <a:gd name="T58" fmla="*/ 699 w 723"/>
                  <a:gd name="T59" fmla="*/ 825 h 1201"/>
                  <a:gd name="T60" fmla="*/ 683 w 723"/>
                  <a:gd name="T61" fmla="*/ 823 h 1201"/>
                  <a:gd name="T62" fmla="*/ 660 w 723"/>
                  <a:gd name="T63" fmla="*/ 829 h 1201"/>
                  <a:gd name="T64" fmla="*/ 645 w 723"/>
                  <a:gd name="T65" fmla="*/ 847 h 1201"/>
                  <a:gd name="T66" fmla="*/ 643 w 723"/>
                  <a:gd name="T67" fmla="*/ 1075 h 1201"/>
                  <a:gd name="T68" fmla="*/ 639 w 723"/>
                  <a:gd name="T69" fmla="*/ 1093 h 1201"/>
                  <a:gd name="T70" fmla="*/ 622 w 723"/>
                  <a:gd name="T71" fmla="*/ 1113 h 1201"/>
                  <a:gd name="T72" fmla="*/ 597 w 723"/>
                  <a:gd name="T73" fmla="*/ 1121 h 1201"/>
                  <a:gd name="T74" fmla="*/ 116 w 723"/>
                  <a:gd name="T75" fmla="*/ 1120 h 1201"/>
                  <a:gd name="T76" fmla="*/ 93 w 723"/>
                  <a:gd name="T77" fmla="*/ 1108 h 1201"/>
                  <a:gd name="T78" fmla="*/ 81 w 723"/>
                  <a:gd name="T79" fmla="*/ 1085 h 1201"/>
                  <a:gd name="T80" fmla="*/ 80 w 723"/>
                  <a:gd name="T81" fmla="*/ 125 h 1201"/>
                  <a:gd name="T82" fmla="*/ 87 w 723"/>
                  <a:gd name="T83" fmla="*/ 100 h 1201"/>
                  <a:gd name="T84" fmla="*/ 108 w 723"/>
                  <a:gd name="T85" fmla="*/ 84 h 1201"/>
                  <a:gd name="T86" fmla="*/ 597 w 723"/>
                  <a:gd name="T87" fmla="*/ 80 h 1201"/>
                  <a:gd name="T88" fmla="*/ 615 w 723"/>
                  <a:gd name="T89" fmla="*/ 84 h 1201"/>
                  <a:gd name="T90" fmla="*/ 634 w 723"/>
                  <a:gd name="T91" fmla="*/ 100 h 1201"/>
                  <a:gd name="T92" fmla="*/ 643 w 723"/>
                  <a:gd name="T93" fmla="*/ 125 h 1201"/>
                  <a:gd name="T94" fmla="*/ 644 w 723"/>
                  <a:gd name="T95" fmla="*/ 750 h 1201"/>
                  <a:gd name="T96" fmla="*/ 655 w 723"/>
                  <a:gd name="T97" fmla="*/ 771 h 1201"/>
                  <a:gd name="T98" fmla="*/ 674 w 723"/>
                  <a:gd name="T99" fmla="*/ 781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3" h="1201">
                    <a:moveTo>
                      <a:pt x="683" y="783"/>
                    </a:moveTo>
                    <a:lnTo>
                      <a:pt x="683" y="783"/>
                    </a:lnTo>
                    <a:lnTo>
                      <a:pt x="691" y="781"/>
                    </a:lnTo>
                    <a:lnTo>
                      <a:pt x="699" y="779"/>
                    </a:lnTo>
                    <a:lnTo>
                      <a:pt x="705" y="775"/>
                    </a:lnTo>
                    <a:lnTo>
                      <a:pt x="711" y="771"/>
                    </a:lnTo>
                    <a:lnTo>
                      <a:pt x="716" y="764"/>
                    </a:lnTo>
                    <a:lnTo>
                      <a:pt x="719" y="757"/>
                    </a:lnTo>
                    <a:lnTo>
                      <a:pt x="722" y="750"/>
                    </a:lnTo>
                    <a:lnTo>
                      <a:pt x="723" y="741"/>
                    </a:lnTo>
                    <a:lnTo>
                      <a:pt x="723" y="125"/>
                    </a:lnTo>
                    <a:lnTo>
                      <a:pt x="723" y="125"/>
                    </a:lnTo>
                    <a:lnTo>
                      <a:pt x="722" y="113"/>
                    </a:lnTo>
                    <a:lnTo>
                      <a:pt x="721" y="101"/>
                    </a:lnTo>
                    <a:lnTo>
                      <a:pt x="717" y="89"/>
                    </a:lnTo>
                    <a:lnTo>
                      <a:pt x="713" y="76"/>
                    </a:lnTo>
                    <a:lnTo>
                      <a:pt x="707" y="66"/>
                    </a:lnTo>
                    <a:lnTo>
                      <a:pt x="701" y="55"/>
                    </a:lnTo>
                    <a:lnTo>
                      <a:pt x="694" y="45"/>
                    </a:lnTo>
                    <a:lnTo>
                      <a:pt x="687" y="36"/>
                    </a:lnTo>
                    <a:lnTo>
                      <a:pt x="677" y="28"/>
                    </a:lnTo>
                    <a:lnTo>
                      <a:pt x="667" y="21"/>
                    </a:lnTo>
                    <a:lnTo>
                      <a:pt x="657" y="15"/>
                    </a:lnTo>
                    <a:lnTo>
                      <a:pt x="646" y="10"/>
                    </a:lnTo>
                    <a:lnTo>
                      <a:pt x="634" y="5"/>
                    </a:lnTo>
                    <a:lnTo>
                      <a:pt x="622" y="2"/>
                    </a:lnTo>
                    <a:lnTo>
                      <a:pt x="610" y="0"/>
                    </a:lnTo>
                    <a:lnTo>
                      <a:pt x="597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13" y="0"/>
                    </a:lnTo>
                    <a:lnTo>
                      <a:pt x="101" y="2"/>
                    </a:lnTo>
                    <a:lnTo>
                      <a:pt x="88" y="5"/>
                    </a:lnTo>
                    <a:lnTo>
                      <a:pt x="76" y="10"/>
                    </a:lnTo>
                    <a:lnTo>
                      <a:pt x="65" y="15"/>
                    </a:lnTo>
                    <a:lnTo>
                      <a:pt x="56" y="21"/>
                    </a:lnTo>
                    <a:lnTo>
                      <a:pt x="46" y="28"/>
                    </a:lnTo>
                    <a:lnTo>
                      <a:pt x="36" y="36"/>
                    </a:lnTo>
                    <a:lnTo>
                      <a:pt x="29" y="45"/>
                    </a:lnTo>
                    <a:lnTo>
                      <a:pt x="21" y="55"/>
                    </a:lnTo>
                    <a:lnTo>
                      <a:pt x="14" y="66"/>
                    </a:lnTo>
                    <a:lnTo>
                      <a:pt x="9" y="76"/>
                    </a:lnTo>
                    <a:lnTo>
                      <a:pt x="4" y="89"/>
                    </a:lnTo>
                    <a:lnTo>
                      <a:pt x="2" y="101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0" y="1075"/>
                    </a:lnTo>
                    <a:lnTo>
                      <a:pt x="0" y="1075"/>
                    </a:lnTo>
                    <a:lnTo>
                      <a:pt x="0" y="1088"/>
                    </a:lnTo>
                    <a:lnTo>
                      <a:pt x="2" y="1101"/>
                    </a:lnTo>
                    <a:lnTo>
                      <a:pt x="4" y="1113"/>
                    </a:lnTo>
                    <a:lnTo>
                      <a:pt x="9" y="1124"/>
                    </a:lnTo>
                    <a:lnTo>
                      <a:pt x="14" y="1136"/>
                    </a:lnTo>
                    <a:lnTo>
                      <a:pt x="21" y="1145"/>
                    </a:lnTo>
                    <a:lnTo>
                      <a:pt x="29" y="1155"/>
                    </a:lnTo>
                    <a:lnTo>
                      <a:pt x="36" y="1164"/>
                    </a:lnTo>
                    <a:lnTo>
                      <a:pt x="46" y="1172"/>
                    </a:lnTo>
                    <a:lnTo>
                      <a:pt x="56" y="1179"/>
                    </a:lnTo>
                    <a:lnTo>
                      <a:pt x="65" y="1186"/>
                    </a:lnTo>
                    <a:lnTo>
                      <a:pt x="76" y="1192"/>
                    </a:lnTo>
                    <a:lnTo>
                      <a:pt x="88" y="1195"/>
                    </a:lnTo>
                    <a:lnTo>
                      <a:pt x="101" y="1199"/>
                    </a:lnTo>
                    <a:lnTo>
                      <a:pt x="113" y="1200"/>
                    </a:lnTo>
                    <a:lnTo>
                      <a:pt x="126" y="1201"/>
                    </a:lnTo>
                    <a:lnTo>
                      <a:pt x="597" y="1201"/>
                    </a:lnTo>
                    <a:lnTo>
                      <a:pt x="597" y="1201"/>
                    </a:lnTo>
                    <a:lnTo>
                      <a:pt x="610" y="1200"/>
                    </a:lnTo>
                    <a:lnTo>
                      <a:pt x="622" y="1199"/>
                    </a:lnTo>
                    <a:lnTo>
                      <a:pt x="634" y="1195"/>
                    </a:lnTo>
                    <a:lnTo>
                      <a:pt x="646" y="1192"/>
                    </a:lnTo>
                    <a:lnTo>
                      <a:pt x="657" y="1186"/>
                    </a:lnTo>
                    <a:lnTo>
                      <a:pt x="667" y="1179"/>
                    </a:lnTo>
                    <a:lnTo>
                      <a:pt x="677" y="1172"/>
                    </a:lnTo>
                    <a:lnTo>
                      <a:pt x="687" y="1164"/>
                    </a:lnTo>
                    <a:lnTo>
                      <a:pt x="694" y="1155"/>
                    </a:lnTo>
                    <a:lnTo>
                      <a:pt x="701" y="1145"/>
                    </a:lnTo>
                    <a:lnTo>
                      <a:pt x="707" y="1136"/>
                    </a:lnTo>
                    <a:lnTo>
                      <a:pt x="713" y="1124"/>
                    </a:lnTo>
                    <a:lnTo>
                      <a:pt x="717" y="1113"/>
                    </a:lnTo>
                    <a:lnTo>
                      <a:pt x="721" y="1101"/>
                    </a:lnTo>
                    <a:lnTo>
                      <a:pt x="722" y="1088"/>
                    </a:lnTo>
                    <a:lnTo>
                      <a:pt x="723" y="1075"/>
                    </a:lnTo>
                    <a:lnTo>
                      <a:pt x="723" y="863"/>
                    </a:lnTo>
                    <a:lnTo>
                      <a:pt x="723" y="863"/>
                    </a:lnTo>
                    <a:lnTo>
                      <a:pt x="722" y="854"/>
                    </a:lnTo>
                    <a:lnTo>
                      <a:pt x="719" y="847"/>
                    </a:lnTo>
                    <a:lnTo>
                      <a:pt x="716" y="840"/>
                    </a:lnTo>
                    <a:lnTo>
                      <a:pt x="711" y="834"/>
                    </a:lnTo>
                    <a:lnTo>
                      <a:pt x="705" y="829"/>
                    </a:lnTo>
                    <a:lnTo>
                      <a:pt x="699" y="825"/>
                    </a:lnTo>
                    <a:lnTo>
                      <a:pt x="691" y="823"/>
                    </a:lnTo>
                    <a:lnTo>
                      <a:pt x="683" y="823"/>
                    </a:lnTo>
                    <a:lnTo>
                      <a:pt x="683" y="823"/>
                    </a:lnTo>
                    <a:lnTo>
                      <a:pt x="674" y="823"/>
                    </a:lnTo>
                    <a:lnTo>
                      <a:pt x="667" y="825"/>
                    </a:lnTo>
                    <a:lnTo>
                      <a:pt x="660" y="829"/>
                    </a:lnTo>
                    <a:lnTo>
                      <a:pt x="655" y="834"/>
                    </a:lnTo>
                    <a:lnTo>
                      <a:pt x="650" y="840"/>
                    </a:lnTo>
                    <a:lnTo>
                      <a:pt x="645" y="847"/>
                    </a:lnTo>
                    <a:lnTo>
                      <a:pt x="644" y="854"/>
                    </a:lnTo>
                    <a:lnTo>
                      <a:pt x="643" y="863"/>
                    </a:lnTo>
                    <a:lnTo>
                      <a:pt x="643" y="1075"/>
                    </a:lnTo>
                    <a:lnTo>
                      <a:pt x="643" y="1075"/>
                    </a:lnTo>
                    <a:lnTo>
                      <a:pt x="642" y="1085"/>
                    </a:lnTo>
                    <a:lnTo>
                      <a:pt x="639" y="1093"/>
                    </a:lnTo>
                    <a:lnTo>
                      <a:pt x="634" y="1101"/>
                    </a:lnTo>
                    <a:lnTo>
                      <a:pt x="629" y="1108"/>
                    </a:lnTo>
                    <a:lnTo>
                      <a:pt x="622" y="1113"/>
                    </a:lnTo>
                    <a:lnTo>
                      <a:pt x="615" y="1118"/>
                    </a:lnTo>
                    <a:lnTo>
                      <a:pt x="606" y="1120"/>
                    </a:lnTo>
                    <a:lnTo>
                      <a:pt x="597" y="1121"/>
                    </a:lnTo>
                    <a:lnTo>
                      <a:pt x="126" y="1121"/>
                    </a:lnTo>
                    <a:lnTo>
                      <a:pt x="126" y="1121"/>
                    </a:lnTo>
                    <a:lnTo>
                      <a:pt x="116" y="1120"/>
                    </a:lnTo>
                    <a:lnTo>
                      <a:pt x="108" y="1118"/>
                    </a:lnTo>
                    <a:lnTo>
                      <a:pt x="101" y="1113"/>
                    </a:lnTo>
                    <a:lnTo>
                      <a:pt x="93" y="1108"/>
                    </a:lnTo>
                    <a:lnTo>
                      <a:pt x="87" y="1101"/>
                    </a:lnTo>
                    <a:lnTo>
                      <a:pt x="83" y="1093"/>
                    </a:lnTo>
                    <a:lnTo>
                      <a:pt x="81" y="1085"/>
                    </a:lnTo>
                    <a:lnTo>
                      <a:pt x="80" y="1075"/>
                    </a:lnTo>
                    <a:lnTo>
                      <a:pt x="80" y="125"/>
                    </a:lnTo>
                    <a:lnTo>
                      <a:pt x="80" y="125"/>
                    </a:lnTo>
                    <a:lnTo>
                      <a:pt x="81" y="116"/>
                    </a:lnTo>
                    <a:lnTo>
                      <a:pt x="83" y="108"/>
                    </a:lnTo>
                    <a:lnTo>
                      <a:pt x="87" y="100"/>
                    </a:lnTo>
                    <a:lnTo>
                      <a:pt x="93" y="93"/>
                    </a:lnTo>
                    <a:lnTo>
                      <a:pt x="101" y="87"/>
                    </a:lnTo>
                    <a:lnTo>
                      <a:pt x="108" y="84"/>
                    </a:lnTo>
                    <a:lnTo>
                      <a:pt x="116" y="81"/>
                    </a:lnTo>
                    <a:lnTo>
                      <a:pt x="126" y="80"/>
                    </a:lnTo>
                    <a:lnTo>
                      <a:pt x="597" y="80"/>
                    </a:lnTo>
                    <a:lnTo>
                      <a:pt x="597" y="80"/>
                    </a:lnTo>
                    <a:lnTo>
                      <a:pt x="606" y="81"/>
                    </a:lnTo>
                    <a:lnTo>
                      <a:pt x="615" y="84"/>
                    </a:lnTo>
                    <a:lnTo>
                      <a:pt x="622" y="87"/>
                    </a:lnTo>
                    <a:lnTo>
                      <a:pt x="629" y="93"/>
                    </a:lnTo>
                    <a:lnTo>
                      <a:pt x="634" y="100"/>
                    </a:lnTo>
                    <a:lnTo>
                      <a:pt x="639" y="108"/>
                    </a:lnTo>
                    <a:lnTo>
                      <a:pt x="642" y="116"/>
                    </a:lnTo>
                    <a:lnTo>
                      <a:pt x="643" y="125"/>
                    </a:lnTo>
                    <a:lnTo>
                      <a:pt x="643" y="741"/>
                    </a:lnTo>
                    <a:lnTo>
                      <a:pt x="643" y="741"/>
                    </a:lnTo>
                    <a:lnTo>
                      <a:pt x="644" y="750"/>
                    </a:lnTo>
                    <a:lnTo>
                      <a:pt x="645" y="757"/>
                    </a:lnTo>
                    <a:lnTo>
                      <a:pt x="650" y="764"/>
                    </a:lnTo>
                    <a:lnTo>
                      <a:pt x="655" y="771"/>
                    </a:lnTo>
                    <a:lnTo>
                      <a:pt x="660" y="775"/>
                    </a:lnTo>
                    <a:lnTo>
                      <a:pt x="667" y="779"/>
                    </a:lnTo>
                    <a:lnTo>
                      <a:pt x="674" y="781"/>
                    </a:lnTo>
                    <a:lnTo>
                      <a:pt x="683" y="783"/>
                    </a:lnTo>
                    <a:lnTo>
                      <a:pt x="683" y="783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99" name="Freeform 83"/>
              <p:cNvSpPr>
                <a:spLocks/>
              </p:cNvSpPr>
              <p:nvPr/>
            </p:nvSpPr>
            <p:spPr bwMode="auto">
              <a:xfrm>
                <a:off x="5613945" y="5161598"/>
                <a:ext cx="168275" cy="90488"/>
              </a:xfrm>
              <a:custGeom>
                <a:avLst/>
                <a:gdLst>
                  <a:gd name="T0" fmla="*/ 417 w 529"/>
                  <a:gd name="T1" fmla="*/ 13 h 281"/>
                  <a:gd name="T2" fmla="*/ 411 w 529"/>
                  <a:gd name="T3" fmla="*/ 8 h 281"/>
                  <a:gd name="T4" fmla="*/ 396 w 529"/>
                  <a:gd name="T5" fmla="*/ 2 h 281"/>
                  <a:gd name="T6" fmla="*/ 380 w 529"/>
                  <a:gd name="T7" fmla="*/ 2 h 281"/>
                  <a:gd name="T8" fmla="*/ 367 w 529"/>
                  <a:gd name="T9" fmla="*/ 8 h 281"/>
                  <a:gd name="T10" fmla="*/ 360 w 529"/>
                  <a:gd name="T11" fmla="*/ 13 h 281"/>
                  <a:gd name="T12" fmla="*/ 351 w 529"/>
                  <a:gd name="T13" fmla="*/ 26 h 281"/>
                  <a:gd name="T14" fmla="*/ 349 w 529"/>
                  <a:gd name="T15" fmla="*/ 40 h 281"/>
                  <a:gd name="T16" fmla="*/ 351 w 529"/>
                  <a:gd name="T17" fmla="*/ 56 h 281"/>
                  <a:gd name="T18" fmla="*/ 360 w 529"/>
                  <a:gd name="T19" fmla="*/ 70 h 281"/>
                  <a:gd name="T20" fmla="*/ 41 w 529"/>
                  <a:gd name="T21" fmla="*/ 100 h 281"/>
                  <a:gd name="T22" fmla="*/ 33 w 529"/>
                  <a:gd name="T23" fmla="*/ 101 h 281"/>
                  <a:gd name="T24" fmla="*/ 18 w 529"/>
                  <a:gd name="T25" fmla="*/ 107 h 281"/>
                  <a:gd name="T26" fmla="*/ 7 w 529"/>
                  <a:gd name="T27" fmla="*/ 118 h 281"/>
                  <a:gd name="T28" fmla="*/ 1 w 529"/>
                  <a:gd name="T29" fmla="*/ 133 h 281"/>
                  <a:gd name="T30" fmla="*/ 0 w 529"/>
                  <a:gd name="T31" fmla="*/ 140 h 281"/>
                  <a:gd name="T32" fmla="*/ 3 w 529"/>
                  <a:gd name="T33" fmla="*/ 156 h 281"/>
                  <a:gd name="T34" fmla="*/ 12 w 529"/>
                  <a:gd name="T35" fmla="*/ 169 h 281"/>
                  <a:gd name="T36" fmla="*/ 25 w 529"/>
                  <a:gd name="T37" fmla="*/ 178 h 281"/>
                  <a:gd name="T38" fmla="*/ 41 w 529"/>
                  <a:gd name="T39" fmla="*/ 181 h 281"/>
                  <a:gd name="T40" fmla="*/ 360 w 529"/>
                  <a:gd name="T41" fmla="*/ 212 h 281"/>
                  <a:gd name="T42" fmla="*/ 355 w 529"/>
                  <a:gd name="T43" fmla="*/ 218 h 281"/>
                  <a:gd name="T44" fmla="*/ 349 w 529"/>
                  <a:gd name="T45" fmla="*/ 232 h 281"/>
                  <a:gd name="T46" fmla="*/ 349 w 529"/>
                  <a:gd name="T47" fmla="*/ 248 h 281"/>
                  <a:gd name="T48" fmla="*/ 355 w 529"/>
                  <a:gd name="T49" fmla="*/ 263 h 281"/>
                  <a:gd name="T50" fmla="*/ 360 w 529"/>
                  <a:gd name="T51" fmla="*/ 269 h 281"/>
                  <a:gd name="T52" fmla="*/ 373 w 529"/>
                  <a:gd name="T53" fmla="*/ 277 h 281"/>
                  <a:gd name="T54" fmla="*/ 389 w 529"/>
                  <a:gd name="T55" fmla="*/ 281 h 281"/>
                  <a:gd name="T56" fmla="*/ 396 w 529"/>
                  <a:gd name="T57" fmla="*/ 280 h 281"/>
                  <a:gd name="T58" fmla="*/ 411 w 529"/>
                  <a:gd name="T59" fmla="*/ 273 h 281"/>
                  <a:gd name="T60" fmla="*/ 516 w 529"/>
                  <a:gd name="T61" fmla="*/ 169 h 281"/>
                  <a:gd name="T62" fmla="*/ 523 w 529"/>
                  <a:gd name="T63" fmla="*/ 163 h 281"/>
                  <a:gd name="T64" fmla="*/ 527 w 529"/>
                  <a:gd name="T65" fmla="*/ 148 h 281"/>
                  <a:gd name="T66" fmla="*/ 527 w 529"/>
                  <a:gd name="T67" fmla="*/ 133 h 281"/>
                  <a:gd name="T68" fmla="*/ 523 w 529"/>
                  <a:gd name="T69" fmla="*/ 118 h 281"/>
                  <a:gd name="T70" fmla="*/ 516 w 529"/>
                  <a:gd name="T71" fmla="*/ 11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29" h="281">
                    <a:moveTo>
                      <a:pt x="516" y="112"/>
                    </a:moveTo>
                    <a:lnTo>
                      <a:pt x="417" y="13"/>
                    </a:lnTo>
                    <a:lnTo>
                      <a:pt x="417" y="13"/>
                    </a:lnTo>
                    <a:lnTo>
                      <a:pt x="411" y="8"/>
                    </a:lnTo>
                    <a:lnTo>
                      <a:pt x="403" y="4"/>
                    </a:lnTo>
                    <a:lnTo>
                      <a:pt x="396" y="2"/>
                    </a:lnTo>
                    <a:lnTo>
                      <a:pt x="389" y="0"/>
                    </a:lnTo>
                    <a:lnTo>
                      <a:pt x="380" y="2"/>
                    </a:lnTo>
                    <a:lnTo>
                      <a:pt x="373" y="4"/>
                    </a:lnTo>
                    <a:lnTo>
                      <a:pt x="367" y="8"/>
                    </a:lnTo>
                    <a:lnTo>
                      <a:pt x="360" y="13"/>
                    </a:lnTo>
                    <a:lnTo>
                      <a:pt x="360" y="13"/>
                    </a:lnTo>
                    <a:lnTo>
                      <a:pt x="355" y="19"/>
                    </a:lnTo>
                    <a:lnTo>
                      <a:pt x="351" y="26"/>
                    </a:lnTo>
                    <a:lnTo>
                      <a:pt x="349" y="33"/>
                    </a:lnTo>
                    <a:lnTo>
                      <a:pt x="349" y="40"/>
                    </a:lnTo>
                    <a:lnTo>
                      <a:pt x="349" y="49"/>
                    </a:lnTo>
                    <a:lnTo>
                      <a:pt x="351" y="56"/>
                    </a:lnTo>
                    <a:lnTo>
                      <a:pt x="355" y="64"/>
                    </a:lnTo>
                    <a:lnTo>
                      <a:pt x="360" y="70"/>
                    </a:lnTo>
                    <a:lnTo>
                      <a:pt x="391" y="100"/>
                    </a:lnTo>
                    <a:lnTo>
                      <a:pt x="41" y="100"/>
                    </a:lnTo>
                    <a:lnTo>
                      <a:pt x="41" y="100"/>
                    </a:lnTo>
                    <a:lnTo>
                      <a:pt x="33" y="101"/>
                    </a:lnTo>
                    <a:lnTo>
                      <a:pt x="25" y="104"/>
                    </a:lnTo>
                    <a:lnTo>
                      <a:pt x="18" y="107"/>
                    </a:lnTo>
                    <a:lnTo>
                      <a:pt x="12" y="112"/>
                    </a:lnTo>
                    <a:lnTo>
                      <a:pt x="7" y="118"/>
                    </a:lnTo>
                    <a:lnTo>
                      <a:pt x="3" y="125"/>
                    </a:lnTo>
                    <a:lnTo>
                      <a:pt x="1" y="133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48"/>
                    </a:lnTo>
                    <a:lnTo>
                      <a:pt x="3" y="156"/>
                    </a:lnTo>
                    <a:lnTo>
                      <a:pt x="7" y="163"/>
                    </a:lnTo>
                    <a:lnTo>
                      <a:pt x="12" y="169"/>
                    </a:lnTo>
                    <a:lnTo>
                      <a:pt x="18" y="174"/>
                    </a:lnTo>
                    <a:lnTo>
                      <a:pt x="25" y="178"/>
                    </a:lnTo>
                    <a:lnTo>
                      <a:pt x="33" y="180"/>
                    </a:lnTo>
                    <a:lnTo>
                      <a:pt x="41" y="181"/>
                    </a:lnTo>
                    <a:lnTo>
                      <a:pt x="391" y="181"/>
                    </a:lnTo>
                    <a:lnTo>
                      <a:pt x="360" y="212"/>
                    </a:lnTo>
                    <a:lnTo>
                      <a:pt x="360" y="212"/>
                    </a:lnTo>
                    <a:lnTo>
                      <a:pt x="355" y="218"/>
                    </a:lnTo>
                    <a:lnTo>
                      <a:pt x="351" y="225"/>
                    </a:lnTo>
                    <a:lnTo>
                      <a:pt x="349" y="232"/>
                    </a:lnTo>
                    <a:lnTo>
                      <a:pt x="349" y="241"/>
                    </a:lnTo>
                    <a:lnTo>
                      <a:pt x="349" y="248"/>
                    </a:lnTo>
                    <a:lnTo>
                      <a:pt x="351" y="255"/>
                    </a:lnTo>
                    <a:lnTo>
                      <a:pt x="355" y="263"/>
                    </a:lnTo>
                    <a:lnTo>
                      <a:pt x="360" y="269"/>
                    </a:lnTo>
                    <a:lnTo>
                      <a:pt x="360" y="269"/>
                    </a:lnTo>
                    <a:lnTo>
                      <a:pt x="367" y="273"/>
                    </a:lnTo>
                    <a:lnTo>
                      <a:pt x="373" y="277"/>
                    </a:lnTo>
                    <a:lnTo>
                      <a:pt x="380" y="280"/>
                    </a:lnTo>
                    <a:lnTo>
                      <a:pt x="389" y="281"/>
                    </a:lnTo>
                    <a:lnTo>
                      <a:pt x="389" y="281"/>
                    </a:lnTo>
                    <a:lnTo>
                      <a:pt x="396" y="280"/>
                    </a:lnTo>
                    <a:lnTo>
                      <a:pt x="403" y="277"/>
                    </a:lnTo>
                    <a:lnTo>
                      <a:pt x="411" y="273"/>
                    </a:lnTo>
                    <a:lnTo>
                      <a:pt x="417" y="269"/>
                    </a:lnTo>
                    <a:lnTo>
                      <a:pt x="516" y="169"/>
                    </a:lnTo>
                    <a:lnTo>
                      <a:pt x="516" y="169"/>
                    </a:lnTo>
                    <a:lnTo>
                      <a:pt x="523" y="163"/>
                    </a:lnTo>
                    <a:lnTo>
                      <a:pt x="526" y="156"/>
                    </a:lnTo>
                    <a:lnTo>
                      <a:pt x="527" y="148"/>
                    </a:lnTo>
                    <a:lnTo>
                      <a:pt x="529" y="140"/>
                    </a:lnTo>
                    <a:lnTo>
                      <a:pt x="527" y="133"/>
                    </a:lnTo>
                    <a:lnTo>
                      <a:pt x="526" y="125"/>
                    </a:lnTo>
                    <a:lnTo>
                      <a:pt x="523" y="118"/>
                    </a:lnTo>
                    <a:lnTo>
                      <a:pt x="516" y="112"/>
                    </a:lnTo>
                    <a:lnTo>
                      <a:pt x="516" y="112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0" name="Freeform 84"/>
              <p:cNvSpPr>
                <a:spLocks/>
              </p:cNvSpPr>
              <p:nvPr/>
            </p:nvSpPr>
            <p:spPr bwMode="auto">
              <a:xfrm>
                <a:off x="5613945" y="5252085"/>
                <a:ext cx="168275" cy="88900"/>
              </a:xfrm>
              <a:custGeom>
                <a:avLst/>
                <a:gdLst>
                  <a:gd name="T0" fmla="*/ 529 w 529"/>
                  <a:gd name="T1" fmla="*/ 140 h 279"/>
                  <a:gd name="T2" fmla="*/ 525 w 529"/>
                  <a:gd name="T3" fmla="*/ 124 h 279"/>
                  <a:gd name="T4" fmla="*/ 516 w 529"/>
                  <a:gd name="T5" fmla="*/ 112 h 279"/>
                  <a:gd name="T6" fmla="*/ 504 w 529"/>
                  <a:gd name="T7" fmla="*/ 104 h 279"/>
                  <a:gd name="T8" fmla="*/ 488 w 529"/>
                  <a:gd name="T9" fmla="*/ 100 h 279"/>
                  <a:gd name="T10" fmla="*/ 169 w 529"/>
                  <a:gd name="T11" fmla="*/ 68 h 279"/>
                  <a:gd name="T12" fmla="*/ 174 w 529"/>
                  <a:gd name="T13" fmla="*/ 62 h 279"/>
                  <a:gd name="T14" fmla="*/ 180 w 529"/>
                  <a:gd name="T15" fmla="*/ 48 h 279"/>
                  <a:gd name="T16" fmla="*/ 180 w 529"/>
                  <a:gd name="T17" fmla="*/ 33 h 279"/>
                  <a:gd name="T18" fmla="*/ 174 w 529"/>
                  <a:gd name="T19" fmla="*/ 19 h 279"/>
                  <a:gd name="T20" fmla="*/ 169 w 529"/>
                  <a:gd name="T21" fmla="*/ 13 h 279"/>
                  <a:gd name="T22" fmla="*/ 155 w 529"/>
                  <a:gd name="T23" fmla="*/ 3 h 279"/>
                  <a:gd name="T24" fmla="*/ 141 w 529"/>
                  <a:gd name="T25" fmla="*/ 0 h 279"/>
                  <a:gd name="T26" fmla="*/ 125 w 529"/>
                  <a:gd name="T27" fmla="*/ 3 h 279"/>
                  <a:gd name="T28" fmla="*/ 112 w 529"/>
                  <a:gd name="T29" fmla="*/ 13 h 279"/>
                  <a:gd name="T30" fmla="*/ 12 w 529"/>
                  <a:gd name="T31" fmla="*/ 112 h 279"/>
                  <a:gd name="T32" fmla="*/ 3 w 529"/>
                  <a:gd name="T33" fmla="*/ 125 h 279"/>
                  <a:gd name="T34" fmla="*/ 0 w 529"/>
                  <a:gd name="T35" fmla="*/ 140 h 279"/>
                  <a:gd name="T36" fmla="*/ 1 w 529"/>
                  <a:gd name="T37" fmla="*/ 148 h 279"/>
                  <a:gd name="T38" fmla="*/ 7 w 529"/>
                  <a:gd name="T39" fmla="*/ 162 h 279"/>
                  <a:gd name="T40" fmla="*/ 112 w 529"/>
                  <a:gd name="T41" fmla="*/ 269 h 279"/>
                  <a:gd name="T42" fmla="*/ 118 w 529"/>
                  <a:gd name="T43" fmla="*/ 273 h 279"/>
                  <a:gd name="T44" fmla="*/ 132 w 529"/>
                  <a:gd name="T45" fmla="*/ 279 h 279"/>
                  <a:gd name="T46" fmla="*/ 141 w 529"/>
                  <a:gd name="T47" fmla="*/ 279 h 279"/>
                  <a:gd name="T48" fmla="*/ 155 w 529"/>
                  <a:gd name="T49" fmla="*/ 277 h 279"/>
                  <a:gd name="T50" fmla="*/ 169 w 529"/>
                  <a:gd name="T51" fmla="*/ 269 h 279"/>
                  <a:gd name="T52" fmla="*/ 174 w 529"/>
                  <a:gd name="T53" fmla="*/ 261 h 279"/>
                  <a:gd name="T54" fmla="*/ 180 w 529"/>
                  <a:gd name="T55" fmla="*/ 248 h 279"/>
                  <a:gd name="T56" fmla="*/ 180 w 529"/>
                  <a:gd name="T57" fmla="*/ 232 h 279"/>
                  <a:gd name="T58" fmla="*/ 174 w 529"/>
                  <a:gd name="T59" fmla="*/ 218 h 279"/>
                  <a:gd name="T60" fmla="*/ 137 w 529"/>
                  <a:gd name="T61" fmla="*/ 180 h 279"/>
                  <a:gd name="T62" fmla="*/ 488 w 529"/>
                  <a:gd name="T63" fmla="*/ 180 h 279"/>
                  <a:gd name="T64" fmla="*/ 504 w 529"/>
                  <a:gd name="T65" fmla="*/ 178 h 279"/>
                  <a:gd name="T66" fmla="*/ 516 w 529"/>
                  <a:gd name="T67" fmla="*/ 169 h 279"/>
                  <a:gd name="T68" fmla="*/ 525 w 529"/>
                  <a:gd name="T69" fmla="*/ 156 h 279"/>
                  <a:gd name="T70" fmla="*/ 529 w 529"/>
                  <a:gd name="T71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29" h="279">
                    <a:moveTo>
                      <a:pt x="529" y="140"/>
                    </a:moveTo>
                    <a:lnTo>
                      <a:pt x="529" y="140"/>
                    </a:lnTo>
                    <a:lnTo>
                      <a:pt x="527" y="131"/>
                    </a:lnTo>
                    <a:lnTo>
                      <a:pt x="525" y="124"/>
                    </a:lnTo>
                    <a:lnTo>
                      <a:pt x="521" y="118"/>
                    </a:lnTo>
                    <a:lnTo>
                      <a:pt x="516" y="112"/>
                    </a:lnTo>
                    <a:lnTo>
                      <a:pt x="510" y="107"/>
                    </a:lnTo>
                    <a:lnTo>
                      <a:pt x="504" y="104"/>
                    </a:lnTo>
                    <a:lnTo>
                      <a:pt x="497" y="101"/>
                    </a:lnTo>
                    <a:lnTo>
                      <a:pt x="488" y="100"/>
                    </a:lnTo>
                    <a:lnTo>
                      <a:pt x="137" y="100"/>
                    </a:lnTo>
                    <a:lnTo>
                      <a:pt x="169" y="68"/>
                    </a:lnTo>
                    <a:lnTo>
                      <a:pt x="169" y="68"/>
                    </a:lnTo>
                    <a:lnTo>
                      <a:pt x="174" y="62"/>
                    </a:lnTo>
                    <a:lnTo>
                      <a:pt x="177" y="55"/>
                    </a:lnTo>
                    <a:lnTo>
                      <a:pt x="180" y="48"/>
                    </a:lnTo>
                    <a:lnTo>
                      <a:pt x="181" y="40"/>
                    </a:lnTo>
                    <a:lnTo>
                      <a:pt x="180" y="33"/>
                    </a:lnTo>
                    <a:lnTo>
                      <a:pt x="177" y="26"/>
                    </a:lnTo>
                    <a:lnTo>
                      <a:pt x="174" y="19"/>
                    </a:lnTo>
                    <a:lnTo>
                      <a:pt x="169" y="13"/>
                    </a:lnTo>
                    <a:lnTo>
                      <a:pt x="169" y="13"/>
                    </a:lnTo>
                    <a:lnTo>
                      <a:pt x="163" y="6"/>
                    </a:lnTo>
                    <a:lnTo>
                      <a:pt x="155" y="3"/>
                    </a:lnTo>
                    <a:lnTo>
                      <a:pt x="148" y="2"/>
                    </a:lnTo>
                    <a:lnTo>
                      <a:pt x="141" y="0"/>
                    </a:lnTo>
                    <a:lnTo>
                      <a:pt x="132" y="2"/>
                    </a:lnTo>
                    <a:lnTo>
                      <a:pt x="125" y="3"/>
                    </a:lnTo>
                    <a:lnTo>
                      <a:pt x="118" y="6"/>
                    </a:lnTo>
                    <a:lnTo>
                      <a:pt x="112" y="13"/>
                    </a:lnTo>
                    <a:lnTo>
                      <a:pt x="12" y="112"/>
                    </a:lnTo>
                    <a:lnTo>
                      <a:pt x="12" y="112"/>
                    </a:lnTo>
                    <a:lnTo>
                      <a:pt x="7" y="118"/>
                    </a:lnTo>
                    <a:lnTo>
                      <a:pt x="3" y="125"/>
                    </a:lnTo>
                    <a:lnTo>
                      <a:pt x="1" y="133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48"/>
                    </a:lnTo>
                    <a:lnTo>
                      <a:pt x="3" y="156"/>
                    </a:lnTo>
                    <a:lnTo>
                      <a:pt x="7" y="162"/>
                    </a:lnTo>
                    <a:lnTo>
                      <a:pt x="12" y="169"/>
                    </a:lnTo>
                    <a:lnTo>
                      <a:pt x="112" y="269"/>
                    </a:lnTo>
                    <a:lnTo>
                      <a:pt x="112" y="269"/>
                    </a:lnTo>
                    <a:lnTo>
                      <a:pt x="118" y="273"/>
                    </a:lnTo>
                    <a:lnTo>
                      <a:pt x="125" y="277"/>
                    </a:lnTo>
                    <a:lnTo>
                      <a:pt x="132" y="279"/>
                    </a:lnTo>
                    <a:lnTo>
                      <a:pt x="141" y="279"/>
                    </a:lnTo>
                    <a:lnTo>
                      <a:pt x="141" y="279"/>
                    </a:lnTo>
                    <a:lnTo>
                      <a:pt x="148" y="279"/>
                    </a:lnTo>
                    <a:lnTo>
                      <a:pt x="155" y="277"/>
                    </a:lnTo>
                    <a:lnTo>
                      <a:pt x="163" y="273"/>
                    </a:lnTo>
                    <a:lnTo>
                      <a:pt x="169" y="269"/>
                    </a:lnTo>
                    <a:lnTo>
                      <a:pt x="169" y="269"/>
                    </a:lnTo>
                    <a:lnTo>
                      <a:pt x="174" y="261"/>
                    </a:lnTo>
                    <a:lnTo>
                      <a:pt x="177" y="255"/>
                    </a:lnTo>
                    <a:lnTo>
                      <a:pt x="180" y="248"/>
                    </a:lnTo>
                    <a:lnTo>
                      <a:pt x="181" y="239"/>
                    </a:lnTo>
                    <a:lnTo>
                      <a:pt x="180" y="232"/>
                    </a:lnTo>
                    <a:lnTo>
                      <a:pt x="177" y="225"/>
                    </a:lnTo>
                    <a:lnTo>
                      <a:pt x="174" y="218"/>
                    </a:lnTo>
                    <a:lnTo>
                      <a:pt x="169" y="212"/>
                    </a:lnTo>
                    <a:lnTo>
                      <a:pt x="137" y="180"/>
                    </a:lnTo>
                    <a:lnTo>
                      <a:pt x="488" y="180"/>
                    </a:lnTo>
                    <a:lnTo>
                      <a:pt x="488" y="180"/>
                    </a:lnTo>
                    <a:lnTo>
                      <a:pt x="497" y="180"/>
                    </a:lnTo>
                    <a:lnTo>
                      <a:pt x="504" y="178"/>
                    </a:lnTo>
                    <a:lnTo>
                      <a:pt x="510" y="174"/>
                    </a:lnTo>
                    <a:lnTo>
                      <a:pt x="516" y="169"/>
                    </a:lnTo>
                    <a:lnTo>
                      <a:pt x="521" y="163"/>
                    </a:lnTo>
                    <a:lnTo>
                      <a:pt x="525" y="156"/>
                    </a:lnTo>
                    <a:lnTo>
                      <a:pt x="527" y="148"/>
                    </a:lnTo>
                    <a:lnTo>
                      <a:pt x="529" y="140"/>
                    </a:lnTo>
                    <a:lnTo>
                      <a:pt x="529" y="14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1" name="Freeform 85"/>
              <p:cNvSpPr>
                <a:spLocks/>
              </p:cNvSpPr>
              <p:nvPr/>
            </p:nvSpPr>
            <p:spPr bwMode="auto">
              <a:xfrm>
                <a:off x="5866357" y="5006023"/>
                <a:ext cx="157163" cy="25400"/>
              </a:xfrm>
              <a:custGeom>
                <a:avLst/>
                <a:gdLst>
                  <a:gd name="T0" fmla="*/ 455 w 495"/>
                  <a:gd name="T1" fmla="*/ 0 h 80"/>
                  <a:gd name="T2" fmla="*/ 40 w 495"/>
                  <a:gd name="T3" fmla="*/ 0 h 80"/>
                  <a:gd name="T4" fmla="*/ 40 w 495"/>
                  <a:gd name="T5" fmla="*/ 0 h 80"/>
                  <a:gd name="T6" fmla="*/ 33 w 495"/>
                  <a:gd name="T7" fmla="*/ 0 h 80"/>
                  <a:gd name="T8" fmla="*/ 24 w 495"/>
                  <a:gd name="T9" fmla="*/ 3 h 80"/>
                  <a:gd name="T10" fmla="*/ 18 w 495"/>
                  <a:gd name="T11" fmla="*/ 6 h 80"/>
                  <a:gd name="T12" fmla="*/ 12 w 495"/>
                  <a:gd name="T13" fmla="*/ 11 h 80"/>
                  <a:gd name="T14" fmla="*/ 7 w 495"/>
                  <a:gd name="T15" fmla="*/ 17 h 80"/>
                  <a:gd name="T16" fmla="*/ 4 w 495"/>
                  <a:gd name="T17" fmla="*/ 24 h 80"/>
                  <a:gd name="T18" fmla="*/ 1 w 495"/>
                  <a:gd name="T19" fmla="*/ 32 h 80"/>
                  <a:gd name="T20" fmla="*/ 0 w 495"/>
                  <a:gd name="T21" fmla="*/ 40 h 80"/>
                  <a:gd name="T22" fmla="*/ 0 w 495"/>
                  <a:gd name="T23" fmla="*/ 40 h 80"/>
                  <a:gd name="T24" fmla="*/ 1 w 495"/>
                  <a:gd name="T25" fmla="*/ 48 h 80"/>
                  <a:gd name="T26" fmla="*/ 4 w 495"/>
                  <a:gd name="T27" fmla="*/ 56 h 80"/>
                  <a:gd name="T28" fmla="*/ 7 w 495"/>
                  <a:gd name="T29" fmla="*/ 62 h 80"/>
                  <a:gd name="T30" fmla="*/ 12 w 495"/>
                  <a:gd name="T31" fmla="*/ 68 h 80"/>
                  <a:gd name="T32" fmla="*/ 18 w 495"/>
                  <a:gd name="T33" fmla="*/ 73 h 80"/>
                  <a:gd name="T34" fmla="*/ 24 w 495"/>
                  <a:gd name="T35" fmla="*/ 77 h 80"/>
                  <a:gd name="T36" fmla="*/ 33 w 495"/>
                  <a:gd name="T37" fmla="*/ 79 h 80"/>
                  <a:gd name="T38" fmla="*/ 40 w 495"/>
                  <a:gd name="T39" fmla="*/ 80 h 80"/>
                  <a:gd name="T40" fmla="*/ 455 w 495"/>
                  <a:gd name="T41" fmla="*/ 80 h 80"/>
                  <a:gd name="T42" fmla="*/ 455 w 495"/>
                  <a:gd name="T43" fmla="*/ 80 h 80"/>
                  <a:gd name="T44" fmla="*/ 462 w 495"/>
                  <a:gd name="T45" fmla="*/ 79 h 80"/>
                  <a:gd name="T46" fmla="*/ 469 w 495"/>
                  <a:gd name="T47" fmla="*/ 77 h 80"/>
                  <a:gd name="T48" fmla="*/ 476 w 495"/>
                  <a:gd name="T49" fmla="*/ 73 h 80"/>
                  <a:gd name="T50" fmla="*/ 483 w 495"/>
                  <a:gd name="T51" fmla="*/ 68 h 80"/>
                  <a:gd name="T52" fmla="*/ 487 w 495"/>
                  <a:gd name="T53" fmla="*/ 62 h 80"/>
                  <a:gd name="T54" fmla="*/ 491 w 495"/>
                  <a:gd name="T55" fmla="*/ 56 h 80"/>
                  <a:gd name="T56" fmla="*/ 493 w 495"/>
                  <a:gd name="T57" fmla="*/ 48 h 80"/>
                  <a:gd name="T58" fmla="*/ 495 w 495"/>
                  <a:gd name="T59" fmla="*/ 40 h 80"/>
                  <a:gd name="T60" fmla="*/ 495 w 495"/>
                  <a:gd name="T61" fmla="*/ 40 h 80"/>
                  <a:gd name="T62" fmla="*/ 493 w 495"/>
                  <a:gd name="T63" fmla="*/ 32 h 80"/>
                  <a:gd name="T64" fmla="*/ 491 w 495"/>
                  <a:gd name="T65" fmla="*/ 24 h 80"/>
                  <a:gd name="T66" fmla="*/ 487 w 495"/>
                  <a:gd name="T67" fmla="*/ 17 h 80"/>
                  <a:gd name="T68" fmla="*/ 483 w 495"/>
                  <a:gd name="T69" fmla="*/ 11 h 80"/>
                  <a:gd name="T70" fmla="*/ 476 w 495"/>
                  <a:gd name="T71" fmla="*/ 6 h 80"/>
                  <a:gd name="T72" fmla="*/ 469 w 495"/>
                  <a:gd name="T73" fmla="*/ 3 h 80"/>
                  <a:gd name="T74" fmla="*/ 462 w 495"/>
                  <a:gd name="T75" fmla="*/ 0 h 80"/>
                  <a:gd name="T76" fmla="*/ 455 w 495"/>
                  <a:gd name="T77" fmla="*/ 0 h 80"/>
                  <a:gd name="T78" fmla="*/ 455 w 495"/>
                  <a:gd name="T7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5" h="80">
                    <a:moveTo>
                      <a:pt x="455" y="0"/>
                    </a:moveTo>
                    <a:lnTo>
                      <a:pt x="40" y="0"/>
                    </a:lnTo>
                    <a:lnTo>
                      <a:pt x="40" y="0"/>
                    </a:lnTo>
                    <a:lnTo>
                      <a:pt x="33" y="0"/>
                    </a:lnTo>
                    <a:lnTo>
                      <a:pt x="24" y="3"/>
                    </a:lnTo>
                    <a:lnTo>
                      <a:pt x="18" y="6"/>
                    </a:lnTo>
                    <a:lnTo>
                      <a:pt x="12" y="11"/>
                    </a:lnTo>
                    <a:lnTo>
                      <a:pt x="7" y="17"/>
                    </a:lnTo>
                    <a:lnTo>
                      <a:pt x="4" y="24"/>
                    </a:lnTo>
                    <a:lnTo>
                      <a:pt x="1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48"/>
                    </a:lnTo>
                    <a:lnTo>
                      <a:pt x="4" y="56"/>
                    </a:lnTo>
                    <a:lnTo>
                      <a:pt x="7" y="62"/>
                    </a:lnTo>
                    <a:lnTo>
                      <a:pt x="12" y="68"/>
                    </a:lnTo>
                    <a:lnTo>
                      <a:pt x="18" y="73"/>
                    </a:lnTo>
                    <a:lnTo>
                      <a:pt x="24" y="77"/>
                    </a:lnTo>
                    <a:lnTo>
                      <a:pt x="33" y="79"/>
                    </a:lnTo>
                    <a:lnTo>
                      <a:pt x="40" y="80"/>
                    </a:lnTo>
                    <a:lnTo>
                      <a:pt x="455" y="80"/>
                    </a:lnTo>
                    <a:lnTo>
                      <a:pt x="455" y="80"/>
                    </a:lnTo>
                    <a:lnTo>
                      <a:pt x="462" y="79"/>
                    </a:lnTo>
                    <a:lnTo>
                      <a:pt x="469" y="77"/>
                    </a:lnTo>
                    <a:lnTo>
                      <a:pt x="476" y="73"/>
                    </a:lnTo>
                    <a:lnTo>
                      <a:pt x="483" y="68"/>
                    </a:lnTo>
                    <a:lnTo>
                      <a:pt x="487" y="62"/>
                    </a:lnTo>
                    <a:lnTo>
                      <a:pt x="491" y="56"/>
                    </a:lnTo>
                    <a:lnTo>
                      <a:pt x="493" y="48"/>
                    </a:lnTo>
                    <a:lnTo>
                      <a:pt x="495" y="40"/>
                    </a:lnTo>
                    <a:lnTo>
                      <a:pt x="495" y="40"/>
                    </a:lnTo>
                    <a:lnTo>
                      <a:pt x="493" y="32"/>
                    </a:lnTo>
                    <a:lnTo>
                      <a:pt x="491" y="24"/>
                    </a:lnTo>
                    <a:lnTo>
                      <a:pt x="487" y="17"/>
                    </a:lnTo>
                    <a:lnTo>
                      <a:pt x="483" y="11"/>
                    </a:lnTo>
                    <a:lnTo>
                      <a:pt x="476" y="6"/>
                    </a:lnTo>
                    <a:lnTo>
                      <a:pt x="469" y="3"/>
                    </a:lnTo>
                    <a:lnTo>
                      <a:pt x="462" y="0"/>
                    </a:lnTo>
                    <a:lnTo>
                      <a:pt x="455" y="0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2" name="Freeform 86"/>
              <p:cNvSpPr>
                <a:spLocks/>
              </p:cNvSpPr>
              <p:nvPr/>
            </p:nvSpPr>
            <p:spPr bwMode="auto">
              <a:xfrm>
                <a:off x="5866357" y="5225098"/>
                <a:ext cx="157163" cy="25400"/>
              </a:xfrm>
              <a:custGeom>
                <a:avLst/>
                <a:gdLst>
                  <a:gd name="T0" fmla="*/ 495 w 495"/>
                  <a:gd name="T1" fmla="*/ 40 h 80"/>
                  <a:gd name="T2" fmla="*/ 495 w 495"/>
                  <a:gd name="T3" fmla="*/ 40 h 80"/>
                  <a:gd name="T4" fmla="*/ 493 w 495"/>
                  <a:gd name="T5" fmla="*/ 32 h 80"/>
                  <a:gd name="T6" fmla="*/ 491 w 495"/>
                  <a:gd name="T7" fmla="*/ 24 h 80"/>
                  <a:gd name="T8" fmla="*/ 487 w 495"/>
                  <a:gd name="T9" fmla="*/ 17 h 80"/>
                  <a:gd name="T10" fmla="*/ 483 w 495"/>
                  <a:gd name="T11" fmla="*/ 11 h 80"/>
                  <a:gd name="T12" fmla="*/ 476 w 495"/>
                  <a:gd name="T13" fmla="*/ 6 h 80"/>
                  <a:gd name="T14" fmla="*/ 469 w 495"/>
                  <a:gd name="T15" fmla="*/ 2 h 80"/>
                  <a:gd name="T16" fmla="*/ 462 w 495"/>
                  <a:gd name="T17" fmla="*/ 0 h 80"/>
                  <a:gd name="T18" fmla="*/ 455 w 495"/>
                  <a:gd name="T19" fmla="*/ 0 h 80"/>
                  <a:gd name="T20" fmla="*/ 40 w 495"/>
                  <a:gd name="T21" fmla="*/ 0 h 80"/>
                  <a:gd name="T22" fmla="*/ 40 w 495"/>
                  <a:gd name="T23" fmla="*/ 0 h 80"/>
                  <a:gd name="T24" fmla="*/ 33 w 495"/>
                  <a:gd name="T25" fmla="*/ 0 h 80"/>
                  <a:gd name="T26" fmla="*/ 24 w 495"/>
                  <a:gd name="T27" fmla="*/ 2 h 80"/>
                  <a:gd name="T28" fmla="*/ 18 w 495"/>
                  <a:gd name="T29" fmla="*/ 6 h 80"/>
                  <a:gd name="T30" fmla="*/ 12 w 495"/>
                  <a:gd name="T31" fmla="*/ 11 h 80"/>
                  <a:gd name="T32" fmla="*/ 7 w 495"/>
                  <a:gd name="T33" fmla="*/ 17 h 80"/>
                  <a:gd name="T34" fmla="*/ 4 w 495"/>
                  <a:gd name="T35" fmla="*/ 24 h 80"/>
                  <a:gd name="T36" fmla="*/ 1 w 495"/>
                  <a:gd name="T37" fmla="*/ 32 h 80"/>
                  <a:gd name="T38" fmla="*/ 0 w 495"/>
                  <a:gd name="T39" fmla="*/ 40 h 80"/>
                  <a:gd name="T40" fmla="*/ 0 w 495"/>
                  <a:gd name="T41" fmla="*/ 40 h 80"/>
                  <a:gd name="T42" fmla="*/ 1 w 495"/>
                  <a:gd name="T43" fmla="*/ 49 h 80"/>
                  <a:gd name="T44" fmla="*/ 4 w 495"/>
                  <a:gd name="T45" fmla="*/ 56 h 80"/>
                  <a:gd name="T46" fmla="*/ 7 w 495"/>
                  <a:gd name="T47" fmla="*/ 62 h 80"/>
                  <a:gd name="T48" fmla="*/ 12 w 495"/>
                  <a:gd name="T49" fmla="*/ 68 h 80"/>
                  <a:gd name="T50" fmla="*/ 18 w 495"/>
                  <a:gd name="T51" fmla="*/ 73 h 80"/>
                  <a:gd name="T52" fmla="*/ 24 w 495"/>
                  <a:gd name="T53" fmla="*/ 76 h 80"/>
                  <a:gd name="T54" fmla="*/ 33 w 495"/>
                  <a:gd name="T55" fmla="*/ 79 h 80"/>
                  <a:gd name="T56" fmla="*/ 40 w 495"/>
                  <a:gd name="T57" fmla="*/ 80 h 80"/>
                  <a:gd name="T58" fmla="*/ 455 w 495"/>
                  <a:gd name="T59" fmla="*/ 80 h 80"/>
                  <a:gd name="T60" fmla="*/ 455 w 495"/>
                  <a:gd name="T61" fmla="*/ 80 h 80"/>
                  <a:gd name="T62" fmla="*/ 462 w 495"/>
                  <a:gd name="T63" fmla="*/ 79 h 80"/>
                  <a:gd name="T64" fmla="*/ 469 w 495"/>
                  <a:gd name="T65" fmla="*/ 76 h 80"/>
                  <a:gd name="T66" fmla="*/ 476 w 495"/>
                  <a:gd name="T67" fmla="*/ 73 h 80"/>
                  <a:gd name="T68" fmla="*/ 483 w 495"/>
                  <a:gd name="T69" fmla="*/ 68 h 80"/>
                  <a:gd name="T70" fmla="*/ 487 w 495"/>
                  <a:gd name="T71" fmla="*/ 62 h 80"/>
                  <a:gd name="T72" fmla="*/ 491 w 495"/>
                  <a:gd name="T73" fmla="*/ 56 h 80"/>
                  <a:gd name="T74" fmla="*/ 493 w 495"/>
                  <a:gd name="T75" fmla="*/ 49 h 80"/>
                  <a:gd name="T76" fmla="*/ 495 w 495"/>
                  <a:gd name="T77" fmla="*/ 40 h 80"/>
                  <a:gd name="T78" fmla="*/ 495 w 495"/>
                  <a:gd name="T79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5" h="80">
                    <a:moveTo>
                      <a:pt x="495" y="40"/>
                    </a:moveTo>
                    <a:lnTo>
                      <a:pt x="495" y="40"/>
                    </a:lnTo>
                    <a:lnTo>
                      <a:pt x="493" y="32"/>
                    </a:lnTo>
                    <a:lnTo>
                      <a:pt x="491" y="24"/>
                    </a:lnTo>
                    <a:lnTo>
                      <a:pt x="487" y="17"/>
                    </a:lnTo>
                    <a:lnTo>
                      <a:pt x="483" y="11"/>
                    </a:lnTo>
                    <a:lnTo>
                      <a:pt x="476" y="6"/>
                    </a:lnTo>
                    <a:lnTo>
                      <a:pt x="469" y="2"/>
                    </a:lnTo>
                    <a:lnTo>
                      <a:pt x="462" y="0"/>
                    </a:lnTo>
                    <a:lnTo>
                      <a:pt x="455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3" y="0"/>
                    </a:lnTo>
                    <a:lnTo>
                      <a:pt x="24" y="2"/>
                    </a:lnTo>
                    <a:lnTo>
                      <a:pt x="18" y="6"/>
                    </a:lnTo>
                    <a:lnTo>
                      <a:pt x="12" y="11"/>
                    </a:lnTo>
                    <a:lnTo>
                      <a:pt x="7" y="17"/>
                    </a:lnTo>
                    <a:lnTo>
                      <a:pt x="4" y="24"/>
                    </a:lnTo>
                    <a:lnTo>
                      <a:pt x="1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49"/>
                    </a:lnTo>
                    <a:lnTo>
                      <a:pt x="4" y="56"/>
                    </a:lnTo>
                    <a:lnTo>
                      <a:pt x="7" y="62"/>
                    </a:lnTo>
                    <a:lnTo>
                      <a:pt x="12" y="68"/>
                    </a:lnTo>
                    <a:lnTo>
                      <a:pt x="18" y="73"/>
                    </a:lnTo>
                    <a:lnTo>
                      <a:pt x="24" y="76"/>
                    </a:lnTo>
                    <a:lnTo>
                      <a:pt x="33" y="79"/>
                    </a:lnTo>
                    <a:lnTo>
                      <a:pt x="40" y="80"/>
                    </a:lnTo>
                    <a:lnTo>
                      <a:pt x="455" y="80"/>
                    </a:lnTo>
                    <a:lnTo>
                      <a:pt x="455" y="80"/>
                    </a:lnTo>
                    <a:lnTo>
                      <a:pt x="462" y="79"/>
                    </a:lnTo>
                    <a:lnTo>
                      <a:pt x="469" y="76"/>
                    </a:lnTo>
                    <a:lnTo>
                      <a:pt x="476" y="73"/>
                    </a:lnTo>
                    <a:lnTo>
                      <a:pt x="483" y="68"/>
                    </a:lnTo>
                    <a:lnTo>
                      <a:pt x="487" y="62"/>
                    </a:lnTo>
                    <a:lnTo>
                      <a:pt x="491" y="56"/>
                    </a:lnTo>
                    <a:lnTo>
                      <a:pt x="493" y="49"/>
                    </a:lnTo>
                    <a:lnTo>
                      <a:pt x="495" y="40"/>
                    </a:lnTo>
                    <a:lnTo>
                      <a:pt x="495" y="4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3" name="Freeform 87"/>
              <p:cNvSpPr>
                <a:spLocks/>
              </p:cNvSpPr>
              <p:nvPr/>
            </p:nvSpPr>
            <p:spPr bwMode="auto">
              <a:xfrm>
                <a:off x="5269457" y="5215573"/>
                <a:ext cx="298450" cy="381000"/>
              </a:xfrm>
              <a:custGeom>
                <a:avLst/>
                <a:gdLst>
                  <a:gd name="T0" fmla="*/ 126 w 942"/>
                  <a:gd name="T1" fmla="*/ 0 h 1201"/>
                  <a:gd name="T2" fmla="*/ 89 w 942"/>
                  <a:gd name="T3" fmla="*/ 6 h 1201"/>
                  <a:gd name="T4" fmla="*/ 56 w 942"/>
                  <a:gd name="T5" fmla="*/ 22 h 1201"/>
                  <a:gd name="T6" fmla="*/ 29 w 942"/>
                  <a:gd name="T7" fmla="*/ 46 h 1201"/>
                  <a:gd name="T8" fmla="*/ 10 w 942"/>
                  <a:gd name="T9" fmla="*/ 77 h 1201"/>
                  <a:gd name="T10" fmla="*/ 1 w 942"/>
                  <a:gd name="T11" fmla="*/ 113 h 1201"/>
                  <a:gd name="T12" fmla="*/ 0 w 942"/>
                  <a:gd name="T13" fmla="*/ 365 h 1201"/>
                  <a:gd name="T14" fmla="*/ 7 w 942"/>
                  <a:gd name="T15" fmla="*/ 387 h 1201"/>
                  <a:gd name="T16" fmla="*/ 24 w 942"/>
                  <a:gd name="T17" fmla="*/ 401 h 1201"/>
                  <a:gd name="T18" fmla="*/ 40 w 942"/>
                  <a:gd name="T19" fmla="*/ 405 h 1201"/>
                  <a:gd name="T20" fmla="*/ 63 w 942"/>
                  <a:gd name="T21" fmla="*/ 398 h 1201"/>
                  <a:gd name="T22" fmla="*/ 78 w 942"/>
                  <a:gd name="T23" fmla="*/ 381 h 1201"/>
                  <a:gd name="T24" fmla="*/ 80 w 942"/>
                  <a:gd name="T25" fmla="*/ 126 h 1201"/>
                  <a:gd name="T26" fmla="*/ 84 w 942"/>
                  <a:gd name="T27" fmla="*/ 108 h 1201"/>
                  <a:gd name="T28" fmla="*/ 101 w 942"/>
                  <a:gd name="T29" fmla="*/ 88 h 1201"/>
                  <a:gd name="T30" fmla="*/ 126 w 942"/>
                  <a:gd name="T31" fmla="*/ 80 h 1201"/>
                  <a:gd name="T32" fmla="*/ 826 w 942"/>
                  <a:gd name="T33" fmla="*/ 81 h 1201"/>
                  <a:gd name="T34" fmla="*/ 849 w 942"/>
                  <a:gd name="T35" fmla="*/ 93 h 1201"/>
                  <a:gd name="T36" fmla="*/ 861 w 942"/>
                  <a:gd name="T37" fmla="*/ 116 h 1201"/>
                  <a:gd name="T38" fmla="*/ 862 w 942"/>
                  <a:gd name="T39" fmla="*/ 1076 h 1201"/>
                  <a:gd name="T40" fmla="*/ 855 w 942"/>
                  <a:gd name="T41" fmla="*/ 1101 h 1201"/>
                  <a:gd name="T42" fmla="*/ 834 w 942"/>
                  <a:gd name="T43" fmla="*/ 1117 h 1201"/>
                  <a:gd name="T44" fmla="*/ 126 w 942"/>
                  <a:gd name="T45" fmla="*/ 1121 h 1201"/>
                  <a:gd name="T46" fmla="*/ 108 w 942"/>
                  <a:gd name="T47" fmla="*/ 1117 h 1201"/>
                  <a:gd name="T48" fmla="*/ 89 w 942"/>
                  <a:gd name="T49" fmla="*/ 1101 h 1201"/>
                  <a:gd name="T50" fmla="*/ 80 w 942"/>
                  <a:gd name="T51" fmla="*/ 1076 h 1201"/>
                  <a:gd name="T52" fmla="*/ 79 w 942"/>
                  <a:gd name="T53" fmla="*/ 480 h 1201"/>
                  <a:gd name="T54" fmla="*/ 68 w 942"/>
                  <a:gd name="T55" fmla="*/ 461 h 1201"/>
                  <a:gd name="T56" fmla="*/ 49 w 942"/>
                  <a:gd name="T57" fmla="*/ 450 h 1201"/>
                  <a:gd name="T58" fmla="*/ 32 w 942"/>
                  <a:gd name="T59" fmla="*/ 450 h 1201"/>
                  <a:gd name="T60" fmla="*/ 12 w 942"/>
                  <a:gd name="T61" fmla="*/ 461 h 1201"/>
                  <a:gd name="T62" fmla="*/ 1 w 942"/>
                  <a:gd name="T63" fmla="*/ 480 h 1201"/>
                  <a:gd name="T64" fmla="*/ 0 w 942"/>
                  <a:gd name="T65" fmla="*/ 1076 h 1201"/>
                  <a:gd name="T66" fmla="*/ 6 w 942"/>
                  <a:gd name="T67" fmla="*/ 1112 h 1201"/>
                  <a:gd name="T68" fmla="*/ 22 w 942"/>
                  <a:gd name="T69" fmla="*/ 1146 h 1201"/>
                  <a:gd name="T70" fmla="*/ 46 w 942"/>
                  <a:gd name="T71" fmla="*/ 1173 h 1201"/>
                  <a:gd name="T72" fmla="*/ 77 w 942"/>
                  <a:gd name="T73" fmla="*/ 1191 h 1201"/>
                  <a:gd name="T74" fmla="*/ 113 w 942"/>
                  <a:gd name="T75" fmla="*/ 1201 h 1201"/>
                  <a:gd name="T76" fmla="*/ 816 w 942"/>
                  <a:gd name="T77" fmla="*/ 1201 h 1201"/>
                  <a:gd name="T78" fmla="*/ 854 w 942"/>
                  <a:gd name="T79" fmla="*/ 1196 h 1201"/>
                  <a:gd name="T80" fmla="*/ 886 w 942"/>
                  <a:gd name="T81" fmla="*/ 1180 h 1201"/>
                  <a:gd name="T82" fmla="*/ 914 w 942"/>
                  <a:gd name="T83" fmla="*/ 1156 h 1201"/>
                  <a:gd name="T84" fmla="*/ 933 w 942"/>
                  <a:gd name="T85" fmla="*/ 1125 h 1201"/>
                  <a:gd name="T86" fmla="*/ 942 w 942"/>
                  <a:gd name="T87" fmla="*/ 1088 h 1201"/>
                  <a:gd name="T88" fmla="*/ 942 w 942"/>
                  <a:gd name="T89" fmla="*/ 126 h 1201"/>
                  <a:gd name="T90" fmla="*/ 937 w 942"/>
                  <a:gd name="T91" fmla="*/ 88 h 1201"/>
                  <a:gd name="T92" fmla="*/ 922 w 942"/>
                  <a:gd name="T93" fmla="*/ 56 h 1201"/>
                  <a:gd name="T94" fmla="*/ 896 w 942"/>
                  <a:gd name="T95" fmla="*/ 29 h 1201"/>
                  <a:gd name="T96" fmla="*/ 866 w 942"/>
                  <a:gd name="T97" fmla="*/ 9 h 1201"/>
                  <a:gd name="T98" fmla="*/ 829 w 942"/>
                  <a:gd name="T99" fmla="*/ 1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42" h="1201">
                    <a:moveTo>
                      <a:pt x="816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13" y="1"/>
                    </a:lnTo>
                    <a:lnTo>
                      <a:pt x="101" y="2"/>
                    </a:lnTo>
                    <a:lnTo>
                      <a:pt x="89" y="6"/>
                    </a:lnTo>
                    <a:lnTo>
                      <a:pt x="77" y="9"/>
                    </a:lnTo>
                    <a:lnTo>
                      <a:pt x="66" y="15"/>
                    </a:lnTo>
                    <a:lnTo>
                      <a:pt x="56" y="22"/>
                    </a:lnTo>
                    <a:lnTo>
                      <a:pt x="46" y="29"/>
                    </a:lnTo>
                    <a:lnTo>
                      <a:pt x="36" y="37"/>
                    </a:lnTo>
                    <a:lnTo>
                      <a:pt x="29" y="46"/>
                    </a:lnTo>
                    <a:lnTo>
                      <a:pt x="22" y="56"/>
                    </a:lnTo>
                    <a:lnTo>
                      <a:pt x="16" y="65"/>
                    </a:lnTo>
                    <a:lnTo>
                      <a:pt x="10" y="77"/>
                    </a:lnTo>
                    <a:lnTo>
                      <a:pt x="6" y="88"/>
                    </a:lnTo>
                    <a:lnTo>
                      <a:pt x="2" y="100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0" y="365"/>
                    </a:lnTo>
                    <a:lnTo>
                      <a:pt x="0" y="365"/>
                    </a:lnTo>
                    <a:lnTo>
                      <a:pt x="1" y="372"/>
                    </a:lnTo>
                    <a:lnTo>
                      <a:pt x="4" y="381"/>
                    </a:lnTo>
                    <a:lnTo>
                      <a:pt x="7" y="387"/>
                    </a:lnTo>
                    <a:lnTo>
                      <a:pt x="12" y="393"/>
                    </a:lnTo>
                    <a:lnTo>
                      <a:pt x="18" y="398"/>
                    </a:lnTo>
                    <a:lnTo>
                      <a:pt x="24" y="401"/>
                    </a:lnTo>
                    <a:lnTo>
                      <a:pt x="32" y="404"/>
                    </a:lnTo>
                    <a:lnTo>
                      <a:pt x="40" y="405"/>
                    </a:lnTo>
                    <a:lnTo>
                      <a:pt x="40" y="405"/>
                    </a:lnTo>
                    <a:lnTo>
                      <a:pt x="49" y="404"/>
                    </a:lnTo>
                    <a:lnTo>
                      <a:pt x="56" y="401"/>
                    </a:lnTo>
                    <a:lnTo>
                      <a:pt x="63" y="398"/>
                    </a:lnTo>
                    <a:lnTo>
                      <a:pt x="68" y="393"/>
                    </a:lnTo>
                    <a:lnTo>
                      <a:pt x="73" y="387"/>
                    </a:lnTo>
                    <a:lnTo>
                      <a:pt x="78" y="381"/>
                    </a:lnTo>
                    <a:lnTo>
                      <a:pt x="79" y="372"/>
                    </a:lnTo>
                    <a:lnTo>
                      <a:pt x="80" y="365"/>
                    </a:lnTo>
                    <a:lnTo>
                      <a:pt x="80" y="126"/>
                    </a:lnTo>
                    <a:lnTo>
                      <a:pt x="80" y="126"/>
                    </a:lnTo>
                    <a:lnTo>
                      <a:pt x="81" y="116"/>
                    </a:lnTo>
                    <a:lnTo>
                      <a:pt x="84" y="108"/>
                    </a:lnTo>
                    <a:lnTo>
                      <a:pt x="89" y="100"/>
                    </a:lnTo>
                    <a:lnTo>
                      <a:pt x="94" y="93"/>
                    </a:lnTo>
                    <a:lnTo>
                      <a:pt x="101" y="88"/>
                    </a:lnTo>
                    <a:lnTo>
                      <a:pt x="108" y="83"/>
                    </a:lnTo>
                    <a:lnTo>
                      <a:pt x="117" y="81"/>
                    </a:lnTo>
                    <a:lnTo>
                      <a:pt x="126" y="80"/>
                    </a:lnTo>
                    <a:lnTo>
                      <a:pt x="816" y="80"/>
                    </a:lnTo>
                    <a:lnTo>
                      <a:pt x="816" y="80"/>
                    </a:lnTo>
                    <a:lnTo>
                      <a:pt x="826" y="81"/>
                    </a:lnTo>
                    <a:lnTo>
                      <a:pt x="834" y="83"/>
                    </a:lnTo>
                    <a:lnTo>
                      <a:pt x="843" y="88"/>
                    </a:lnTo>
                    <a:lnTo>
                      <a:pt x="849" y="93"/>
                    </a:lnTo>
                    <a:lnTo>
                      <a:pt x="855" y="100"/>
                    </a:lnTo>
                    <a:lnTo>
                      <a:pt x="858" y="108"/>
                    </a:lnTo>
                    <a:lnTo>
                      <a:pt x="861" y="116"/>
                    </a:lnTo>
                    <a:lnTo>
                      <a:pt x="862" y="126"/>
                    </a:lnTo>
                    <a:lnTo>
                      <a:pt x="862" y="1076"/>
                    </a:lnTo>
                    <a:lnTo>
                      <a:pt x="862" y="1076"/>
                    </a:lnTo>
                    <a:lnTo>
                      <a:pt x="861" y="1085"/>
                    </a:lnTo>
                    <a:lnTo>
                      <a:pt x="858" y="1093"/>
                    </a:lnTo>
                    <a:lnTo>
                      <a:pt x="855" y="1101"/>
                    </a:lnTo>
                    <a:lnTo>
                      <a:pt x="849" y="1108"/>
                    </a:lnTo>
                    <a:lnTo>
                      <a:pt x="843" y="1114"/>
                    </a:lnTo>
                    <a:lnTo>
                      <a:pt x="834" y="1117"/>
                    </a:lnTo>
                    <a:lnTo>
                      <a:pt x="826" y="1120"/>
                    </a:lnTo>
                    <a:lnTo>
                      <a:pt x="816" y="1121"/>
                    </a:lnTo>
                    <a:lnTo>
                      <a:pt x="126" y="1121"/>
                    </a:lnTo>
                    <a:lnTo>
                      <a:pt x="126" y="1121"/>
                    </a:lnTo>
                    <a:lnTo>
                      <a:pt x="117" y="1120"/>
                    </a:lnTo>
                    <a:lnTo>
                      <a:pt x="108" y="1117"/>
                    </a:lnTo>
                    <a:lnTo>
                      <a:pt x="101" y="1114"/>
                    </a:lnTo>
                    <a:lnTo>
                      <a:pt x="94" y="1108"/>
                    </a:lnTo>
                    <a:lnTo>
                      <a:pt x="89" y="1101"/>
                    </a:lnTo>
                    <a:lnTo>
                      <a:pt x="84" y="1093"/>
                    </a:lnTo>
                    <a:lnTo>
                      <a:pt x="81" y="1085"/>
                    </a:lnTo>
                    <a:lnTo>
                      <a:pt x="80" y="1076"/>
                    </a:lnTo>
                    <a:lnTo>
                      <a:pt x="80" y="489"/>
                    </a:lnTo>
                    <a:lnTo>
                      <a:pt x="80" y="489"/>
                    </a:lnTo>
                    <a:lnTo>
                      <a:pt x="79" y="480"/>
                    </a:lnTo>
                    <a:lnTo>
                      <a:pt x="78" y="473"/>
                    </a:lnTo>
                    <a:lnTo>
                      <a:pt x="73" y="466"/>
                    </a:lnTo>
                    <a:lnTo>
                      <a:pt x="68" y="461"/>
                    </a:lnTo>
                    <a:lnTo>
                      <a:pt x="63" y="456"/>
                    </a:lnTo>
                    <a:lnTo>
                      <a:pt x="56" y="451"/>
                    </a:lnTo>
                    <a:lnTo>
                      <a:pt x="49" y="450"/>
                    </a:lnTo>
                    <a:lnTo>
                      <a:pt x="40" y="449"/>
                    </a:lnTo>
                    <a:lnTo>
                      <a:pt x="40" y="449"/>
                    </a:lnTo>
                    <a:lnTo>
                      <a:pt x="32" y="450"/>
                    </a:lnTo>
                    <a:lnTo>
                      <a:pt x="24" y="451"/>
                    </a:lnTo>
                    <a:lnTo>
                      <a:pt x="18" y="456"/>
                    </a:lnTo>
                    <a:lnTo>
                      <a:pt x="12" y="461"/>
                    </a:lnTo>
                    <a:lnTo>
                      <a:pt x="7" y="466"/>
                    </a:lnTo>
                    <a:lnTo>
                      <a:pt x="4" y="473"/>
                    </a:lnTo>
                    <a:lnTo>
                      <a:pt x="1" y="480"/>
                    </a:lnTo>
                    <a:lnTo>
                      <a:pt x="0" y="489"/>
                    </a:lnTo>
                    <a:lnTo>
                      <a:pt x="0" y="1076"/>
                    </a:lnTo>
                    <a:lnTo>
                      <a:pt x="0" y="1076"/>
                    </a:lnTo>
                    <a:lnTo>
                      <a:pt x="1" y="1088"/>
                    </a:lnTo>
                    <a:lnTo>
                      <a:pt x="2" y="1100"/>
                    </a:lnTo>
                    <a:lnTo>
                      <a:pt x="6" y="1112"/>
                    </a:lnTo>
                    <a:lnTo>
                      <a:pt x="10" y="1125"/>
                    </a:lnTo>
                    <a:lnTo>
                      <a:pt x="16" y="1135"/>
                    </a:lnTo>
                    <a:lnTo>
                      <a:pt x="22" y="1146"/>
                    </a:lnTo>
                    <a:lnTo>
                      <a:pt x="29" y="1156"/>
                    </a:lnTo>
                    <a:lnTo>
                      <a:pt x="36" y="1165"/>
                    </a:lnTo>
                    <a:lnTo>
                      <a:pt x="46" y="1173"/>
                    </a:lnTo>
                    <a:lnTo>
                      <a:pt x="56" y="1180"/>
                    </a:lnTo>
                    <a:lnTo>
                      <a:pt x="66" y="1186"/>
                    </a:lnTo>
                    <a:lnTo>
                      <a:pt x="77" y="1191"/>
                    </a:lnTo>
                    <a:lnTo>
                      <a:pt x="89" y="1196"/>
                    </a:lnTo>
                    <a:lnTo>
                      <a:pt x="101" y="1199"/>
                    </a:lnTo>
                    <a:lnTo>
                      <a:pt x="113" y="1201"/>
                    </a:lnTo>
                    <a:lnTo>
                      <a:pt x="126" y="1201"/>
                    </a:lnTo>
                    <a:lnTo>
                      <a:pt x="816" y="1201"/>
                    </a:lnTo>
                    <a:lnTo>
                      <a:pt x="816" y="1201"/>
                    </a:lnTo>
                    <a:lnTo>
                      <a:pt x="829" y="1201"/>
                    </a:lnTo>
                    <a:lnTo>
                      <a:pt x="841" y="1199"/>
                    </a:lnTo>
                    <a:lnTo>
                      <a:pt x="854" y="1196"/>
                    </a:lnTo>
                    <a:lnTo>
                      <a:pt x="866" y="1191"/>
                    </a:lnTo>
                    <a:lnTo>
                      <a:pt x="877" y="1186"/>
                    </a:lnTo>
                    <a:lnTo>
                      <a:pt x="886" y="1180"/>
                    </a:lnTo>
                    <a:lnTo>
                      <a:pt x="896" y="1173"/>
                    </a:lnTo>
                    <a:lnTo>
                      <a:pt x="906" y="1165"/>
                    </a:lnTo>
                    <a:lnTo>
                      <a:pt x="914" y="1156"/>
                    </a:lnTo>
                    <a:lnTo>
                      <a:pt x="922" y="1146"/>
                    </a:lnTo>
                    <a:lnTo>
                      <a:pt x="928" y="1135"/>
                    </a:lnTo>
                    <a:lnTo>
                      <a:pt x="933" y="1125"/>
                    </a:lnTo>
                    <a:lnTo>
                      <a:pt x="937" y="1112"/>
                    </a:lnTo>
                    <a:lnTo>
                      <a:pt x="940" y="1100"/>
                    </a:lnTo>
                    <a:lnTo>
                      <a:pt x="942" y="1088"/>
                    </a:lnTo>
                    <a:lnTo>
                      <a:pt x="942" y="1076"/>
                    </a:lnTo>
                    <a:lnTo>
                      <a:pt x="942" y="126"/>
                    </a:lnTo>
                    <a:lnTo>
                      <a:pt x="942" y="126"/>
                    </a:lnTo>
                    <a:lnTo>
                      <a:pt x="942" y="113"/>
                    </a:lnTo>
                    <a:lnTo>
                      <a:pt x="940" y="100"/>
                    </a:lnTo>
                    <a:lnTo>
                      <a:pt x="937" y="88"/>
                    </a:lnTo>
                    <a:lnTo>
                      <a:pt x="933" y="77"/>
                    </a:lnTo>
                    <a:lnTo>
                      <a:pt x="928" y="65"/>
                    </a:lnTo>
                    <a:lnTo>
                      <a:pt x="922" y="56"/>
                    </a:lnTo>
                    <a:lnTo>
                      <a:pt x="914" y="46"/>
                    </a:lnTo>
                    <a:lnTo>
                      <a:pt x="906" y="37"/>
                    </a:lnTo>
                    <a:lnTo>
                      <a:pt x="896" y="29"/>
                    </a:lnTo>
                    <a:lnTo>
                      <a:pt x="886" y="22"/>
                    </a:lnTo>
                    <a:lnTo>
                      <a:pt x="877" y="15"/>
                    </a:lnTo>
                    <a:lnTo>
                      <a:pt x="866" y="9"/>
                    </a:lnTo>
                    <a:lnTo>
                      <a:pt x="854" y="6"/>
                    </a:lnTo>
                    <a:lnTo>
                      <a:pt x="841" y="2"/>
                    </a:lnTo>
                    <a:lnTo>
                      <a:pt x="829" y="1"/>
                    </a:lnTo>
                    <a:lnTo>
                      <a:pt x="816" y="0"/>
                    </a:lnTo>
                    <a:lnTo>
                      <a:pt x="816" y="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4" name="Freeform 88"/>
              <p:cNvSpPr>
                <a:spLocks/>
              </p:cNvSpPr>
              <p:nvPr/>
            </p:nvSpPr>
            <p:spPr bwMode="auto">
              <a:xfrm>
                <a:off x="5302795" y="5283835"/>
                <a:ext cx="231775" cy="25400"/>
              </a:xfrm>
              <a:custGeom>
                <a:avLst/>
                <a:gdLst>
                  <a:gd name="T0" fmla="*/ 40 w 730"/>
                  <a:gd name="T1" fmla="*/ 80 h 80"/>
                  <a:gd name="T2" fmla="*/ 690 w 730"/>
                  <a:gd name="T3" fmla="*/ 80 h 80"/>
                  <a:gd name="T4" fmla="*/ 690 w 730"/>
                  <a:gd name="T5" fmla="*/ 80 h 80"/>
                  <a:gd name="T6" fmla="*/ 699 w 730"/>
                  <a:gd name="T7" fmla="*/ 80 h 80"/>
                  <a:gd name="T8" fmla="*/ 706 w 730"/>
                  <a:gd name="T9" fmla="*/ 78 h 80"/>
                  <a:gd name="T10" fmla="*/ 713 w 730"/>
                  <a:gd name="T11" fmla="*/ 74 h 80"/>
                  <a:gd name="T12" fmla="*/ 720 w 730"/>
                  <a:gd name="T13" fmla="*/ 69 h 80"/>
                  <a:gd name="T14" fmla="*/ 724 w 730"/>
                  <a:gd name="T15" fmla="*/ 63 h 80"/>
                  <a:gd name="T16" fmla="*/ 728 w 730"/>
                  <a:gd name="T17" fmla="*/ 56 h 80"/>
                  <a:gd name="T18" fmla="*/ 730 w 730"/>
                  <a:gd name="T19" fmla="*/ 48 h 80"/>
                  <a:gd name="T20" fmla="*/ 730 w 730"/>
                  <a:gd name="T21" fmla="*/ 40 h 80"/>
                  <a:gd name="T22" fmla="*/ 730 w 730"/>
                  <a:gd name="T23" fmla="*/ 40 h 80"/>
                  <a:gd name="T24" fmla="*/ 730 w 730"/>
                  <a:gd name="T25" fmla="*/ 31 h 80"/>
                  <a:gd name="T26" fmla="*/ 728 w 730"/>
                  <a:gd name="T27" fmla="*/ 24 h 80"/>
                  <a:gd name="T28" fmla="*/ 724 w 730"/>
                  <a:gd name="T29" fmla="*/ 18 h 80"/>
                  <a:gd name="T30" fmla="*/ 720 w 730"/>
                  <a:gd name="T31" fmla="*/ 12 h 80"/>
                  <a:gd name="T32" fmla="*/ 713 w 730"/>
                  <a:gd name="T33" fmla="*/ 7 h 80"/>
                  <a:gd name="T34" fmla="*/ 706 w 730"/>
                  <a:gd name="T35" fmla="*/ 4 h 80"/>
                  <a:gd name="T36" fmla="*/ 699 w 730"/>
                  <a:gd name="T37" fmla="*/ 1 h 80"/>
                  <a:gd name="T38" fmla="*/ 690 w 730"/>
                  <a:gd name="T39" fmla="*/ 0 h 80"/>
                  <a:gd name="T40" fmla="*/ 40 w 730"/>
                  <a:gd name="T41" fmla="*/ 0 h 80"/>
                  <a:gd name="T42" fmla="*/ 40 w 730"/>
                  <a:gd name="T43" fmla="*/ 0 h 80"/>
                  <a:gd name="T44" fmla="*/ 31 w 730"/>
                  <a:gd name="T45" fmla="*/ 1 h 80"/>
                  <a:gd name="T46" fmla="*/ 24 w 730"/>
                  <a:gd name="T47" fmla="*/ 4 h 80"/>
                  <a:gd name="T48" fmla="*/ 17 w 730"/>
                  <a:gd name="T49" fmla="*/ 7 h 80"/>
                  <a:gd name="T50" fmla="*/ 12 w 730"/>
                  <a:gd name="T51" fmla="*/ 12 h 80"/>
                  <a:gd name="T52" fmla="*/ 7 w 730"/>
                  <a:gd name="T53" fmla="*/ 18 h 80"/>
                  <a:gd name="T54" fmla="*/ 2 w 730"/>
                  <a:gd name="T55" fmla="*/ 24 h 80"/>
                  <a:gd name="T56" fmla="*/ 1 w 730"/>
                  <a:gd name="T57" fmla="*/ 31 h 80"/>
                  <a:gd name="T58" fmla="*/ 0 w 730"/>
                  <a:gd name="T59" fmla="*/ 40 h 80"/>
                  <a:gd name="T60" fmla="*/ 0 w 730"/>
                  <a:gd name="T61" fmla="*/ 40 h 80"/>
                  <a:gd name="T62" fmla="*/ 1 w 730"/>
                  <a:gd name="T63" fmla="*/ 48 h 80"/>
                  <a:gd name="T64" fmla="*/ 2 w 730"/>
                  <a:gd name="T65" fmla="*/ 56 h 80"/>
                  <a:gd name="T66" fmla="*/ 7 w 730"/>
                  <a:gd name="T67" fmla="*/ 63 h 80"/>
                  <a:gd name="T68" fmla="*/ 12 w 730"/>
                  <a:gd name="T69" fmla="*/ 69 h 80"/>
                  <a:gd name="T70" fmla="*/ 17 w 730"/>
                  <a:gd name="T71" fmla="*/ 74 h 80"/>
                  <a:gd name="T72" fmla="*/ 24 w 730"/>
                  <a:gd name="T73" fmla="*/ 78 h 80"/>
                  <a:gd name="T74" fmla="*/ 31 w 730"/>
                  <a:gd name="T75" fmla="*/ 80 h 80"/>
                  <a:gd name="T76" fmla="*/ 40 w 730"/>
                  <a:gd name="T77" fmla="*/ 80 h 80"/>
                  <a:gd name="T78" fmla="*/ 40 w 730"/>
                  <a:gd name="T7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30" h="80">
                    <a:moveTo>
                      <a:pt x="40" y="80"/>
                    </a:moveTo>
                    <a:lnTo>
                      <a:pt x="690" y="80"/>
                    </a:lnTo>
                    <a:lnTo>
                      <a:pt x="690" y="80"/>
                    </a:lnTo>
                    <a:lnTo>
                      <a:pt x="699" y="80"/>
                    </a:lnTo>
                    <a:lnTo>
                      <a:pt x="706" y="78"/>
                    </a:lnTo>
                    <a:lnTo>
                      <a:pt x="713" y="74"/>
                    </a:lnTo>
                    <a:lnTo>
                      <a:pt x="720" y="69"/>
                    </a:lnTo>
                    <a:lnTo>
                      <a:pt x="724" y="63"/>
                    </a:lnTo>
                    <a:lnTo>
                      <a:pt x="728" y="56"/>
                    </a:lnTo>
                    <a:lnTo>
                      <a:pt x="730" y="48"/>
                    </a:lnTo>
                    <a:lnTo>
                      <a:pt x="730" y="40"/>
                    </a:lnTo>
                    <a:lnTo>
                      <a:pt x="730" y="40"/>
                    </a:lnTo>
                    <a:lnTo>
                      <a:pt x="730" y="31"/>
                    </a:lnTo>
                    <a:lnTo>
                      <a:pt x="728" y="24"/>
                    </a:lnTo>
                    <a:lnTo>
                      <a:pt x="724" y="18"/>
                    </a:lnTo>
                    <a:lnTo>
                      <a:pt x="720" y="12"/>
                    </a:lnTo>
                    <a:lnTo>
                      <a:pt x="713" y="7"/>
                    </a:lnTo>
                    <a:lnTo>
                      <a:pt x="706" y="4"/>
                    </a:lnTo>
                    <a:lnTo>
                      <a:pt x="699" y="1"/>
                    </a:lnTo>
                    <a:lnTo>
                      <a:pt x="69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1" y="1"/>
                    </a:lnTo>
                    <a:lnTo>
                      <a:pt x="24" y="4"/>
                    </a:lnTo>
                    <a:lnTo>
                      <a:pt x="17" y="7"/>
                    </a:lnTo>
                    <a:lnTo>
                      <a:pt x="12" y="12"/>
                    </a:lnTo>
                    <a:lnTo>
                      <a:pt x="7" y="18"/>
                    </a:lnTo>
                    <a:lnTo>
                      <a:pt x="2" y="24"/>
                    </a:lnTo>
                    <a:lnTo>
                      <a:pt x="1" y="3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48"/>
                    </a:lnTo>
                    <a:lnTo>
                      <a:pt x="2" y="56"/>
                    </a:lnTo>
                    <a:lnTo>
                      <a:pt x="7" y="63"/>
                    </a:lnTo>
                    <a:lnTo>
                      <a:pt x="12" y="69"/>
                    </a:lnTo>
                    <a:lnTo>
                      <a:pt x="17" y="74"/>
                    </a:lnTo>
                    <a:lnTo>
                      <a:pt x="24" y="78"/>
                    </a:lnTo>
                    <a:lnTo>
                      <a:pt x="31" y="80"/>
                    </a:lnTo>
                    <a:lnTo>
                      <a:pt x="40" y="80"/>
                    </a:lnTo>
                    <a:lnTo>
                      <a:pt x="40" y="8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5" name="Freeform 89"/>
              <p:cNvSpPr>
                <a:spLocks/>
              </p:cNvSpPr>
              <p:nvPr/>
            </p:nvSpPr>
            <p:spPr bwMode="auto">
              <a:xfrm>
                <a:off x="5302795" y="5502910"/>
                <a:ext cx="231775" cy="25400"/>
              </a:xfrm>
              <a:custGeom>
                <a:avLst/>
                <a:gdLst>
                  <a:gd name="T0" fmla="*/ 40 w 730"/>
                  <a:gd name="T1" fmla="*/ 80 h 80"/>
                  <a:gd name="T2" fmla="*/ 690 w 730"/>
                  <a:gd name="T3" fmla="*/ 80 h 80"/>
                  <a:gd name="T4" fmla="*/ 690 w 730"/>
                  <a:gd name="T5" fmla="*/ 80 h 80"/>
                  <a:gd name="T6" fmla="*/ 699 w 730"/>
                  <a:gd name="T7" fmla="*/ 80 h 80"/>
                  <a:gd name="T8" fmla="*/ 706 w 730"/>
                  <a:gd name="T9" fmla="*/ 77 h 80"/>
                  <a:gd name="T10" fmla="*/ 713 w 730"/>
                  <a:gd name="T11" fmla="*/ 74 h 80"/>
                  <a:gd name="T12" fmla="*/ 720 w 730"/>
                  <a:gd name="T13" fmla="*/ 69 h 80"/>
                  <a:gd name="T14" fmla="*/ 724 w 730"/>
                  <a:gd name="T15" fmla="*/ 63 h 80"/>
                  <a:gd name="T16" fmla="*/ 728 w 730"/>
                  <a:gd name="T17" fmla="*/ 56 h 80"/>
                  <a:gd name="T18" fmla="*/ 730 w 730"/>
                  <a:gd name="T19" fmla="*/ 48 h 80"/>
                  <a:gd name="T20" fmla="*/ 730 w 730"/>
                  <a:gd name="T21" fmla="*/ 40 h 80"/>
                  <a:gd name="T22" fmla="*/ 730 w 730"/>
                  <a:gd name="T23" fmla="*/ 40 h 80"/>
                  <a:gd name="T24" fmla="*/ 730 w 730"/>
                  <a:gd name="T25" fmla="*/ 32 h 80"/>
                  <a:gd name="T26" fmla="*/ 728 w 730"/>
                  <a:gd name="T27" fmla="*/ 24 h 80"/>
                  <a:gd name="T28" fmla="*/ 724 w 730"/>
                  <a:gd name="T29" fmla="*/ 18 h 80"/>
                  <a:gd name="T30" fmla="*/ 720 w 730"/>
                  <a:gd name="T31" fmla="*/ 12 h 80"/>
                  <a:gd name="T32" fmla="*/ 713 w 730"/>
                  <a:gd name="T33" fmla="*/ 7 h 80"/>
                  <a:gd name="T34" fmla="*/ 706 w 730"/>
                  <a:gd name="T35" fmla="*/ 3 h 80"/>
                  <a:gd name="T36" fmla="*/ 699 w 730"/>
                  <a:gd name="T37" fmla="*/ 1 h 80"/>
                  <a:gd name="T38" fmla="*/ 690 w 730"/>
                  <a:gd name="T39" fmla="*/ 0 h 80"/>
                  <a:gd name="T40" fmla="*/ 40 w 730"/>
                  <a:gd name="T41" fmla="*/ 0 h 80"/>
                  <a:gd name="T42" fmla="*/ 40 w 730"/>
                  <a:gd name="T43" fmla="*/ 0 h 80"/>
                  <a:gd name="T44" fmla="*/ 31 w 730"/>
                  <a:gd name="T45" fmla="*/ 1 h 80"/>
                  <a:gd name="T46" fmla="*/ 24 w 730"/>
                  <a:gd name="T47" fmla="*/ 3 h 80"/>
                  <a:gd name="T48" fmla="*/ 17 w 730"/>
                  <a:gd name="T49" fmla="*/ 7 h 80"/>
                  <a:gd name="T50" fmla="*/ 12 w 730"/>
                  <a:gd name="T51" fmla="*/ 12 h 80"/>
                  <a:gd name="T52" fmla="*/ 7 w 730"/>
                  <a:gd name="T53" fmla="*/ 18 h 80"/>
                  <a:gd name="T54" fmla="*/ 2 w 730"/>
                  <a:gd name="T55" fmla="*/ 24 h 80"/>
                  <a:gd name="T56" fmla="*/ 1 w 730"/>
                  <a:gd name="T57" fmla="*/ 32 h 80"/>
                  <a:gd name="T58" fmla="*/ 0 w 730"/>
                  <a:gd name="T59" fmla="*/ 40 h 80"/>
                  <a:gd name="T60" fmla="*/ 0 w 730"/>
                  <a:gd name="T61" fmla="*/ 40 h 80"/>
                  <a:gd name="T62" fmla="*/ 1 w 730"/>
                  <a:gd name="T63" fmla="*/ 48 h 80"/>
                  <a:gd name="T64" fmla="*/ 2 w 730"/>
                  <a:gd name="T65" fmla="*/ 56 h 80"/>
                  <a:gd name="T66" fmla="*/ 7 w 730"/>
                  <a:gd name="T67" fmla="*/ 63 h 80"/>
                  <a:gd name="T68" fmla="*/ 12 w 730"/>
                  <a:gd name="T69" fmla="*/ 69 h 80"/>
                  <a:gd name="T70" fmla="*/ 17 w 730"/>
                  <a:gd name="T71" fmla="*/ 74 h 80"/>
                  <a:gd name="T72" fmla="*/ 24 w 730"/>
                  <a:gd name="T73" fmla="*/ 77 h 80"/>
                  <a:gd name="T74" fmla="*/ 31 w 730"/>
                  <a:gd name="T75" fmla="*/ 80 h 80"/>
                  <a:gd name="T76" fmla="*/ 40 w 730"/>
                  <a:gd name="T77" fmla="*/ 80 h 80"/>
                  <a:gd name="T78" fmla="*/ 40 w 730"/>
                  <a:gd name="T7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30" h="80">
                    <a:moveTo>
                      <a:pt x="40" y="80"/>
                    </a:moveTo>
                    <a:lnTo>
                      <a:pt x="690" y="80"/>
                    </a:lnTo>
                    <a:lnTo>
                      <a:pt x="690" y="80"/>
                    </a:lnTo>
                    <a:lnTo>
                      <a:pt x="699" y="80"/>
                    </a:lnTo>
                    <a:lnTo>
                      <a:pt x="706" y="77"/>
                    </a:lnTo>
                    <a:lnTo>
                      <a:pt x="713" y="74"/>
                    </a:lnTo>
                    <a:lnTo>
                      <a:pt x="720" y="69"/>
                    </a:lnTo>
                    <a:lnTo>
                      <a:pt x="724" y="63"/>
                    </a:lnTo>
                    <a:lnTo>
                      <a:pt x="728" y="56"/>
                    </a:lnTo>
                    <a:lnTo>
                      <a:pt x="730" y="48"/>
                    </a:lnTo>
                    <a:lnTo>
                      <a:pt x="730" y="40"/>
                    </a:lnTo>
                    <a:lnTo>
                      <a:pt x="730" y="40"/>
                    </a:lnTo>
                    <a:lnTo>
                      <a:pt x="730" y="32"/>
                    </a:lnTo>
                    <a:lnTo>
                      <a:pt x="728" y="24"/>
                    </a:lnTo>
                    <a:lnTo>
                      <a:pt x="724" y="18"/>
                    </a:lnTo>
                    <a:lnTo>
                      <a:pt x="720" y="12"/>
                    </a:lnTo>
                    <a:lnTo>
                      <a:pt x="713" y="7"/>
                    </a:lnTo>
                    <a:lnTo>
                      <a:pt x="706" y="3"/>
                    </a:lnTo>
                    <a:lnTo>
                      <a:pt x="699" y="1"/>
                    </a:lnTo>
                    <a:lnTo>
                      <a:pt x="69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1" y="1"/>
                    </a:lnTo>
                    <a:lnTo>
                      <a:pt x="24" y="3"/>
                    </a:lnTo>
                    <a:lnTo>
                      <a:pt x="17" y="7"/>
                    </a:lnTo>
                    <a:lnTo>
                      <a:pt x="12" y="12"/>
                    </a:lnTo>
                    <a:lnTo>
                      <a:pt x="7" y="18"/>
                    </a:lnTo>
                    <a:lnTo>
                      <a:pt x="2" y="24"/>
                    </a:lnTo>
                    <a:lnTo>
                      <a:pt x="1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48"/>
                    </a:lnTo>
                    <a:lnTo>
                      <a:pt x="2" y="56"/>
                    </a:lnTo>
                    <a:lnTo>
                      <a:pt x="7" y="63"/>
                    </a:lnTo>
                    <a:lnTo>
                      <a:pt x="12" y="69"/>
                    </a:lnTo>
                    <a:lnTo>
                      <a:pt x="17" y="74"/>
                    </a:lnTo>
                    <a:lnTo>
                      <a:pt x="24" y="77"/>
                    </a:lnTo>
                    <a:lnTo>
                      <a:pt x="31" y="80"/>
                    </a:lnTo>
                    <a:lnTo>
                      <a:pt x="40" y="80"/>
                    </a:lnTo>
                    <a:lnTo>
                      <a:pt x="40" y="8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6" name="Freeform 90"/>
              <p:cNvSpPr>
                <a:spLocks/>
              </p:cNvSpPr>
              <p:nvPr/>
            </p:nvSpPr>
            <p:spPr bwMode="auto">
              <a:xfrm>
                <a:off x="5933032" y="5258435"/>
                <a:ext cx="25400" cy="25400"/>
              </a:xfrm>
              <a:custGeom>
                <a:avLst/>
                <a:gdLst>
                  <a:gd name="T0" fmla="*/ 40 w 80"/>
                  <a:gd name="T1" fmla="*/ 0 h 80"/>
                  <a:gd name="T2" fmla="*/ 40 w 80"/>
                  <a:gd name="T3" fmla="*/ 0 h 80"/>
                  <a:gd name="T4" fmla="*/ 48 w 80"/>
                  <a:gd name="T5" fmla="*/ 0 h 80"/>
                  <a:gd name="T6" fmla="*/ 55 w 80"/>
                  <a:gd name="T7" fmla="*/ 2 h 80"/>
                  <a:gd name="T8" fmla="*/ 63 w 80"/>
                  <a:gd name="T9" fmla="*/ 6 h 80"/>
                  <a:gd name="T10" fmla="*/ 69 w 80"/>
                  <a:gd name="T11" fmla="*/ 11 h 80"/>
                  <a:gd name="T12" fmla="*/ 74 w 80"/>
                  <a:gd name="T13" fmla="*/ 17 h 80"/>
                  <a:gd name="T14" fmla="*/ 77 w 80"/>
                  <a:gd name="T15" fmla="*/ 24 h 80"/>
                  <a:gd name="T16" fmla="*/ 80 w 80"/>
                  <a:gd name="T17" fmla="*/ 32 h 80"/>
                  <a:gd name="T18" fmla="*/ 80 w 80"/>
                  <a:gd name="T19" fmla="*/ 40 h 80"/>
                  <a:gd name="T20" fmla="*/ 80 w 80"/>
                  <a:gd name="T21" fmla="*/ 40 h 80"/>
                  <a:gd name="T22" fmla="*/ 80 w 80"/>
                  <a:gd name="T23" fmla="*/ 47 h 80"/>
                  <a:gd name="T24" fmla="*/ 77 w 80"/>
                  <a:gd name="T25" fmla="*/ 56 h 80"/>
                  <a:gd name="T26" fmla="*/ 74 w 80"/>
                  <a:gd name="T27" fmla="*/ 62 h 80"/>
                  <a:gd name="T28" fmla="*/ 69 w 80"/>
                  <a:gd name="T29" fmla="*/ 68 h 80"/>
                  <a:gd name="T30" fmla="*/ 63 w 80"/>
                  <a:gd name="T31" fmla="*/ 73 h 80"/>
                  <a:gd name="T32" fmla="*/ 55 w 80"/>
                  <a:gd name="T33" fmla="*/ 76 h 80"/>
                  <a:gd name="T34" fmla="*/ 48 w 80"/>
                  <a:gd name="T35" fmla="*/ 79 h 80"/>
                  <a:gd name="T36" fmla="*/ 40 w 80"/>
                  <a:gd name="T37" fmla="*/ 80 h 80"/>
                  <a:gd name="T38" fmla="*/ 40 w 80"/>
                  <a:gd name="T39" fmla="*/ 80 h 80"/>
                  <a:gd name="T40" fmla="*/ 32 w 80"/>
                  <a:gd name="T41" fmla="*/ 79 h 80"/>
                  <a:gd name="T42" fmla="*/ 25 w 80"/>
                  <a:gd name="T43" fmla="*/ 76 h 80"/>
                  <a:gd name="T44" fmla="*/ 18 w 80"/>
                  <a:gd name="T45" fmla="*/ 73 h 80"/>
                  <a:gd name="T46" fmla="*/ 12 w 80"/>
                  <a:gd name="T47" fmla="*/ 68 h 80"/>
                  <a:gd name="T48" fmla="*/ 7 w 80"/>
                  <a:gd name="T49" fmla="*/ 62 h 80"/>
                  <a:gd name="T50" fmla="*/ 3 w 80"/>
                  <a:gd name="T51" fmla="*/ 56 h 80"/>
                  <a:gd name="T52" fmla="*/ 1 w 80"/>
                  <a:gd name="T53" fmla="*/ 47 h 80"/>
                  <a:gd name="T54" fmla="*/ 0 w 80"/>
                  <a:gd name="T55" fmla="*/ 40 h 80"/>
                  <a:gd name="T56" fmla="*/ 0 w 80"/>
                  <a:gd name="T57" fmla="*/ 40 h 80"/>
                  <a:gd name="T58" fmla="*/ 1 w 80"/>
                  <a:gd name="T59" fmla="*/ 32 h 80"/>
                  <a:gd name="T60" fmla="*/ 3 w 80"/>
                  <a:gd name="T61" fmla="*/ 24 h 80"/>
                  <a:gd name="T62" fmla="*/ 7 w 80"/>
                  <a:gd name="T63" fmla="*/ 17 h 80"/>
                  <a:gd name="T64" fmla="*/ 12 w 80"/>
                  <a:gd name="T65" fmla="*/ 11 h 80"/>
                  <a:gd name="T66" fmla="*/ 18 w 80"/>
                  <a:gd name="T67" fmla="*/ 6 h 80"/>
                  <a:gd name="T68" fmla="*/ 25 w 80"/>
                  <a:gd name="T69" fmla="*/ 2 h 80"/>
                  <a:gd name="T70" fmla="*/ 32 w 80"/>
                  <a:gd name="T71" fmla="*/ 0 h 80"/>
                  <a:gd name="T72" fmla="*/ 40 w 80"/>
                  <a:gd name="T73" fmla="*/ 0 h 80"/>
                  <a:gd name="T74" fmla="*/ 40 w 80"/>
                  <a:gd name="T7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lnTo>
                      <a:pt x="40" y="0"/>
                    </a:lnTo>
                    <a:lnTo>
                      <a:pt x="48" y="0"/>
                    </a:lnTo>
                    <a:lnTo>
                      <a:pt x="55" y="2"/>
                    </a:lnTo>
                    <a:lnTo>
                      <a:pt x="63" y="6"/>
                    </a:lnTo>
                    <a:lnTo>
                      <a:pt x="69" y="11"/>
                    </a:lnTo>
                    <a:lnTo>
                      <a:pt x="74" y="17"/>
                    </a:lnTo>
                    <a:lnTo>
                      <a:pt x="77" y="24"/>
                    </a:lnTo>
                    <a:lnTo>
                      <a:pt x="80" y="32"/>
                    </a:lnTo>
                    <a:lnTo>
                      <a:pt x="80" y="40"/>
                    </a:lnTo>
                    <a:lnTo>
                      <a:pt x="80" y="40"/>
                    </a:lnTo>
                    <a:lnTo>
                      <a:pt x="80" y="47"/>
                    </a:lnTo>
                    <a:lnTo>
                      <a:pt x="77" y="56"/>
                    </a:lnTo>
                    <a:lnTo>
                      <a:pt x="74" y="62"/>
                    </a:lnTo>
                    <a:lnTo>
                      <a:pt x="69" y="68"/>
                    </a:lnTo>
                    <a:lnTo>
                      <a:pt x="63" y="73"/>
                    </a:lnTo>
                    <a:lnTo>
                      <a:pt x="55" y="76"/>
                    </a:lnTo>
                    <a:lnTo>
                      <a:pt x="48" y="79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32" y="79"/>
                    </a:lnTo>
                    <a:lnTo>
                      <a:pt x="25" y="76"/>
                    </a:lnTo>
                    <a:lnTo>
                      <a:pt x="18" y="73"/>
                    </a:lnTo>
                    <a:lnTo>
                      <a:pt x="12" y="68"/>
                    </a:lnTo>
                    <a:lnTo>
                      <a:pt x="7" y="62"/>
                    </a:lnTo>
                    <a:lnTo>
                      <a:pt x="3" y="56"/>
                    </a:lnTo>
                    <a:lnTo>
                      <a:pt x="1" y="47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32"/>
                    </a:lnTo>
                    <a:lnTo>
                      <a:pt x="3" y="24"/>
                    </a:lnTo>
                    <a:lnTo>
                      <a:pt x="7" y="17"/>
                    </a:lnTo>
                    <a:lnTo>
                      <a:pt x="12" y="11"/>
                    </a:lnTo>
                    <a:lnTo>
                      <a:pt x="18" y="6"/>
                    </a:lnTo>
                    <a:lnTo>
                      <a:pt x="25" y="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7" name="Freeform 91"/>
              <p:cNvSpPr>
                <a:spLocks/>
              </p:cNvSpPr>
              <p:nvPr/>
            </p:nvSpPr>
            <p:spPr bwMode="auto">
              <a:xfrm>
                <a:off x="5405982" y="5537835"/>
                <a:ext cx="25400" cy="25400"/>
              </a:xfrm>
              <a:custGeom>
                <a:avLst/>
                <a:gdLst>
                  <a:gd name="T0" fmla="*/ 40 w 80"/>
                  <a:gd name="T1" fmla="*/ 0 h 80"/>
                  <a:gd name="T2" fmla="*/ 40 w 80"/>
                  <a:gd name="T3" fmla="*/ 0 h 80"/>
                  <a:gd name="T4" fmla="*/ 47 w 80"/>
                  <a:gd name="T5" fmla="*/ 1 h 80"/>
                  <a:gd name="T6" fmla="*/ 56 w 80"/>
                  <a:gd name="T7" fmla="*/ 4 h 80"/>
                  <a:gd name="T8" fmla="*/ 62 w 80"/>
                  <a:gd name="T9" fmla="*/ 7 h 80"/>
                  <a:gd name="T10" fmla="*/ 68 w 80"/>
                  <a:gd name="T11" fmla="*/ 12 h 80"/>
                  <a:gd name="T12" fmla="*/ 73 w 80"/>
                  <a:gd name="T13" fmla="*/ 18 h 80"/>
                  <a:gd name="T14" fmla="*/ 76 w 80"/>
                  <a:gd name="T15" fmla="*/ 24 h 80"/>
                  <a:gd name="T16" fmla="*/ 79 w 80"/>
                  <a:gd name="T17" fmla="*/ 32 h 80"/>
                  <a:gd name="T18" fmla="*/ 80 w 80"/>
                  <a:gd name="T19" fmla="*/ 40 h 80"/>
                  <a:gd name="T20" fmla="*/ 80 w 80"/>
                  <a:gd name="T21" fmla="*/ 40 h 80"/>
                  <a:gd name="T22" fmla="*/ 79 w 80"/>
                  <a:gd name="T23" fmla="*/ 49 h 80"/>
                  <a:gd name="T24" fmla="*/ 76 w 80"/>
                  <a:gd name="T25" fmla="*/ 56 h 80"/>
                  <a:gd name="T26" fmla="*/ 73 w 80"/>
                  <a:gd name="T27" fmla="*/ 63 h 80"/>
                  <a:gd name="T28" fmla="*/ 68 w 80"/>
                  <a:gd name="T29" fmla="*/ 68 h 80"/>
                  <a:gd name="T30" fmla="*/ 62 w 80"/>
                  <a:gd name="T31" fmla="*/ 74 h 80"/>
                  <a:gd name="T32" fmla="*/ 56 w 80"/>
                  <a:gd name="T33" fmla="*/ 78 h 80"/>
                  <a:gd name="T34" fmla="*/ 47 w 80"/>
                  <a:gd name="T35" fmla="*/ 80 h 80"/>
                  <a:gd name="T36" fmla="*/ 40 w 80"/>
                  <a:gd name="T37" fmla="*/ 80 h 80"/>
                  <a:gd name="T38" fmla="*/ 40 w 80"/>
                  <a:gd name="T39" fmla="*/ 80 h 80"/>
                  <a:gd name="T40" fmla="*/ 31 w 80"/>
                  <a:gd name="T41" fmla="*/ 80 h 80"/>
                  <a:gd name="T42" fmla="*/ 24 w 80"/>
                  <a:gd name="T43" fmla="*/ 78 h 80"/>
                  <a:gd name="T44" fmla="*/ 17 w 80"/>
                  <a:gd name="T45" fmla="*/ 74 h 80"/>
                  <a:gd name="T46" fmla="*/ 11 w 80"/>
                  <a:gd name="T47" fmla="*/ 68 h 80"/>
                  <a:gd name="T48" fmla="*/ 6 w 80"/>
                  <a:gd name="T49" fmla="*/ 63 h 80"/>
                  <a:gd name="T50" fmla="*/ 2 w 80"/>
                  <a:gd name="T51" fmla="*/ 56 h 80"/>
                  <a:gd name="T52" fmla="*/ 0 w 80"/>
                  <a:gd name="T53" fmla="*/ 49 h 80"/>
                  <a:gd name="T54" fmla="*/ 0 w 80"/>
                  <a:gd name="T55" fmla="*/ 40 h 80"/>
                  <a:gd name="T56" fmla="*/ 0 w 80"/>
                  <a:gd name="T57" fmla="*/ 40 h 80"/>
                  <a:gd name="T58" fmla="*/ 0 w 80"/>
                  <a:gd name="T59" fmla="*/ 32 h 80"/>
                  <a:gd name="T60" fmla="*/ 2 w 80"/>
                  <a:gd name="T61" fmla="*/ 24 h 80"/>
                  <a:gd name="T62" fmla="*/ 6 w 80"/>
                  <a:gd name="T63" fmla="*/ 18 h 80"/>
                  <a:gd name="T64" fmla="*/ 11 w 80"/>
                  <a:gd name="T65" fmla="*/ 12 h 80"/>
                  <a:gd name="T66" fmla="*/ 17 w 80"/>
                  <a:gd name="T67" fmla="*/ 7 h 80"/>
                  <a:gd name="T68" fmla="*/ 24 w 80"/>
                  <a:gd name="T69" fmla="*/ 4 h 80"/>
                  <a:gd name="T70" fmla="*/ 31 w 80"/>
                  <a:gd name="T71" fmla="*/ 1 h 80"/>
                  <a:gd name="T72" fmla="*/ 40 w 80"/>
                  <a:gd name="T73" fmla="*/ 0 h 80"/>
                  <a:gd name="T74" fmla="*/ 40 w 80"/>
                  <a:gd name="T7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lnTo>
                      <a:pt x="40" y="0"/>
                    </a:lnTo>
                    <a:lnTo>
                      <a:pt x="47" y="1"/>
                    </a:lnTo>
                    <a:lnTo>
                      <a:pt x="56" y="4"/>
                    </a:lnTo>
                    <a:lnTo>
                      <a:pt x="62" y="7"/>
                    </a:lnTo>
                    <a:lnTo>
                      <a:pt x="68" y="12"/>
                    </a:lnTo>
                    <a:lnTo>
                      <a:pt x="73" y="18"/>
                    </a:lnTo>
                    <a:lnTo>
                      <a:pt x="76" y="24"/>
                    </a:lnTo>
                    <a:lnTo>
                      <a:pt x="79" y="32"/>
                    </a:lnTo>
                    <a:lnTo>
                      <a:pt x="80" y="40"/>
                    </a:lnTo>
                    <a:lnTo>
                      <a:pt x="80" y="40"/>
                    </a:lnTo>
                    <a:lnTo>
                      <a:pt x="79" y="49"/>
                    </a:lnTo>
                    <a:lnTo>
                      <a:pt x="76" y="56"/>
                    </a:lnTo>
                    <a:lnTo>
                      <a:pt x="73" y="63"/>
                    </a:lnTo>
                    <a:lnTo>
                      <a:pt x="68" y="68"/>
                    </a:lnTo>
                    <a:lnTo>
                      <a:pt x="62" y="74"/>
                    </a:lnTo>
                    <a:lnTo>
                      <a:pt x="56" y="78"/>
                    </a:lnTo>
                    <a:lnTo>
                      <a:pt x="47" y="80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31" y="80"/>
                    </a:lnTo>
                    <a:lnTo>
                      <a:pt x="24" y="78"/>
                    </a:lnTo>
                    <a:lnTo>
                      <a:pt x="17" y="74"/>
                    </a:lnTo>
                    <a:lnTo>
                      <a:pt x="11" y="68"/>
                    </a:lnTo>
                    <a:lnTo>
                      <a:pt x="6" y="63"/>
                    </a:lnTo>
                    <a:lnTo>
                      <a:pt x="2" y="56"/>
                    </a:lnTo>
                    <a:lnTo>
                      <a:pt x="0" y="4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1" y="12"/>
                    </a:lnTo>
                    <a:lnTo>
                      <a:pt x="17" y="7"/>
                    </a:lnTo>
                    <a:lnTo>
                      <a:pt x="24" y="4"/>
                    </a:lnTo>
                    <a:lnTo>
                      <a:pt x="31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sp>
        <p:nvSpPr>
          <p:cNvPr id="1152" name="Line 133"/>
          <p:cNvSpPr>
            <a:spLocks noChangeShapeType="1"/>
          </p:cNvSpPr>
          <p:nvPr/>
        </p:nvSpPr>
        <p:spPr bwMode="auto">
          <a:xfrm>
            <a:off x="5157788" y="32956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188" name="Group 1187"/>
          <p:cNvGrpSpPr/>
          <p:nvPr/>
        </p:nvGrpSpPr>
        <p:grpSpPr>
          <a:xfrm>
            <a:off x="2133100" y="2735641"/>
            <a:ext cx="1080000" cy="848953"/>
            <a:chOff x="2108923" y="2615568"/>
            <a:chExt cx="1080000" cy="848953"/>
          </a:xfrm>
        </p:grpSpPr>
        <p:sp>
          <p:nvSpPr>
            <p:cNvPr id="16" name="TextBox 15"/>
            <p:cNvSpPr txBox="1"/>
            <p:nvPr/>
          </p:nvSpPr>
          <p:spPr>
            <a:xfrm>
              <a:off x="2108923" y="3206758"/>
              <a:ext cx="1080000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Data </a:t>
              </a:r>
              <a:r>
                <a:rPr lang="fr-FR" dirty="0" err="1" smtClean="0">
                  <a:solidFill>
                    <a:srgbClr val="646464"/>
                  </a:solidFill>
                </a:rPr>
                <a:t>storage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sp>
          <p:nvSpPr>
            <p:cNvPr id="1168" name="Freeform 138"/>
            <p:cNvSpPr>
              <a:spLocks/>
            </p:cNvSpPr>
            <p:nvPr/>
          </p:nvSpPr>
          <p:spPr bwMode="auto">
            <a:xfrm>
              <a:off x="2727960" y="3004506"/>
              <a:ext cx="131763" cy="111125"/>
            </a:xfrm>
            <a:custGeom>
              <a:avLst/>
              <a:gdLst>
                <a:gd name="T0" fmla="*/ 700 w 753"/>
                <a:gd name="T1" fmla="*/ 0 h 633"/>
                <a:gd name="T2" fmla="*/ 714 w 753"/>
                <a:gd name="T3" fmla="*/ 3 h 633"/>
                <a:gd name="T4" fmla="*/ 728 w 753"/>
                <a:gd name="T5" fmla="*/ 10 h 633"/>
                <a:gd name="T6" fmla="*/ 740 w 753"/>
                <a:gd name="T7" fmla="*/ 20 h 633"/>
                <a:gd name="T8" fmla="*/ 747 w 753"/>
                <a:gd name="T9" fmla="*/ 33 h 633"/>
                <a:gd name="T10" fmla="*/ 752 w 753"/>
                <a:gd name="T11" fmla="*/ 47 h 633"/>
                <a:gd name="T12" fmla="*/ 753 w 753"/>
                <a:gd name="T13" fmla="*/ 62 h 633"/>
                <a:gd name="T14" fmla="*/ 750 w 753"/>
                <a:gd name="T15" fmla="*/ 76 h 633"/>
                <a:gd name="T16" fmla="*/ 743 w 753"/>
                <a:gd name="T17" fmla="*/ 91 h 633"/>
                <a:gd name="T18" fmla="*/ 383 w 753"/>
                <a:gd name="T19" fmla="*/ 607 h 633"/>
                <a:gd name="T20" fmla="*/ 372 w 753"/>
                <a:gd name="T21" fmla="*/ 619 h 633"/>
                <a:gd name="T22" fmla="*/ 358 w 753"/>
                <a:gd name="T23" fmla="*/ 628 h 633"/>
                <a:gd name="T24" fmla="*/ 343 w 753"/>
                <a:gd name="T25" fmla="*/ 632 h 633"/>
                <a:gd name="T26" fmla="*/ 336 w 753"/>
                <a:gd name="T27" fmla="*/ 633 h 633"/>
                <a:gd name="T28" fmla="*/ 322 w 753"/>
                <a:gd name="T29" fmla="*/ 631 h 633"/>
                <a:gd name="T30" fmla="*/ 310 w 753"/>
                <a:gd name="T31" fmla="*/ 627 h 633"/>
                <a:gd name="T32" fmla="*/ 299 w 753"/>
                <a:gd name="T33" fmla="*/ 619 h 633"/>
                <a:gd name="T34" fmla="*/ 21 w 753"/>
                <a:gd name="T35" fmla="*/ 392 h 633"/>
                <a:gd name="T36" fmla="*/ 11 w 753"/>
                <a:gd name="T37" fmla="*/ 380 h 633"/>
                <a:gd name="T38" fmla="*/ 4 w 753"/>
                <a:gd name="T39" fmla="*/ 367 h 633"/>
                <a:gd name="T40" fmla="*/ 0 w 753"/>
                <a:gd name="T41" fmla="*/ 352 h 633"/>
                <a:gd name="T42" fmla="*/ 0 w 753"/>
                <a:gd name="T43" fmla="*/ 338 h 633"/>
                <a:gd name="T44" fmla="*/ 5 w 753"/>
                <a:gd name="T45" fmla="*/ 324 h 633"/>
                <a:gd name="T46" fmla="*/ 13 w 753"/>
                <a:gd name="T47" fmla="*/ 310 h 633"/>
                <a:gd name="T48" fmla="*/ 24 w 753"/>
                <a:gd name="T49" fmla="*/ 300 h 633"/>
                <a:gd name="T50" fmla="*/ 38 w 753"/>
                <a:gd name="T51" fmla="*/ 293 h 633"/>
                <a:gd name="T52" fmla="*/ 52 w 753"/>
                <a:gd name="T53" fmla="*/ 290 h 633"/>
                <a:gd name="T54" fmla="*/ 67 w 753"/>
                <a:gd name="T55" fmla="*/ 290 h 633"/>
                <a:gd name="T56" fmla="*/ 81 w 753"/>
                <a:gd name="T57" fmla="*/ 294 h 633"/>
                <a:gd name="T58" fmla="*/ 94 w 753"/>
                <a:gd name="T59" fmla="*/ 302 h 633"/>
                <a:gd name="T60" fmla="*/ 323 w 753"/>
                <a:gd name="T61" fmla="*/ 490 h 633"/>
                <a:gd name="T62" fmla="*/ 647 w 753"/>
                <a:gd name="T63" fmla="*/ 25 h 633"/>
                <a:gd name="T64" fmla="*/ 659 w 753"/>
                <a:gd name="T65" fmla="*/ 12 h 633"/>
                <a:gd name="T66" fmla="*/ 671 w 753"/>
                <a:gd name="T67" fmla="*/ 5 h 633"/>
                <a:gd name="T68" fmla="*/ 684 w 753"/>
                <a:gd name="T69" fmla="*/ 0 h 633"/>
                <a:gd name="T70" fmla="*/ 700 w 753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3" h="633">
                  <a:moveTo>
                    <a:pt x="700" y="0"/>
                  </a:moveTo>
                  <a:lnTo>
                    <a:pt x="714" y="3"/>
                  </a:lnTo>
                  <a:lnTo>
                    <a:pt x="728" y="10"/>
                  </a:lnTo>
                  <a:lnTo>
                    <a:pt x="740" y="20"/>
                  </a:lnTo>
                  <a:lnTo>
                    <a:pt x="747" y="33"/>
                  </a:lnTo>
                  <a:lnTo>
                    <a:pt x="752" y="47"/>
                  </a:lnTo>
                  <a:lnTo>
                    <a:pt x="753" y="62"/>
                  </a:lnTo>
                  <a:lnTo>
                    <a:pt x="750" y="76"/>
                  </a:lnTo>
                  <a:lnTo>
                    <a:pt x="743" y="91"/>
                  </a:lnTo>
                  <a:lnTo>
                    <a:pt x="383" y="607"/>
                  </a:lnTo>
                  <a:lnTo>
                    <a:pt x="372" y="619"/>
                  </a:lnTo>
                  <a:lnTo>
                    <a:pt x="358" y="628"/>
                  </a:lnTo>
                  <a:lnTo>
                    <a:pt x="343" y="632"/>
                  </a:lnTo>
                  <a:lnTo>
                    <a:pt x="336" y="633"/>
                  </a:lnTo>
                  <a:lnTo>
                    <a:pt x="322" y="631"/>
                  </a:lnTo>
                  <a:lnTo>
                    <a:pt x="310" y="627"/>
                  </a:lnTo>
                  <a:lnTo>
                    <a:pt x="299" y="619"/>
                  </a:lnTo>
                  <a:lnTo>
                    <a:pt x="21" y="392"/>
                  </a:lnTo>
                  <a:lnTo>
                    <a:pt x="11" y="380"/>
                  </a:lnTo>
                  <a:lnTo>
                    <a:pt x="4" y="367"/>
                  </a:lnTo>
                  <a:lnTo>
                    <a:pt x="0" y="352"/>
                  </a:lnTo>
                  <a:lnTo>
                    <a:pt x="0" y="338"/>
                  </a:lnTo>
                  <a:lnTo>
                    <a:pt x="5" y="324"/>
                  </a:lnTo>
                  <a:lnTo>
                    <a:pt x="13" y="310"/>
                  </a:lnTo>
                  <a:lnTo>
                    <a:pt x="24" y="300"/>
                  </a:lnTo>
                  <a:lnTo>
                    <a:pt x="38" y="293"/>
                  </a:lnTo>
                  <a:lnTo>
                    <a:pt x="52" y="290"/>
                  </a:lnTo>
                  <a:lnTo>
                    <a:pt x="67" y="290"/>
                  </a:lnTo>
                  <a:lnTo>
                    <a:pt x="81" y="294"/>
                  </a:lnTo>
                  <a:lnTo>
                    <a:pt x="94" y="302"/>
                  </a:lnTo>
                  <a:lnTo>
                    <a:pt x="323" y="490"/>
                  </a:lnTo>
                  <a:lnTo>
                    <a:pt x="647" y="25"/>
                  </a:lnTo>
                  <a:lnTo>
                    <a:pt x="659" y="12"/>
                  </a:lnTo>
                  <a:lnTo>
                    <a:pt x="671" y="5"/>
                  </a:lnTo>
                  <a:lnTo>
                    <a:pt x="684" y="0"/>
                  </a:lnTo>
                  <a:lnTo>
                    <a:pt x="700" y="0"/>
                  </a:lnTo>
                  <a:close/>
                </a:path>
              </a:pathLst>
            </a:custGeom>
            <a:solidFill>
              <a:srgbClr val="7F7E82"/>
            </a:solidFill>
            <a:ln w="0">
              <a:solidFill>
                <a:srgbClr val="6464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9" name="Freeform 139"/>
            <p:cNvSpPr>
              <a:spLocks noEditPoints="1"/>
            </p:cNvSpPr>
            <p:nvPr/>
          </p:nvSpPr>
          <p:spPr bwMode="auto">
            <a:xfrm>
              <a:off x="2359660" y="2615568"/>
              <a:ext cx="561975" cy="582613"/>
            </a:xfrm>
            <a:custGeom>
              <a:avLst/>
              <a:gdLst>
                <a:gd name="T0" fmla="*/ 327 w 3187"/>
                <a:gd name="T1" fmla="*/ 2860 h 3301"/>
                <a:gd name="T2" fmla="*/ 1228 w 3187"/>
                <a:gd name="T3" fmla="*/ 3063 h 3301"/>
                <a:gd name="T4" fmla="*/ 1814 w 3187"/>
                <a:gd name="T5" fmla="*/ 2975 h 3301"/>
                <a:gd name="T6" fmla="*/ 1684 w 3187"/>
                <a:gd name="T7" fmla="*/ 2621 h 3301"/>
                <a:gd name="T8" fmla="*/ 1012 w 3187"/>
                <a:gd name="T9" fmla="*/ 2467 h 3301"/>
                <a:gd name="T10" fmla="*/ 205 w 3187"/>
                <a:gd name="T11" fmla="*/ 2228 h 3301"/>
                <a:gd name="T12" fmla="*/ 2289 w 3187"/>
                <a:gd name="T13" fmla="*/ 1928 h 3301"/>
                <a:gd name="T14" fmla="*/ 1983 w 3187"/>
                <a:gd name="T15" fmla="*/ 2098 h 3301"/>
                <a:gd name="T16" fmla="*/ 1841 w 3187"/>
                <a:gd name="T17" fmla="*/ 2314 h 3301"/>
                <a:gd name="T18" fmla="*/ 1803 w 3187"/>
                <a:gd name="T19" fmla="*/ 2639 h 3301"/>
                <a:gd name="T20" fmla="*/ 1964 w 3187"/>
                <a:gd name="T21" fmla="*/ 2977 h 3301"/>
                <a:gd name="T22" fmla="*/ 2499 w 3187"/>
                <a:gd name="T23" fmla="*/ 3181 h 3301"/>
                <a:gd name="T24" fmla="*/ 3021 w 3187"/>
                <a:gd name="T25" fmla="*/ 2796 h 3301"/>
                <a:gd name="T26" fmla="*/ 2929 w 3187"/>
                <a:gd name="T27" fmla="*/ 2148 h 3301"/>
                <a:gd name="T28" fmla="*/ 2611 w 3187"/>
                <a:gd name="T29" fmla="*/ 1937 h 3301"/>
                <a:gd name="T30" fmla="*/ 127 w 3187"/>
                <a:gd name="T31" fmla="*/ 1988 h 3301"/>
                <a:gd name="T32" fmla="*/ 243 w 3187"/>
                <a:gd name="T33" fmla="*/ 2115 h 3301"/>
                <a:gd name="T34" fmla="*/ 430 w 3187"/>
                <a:gd name="T35" fmla="*/ 2211 h 3301"/>
                <a:gd name="T36" fmla="*/ 1067 w 3187"/>
                <a:gd name="T37" fmla="*/ 2354 h 3301"/>
                <a:gd name="T38" fmla="*/ 1705 w 3187"/>
                <a:gd name="T39" fmla="*/ 2359 h 3301"/>
                <a:gd name="T40" fmla="*/ 1815 w 3187"/>
                <a:gd name="T41" fmla="*/ 2118 h 3301"/>
                <a:gd name="T42" fmla="*/ 1983 w 3187"/>
                <a:gd name="T43" fmla="*/ 1945 h 3301"/>
                <a:gd name="T44" fmla="*/ 2225 w 3187"/>
                <a:gd name="T45" fmla="*/ 1826 h 3301"/>
                <a:gd name="T46" fmla="*/ 2601 w 3187"/>
                <a:gd name="T47" fmla="*/ 1814 h 3301"/>
                <a:gd name="T48" fmla="*/ 2757 w 3187"/>
                <a:gd name="T49" fmla="*/ 1484 h 3301"/>
                <a:gd name="T50" fmla="*/ 2074 w 3187"/>
                <a:gd name="T51" fmla="*/ 1746 h 3301"/>
                <a:gd name="T52" fmla="*/ 915 w 3187"/>
                <a:gd name="T53" fmla="*/ 1761 h 3301"/>
                <a:gd name="T54" fmla="*/ 162 w 3187"/>
                <a:gd name="T55" fmla="*/ 1503 h 3301"/>
                <a:gd name="T56" fmla="*/ 150 w 3187"/>
                <a:gd name="T57" fmla="*/ 1332 h 3301"/>
                <a:gd name="T58" fmla="*/ 298 w 3187"/>
                <a:gd name="T59" fmla="*/ 1454 h 3301"/>
                <a:gd name="T60" fmla="*/ 655 w 3187"/>
                <a:gd name="T61" fmla="*/ 1588 h 3301"/>
                <a:gd name="T62" fmla="*/ 1225 w 3187"/>
                <a:gd name="T63" fmla="*/ 1672 h 3301"/>
                <a:gd name="T64" fmla="*/ 1830 w 3187"/>
                <a:gd name="T65" fmla="*/ 1660 h 3301"/>
                <a:gd name="T66" fmla="*/ 2466 w 3187"/>
                <a:gd name="T67" fmla="*/ 1517 h 3301"/>
                <a:gd name="T68" fmla="*/ 2634 w 3187"/>
                <a:gd name="T69" fmla="*/ 1434 h 3301"/>
                <a:gd name="T70" fmla="*/ 2770 w 3187"/>
                <a:gd name="T71" fmla="*/ 1294 h 3301"/>
                <a:gd name="T72" fmla="*/ 2690 w 3187"/>
                <a:gd name="T73" fmla="*/ 839 h 3301"/>
                <a:gd name="T74" fmla="*/ 2437 w 3187"/>
                <a:gd name="T75" fmla="*/ 960 h 3301"/>
                <a:gd name="T76" fmla="*/ 2089 w 3187"/>
                <a:gd name="T77" fmla="*/ 1048 h 3301"/>
                <a:gd name="T78" fmla="*/ 1526 w 3187"/>
                <a:gd name="T79" fmla="*/ 1100 h 3301"/>
                <a:gd name="T80" fmla="*/ 894 w 3187"/>
                <a:gd name="T81" fmla="*/ 1063 h 3301"/>
                <a:gd name="T82" fmla="*/ 486 w 3187"/>
                <a:gd name="T83" fmla="*/ 968 h 3301"/>
                <a:gd name="T84" fmla="*/ 207 w 3187"/>
                <a:gd name="T85" fmla="*/ 839 h 3301"/>
                <a:gd name="T86" fmla="*/ 1028 w 3187"/>
                <a:gd name="T87" fmla="*/ 139 h 3301"/>
                <a:gd name="T88" fmla="*/ 243 w 3187"/>
                <a:gd name="T89" fmla="*/ 374 h 3301"/>
                <a:gd name="T90" fmla="*/ 205 w 3187"/>
                <a:gd name="T91" fmla="*/ 698 h 3301"/>
                <a:gd name="T92" fmla="*/ 932 w 3187"/>
                <a:gd name="T93" fmla="*/ 949 h 3301"/>
                <a:gd name="T94" fmla="*/ 2057 w 3187"/>
                <a:gd name="T95" fmla="*/ 934 h 3301"/>
                <a:gd name="T96" fmla="*/ 2724 w 3187"/>
                <a:gd name="T97" fmla="*/ 668 h 3301"/>
                <a:gd name="T98" fmla="*/ 2610 w 3187"/>
                <a:gd name="T99" fmla="*/ 346 h 3301"/>
                <a:gd name="T100" fmla="*/ 1770 w 3187"/>
                <a:gd name="T101" fmla="*/ 129 h 3301"/>
                <a:gd name="T102" fmla="*/ 2167 w 3187"/>
                <a:gd name="T103" fmla="*/ 67 h 3301"/>
                <a:gd name="T104" fmla="*/ 2810 w 3187"/>
                <a:gd name="T105" fmla="*/ 359 h 3301"/>
                <a:gd name="T106" fmla="*/ 3062 w 3187"/>
                <a:gd name="T107" fmla="*/ 2134 h 3301"/>
                <a:gd name="T108" fmla="*/ 3140 w 3187"/>
                <a:gd name="T109" fmla="*/ 2810 h 3301"/>
                <a:gd name="T110" fmla="*/ 2633 w 3187"/>
                <a:gd name="T111" fmla="*/ 3274 h 3301"/>
                <a:gd name="T112" fmla="*/ 1980 w 3187"/>
                <a:gd name="T113" fmla="*/ 3147 h 3301"/>
                <a:gd name="T114" fmla="*/ 780 w 3187"/>
                <a:gd name="T115" fmla="*/ 3125 h 3301"/>
                <a:gd name="T116" fmla="*/ 96 w 3187"/>
                <a:gd name="T117" fmla="*/ 2836 h 3301"/>
                <a:gd name="T118" fmla="*/ 38 w 3187"/>
                <a:gd name="T119" fmla="*/ 426 h 3301"/>
                <a:gd name="T120" fmla="*/ 568 w 3187"/>
                <a:gd name="T121" fmla="*/ 106 h 3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7" h="3301">
                  <a:moveTo>
                    <a:pt x="117" y="2160"/>
                  </a:moveTo>
                  <a:lnTo>
                    <a:pt x="117" y="2646"/>
                  </a:lnTo>
                  <a:lnTo>
                    <a:pt x="118" y="2650"/>
                  </a:lnTo>
                  <a:lnTo>
                    <a:pt x="118" y="2654"/>
                  </a:lnTo>
                  <a:lnTo>
                    <a:pt x="127" y="2684"/>
                  </a:lnTo>
                  <a:lnTo>
                    <a:pt x="142" y="2714"/>
                  </a:lnTo>
                  <a:lnTo>
                    <a:pt x="166" y="2744"/>
                  </a:lnTo>
                  <a:lnTo>
                    <a:pt x="197" y="2774"/>
                  </a:lnTo>
                  <a:lnTo>
                    <a:pt x="233" y="2804"/>
                  </a:lnTo>
                  <a:lnTo>
                    <a:pt x="277" y="2832"/>
                  </a:lnTo>
                  <a:lnTo>
                    <a:pt x="327" y="2860"/>
                  </a:lnTo>
                  <a:lnTo>
                    <a:pt x="383" y="2886"/>
                  </a:lnTo>
                  <a:lnTo>
                    <a:pt x="445" y="2912"/>
                  </a:lnTo>
                  <a:lnTo>
                    <a:pt x="513" y="2937"/>
                  </a:lnTo>
                  <a:lnTo>
                    <a:pt x="586" y="2960"/>
                  </a:lnTo>
                  <a:lnTo>
                    <a:pt x="663" y="2980"/>
                  </a:lnTo>
                  <a:lnTo>
                    <a:pt x="747" y="3000"/>
                  </a:lnTo>
                  <a:lnTo>
                    <a:pt x="834" y="3017"/>
                  </a:lnTo>
                  <a:lnTo>
                    <a:pt x="927" y="3032"/>
                  </a:lnTo>
                  <a:lnTo>
                    <a:pt x="1023" y="3045"/>
                  </a:lnTo>
                  <a:lnTo>
                    <a:pt x="1124" y="3055"/>
                  </a:lnTo>
                  <a:lnTo>
                    <a:pt x="1228" y="3063"/>
                  </a:lnTo>
                  <a:lnTo>
                    <a:pt x="1337" y="3067"/>
                  </a:lnTo>
                  <a:lnTo>
                    <a:pt x="1449" y="3069"/>
                  </a:lnTo>
                  <a:lnTo>
                    <a:pt x="1556" y="3068"/>
                  </a:lnTo>
                  <a:lnTo>
                    <a:pt x="1662" y="3063"/>
                  </a:lnTo>
                  <a:lnTo>
                    <a:pt x="1766" y="3055"/>
                  </a:lnTo>
                  <a:lnTo>
                    <a:pt x="1869" y="3045"/>
                  </a:lnTo>
                  <a:lnTo>
                    <a:pt x="1864" y="3039"/>
                  </a:lnTo>
                  <a:lnTo>
                    <a:pt x="1858" y="3033"/>
                  </a:lnTo>
                  <a:lnTo>
                    <a:pt x="1851" y="3025"/>
                  </a:lnTo>
                  <a:lnTo>
                    <a:pt x="1845" y="3016"/>
                  </a:lnTo>
                  <a:lnTo>
                    <a:pt x="1814" y="2975"/>
                  </a:lnTo>
                  <a:lnTo>
                    <a:pt x="1803" y="2959"/>
                  </a:lnTo>
                  <a:lnTo>
                    <a:pt x="1777" y="2915"/>
                  </a:lnTo>
                  <a:lnTo>
                    <a:pt x="1767" y="2897"/>
                  </a:lnTo>
                  <a:lnTo>
                    <a:pt x="1745" y="2852"/>
                  </a:lnTo>
                  <a:lnTo>
                    <a:pt x="1737" y="2832"/>
                  </a:lnTo>
                  <a:lnTo>
                    <a:pt x="1720" y="2787"/>
                  </a:lnTo>
                  <a:lnTo>
                    <a:pt x="1712" y="2764"/>
                  </a:lnTo>
                  <a:lnTo>
                    <a:pt x="1701" y="2718"/>
                  </a:lnTo>
                  <a:lnTo>
                    <a:pt x="1695" y="2693"/>
                  </a:lnTo>
                  <a:lnTo>
                    <a:pt x="1687" y="2644"/>
                  </a:lnTo>
                  <a:lnTo>
                    <a:pt x="1684" y="2621"/>
                  </a:lnTo>
                  <a:lnTo>
                    <a:pt x="1681" y="2584"/>
                  </a:lnTo>
                  <a:lnTo>
                    <a:pt x="1680" y="2548"/>
                  </a:lnTo>
                  <a:lnTo>
                    <a:pt x="1681" y="2515"/>
                  </a:lnTo>
                  <a:lnTo>
                    <a:pt x="1683" y="2483"/>
                  </a:lnTo>
                  <a:lnTo>
                    <a:pt x="1629" y="2485"/>
                  </a:lnTo>
                  <a:lnTo>
                    <a:pt x="1587" y="2487"/>
                  </a:lnTo>
                  <a:lnTo>
                    <a:pt x="1449" y="2490"/>
                  </a:lnTo>
                  <a:lnTo>
                    <a:pt x="1333" y="2488"/>
                  </a:lnTo>
                  <a:lnTo>
                    <a:pt x="1221" y="2484"/>
                  </a:lnTo>
                  <a:lnTo>
                    <a:pt x="1114" y="2477"/>
                  </a:lnTo>
                  <a:lnTo>
                    <a:pt x="1012" y="2467"/>
                  </a:lnTo>
                  <a:lnTo>
                    <a:pt x="915" y="2455"/>
                  </a:lnTo>
                  <a:lnTo>
                    <a:pt x="822" y="2441"/>
                  </a:lnTo>
                  <a:lnTo>
                    <a:pt x="733" y="2424"/>
                  </a:lnTo>
                  <a:lnTo>
                    <a:pt x="651" y="2405"/>
                  </a:lnTo>
                  <a:lnTo>
                    <a:pt x="572" y="2384"/>
                  </a:lnTo>
                  <a:lnTo>
                    <a:pt x="499" y="2363"/>
                  </a:lnTo>
                  <a:lnTo>
                    <a:pt x="430" y="2338"/>
                  </a:lnTo>
                  <a:lnTo>
                    <a:pt x="366" y="2312"/>
                  </a:lnTo>
                  <a:lnTo>
                    <a:pt x="308" y="2285"/>
                  </a:lnTo>
                  <a:lnTo>
                    <a:pt x="255" y="2258"/>
                  </a:lnTo>
                  <a:lnTo>
                    <a:pt x="205" y="2228"/>
                  </a:lnTo>
                  <a:lnTo>
                    <a:pt x="162" y="2197"/>
                  </a:lnTo>
                  <a:lnTo>
                    <a:pt x="140" y="2180"/>
                  </a:lnTo>
                  <a:lnTo>
                    <a:pt x="120" y="2162"/>
                  </a:lnTo>
                  <a:lnTo>
                    <a:pt x="118" y="2161"/>
                  </a:lnTo>
                  <a:lnTo>
                    <a:pt x="117" y="2160"/>
                  </a:lnTo>
                  <a:close/>
                  <a:moveTo>
                    <a:pt x="2434" y="1911"/>
                  </a:moveTo>
                  <a:lnTo>
                    <a:pt x="2403" y="1911"/>
                  </a:lnTo>
                  <a:lnTo>
                    <a:pt x="2372" y="1914"/>
                  </a:lnTo>
                  <a:lnTo>
                    <a:pt x="2352" y="1916"/>
                  </a:lnTo>
                  <a:lnTo>
                    <a:pt x="2312" y="1923"/>
                  </a:lnTo>
                  <a:lnTo>
                    <a:pt x="2289" y="1928"/>
                  </a:lnTo>
                  <a:lnTo>
                    <a:pt x="2255" y="1937"/>
                  </a:lnTo>
                  <a:lnTo>
                    <a:pt x="2232" y="1944"/>
                  </a:lnTo>
                  <a:lnTo>
                    <a:pt x="2198" y="1957"/>
                  </a:lnTo>
                  <a:lnTo>
                    <a:pt x="2176" y="1966"/>
                  </a:lnTo>
                  <a:lnTo>
                    <a:pt x="2142" y="1981"/>
                  </a:lnTo>
                  <a:lnTo>
                    <a:pt x="2125" y="1991"/>
                  </a:lnTo>
                  <a:lnTo>
                    <a:pt x="2086" y="2014"/>
                  </a:lnTo>
                  <a:lnTo>
                    <a:pt x="2081" y="2017"/>
                  </a:lnTo>
                  <a:lnTo>
                    <a:pt x="2075" y="2021"/>
                  </a:lnTo>
                  <a:lnTo>
                    <a:pt x="2028" y="2058"/>
                  </a:lnTo>
                  <a:lnTo>
                    <a:pt x="1983" y="2098"/>
                  </a:lnTo>
                  <a:lnTo>
                    <a:pt x="1982" y="2098"/>
                  </a:lnTo>
                  <a:lnTo>
                    <a:pt x="1982" y="2099"/>
                  </a:lnTo>
                  <a:lnTo>
                    <a:pt x="1944" y="2140"/>
                  </a:lnTo>
                  <a:lnTo>
                    <a:pt x="1940" y="2146"/>
                  </a:lnTo>
                  <a:lnTo>
                    <a:pt x="1935" y="2151"/>
                  </a:lnTo>
                  <a:lnTo>
                    <a:pt x="1910" y="2185"/>
                  </a:lnTo>
                  <a:lnTo>
                    <a:pt x="1898" y="2204"/>
                  </a:lnTo>
                  <a:lnTo>
                    <a:pt x="1879" y="2234"/>
                  </a:lnTo>
                  <a:lnTo>
                    <a:pt x="1867" y="2258"/>
                  </a:lnTo>
                  <a:lnTo>
                    <a:pt x="1854" y="2283"/>
                  </a:lnTo>
                  <a:lnTo>
                    <a:pt x="1841" y="2314"/>
                  </a:lnTo>
                  <a:lnTo>
                    <a:pt x="1834" y="2334"/>
                  </a:lnTo>
                  <a:lnTo>
                    <a:pt x="1821" y="2372"/>
                  </a:lnTo>
                  <a:lnTo>
                    <a:pt x="1820" y="2378"/>
                  </a:lnTo>
                  <a:lnTo>
                    <a:pt x="1818" y="2384"/>
                  </a:lnTo>
                  <a:lnTo>
                    <a:pt x="1808" y="2431"/>
                  </a:lnTo>
                  <a:lnTo>
                    <a:pt x="1803" y="2461"/>
                  </a:lnTo>
                  <a:lnTo>
                    <a:pt x="1799" y="2488"/>
                  </a:lnTo>
                  <a:lnTo>
                    <a:pt x="1797" y="2548"/>
                  </a:lnTo>
                  <a:lnTo>
                    <a:pt x="1798" y="2582"/>
                  </a:lnTo>
                  <a:lnTo>
                    <a:pt x="1800" y="2616"/>
                  </a:lnTo>
                  <a:lnTo>
                    <a:pt x="1803" y="2639"/>
                  </a:lnTo>
                  <a:lnTo>
                    <a:pt x="1811" y="2682"/>
                  </a:lnTo>
                  <a:lnTo>
                    <a:pt x="1818" y="2710"/>
                  </a:lnTo>
                  <a:lnTo>
                    <a:pt x="1829" y="2746"/>
                  </a:lnTo>
                  <a:lnTo>
                    <a:pt x="1839" y="2776"/>
                  </a:lnTo>
                  <a:lnTo>
                    <a:pt x="1852" y="2808"/>
                  </a:lnTo>
                  <a:lnTo>
                    <a:pt x="1867" y="2837"/>
                  </a:lnTo>
                  <a:lnTo>
                    <a:pt x="1882" y="2866"/>
                  </a:lnTo>
                  <a:lnTo>
                    <a:pt x="1900" y="2895"/>
                  </a:lnTo>
                  <a:lnTo>
                    <a:pt x="1918" y="2921"/>
                  </a:lnTo>
                  <a:lnTo>
                    <a:pt x="1938" y="2947"/>
                  </a:lnTo>
                  <a:lnTo>
                    <a:pt x="1964" y="2977"/>
                  </a:lnTo>
                  <a:lnTo>
                    <a:pt x="1981" y="2997"/>
                  </a:lnTo>
                  <a:lnTo>
                    <a:pt x="2005" y="3019"/>
                  </a:lnTo>
                  <a:lnTo>
                    <a:pt x="2030" y="3041"/>
                  </a:lnTo>
                  <a:lnTo>
                    <a:pt x="2079" y="3077"/>
                  </a:lnTo>
                  <a:lnTo>
                    <a:pt x="2132" y="3108"/>
                  </a:lnTo>
                  <a:lnTo>
                    <a:pt x="2187" y="3135"/>
                  </a:lnTo>
                  <a:lnTo>
                    <a:pt x="2245" y="3157"/>
                  </a:lnTo>
                  <a:lnTo>
                    <a:pt x="2306" y="3172"/>
                  </a:lnTo>
                  <a:lnTo>
                    <a:pt x="2369" y="3181"/>
                  </a:lnTo>
                  <a:lnTo>
                    <a:pt x="2434" y="3184"/>
                  </a:lnTo>
                  <a:lnTo>
                    <a:pt x="2499" y="3181"/>
                  </a:lnTo>
                  <a:lnTo>
                    <a:pt x="2562" y="3172"/>
                  </a:lnTo>
                  <a:lnTo>
                    <a:pt x="2623" y="3157"/>
                  </a:lnTo>
                  <a:lnTo>
                    <a:pt x="2682" y="3135"/>
                  </a:lnTo>
                  <a:lnTo>
                    <a:pt x="2737" y="3108"/>
                  </a:lnTo>
                  <a:lnTo>
                    <a:pt x="2790" y="3076"/>
                  </a:lnTo>
                  <a:lnTo>
                    <a:pt x="2838" y="3039"/>
                  </a:lnTo>
                  <a:lnTo>
                    <a:pt x="2884" y="2998"/>
                  </a:lnTo>
                  <a:lnTo>
                    <a:pt x="2925" y="2952"/>
                  </a:lnTo>
                  <a:lnTo>
                    <a:pt x="2962" y="2904"/>
                  </a:lnTo>
                  <a:lnTo>
                    <a:pt x="2994" y="2851"/>
                  </a:lnTo>
                  <a:lnTo>
                    <a:pt x="3021" y="2796"/>
                  </a:lnTo>
                  <a:lnTo>
                    <a:pt x="3042" y="2737"/>
                  </a:lnTo>
                  <a:lnTo>
                    <a:pt x="3058" y="2676"/>
                  </a:lnTo>
                  <a:lnTo>
                    <a:pt x="3067" y="2613"/>
                  </a:lnTo>
                  <a:lnTo>
                    <a:pt x="3070" y="2548"/>
                  </a:lnTo>
                  <a:lnTo>
                    <a:pt x="3067" y="2483"/>
                  </a:lnTo>
                  <a:lnTo>
                    <a:pt x="3058" y="2421"/>
                  </a:lnTo>
                  <a:lnTo>
                    <a:pt x="3043" y="2362"/>
                  </a:lnTo>
                  <a:lnTo>
                    <a:pt x="3022" y="2304"/>
                  </a:lnTo>
                  <a:lnTo>
                    <a:pt x="2996" y="2249"/>
                  </a:lnTo>
                  <a:lnTo>
                    <a:pt x="2965" y="2197"/>
                  </a:lnTo>
                  <a:lnTo>
                    <a:pt x="2929" y="2148"/>
                  </a:lnTo>
                  <a:lnTo>
                    <a:pt x="2889" y="2104"/>
                  </a:lnTo>
                  <a:lnTo>
                    <a:pt x="2846" y="2063"/>
                  </a:lnTo>
                  <a:lnTo>
                    <a:pt x="2798" y="2026"/>
                  </a:lnTo>
                  <a:lnTo>
                    <a:pt x="2771" y="2009"/>
                  </a:lnTo>
                  <a:lnTo>
                    <a:pt x="2751" y="1996"/>
                  </a:lnTo>
                  <a:lnTo>
                    <a:pt x="2725" y="1981"/>
                  </a:lnTo>
                  <a:lnTo>
                    <a:pt x="2698" y="1969"/>
                  </a:lnTo>
                  <a:lnTo>
                    <a:pt x="2675" y="1959"/>
                  </a:lnTo>
                  <a:lnTo>
                    <a:pt x="2625" y="1940"/>
                  </a:lnTo>
                  <a:lnTo>
                    <a:pt x="2619" y="1938"/>
                  </a:lnTo>
                  <a:lnTo>
                    <a:pt x="2611" y="1937"/>
                  </a:lnTo>
                  <a:lnTo>
                    <a:pt x="2569" y="1926"/>
                  </a:lnTo>
                  <a:lnTo>
                    <a:pt x="2551" y="1923"/>
                  </a:lnTo>
                  <a:lnTo>
                    <a:pt x="2510" y="1916"/>
                  </a:lnTo>
                  <a:lnTo>
                    <a:pt x="2492" y="1914"/>
                  </a:lnTo>
                  <a:lnTo>
                    <a:pt x="2463" y="1911"/>
                  </a:lnTo>
                  <a:lnTo>
                    <a:pt x="2434" y="1911"/>
                  </a:lnTo>
                  <a:close/>
                  <a:moveTo>
                    <a:pt x="117" y="1465"/>
                  </a:moveTo>
                  <a:lnTo>
                    <a:pt x="117" y="1940"/>
                  </a:lnTo>
                  <a:lnTo>
                    <a:pt x="118" y="1953"/>
                  </a:lnTo>
                  <a:lnTo>
                    <a:pt x="121" y="1968"/>
                  </a:lnTo>
                  <a:lnTo>
                    <a:pt x="127" y="1988"/>
                  </a:lnTo>
                  <a:lnTo>
                    <a:pt x="136" y="2006"/>
                  </a:lnTo>
                  <a:lnTo>
                    <a:pt x="150" y="2028"/>
                  </a:lnTo>
                  <a:lnTo>
                    <a:pt x="155" y="2036"/>
                  </a:lnTo>
                  <a:lnTo>
                    <a:pt x="162" y="2043"/>
                  </a:lnTo>
                  <a:lnTo>
                    <a:pt x="183" y="2066"/>
                  </a:lnTo>
                  <a:lnTo>
                    <a:pt x="191" y="2073"/>
                  </a:lnTo>
                  <a:lnTo>
                    <a:pt x="198" y="2080"/>
                  </a:lnTo>
                  <a:lnTo>
                    <a:pt x="212" y="2093"/>
                  </a:lnTo>
                  <a:lnTo>
                    <a:pt x="228" y="2104"/>
                  </a:lnTo>
                  <a:lnTo>
                    <a:pt x="236" y="2110"/>
                  </a:lnTo>
                  <a:lnTo>
                    <a:pt x="243" y="2115"/>
                  </a:lnTo>
                  <a:lnTo>
                    <a:pt x="264" y="2129"/>
                  </a:lnTo>
                  <a:lnTo>
                    <a:pt x="285" y="2142"/>
                  </a:lnTo>
                  <a:lnTo>
                    <a:pt x="291" y="2145"/>
                  </a:lnTo>
                  <a:lnTo>
                    <a:pt x="298" y="2149"/>
                  </a:lnTo>
                  <a:lnTo>
                    <a:pt x="324" y="2163"/>
                  </a:lnTo>
                  <a:lnTo>
                    <a:pt x="352" y="2177"/>
                  </a:lnTo>
                  <a:lnTo>
                    <a:pt x="356" y="2179"/>
                  </a:lnTo>
                  <a:lnTo>
                    <a:pt x="360" y="2181"/>
                  </a:lnTo>
                  <a:lnTo>
                    <a:pt x="393" y="2196"/>
                  </a:lnTo>
                  <a:lnTo>
                    <a:pt x="428" y="2211"/>
                  </a:lnTo>
                  <a:lnTo>
                    <a:pt x="430" y="2211"/>
                  </a:lnTo>
                  <a:lnTo>
                    <a:pt x="431" y="2212"/>
                  </a:lnTo>
                  <a:lnTo>
                    <a:pt x="500" y="2238"/>
                  </a:lnTo>
                  <a:lnTo>
                    <a:pt x="574" y="2262"/>
                  </a:lnTo>
                  <a:lnTo>
                    <a:pt x="655" y="2283"/>
                  </a:lnTo>
                  <a:lnTo>
                    <a:pt x="741" y="2304"/>
                  </a:lnTo>
                  <a:lnTo>
                    <a:pt x="831" y="2321"/>
                  </a:lnTo>
                  <a:lnTo>
                    <a:pt x="926" y="2337"/>
                  </a:lnTo>
                  <a:lnTo>
                    <a:pt x="930" y="2338"/>
                  </a:lnTo>
                  <a:lnTo>
                    <a:pt x="988" y="2346"/>
                  </a:lnTo>
                  <a:lnTo>
                    <a:pt x="1047" y="2352"/>
                  </a:lnTo>
                  <a:lnTo>
                    <a:pt x="1067" y="2354"/>
                  </a:lnTo>
                  <a:lnTo>
                    <a:pt x="1120" y="2360"/>
                  </a:lnTo>
                  <a:lnTo>
                    <a:pt x="1174" y="2365"/>
                  </a:lnTo>
                  <a:lnTo>
                    <a:pt x="1225" y="2367"/>
                  </a:lnTo>
                  <a:lnTo>
                    <a:pt x="1267" y="2370"/>
                  </a:lnTo>
                  <a:lnTo>
                    <a:pt x="1308" y="2372"/>
                  </a:lnTo>
                  <a:lnTo>
                    <a:pt x="1378" y="2374"/>
                  </a:lnTo>
                  <a:lnTo>
                    <a:pt x="1449" y="2374"/>
                  </a:lnTo>
                  <a:lnTo>
                    <a:pt x="1588" y="2372"/>
                  </a:lnTo>
                  <a:lnTo>
                    <a:pt x="1634" y="2369"/>
                  </a:lnTo>
                  <a:lnTo>
                    <a:pt x="1703" y="2365"/>
                  </a:lnTo>
                  <a:lnTo>
                    <a:pt x="1705" y="2359"/>
                  </a:lnTo>
                  <a:lnTo>
                    <a:pt x="1707" y="2352"/>
                  </a:lnTo>
                  <a:lnTo>
                    <a:pt x="1719" y="2311"/>
                  </a:lnTo>
                  <a:lnTo>
                    <a:pt x="1730" y="2283"/>
                  </a:lnTo>
                  <a:lnTo>
                    <a:pt x="1743" y="2249"/>
                  </a:lnTo>
                  <a:lnTo>
                    <a:pt x="1770" y="2194"/>
                  </a:lnTo>
                  <a:lnTo>
                    <a:pt x="1771" y="2191"/>
                  </a:lnTo>
                  <a:lnTo>
                    <a:pt x="1772" y="2188"/>
                  </a:lnTo>
                  <a:lnTo>
                    <a:pt x="1789" y="2159"/>
                  </a:lnTo>
                  <a:lnTo>
                    <a:pt x="1808" y="2130"/>
                  </a:lnTo>
                  <a:lnTo>
                    <a:pt x="1811" y="2125"/>
                  </a:lnTo>
                  <a:lnTo>
                    <a:pt x="1815" y="2118"/>
                  </a:lnTo>
                  <a:lnTo>
                    <a:pt x="1849" y="2074"/>
                  </a:lnTo>
                  <a:lnTo>
                    <a:pt x="1854" y="2068"/>
                  </a:lnTo>
                  <a:lnTo>
                    <a:pt x="1860" y="2062"/>
                  </a:lnTo>
                  <a:lnTo>
                    <a:pt x="1877" y="2042"/>
                  </a:lnTo>
                  <a:lnTo>
                    <a:pt x="1896" y="2023"/>
                  </a:lnTo>
                  <a:lnTo>
                    <a:pt x="1902" y="2016"/>
                  </a:lnTo>
                  <a:lnTo>
                    <a:pt x="1907" y="2010"/>
                  </a:lnTo>
                  <a:lnTo>
                    <a:pt x="1947" y="1974"/>
                  </a:lnTo>
                  <a:lnTo>
                    <a:pt x="1953" y="1969"/>
                  </a:lnTo>
                  <a:lnTo>
                    <a:pt x="1959" y="1964"/>
                  </a:lnTo>
                  <a:lnTo>
                    <a:pt x="1983" y="1945"/>
                  </a:lnTo>
                  <a:lnTo>
                    <a:pt x="2008" y="1928"/>
                  </a:lnTo>
                  <a:lnTo>
                    <a:pt x="2011" y="1926"/>
                  </a:lnTo>
                  <a:lnTo>
                    <a:pt x="2014" y="1924"/>
                  </a:lnTo>
                  <a:lnTo>
                    <a:pt x="2044" y="1904"/>
                  </a:lnTo>
                  <a:lnTo>
                    <a:pt x="2074" y="1886"/>
                  </a:lnTo>
                  <a:lnTo>
                    <a:pt x="2076" y="1885"/>
                  </a:lnTo>
                  <a:lnTo>
                    <a:pt x="2079" y="1884"/>
                  </a:lnTo>
                  <a:lnTo>
                    <a:pt x="2135" y="1857"/>
                  </a:lnTo>
                  <a:lnTo>
                    <a:pt x="2156" y="1849"/>
                  </a:lnTo>
                  <a:lnTo>
                    <a:pt x="2199" y="1833"/>
                  </a:lnTo>
                  <a:lnTo>
                    <a:pt x="2225" y="1826"/>
                  </a:lnTo>
                  <a:lnTo>
                    <a:pt x="2266" y="1814"/>
                  </a:lnTo>
                  <a:lnTo>
                    <a:pt x="2293" y="1809"/>
                  </a:lnTo>
                  <a:lnTo>
                    <a:pt x="2339" y="1802"/>
                  </a:lnTo>
                  <a:lnTo>
                    <a:pt x="2362" y="1799"/>
                  </a:lnTo>
                  <a:lnTo>
                    <a:pt x="2398" y="1796"/>
                  </a:lnTo>
                  <a:lnTo>
                    <a:pt x="2434" y="1795"/>
                  </a:lnTo>
                  <a:lnTo>
                    <a:pt x="2476" y="1797"/>
                  </a:lnTo>
                  <a:lnTo>
                    <a:pt x="2519" y="1800"/>
                  </a:lnTo>
                  <a:lnTo>
                    <a:pt x="2544" y="1804"/>
                  </a:lnTo>
                  <a:lnTo>
                    <a:pt x="2572" y="1809"/>
                  </a:lnTo>
                  <a:lnTo>
                    <a:pt x="2601" y="1814"/>
                  </a:lnTo>
                  <a:lnTo>
                    <a:pt x="2629" y="1821"/>
                  </a:lnTo>
                  <a:lnTo>
                    <a:pt x="2685" y="1839"/>
                  </a:lnTo>
                  <a:lnTo>
                    <a:pt x="2708" y="1847"/>
                  </a:lnTo>
                  <a:lnTo>
                    <a:pt x="2740" y="1862"/>
                  </a:lnTo>
                  <a:lnTo>
                    <a:pt x="2771" y="1876"/>
                  </a:lnTo>
                  <a:lnTo>
                    <a:pt x="2777" y="1878"/>
                  </a:lnTo>
                  <a:lnTo>
                    <a:pt x="2781" y="1880"/>
                  </a:lnTo>
                  <a:lnTo>
                    <a:pt x="2781" y="1465"/>
                  </a:lnTo>
                  <a:lnTo>
                    <a:pt x="2781" y="1465"/>
                  </a:lnTo>
                  <a:lnTo>
                    <a:pt x="2780" y="1466"/>
                  </a:lnTo>
                  <a:lnTo>
                    <a:pt x="2757" y="1484"/>
                  </a:lnTo>
                  <a:lnTo>
                    <a:pt x="2733" y="1504"/>
                  </a:lnTo>
                  <a:lnTo>
                    <a:pt x="2690" y="1534"/>
                  </a:lnTo>
                  <a:lnTo>
                    <a:pt x="2641" y="1563"/>
                  </a:lnTo>
                  <a:lnTo>
                    <a:pt x="2588" y="1592"/>
                  </a:lnTo>
                  <a:lnTo>
                    <a:pt x="2529" y="1618"/>
                  </a:lnTo>
                  <a:lnTo>
                    <a:pt x="2465" y="1644"/>
                  </a:lnTo>
                  <a:lnTo>
                    <a:pt x="2397" y="1668"/>
                  </a:lnTo>
                  <a:lnTo>
                    <a:pt x="2324" y="1691"/>
                  </a:lnTo>
                  <a:lnTo>
                    <a:pt x="2245" y="1711"/>
                  </a:lnTo>
                  <a:lnTo>
                    <a:pt x="2162" y="1730"/>
                  </a:lnTo>
                  <a:lnTo>
                    <a:pt x="2074" y="1746"/>
                  </a:lnTo>
                  <a:lnTo>
                    <a:pt x="1982" y="1761"/>
                  </a:lnTo>
                  <a:lnTo>
                    <a:pt x="1884" y="1773"/>
                  </a:lnTo>
                  <a:lnTo>
                    <a:pt x="1782" y="1782"/>
                  </a:lnTo>
                  <a:lnTo>
                    <a:pt x="1676" y="1790"/>
                  </a:lnTo>
                  <a:lnTo>
                    <a:pt x="1565" y="1794"/>
                  </a:lnTo>
                  <a:lnTo>
                    <a:pt x="1449" y="1795"/>
                  </a:lnTo>
                  <a:lnTo>
                    <a:pt x="1333" y="1794"/>
                  </a:lnTo>
                  <a:lnTo>
                    <a:pt x="1221" y="1790"/>
                  </a:lnTo>
                  <a:lnTo>
                    <a:pt x="1114" y="1782"/>
                  </a:lnTo>
                  <a:lnTo>
                    <a:pt x="1012" y="1773"/>
                  </a:lnTo>
                  <a:lnTo>
                    <a:pt x="915" y="1761"/>
                  </a:lnTo>
                  <a:lnTo>
                    <a:pt x="822" y="1746"/>
                  </a:lnTo>
                  <a:lnTo>
                    <a:pt x="733" y="1730"/>
                  </a:lnTo>
                  <a:lnTo>
                    <a:pt x="651" y="1710"/>
                  </a:lnTo>
                  <a:lnTo>
                    <a:pt x="572" y="1690"/>
                  </a:lnTo>
                  <a:lnTo>
                    <a:pt x="499" y="1668"/>
                  </a:lnTo>
                  <a:lnTo>
                    <a:pt x="430" y="1643"/>
                  </a:lnTo>
                  <a:lnTo>
                    <a:pt x="366" y="1617"/>
                  </a:lnTo>
                  <a:lnTo>
                    <a:pt x="308" y="1591"/>
                  </a:lnTo>
                  <a:lnTo>
                    <a:pt x="255" y="1563"/>
                  </a:lnTo>
                  <a:lnTo>
                    <a:pt x="205" y="1533"/>
                  </a:lnTo>
                  <a:lnTo>
                    <a:pt x="162" y="1503"/>
                  </a:lnTo>
                  <a:lnTo>
                    <a:pt x="140" y="1485"/>
                  </a:lnTo>
                  <a:lnTo>
                    <a:pt x="120" y="1468"/>
                  </a:lnTo>
                  <a:lnTo>
                    <a:pt x="118" y="1466"/>
                  </a:lnTo>
                  <a:lnTo>
                    <a:pt x="117" y="1465"/>
                  </a:lnTo>
                  <a:close/>
                  <a:moveTo>
                    <a:pt x="117" y="770"/>
                  </a:moveTo>
                  <a:lnTo>
                    <a:pt x="117" y="1245"/>
                  </a:lnTo>
                  <a:lnTo>
                    <a:pt x="118" y="1259"/>
                  </a:lnTo>
                  <a:lnTo>
                    <a:pt x="121" y="1273"/>
                  </a:lnTo>
                  <a:lnTo>
                    <a:pt x="127" y="1294"/>
                  </a:lnTo>
                  <a:lnTo>
                    <a:pt x="136" y="1311"/>
                  </a:lnTo>
                  <a:lnTo>
                    <a:pt x="150" y="1332"/>
                  </a:lnTo>
                  <a:lnTo>
                    <a:pt x="155" y="1340"/>
                  </a:lnTo>
                  <a:lnTo>
                    <a:pt x="162" y="1348"/>
                  </a:lnTo>
                  <a:lnTo>
                    <a:pt x="183" y="1371"/>
                  </a:lnTo>
                  <a:lnTo>
                    <a:pt x="191" y="1378"/>
                  </a:lnTo>
                  <a:lnTo>
                    <a:pt x="198" y="1385"/>
                  </a:lnTo>
                  <a:lnTo>
                    <a:pt x="212" y="1398"/>
                  </a:lnTo>
                  <a:lnTo>
                    <a:pt x="228" y="1409"/>
                  </a:lnTo>
                  <a:lnTo>
                    <a:pt x="236" y="1415"/>
                  </a:lnTo>
                  <a:lnTo>
                    <a:pt x="243" y="1420"/>
                  </a:lnTo>
                  <a:lnTo>
                    <a:pt x="285" y="1446"/>
                  </a:lnTo>
                  <a:lnTo>
                    <a:pt x="298" y="1454"/>
                  </a:lnTo>
                  <a:lnTo>
                    <a:pt x="324" y="1468"/>
                  </a:lnTo>
                  <a:lnTo>
                    <a:pt x="352" y="1482"/>
                  </a:lnTo>
                  <a:lnTo>
                    <a:pt x="356" y="1484"/>
                  </a:lnTo>
                  <a:lnTo>
                    <a:pt x="360" y="1486"/>
                  </a:lnTo>
                  <a:lnTo>
                    <a:pt x="393" y="1502"/>
                  </a:lnTo>
                  <a:lnTo>
                    <a:pt x="428" y="1516"/>
                  </a:lnTo>
                  <a:lnTo>
                    <a:pt x="430" y="1516"/>
                  </a:lnTo>
                  <a:lnTo>
                    <a:pt x="431" y="1517"/>
                  </a:lnTo>
                  <a:lnTo>
                    <a:pt x="500" y="1543"/>
                  </a:lnTo>
                  <a:lnTo>
                    <a:pt x="574" y="1567"/>
                  </a:lnTo>
                  <a:lnTo>
                    <a:pt x="655" y="1588"/>
                  </a:lnTo>
                  <a:lnTo>
                    <a:pt x="741" y="1609"/>
                  </a:lnTo>
                  <a:lnTo>
                    <a:pt x="831" y="1627"/>
                  </a:lnTo>
                  <a:lnTo>
                    <a:pt x="926" y="1643"/>
                  </a:lnTo>
                  <a:lnTo>
                    <a:pt x="930" y="1643"/>
                  </a:lnTo>
                  <a:lnTo>
                    <a:pt x="988" y="1651"/>
                  </a:lnTo>
                  <a:lnTo>
                    <a:pt x="1047" y="1658"/>
                  </a:lnTo>
                  <a:lnTo>
                    <a:pt x="1067" y="1660"/>
                  </a:lnTo>
                  <a:lnTo>
                    <a:pt x="1120" y="1665"/>
                  </a:lnTo>
                  <a:lnTo>
                    <a:pt x="1174" y="1670"/>
                  </a:lnTo>
                  <a:lnTo>
                    <a:pt x="1199" y="1671"/>
                  </a:lnTo>
                  <a:lnTo>
                    <a:pt x="1225" y="1672"/>
                  </a:lnTo>
                  <a:lnTo>
                    <a:pt x="1267" y="1675"/>
                  </a:lnTo>
                  <a:lnTo>
                    <a:pt x="1308" y="1676"/>
                  </a:lnTo>
                  <a:lnTo>
                    <a:pt x="1378" y="1678"/>
                  </a:lnTo>
                  <a:lnTo>
                    <a:pt x="1449" y="1679"/>
                  </a:lnTo>
                  <a:lnTo>
                    <a:pt x="1519" y="1678"/>
                  </a:lnTo>
                  <a:lnTo>
                    <a:pt x="1589" y="1676"/>
                  </a:lnTo>
                  <a:lnTo>
                    <a:pt x="1631" y="1675"/>
                  </a:lnTo>
                  <a:lnTo>
                    <a:pt x="1672" y="1672"/>
                  </a:lnTo>
                  <a:lnTo>
                    <a:pt x="1723" y="1670"/>
                  </a:lnTo>
                  <a:lnTo>
                    <a:pt x="1777" y="1665"/>
                  </a:lnTo>
                  <a:lnTo>
                    <a:pt x="1830" y="1660"/>
                  </a:lnTo>
                  <a:lnTo>
                    <a:pt x="1851" y="1658"/>
                  </a:lnTo>
                  <a:lnTo>
                    <a:pt x="1909" y="1651"/>
                  </a:lnTo>
                  <a:lnTo>
                    <a:pt x="1967" y="1643"/>
                  </a:lnTo>
                  <a:lnTo>
                    <a:pt x="1969" y="1643"/>
                  </a:lnTo>
                  <a:lnTo>
                    <a:pt x="1971" y="1642"/>
                  </a:lnTo>
                  <a:lnTo>
                    <a:pt x="2067" y="1627"/>
                  </a:lnTo>
                  <a:lnTo>
                    <a:pt x="2157" y="1609"/>
                  </a:lnTo>
                  <a:lnTo>
                    <a:pt x="2242" y="1588"/>
                  </a:lnTo>
                  <a:lnTo>
                    <a:pt x="2323" y="1567"/>
                  </a:lnTo>
                  <a:lnTo>
                    <a:pt x="2397" y="1542"/>
                  </a:lnTo>
                  <a:lnTo>
                    <a:pt x="2466" y="1517"/>
                  </a:lnTo>
                  <a:lnTo>
                    <a:pt x="2467" y="1516"/>
                  </a:lnTo>
                  <a:lnTo>
                    <a:pt x="2469" y="1516"/>
                  </a:lnTo>
                  <a:lnTo>
                    <a:pt x="2504" y="1502"/>
                  </a:lnTo>
                  <a:lnTo>
                    <a:pt x="2537" y="1486"/>
                  </a:lnTo>
                  <a:lnTo>
                    <a:pt x="2541" y="1484"/>
                  </a:lnTo>
                  <a:lnTo>
                    <a:pt x="2545" y="1482"/>
                  </a:lnTo>
                  <a:lnTo>
                    <a:pt x="2573" y="1468"/>
                  </a:lnTo>
                  <a:lnTo>
                    <a:pt x="2599" y="1454"/>
                  </a:lnTo>
                  <a:lnTo>
                    <a:pt x="2606" y="1450"/>
                  </a:lnTo>
                  <a:lnTo>
                    <a:pt x="2613" y="1446"/>
                  </a:lnTo>
                  <a:lnTo>
                    <a:pt x="2634" y="1434"/>
                  </a:lnTo>
                  <a:lnTo>
                    <a:pt x="2654" y="1420"/>
                  </a:lnTo>
                  <a:lnTo>
                    <a:pt x="2662" y="1415"/>
                  </a:lnTo>
                  <a:lnTo>
                    <a:pt x="2669" y="1409"/>
                  </a:lnTo>
                  <a:lnTo>
                    <a:pt x="2699" y="1385"/>
                  </a:lnTo>
                  <a:lnTo>
                    <a:pt x="2707" y="1378"/>
                  </a:lnTo>
                  <a:lnTo>
                    <a:pt x="2715" y="1371"/>
                  </a:lnTo>
                  <a:lnTo>
                    <a:pt x="2735" y="1349"/>
                  </a:lnTo>
                  <a:lnTo>
                    <a:pt x="2749" y="1332"/>
                  </a:lnTo>
                  <a:lnTo>
                    <a:pt x="2756" y="1321"/>
                  </a:lnTo>
                  <a:lnTo>
                    <a:pt x="2761" y="1311"/>
                  </a:lnTo>
                  <a:lnTo>
                    <a:pt x="2770" y="1294"/>
                  </a:lnTo>
                  <a:lnTo>
                    <a:pt x="2773" y="1283"/>
                  </a:lnTo>
                  <a:lnTo>
                    <a:pt x="2777" y="1273"/>
                  </a:lnTo>
                  <a:lnTo>
                    <a:pt x="2780" y="1260"/>
                  </a:lnTo>
                  <a:lnTo>
                    <a:pt x="2781" y="1245"/>
                  </a:lnTo>
                  <a:lnTo>
                    <a:pt x="2781" y="770"/>
                  </a:lnTo>
                  <a:lnTo>
                    <a:pt x="2770" y="779"/>
                  </a:lnTo>
                  <a:lnTo>
                    <a:pt x="2759" y="789"/>
                  </a:lnTo>
                  <a:lnTo>
                    <a:pt x="2753" y="794"/>
                  </a:lnTo>
                  <a:lnTo>
                    <a:pt x="2747" y="799"/>
                  </a:lnTo>
                  <a:lnTo>
                    <a:pt x="2719" y="819"/>
                  </a:lnTo>
                  <a:lnTo>
                    <a:pt x="2690" y="839"/>
                  </a:lnTo>
                  <a:lnTo>
                    <a:pt x="2683" y="843"/>
                  </a:lnTo>
                  <a:lnTo>
                    <a:pt x="2676" y="847"/>
                  </a:lnTo>
                  <a:lnTo>
                    <a:pt x="2650" y="863"/>
                  </a:lnTo>
                  <a:lnTo>
                    <a:pt x="2623" y="878"/>
                  </a:lnTo>
                  <a:lnTo>
                    <a:pt x="2601" y="890"/>
                  </a:lnTo>
                  <a:lnTo>
                    <a:pt x="2568" y="906"/>
                  </a:lnTo>
                  <a:lnTo>
                    <a:pt x="2534" y="921"/>
                  </a:lnTo>
                  <a:lnTo>
                    <a:pt x="2529" y="924"/>
                  </a:lnTo>
                  <a:lnTo>
                    <a:pt x="2524" y="926"/>
                  </a:lnTo>
                  <a:lnTo>
                    <a:pt x="2482" y="943"/>
                  </a:lnTo>
                  <a:lnTo>
                    <a:pt x="2437" y="960"/>
                  </a:lnTo>
                  <a:lnTo>
                    <a:pt x="2411" y="968"/>
                  </a:lnTo>
                  <a:lnTo>
                    <a:pt x="2375" y="979"/>
                  </a:lnTo>
                  <a:lnTo>
                    <a:pt x="2338" y="991"/>
                  </a:lnTo>
                  <a:lnTo>
                    <a:pt x="2310" y="999"/>
                  </a:lnTo>
                  <a:lnTo>
                    <a:pt x="2258" y="1013"/>
                  </a:lnTo>
                  <a:lnTo>
                    <a:pt x="2204" y="1026"/>
                  </a:lnTo>
                  <a:lnTo>
                    <a:pt x="2199" y="1027"/>
                  </a:lnTo>
                  <a:lnTo>
                    <a:pt x="2194" y="1028"/>
                  </a:lnTo>
                  <a:lnTo>
                    <a:pt x="2189" y="1029"/>
                  </a:lnTo>
                  <a:lnTo>
                    <a:pt x="2139" y="1039"/>
                  </a:lnTo>
                  <a:lnTo>
                    <a:pt x="2089" y="1048"/>
                  </a:lnTo>
                  <a:lnTo>
                    <a:pt x="2052" y="1054"/>
                  </a:lnTo>
                  <a:lnTo>
                    <a:pt x="2003" y="1063"/>
                  </a:lnTo>
                  <a:lnTo>
                    <a:pt x="1951" y="1069"/>
                  </a:lnTo>
                  <a:lnTo>
                    <a:pt x="1925" y="1073"/>
                  </a:lnTo>
                  <a:lnTo>
                    <a:pt x="1859" y="1080"/>
                  </a:lnTo>
                  <a:lnTo>
                    <a:pt x="1792" y="1086"/>
                  </a:lnTo>
                  <a:lnTo>
                    <a:pt x="1756" y="1089"/>
                  </a:lnTo>
                  <a:lnTo>
                    <a:pt x="1701" y="1093"/>
                  </a:lnTo>
                  <a:lnTo>
                    <a:pt x="1644" y="1096"/>
                  </a:lnTo>
                  <a:lnTo>
                    <a:pt x="1602" y="1098"/>
                  </a:lnTo>
                  <a:lnTo>
                    <a:pt x="1526" y="1100"/>
                  </a:lnTo>
                  <a:lnTo>
                    <a:pt x="1449" y="1100"/>
                  </a:lnTo>
                  <a:lnTo>
                    <a:pt x="1371" y="1100"/>
                  </a:lnTo>
                  <a:lnTo>
                    <a:pt x="1295" y="1098"/>
                  </a:lnTo>
                  <a:lnTo>
                    <a:pt x="1253" y="1096"/>
                  </a:lnTo>
                  <a:lnTo>
                    <a:pt x="1196" y="1093"/>
                  </a:lnTo>
                  <a:lnTo>
                    <a:pt x="1141" y="1089"/>
                  </a:lnTo>
                  <a:lnTo>
                    <a:pt x="1106" y="1086"/>
                  </a:lnTo>
                  <a:lnTo>
                    <a:pt x="1039" y="1080"/>
                  </a:lnTo>
                  <a:lnTo>
                    <a:pt x="973" y="1073"/>
                  </a:lnTo>
                  <a:lnTo>
                    <a:pt x="946" y="1069"/>
                  </a:lnTo>
                  <a:lnTo>
                    <a:pt x="894" y="1063"/>
                  </a:lnTo>
                  <a:lnTo>
                    <a:pt x="845" y="1054"/>
                  </a:lnTo>
                  <a:lnTo>
                    <a:pt x="809" y="1048"/>
                  </a:lnTo>
                  <a:lnTo>
                    <a:pt x="758" y="1039"/>
                  </a:lnTo>
                  <a:lnTo>
                    <a:pt x="709" y="1029"/>
                  </a:lnTo>
                  <a:lnTo>
                    <a:pt x="700" y="1028"/>
                  </a:lnTo>
                  <a:lnTo>
                    <a:pt x="693" y="1026"/>
                  </a:lnTo>
                  <a:lnTo>
                    <a:pt x="639" y="1013"/>
                  </a:lnTo>
                  <a:lnTo>
                    <a:pt x="587" y="999"/>
                  </a:lnTo>
                  <a:lnTo>
                    <a:pt x="560" y="991"/>
                  </a:lnTo>
                  <a:lnTo>
                    <a:pt x="522" y="979"/>
                  </a:lnTo>
                  <a:lnTo>
                    <a:pt x="486" y="968"/>
                  </a:lnTo>
                  <a:lnTo>
                    <a:pt x="460" y="960"/>
                  </a:lnTo>
                  <a:lnTo>
                    <a:pt x="416" y="943"/>
                  </a:lnTo>
                  <a:lnTo>
                    <a:pt x="374" y="926"/>
                  </a:lnTo>
                  <a:lnTo>
                    <a:pt x="368" y="924"/>
                  </a:lnTo>
                  <a:lnTo>
                    <a:pt x="363" y="921"/>
                  </a:lnTo>
                  <a:lnTo>
                    <a:pt x="329" y="906"/>
                  </a:lnTo>
                  <a:lnTo>
                    <a:pt x="296" y="890"/>
                  </a:lnTo>
                  <a:lnTo>
                    <a:pt x="275" y="878"/>
                  </a:lnTo>
                  <a:lnTo>
                    <a:pt x="221" y="847"/>
                  </a:lnTo>
                  <a:lnTo>
                    <a:pt x="215" y="843"/>
                  </a:lnTo>
                  <a:lnTo>
                    <a:pt x="207" y="839"/>
                  </a:lnTo>
                  <a:lnTo>
                    <a:pt x="178" y="819"/>
                  </a:lnTo>
                  <a:lnTo>
                    <a:pt x="152" y="799"/>
                  </a:lnTo>
                  <a:lnTo>
                    <a:pt x="144" y="794"/>
                  </a:lnTo>
                  <a:lnTo>
                    <a:pt x="138" y="789"/>
                  </a:lnTo>
                  <a:lnTo>
                    <a:pt x="127" y="779"/>
                  </a:lnTo>
                  <a:lnTo>
                    <a:pt x="117" y="770"/>
                  </a:lnTo>
                  <a:close/>
                  <a:moveTo>
                    <a:pt x="1449" y="116"/>
                  </a:moveTo>
                  <a:lnTo>
                    <a:pt x="1338" y="117"/>
                  </a:lnTo>
                  <a:lnTo>
                    <a:pt x="1231" y="122"/>
                  </a:lnTo>
                  <a:lnTo>
                    <a:pt x="1127" y="129"/>
                  </a:lnTo>
                  <a:lnTo>
                    <a:pt x="1028" y="139"/>
                  </a:lnTo>
                  <a:lnTo>
                    <a:pt x="932" y="151"/>
                  </a:lnTo>
                  <a:lnTo>
                    <a:pt x="842" y="166"/>
                  </a:lnTo>
                  <a:lnTo>
                    <a:pt x="754" y="182"/>
                  </a:lnTo>
                  <a:lnTo>
                    <a:pt x="672" y="202"/>
                  </a:lnTo>
                  <a:lnTo>
                    <a:pt x="595" y="223"/>
                  </a:lnTo>
                  <a:lnTo>
                    <a:pt x="522" y="244"/>
                  </a:lnTo>
                  <a:lnTo>
                    <a:pt x="455" y="268"/>
                  </a:lnTo>
                  <a:lnTo>
                    <a:pt x="393" y="293"/>
                  </a:lnTo>
                  <a:lnTo>
                    <a:pt x="337" y="319"/>
                  </a:lnTo>
                  <a:lnTo>
                    <a:pt x="288" y="346"/>
                  </a:lnTo>
                  <a:lnTo>
                    <a:pt x="243" y="374"/>
                  </a:lnTo>
                  <a:lnTo>
                    <a:pt x="205" y="403"/>
                  </a:lnTo>
                  <a:lnTo>
                    <a:pt x="173" y="432"/>
                  </a:lnTo>
                  <a:lnTo>
                    <a:pt x="148" y="462"/>
                  </a:lnTo>
                  <a:lnTo>
                    <a:pt x="131" y="491"/>
                  </a:lnTo>
                  <a:lnTo>
                    <a:pt x="120" y="520"/>
                  </a:lnTo>
                  <a:lnTo>
                    <a:pt x="117" y="550"/>
                  </a:lnTo>
                  <a:lnTo>
                    <a:pt x="120" y="579"/>
                  </a:lnTo>
                  <a:lnTo>
                    <a:pt x="131" y="609"/>
                  </a:lnTo>
                  <a:lnTo>
                    <a:pt x="148" y="639"/>
                  </a:lnTo>
                  <a:lnTo>
                    <a:pt x="173" y="668"/>
                  </a:lnTo>
                  <a:lnTo>
                    <a:pt x="205" y="698"/>
                  </a:lnTo>
                  <a:lnTo>
                    <a:pt x="243" y="726"/>
                  </a:lnTo>
                  <a:lnTo>
                    <a:pt x="288" y="754"/>
                  </a:lnTo>
                  <a:lnTo>
                    <a:pt x="337" y="781"/>
                  </a:lnTo>
                  <a:lnTo>
                    <a:pt x="393" y="807"/>
                  </a:lnTo>
                  <a:lnTo>
                    <a:pt x="455" y="832"/>
                  </a:lnTo>
                  <a:lnTo>
                    <a:pt x="522" y="856"/>
                  </a:lnTo>
                  <a:lnTo>
                    <a:pt x="595" y="878"/>
                  </a:lnTo>
                  <a:lnTo>
                    <a:pt x="672" y="899"/>
                  </a:lnTo>
                  <a:lnTo>
                    <a:pt x="754" y="917"/>
                  </a:lnTo>
                  <a:lnTo>
                    <a:pt x="842" y="934"/>
                  </a:lnTo>
                  <a:lnTo>
                    <a:pt x="932" y="949"/>
                  </a:lnTo>
                  <a:lnTo>
                    <a:pt x="1028" y="962"/>
                  </a:lnTo>
                  <a:lnTo>
                    <a:pt x="1127" y="971"/>
                  </a:lnTo>
                  <a:lnTo>
                    <a:pt x="1231" y="978"/>
                  </a:lnTo>
                  <a:lnTo>
                    <a:pt x="1338" y="983"/>
                  </a:lnTo>
                  <a:lnTo>
                    <a:pt x="1449" y="984"/>
                  </a:lnTo>
                  <a:lnTo>
                    <a:pt x="1559" y="983"/>
                  </a:lnTo>
                  <a:lnTo>
                    <a:pt x="1667" y="978"/>
                  </a:lnTo>
                  <a:lnTo>
                    <a:pt x="1770" y="971"/>
                  </a:lnTo>
                  <a:lnTo>
                    <a:pt x="1869" y="962"/>
                  </a:lnTo>
                  <a:lnTo>
                    <a:pt x="1965" y="949"/>
                  </a:lnTo>
                  <a:lnTo>
                    <a:pt x="2057" y="934"/>
                  </a:lnTo>
                  <a:lnTo>
                    <a:pt x="2143" y="917"/>
                  </a:lnTo>
                  <a:lnTo>
                    <a:pt x="2226" y="899"/>
                  </a:lnTo>
                  <a:lnTo>
                    <a:pt x="2303" y="878"/>
                  </a:lnTo>
                  <a:lnTo>
                    <a:pt x="2375" y="856"/>
                  </a:lnTo>
                  <a:lnTo>
                    <a:pt x="2442" y="832"/>
                  </a:lnTo>
                  <a:lnTo>
                    <a:pt x="2504" y="807"/>
                  </a:lnTo>
                  <a:lnTo>
                    <a:pt x="2560" y="781"/>
                  </a:lnTo>
                  <a:lnTo>
                    <a:pt x="2610" y="754"/>
                  </a:lnTo>
                  <a:lnTo>
                    <a:pt x="2654" y="726"/>
                  </a:lnTo>
                  <a:lnTo>
                    <a:pt x="2692" y="698"/>
                  </a:lnTo>
                  <a:lnTo>
                    <a:pt x="2724" y="668"/>
                  </a:lnTo>
                  <a:lnTo>
                    <a:pt x="2749" y="639"/>
                  </a:lnTo>
                  <a:lnTo>
                    <a:pt x="2766" y="609"/>
                  </a:lnTo>
                  <a:lnTo>
                    <a:pt x="2778" y="579"/>
                  </a:lnTo>
                  <a:lnTo>
                    <a:pt x="2781" y="550"/>
                  </a:lnTo>
                  <a:lnTo>
                    <a:pt x="2778" y="520"/>
                  </a:lnTo>
                  <a:lnTo>
                    <a:pt x="2766" y="491"/>
                  </a:lnTo>
                  <a:lnTo>
                    <a:pt x="2749" y="462"/>
                  </a:lnTo>
                  <a:lnTo>
                    <a:pt x="2724" y="432"/>
                  </a:lnTo>
                  <a:lnTo>
                    <a:pt x="2692" y="403"/>
                  </a:lnTo>
                  <a:lnTo>
                    <a:pt x="2654" y="374"/>
                  </a:lnTo>
                  <a:lnTo>
                    <a:pt x="2610" y="346"/>
                  </a:lnTo>
                  <a:lnTo>
                    <a:pt x="2560" y="319"/>
                  </a:lnTo>
                  <a:lnTo>
                    <a:pt x="2504" y="293"/>
                  </a:lnTo>
                  <a:lnTo>
                    <a:pt x="2442" y="268"/>
                  </a:lnTo>
                  <a:lnTo>
                    <a:pt x="2375" y="244"/>
                  </a:lnTo>
                  <a:lnTo>
                    <a:pt x="2303" y="223"/>
                  </a:lnTo>
                  <a:lnTo>
                    <a:pt x="2226" y="202"/>
                  </a:lnTo>
                  <a:lnTo>
                    <a:pt x="2143" y="182"/>
                  </a:lnTo>
                  <a:lnTo>
                    <a:pt x="2057" y="166"/>
                  </a:lnTo>
                  <a:lnTo>
                    <a:pt x="1965" y="151"/>
                  </a:lnTo>
                  <a:lnTo>
                    <a:pt x="1869" y="139"/>
                  </a:lnTo>
                  <a:lnTo>
                    <a:pt x="1770" y="129"/>
                  </a:lnTo>
                  <a:lnTo>
                    <a:pt x="1667" y="122"/>
                  </a:lnTo>
                  <a:lnTo>
                    <a:pt x="1559" y="117"/>
                  </a:lnTo>
                  <a:lnTo>
                    <a:pt x="1449" y="116"/>
                  </a:lnTo>
                  <a:close/>
                  <a:moveTo>
                    <a:pt x="1449" y="0"/>
                  </a:moveTo>
                  <a:lnTo>
                    <a:pt x="1566" y="2"/>
                  </a:lnTo>
                  <a:lnTo>
                    <a:pt x="1678" y="6"/>
                  </a:lnTo>
                  <a:lnTo>
                    <a:pt x="1785" y="13"/>
                  </a:lnTo>
                  <a:lnTo>
                    <a:pt x="1887" y="23"/>
                  </a:lnTo>
                  <a:lnTo>
                    <a:pt x="1985" y="35"/>
                  </a:lnTo>
                  <a:lnTo>
                    <a:pt x="2078" y="49"/>
                  </a:lnTo>
                  <a:lnTo>
                    <a:pt x="2167" y="67"/>
                  </a:lnTo>
                  <a:lnTo>
                    <a:pt x="2250" y="85"/>
                  </a:lnTo>
                  <a:lnTo>
                    <a:pt x="2329" y="106"/>
                  </a:lnTo>
                  <a:lnTo>
                    <a:pt x="2402" y="129"/>
                  </a:lnTo>
                  <a:lnTo>
                    <a:pt x="2471" y="153"/>
                  </a:lnTo>
                  <a:lnTo>
                    <a:pt x="2534" y="179"/>
                  </a:lnTo>
                  <a:lnTo>
                    <a:pt x="2593" y="206"/>
                  </a:lnTo>
                  <a:lnTo>
                    <a:pt x="2647" y="235"/>
                  </a:lnTo>
                  <a:lnTo>
                    <a:pt x="2695" y="265"/>
                  </a:lnTo>
                  <a:lnTo>
                    <a:pt x="2738" y="296"/>
                  </a:lnTo>
                  <a:lnTo>
                    <a:pt x="2777" y="327"/>
                  </a:lnTo>
                  <a:lnTo>
                    <a:pt x="2810" y="359"/>
                  </a:lnTo>
                  <a:lnTo>
                    <a:pt x="2837" y="392"/>
                  </a:lnTo>
                  <a:lnTo>
                    <a:pt x="2860" y="426"/>
                  </a:lnTo>
                  <a:lnTo>
                    <a:pt x="2877" y="459"/>
                  </a:lnTo>
                  <a:lnTo>
                    <a:pt x="2889" y="493"/>
                  </a:lnTo>
                  <a:lnTo>
                    <a:pt x="2894" y="506"/>
                  </a:lnTo>
                  <a:lnTo>
                    <a:pt x="2897" y="522"/>
                  </a:lnTo>
                  <a:lnTo>
                    <a:pt x="2897" y="1956"/>
                  </a:lnTo>
                  <a:lnTo>
                    <a:pt x="2944" y="1996"/>
                  </a:lnTo>
                  <a:lnTo>
                    <a:pt x="2987" y="2038"/>
                  </a:lnTo>
                  <a:lnTo>
                    <a:pt x="3026" y="2084"/>
                  </a:lnTo>
                  <a:lnTo>
                    <a:pt x="3062" y="2134"/>
                  </a:lnTo>
                  <a:lnTo>
                    <a:pt x="3093" y="2186"/>
                  </a:lnTo>
                  <a:lnTo>
                    <a:pt x="3121" y="2241"/>
                  </a:lnTo>
                  <a:lnTo>
                    <a:pt x="3144" y="2299"/>
                  </a:lnTo>
                  <a:lnTo>
                    <a:pt x="3162" y="2358"/>
                  </a:lnTo>
                  <a:lnTo>
                    <a:pt x="3176" y="2419"/>
                  </a:lnTo>
                  <a:lnTo>
                    <a:pt x="3184" y="2483"/>
                  </a:lnTo>
                  <a:lnTo>
                    <a:pt x="3187" y="2548"/>
                  </a:lnTo>
                  <a:lnTo>
                    <a:pt x="3184" y="2616"/>
                  </a:lnTo>
                  <a:lnTo>
                    <a:pt x="3175" y="2683"/>
                  </a:lnTo>
                  <a:lnTo>
                    <a:pt x="3160" y="2747"/>
                  </a:lnTo>
                  <a:lnTo>
                    <a:pt x="3140" y="2810"/>
                  </a:lnTo>
                  <a:lnTo>
                    <a:pt x="3114" y="2870"/>
                  </a:lnTo>
                  <a:lnTo>
                    <a:pt x="3084" y="2928"/>
                  </a:lnTo>
                  <a:lnTo>
                    <a:pt x="3049" y="2981"/>
                  </a:lnTo>
                  <a:lnTo>
                    <a:pt x="3010" y="3033"/>
                  </a:lnTo>
                  <a:lnTo>
                    <a:pt x="2966" y="3080"/>
                  </a:lnTo>
                  <a:lnTo>
                    <a:pt x="2919" y="3124"/>
                  </a:lnTo>
                  <a:lnTo>
                    <a:pt x="2867" y="3163"/>
                  </a:lnTo>
                  <a:lnTo>
                    <a:pt x="2814" y="3198"/>
                  </a:lnTo>
                  <a:lnTo>
                    <a:pt x="2756" y="3228"/>
                  </a:lnTo>
                  <a:lnTo>
                    <a:pt x="2696" y="3253"/>
                  </a:lnTo>
                  <a:lnTo>
                    <a:pt x="2633" y="3274"/>
                  </a:lnTo>
                  <a:lnTo>
                    <a:pt x="2569" y="3288"/>
                  </a:lnTo>
                  <a:lnTo>
                    <a:pt x="2502" y="3298"/>
                  </a:lnTo>
                  <a:lnTo>
                    <a:pt x="2434" y="3301"/>
                  </a:lnTo>
                  <a:lnTo>
                    <a:pt x="2370" y="3298"/>
                  </a:lnTo>
                  <a:lnTo>
                    <a:pt x="2308" y="3291"/>
                  </a:lnTo>
                  <a:lnTo>
                    <a:pt x="2248" y="3277"/>
                  </a:lnTo>
                  <a:lnTo>
                    <a:pt x="2191" y="3260"/>
                  </a:lnTo>
                  <a:lnTo>
                    <a:pt x="2134" y="3238"/>
                  </a:lnTo>
                  <a:lnTo>
                    <a:pt x="2080" y="3212"/>
                  </a:lnTo>
                  <a:lnTo>
                    <a:pt x="2029" y="3181"/>
                  </a:lnTo>
                  <a:lnTo>
                    <a:pt x="1980" y="3147"/>
                  </a:lnTo>
                  <a:lnTo>
                    <a:pt x="1851" y="3164"/>
                  </a:lnTo>
                  <a:lnTo>
                    <a:pt x="1719" y="3175"/>
                  </a:lnTo>
                  <a:lnTo>
                    <a:pt x="1585" y="3182"/>
                  </a:lnTo>
                  <a:lnTo>
                    <a:pt x="1449" y="3184"/>
                  </a:lnTo>
                  <a:lnTo>
                    <a:pt x="1346" y="3183"/>
                  </a:lnTo>
                  <a:lnTo>
                    <a:pt x="1245" y="3179"/>
                  </a:lnTo>
                  <a:lnTo>
                    <a:pt x="1147" y="3173"/>
                  </a:lnTo>
                  <a:lnTo>
                    <a:pt x="1051" y="3165"/>
                  </a:lnTo>
                  <a:lnTo>
                    <a:pt x="957" y="3153"/>
                  </a:lnTo>
                  <a:lnTo>
                    <a:pt x="867" y="3140"/>
                  </a:lnTo>
                  <a:lnTo>
                    <a:pt x="780" y="3125"/>
                  </a:lnTo>
                  <a:lnTo>
                    <a:pt x="696" y="3108"/>
                  </a:lnTo>
                  <a:lnTo>
                    <a:pt x="617" y="3088"/>
                  </a:lnTo>
                  <a:lnTo>
                    <a:pt x="540" y="3067"/>
                  </a:lnTo>
                  <a:lnTo>
                    <a:pt x="468" y="3043"/>
                  </a:lnTo>
                  <a:lnTo>
                    <a:pt x="400" y="3018"/>
                  </a:lnTo>
                  <a:lnTo>
                    <a:pt x="337" y="2992"/>
                  </a:lnTo>
                  <a:lnTo>
                    <a:pt x="278" y="2964"/>
                  </a:lnTo>
                  <a:lnTo>
                    <a:pt x="225" y="2934"/>
                  </a:lnTo>
                  <a:lnTo>
                    <a:pt x="176" y="2903"/>
                  </a:lnTo>
                  <a:lnTo>
                    <a:pt x="133" y="2870"/>
                  </a:lnTo>
                  <a:lnTo>
                    <a:pt x="96" y="2836"/>
                  </a:lnTo>
                  <a:lnTo>
                    <a:pt x="64" y="2801"/>
                  </a:lnTo>
                  <a:lnTo>
                    <a:pt x="39" y="2765"/>
                  </a:lnTo>
                  <a:lnTo>
                    <a:pt x="20" y="2728"/>
                  </a:lnTo>
                  <a:lnTo>
                    <a:pt x="7" y="2690"/>
                  </a:lnTo>
                  <a:lnTo>
                    <a:pt x="2" y="2677"/>
                  </a:lnTo>
                  <a:lnTo>
                    <a:pt x="0" y="2664"/>
                  </a:lnTo>
                  <a:lnTo>
                    <a:pt x="0" y="522"/>
                  </a:lnTo>
                  <a:lnTo>
                    <a:pt x="3" y="506"/>
                  </a:lnTo>
                  <a:lnTo>
                    <a:pt x="9" y="493"/>
                  </a:lnTo>
                  <a:lnTo>
                    <a:pt x="21" y="459"/>
                  </a:lnTo>
                  <a:lnTo>
                    <a:pt x="38" y="426"/>
                  </a:lnTo>
                  <a:lnTo>
                    <a:pt x="60" y="392"/>
                  </a:lnTo>
                  <a:lnTo>
                    <a:pt x="88" y="359"/>
                  </a:lnTo>
                  <a:lnTo>
                    <a:pt x="121" y="327"/>
                  </a:lnTo>
                  <a:lnTo>
                    <a:pt x="159" y="296"/>
                  </a:lnTo>
                  <a:lnTo>
                    <a:pt x="202" y="265"/>
                  </a:lnTo>
                  <a:lnTo>
                    <a:pt x="251" y="235"/>
                  </a:lnTo>
                  <a:lnTo>
                    <a:pt x="304" y="206"/>
                  </a:lnTo>
                  <a:lnTo>
                    <a:pt x="363" y="179"/>
                  </a:lnTo>
                  <a:lnTo>
                    <a:pt x="426" y="153"/>
                  </a:lnTo>
                  <a:lnTo>
                    <a:pt x="495" y="129"/>
                  </a:lnTo>
                  <a:lnTo>
                    <a:pt x="568" y="106"/>
                  </a:lnTo>
                  <a:lnTo>
                    <a:pt x="647" y="85"/>
                  </a:lnTo>
                  <a:lnTo>
                    <a:pt x="730" y="67"/>
                  </a:lnTo>
                  <a:lnTo>
                    <a:pt x="819" y="49"/>
                  </a:lnTo>
                  <a:lnTo>
                    <a:pt x="912" y="35"/>
                  </a:lnTo>
                  <a:lnTo>
                    <a:pt x="1010" y="23"/>
                  </a:lnTo>
                  <a:lnTo>
                    <a:pt x="1112" y="13"/>
                  </a:lnTo>
                  <a:lnTo>
                    <a:pt x="1220" y="6"/>
                  </a:lnTo>
                  <a:lnTo>
                    <a:pt x="1332" y="2"/>
                  </a:lnTo>
                  <a:lnTo>
                    <a:pt x="1449" y="0"/>
                  </a:lnTo>
                  <a:close/>
                </a:path>
              </a:pathLst>
            </a:custGeom>
            <a:solidFill>
              <a:srgbClr val="646464"/>
            </a:solidFill>
            <a:ln w="0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3866076" y="5246165"/>
            <a:ext cx="1080000" cy="751538"/>
            <a:chOff x="3709058" y="5301583"/>
            <a:chExt cx="1080000" cy="751538"/>
          </a:xfrm>
        </p:grpSpPr>
        <p:sp>
          <p:nvSpPr>
            <p:cNvPr id="59" name="TextBox 58"/>
            <p:cNvSpPr txBox="1"/>
            <p:nvPr/>
          </p:nvSpPr>
          <p:spPr>
            <a:xfrm>
              <a:off x="3709058" y="5795358"/>
              <a:ext cx="1080000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Bio </a:t>
              </a:r>
              <a:r>
                <a:rPr lang="fr-FR" dirty="0" err="1" smtClean="0">
                  <a:solidFill>
                    <a:srgbClr val="646464"/>
                  </a:solidFill>
                </a:rPr>
                <a:t>tech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038" name="Group 1037"/>
            <p:cNvGrpSpPr/>
            <p:nvPr/>
          </p:nvGrpSpPr>
          <p:grpSpPr>
            <a:xfrm>
              <a:off x="4157322" y="5301583"/>
              <a:ext cx="219755" cy="483934"/>
              <a:chOff x="4133615" y="5202936"/>
              <a:chExt cx="219755" cy="483934"/>
            </a:xfrm>
          </p:grpSpPr>
          <p:sp>
            <p:nvSpPr>
              <p:cNvPr id="1173" name="Freeform 143"/>
              <p:cNvSpPr>
                <a:spLocks/>
              </p:cNvSpPr>
              <p:nvPr/>
            </p:nvSpPr>
            <p:spPr bwMode="auto">
              <a:xfrm flipH="1">
                <a:off x="4133615" y="5347313"/>
                <a:ext cx="219755" cy="339557"/>
              </a:xfrm>
              <a:custGeom>
                <a:avLst/>
                <a:gdLst>
                  <a:gd name="T0" fmla="*/ 808 w 1860"/>
                  <a:gd name="T1" fmla="*/ 1592 h 2874"/>
                  <a:gd name="T2" fmla="*/ 620 w 1860"/>
                  <a:gd name="T3" fmla="*/ 1480 h 2874"/>
                  <a:gd name="T4" fmla="*/ 464 w 1860"/>
                  <a:gd name="T5" fmla="*/ 1358 h 2874"/>
                  <a:gd name="T6" fmla="*/ 342 w 1860"/>
                  <a:gd name="T7" fmla="*/ 1232 h 2874"/>
                  <a:gd name="T8" fmla="*/ 1322 w 1860"/>
                  <a:gd name="T9" fmla="*/ 1196 h 2874"/>
                  <a:gd name="T10" fmla="*/ 1380 w 1860"/>
                  <a:gd name="T11" fmla="*/ 1160 h 2874"/>
                  <a:gd name="T12" fmla="*/ 1396 w 1860"/>
                  <a:gd name="T13" fmla="*/ 1106 h 2874"/>
                  <a:gd name="T14" fmla="*/ 1370 w 1860"/>
                  <a:gd name="T15" fmla="*/ 1038 h 2874"/>
                  <a:gd name="T16" fmla="*/ 1302 w 1860"/>
                  <a:gd name="T17" fmla="*/ 1012 h 2874"/>
                  <a:gd name="T18" fmla="*/ 196 w 1860"/>
                  <a:gd name="T19" fmla="*/ 920 h 2874"/>
                  <a:gd name="T20" fmla="*/ 186 w 1860"/>
                  <a:gd name="T21" fmla="*/ 826 h 2874"/>
                  <a:gd name="T22" fmla="*/ 196 w 1860"/>
                  <a:gd name="T23" fmla="*/ 720 h 2874"/>
                  <a:gd name="T24" fmla="*/ 248 w 1860"/>
                  <a:gd name="T25" fmla="*/ 576 h 2874"/>
                  <a:gd name="T26" fmla="*/ 364 w 1860"/>
                  <a:gd name="T27" fmla="*/ 404 h 2874"/>
                  <a:gd name="T28" fmla="*/ 510 w 1860"/>
                  <a:gd name="T29" fmla="*/ 262 h 2874"/>
                  <a:gd name="T30" fmla="*/ 622 w 1860"/>
                  <a:gd name="T31" fmla="*/ 174 h 2874"/>
                  <a:gd name="T32" fmla="*/ 664 w 1860"/>
                  <a:gd name="T33" fmla="*/ 116 h 2874"/>
                  <a:gd name="T34" fmla="*/ 650 w 1860"/>
                  <a:gd name="T35" fmla="*/ 44 h 2874"/>
                  <a:gd name="T36" fmla="*/ 610 w 1860"/>
                  <a:gd name="T37" fmla="*/ 8 h 2874"/>
                  <a:gd name="T38" fmla="*/ 538 w 1860"/>
                  <a:gd name="T39" fmla="*/ 8 h 2874"/>
                  <a:gd name="T40" fmla="*/ 400 w 1860"/>
                  <a:gd name="T41" fmla="*/ 108 h 2874"/>
                  <a:gd name="T42" fmla="*/ 204 w 1860"/>
                  <a:gd name="T43" fmla="*/ 302 h 2874"/>
                  <a:gd name="T44" fmla="*/ 74 w 1860"/>
                  <a:gd name="T45" fmla="*/ 506 h 2874"/>
                  <a:gd name="T46" fmla="*/ 8 w 1860"/>
                  <a:gd name="T47" fmla="*/ 718 h 2874"/>
                  <a:gd name="T48" fmla="*/ 0 w 1860"/>
                  <a:gd name="T49" fmla="*/ 862 h 2874"/>
                  <a:gd name="T50" fmla="*/ 22 w 1860"/>
                  <a:gd name="T51" fmla="*/ 1006 h 2874"/>
                  <a:gd name="T52" fmla="*/ 72 w 1860"/>
                  <a:gd name="T53" fmla="*/ 1148 h 2874"/>
                  <a:gd name="T54" fmla="*/ 152 w 1860"/>
                  <a:gd name="T55" fmla="*/ 1284 h 2874"/>
                  <a:gd name="T56" fmla="*/ 258 w 1860"/>
                  <a:gd name="T57" fmla="*/ 1414 h 2874"/>
                  <a:gd name="T58" fmla="*/ 392 w 1860"/>
                  <a:gd name="T59" fmla="*/ 1538 h 2874"/>
                  <a:gd name="T60" fmla="*/ 552 w 1860"/>
                  <a:gd name="T61" fmla="*/ 1656 h 2874"/>
                  <a:gd name="T62" fmla="*/ 738 w 1860"/>
                  <a:gd name="T63" fmla="*/ 1764 h 2874"/>
                  <a:gd name="T64" fmla="*/ 956 w 1860"/>
                  <a:gd name="T65" fmla="*/ 1870 h 2874"/>
                  <a:gd name="T66" fmla="*/ 1186 w 1860"/>
                  <a:gd name="T67" fmla="*/ 2000 h 2874"/>
                  <a:gd name="T68" fmla="*/ 1374 w 1860"/>
                  <a:gd name="T69" fmla="*/ 2140 h 2874"/>
                  <a:gd name="T70" fmla="*/ 1520 w 1860"/>
                  <a:gd name="T71" fmla="*/ 2290 h 2874"/>
                  <a:gd name="T72" fmla="*/ 558 w 1860"/>
                  <a:gd name="T73" fmla="*/ 2408 h 2874"/>
                  <a:gd name="T74" fmla="*/ 504 w 1860"/>
                  <a:gd name="T75" fmla="*/ 2424 h 2874"/>
                  <a:gd name="T76" fmla="*/ 466 w 1860"/>
                  <a:gd name="T77" fmla="*/ 2482 h 2874"/>
                  <a:gd name="T78" fmla="*/ 472 w 1860"/>
                  <a:gd name="T79" fmla="*/ 2540 h 2874"/>
                  <a:gd name="T80" fmla="*/ 520 w 1860"/>
                  <a:gd name="T81" fmla="*/ 2588 h 2874"/>
                  <a:gd name="T82" fmla="*/ 1666 w 1860"/>
                  <a:gd name="T83" fmla="*/ 2594 h 2874"/>
                  <a:gd name="T84" fmla="*/ 1674 w 1860"/>
                  <a:gd name="T85" fmla="*/ 2780 h 2874"/>
                  <a:gd name="T86" fmla="*/ 1690 w 1860"/>
                  <a:gd name="T87" fmla="*/ 2834 h 2874"/>
                  <a:gd name="T88" fmla="*/ 1748 w 1860"/>
                  <a:gd name="T89" fmla="*/ 2872 h 2874"/>
                  <a:gd name="T90" fmla="*/ 1806 w 1860"/>
                  <a:gd name="T91" fmla="*/ 2868 h 2874"/>
                  <a:gd name="T92" fmla="*/ 1854 w 1860"/>
                  <a:gd name="T93" fmla="*/ 2820 h 2874"/>
                  <a:gd name="T94" fmla="*/ 1860 w 1860"/>
                  <a:gd name="T95" fmla="*/ 2688 h 2874"/>
                  <a:gd name="T96" fmla="*/ 1846 w 1860"/>
                  <a:gd name="T97" fmla="*/ 2542 h 2874"/>
                  <a:gd name="T98" fmla="*/ 1802 w 1860"/>
                  <a:gd name="T99" fmla="*/ 2400 h 2874"/>
                  <a:gd name="T100" fmla="*/ 1730 w 1860"/>
                  <a:gd name="T101" fmla="*/ 2264 h 2874"/>
                  <a:gd name="T102" fmla="*/ 1630 w 1860"/>
                  <a:gd name="T103" fmla="*/ 2132 h 2874"/>
                  <a:gd name="T104" fmla="*/ 1504 w 1860"/>
                  <a:gd name="T105" fmla="*/ 2006 h 2874"/>
                  <a:gd name="T106" fmla="*/ 1350 w 1860"/>
                  <a:gd name="T107" fmla="*/ 1886 h 2874"/>
                  <a:gd name="T108" fmla="*/ 1172 w 1860"/>
                  <a:gd name="T109" fmla="*/ 1776 h 2874"/>
                  <a:gd name="T110" fmla="*/ 968 w 1860"/>
                  <a:gd name="T111" fmla="*/ 1674 h 2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60" h="2874">
                    <a:moveTo>
                      <a:pt x="968" y="1674"/>
                    </a:moveTo>
                    <a:lnTo>
                      <a:pt x="968" y="1674"/>
                    </a:lnTo>
                    <a:lnTo>
                      <a:pt x="860" y="1620"/>
                    </a:lnTo>
                    <a:lnTo>
                      <a:pt x="808" y="1592"/>
                    </a:lnTo>
                    <a:lnTo>
                      <a:pt x="758" y="1564"/>
                    </a:lnTo>
                    <a:lnTo>
                      <a:pt x="710" y="1536"/>
                    </a:lnTo>
                    <a:lnTo>
                      <a:pt x="664" y="1508"/>
                    </a:lnTo>
                    <a:lnTo>
                      <a:pt x="620" y="1480"/>
                    </a:lnTo>
                    <a:lnTo>
                      <a:pt x="578" y="1450"/>
                    </a:lnTo>
                    <a:lnTo>
                      <a:pt x="538" y="1420"/>
                    </a:lnTo>
                    <a:lnTo>
                      <a:pt x="500" y="1390"/>
                    </a:lnTo>
                    <a:lnTo>
                      <a:pt x="464" y="1358"/>
                    </a:lnTo>
                    <a:lnTo>
                      <a:pt x="430" y="1328"/>
                    </a:lnTo>
                    <a:lnTo>
                      <a:pt x="398" y="1296"/>
                    </a:lnTo>
                    <a:lnTo>
                      <a:pt x="368" y="1264"/>
                    </a:lnTo>
                    <a:lnTo>
                      <a:pt x="342" y="1232"/>
                    </a:lnTo>
                    <a:lnTo>
                      <a:pt x="316" y="1198"/>
                    </a:lnTo>
                    <a:lnTo>
                      <a:pt x="1302" y="1198"/>
                    </a:lnTo>
                    <a:lnTo>
                      <a:pt x="1302" y="1198"/>
                    </a:lnTo>
                    <a:lnTo>
                      <a:pt x="1322" y="1196"/>
                    </a:lnTo>
                    <a:lnTo>
                      <a:pt x="1340" y="1192"/>
                    </a:lnTo>
                    <a:lnTo>
                      <a:pt x="1356" y="1184"/>
                    </a:lnTo>
                    <a:lnTo>
                      <a:pt x="1370" y="1172"/>
                    </a:lnTo>
                    <a:lnTo>
                      <a:pt x="1380" y="1160"/>
                    </a:lnTo>
                    <a:lnTo>
                      <a:pt x="1388" y="1144"/>
                    </a:lnTo>
                    <a:lnTo>
                      <a:pt x="1394" y="1126"/>
                    </a:lnTo>
                    <a:lnTo>
                      <a:pt x="1396" y="1106"/>
                    </a:lnTo>
                    <a:lnTo>
                      <a:pt x="1396" y="1106"/>
                    </a:lnTo>
                    <a:lnTo>
                      <a:pt x="1394" y="1086"/>
                    </a:lnTo>
                    <a:lnTo>
                      <a:pt x="1388" y="1068"/>
                    </a:lnTo>
                    <a:lnTo>
                      <a:pt x="1380" y="1052"/>
                    </a:lnTo>
                    <a:lnTo>
                      <a:pt x="1370" y="1038"/>
                    </a:lnTo>
                    <a:lnTo>
                      <a:pt x="1356" y="1026"/>
                    </a:lnTo>
                    <a:lnTo>
                      <a:pt x="1340" y="1018"/>
                    </a:lnTo>
                    <a:lnTo>
                      <a:pt x="1322" y="1014"/>
                    </a:lnTo>
                    <a:lnTo>
                      <a:pt x="1302" y="1012"/>
                    </a:lnTo>
                    <a:lnTo>
                      <a:pt x="222" y="1012"/>
                    </a:lnTo>
                    <a:lnTo>
                      <a:pt x="222" y="1012"/>
                    </a:lnTo>
                    <a:lnTo>
                      <a:pt x="208" y="964"/>
                    </a:lnTo>
                    <a:lnTo>
                      <a:pt x="196" y="920"/>
                    </a:lnTo>
                    <a:lnTo>
                      <a:pt x="188" y="874"/>
                    </a:lnTo>
                    <a:lnTo>
                      <a:pt x="186" y="850"/>
                    </a:lnTo>
                    <a:lnTo>
                      <a:pt x="186" y="826"/>
                    </a:lnTo>
                    <a:lnTo>
                      <a:pt x="186" y="826"/>
                    </a:lnTo>
                    <a:lnTo>
                      <a:pt x="186" y="800"/>
                    </a:lnTo>
                    <a:lnTo>
                      <a:pt x="188" y="772"/>
                    </a:lnTo>
                    <a:lnTo>
                      <a:pt x="192" y="746"/>
                    </a:lnTo>
                    <a:lnTo>
                      <a:pt x="196" y="720"/>
                    </a:lnTo>
                    <a:lnTo>
                      <a:pt x="202" y="696"/>
                    </a:lnTo>
                    <a:lnTo>
                      <a:pt x="208" y="670"/>
                    </a:lnTo>
                    <a:lnTo>
                      <a:pt x="226" y="622"/>
                    </a:lnTo>
                    <a:lnTo>
                      <a:pt x="248" y="576"/>
                    </a:lnTo>
                    <a:lnTo>
                      <a:pt x="272" y="530"/>
                    </a:lnTo>
                    <a:lnTo>
                      <a:pt x="300" y="486"/>
                    </a:lnTo>
                    <a:lnTo>
                      <a:pt x="330" y="444"/>
                    </a:lnTo>
                    <a:lnTo>
                      <a:pt x="364" y="404"/>
                    </a:lnTo>
                    <a:lnTo>
                      <a:pt x="398" y="366"/>
                    </a:lnTo>
                    <a:lnTo>
                      <a:pt x="434" y="330"/>
                    </a:lnTo>
                    <a:lnTo>
                      <a:pt x="472" y="294"/>
                    </a:lnTo>
                    <a:lnTo>
                      <a:pt x="510" y="262"/>
                    </a:lnTo>
                    <a:lnTo>
                      <a:pt x="548" y="230"/>
                    </a:lnTo>
                    <a:lnTo>
                      <a:pt x="586" y="202"/>
                    </a:lnTo>
                    <a:lnTo>
                      <a:pt x="622" y="174"/>
                    </a:lnTo>
                    <a:lnTo>
                      <a:pt x="622" y="174"/>
                    </a:lnTo>
                    <a:lnTo>
                      <a:pt x="638" y="162"/>
                    </a:lnTo>
                    <a:lnTo>
                      <a:pt x="650" y="148"/>
                    </a:lnTo>
                    <a:lnTo>
                      <a:pt x="660" y="134"/>
                    </a:lnTo>
                    <a:lnTo>
                      <a:pt x="664" y="116"/>
                    </a:lnTo>
                    <a:lnTo>
                      <a:pt x="666" y="98"/>
                    </a:lnTo>
                    <a:lnTo>
                      <a:pt x="664" y="80"/>
                    </a:lnTo>
                    <a:lnTo>
                      <a:pt x="660" y="62"/>
                    </a:lnTo>
                    <a:lnTo>
                      <a:pt x="650" y="44"/>
                    </a:lnTo>
                    <a:lnTo>
                      <a:pt x="650" y="44"/>
                    </a:lnTo>
                    <a:lnTo>
                      <a:pt x="640" y="28"/>
                    </a:lnTo>
                    <a:lnTo>
                      <a:pt x="626" y="16"/>
                    </a:lnTo>
                    <a:lnTo>
                      <a:pt x="610" y="8"/>
                    </a:lnTo>
                    <a:lnTo>
                      <a:pt x="592" y="2"/>
                    </a:lnTo>
                    <a:lnTo>
                      <a:pt x="574" y="0"/>
                    </a:lnTo>
                    <a:lnTo>
                      <a:pt x="556" y="2"/>
                    </a:lnTo>
                    <a:lnTo>
                      <a:pt x="538" y="8"/>
                    </a:lnTo>
                    <a:lnTo>
                      <a:pt x="520" y="16"/>
                    </a:lnTo>
                    <a:lnTo>
                      <a:pt x="520" y="16"/>
                    </a:lnTo>
                    <a:lnTo>
                      <a:pt x="458" y="62"/>
                    </a:lnTo>
                    <a:lnTo>
                      <a:pt x="400" y="108"/>
                    </a:lnTo>
                    <a:lnTo>
                      <a:pt x="344" y="156"/>
                    </a:lnTo>
                    <a:lnTo>
                      <a:pt x="294" y="204"/>
                    </a:lnTo>
                    <a:lnTo>
                      <a:pt x="246" y="254"/>
                    </a:lnTo>
                    <a:lnTo>
                      <a:pt x="204" y="302"/>
                    </a:lnTo>
                    <a:lnTo>
                      <a:pt x="166" y="352"/>
                    </a:lnTo>
                    <a:lnTo>
                      <a:pt x="130" y="404"/>
                    </a:lnTo>
                    <a:lnTo>
                      <a:pt x="100" y="454"/>
                    </a:lnTo>
                    <a:lnTo>
                      <a:pt x="74" y="506"/>
                    </a:lnTo>
                    <a:lnTo>
                      <a:pt x="50" y="560"/>
                    </a:lnTo>
                    <a:lnTo>
                      <a:pt x="32" y="612"/>
                    </a:lnTo>
                    <a:lnTo>
                      <a:pt x="18" y="664"/>
                    </a:lnTo>
                    <a:lnTo>
                      <a:pt x="8" y="718"/>
                    </a:lnTo>
                    <a:lnTo>
                      <a:pt x="2" y="772"/>
                    </a:lnTo>
                    <a:lnTo>
                      <a:pt x="0" y="826"/>
                    </a:lnTo>
                    <a:lnTo>
                      <a:pt x="0" y="826"/>
                    </a:lnTo>
                    <a:lnTo>
                      <a:pt x="0" y="862"/>
                    </a:lnTo>
                    <a:lnTo>
                      <a:pt x="2" y="898"/>
                    </a:lnTo>
                    <a:lnTo>
                      <a:pt x="8" y="936"/>
                    </a:lnTo>
                    <a:lnTo>
                      <a:pt x="14" y="972"/>
                    </a:lnTo>
                    <a:lnTo>
                      <a:pt x="22" y="1006"/>
                    </a:lnTo>
                    <a:lnTo>
                      <a:pt x="32" y="1042"/>
                    </a:lnTo>
                    <a:lnTo>
                      <a:pt x="44" y="1078"/>
                    </a:lnTo>
                    <a:lnTo>
                      <a:pt x="58" y="1112"/>
                    </a:lnTo>
                    <a:lnTo>
                      <a:pt x="72" y="1148"/>
                    </a:lnTo>
                    <a:lnTo>
                      <a:pt x="90" y="1182"/>
                    </a:lnTo>
                    <a:lnTo>
                      <a:pt x="110" y="1216"/>
                    </a:lnTo>
                    <a:lnTo>
                      <a:pt x="130" y="1250"/>
                    </a:lnTo>
                    <a:lnTo>
                      <a:pt x="152" y="1284"/>
                    </a:lnTo>
                    <a:lnTo>
                      <a:pt x="176" y="1316"/>
                    </a:lnTo>
                    <a:lnTo>
                      <a:pt x="202" y="1350"/>
                    </a:lnTo>
                    <a:lnTo>
                      <a:pt x="230" y="1382"/>
                    </a:lnTo>
                    <a:lnTo>
                      <a:pt x="258" y="1414"/>
                    </a:lnTo>
                    <a:lnTo>
                      <a:pt x="290" y="1446"/>
                    </a:lnTo>
                    <a:lnTo>
                      <a:pt x="322" y="1478"/>
                    </a:lnTo>
                    <a:lnTo>
                      <a:pt x="356" y="1508"/>
                    </a:lnTo>
                    <a:lnTo>
                      <a:pt x="392" y="1538"/>
                    </a:lnTo>
                    <a:lnTo>
                      <a:pt x="430" y="1568"/>
                    </a:lnTo>
                    <a:lnTo>
                      <a:pt x="468" y="1598"/>
                    </a:lnTo>
                    <a:lnTo>
                      <a:pt x="510" y="1628"/>
                    </a:lnTo>
                    <a:lnTo>
                      <a:pt x="552" y="1656"/>
                    </a:lnTo>
                    <a:lnTo>
                      <a:pt x="596" y="1684"/>
                    </a:lnTo>
                    <a:lnTo>
                      <a:pt x="642" y="1712"/>
                    </a:lnTo>
                    <a:lnTo>
                      <a:pt x="688" y="1738"/>
                    </a:lnTo>
                    <a:lnTo>
                      <a:pt x="738" y="1764"/>
                    </a:lnTo>
                    <a:lnTo>
                      <a:pt x="788" y="1790"/>
                    </a:lnTo>
                    <a:lnTo>
                      <a:pt x="892" y="1840"/>
                    </a:lnTo>
                    <a:lnTo>
                      <a:pt x="892" y="1840"/>
                    </a:lnTo>
                    <a:lnTo>
                      <a:pt x="956" y="1870"/>
                    </a:lnTo>
                    <a:lnTo>
                      <a:pt x="1018" y="1902"/>
                    </a:lnTo>
                    <a:lnTo>
                      <a:pt x="1076" y="1934"/>
                    </a:lnTo>
                    <a:lnTo>
                      <a:pt x="1132" y="1966"/>
                    </a:lnTo>
                    <a:lnTo>
                      <a:pt x="1186" y="2000"/>
                    </a:lnTo>
                    <a:lnTo>
                      <a:pt x="1236" y="2034"/>
                    </a:lnTo>
                    <a:lnTo>
                      <a:pt x="1284" y="2068"/>
                    </a:lnTo>
                    <a:lnTo>
                      <a:pt x="1330" y="2104"/>
                    </a:lnTo>
                    <a:lnTo>
                      <a:pt x="1374" y="2140"/>
                    </a:lnTo>
                    <a:lnTo>
                      <a:pt x="1414" y="2176"/>
                    </a:lnTo>
                    <a:lnTo>
                      <a:pt x="1452" y="2214"/>
                    </a:lnTo>
                    <a:lnTo>
                      <a:pt x="1488" y="2252"/>
                    </a:lnTo>
                    <a:lnTo>
                      <a:pt x="1520" y="2290"/>
                    </a:lnTo>
                    <a:lnTo>
                      <a:pt x="1550" y="2330"/>
                    </a:lnTo>
                    <a:lnTo>
                      <a:pt x="1576" y="2368"/>
                    </a:lnTo>
                    <a:lnTo>
                      <a:pt x="1600" y="2408"/>
                    </a:lnTo>
                    <a:lnTo>
                      <a:pt x="558" y="2408"/>
                    </a:lnTo>
                    <a:lnTo>
                      <a:pt x="558" y="2408"/>
                    </a:lnTo>
                    <a:lnTo>
                      <a:pt x="538" y="2410"/>
                    </a:lnTo>
                    <a:lnTo>
                      <a:pt x="520" y="2416"/>
                    </a:lnTo>
                    <a:lnTo>
                      <a:pt x="504" y="2424"/>
                    </a:lnTo>
                    <a:lnTo>
                      <a:pt x="490" y="2434"/>
                    </a:lnTo>
                    <a:lnTo>
                      <a:pt x="480" y="2448"/>
                    </a:lnTo>
                    <a:lnTo>
                      <a:pt x="472" y="2464"/>
                    </a:lnTo>
                    <a:lnTo>
                      <a:pt x="466" y="2482"/>
                    </a:lnTo>
                    <a:lnTo>
                      <a:pt x="464" y="2502"/>
                    </a:lnTo>
                    <a:lnTo>
                      <a:pt x="464" y="2502"/>
                    </a:lnTo>
                    <a:lnTo>
                      <a:pt x="466" y="2522"/>
                    </a:lnTo>
                    <a:lnTo>
                      <a:pt x="472" y="2540"/>
                    </a:lnTo>
                    <a:lnTo>
                      <a:pt x="480" y="2556"/>
                    </a:lnTo>
                    <a:lnTo>
                      <a:pt x="490" y="2570"/>
                    </a:lnTo>
                    <a:lnTo>
                      <a:pt x="504" y="2580"/>
                    </a:lnTo>
                    <a:lnTo>
                      <a:pt x="520" y="2588"/>
                    </a:lnTo>
                    <a:lnTo>
                      <a:pt x="538" y="2594"/>
                    </a:lnTo>
                    <a:lnTo>
                      <a:pt x="558" y="2594"/>
                    </a:lnTo>
                    <a:lnTo>
                      <a:pt x="1666" y="2594"/>
                    </a:lnTo>
                    <a:lnTo>
                      <a:pt x="1666" y="2594"/>
                    </a:lnTo>
                    <a:lnTo>
                      <a:pt x="1670" y="2618"/>
                    </a:lnTo>
                    <a:lnTo>
                      <a:pt x="1674" y="2642"/>
                    </a:lnTo>
                    <a:lnTo>
                      <a:pt x="1674" y="2688"/>
                    </a:lnTo>
                    <a:lnTo>
                      <a:pt x="1674" y="2780"/>
                    </a:lnTo>
                    <a:lnTo>
                      <a:pt x="1674" y="2780"/>
                    </a:lnTo>
                    <a:lnTo>
                      <a:pt x="1676" y="2800"/>
                    </a:lnTo>
                    <a:lnTo>
                      <a:pt x="1682" y="2820"/>
                    </a:lnTo>
                    <a:lnTo>
                      <a:pt x="1690" y="2834"/>
                    </a:lnTo>
                    <a:lnTo>
                      <a:pt x="1700" y="2848"/>
                    </a:lnTo>
                    <a:lnTo>
                      <a:pt x="1714" y="2860"/>
                    </a:lnTo>
                    <a:lnTo>
                      <a:pt x="1730" y="2868"/>
                    </a:lnTo>
                    <a:lnTo>
                      <a:pt x="1748" y="2872"/>
                    </a:lnTo>
                    <a:lnTo>
                      <a:pt x="1768" y="2874"/>
                    </a:lnTo>
                    <a:lnTo>
                      <a:pt x="1768" y="2874"/>
                    </a:lnTo>
                    <a:lnTo>
                      <a:pt x="1788" y="2872"/>
                    </a:lnTo>
                    <a:lnTo>
                      <a:pt x="1806" y="2868"/>
                    </a:lnTo>
                    <a:lnTo>
                      <a:pt x="1822" y="2860"/>
                    </a:lnTo>
                    <a:lnTo>
                      <a:pt x="1836" y="2848"/>
                    </a:lnTo>
                    <a:lnTo>
                      <a:pt x="1846" y="2834"/>
                    </a:lnTo>
                    <a:lnTo>
                      <a:pt x="1854" y="2820"/>
                    </a:lnTo>
                    <a:lnTo>
                      <a:pt x="1860" y="2800"/>
                    </a:lnTo>
                    <a:lnTo>
                      <a:pt x="1860" y="2780"/>
                    </a:lnTo>
                    <a:lnTo>
                      <a:pt x="1860" y="2688"/>
                    </a:lnTo>
                    <a:lnTo>
                      <a:pt x="1860" y="2688"/>
                    </a:lnTo>
                    <a:lnTo>
                      <a:pt x="1860" y="2652"/>
                    </a:lnTo>
                    <a:lnTo>
                      <a:pt x="1858" y="2614"/>
                    </a:lnTo>
                    <a:lnTo>
                      <a:pt x="1852" y="2578"/>
                    </a:lnTo>
                    <a:lnTo>
                      <a:pt x="1846" y="2542"/>
                    </a:lnTo>
                    <a:lnTo>
                      <a:pt x="1838" y="2506"/>
                    </a:lnTo>
                    <a:lnTo>
                      <a:pt x="1828" y="2472"/>
                    </a:lnTo>
                    <a:lnTo>
                      <a:pt x="1816" y="2436"/>
                    </a:lnTo>
                    <a:lnTo>
                      <a:pt x="1802" y="2400"/>
                    </a:lnTo>
                    <a:lnTo>
                      <a:pt x="1788" y="2366"/>
                    </a:lnTo>
                    <a:lnTo>
                      <a:pt x="1770" y="2332"/>
                    </a:lnTo>
                    <a:lnTo>
                      <a:pt x="1750" y="2298"/>
                    </a:lnTo>
                    <a:lnTo>
                      <a:pt x="1730" y="2264"/>
                    </a:lnTo>
                    <a:lnTo>
                      <a:pt x="1708" y="2230"/>
                    </a:lnTo>
                    <a:lnTo>
                      <a:pt x="1684" y="2196"/>
                    </a:lnTo>
                    <a:lnTo>
                      <a:pt x="1658" y="2164"/>
                    </a:lnTo>
                    <a:lnTo>
                      <a:pt x="1630" y="2132"/>
                    </a:lnTo>
                    <a:lnTo>
                      <a:pt x="1602" y="2100"/>
                    </a:lnTo>
                    <a:lnTo>
                      <a:pt x="1570" y="2068"/>
                    </a:lnTo>
                    <a:lnTo>
                      <a:pt x="1538" y="2036"/>
                    </a:lnTo>
                    <a:lnTo>
                      <a:pt x="1504" y="2006"/>
                    </a:lnTo>
                    <a:lnTo>
                      <a:pt x="1468" y="1976"/>
                    </a:lnTo>
                    <a:lnTo>
                      <a:pt x="1430" y="1946"/>
                    </a:lnTo>
                    <a:lnTo>
                      <a:pt x="1392" y="1916"/>
                    </a:lnTo>
                    <a:lnTo>
                      <a:pt x="1350" y="1886"/>
                    </a:lnTo>
                    <a:lnTo>
                      <a:pt x="1308" y="1858"/>
                    </a:lnTo>
                    <a:lnTo>
                      <a:pt x="1264" y="1830"/>
                    </a:lnTo>
                    <a:lnTo>
                      <a:pt x="1218" y="1802"/>
                    </a:lnTo>
                    <a:lnTo>
                      <a:pt x="1172" y="1776"/>
                    </a:lnTo>
                    <a:lnTo>
                      <a:pt x="1122" y="1750"/>
                    </a:lnTo>
                    <a:lnTo>
                      <a:pt x="1072" y="1724"/>
                    </a:lnTo>
                    <a:lnTo>
                      <a:pt x="968" y="1674"/>
                    </a:lnTo>
                    <a:lnTo>
                      <a:pt x="968" y="1674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74" name="Freeform 144"/>
              <p:cNvSpPr>
                <a:spLocks/>
              </p:cNvSpPr>
              <p:nvPr/>
            </p:nvSpPr>
            <p:spPr bwMode="auto">
              <a:xfrm flipH="1">
                <a:off x="4274684" y="5567304"/>
                <a:ext cx="78686" cy="119566"/>
              </a:xfrm>
              <a:custGeom>
                <a:avLst/>
                <a:gdLst>
                  <a:gd name="T0" fmla="*/ 650 w 666"/>
                  <a:gd name="T1" fmla="*/ 44 h 1012"/>
                  <a:gd name="T2" fmla="*/ 626 w 666"/>
                  <a:gd name="T3" fmla="*/ 16 h 1012"/>
                  <a:gd name="T4" fmla="*/ 592 w 666"/>
                  <a:gd name="T5" fmla="*/ 2 h 1012"/>
                  <a:gd name="T6" fmla="*/ 556 w 666"/>
                  <a:gd name="T7" fmla="*/ 2 h 1012"/>
                  <a:gd name="T8" fmla="*/ 520 w 666"/>
                  <a:gd name="T9" fmla="*/ 16 h 1012"/>
                  <a:gd name="T10" fmla="*/ 458 w 666"/>
                  <a:gd name="T11" fmla="*/ 62 h 1012"/>
                  <a:gd name="T12" fmla="*/ 344 w 666"/>
                  <a:gd name="T13" fmla="*/ 156 h 1012"/>
                  <a:gd name="T14" fmla="*/ 246 w 666"/>
                  <a:gd name="T15" fmla="*/ 252 h 1012"/>
                  <a:gd name="T16" fmla="*/ 166 w 666"/>
                  <a:gd name="T17" fmla="*/ 352 h 1012"/>
                  <a:gd name="T18" fmla="*/ 100 w 666"/>
                  <a:gd name="T19" fmla="*/ 454 h 1012"/>
                  <a:gd name="T20" fmla="*/ 50 w 666"/>
                  <a:gd name="T21" fmla="*/ 558 h 1012"/>
                  <a:gd name="T22" fmla="*/ 18 w 666"/>
                  <a:gd name="T23" fmla="*/ 664 h 1012"/>
                  <a:gd name="T24" fmla="*/ 2 w 666"/>
                  <a:gd name="T25" fmla="*/ 772 h 1012"/>
                  <a:gd name="T26" fmla="*/ 0 w 666"/>
                  <a:gd name="T27" fmla="*/ 918 h 1012"/>
                  <a:gd name="T28" fmla="*/ 0 w 666"/>
                  <a:gd name="T29" fmla="*/ 938 h 1012"/>
                  <a:gd name="T30" fmla="*/ 14 w 666"/>
                  <a:gd name="T31" fmla="*/ 972 h 1012"/>
                  <a:gd name="T32" fmla="*/ 38 w 666"/>
                  <a:gd name="T33" fmla="*/ 998 h 1012"/>
                  <a:gd name="T34" fmla="*/ 72 w 666"/>
                  <a:gd name="T35" fmla="*/ 1010 h 1012"/>
                  <a:gd name="T36" fmla="*/ 92 w 666"/>
                  <a:gd name="T37" fmla="*/ 1012 h 1012"/>
                  <a:gd name="T38" fmla="*/ 130 w 666"/>
                  <a:gd name="T39" fmla="*/ 1006 h 1012"/>
                  <a:gd name="T40" fmla="*/ 160 w 666"/>
                  <a:gd name="T41" fmla="*/ 986 h 1012"/>
                  <a:gd name="T42" fmla="*/ 178 w 666"/>
                  <a:gd name="T43" fmla="*/ 958 h 1012"/>
                  <a:gd name="T44" fmla="*/ 186 w 666"/>
                  <a:gd name="T45" fmla="*/ 918 h 1012"/>
                  <a:gd name="T46" fmla="*/ 186 w 666"/>
                  <a:gd name="T47" fmla="*/ 826 h 1012"/>
                  <a:gd name="T48" fmla="*/ 188 w 666"/>
                  <a:gd name="T49" fmla="*/ 772 h 1012"/>
                  <a:gd name="T50" fmla="*/ 196 w 666"/>
                  <a:gd name="T51" fmla="*/ 720 h 1012"/>
                  <a:gd name="T52" fmla="*/ 208 w 666"/>
                  <a:gd name="T53" fmla="*/ 670 h 1012"/>
                  <a:gd name="T54" fmla="*/ 248 w 666"/>
                  <a:gd name="T55" fmla="*/ 574 h 1012"/>
                  <a:gd name="T56" fmla="*/ 300 w 666"/>
                  <a:gd name="T57" fmla="*/ 486 h 1012"/>
                  <a:gd name="T58" fmla="*/ 364 w 666"/>
                  <a:gd name="T59" fmla="*/ 404 h 1012"/>
                  <a:gd name="T60" fmla="*/ 434 w 666"/>
                  <a:gd name="T61" fmla="*/ 330 h 1012"/>
                  <a:gd name="T62" fmla="*/ 510 w 666"/>
                  <a:gd name="T63" fmla="*/ 262 h 1012"/>
                  <a:gd name="T64" fmla="*/ 586 w 666"/>
                  <a:gd name="T65" fmla="*/ 202 h 1012"/>
                  <a:gd name="T66" fmla="*/ 622 w 666"/>
                  <a:gd name="T67" fmla="*/ 174 h 1012"/>
                  <a:gd name="T68" fmla="*/ 650 w 666"/>
                  <a:gd name="T69" fmla="*/ 148 h 1012"/>
                  <a:gd name="T70" fmla="*/ 664 w 666"/>
                  <a:gd name="T71" fmla="*/ 116 h 1012"/>
                  <a:gd name="T72" fmla="*/ 664 w 666"/>
                  <a:gd name="T73" fmla="*/ 80 h 1012"/>
                  <a:gd name="T74" fmla="*/ 650 w 666"/>
                  <a:gd name="T75" fmla="*/ 44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66" h="1012">
                    <a:moveTo>
                      <a:pt x="650" y="44"/>
                    </a:moveTo>
                    <a:lnTo>
                      <a:pt x="650" y="44"/>
                    </a:lnTo>
                    <a:lnTo>
                      <a:pt x="640" y="28"/>
                    </a:lnTo>
                    <a:lnTo>
                      <a:pt x="626" y="16"/>
                    </a:lnTo>
                    <a:lnTo>
                      <a:pt x="610" y="8"/>
                    </a:lnTo>
                    <a:lnTo>
                      <a:pt x="592" y="2"/>
                    </a:lnTo>
                    <a:lnTo>
                      <a:pt x="574" y="0"/>
                    </a:lnTo>
                    <a:lnTo>
                      <a:pt x="556" y="2"/>
                    </a:lnTo>
                    <a:lnTo>
                      <a:pt x="538" y="8"/>
                    </a:lnTo>
                    <a:lnTo>
                      <a:pt x="520" y="16"/>
                    </a:lnTo>
                    <a:lnTo>
                      <a:pt x="520" y="16"/>
                    </a:lnTo>
                    <a:lnTo>
                      <a:pt x="458" y="62"/>
                    </a:lnTo>
                    <a:lnTo>
                      <a:pt x="400" y="108"/>
                    </a:lnTo>
                    <a:lnTo>
                      <a:pt x="344" y="156"/>
                    </a:lnTo>
                    <a:lnTo>
                      <a:pt x="294" y="204"/>
                    </a:lnTo>
                    <a:lnTo>
                      <a:pt x="246" y="252"/>
                    </a:lnTo>
                    <a:lnTo>
                      <a:pt x="204" y="302"/>
                    </a:lnTo>
                    <a:lnTo>
                      <a:pt x="166" y="352"/>
                    </a:lnTo>
                    <a:lnTo>
                      <a:pt x="130" y="404"/>
                    </a:lnTo>
                    <a:lnTo>
                      <a:pt x="100" y="454"/>
                    </a:lnTo>
                    <a:lnTo>
                      <a:pt x="74" y="506"/>
                    </a:lnTo>
                    <a:lnTo>
                      <a:pt x="50" y="558"/>
                    </a:lnTo>
                    <a:lnTo>
                      <a:pt x="32" y="612"/>
                    </a:lnTo>
                    <a:lnTo>
                      <a:pt x="18" y="664"/>
                    </a:lnTo>
                    <a:lnTo>
                      <a:pt x="8" y="718"/>
                    </a:lnTo>
                    <a:lnTo>
                      <a:pt x="2" y="772"/>
                    </a:lnTo>
                    <a:lnTo>
                      <a:pt x="0" y="826"/>
                    </a:lnTo>
                    <a:lnTo>
                      <a:pt x="0" y="918"/>
                    </a:lnTo>
                    <a:lnTo>
                      <a:pt x="0" y="918"/>
                    </a:lnTo>
                    <a:lnTo>
                      <a:pt x="0" y="938"/>
                    </a:lnTo>
                    <a:lnTo>
                      <a:pt x="6" y="958"/>
                    </a:lnTo>
                    <a:lnTo>
                      <a:pt x="14" y="972"/>
                    </a:lnTo>
                    <a:lnTo>
                      <a:pt x="24" y="986"/>
                    </a:lnTo>
                    <a:lnTo>
                      <a:pt x="38" y="998"/>
                    </a:lnTo>
                    <a:lnTo>
                      <a:pt x="54" y="1006"/>
                    </a:lnTo>
                    <a:lnTo>
                      <a:pt x="72" y="1010"/>
                    </a:lnTo>
                    <a:lnTo>
                      <a:pt x="92" y="1012"/>
                    </a:lnTo>
                    <a:lnTo>
                      <a:pt x="92" y="1012"/>
                    </a:lnTo>
                    <a:lnTo>
                      <a:pt x="112" y="1010"/>
                    </a:lnTo>
                    <a:lnTo>
                      <a:pt x="130" y="1006"/>
                    </a:lnTo>
                    <a:lnTo>
                      <a:pt x="146" y="998"/>
                    </a:lnTo>
                    <a:lnTo>
                      <a:pt x="160" y="986"/>
                    </a:lnTo>
                    <a:lnTo>
                      <a:pt x="170" y="972"/>
                    </a:lnTo>
                    <a:lnTo>
                      <a:pt x="178" y="958"/>
                    </a:lnTo>
                    <a:lnTo>
                      <a:pt x="184" y="938"/>
                    </a:lnTo>
                    <a:lnTo>
                      <a:pt x="186" y="918"/>
                    </a:lnTo>
                    <a:lnTo>
                      <a:pt x="186" y="826"/>
                    </a:lnTo>
                    <a:lnTo>
                      <a:pt x="186" y="826"/>
                    </a:lnTo>
                    <a:lnTo>
                      <a:pt x="186" y="798"/>
                    </a:lnTo>
                    <a:lnTo>
                      <a:pt x="188" y="772"/>
                    </a:lnTo>
                    <a:lnTo>
                      <a:pt x="192" y="746"/>
                    </a:lnTo>
                    <a:lnTo>
                      <a:pt x="196" y="720"/>
                    </a:lnTo>
                    <a:lnTo>
                      <a:pt x="202" y="696"/>
                    </a:lnTo>
                    <a:lnTo>
                      <a:pt x="208" y="670"/>
                    </a:lnTo>
                    <a:lnTo>
                      <a:pt x="226" y="622"/>
                    </a:lnTo>
                    <a:lnTo>
                      <a:pt x="248" y="574"/>
                    </a:lnTo>
                    <a:lnTo>
                      <a:pt x="272" y="530"/>
                    </a:lnTo>
                    <a:lnTo>
                      <a:pt x="300" y="486"/>
                    </a:lnTo>
                    <a:lnTo>
                      <a:pt x="330" y="444"/>
                    </a:lnTo>
                    <a:lnTo>
                      <a:pt x="364" y="404"/>
                    </a:lnTo>
                    <a:lnTo>
                      <a:pt x="398" y="366"/>
                    </a:lnTo>
                    <a:lnTo>
                      <a:pt x="434" y="330"/>
                    </a:lnTo>
                    <a:lnTo>
                      <a:pt x="472" y="294"/>
                    </a:lnTo>
                    <a:lnTo>
                      <a:pt x="510" y="262"/>
                    </a:lnTo>
                    <a:lnTo>
                      <a:pt x="548" y="230"/>
                    </a:lnTo>
                    <a:lnTo>
                      <a:pt x="586" y="202"/>
                    </a:lnTo>
                    <a:lnTo>
                      <a:pt x="622" y="174"/>
                    </a:lnTo>
                    <a:lnTo>
                      <a:pt x="622" y="174"/>
                    </a:lnTo>
                    <a:lnTo>
                      <a:pt x="638" y="162"/>
                    </a:lnTo>
                    <a:lnTo>
                      <a:pt x="650" y="148"/>
                    </a:lnTo>
                    <a:lnTo>
                      <a:pt x="660" y="132"/>
                    </a:lnTo>
                    <a:lnTo>
                      <a:pt x="664" y="116"/>
                    </a:lnTo>
                    <a:lnTo>
                      <a:pt x="666" y="98"/>
                    </a:lnTo>
                    <a:lnTo>
                      <a:pt x="664" y="80"/>
                    </a:lnTo>
                    <a:lnTo>
                      <a:pt x="660" y="62"/>
                    </a:lnTo>
                    <a:lnTo>
                      <a:pt x="650" y="44"/>
                    </a:lnTo>
                    <a:lnTo>
                      <a:pt x="650" y="44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75" name="Freeform 145"/>
              <p:cNvSpPr>
                <a:spLocks/>
              </p:cNvSpPr>
              <p:nvPr/>
            </p:nvSpPr>
            <p:spPr bwMode="auto">
              <a:xfrm flipH="1">
                <a:off x="4133615" y="5202936"/>
                <a:ext cx="219755" cy="339794"/>
              </a:xfrm>
              <a:custGeom>
                <a:avLst/>
                <a:gdLst>
                  <a:gd name="T0" fmla="*/ 842 w 1860"/>
                  <a:gd name="T1" fmla="*/ 972 h 2876"/>
                  <a:gd name="T2" fmla="*/ 624 w 1860"/>
                  <a:gd name="T3" fmla="*/ 840 h 2876"/>
                  <a:gd name="T4" fmla="*/ 446 w 1860"/>
                  <a:gd name="T5" fmla="*/ 698 h 2876"/>
                  <a:gd name="T6" fmla="*/ 310 w 1860"/>
                  <a:gd name="T7" fmla="*/ 544 h 2876"/>
                  <a:gd name="T8" fmla="*/ 1302 w 1860"/>
                  <a:gd name="T9" fmla="*/ 466 h 2876"/>
                  <a:gd name="T10" fmla="*/ 1370 w 1860"/>
                  <a:gd name="T11" fmla="*/ 440 h 2876"/>
                  <a:gd name="T12" fmla="*/ 1396 w 1860"/>
                  <a:gd name="T13" fmla="*/ 372 h 2876"/>
                  <a:gd name="T14" fmla="*/ 1380 w 1860"/>
                  <a:gd name="T15" fmla="*/ 318 h 2876"/>
                  <a:gd name="T16" fmla="*/ 1322 w 1860"/>
                  <a:gd name="T17" fmla="*/ 280 h 2876"/>
                  <a:gd name="T18" fmla="*/ 190 w 1860"/>
                  <a:gd name="T19" fmla="*/ 256 h 2876"/>
                  <a:gd name="T20" fmla="*/ 186 w 1860"/>
                  <a:gd name="T21" fmla="*/ 94 h 2876"/>
                  <a:gd name="T22" fmla="*/ 160 w 1860"/>
                  <a:gd name="T23" fmla="*/ 26 h 2876"/>
                  <a:gd name="T24" fmla="*/ 92 w 1860"/>
                  <a:gd name="T25" fmla="*/ 0 h 2876"/>
                  <a:gd name="T26" fmla="*/ 38 w 1860"/>
                  <a:gd name="T27" fmla="*/ 14 h 2876"/>
                  <a:gd name="T28" fmla="*/ 0 w 1860"/>
                  <a:gd name="T29" fmla="*/ 74 h 2876"/>
                  <a:gd name="T30" fmla="*/ 0 w 1860"/>
                  <a:gd name="T31" fmla="*/ 222 h 2876"/>
                  <a:gd name="T32" fmla="*/ 22 w 1860"/>
                  <a:gd name="T33" fmla="*/ 368 h 2876"/>
                  <a:gd name="T34" fmla="*/ 72 w 1860"/>
                  <a:gd name="T35" fmla="*/ 508 h 2876"/>
                  <a:gd name="T36" fmla="*/ 152 w 1860"/>
                  <a:gd name="T37" fmla="*/ 644 h 2876"/>
                  <a:gd name="T38" fmla="*/ 258 w 1860"/>
                  <a:gd name="T39" fmla="*/ 774 h 2876"/>
                  <a:gd name="T40" fmla="*/ 392 w 1860"/>
                  <a:gd name="T41" fmla="*/ 898 h 2876"/>
                  <a:gd name="T42" fmla="*/ 552 w 1860"/>
                  <a:gd name="T43" fmla="*/ 1016 h 2876"/>
                  <a:gd name="T44" fmla="*/ 738 w 1860"/>
                  <a:gd name="T45" fmla="*/ 1124 h 2876"/>
                  <a:gd name="T46" fmla="*/ 1000 w 1860"/>
                  <a:gd name="T47" fmla="*/ 1254 h 2876"/>
                  <a:gd name="T48" fmla="*/ 1196 w 1860"/>
                  <a:gd name="T49" fmla="*/ 1366 h 2876"/>
                  <a:gd name="T50" fmla="*/ 1360 w 1860"/>
                  <a:gd name="T51" fmla="*/ 1484 h 2876"/>
                  <a:gd name="T52" fmla="*/ 1492 w 1860"/>
                  <a:gd name="T53" fmla="*/ 1610 h 2876"/>
                  <a:gd name="T54" fmla="*/ 558 w 1860"/>
                  <a:gd name="T55" fmla="*/ 1676 h 2876"/>
                  <a:gd name="T56" fmla="*/ 490 w 1860"/>
                  <a:gd name="T57" fmla="*/ 1702 h 2876"/>
                  <a:gd name="T58" fmla="*/ 464 w 1860"/>
                  <a:gd name="T59" fmla="*/ 1768 h 2876"/>
                  <a:gd name="T60" fmla="*/ 480 w 1860"/>
                  <a:gd name="T61" fmla="*/ 1822 h 2876"/>
                  <a:gd name="T62" fmla="*/ 538 w 1860"/>
                  <a:gd name="T63" fmla="*/ 1860 h 2876"/>
                  <a:gd name="T64" fmla="*/ 1652 w 1860"/>
                  <a:gd name="T65" fmla="*/ 1910 h 2876"/>
                  <a:gd name="T66" fmla="*/ 1674 w 1860"/>
                  <a:gd name="T67" fmla="*/ 2048 h 2876"/>
                  <a:gd name="T68" fmla="*/ 1668 w 1860"/>
                  <a:gd name="T69" fmla="*/ 2128 h 2876"/>
                  <a:gd name="T70" fmla="*/ 1634 w 1860"/>
                  <a:gd name="T71" fmla="*/ 2254 h 2876"/>
                  <a:gd name="T72" fmla="*/ 1528 w 1860"/>
                  <a:gd name="T73" fmla="*/ 2434 h 2876"/>
                  <a:gd name="T74" fmla="*/ 1384 w 1860"/>
                  <a:gd name="T75" fmla="*/ 2588 h 2876"/>
                  <a:gd name="T76" fmla="*/ 1228 w 1860"/>
                  <a:gd name="T77" fmla="*/ 2708 h 2876"/>
                  <a:gd name="T78" fmla="*/ 1192 w 1860"/>
                  <a:gd name="T79" fmla="*/ 2750 h 2876"/>
                  <a:gd name="T80" fmla="*/ 1192 w 1860"/>
                  <a:gd name="T81" fmla="*/ 2822 h 2876"/>
                  <a:gd name="T82" fmla="*/ 1216 w 1860"/>
                  <a:gd name="T83" fmla="*/ 2856 h 2876"/>
                  <a:gd name="T84" fmla="*/ 1254 w 1860"/>
                  <a:gd name="T85" fmla="*/ 2874 h 2876"/>
                  <a:gd name="T86" fmla="*/ 1302 w 1860"/>
                  <a:gd name="T87" fmla="*/ 2870 h 2876"/>
                  <a:gd name="T88" fmla="*/ 1452 w 1860"/>
                  <a:gd name="T89" fmla="*/ 2768 h 2876"/>
                  <a:gd name="T90" fmla="*/ 1650 w 1860"/>
                  <a:gd name="T91" fmla="*/ 2578 h 2876"/>
                  <a:gd name="T92" fmla="*/ 1784 w 1860"/>
                  <a:gd name="T93" fmla="*/ 2374 h 2876"/>
                  <a:gd name="T94" fmla="*/ 1852 w 1860"/>
                  <a:gd name="T95" fmla="*/ 2158 h 2876"/>
                  <a:gd name="T96" fmla="*/ 1860 w 1860"/>
                  <a:gd name="T97" fmla="*/ 2012 h 2876"/>
                  <a:gd name="T98" fmla="*/ 1838 w 1860"/>
                  <a:gd name="T99" fmla="*/ 1868 h 2876"/>
                  <a:gd name="T100" fmla="*/ 1788 w 1860"/>
                  <a:gd name="T101" fmla="*/ 1726 h 2876"/>
                  <a:gd name="T102" fmla="*/ 1708 w 1860"/>
                  <a:gd name="T103" fmla="*/ 1590 h 2876"/>
                  <a:gd name="T104" fmla="*/ 1602 w 1860"/>
                  <a:gd name="T105" fmla="*/ 1460 h 2876"/>
                  <a:gd name="T106" fmla="*/ 1468 w 1860"/>
                  <a:gd name="T107" fmla="*/ 1336 h 2876"/>
                  <a:gd name="T108" fmla="*/ 1308 w 1860"/>
                  <a:gd name="T109" fmla="*/ 1218 h 2876"/>
                  <a:gd name="T110" fmla="*/ 1122 w 1860"/>
                  <a:gd name="T111" fmla="*/ 1110 h 2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60" h="2876">
                    <a:moveTo>
                      <a:pt x="968" y="1034"/>
                    </a:moveTo>
                    <a:lnTo>
                      <a:pt x="968" y="1034"/>
                    </a:lnTo>
                    <a:lnTo>
                      <a:pt x="904" y="1004"/>
                    </a:lnTo>
                    <a:lnTo>
                      <a:pt x="842" y="972"/>
                    </a:lnTo>
                    <a:lnTo>
                      <a:pt x="784" y="940"/>
                    </a:lnTo>
                    <a:lnTo>
                      <a:pt x="728" y="908"/>
                    </a:lnTo>
                    <a:lnTo>
                      <a:pt x="674" y="874"/>
                    </a:lnTo>
                    <a:lnTo>
                      <a:pt x="624" y="840"/>
                    </a:lnTo>
                    <a:lnTo>
                      <a:pt x="576" y="806"/>
                    </a:lnTo>
                    <a:lnTo>
                      <a:pt x="530" y="770"/>
                    </a:lnTo>
                    <a:lnTo>
                      <a:pt x="486" y="734"/>
                    </a:lnTo>
                    <a:lnTo>
                      <a:pt x="446" y="698"/>
                    </a:lnTo>
                    <a:lnTo>
                      <a:pt x="408" y="660"/>
                    </a:lnTo>
                    <a:lnTo>
                      <a:pt x="372" y="622"/>
                    </a:lnTo>
                    <a:lnTo>
                      <a:pt x="340" y="584"/>
                    </a:lnTo>
                    <a:lnTo>
                      <a:pt x="310" y="544"/>
                    </a:lnTo>
                    <a:lnTo>
                      <a:pt x="284" y="506"/>
                    </a:lnTo>
                    <a:lnTo>
                      <a:pt x="260" y="466"/>
                    </a:lnTo>
                    <a:lnTo>
                      <a:pt x="1302" y="466"/>
                    </a:lnTo>
                    <a:lnTo>
                      <a:pt x="1302" y="466"/>
                    </a:lnTo>
                    <a:lnTo>
                      <a:pt x="1322" y="464"/>
                    </a:lnTo>
                    <a:lnTo>
                      <a:pt x="1340" y="458"/>
                    </a:lnTo>
                    <a:lnTo>
                      <a:pt x="1356" y="450"/>
                    </a:lnTo>
                    <a:lnTo>
                      <a:pt x="1370" y="440"/>
                    </a:lnTo>
                    <a:lnTo>
                      <a:pt x="1380" y="426"/>
                    </a:lnTo>
                    <a:lnTo>
                      <a:pt x="1388" y="410"/>
                    </a:lnTo>
                    <a:lnTo>
                      <a:pt x="1394" y="392"/>
                    </a:lnTo>
                    <a:lnTo>
                      <a:pt x="1396" y="372"/>
                    </a:lnTo>
                    <a:lnTo>
                      <a:pt x="1396" y="372"/>
                    </a:lnTo>
                    <a:lnTo>
                      <a:pt x="1394" y="352"/>
                    </a:lnTo>
                    <a:lnTo>
                      <a:pt x="1388" y="334"/>
                    </a:lnTo>
                    <a:lnTo>
                      <a:pt x="1380" y="318"/>
                    </a:lnTo>
                    <a:lnTo>
                      <a:pt x="1370" y="304"/>
                    </a:lnTo>
                    <a:lnTo>
                      <a:pt x="1356" y="294"/>
                    </a:lnTo>
                    <a:lnTo>
                      <a:pt x="1340" y="286"/>
                    </a:lnTo>
                    <a:lnTo>
                      <a:pt x="1322" y="280"/>
                    </a:lnTo>
                    <a:lnTo>
                      <a:pt x="1302" y="280"/>
                    </a:lnTo>
                    <a:lnTo>
                      <a:pt x="194" y="280"/>
                    </a:lnTo>
                    <a:lnTo>
                      <a:pt x="194" y="280"/>
                    </a:lnTo>
                    <a:lnTo>
                      <a:pt x="190" y="256"/>
                    </a:lnTo>
                    <a:lnTo>
                      <a:pt x="186" y="232"/>
                    </a:lnTo>
                    <a:lnTo>
                      <a:pt x="186" y="186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4" y="74"/>
                    </a:lnTo>
                    <a:lnTo>
                      <a:pt x="178" y="54"/>
                    </a:lnTo>
                    <a:lnTo>
                      <a:pt x="170" y="40"/>
                    </a:lnTo>
                    <a:lnTo>
                      <a:pt x="160" y="26"/>
                    </a:lnTo>
                    <a:lnTo>
                      <a:pt x="146" y="14"/>
                    </a:lnTo>
                    <a:lnTo>
                      <a:pt x="130" y="6"/>
                    </a:lnTo>
                    <a:lnTo>
                      <a:pt x="112" y="2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72" y="2"/>
                    </a:lnTo>
                    <a:lnTo>
                      <a:pt x="54" y="6"/>
                    </a:lnTo>
                    <a:lnTo>
                      <a:pt x="38" y="14"/>
                    </a:lnTo>
                    <a:lnTo>
                      <a:pt x="24" y="26"/>
                    </a:lnTo>
                    <a:lnTo>
                      <a:pt x="14" y="40"/>
                    </a:lnTo>
                    <a:lnTo>
                      <a:pt x="6" y="54"/>
                    </a:lnTo>
                    <a:lnTo>
                      <a:pt x="0" y="74"/>
                    </a:lnTo>
                    <a:lnTo>
                      <a:pt x="0" y="94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222"/>
                    </a:lnTo>
                    <a:lnTo>
                      <a:pt x="2" y="260"/>
                    </a:lnTo>
                    <a:lnTo>
                      <a:pt x="8" y="296"/>
                    </a:lnTo>
                    <a:lnTo>
                      <a:pt x="14" y="332"/>
                    </a:lnTo>
                    <a:lnTo>
                      <a:pt x="22" y="368"/>
                    </a:lnTo>
                    <a:lnTo>
                      <a:pt x="32" y="402"/>
                    </a:lnTo>
                    <a:lnTo>
                      <a:pt x="44" y="438"/>
                    </a:lnTo>
                    <a:lnTo>
                      <a:pt x="58" y="474"/>
                    </a:lnTo>
                    <a:lnTo>
                      <a:pt x="72" y="508"/>
                    </a:lnTo>
                    <a:lnTo>
                      <a:pt x="90" y="542"/>
                    </a:lnTo>
                    <a:lnTo>
                      <a:pt x="110" y="576"/>
                    </a:lnTo>
                    <a:lnTo>
                      <a:pt x="130" y="610"/>
                    </a:lnTo>
                    <a:lnTo>
                      <a:pt x="152" y="644"/>
                    </a:lnTo>
                    <a:lnTo>
                      <a:pt x="176" y="678"/>
                    </a:lnTo>
                    <a:lnTo>
                      <a:pt x="202" y="710"/>
                    </a:lnTo>
                    <a:lnTo>
                      <a:pt x="230" y="742"/>
                    </a:lnTo>
                    <a:lnTo>
                      <a:pt x="258" y="774"/>
                    </a:lnTo>
                    <a:lnTo>
                      <a:pt x="290" y="806"/>
                    </a:lnTo>
                    <a:lnTo>
                      <a:pt x="322" y="838"/>
                    </a:lnTo>
                    <a:lnTo>
                      <a:pt x="356" y="868"/>
                    </a:lnTo>
                    <a:lnTo>
                      <a:pt x="392" y="898"/>
                    </a:lnTo>
                    <a:lnTo>
                      <a:pt x="430" y="928"/>
                    </a:lnTo>
                    <a:lnTo>
                      <a:pt x="468" y="958"/>
                    </a:lnTo>
                    <a:lnTo>
                      <a:pt x="510" y="988"/>
                    </a:lnTo>
                    <a:lnTo>
                      <a:pt x="552" y="1016"/>
                    </a:lnTo>
                    <a:lnTo>
                      <a:pt x="596" y="1044"/>
                    </a:lnTo>
                    <a:lnTo>
                      <a:pt x="642" y="1072"/>
                    </a:lnTo>
                    <a:lnTo>
                      <a:pt x="688" y="1098"/>
                    </a:lnTo>
                    <a:lnTo>
                      <a:pt x="738" y="1124"/>
                    </a:lnTo>
                    <a:lnTo>
                      <a:pt x="788" y="1150"/>
                    </a:lnTo>
                    <a:lnTo>
                      <a:pt x="892" y="1200"/>
                    </a:lnTo>
                    <a:lnTo>
                      <a:pt x="892" y="1200"/>
                    </a:lnTo>
                    <a:lnTo>
                      <a:pt x="1000" y="1254"/>
                    </a:lnTo>
                    <a:lnTo>
                      <a:pt x="1052" y="1282"/>
                    </a:lnTo>
                    <a:lnTo>
                      <a:pt x="1102" y="1310"/>
                    </a:lnTo>
                    <a:lnTo>
                      <a:pt x="1150" y="1338"/>
                    </a:lnTo>
                    <a:lnTo>
                      <a:pt x="1196" y="1366"/>
                    </a:lnTo>
                    <a:lnTo>
                      <a:pt x="1240" y="1394"/>
                    </a:lnTo>
                    <a:lnTo>
                      <a:pt x="1282" y="1424"/>
                    </a:lnTo>
                    <a:lnTo>
                      <a:pt x="1322" y="1454"/>
                    </a:lnTo>
                    <a:lnTo>
                      <a:pt x="1360" y="1484"/>
                    </a:lnTo>
                    <a:lnTo>
                      <a:pt x="1396" y="1516"/>
                    </a:lnTo>
                    <a:lnTo>
                      <a:pt x="1430" y="1546"/>
                    </a:lnTo>
                    <a:lnTo>
                      <a:pt x="1462" y="1578"/>
                    </a:lnTo>
                    <a:lnTo>
                      <a:pt x="1492" y="1610"/>
                    </a:lnTo>
                    <a:lnTo>
                      <a:pt x="1518" y="1642"/>
                    </a:lnTo>
                    <a:lnTo>
                      <a:pt x="1544" y="1676"/>
                    </a:lnTo>
                    <a:lnTo>
                      <a:pt x="558" y="1676"/>
                    </a:lnTo>
                    <a:lnTo>
                      <a:pt x="558" y="1676"/>
                    </a:lnTo>
                    <a:lnTo>
                      <a:pt x="538" y="1678"/>
                    </a:lnTo>
                    <a:lnTo>
                      <a:pt x="520" y="1682"/>
                    </a:lnTo>
                    <a:lnTo>
                      <a:pt x="504" y="1690"/>
                    </a:lnTo>
                    <a:lnTo>
                      <a:pt x="490" y="1702"/>
                    </a:lnTo>
                    <a:lnTo>
                      <a:pt x="480" y="1714"/>
                    </a:lnTo>
                    <a:lnTo>
                      <a:pt x="472" y="1730"/>
                    </a:lnTo>
                    <a:lnTo>
                      <a:pt x="466" y="1748"/>
                    </a:lnTo>
                    <a:lnTo>
                      <a:pt x="464" y="1768"/>
                    </a:lnTo>
                    <a:lnTo>
                      <a:pt x="464" y="1768"/>
                    </a:lnTo>
                    <a:lnTo>
                      <a:pt x="466" y="1788"/>
                    </a:lnTo>
                    <a:lnTo>
                      <a:pt x="472" y="1806"/>
                    </a:lnTo>
                    <a:lnTo>
                      <a:pt x="480" y="1822"/>
                    </a:lnTo>
                    <a:lnTo>
                      <a:pt x="490" y="1836"/>
                    </a:lnTo>
                    <a:lnTo>
                      <a:pt x="504" y="1848"/>
                    </a:lnTo>
                    <a:lnTo>
                      <a:pt x="520" y="1856"/>
                    </a:lnTo>
                    <a:lnTo>
                      <a:pt x="538" y="1860"/>
                    </a:lnTo>
                    <a:lnTo>
                      <a:pt x="558" y="1862"/>
                    </a:lnTo>
                    <a:lnTo>
                      <a:pt x="1638" y="1862"/>
                    </a:lnTo>
                    <a:lnTo>
                      <a:pt x="1638" y="1862"/>
                    </a:lnTo>
                    <a:lnTo>
                      <a:pt x="1652" y="1910"/>
                    </a:lnTo>
                    <a:lnTo>
                      <a:pt x="1664" y="1954"/>
                    </a:lnTo>
                    <a:lnTo>
                      <a:pt x="1672" y="2000"/>
                    </a:lnTo>
                    <a:lnTo>
                      <a:pt x="1674" y="2024"/>
                    </a:lnTo>
                    <a:lnTo>
                      <a:pt x="1674" y="2048"/>
                    </a:lnTo>
                    <a:lnTo>
                      <a:pt x="1674" y="2048"/>
                    </a:lnTo>
                    <a:lnTo>
                      <a:pt x="1674" y="2074"/>
                    </a:lnTo>
                    <a:lnTo>
                      <a:pt x="1672" y="2102"/>
                    </a:lnTo>
                    <a:lnTo>
                      <a:pt x="1668" y="2128"/>
                    </a:lnTo>
                    <a:lnTo>
                      <a:pt x="1664" y="2154"/>
                    </a:lnTo>
                    <a:lnTo>
                      <a:pt x="1658" y="2180"/>
                    </a:lnTo>
                    <a:lnTo>
                      <a:pt x="1652" y="2204"/>
                    </a:lnTo>
                    <a:lnTo>
                      <a:pt x="1634" y="2254"/>
                    </a:lnTo>
                    <a:lnTo>
                      <a:pt x="1612" y="2302"/>
                    </a:lnTo>
                    <a:lnTo>
                      <a:pt x="1588" y="2348"/>
                    </a:lnTo>
                    <a:lnTo>
                      <a:pt x="1560" y="2392"/>
                    </a:lnTo>
                    <a:lnTo>
                      <a:pt x="1528" y="2434"/>
                    </a:lnTo>
                    <a:lnTo>
                      <a:pt x="1494" y="2476"/>
                    </a:lnTo>
                    <a:lnTo>
                      <a:pt x="1460" y="2514"/>
                    </a:lnTo>
                    <a:lnTo>
                      <a:pt x="1422" y="2552"/>
                    </a:lnTo>
                    <a:lnTo>
                      <a:pt x="1384" y="2588"/>
                    </a:lnTo>
                    <a:lnTo>
                      <a:pt x="1346" y="2620"/>
                    </a:lnTo>
                    <a:lnTo>
                      <a:pt x="1306" y="2652"/>
                    </a:lnTo>
                    <a:lnTo>
                      <a:pt x="1266" y="2682"/>
                    </a:lnTo>
                    <a:lnTo>
                      <a:pt x="1228" y="2708"/>
                    </a:lnTo>
                    <a:lnTo>
                      <a:pt x="1228" y="2708"/>
                    </a:lnTo>
                    <a:lnTo>
                      <a:pt x="1212" y="2720"/>
                    </a:lnTo>
                    <a:lnTo>
                      <a:pt x="1200" y="2734"/>
                    </a:lnTo>
                    <a:lnTo>
                      <a:pt x="1192" y="2750"/>
                    </a:lnTo>
                    <a:lnTo>
                      <a:pt x="1186" y="2768"/>
                    </a:lnTo>
                    <a:lnTo>
                      <a:pt x="1184" y="2784"/>
                    </a:lnTo>
                    <a:lnTo>
                      <a:pt x="1186" y="2804"/>
                    </a:lnTo>
                    <a:lnTo>
                      <a:pt x="1192" y="2822"/>
                    </a:lnTo>
                    <a:lnTo>
                      <a:pt x="1200" y="2840"/>
                    </a:lnTo>
                    <a:lnTo>
                      <a:pt x="1200" y="2840"/>
                    </a:lnTo>
                    <a:lnTo>
                      <a:pt x="1208" y="2848"/>
                    </a:lnTo>
                    <a:lnTo>
                      <a:pt x="1216" y="2856"/>
                    </a:lnTo>
                    <a:lnTo>
                      <a:pt x="1224" y="2864"/>
                    </a:lnTo>
                    <a:lnTo>
                      <a:pt x="1234" y="2868"/>
                    </a:lnTo>
                    <a:lnTo>
                      <a:pt x="1244" y="2872"/>
                    </a:lnTo>
                    <a:lnTo>
                      <a:pt x="1254" y="2874"/>
                    </a:lnTo>
                    <a:lnTo>
                      <a:pt x="1274" y="2876"/>
                    </a:lnTo>
                    <a:lnTo>
                      <a:pt x="1274" y="2876"/>
                    </a:lnTo>
                    <a:lnTo>
                      <a:pt x="1288" y="2874"/>
                    </a:lnTo>
                    <a:lnTo>
                      <a:pt x="1302" y="2870"/>
                    </a:lnTo>
                    <a:lnTo>
                      <a:pt x="1330" y="2858"/>
                    </a:lnTo>
                    <a:lnTo>
                      <a:pt x="1330" y="2858"/>
                    </a:lnTo>
                    <a:lnTo>
                      <a:pt x="1394" y="2814"/>
                    </a:lnTo>
                    <a:lnTo>
                      <a:pt x="1452" y="2768"/>
                    </a:lnTo>
                    <a:lnTo>
                      <a:pt x="1508" y="2722"/>
                    </a:lnTo>
                    <a:lnTo>
                      <a:pt x="1558" y="2676"/>
                    </a:lnTo>
                    <a:lnTo>
                      <a:pt x="1606" y="2626"/>
                    </a:lnTo>
                    <a:lnTo>
                      <a:pt x="1650" y="2578"/>
                    </a:lnTo>
                    <a:lnTo>
                      <a:pt x="1690" y="2528"/>
                    </a:lnTo>
                    <a:lnTo>
                      <a:pt x="1724" y="2478"/>
                    </a:lnTo>
                    <a:lnTo>
                      <a:pt x="1756" y="2426"/>
                    </a:lnTo>
                    <a:lnTo>
                      <a:pt x="1784" y="2374"/>
                    </a:lnTo>
                    <a:lnTo>
                      <a:pt x="1808" y="2320"/>
                    </a:lnTo>
                    <a:lnTo>
                      <a:pt x="1826" y="2268"/>
                    </a:lnTo>
                    <a:lnTo>
                      <a:pt x="1842" y="2214"/>
                    </a:lnTo>
                    <a:lnTo>
                      <a:pt x="1852" y="2158"/>
                    </a:lnTo>
                    <a:lnTo>
                      <a:pt x="1858" y="2104"/>
                    </a:lnTo>
                    <a:lnTo>
                      <a:pt x="1860" y="2048"/>
                    </a:lnTo>
                    <a:lnTo>
                      <a:pt x="1860" y="2048"/>
                    </a:lnTo>
                    <a:lnTo>
                      <a:pt x="1860" y="2012"/>
                    </a:lnTo>
                    <a:lnTo>
                      <a:pt x="1858" y="1976"/>
                    </a:lnTo>
                    <a:lnTo>
                      <a:pt x="1852" y="1938"/>
                    </a:lnTo>
                    <a:lnTo>
                      <a:pt x="1846" y="1902"/>
                    </a:lnTo>
                    <a:lnTo>
                      <a:pt x="1838" y="1868"/>
                    </a:lnTo>
                    <a:lnTo>
                      <a:pt x="1828" y="1832"/>
                    </a:lnTo>
                    <a:lnTo>
                      <a:pt x="1816" y="1796"/>
                    </a:lnTo>
                    <a:lnTo>
                      <a:pt x="1802" y="1762"/>
                    </a:lnTo>
                    <a:lnTo>
                      <a:pt x="1788" y="1726"/>
                    </a:lnTo>
                    <a:lnTo>
                      <a:pt x="1770" y="1692"/>
                    </a:lnTo>
                    <a:lnTo>
                      <a:pt x="1750" y="1658"/>
                    </a:lnTo>
                    <a:lnTo>
                      <a:pt x="1730" y="1624"/>
                    </a:lnTo>
                    <a:lnTo>
                      <a:pt x="1708" y="1590"/>
                    </a:lnTo>
                    <a:lnTo>
                      <a:pt x="1684" y="1558"/>
                    </a:lnTo>
                    <a:lnTo>
                      <a:pt x="1658" y="1524"/>
                    </a:lnTo>
                    <a:lnTo>
                      <a:pt x="1630" y="1492"/>
                    </a:lnTo>
                    <a:lnTo>
                      <a:pt x="1602" y="1460"/>
                    </a:lnTo>
                    <a:lnTo>
                      <a:pt x="1570" y="1428"/>
                    </a:lnTo>
                    <a:lnTo>
                      <a:pt x="1538" y="1396"/>
                    </a:lnTo>
                    <a:lnTo>
                      <a:pt x="1504" y="1366"/>
                    </a:lnTo>
                    <a:lnTo>
                      <a:pt x="1468" y="1336"/>
                    </a:lnTo>
                    <a:lnTo>
                      <a:pt x="1430" y="1306"/>
                    </a:lnTo>
                    <a:lnTo>
                      <a:pt x="1392" y="1276"/>
                    </a:lnTo>
                    <a:lnTo>
                      <a:pt x="1350" y="1246"/>
                    </a:lnTo>
                    <a:lnTo>
                      <a:pt x="1308" y="1218"/>
                    </a:lnTo>
                    <a:lnTo>
                      <a:pt x="1264" y="1190"/>
                    </a:lnTo>
                    <a:lnTo>
                      <a:pt x="1218" y="1162"/>
                    </a:lnTo>
                    <a:lnTo>
                      <a:pt x="1172" y="1136"/>
                    </a:lnTo>
                    <a:lnTo>
                      <a:pt x="1122" y="1110"/>
                    </a:lnTo>
                    <a:lnTo>
                      <a:pt x="1072" y="1084"/>
                    </a:lnTo>
                    <a:lnTo>
                      <a:pt x="968" y="1034"/>
                    </a:lnTo>
                    <a:lnTo>
                      <a:pt x="968" y="1034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76" name="Freeform 146"/>
              <p:cNvSpPr>
                <a:spLocks/>
              </p:cNvSpPr>
              <p:nvPr/>
            </p:nvSpPr>
            <p:spPr bwMode="auto">
              <a:xfrm flipH="1">
                <a:off x="4133615" y="5202936"/>
                <a:ext cx="79868" cy="119802"/>
              </a:xfrm>
              <a:custGeom>
                <a:avLst/>
                <a:gdLst>
                  <a:gd name="T0" fmla="*/ 584 w 676"/>
                  <a:gd name="T1" fmla="*/ 0 h 1014"/>
                  <a:gd name="T2" fmla="*/ 546 w 676"/>
                  <a:gd name="T3" fmla="*/ 6 h 1014"/>
                  <a:gd name="T4" fmla="*/ 516 w 676"/>
                  <a:gd name="T5" fmla="*/ 26 h 1014"/>
                  <a:gd name="T6" fmla="*/ 498 w 676"/>
                  <a:gd name="T7" fmla="*/ 54 h 1014"/>
                  <a:gd name="T8" fmla="*/ 490 w 676"/>
                  <a:gd name="T9" fmla="*/ 94 h 1014"/>
                  <a:gd name="T10" fmla="*/ 490 w 676"/>
                  <a:gd name="T11" fmla="*/ 186 h 1014"/>
                  <a:gd name="T12" fmla="*/ 488 w 676"/>
                  <a:gd name="T13" fmla="*/ 240 h 1014"/>
                  <a:gd name="T14" fmla="*/ 480 w 676"/>
                  <a:gd name="T15" fmla="*/ 292 h 1014"/>
                  <a:gd name="T16" fmla="*/ 468 w 676"/>
                  <a:gd name="T17" fmla="*/ 342 h 1014"/>
                  <a:gd name="T18" fmla="*/ 428 w 676"/>
                  <a:gd name="T19" fmla="*/ 440 h 1014"/>
                  <a:gd name="T20" fmla="*/ 376 w 676"/>
                  <a:gd name="T21" fmla="*/ 530 h 1014"/>
                  <a:gd name="T22" fmla="*/ 310 w 676"/>
                  <a:gd name="T23" fmla="*/ 614 h 1014"/>
                  <a:gd name="T24" fmla="*/ 238 w 676"/>
                  <a:gd name="T25" fmla="*/ 690 h 1014"/>
                  <a:gd name="T26" fmla="*/ 162 w 676"/>
                  <a:gd name="T27" fmla="*/ 760 h 1014"/>
                  <a:gd name="T28" fmla="*/ 82 w 676"/>
                  <a:gd name="T29" fmla="*/ 820 h 1014"/>
                  <a:gd name="T30" fmla="*/ 44 w 676"/>
                  <a:gd name="T31" fmla="*/ 848 h 1014"/>
                  <a:gd name="T32" fmla="*/ 16 w 676"/>
                  <a:gd name="T33" fmla="*/ 872 h 1014"/>
                  <a:gd name="T34" fmla="*/ 2 w 676"/>
                  <a:gd name="T35" fmla="*/ 906 h 1014"/>
                  <a:gd name="T36" fmla="*/ 2 w 676"/>
                  <a:gd name="T37" fmla="*/ 942 h 1014"/>
                  <a:gd name="T38" fmla="*/ 16 w 676"/>
                  <a:gd name="T39" fmla="*/ 978 h 1014"/>
                  <a:gd name="T40" fmla="*/ 24 w 676"/>
                  <a:gd name="T41" fmla="*/ 988 h 1014"/>
                  <a:gd name="T42" fmla="*/ 40 w 676"/>
                  <a:gd name="T43" fmla="*/ 1002 h 1014"/>
                  <a:gd name="T44" fmla="*/ 60 w 676"/>
                  <a:gd name="T45" fmla="*/ 1010 h 1014"/>
                  <a:gd name="T46" fmla="*/ 90 w 676"/>
                  <a:gd name="T47" fmla="*/ 1014 h 1014"/>
                  <a:gd name="T48" fmla="*/ 104 w 676"/>
                  <a:gd name="T49" fmla="*/ 1014 h 1014"/>
                  <a:gd name="T50" fmla="*/ 146 w 676"/>
                  <a:gd name="T51" fmla="*/ 996 h 1014"/>
                  <a:gd name="T52" fmla="*/ 210 w 676"/>
                  <a:gd name="T53" fmla="*/ 952 h 1014"/>
                  <a:gd name="T54" fmla="*/ 324 w 676"/>
                  <a:gd name="T55" fmla="*/ 860 h 1014"/>
                  <a:gd name="T56" fmla="*/ 422 w 676"/>
                  <a:gd name="T57" fmla="*/ 766 h 1014"/>
                  <a:gd name="T58" fmla="*/ 506 w 676"/>
                  <a:gd name="T59" fmla="*/ 666 h 1014"/>
                  <a:gd name="T60" fmla="*/ 572 w 676"/>
                  <a:gd name="T61" fmla="*/ 564 h 1014"/>
                  <a:gd name="T62" fmla="*/ 624 w 676"/>
                  <a:gd name="T63" fmla="*/ 460 h 1014"/>
                  <a:gd name="T64" fmla="*/ 658 w 676"/>
                  <a:gd name="T65" fmla="*/ 352 h 1014"/>
                  <a:gd name="T66" fmla="*/ 674 w 676"/>
                  <a:gd name="T67" fmla="*/ 242 h 1014"/>
                  <a:gd name="T68" fmla="*/ 676 w 676"/>
                  <a:gd name="T69" fmla="*/ 94 h 1014"/>
                  <a:gd name="T70" fmla="*/ 676 w 676"/>
                  <a:gd name="T71" fmla="*/ 74 h 1014"/>
                  <a:gd name="T72" fmla="*/ 662 w 676"/>
                  <a:gd name="T73" fmla="*/ 40 h 1014"/>
                  <a:gd name="T74" fmla="*/ 638 w 676"/>
                  <a:gd name="T75" fmla="*/ 14 h 1014"/>
                  <a:gd name="T76" fmla="*/ 604 w 676"/>
                  <a:gd name="T77" fmla="*/ 2 h 1014"/>
                  <a:gd name="T78" fmla="*/ 584 w 676"/>
                  <a:gd name="T79" fmla="*/ 0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76" h="1014">
                    <a:moveTo>
                      <a:pt x="584" y="0"/>
                    </a:moveTo>
                    <a:lnTo>
                      <a:pt x="584" y="0"/>
                    </a:lnTo>
                    <a:lnTo>
                      <a:pt x="564" y="2"/>
                    </a:lnTo>
                    <a:lnTo>
                      <a:pt x="546" y="6"/>
                    </a:lnTo>
                    <a:lnTo>
                      <a:pt x="530" y="14"/>
                    </a:lnTo>
                    <a:lnTo>
                      <a:pt x="516" y="26"/>
                    </a:lnTo>
                    <a:lnTo>
                      <a:pt x="506" y="40"/>
                    </a:lnTo>
                    <a:lnTo>
                      <a:pt x="498" y="54"/>
                    </a:lnTo>
                    <a:lnTo>
                      <a:pt x="492" y="74"/>
                    </a:lnTo>
                    <a:lnTo>
                      <a:pt x="490" y="94"/>
                    </a:lnTo>
                    <a:lnTo>
                      <a:pt x="490" y="186"/>
                    </a:lnTo>
                    <a:lnTo>
                      <a:pt x="490" y="186"/>
                    </a:lnTo>
                    <a:lnTo>
                      <a:pt x="490" y="214"/>
                    </a:lnTo>
                    <a:lnTo>
                      <a:pt x="488" y="240"/>
                    </a:lnTo>
                    <a:lnTo>
                      <a:pt x="484" y="266"/>
                    </a:lnTo>
                    <a:lnTo>
                      <a:pt x="480" y="292"/>
                    </a:lnTo>
                    <a:lnTo>
                      <a:pt x="474" y="318"/>
                    </a:lnTo>
                    <a:lnTo>
                      <a:pt x="468" y="342"/>
                    </a:lnTo>
                    <a:lnTo>
                      <a:pt x="450" y="392"/>
                    </a:lnTo>
                    <a:lnTo>
                      <a:pt x="428" y="440"/>
                    </a:lnTo>
                    <a:lnTo>
                      <a:pt x="404" y="486"/>
                    </a:lnTo>
                    <a:lnTo>
                      <a:pt x="376" y="530"/>
                    </a:lnTo>
                    <a:lnTo>
                      <a:pt x="344" y="572"/>
                    </a:lnTo>
                    <a:lnTo>
                      <a:pt x="310" y="614"/>
                    </a:lnTo>
                    <a:lnTo>
                      <a:pt x="276" y="652"/>
                    </a:lnTo>
                    <a:lnTo>
                      <a:pt x="238" y="690"/>
                    </a:lnTo>
                    <a:lnTo>
                      <a:pt x="200" y="726"/>
                    </a:lnTo>
                    <a:lnTo>
                      <a:pt x="162" y="760"/>
                    </a:lnTo>
                    <a:lnTo>
                      <a:pt x="122" y="790"/>
                    </a:lnTo>
                    <a:lnTo>
                      <a:pt x="82" y="820"/>
                    </a:lnTo>
                    <a:lnTo>
                      <a:pt x="44" y="848"/>
                    </a:lnTo>
                    <a:lnTo>
                      <a:pt x="44" y="848"/>
                    </a:lnTo>
                    <a:lnTo>
                      <a:pt x="28" y="858"/>
                    </a:lnTo>
                    <a:lnTo>
                      <a:pt x="16" y="872"/>
                    </a:lnTo>
                    <a:lnTo>
                      <a:pt x="8" y="888"/>
                    </a:lnTo>
                    <a:lnTo>
                      <a:pt x="2" y="906"/>
                    </a:lnTo>
                    <a:lnTo>
                      <a:pt x="0" y="924"/>
                    </a:lnTo>
                    <a:lnTo>
                      <a:pt x="2" y="942"/>
                    </a:lnTo>
                    <a:lnTo>
                      <a:pt x="8" y="960"/>
                    </a:lnTo>
                    <a:lnTo>
                      <a:pt x="16" y="978"/>
                    </a:lnTo>
                    <a:lnTo>
                      <a:pt x="16" y="978"/>
                    </a:lnTo>
                    <a:lnTo>
                      <a:pt x="24" y="988"/>
                    </a:lnTo>
                    <a:lnTo>
                      <a:pt x="32" y="996"/>
                    </a:lnTo>
                    <a:lnTo>
                      <a:pt x="40" y="1002"/>
                    </a:lnTo>
                    <a:lnTo>
                      <a:pt x="50" y="1006"/>
                    </a:lnTo>
                    <a:lnTo>
                      <a:pt x="60" y="1010"/>
                    </a:lnTo>
                    <a:lnTo>
                      <a:pt x="70" y="1012"/>
                    </a:lnTo>
                    <a:lnTo>
                      <a:pt x="90" y="1014"/>
                    </a:lnTo>
                    <a:lnTo>
                      <a:pt x="90" y="1014"/>
                    </a:lnTo>
                    <a:lnTo>
                      <a:pt x="104" y="1014"/>
                    </a:lnTo>
                    <a:lnTo>
                      <a:pt x="118" y="1008"/>
                    </a:lnTo>
                    <a:lnTo>
                      <a:pt x="146" y="996"/>
                    </a:lnTo>
                    <a:lnTo>
                      <a:pt x="146" y="996"/>
                    </a:lnTo>
                    <a:lnTo>
                      <a:pt x="210" y="952"/>
                    </a:lnTo>
                    <a:lnTo>
                      <a:pt x="268" y="906"/>
                    </a:lnTo>
                    <a:lnTo>
                      <a:pt x="324" y="860"/>
                    </a:lnTo>
                    <a:lnTo>
                      <a:pt x="374" y="814"/>
                    </a:lnTo>
                    <a:lnTo>
                      <a:pt x="422" y="766"/>
                    </a:lnTo>
                    <a:lnTo>
                      <a:pt x="466" y="716"/>
                    </a:lnTo>
                    <a:lnTo>
                      <a:pt x="506" y="666"/>
                    </a:lnTo>
                    <a:lnTo>
                      <a:pt x="540" y="616"/>
                    </a:lnTo>
                    <a:lnTo>
                      <a:pt x="572" y="564"/>
                    </a:lnTo>
                    <a:lnTo>
                      <a:pt x="600" y="512"/>
                    </a:lnTo>
                    <a:lnTo>
                      <a:pt x="624" y="460"/>
                    </a:lnTo>
                    <a:lnTo>
                      <a:pt x="642" y="406"/>
                    </a:lnTo>
                    <a:lnTo>
                      <a:pt x="658" y="352"/>
                    </a:lnTo>
                    <a:lnTo>
                      <a:pt x="668" y="296"/>
                    </a:lnTo>
                    <a:lnTo>
                      <a:pt x="674" y="242"/>
                    </a:lnTo>
                    <a:lnTo>
                      <a:pt x="676" y="186"/>
                    </a:lnTo>
                    <a:lnTo>
                      <a:pt x="676" y="94"/>
                    </a:lnTo>
                    <a:lnTo>
                      <a:pt x="676" y="94"/>
                    </a:lnTo>
                    <a:lnTo>
                      <a:pt x="676" y="74"/>
                    </a:lnTo>
                    <a:lnTo>
                      <a:pt x="670" y="54"/>
                    </a:lnTo>
                    <a:lnTo>
                      <a:pt x="662" y="40"/>
                    </a:lnTo>
                    <a:lnTo>
                      <a:pt x="652" y="26"/>
                    </a:lnTo>
                    <a:lnTo>
                      <a:pt x="638" y="14"/>
                    </a:lnTo>
                    <a:lnTo>
                      <a:pt x="622" y="6"/>
                    </a:lnTo>
                    <a:lnTo>
                      <a:pt x="604" y="2"/>
                    </a:lnTo>
                    <a:lnTo>
                      <a:pt x="584" y="0"/>
                    </a:lnTo>
                    <a:lnTo>
                      <a:pt x="584" y="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217" name="Group 216"/>
          <p:cNvGrpSpPr/>
          <p:nvPr/>
        </p:nvGrpSpPr>
        <p:grpSpPr>
          <a:xfrm>
            <a:off x="3498931" y="2574136"/>
            <a:ext cx="1080000" cy="1004877"/>
            <a:chOff x="3480458" y="2238664"/>
            <a:chExt cx="1080000" cy="1004877"/>
          </a:xfrm>
        </p:grpSpPr>
        <p:sp>
          <p:nvSpPr>
            <p:cNvPr id="45" name="TextBox 44"/>
            <p:cNvSpPr txBox="1"/>
            <p:nvPr/>
          </p:nvSpPr>
          <p:spPr>
            <a:xfrm>
              <a:off x="3480458" y="2985778"/>
              <a:ext cx="1080000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Virtual reality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802289" y="2238664"/>
              <a:ext cx="464911" cy="719138"/>
              <a:chOff x="3243263" y="528638"/>
              <a:chExt cx="4203700" cy="6502400"/>
            </a:xfrm>
            <a:solidFill>
              <a:srgbClr val="646464"/>
            </a:solidFill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3592513" y="2293938"/>
                <a:ext cx="3505200" cy="717550"/>
              </a:xfrm>
              <a:custGeom>
                <a:avLst/>
                <a:gdLst>
                  <a:gd name="T0" fmla="*/ 226 w 2208"/>
                  <a:gd name="T1" fmla="*/ 0 h 452"/>
                  <a:gd name="T2" fmla="*/ 160 w 2208"/>
                  <a:gd name="T3" fmla="*/ 10 h 452"/>
                  <a:gd name="T4" fmla="*/ 100 w 2208"/>
                  <a:gd name="T5" fmla="*/ 40 h 452"/>
                  <a:gd name="T6" fmla="*/ 52 w 2208"/>
                  <a:gd name="T7" fmla="*/ 82 h 452"/>
                  <a:gd name="T8" fmla="*/ 18 w 2208"/>
                  <a:gd name="T9" fmla="*/ 138 h 452"/>
                  <a:gd name="T10" fmla="*/ 2 w 2208"/>
                  <a:gd name="T11" fmla="*/ 204 h 452"/>
                  <a:gd name="T12" fmla="*/ 2 w 2208"/>
                  <a:gd name="T13" fmla="*/ 250 h 452"/>
                  <a:gd name="T14" fmla="*/ 18 w 2208"/>
                  <a:gd name="T15" fmla="*/ 314 h 452"/>
                  <a:gd name="T16" fmla="*/ 52 w 2208"/>
                  <a:gd name="T17" fmla="*/ 370 h 452"/>
                  <a:gd name="T18" fmla="*/ 100 w 2208"/>
                  <a:gd name="T19" fmla="*/ 414 h 452"/>
                  <a:gd name="T20" fmla="*/ 160 w 2208"/>
                  <a:gd name="T21" fmla="*/ 442 h 452"/>
                  <a:gd name="T22" fmla="*/ 226 w 2208"/>
                  <a:gd name="T23" fmla="*/ 452 h 452"/>
                  <a:gd name="T24" fmla="*/ 1536 w 2208"/>
                  <a:gd name="T25" fmla="*/ 452 h 452"/>
                  <a:gd name="T26" fmla="*/ 1570 w 2208"/>
                  <a:gd name="T27" fmla="*/ 434 h 452"/>
                  <a:gd name="T28" fmla="*/ 1588 w 2208"/>
                  <a:gd name="T29" fmla="*/ 400 h 452"/>
                  <a:gd name="T30" fmla="*/ 1588 w 2208"/>
                  <a:gd name="T31" fmla="*/ 374 h 452"/>
                  <a:gd name="T32" fmla="*/ 1570 w 2208"/>
                  <a:gd name="T33" fmla="*/ 340 h 452"/>
                  <a:gd name="T34" fmla="*/ 1536 w 2208"/>
                  <a:gd name="T35" fmla="*/ 322 h 452"/>
                  <a:gd name="T36" fmla="*/ 226 w 2208"/>
                  <a:gd name="T37" fmla="*/ 322 h 452"/>
                  <a:gd name="T38" fmla="*/ 174 w 2208"/>
                  <a:gd name="T39" fmla="*/ 304 h 452"/>
                  <a:gd name="T40" fmla="*/ 140 w 2208"/>
                  <a:gd name="T41" fmla="*/ 264 h 452"/>
                  <a:gd name="T42" fmla="*/ 132 w 2208"/>
                  <a:gd name="T43" fmla="*/ 226 h 452"/>
                  <a:gd name="T44" fmla="*/ 148 w 2208"/>
                  <a:gd name="T45" fmla="*/ 174 h 452"/>
                  <a:gd name="T46" fmla="*/ 190 w 2208"/>
                  <a:gd name="T47" fmla="*/ 140 h 452"/>
                  <a:gd name="T48" fmla="*/ 1982 w 2208"/>
                  <a:gd name="T49" fmla="*/ 132 h 452"/>
                  <a:gd name="T50" fmla="*/ 2018 w 2208"/>
                  <a:gd name="T51" fmla="*/ 140 h 452"/>
                  <a:gd name="T52" fmla="*/ 2060 w 2208"/>
                  <a:gd name="T53" fmla="*/ 174 h 452"/>
                  <a:gd name="T54" fmla="*/ 2076 w 2208"/>
                  <a:gd name="T55" fmla="*/ 226 h 452"/>
                  <a:gd name="T56" fmla="*/ 2068 w 2208"/>
                  <a:gd name="T57" fmla="*/ 264 h 452"/>
                  <a:gd name="T58" fmla="*/ 2034 w 2208"/>
                  <a:gd name="T59" fmla="*/ 304 h 452"/>
                  <a:gd name="T60" fmla="*/ 1982 w 2208"/>
                  <a:gd name="T61" fmla="*/ 322 h 452"/>
                  <a:gd name="T62" fmla="*/ 1766 w 2208"/>
                  <a:gd name="T63" fmla="*/ 322 h 452"/>
                  <a:gd name="T64" fmla="*/ 1734 w 2208"/>
                  <a:gd name="T65" fmla="*/ 340 h 452"/>
                  <a:gd name="T66" fmla="*/ 1716 w 2208"/>
                  <a:gd name="T67" fmla="*/ 374 h 452"/>
                  <a:gd name="T68" fmla="*/ 1716 w 2208"/>
                  <a:gd name="T69" fmla="*/ 400 h 452"/>
                  <a:gd name="T70" fmla="*/ 1734 w 2208"/>
                  <a:gd name="T71" fmla="*/ 434 h 452"/>
                  <a:gd name="T72" fmla="*/ 1766 w 2208"/>
                  <a:gd name="T73" fmla="*/ 452 h 452"/>
                  <a:gd name="T74" fmla="*/ 1982 w 2208"/>
                  <a:gd name="T75" fmla="*/ 452 h 452"/>
                  <a:gd name="T76" fmla="*/ 2048 w 2208"/>
                  <a:gd name="T77" fmla="*/ 442 h 452"/>
                  <a:gd name="T78" fmla="*/ 2108 w 2208"/>
                  <a:gd name="T79" fmla="*/ 414 h 452"/>
                  <a:gd name="T80" fmla="*/ 2156 w 2208"/>
                  <a:gd name="T81" fmla="*/ 370 h 452"/>
                  <a:gd name="T82" fmla="*/ 2190 w 2208"/>
                  <a:gd name="T83" fmla="*/ 314 h 452"/>
                  <a:gd name="T84" fmla="*/ 2206 w 2208"/>
                  <a:gd name="T85" fmla="*/ 250 h 452"/>
                  <a:gd name="T86" fmla="*/ 2206 w 2208"/>
                  <a:gd name="T87" fmla="*/ 204 h 452"/>
                  <a:gd name="T88" fmla="*/ 2190 w 2208"/>
                  <a:gd name="T89" fmla="*/ 138 h 452"/>
                  <a:gd name="T90" fmla="*/ 2156 w 2208"/>
                  <a:gd name="T91" fmla="*/ 82 h 452"/>
                  <a:gd name="T92" fmla="*/ 2108 w 2208"/>
                  <a:gd name="T93" fmla="*/ 40 h 452"/>
                  <a:gd name="T94" fmla="*/ 2048 w 2208"/>
                  <a:gd name="T95" fmla="*/ 10 h 452"/>
                  <a:gd name="T96" fmla="*/ 1982 w 2208"/>
                  <a:gd name="T97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08" h="452">
                    <a:moveTo>
                      <a:pt x="1982" y="0"/>
                    </a:moveTo>
                    <a:lnTo>
                      <a:pt x="226" y="0"/>
                    </a:lnTo>
                    <a:lnTo>
                      <a:pt x="226" y="0"/>
                    </a:lnTo>
                    <a:lnTo>
                      <a:pt x="204" y="2"/>
                    </a:lnTo>
                    <a:lnTo>
                      <a:pt x="180" y="6"/>
                    </a:lnTo>
                    <a:lnTo>
                      <a:pt x="160" y="10"/>
                    </a:lnTo>
                    <a:lnTo>
                      <a:pt x="138" y="18"/>
                    </a:lnTo>
                    <a:lnTo>
                      <a:pt x="118" y="28"/>
                    </a:lnTo>
                    <a:lnTo>
                      <a:pt x="100" y="40"/>
                    </a:lnTo>
                    <a:lnTo>
                      <a:pt x="82" y="52"/>
                    </a:lnTo>
                    <a:lnTo>
                      <a:pt x="66" y="66"/>
                    </a:lnTo>
                    <a:lnTo>
                      <a:pt x="52" y="82"/>
                    </a:lnTo>
                    <a:lnTo>
                      <a:pt x="38" y="100"/>
                    </a:lnTo>
                    <a:lnTo>
                      <a:pt x="28" y="118"/>
                    </a:lnTo>
                    <a:lnTo>
                      <a:pt x="18" y="138"/>
                    </a:lnTo>
                    <a:lnTo>
                      <a:pt x="10" y="160"/>
                    </a:lnTo>
                    <a:lnTo>
                      <a:pt x="4" y="182"/>
                    </a:lnTo>
                    <a:lnTo>
                      <a:pt x="2" y="204"/>
                    </a:lnTo>
                    <a:lnTo>
                      <a:pt x="0" y="226"/>
                    </a:lnTo>
                    <a:lnTo>
                      <a:pt x="0" y="226"/>
                    </a:lnTo>
                    <a:lnTo>
                      <a:pt x="2" y="250"/>
                    </a:lnTo>
                    <a:lnTo>
                      <a:pt x="4" y="272"/>
                    </a:lnTo>
                    <a:lnTo>
                      <a:pt x="10" y="294"/>
                    </a:lnTo>
                    <a:lnTo>
                      <a:pt x="18" y="314"/>
                    </a:lnTo>
                    <a:lnTo>
                      <a:pt x="28" y="334"/>
                    </a:lnTo>
                    <a:lnTo>
                      <a:pt x="38" y="352"/>
                    </a:lnTo>
                    <a:lnTo>
                      <a:pt x="52" y="370"/>
                    </a:lnTo>
                    <a:lnTo>
                      <a:pt x="66" y="386"/>
                    </a:lnTo>
                    <a:lnTo>
                      <a:pt x="82" y="402"/>
                    </a:lnTo>
                    <a:lnTo>
                      <a:pt x="100" y="414"/>
                    </a:lnTo>
                    <a:lnTo>
                      <a:pt x="118" y="426"/>
                    </a:lnTo>
                    <a:lnTo>
                      <a:pt x="138" y="434"/>
                    </a:lnTo>
                    <a:lnTo>
                      <a:pt x="160" y="442"/>
                    </a:lnTo>
                    <a:lnTo>
                      <a:pt x="180" y="448"/>
                    </a:lnTo>
                    <a:lnTo>
                      <a:pt x="204" y="452"/>
                    </a:lnTo>
                    <a:lnTo>
                      <a:pt x="226" y="452"/>
                    </a:lnTo>
                    <a:lnTo>
                      <a:pt x="1522" y="452"/>
                    </a:lnTo>
                    <a:lnTo>
                      <a:pt x="1522" y="452"/>
                    </a:lnTo>
                    <a:lnTo>
                      <a:pt x="1536" y="452"/>
                    </a:lnTo>
                    <a:lnTo>
                      <a:pt x="1548" y="448"/>
                    </a:lnTo>
                    <a:lnTo>
                      <a:pt x="1560" y="442"/>
                    </a:lnTo>
                    <a:lnTo>
                      <a:pt x="1570" y="434"/>
                    </a:lnTo>
                    <a:lnTo>
                      <a:pt x="1578" y="424"/>
                    </a:lnTo>
                    <a:lnTo>
                      <a:pt x="1584" y="412"/>
                    </a:lnTo>
                    <a:lnTo>
                      <a:pt x="1588" y="400"/>
                    </a:lnTo>
                    <a:lnTo>
                      <a:pt x="1588" y="386"/>
                    </a:lnTo>
                    <a:lnTo>
                      <a:pt x="1588" y="386"/>
                    </a:lnTo>
                    <a:lnTo>
                      <a:pt x="1588" y="374"/>
                    </a:lnTo>
                    <a:lnTo>
                      <a:pt x="1584" y="362"/>
                    </a:lnTo>
                    <a:lnTo>
                      <a:pt x="1578" y="350"/>
                    </a:lnTo>
                    <a:lnTo>
                      <a:pt x="1570" y="340"/>
                    </a:lnTo>
                    <a:lnTo>
                      <a:pt x="1560" y="332"/>
                    </a:lnTo>
                    <a:lnTo>
                      <a:pt x="1548" y="326"/>
                    </a:lnTo>
                    <a:lnTo>
                      <a:pt x="1536" y="322"/>
                    </a:lnTo>
                    <a:lnTo>
                      <a:pt x="1522" y="322"/>
                    </a:lnTo>
                    <a:lnTo>
                      <a:pt x="226" y="322"/>
                    </a:lnTo>
                    <a:lnTo>
                      <a:pt x="226" y="322"/>
                    </a:lnTo>
                    <a:lnTo>
                      <a:pt x="208" y="320"/>
                    </a:lnTo>
                    <a:lnTo>
                      <a:pt x="190" y="314"/>
                    </a:lnTo>
                    <a:lnTo>
                      <a:pt x="174" y="304"/>
                    </a:lnTo>
                    <a:lnTo>
                      <a:pt x="160" y="294"/>
                    </a:lnTo>
                    <a:lnTo>
                      <a:pt x="148" y="280"/>
                    </a:lnTo>
                    <a:lnTo>
                      <a:pt x="140" y="264"/>
                    </a:lnTo>
                    <a:lnTo>
                      <a:pt x="134" y="246"/>
                    </a:lnTo>
                    <a:lnTo>
                      <a:pt x="132" y="226"/>
                    </a:lnTo>
                    <a:lnTo>
                      <a:pt x="132" y="226"/>
                    </a:lnTo>
                    <a:lnTo>
                      <a:pt x="134" y="208"/>
                    </a:lnTo>
                    <a:lnTo>
                      <a:pt x="140" y="190"/>
                    </a:lnTo>
                    <a:lnTo>
                      <a:pt x="148" y="174"/>
                    </a:lnTo>
                    <a:lnTo>
                      <a:pt x="160" y="160"/>
                    </a:lnTo>
                    <a:lnTo>
                      <a:pt x="174" y="148"/>
                    </a:lnTo>
                    <a:lnTo>
                      <a:pt x="190" y="140"/>
                    </a:lnTo>
                    <a:lnTo>
                      <a:pt x="208" y="134"/>
                    </a:lnTo>
                    <a:lnTo>
                      <a:pt x="226" y="132"/>
                    </a:lnTo>
                    <a:lnTo>
                      <a:pt x="1982" y="132"/>
                    </a:lnTo>
                    <a:lnTo>
                      <a:pt x="1982" y="132"/>
                    </a:lnTo>
                    <a:lnTo>
                      <a:pt x="2000" y="134"/>
                    </a:lnTo>
                    <a:lnTo>
                      <a:pt x="2018" y="140"/>
                    </a:lnTo>
                    <a:lnTo>
                      <a:pt x="2034" y="148"/>
                    </a:lnTo>
                    <a:lnTo>
                      <a:pt x="2048" y="160"/>
                    </a:lnTo>
                    <a:lnTo>
                      <a:pt x="2060" y="174"/>
                    </a:lnTo>
                    <a:lnTo>
                      <a:pt x="2068" y="190"/>
                    </a:lnTo>
                    <a:lnTo>
                      <a:pt x="2074" y="208"/>
                    </a:lnTo>
                    <a:lnTo>
                      <a:pt x="2076" y="226"/>
                    </a:lnTo>
                    <a:lnTo>
                      <a:pt x="2076" y="226"/>
                    </a:lnTo>
                    <a:lnTo>
                      <a:pt x="2074" y="246"/>
                    </a:lnTo>
                    <a:lnTo>
                      <a:pt x="2068" y="264"/>
                    </a:lnTo>
                    <a:lnTo>
                      <a:pt x="2060" y="280"/>
                    </a:lnTo>
                    <a:lnTo>
                      <a:pt x="2048" y="294"/>
                    </a:lnTo>
                    <a:lnTo>
                      <a:pt x="2034" y="304"/>
                    </a:lnTo>
                    <a:lnTo>
                      <a:pt x="2018" y="314"/>
                    </a:lnTo>
                    <a:lnTo>
                      <a:pt x="2000" y="320"/>
                    </a:lnTo>
                    <a:lnTo>
                      <a:pt x="1982" y="322"/>
                    </a:lnTo>
                    <a:lnTo>
                      <a:pt x="1780" y="322"/>
                    </a:lnTo>
                    <a:lnTo>
                      <a:pt x="1780" y="322"/>
                    </a:lnTo>
                    <a:lnTo>
                      <a:pt x="1766" y="322"/>
                    </a:lnTo>
                    <a:lnTo>
                      <a:pt x="1754" y="326"/>
                    </a:lnTo>
                    <a:lnTo>
                      <a:pt x="1742" y="332"/>
                    </a:lnTo>
                    <a:lnTo>
                      <a:pt x="1734" y="340"/>
                    </a:lnTo>
                    <a:lnTo>
                      <a:pt x="1724" y="350"/>
                    </a:lnTo>
                    <a:lnTo>
                      <a:pt x="1718" y="362"/>
                    </a:lnTo>
                    <a:lnTo>
                      <a:pt x="1716" y="374"/>
                    </a:lnTo>
                    <a:lnTo>
                      <a:pt x="1714" y="386"/>
                    </a:lnTo>
                    <a:lnTo>
                      <a:pt x="1714" y="386"/>
                    </a:lnTo>
                    <a:lnTo>
                      <a:pt x="1716" y="400"/>
                    </a:lnTo>
                    <a:lnTo>
                      <a:pt x="1718" y="412"/>
                    </a:lnTo>
                    <a:lnTo>
                      <a:pt x="1724" y="424"/>
                    </a:lnTo>
                    <a:lnTo>
                      <a:pt x="1734" y="434"/>
                    </a:lnTo>
                    <a:lnTo>
                      <a:pt x="1742" y="442"/>
                    </a:lnTo>
                    <a:lnTo>
                      <a:pt x="1754" y="448"/>
                    </a:lnTo>
                    <a:lnTo>
                      <a:pt x="1766" y="452"/>
                    </a:lnTo>
                    <a:lnTo>
                      <a:pt x="1780" y="452"/>
                    </a:lnTo>
                    <a:lnTo>
                      <a:pt x="1982" y="452"/>
                    </a:lnTo>
                    <a:lnTo>
                      <a:pt x="1982" y="452"/>
                    </a:lnTo>
                    <a:lnTo>
                      <a:pt x="2004" y="452"/>
                    </a:lnTo>
                    <a:lnTo>
                      <a:pt x="2028" y="448"/>
                    </a:lnTo>
                    <a:lnTo>
                      <a:pt x="2048" y="442"/>
                    </a:lnTo>
                    <a:lnTo>
                      <a:pt x="2070" y="434"/>
                    </a:lnTo>
                    <a:lnTo>
                      <a:pt x="2090" y="426"/>
                    </a:lnTo>
                    <a:lnTo>
                      <a:pt x="2108" y="414"/>
                    </a:lnTo>
                    <a:lnTo>
                      <a:pt x="2126" y="402"/>
                    </a:lnTo>
                    <a:lnTo>
                      <a:pt x="2142" y="386"/>
                    </a:lnTo>
                    <a:lnTo>
                      <a:pt x="2156" y="370"/>
                    </a:lnTo>
                    <a:lnTo>
                      <a:pt x="2170" y="352"/>
                    </a:lnTo>
                    <a:lnTo>
                      <a:pt x="2180" y="334"/>
                    </a:lnTo>
                    <a:lnTo>
                      <a:pt x="2190" y="314"/>
                    </a:lnTo>
                    <a:lnTo>
                      <a:pt x="2198" y="294"/>
                    </a:lnTo>
                    <a:lnTo>
                      <a:pt x="2204" y="272"/>
                    </a:lnTo>
                    <a:lnTo>
                      <a:pt x="2206" y="250"/>
                    </a:lnTo>
                    <a:lnTo>
                      <a:pt x="2208" y="226"/>
                    </a:lnTo>
                    <a:lnTo>
                      <a:pt x="2208" y="226"/>
                    </a:lnTo>
                    <a:lnTo>
                      <a:pt x="2206" y="204"/>
                    </a:lnTo>
                    <a:lnTo>
                      <a:pt x="2204" y="182"/>
                    </a:lnTo>
                    <a:lnTo>
                      <a:pt x="2198" y="160"/>
                    </a:lnTo>
                    <a:lnTo>
                      <a:pt x="2190" y="138"/>
                    </a:lnTo>
                    <a:lnTo>
                      <a:pt x="2180" y="118"/>
                    </a:lnTo>
                    <a:lnTo>
                      <a:pt x="2170" y="100"/>
                    </a:lnTo>
                    <a:lnTo>
                      <a:pt x="2156" y="82"/>
                    </a:lnTo>
                    <a:lnTo>
                      <a:pt x="2142" y="66"/>
                    </a:lnTo>
                    <a:lnTo>
                      <a:pt x="2126" y="52"/>
                    </a:lnTo>
                    <a:lnTo>
                      <a:pt x="2108" y="40"/>
                    </a:lnTo>
                    <a:lnTo>
                      <a:pt x="2090" y="28"/>
                    </a:lnTo>
                    <a:lnTo>
                      <a:pt x="2070" y="18"/>
                    </a:lnTo>
                    <a:lnTo>
                      <a:pt x="2048" y="10"/>
                    </a:lnTo>
                    <a:lnTo>
                      <a:pt x="2028" y="6"/>
                    </a:lnTo>
                    <a:lnTo>
                      <a:pt x="2004" y="2"/>
                    </a:lnTo>
                    <a:lnTo>
                      <a:pt x="1982" y="0"/>
                    </a:lnTo>
                    <a:lnTo>
                      <a:pt x="198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3243263" y="528638"/>
                <a:ext cx="4203700" cy="6502400"/>
              </a:xfrm>
              <a:custGeom>
                <a:avLst/>
                <a:gdLst>
                  <a:gd name="T0" fmla="*/ 2304 w 2648"/>
                  <a:gd name="T1" fmla="*/ 492 h 4096"/>
                  <a:gd name="T2" fmla="*/ 1756 w 2648"/>
                  <a:gd name="T3" fmla="*/ 80 h 4096"/>
                  <a:gd name="T4" fmla="*/ 1104 w 2648"/>
                  <a:gd name="T5" fmla="*/ 20 h 4096"/>
                  <a:gd name="T6" fmla="*/ 854 w 2648"/>
                  <a:gd name="T7" fmla="*/ 164 h 4096"/>
                  <a:gd name="T8" fmla="*/ 1080 w 2648"/>
                  <a:gd name="T9" fmla="*/ 160 h 4096"/>
                  <a:gd name="T10" fmla="*/ 1636 w 2648"/>
                  <a:gd name="T11" fmla="*/ 178 h 4096"/>
                  <a:gd name="T12" fmla="*/ 2114 w 2648"/>
                  <a:gd name="T13" fmla="*/ 472 h 4096"/>
                  <a:gd name="T14" fmla="*/ 2374 w 2648"/>
                  <a:gd name="T15" fmla="*/ 928 h 4096"/>
                  <a:gd name="T16" fmla="*/ 274 w 2648"/>
                  <a:gd name="T17" fmla="*/ 928 h 4096"/>
                  <a:gd name="T18" fmla="*/ 594 w 2648"/>
                  <a:gd name="T19" fmla="*/ 412 h 4096"/>
                  <a:gd name="T20" fmla="*/ 724 w 2648"/>
                  <a:gd name="T21" fmla="*/ 232 h 4096"/>
                  <a:gd name="T22" fmla="*/ 440 w 2648"/>
                  <a:gd name="T23" fmla="*/ 378 h 4096"/>
                  <a:gd name="T24" fmla="*/ 114 w 2648"/>
                  <a:gd name="T25" fmla="*/ 1042 h 4096"/>
                  <a:gd name="T26" fmla="*/ 10 w 2648"/>
                  <a:gd name="T27" fmla="*/ 1430 h 4096"/>
                  <a:gd name="T28" fmla="*/ 34 w 2648"/>
                  <a:gd name="T29" fmla="*/ 1844 h 4096"/>
                  <a:gd name="T30" fmla="*/ 264 w 2648"/>
                  <a:gd name="T31" fmla="*/ 2088 h 4096"/>
                  <a:gd name="T32" fmla="*/ 612 w 2648"/>
                  <a:gd name="T33" fmla="*/ 2628 h 4096"/>
                  <a:gd name="T34" fmla="*/ 828 w 2648"/>
                  <a:gd name="T35" fmla="*/ 3090 h 4096"/>
                  <a:gd name="T36" fmla="*/ 518 w 2648"/>
                  <a:gd name="T37" fmla="*/ 3264 h 4096"/>
                  <a:gd name="T38" fmla="*/ 228 w 2648"/>
                  <a:gd name="T39" fmla="*/ 3654 h 4096"/>
                  <a:gd name="T40" fmla="*/ 160 w 2648"/>
                  <a:gd name="T41" fmla="*/ 4056 h 4096"/>
                  <a:gd name="T42" fmla="*/ 2482 w 2648"/>
                  <a:gd name="T43" fmla="*/ 4066 h 4096"/>
                  <a:gd name="T44" fmla="*/ 2432 w 2648"/>
                  <a:gd name="T45" fmla="*/ 3690 h 4096"/>
                  <a:gd name="T46" fmla="*/ 2160 w 2648"/>
                  <a:gd name="T47" fmla="*/ 3288 h 4096"/>
                  <a:gd name="T48" fmla="*/ 1744 w 2648"/>
                  <a:gd name="T49" fmla="*/ 3068 h 4096"/>
                  <a:gd name="T50" fmla="*/ 1988 w 2648"/>
                  <a:gd name="T51" fmla="*/ 2674 h 4096"/>
                  <a:gd name="T52" fmla="*/ 1948 w 2648"/>
                  <a:gd name="T53" fmla="*/ 2558 h 4096"/>
                  <a:gd name="T54" fmla="*/ 1558 w 2648"/>
                  <a:gd name="T55" fmla="*/ 2760 h 4096"/>
                  <a:gd name="T56" fmla="*/ 1218 w 2648"/>
                  <a:gd name="T57" fmla="*/ 2786 h 4096"/>
                  <a:gd name="T58" fmla="*/ 832 w 2648"/>
                  <a:gd name="T59" fmla="*/ 2640 h 4096"/>
                  <a:gd name="T60" fmla="*/ 488 w 2648"/>
                  <a:gd name="T61" fmla="*/ 2168 h 4096"/>
                  <a:gd name="T62" fmla="*/ 2186 w 2648"/>
                  <a:gd name="T63" fmla="*/ 2048 h 4096"/>
                  <a:gd name="T64" fmla="*/ 2052 w 2648"/>
                  <a:gd name="T65" fmla="*/ 2438 h 4096"/>
                  <a:gd name="T66" fmla="*/ 2172 w 2648"/>
                  <a:gd name="T67" fmla="*/ 2458 h 4096"/>
                  <a:gd name="T68" fmla="*/ 2384 w 2648"/>
                  <a:gd name="T69" fmla="*/ 2088 h 4096"/>
                  <a:gd name="T70" fmla="*/ 2614 w 2648"/>
                  <a:gd name="T71" fmla="*/ 1844 h 4096"/>
                  <a:gd name="T72" fmla="*/ 2638 w 2648"/>
                  <a:gd name="T73" fmla="*/ 1430 h 4096"/>
                  <a:gd name="T74" fmla="*/ 2534 w 2648"/>
                  <a:gd name="T75" fmla="*/ 1042 h 4096"/>
                  <a:gd name="T76" fmla="*/ 1914 w 2648"/>
                  <a:gd name="T77" fmla="*/ 3276 h 4096"/>
                  <a:gd name="T78" fmla="*/ 2342 w 2648"/>
                  <a:gd name="T79" fmla="*/ 3850 h 4096"/>
                  <a:gd name="T80" fmla="*/ 478 w 2648"/>
                  <a:gd name="T81" fmla="*/ 3490 h 4096"/>
                  <a:gd name="T82" fmla="*/ 860 w 2648"/>
                  <a:gd name="T83" fmla="*/ 3414 h 4096"/>
                  <a:gd name="T84" fmla="*/ 1134 w 2648"/>
                  <a:gd name="T85" fmla="*/ 3644 h 4096"/>
                  <a:gd name="T86" fmla="*/ 1474 w 2648"/>
                  <a:gd name="T87" fmla="*/ 3660 h 4096"/>
                  <a:gd name="T88" fmla="*/ 1124 w 2648"/>
                  <a:gd name="T89" fmla="*/ 3108 h 4096"/>
                  <a:gd name="T90" fmla="*/ 1522 w 2648"/>
                  <a:gd name="T91" fmla="*/ 3108 h 4096"/>
                  <a:gd name="T92" fmla="*/ 1736 w 2648"/>
                  <a:gd name="T93" fmla="*/ 3202 h 4096"/>
                  <a:gd name="T94" fmla="*/ 1610 w 2648"/>
                  <a:gd name="T95" fmla="*/ 3436 h 4096"/>
                  <a:gd name="T96" fmla="*/ 1302 w 2648"/>
                  <a:gd name="T97" fmla="*/ 3546 h 4096"/>
                  <a:gd name="T98" fmla="*/ 1004 w 2648"/>
                  <a:gd name="T99" fmla="*/ 3390 h 4096"/>
                  <a:gd name="T100" fmla="*/ 992 w 2648"/>
                  <a:gd name="T101" fmla="*/ 3182 h 4096"/>
                  <a:gd name="T102" fmla="*/ 156 w 2648"/>
                  <a:gd name="T103" fmla="*/ 1796 h 4096"/>
                  <a:gd name="T104" fmla="*/ 244 w 2648"/>
                  <a:gd name="T105" fmla="*/ 1736 h 4096"/>
                  <a:gd name="T106" fmla="*/ 204 w 2648"/>
                  <a:gd name="T107" fmla="*/ 1876 h 4096"/>
                  <a:gd name="T108" fmla="*/ 2354 w 2648"/>
                  <a:gd name="T109" fmla="*/ 1956 h 4096"/>
                  <a:gd name="T110" fmla="*/ 2402 w 2648"/>
                  <a:gd name="T111" fmla="*/ 1736 h 4096"/>
                  <a:gd name="T112" fmla="*/ 2492 w 2648"/>
                  <a:gd name="T113" fmla="*/ 1796 h 4096"/>
                  <a:gd name="T114" fmla="*/ 446 w 2648"/>
                  <a:gd name="T115" fmla="*/ 1652 h 4096"/>
                  <a:gd name="T116" fmla="*/ 188 w 2648"/>
                  <a:gd name="T117" fmla="*/ 1518 h 4096"/>
                  <a:gd name="T118" fmla="*/ 168 w 2648"/>
                  <a:gd name="T119" fmla="*/ 1194 h 4096"/>
                  <a:gd name="T120" fmla="*/ 446 w 2648"/>
                  <a:gd name="T121" fmla="*/ 1024 h 4096"/>
                  <a:gd name="T122" fmla="*/ 2448 w 2648"/>
                  <a:gd name="T123" fmla="*/ 1144 h 4096"/>
                  <a:gd name="T124" fmla="*/ 2494 w 2648"/>
                  <a:gd name="T125" fmla="*/ 1452 h 4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48" h="4096">
                    <a:moveTo>
                      <a:pt x="2534" y="1042"/>
                    </a:moveTo>
                    <a:lnTo>
                      <a:pt x="2534" y="1042"/>
                    </a:lnTo>
                    <a:lnTo>
                      <a:pt x="2524" y="986"/>
                    </a:lnTo>
                    <a:lnTo>
                      <a:pt x="2512" y="932"/>
                    </a:lnTo>
                    <a:lnTo>
                      <a:pt x="2498" y="878"/>
                    </a:lnTo>
                    <a:lnTo>
                      <a:pt x="2480" y="826"/>
                    </a:lnTo>
                    <a:lnTo>
                      <a:pt x="2462" y="774"/>
                    </a:lnTo>
                    <a:lnTo>
                      <a:pt x="2440" y="724"/>
                    </a:lnTo>
                    <a:lnTo>
                      <a:pt x="2418" y="676"/>
                    </a:lnTo>
                    <a:lnTo>
                      <a:pt x="2392" y="628"/>
                    </a:lnTo>
                    <a:lnTo>
                      <a:pt x="2364" y="582"/>
                    </a:lnTo>
                    <a:lnTo>
                      <a:pt x="2336" y="536"/>
                    </a:lnTo>
                    <a:lnTo>
                      <a:pt x="2304" y="492"/>
                    </a:lnTo>
                    <a:lnTo>
                      <a:pt x="2270" y="450"/>
                    </a:lnTo>
                    <a:lnTo>
                      <a:pt x="2236" y="410"/>
                    </a:lnTo>
                    <a:lnTo>
                      <a:pt x="2200" y="370"/>
                    </a:lnTo>
                    <a:lnTo>
                      <a:pt x="2162" y="334"/>
                    </a:lnTo>
                    <a:lnTo>
                      <a:pt x="2122" y="298"/>
                    </a:lnTo>
                    <a:lnTo>
                      <a:pt x="2080" y="264"/>
                    </a:lnTo>
                    <a:lnTo>
                      <a:pt x="2038" y="232"/>
                    </a:lnTo>
                    <a:lnTo>
                      <a:pt x="1994" y="200"/>
                    </a:lnTo>
                    <a:lnTo>
                      <a:pt x="1948" y="172"/>
                    </a:lnTo>
                    <a:lnTo>
                      <a:pt x="1902" y="146"/>
                    </a:lnTo>
                    <a:lnTo>
                      <a:pt x="1854" y="122"/>
                    </a:lnTo>
                    <a:lnTo>
                      <a:pt x="1806" y="100"/>
                    </a:lnTo>
                    <a:lnTo>
                      <a:pt x="1756" y="80"/>
                    </a:lnTo>
                    <a:lnTo>
                      <a:pt x="1704" y="60"/>
                    </a:lnTo>
                    <a:lnTo>
                      <a:pt x="1652" y="46"/>
                    </a:lnTo>
                    <a:lnTo>
                      <a:pt x="1600" y="32"/>
                    </a:lnTo>
                    <a:lnTo>
                      <a:pt x="1546" y="20"/>
                    </a:lnTo>
                    <a:lnTo>
                      <a:pt x="1492" y="12"/>
                    </a:lnTo>
                    <a:lnTo>
                      <a:pt x="1436" y="6"/>
                    </a:lnTo>
                    <a:lnTo>
                      <a:pt x="1380" y="2"/>
                    </a:lnTo>
                    <a:lnTo>
                      <a:pt x="1324" y="0"/>
                    </a:lnTo>
                    <a:lnTo>
                      <a:pt x="1324" y="0"/>
                    </a:lnTo>
                    <a:lnTo>
                      <a:pt x="1268" y="2"/>
                    </a:lnTo>
                    <a:lnTo>
                      <a:pt x="1214" y="4"/>
                    </a:lnTo>
                    <a:lnTo>
                      <a:pt x="1158" y="12"/>
                    </a:lnTo>
                    <a:lnTo>
                      <a:pt x="1104" y="20"/>
                    </a:lnTo>
                    <a:lnTo>
                      <a:pt x="1050" y="30"/>
                    </a:lnTo>
                    <a:lnTo>
                      <a:pt x="996" y="44"/>
                    </a:lnTo>
                    <a:lnTo>
                      <a:pt x="944" y="60"/>
                    </a:lnTo>
                    <a:lnTo>
                      <a:pt x="892" y="80"/>
                    </a:lnTo>
                    <a:lnTo>
                      <a:pt x="892" y="80"/>
                    </a:lnTo>
                    <a:lnTo>
                      <a:pt x="880" y="84"/>
                    </a:lnTo>
                    <a:lnTo>
                      <a:pt x="870" y="92"/>
                    </a:lnTo>
                    <a:lnTo>
                      <a:pt x="862" y="102"/>
                    </a:lnTo>
                    <a:lnTo>
                      <a:pt x="854" y="114"/>
                    </a:lnTo>
                    <a:lnTo>
                      <a:pt x="850" y="126"/>
                    </a:lnTo>
                    <a:lnTo>
                      <a:pt x="850" y="138"/>
                    </a:lnTo>
                    <a:lnTo>
                      <a:pt x="850" y="152"/>
                    </a:lnTo>
                    <a:lnTo>
                      <a:pt x="854" y="164"/>
                    </a:lnTo>
                    <a:lnTo>
                      <a:pt x="854" y="164"/>
                    </a:lnTo>
                    <a:lnTo>
                      <a:pt x="860" y="176"/>
                    </a:lnTo>
                    <a:lnTo>
                      <a:pt x="868" y="186"/>
                    </a:lnTo>
                    <a:lnTo>
                      <a:pt x="876" y="194"/>
                    </a:lnTo>
                    <a:lnTo>
                      <a:pt x="888" y="200"/>
                    </a:lnTo>
                    <a:lnTo>
                      <a:pt x="900" y="204"/>
                    </a:lnTo>
                    <a:lnTo>
                      <a:pt x="912" y="206"/>
                    </a:lnTo>
                    <a:lnTo>
                      <a:pt x="926" y="206"/>
                    </a:lnTo>
                    <a:lnTo>
                      <a:pt x="938" y="202"/>
                    </a:lnTo>
                    <a:lnTo>
                      <a:pt x="938" y="202"/>
                    </a:lnTo>
                    <a:lnTo>
                      <a:pt x="984" y="186"/>
                    </a:lnTo>
                    <a:lnTo>
                      <a:pt x="1032" y="172"/>
                    </a:lnTo>
                    <a:lnTo>
                      <a:pt x="1080" y="160"/>
                    </a:lnTo>
                    <a:lnTo>
                      <a:pt x="1128" y="150"/>
                    </a:lnTo>
                    <a:lnTo>
                      <a:pt x="1176" y="142"/>
                    </a:lnTo>
                    <a:lnTo>
                      <a:pt x="1226" y="136"/>
                    </a:lnTo>
                    <a:lnTo>
                      <a:pt x="1274" y="132"/>
                    </a:lnTo>
                    <a:lnTo>
                      <a:pt x="1324" y="132"/>
                    </a:lnTo>
                    <a:lnTo>
                      <a:pt x="1324" y="132"/>
                    </a:lnTo>
                    <a:lnTo>
                      <a:pt x="1370" y="132"/>
                    </a:lnTo>
                    <a:lnTo>
                      <a:pt x="1416" y="136"/>
                    </a:lnTo>
                    <a:lnTo>
                      <a:pt x="1460" y="140"/>
                    </a:lnTo>
                    <a:lnTo>
                      <a:pt x="1506" y="146"/>
                    </a:lnTo>
                    <a:lnTo>
                      <a:pt x="1550" y="156"/>
                    </a:lnTo>
                    <a:lnTo>
                      <a:pt x="1592" y="166"/>
                    </a:lnTo>
                    <a:lnTo>
                      <a:pt x="1636" y="178"/>
                    </a:lnTo>
                    <a:lnTo>
                      <a:pt x="1678" y="190"/>
                    </a:lnTo>
                    <a:lnTo>
                      <a:pt x="1720" y="206"/>
                    </a:lnTo>
                    <a:lnTo>
                      <a:pt x="1760" y="224"/>
                    </a:lnTo>
                    <a:lnTo>
                      <a:pt x="1800" y="242"/>
                    </a:lnTo>
                    <a:lnTo>
                      <a:pt x="1838" y="262"/>
                    </a:lnTo>
                    <a:lnTo>
                      <a:pt x="1876" y="282"/>
                    </a:lnTo>
                    <a:lnTo>
                      <a:pt x="1914" y="306"/>
                    </a:lnTo>
                    <a:lnTo>
                      <a:pt x="1950" y="330"/>
                    </a:lnTo>
                    <a:lnTo>
                      <a:pt x="1986" y="356"/>
                    </a:lnTo>
                    <a:lnTo>
                      <a:pt x="2020" y="384"/>
                    </a:lnTo>
                    <a:lnTo>
                      <a:pt x="2052" y="412"/>
                    </a:lnTo>
                    <a:lnTo>
                      <a:pt x="2084" y="442"/>
                    </a:lnTo>
                    <a:lnTo>
                      <a:pt x="2114" y="472"/>
                    </a:lnTo>
                    <a:lnTo>
                      <a:pt x="2144" y="504"/>
                    </a:lnTo>
                    <a:lnTo>
                      <a:pt x="2172" y="538"/>
                    </a:lnTo>
                    <a:lnTo>
                      <a:pt x="2200" y="572"/>
                    </a:lnTo>
                    <a:lnTo>
                      <a:pt x="2224" y="608"/>
                    </a:lnTo>
                    <a:lnTo>
                      <a:pt x="2248" y="644"/>
                    </a:lnTo>
                    <a:lnTo>
                      <a:pt x="2272" y="682"/>
                    </a:lnTo>
                    <a:lnTo>
                      <a:pt x="2292" y="720"/>
                    </a:lnTo>
                    <a:lnTo>
                      <a:pt x="2312" y="760"/>
                    </a:lnTo>
                    <a:lnTo>
                      <a:pt x="2330" y="800"/>
                    </a:lnTo>
                    <a:lnTo>
                      <a:pt x="2346" y="842"/>
                    </a:lnTo>
                    <a:lnTo>
                      <a:pt x="2362" y="884"/>
                    </a:lnTo>
                    <a:lnTo>
                      <a:pt x="2374" y="928"/>
                    </a:lnTo>
                    <a:lnTo>
                      <a:pt x="2374" y="928"/>
                    </a:lnTo>
                    <a:lnTo>
                      <a:pt x="2338" y="914"/>
                    </a:lnTo>
                    <a:lnTo>
                      <a:pt x="2302" y="904"/>
                    </a:lnTo>
                    <a:lnTo>
                      <a:pt x="2264" y="898"/>
                    </a:lnTo>
                    <a:lnTo>
                      <a:pt x="2226" y="894"/>
                    </a:lnTo>
                    <a:lnTo>
                      <a:pt x="2226" y="894"/>
                    </a:lnTo>
                    <a:lnTo>
                      <a:pt x="2202" y="894"/>
                    </a:lnTo>
                    <a:lnTo>
                      <a:pt x="446" y="894"/>
                    </a:lnTo>
                    <a:lnTo>
                      <a:pt x="446" y="894"/>
                    </a:lnTo>
                    <a:lnTo>
                      <a:pt x="402" y="896"/>
                    </a:lnTo>
                    <a:lnTo>
                      <a:pt x="358" y="902"/>
                    </a:lnTo>
                    <a:lnTo>
                      <a:pt x="316" y="912"/>
                    </a:lnTo>
                    <a:lnTo>
                      <a:pt x="274" y="928"/>
                    </a:lnTo>
                    <a:lnTo>
                      <a:pt x="274" y="928"/>
                    </a:lnTo>
                    <a:lnTo>
                      <a:pt x="288" y="882"/>
                    </a:lnTo>
                    <a:lnTo>
                      <a:pt x="304" y="838"/>
                    </a:lnTo>
                    <a:lnTo>
                      <a:pt x="320" y="794"/>
                    </a:lnTo>
                    <a:lnTo>
                      <a:pt x="340" y="750"/>
                    </a:lnTo>
                    <a:lnTo>
                      <a:pt x="362" y="708"/>
                    </a:lnTo>
                    <a:lnTo>
                      <a:pt x="386" y="668"/>
                    </a:lnTo>
                    <a:lnTo>
                      <a:pt x="410" y="628"/>
                    </a:lnTo>
                    <a:lnTo>
                      <a:pt x="436" y="588"/>
                    </a:lnTo>
                    <a:lnTo>
                      <a:pt x="466" y="550"/>
                    </a:lnTo>
                    <a:lnTo>
                      <a:pt x="494" y="514"/>
                    </a:lnTo>
                    <a:lnTo>
                      <a:pt x="526" y="480"/>
                    </a:lnTo>
                    <a:lnTo>
                      <a:pt x="560" y="444"/>
                    </a:lnTo>
                    <a:lnTo>
                      <a:pt x="594" y="412"/>
                    </a:lnTo>
                    <a:lnTo>
                      <a:pt x="630" y="382"/>
                    </a:lnTo>
                    <a:lnTo>
                      <a:pt x="668" y="352"/>
                    </a:lnTo>
                    <a:lnTo>
                      <a:pt x="708" y="324"/>
                    </a:lnTo>
                    <a:lnTo>
                      <a:pt x="708" y="324"/>
                    </a:lnTo>
                    <a:lnTo>
                      <a:pt x="718" y="314"/>
                    </a:lnTo>
                    <a:lnTo>
                      <a:pt x="726" y="304"/>
                    </a:lnTo>
                    <a:lnTo>
                      <a:pt x="732" y="294"/>
                    </a:lnTo>
                    <a:lnTo>
                      <a:pt x="734" y="280"/>
                    </a:lnTo>
                    <a:lnTo>
                      <a:pt x="736" y="268"/>
                    </a:lnTo>
                    <a:lnTo>
                      <a:pt x="734" y="256"/>
                    </a:lnTo>
                    <a:lnTo>
                      <a:pt x="730" y="244"/>
                    </a:lnTo>
                    <a:lnTo>
                      <a:pt x="724" y="232"/>
                    </a:lnTo>
                    <a:lnTo>
                      <a:pt x="724" y="232"/>
                    </a:lnTo>
                    <a:lnTo>
                      <a:pt x="716" y="222"/>
                    </a:lnTo>
                    <a:lnTo>
                      <a:pt x="706" y="214"/>
                    </a:lnTo>
                    <a:lnTo>
                      <a:pt x="694" y="208"/>
                    </a:lnTo>
                    <a:lnTo>
                      <a:pt x="682" y="204"/>
                    </a:lnTo>
                    <a:lnTo>
                      <a:pt x="670" y="204"/>
                    </a:lnTo>
                    <a:lnTo>
                      <a:pt x="656" y="204"/>
                    </a:lnTo>
                    <a:lnTo>
                      <a:pt x="644" y="208"/>
                    </a:lnTo>
                    <a:lnTo>
                      <a:pt x="632" y="214"/>
                    </a:lnTo>
                    <a:lnTo>
                      <a:pt x="632" y="214"/>
                    </a:lnTo>
                    <a:lnTo>
                      <a:pt x="582" y="252"/>
                    </a:lnTo>
                    <a:lnTo>
                      <a:pt x="532" y="292"/>
                    </a:lnTo>
                    <a:lnTo>
                      <a:pt x="486" y="334"/>
                    </a:lnTo>
                    <a:lnTo>
                      <a:pt x="440" y="378"/>
                    </a:lnTo>
                    <a:lnTo>
                      <a:pt x="398" y="424"/>
                    </a:lnTo>
                    <a:lnTo>
                      <a:pt x="358" y="472"/>
                    </a:lnTo>
                    <a:lnTo>
                      <a:pt x="322" y="524"/>
                    </a:lnTo>
                    <a:lnTo>
                      <a:pt x="288" y="576"/>
                    </a:lnTo>
                    <a:lnTo>
                      <a:pt x="256" y="628"/>
                    </a:lnTo>
                    <a:lnTo>
                      <a:pt x="226" y="684"/>
                    </a:lnTo>
                    <a:lnTo>
                      <a:pt x="200" y="740"/>
                    </a:lnTo>
                    <a:lnTo>
                      <a:pt x="178" y="798"/>
                    </a:lnTo>
                    <a:lnTo>
                      <a:pt x="158" y="858"/>
                    </a:lnTo>
                    <a:lnTo>
                      <a:pt x="140" y="918"/>
                    </a:lnTo>
                    <a:lnTo>
                      <a:pt x="126" y="980"/>
                    </a:lnTo>
                    <a:lnTo>
                      <a:pt x="114" y="1042"/>
                    </a:lnTo>
                    <a:lnTo>
                      <a:pt x="114" y="1042"/>
                    </a:lnTo>
                    <a:lnTo>
                      <a:pt x="90" y="1072"/>
                    </a:lnTo>
                    <a:lnTo>
                      <a:pt x="66" y="1104"/>
                    </a:lnTo>
                    <a:lnTo>
                      <a:pt x="48" y="1140"/>
                    </a:lnTo>
                    <a:lnTo>
                      <a:pt x="32" y="1176"/>
                    </a:lnTo>
                    <a:lnTo>
                      <a:pt x="18" y="1216"/>
                    </a:lnTo>
                    <a:lnTo>
                      <a:pt x="8" y="1256"/>
                    </a:lnTo>
                    <a:lnTo>
                      <a:pt x="2" y="1296"/>
                    </a:lnTo>
                    <a:lnTo>
                      <a:pt x="0" y="1338"/>
                    </a:lnTo>
                    <a:lnTo>
                      <a:pt x="0" y="1338"/>
                    </a:lnTo>
                    <a:lnTo>
                      <a:pt x="2" y="1362"/>
                    </a:lnTo>
                    <a:lnTo>
                      <a:pt x="2" y="1386"/>
                    </a:lnTo>
                    <a:lnTo>
                      <a:pt x="6" y="1408"/>
                    </a:lnTo>
                    <a:lnTo>
                      <a:pt x="10" y="1430"/>
                    </a:lnTo>
                    <a:lnTo>
                      <a:pt x="22" y="1474"/>
                    </a:lnTo>
                    <a:lnTo>
                      <a:pt x="38" y="1516"/>
                    </a:lnTo>
                    <a:lnTo>
                      <a:pt x="38" y="1516"/>
                    </a:lnTo>
                    <a:lnTo>
                      <a:pt x="30" y="1534"/>
                    </a:lnTo>
                    <a:lnTo>
                      <a:pt x="22" y="1552"/>
                    </a:lnTo>
                    <a:lnTo>
                      <a:pt x="10" y="1590"/>
                    </a:lnTo>
                    <a:lnTo>
                      <a:pt x="4" y="1630"/>
                    </a:lnTo>
                    <a:lnTo>
                      <a:pt x="0" y="1672"/>
                    </a:lnTo>
                    <a:lnTo>
                      <a:pt x="2" y="1714"/>
                    </a:lnTo>
                    <a:lnTo>
                      <a:pt x="8" y="1758"/>
                    </a:lnTo>
                    <a:lnTo>
                      <a:pt x="20" y="1802"/>
                    </a:lnTo>
                    <a:lnTo>
                      <a:pt x="34" y="1844"/>
                    </a:lnTo>
                    <a:lnTo>
                      <a:pt x="34" y="1844"/>
                    </a:lnTo>
                    <a:lnTo>
                      <a:pt x="46" y="1870"/>
                    </a:lnTo>
                    <a:lnTo>
                      <a:pt x="58" y="1894"/>
                    </a:lnTo>
                    <a:lnTo>
                      <a:pt x="72" y="1918"/>
                    </a:lnTo>
                    <a:lnTo>
                      <a:pt x="86" y="1940"/>
                    </a:lnTo>
                    <a:lnTo>
                      <a:pt x="102" y="1960"/>
                    </a:lnTo>
                    <a:lnTo>
                      <a:pt x="118" y="1980"/>
                    </a:lnTo>
                    <a:lnTo>
                      <a:pt x="136" y="2000"/>
                    </a:lnTo>
                    <a:lnTo>
                      <a:pt x="156" y="2018"/>
                    </a:lnTo>
                    <a:lnTo>
                      <a:pt x="176" y="2034"/>
                    </a:lnTo>
                    <a:lnTo>
                      <a:pt x="196" y="2050"/>
                    </a:lnTo>
                    <a:lnTo>
                      <a:pt x="218" y="2064"/>
                    </a:lnTo>
                    <a:lnTo>
                      <a:pt x="240" y="2078"/>
                    </a:lnTo>
                    <a:lnTo>
                      <a:pt x="264" y="2088"/>
                    </a:lnTo>
                    <a:lnTo>
                      <a:pt x="288" y="2100"/>
                    </a:lnTo>
                    <a:lnTo>
                      <a:pt x="314" y="2108"/>
                    </a:lnTo>
                    <a:lnTo>
                      <a:pt x="340" y="2116"/>
                    </a:lnTo>
                    <a:lnTo>
                      <a:pt x="340" y="2116"/>
                    </a:lnTo>
                    <a:lnTo>
                      <a:pt x="356" y="2182"/>
                    </a:lnTo>
                    <a:lnTo>
                      <a:pt x="374" y="2244"/>
                    </a:lnTo>
                    <a:lnTo>
                      <a:pt x="398" y="2306"/>
                    </a:lnTo>
                    <a:lnTo>
                      <a:pt x="424" y="2366"/>
                    </a:lnTo>
                    <a:lnTo>
                      <a:pt x="456" y="2422"/>
                    </a:lnTo>
                    <a:lnTo>
                      <a:pt x="490" y="2478"/>
                    </a:lnTo>
                    <a:lnTo>
                      <a:pt x="528" y="2530"/>
                    </a:lnTo>
                    <a:lnTo>
                      <a:pt x="568" y="2580"/>
                    </a:lnTo>
                    <a:lnTo>
                      <a:pt x="612" y="2628"/>
                    </a:lnTo>
                    <a:lnTo>
                      <a:pt x="660" y="2672"/>
                    </a:lnTo>
                    <a:lnTo>
                      <a:pt x="708" y="2712"/>
                    </a:lnTo>
                    <a:lnTo>
                      <a:pt x="762" y="2752"/>
                    </a:lnTo>
                    <a:lnTo>
                      <a:pt x="816" y="2786"/>
                    </a:lnTo>
                    <a:lnTo>
                      <a:pt x="872" y="2816"/>
                    </a:lnTo>
                    <a:lnTo>
                      <a:pt x="932" y="2844"/>
                    </a:lnTo>
                    <a:lnTo>
                      <a:pt x="994" y="2868"/>
                    </a:lnTo>
                    <a:lnTo>
                      <a:pt x="994" y="3050"/>
                    </a:lnTo>
                    <a:lnTo>
                      <a:pt x="994" y="3050"/>
                    </a:lnTo>
                    <a:lnTo>
                      <a:pt x="952" y="3058"/>
                    </a:lnTo>
                    <a:lnTo>
                      <a:pt x="910" y="3068"/>
                    </a:lnTo>
                    <a:lnTo>
                      <a:pt x="868" y="3078"/>
                    </a:lnTo>
                    <a:lnTo>
                      <a:pt x="828" y="3090"/>
                    </a:lnTo>
                    <a:lnTo>
                      <a:pt x="828" y="3090"/>
                    </a:lnTo>
                    <a:lnTo>
                      <a:pt x="828" y="3090"/>
                    </a:lnTo>
                    <a:lnTo>
                      <a:pt x="818" y="3094"/>
                    </a:lnTo>
                    <a:lnTo>
                      <a:pt x="818" y="3094"/>
                    </a:lnTo>
                    <a:lnTo>
                      <a:pt x="782" y="3108"/>
                    </a:lnTo>
                    <a:lnTo>
                      <a:pt x="746" y="3122"/>
                    </a:lnTo>
                    <a:lnTo>
                      <a:pt x="710" y="3140"/>
                    </a:lnTo>
                    <a:lnTo>
                      <a:pt x="676" y="3156"/>
                    </a:lnTo>
                    <a:lnTo>
                      <a:pt x="642" y="3176"/>
                    </a:lnTo>
                    <a:lnTo>
                      <a:pt x="610" y="3196"/>
                    </a:lnTo>
                    <a:lnTo>
                      <a:pt x="578" y="3218"/>
                    </a:lnTo>
                    <a:lnTo>
                      <a:pt x="548" y="3240"/>
                    </a:lnTo>
                    <a:lnTo>
                      <a:pt x="518" y="3264"/>
                    </a:lnTo>
                    <a:lnTo>
                      <a:pt x="488" y="3288"/>
                    </a:lnTo>
                    <a:lnTo>
                      <a:pt x="460" y="3314"/>
                    </a:lnTo>
                    <a:lnTo>
                      <a:pt x="434" y="3340"/>
                    </a:lnTo>
                    <a:lnTo>
                      <a:pt x="408" y="3368"/>
                    </a:lnTo>
                    <a:lnTo>
                      <a:pt x="384" y="3396"/>
                    </a:lnTo>
                    <a:lnTo>
                      <a:pt x="360" y="3426"/>
                    </a:lnTo>
                    <a:lnTo>
                      <a:pt x="338" y="3456"/>
                    </a:lnTo>
                    <a:lnTo>
                      <a:pt x="316" y="3488"/>
                    </a:lnTo>
                    <a:lnTo>
                      <a:pt x="296" y="3520"/>
                    </a:lnTo>
                    <a:lnTo>
                      <a:pt x="278" y="3552"/>
                    </a:lnTo>
                    <a:lnTo>
                      <a:pt x="260" y="3586"/>
                    </a:lnTo>
                    <a:lnTo>
                      <a:pt x="244" y="3620"/>
                    </a:lnTo>
                    <a:lnTo>
                      <a:pt x="228" y="3654"/>
                    </a:lnTo>
                    <a:lnTo>
                      <a:pt x="216" y="3690"/>
                    </a:lnTo>
                    <a:lnTo>
                      <a:pt x="202" y="3726"/>
                    </a:lnTo>
                    <a:lnTo>
                      <a:pt x="192" y="3762"/>
                    </a:lnTo>
                    <a:lnTo>
                      <a:pt x="182" y="3800"/>
                    </a:lnTo>
                    <a:lnTo>
                      <a:pt x="174" y="3836"/>
                    </a:lnTo>
                    <a:lnTo>
                      <a:pt x="168" y="3874"/>
                    </a:lnTo>
                    <a:lnTo>
                      <a:pt x="162" y="3914"/>
                    </a:lnTo>
                    <a:lnTo>
                      <a:pt x="158" y="3952"/>
                    </a:lnTo>
                    <a:lnTo>
                      <a:pt x="156" y="3990"/>
                    </a:lnTo>
                    <a:lnTo>
                      <a:pt x="154" y="4030"/>
                    </a:lnTo>
                    <a:lnTo>
                      <a:pt x="154" y="4030"/>
                    </a:lnTo>
                    <a:lnTo>
                      <a:pt x="156" y="4044"/>
                    </a:lnTo>
                    <a:lnTo>
                      <a:pt x="160" y="4056"/>
                    </a:lnTo>
                    <a:lnTo>
                      <a:pt x="166" y="4066"/>
                    </a:lnTo>
                    <a:lnTo>
                      <a:pt x="174" y="4076"/>
                    </a:lnTo>
                    <a:lnTo>
                      <a:pt x="184" y="4084"/>
                    </a:lnTo>
                    <a:lnTo>
                      <a:pt x="196" y="4090"/>
                    </a:lnTo>
                    <a:lnTo>
                      <a:pt x="208" y="4094"/>
                    </a:lnTo>
                    <a:lnTo>
                      <a:pt x="220" y="4096"/>
                    </a:lnTo>
                    <a:lnTo>
                      <a:pt x="2428" y="4096"/>
                    </a:lnTo>
                    <a:lnTo>
                      <a:pt x="2428" y="4096"/>
                    </a:lnTo>
                    <a:lnTo>
                      <a:pt x="2440" y="4094"/>
                    </a:lnTo>
                    <a:lnTo>
                      <a:pt x="2454" y="4090"/>
                    </a:lnTo>
                    <a:lnTo>
                      <a:pt x="2464" y="4084"/>
                    </a:lnTo>
                    <a:lnTo>
                      <a:pt x="2474" y="4076"/>
                    </a:lnTo>
                    <a:lnTo>
                      <a:pt x="2482" y="4066"/>
                    </a:lnTo>
                    <a:lnTo>
                      <a:pt x="2488" y="4056"/>
                    </a:lnTo>
                    <a:lnTo>
                      <a:pt x="2492" y="4044"/>
                    </a:lnTo>
                    <a:lnTo>
                      <a:pt x="2494" y="4030"/>
                    </a:lnTo>
                    <a:lnTo>
                      <a:pt x="2494" y="4030"/>
                    </a:lnTo>
                    <a:lnTo>
                      <a:pt x="2492" y="3990"/>
                    </a:lnTo>
                    <a:lnTo>
                      <a:pt x="2490" y="3952"/>
                    </a:lnTo>
                    <a:lnTo>
                      <a:pt x="2486" y="3914"/>
                    </a:lnTo>
                    <a:lnTo>
                      <a:pt x="2480" y="3874"/>
                    </a:lnTo>
                    <a:lnTo>
                      <a:pt x="2474" y="3836"/>
                    </a:lnTo>
                    <a:lnTo>
                      <a:pt x="2466" y="3800"/>
                    </a:lnTo>
                    <a:lnTo>
                      <a:pt x="2456" y="3762"/>
                    </a:lnTo>
                    <a:lnTo>
                      <a:pt x="2446" y="3726"/>
                    </a:lnTo>
                    <a:lnTo>
                      <a:pt x="2432" y="3690"/>
                    </a:lnTo>
                    <a:lnTo>
                      <a:pt x="2420" y="3654"/>
                    </a:lnTo>
                    <a:lnTo>
                      <a:pt x="2404" y="3620"/>
                    </a:lnTo>
                    <a:lnTo>
                      <a:pt x="2388" y="3586"/>
                    </a:lnTo>
                    <a:lnTo>
                      <a:pt x="2370" y="3552"/>
                    </a:lnTo>
                    <a:lnTo>
                      <a:pt x="2352" y="3520"/>
                    </a:lnTo>
                    <a:lnTo>
                      <a:pt x="2332" y="3488"/>
                    </a:lnTo>
                    <a:lnTo>
                      <a:pt x="2310" y="3456"/>
                    </a:lnTo>
                    <a:lnTo>
                      <a:pt x="2288" y="3426"/>
                    </a:lnTo>
                    <a:lnTo>
                      <a:pt x="2264" y="3396"/>
                    </a:lnTo>
                    <a:lnTo>
                      <a:pt x="2240" y="3368"/>
                    </a:lnTo>
                    <a:lnTo>
                      <a:pt x="2214" y="3340"/>
                    </a:lnTo>
                    <a:lnTo>
                      <a:pt x="2188" y="3314"/>
                    </a:lnTo>
                    <a:lnTo>
                      <a:pt x="2160" y="3288"/>
                    </a:lnTo>
                    <a:lnTo>
                      <a:pt x="2130" y="3264"/>
                    </a:lnTo>
                    <a:lnTo>
                      <a:pt x="2100" y="3240"/>
                    </a:lnTo>
                    <a:lnTo>
                      <a:pt x="2070" y="3218"/>
                    </a:lnTo>
                    <a:lnTo>
                      <a:pt x="2038" y="3196"/>
                    </a:lnTo>
                    <a:lnTo>
                      <a:pt x="2006" y="3176"/>
                    </a:lnTo>
                    <a:lnTo>
                      <a:pt x="1972" y="3156"/>
                    </a:lnTo>
                    <a:lnTo>
                      <a:pt x="1938" y="3140"/>
                    </a:lnTo>
                    <a:lnTo>
                      <a:pt x="1902" y="3122"/>
                    </a:lnTo>
                    <a:lnTo>
                      <a:pt x="1866" y="3108"/>
                    </a:lnTo>
                    <a:lnTo>
                      <a:pt x="1830" y="3094"/>
                    </a:lnTo>
                    <a:lnTo>
                      <a:pt x="1830" y="3094"/>
                    </a:lnTo>
                    <a:lnTo>
                      <a:pt x="1786" y="3080"/>
                    </a:lnTo>
                    <a:lnTo>
                      <a:pt x="1744" y="3068"/>
                    </a:lnTo>
                    <a:lnTo>
                      <a:pt x="1700" y="3058"/>
                    </a:lnTo>
                    <a:lnTo>
                      <a:pt x="1654" y="3050"/>
                    </a:lnTo>
                    <a:lnTo>
                      <a:pt x="1654" y="2868"/>
                    </a:lnTo>
                    <a:lnTo>
                      <a:pt x="1654" y="2868"/>
                    </a:lnTo>
                    <a:lnTo>
                      <a:pt x="1700" y="2852"/>
                    </a:lnTo>
                    <a:lnTo>
                      <a:pt x="1744" y="2832"/>
                    </a:lnTo>
                    <a:lnTo>
                      <a:pt x="1788" y="2810"/>
                    </a:lnTo>
                    <a:lnTo>
                      <a:pt x="1830" y="2788"/>
                    </a:lnTo>
                    <a:lnTo>
                      <a:pt x="1870" y="2762"/>
                    </a:lnTo>
                    <a:lnTo>
                      <a:pt x="1910" y="2734"/>
                    </a:lnTo>
                    <a:lnTo>
                      <a:pt x="1950" y="2706"/>
                    </a:lnTo>
                    <a:lnTo>
                      <a:pt x="1988" y="2674"/>
                    </a:lnTo>
                    <a:lnTo>
                      <a:pt x="1988" y="2674"/>
                    </a:lnTo>
                    <a:lnTo>
                      <a:pt x="1996" y="2664"/>
                    </a:lnTo>
                    <a:lnTo>
                      <a:pt x="2004" y="2652"/>
                    </a:lnTo>
                    <a:lnTo>
                      <a:pt x="2008" y="2640"/>
                    </a:lnTo>
                    <a:lnTo>
                      <a:pt x="2010" y="2628"/>
                    </a:lnTo>
                    <a:lnTo>
                      <a:pt x="2008" y="2616"/>
                    </a:lnTo>
                    <a:lnTo>
                      <a:pt x="2006" y="2604"/>
                    </a:lnTo>
                    <a:lnTo>
                      <a:pt x="2000" y="2592"/>
                    </a:lnTo>
                    <a:lnTo>
                      <a:pt x="1994" y="2580"/>
                    </a:lnTo>
                    <a:lnTo>
                      <a:pt x="1994" y="2580"/>
                    </a:lnTo>
                    <a:lnTo>
                      <a:pt x="1984" y="2572"/>
                    </a:lnTo>
                    <a:lnTo>
                      <a:pt x="1972" y="2564"/>
                    </a:lnTo>
                    <a:lnTo>
                      <a:pt x="1960" y="2560"/>
                    </a:lnTo>
                    <a:lnTo>
                      <a:pt x="1948" y="2558"/>
                    </a:lnTo>
                    <a:lnTo>
                      <a:pt x="1936" y="2558"/>
                    </a:lnTo>
                    <a:lnTo>
                      <a:pt x="1922" y="2562"/>
                    </a:lnTo>
                    <a:lnTo>
                      <a:pt x="1910" y="2568"/>
                    </a:lnTo>
                    <a:lnTo>
                      <a:pt x="1900" y="2574"/>
                    </a:lnTo>
                    <a:lnTo>
                      <a:pt x="1900" y="2574"/>
                    </a:lnTo>
                    <a:lnTo>
                      <a:pt x="1862" y="2606"/>
                    </a:lnTo>
                    <a:lnTo>
                      <a:pt x="1822" y="2636"/>
                    </a:lnTo>
                    <a:lnTo>
                      <a:pt x="1782" y="2662"/>
                    </a:lnTo>
                    <a:lnTo>
                      <a:pt x="1738" y="2688"/>
                    </a:lnTo>
                    <a:lnTo>
                      <a:pt x="1696" y="2710"/>
                    </a:lnTo>
                    <a:lnTo>
                      <a:pt x="1650" y="2728"/>
                    </a:lnTo>
                    <a:lnTo>
                      <a:pt x="1604" y="2746"/>
                    </a:lnTo>
                    <a:lnTo>
                      <a:pt x="1558" y="2760"/>
                    </a:lnTo>
                    <a:lnTo>
                      <a:pt x="1558" y="2760"/>
                    </a:lnTo>
                    <a:lnTo>
                      <a:pt x="1556" y="2760"/>
                    </a:lnTo>
                    <a:lnTo>
                      <a:pt x="1556" y="2760"/>
                    </a:lnTo>
                    <a:lnTo>
                      <a:pt x="1514" y="2772"/>
                    </a:lnTo>
                    <a:lnTo>
                      <a:pt x="1470" y="2780"/>
                    </a:lnTo>
                    <a:lnTo>
                      <a:pt x="1426" y="2786"/>
                    </a:lnTo>
                    <a:lnTo>
                      <a:pt x="1380" y="2790"/>
                    </a:lnTo>
                    <a:lnTo>
                      <a:pt x="1380" y="2790"/>
                    </a:lnTo>
                    <a:lnTo>
                      <a:pt x="1348" y="2792"/>
                    </a:lnTo>
                    <a:lnTo>
                      <a:pt x="1316" y="2792"/>
                    </a:lnTo>
                    <a:lnTo>
                      <a:pt x="1282" y="2792"/>
                    </a:lnTo>
                    <a:lnTo>
                      <a:pt x="1250" y="2788"/>
                    </a:lnTo>
                    <a:lnTo>
                      <a:pt x="1218" y="2786"/>
                    </a:lnTo>
                    <a:lnTo>
                      <a:pt x="1186" y="2780"/>
                    </a:lnTo>
                    <a:lnTo>
                      <a:pt x="1154" y="2776"/>
                    </a:lnTo>
                    <a:lnTo>
                      <a:pt x="1122" y="2768"/>
                    </a:lnTo>
                    <a:lnTo>
                      <a:pt x="1090" y="2760"/>
                    </a:lnTo>
                    <a:lnTo>
                      <a:pt x="1058" y="2750"/>
                    </a:lnTo>
                    <a:lnTo>
                      <a:pt x="1026" y="2740"/>
                    </a:lnTo>
                    <a:lnTo>
                      <a:pt x="996" y="2728"/>
                    </a:lnTo>
                    <a:lnTo>
                      <a:pt x="966" y="2716"/>
                    </a:lnTo>
                    <a:lnTo>
                      <a:pt x="936" y="2702"/>
                    </a:lnTo>
                    <a:lnTo>
                      <a:pt x="908" y="2686"/>
                    </a:lnTo>
                    <a:lnTo>
                      <a:pt x="878" y="2670"/>
                    </a:lnTo>
                    <a:lnTo>
                      <a:pt x="878" y="2670"/>
                    </a:lnTo>
                    <a:lnTo>
                      <a:pt x="832" y="2640"/>
                    </a:lnTo>
                    <a:lnTo>
                      <a:pt x="788" y="2606"/>
                    </a:lnTo>
                    <a:lnTo>
                      <a:pt x="744" y="2572"/>
                    </a:lnTo>
                    <a:lnTo>
                      <a:pt x="704" y="2532"/>
                    </a:lnTo>
                    <a:lnTo>
                      <a:pt x="666" y="2492"/>
                    </a:lnTo>
                    <a:lnTo>
                      <a:pt x="630" y="2448"/>
                    </a:lnTo>
                    <a:lnTo>
                      <a:pt x="598" y="2404"/>
                    </a:lnTo>
                    <a:lnTo>
                      <a:pt x="570" y="2356"/>
                    </a:lnTo>
                    <a:lnTo>
                      <a:pt x="570" y="2356"/>
                    </a:lnTo>
                    <a:lnTo>
                      <a:pt x="550" y="2320"/>
                    </a:lnTo>
                    <a:lnTo>
                      <a:pt x="532" y="2282"/>
                    </a:lnTo>
                    <a:lnTo>
                      <a:pt x="514" y="2244"/>
                    </a:lnTo>
                    <a:lnTo>
                      <a:pt x="500" y="2206"/>
                    </a:lnTo>
                    <a:lnTo>
                      <a:pt x="488" y="2168"/>
                    </a:lnTo>
                    <a:lnTo>
                      <a:pt x="478" y="2128"/>
                    </a:lnTo>
                    <a:lnTo>
                      <a:pt x="468" y="2088"/>
                    </a:lnTo>
                    <a:lnTo>
                      <a:pt x="462" y="2046"/>
                    </a:lnTo>
                    <a:lnTo>
                      <a:pt x="462" y="2046"/>
                    </a:lnTo>
                    <a:lnTo>
                      <a:pt x="454" y="1984"/>
                    </a:lnTo>
                    <a:lnTo>
                      <a:pt x="452" y="1920"/>
                    </a:lnTo>
                    <a:lnTo>
                      <a:pt x="452" y="1784"/>
                    </a:lnTo>
                    <a:lnTo>
                      <a:pt x="2196" y="1784"/>
                    </a:lnTo>
                    <a:lnTo>
                      <a:pt x="2196" y="1920"/>
                    </a:lnTo>
                    <a:lnTo>
                      <a:pt x="2196" y="1920"/>
                    </a:lnTo>
                    <a:lnTo>
                      <a:pt x="2194" y="1984"/>
                    </a:lnTo>
                    <a:lnTo>
                      <a:pt x="2186" y="2048"/>
                    </a:lnTo>
                    <a:lnTo>
                      <a:pt x="2186" y="2048"/>
                    </a:lnTo>
                    <a:lnTo>
                      <a:pt x="2178" y="2092"/>
                    </a:lnTo>
                    <a:lnTo>
                      <a:pt x="2168" y="2136"/>
                    </a:lnTo>
                    <a:lnTo>
                      <a:pt x="2156" y="2180"/>
                    </a:lnTo>
                    <a:lnTo>
                      <a:pt x="2142" y="2224"/>
                    </a:lnTo>
                    <a:lnTo>
                      <a:pt x="2124" y="2266"/>
                    </a:lnTo>
                    <a:lnTo>
                      <a:pt x="2106" y="2308"/>
                    </a:lnTo>
                    <a:lnTo>
                      <a:pt x="2084" y="2348"/>
                    </a:lnTo>
                    <a:lnTo>
                      <a:pt x="2060" y="2388"/>
                    </a:lnTo>
                    <a:lnTo>
                      <a:pt x="2060" y="2388"/>
                    </a:lnTo>
                    <a:lnTo>
                      <a:pt x="2054" y="2400"/>
                    </a:lnTo>
                    <a:lnTo>
                      <a:pt x="2050" y="2412"/>
                    </a:lnTo>
                    <a:lnTo>
                      <a:pt x="2050" y="2426"/>
                    </a:lnTo>
                    <a:lnTo>
                      <a:pt x="2052" y="2438"/>
                    </a:lnTo>
                    <a:lnTo>
                      <a:pt x="2056" y="2450"/>
                    </a:lnTo>
                    <a:lnTo>
                      <a:pt x="2062" y="2460"/>
                    </a:lnTo>
                    <a:lnTo>
                      <a:pt x="2070" y="2470"/>
                    </a:lnTo>
                    <a:lnTo>
                      <a:pt x="2080" y="2480"/>
                    </a:lnTo>
                    <a:lnTo>
                      <a:pt x="2080" y="2480"/>
                    </a:lnTo>
                    <a:lnTo>
                      <a:pt x="2092" y="2486"/>
                    </a:lnTo>
                    <a:lnTo>
                      <a:pt x="2104" y="2488"/>
                    </a:lnTo>
                    <a:lnTo>
                      <a:pt x="2118" y="2490"/>
                    </a:lnTo>
                    <a:lnTo>
                      <a:pt x="2130" y="2488"/>
                    </a:lnTo>
                    <a:lnTo>
                      <a:pt x="2142" y="2484"/>
                    </a:lnTo>
                    <a:lnTo>
                      <a:pt x="2152" y="2478"/>
                    </a:lnTo>
                    <a:lnTo>
                      <a:pt x="2162" y="2470"/>
                    </a:lnTo>
                    <a:lnTo>
                      <a:pt x="2172" y="2458"/>
                    </a:lnTo>
                    <a:lnTo>
                      <a:pt x="2172" y="2458"/>
                    </a:lnTo>
                    <a:lnTo>
                      <a:pt x="2196" y="2418"/>
                    </a:lnTo>
                    <a:lnTo>
                      <a:pt x="2218" y="2378"/>
                    </a:lnTo>
                    <a:lnTo>
                      <a:pt x="2238" y="2336"/>
                    </a:lnTo>
                    <a:lnTo>
                      <a:pt x="2256" y="2294"/>
                    </a:lnTo>
                    <a:lnTo>
                      <a:pt x="2272" y="2250"/>
                    </a:lnTo>
                    <a:lnTo>
                      <a:pt x="2286" y="2206"/>
                    </a:lnTo>
                    <a:lnTo>
                      <a:pt x="2298" y="2162"/>
                    </a:lnTo>
                    <a:lnTo>
                      <a:pt x="2308" y="2116"/>
                    </a:lnTo>
                    <a:lnTo>
                      <a:pt x="2308" y="2116"/>
                    </a:lnTo>
                    <a:lnTo>
                      <a:pt x="2334" y="2108"/>
                    </a:lnTo>
                    <a:lnTo>
                      <a:pt x="2360" y="2100"/>
                    </a:lnTo>
                    <a:lnTo>
                      <a:pt x="2384" y="2088"/>
                    </a:lnTo>
                    <a:lnTo>
                      <a:pt x="2408" y="2078"/>
                    </a:lnTo>
                    <a:lnTo>
                      <a:pt x="2430" y="2064"/>
                    </a:lnTo>
                    <a:lnTo>
                      <a:pt x="2452" y="2050"/>
                    </a:lnTo>
                    <a:lnTo>
                      <a:pt x="2472" y="2034"/>
                    </a:lnTo>
                    <a:lnTo>
                      <a:pt x="2492" y="2018"/>
                    </a:lnTo>
                    <a:lnTo>
                      <a:pt x="2512" y="2000"/>
                    </a:lnTo>
                    <a:lnTo>
                      <a:pt x="2530" y="1980"/>
                    </a:lnTo>
                    <a:lnTo>
                      <a:pt x="2546" y="1960"/>
                    </a:lnTo>
                    <a:lnTo>
                      <a:pt x="2562" y="1940"/>
                    </a:lnTo>
                    <a:lnTo>
                      <a:pt x="2576" y="1918"/>
                    </a:lnTo>
                    <a:lnTo>
                      <a:pt x="2590" y="1894"/>
                    </a:lnTo>
                    <a:lnTo>
                      <a:pt x="2602" y="1870"/>
                    </a:lnTo>
                    <a:lnTo>
                      <a:pt x="2614" y="1844"/>
                    </a:lnTo>
                    <a:lnTo>
                      <a:pt x="2614" y="1844"/>
                    </a:lnTo>
                    <a:lnTo>
                      <a:pt x="2628" y="1802"/>
                    </a:lnTo>
                    <a:lnTo>
                      <a:pt x="2640" y="1758"/>
                    </a:lnTo>
                    <a:lnTo>
                      <a:pt x="2646" y="1714"/>
                    </a:lnTo>
                    <a:lnTo>
                      <a:pt x="2648" y="1672"/>
                    </a:lnTo>
                    <a:lnTo>
                      <a:pt x="2644" y="1630"/>
                    </a:lnTo>
                    <a:lnTo>
                      <a:pt x="2638" y="1590"/>
                    </a:lnTo>
                    <a:lnTo>
                      <a:pt x="2626" y="1552"/>
                    </a:lnTo>
                    <a:lnTo>
                      <a:pt x="2618" y="1534"/>
                    </a:lnTo>
                    <a:lnTo>
                      <a:pt x="2610" y="1516"/>
                    </a:lnTo>
                    <a:lnTo>
                      <a:pt x="2610" y="1516"/>
                    </a:lnTo>
                    <a:lnTo>
                      <a:pt x="2626" y="1474"/>
                    </a:lnTo>
                    <a:lnTo>
                      <a:pt x="2638" y="1430"/>
                    </a:lnTo>
                    <a:lnTo>
                      <a:pt x="2642" y="1408"/>
                    </a:lnTo>
                    <a:lnTo>
                      <a:pt x="2646" y="1386"/>
                    </a:lnTo>
                    <a:lnTo>
                      <a:pt x="2646" y="1362"/>
                    </a:lnTo>
                    <a:lnTo>
                      <a:pt x="2648" y="1338"/>
                    </a:lnTo>
                    <a:lnTo>
                      <a:pt x="2648" y="1338"/>
                    </a:lnTo>
                    <a:lnTo>
                      <a:pt x="2646" y="1296"/>
                    </a:lnTo>
                    <a:lnTo>
                      <a:pt x="2640" y="1256"/>
                    </a:lnTo>
                    <a:lnTo>
                      <a:pt x="2630" y="1216"/>
                    </a:lnTo>
                    <a:lnTo>
                      <a:pt x="2616" y="1176"/>
                    </a:lnTo>
                    <a:lnTo>
                      <a:pt x="2600" y="1140"/>
                    </a:lnTo>
                    <a:lnTo>
                      <a:pt x="2582" y="1104"/>
                    </a:lnTo>
                    <a:lnTo>
                      <a:pt x="2558" y="1072"/>
                    </a:lnTo>
                    <a:lnTo>
                      <a:pt x="2534" y="1042"/>
                    </a:lnTo>
                    <a:lnTo>
                      <a:pt x="2534" y="1042"/>
                    </a:lnTo>
                    <a:close/>
                    <a:moveTo>
                      <a:pt x="1746" y="3486"/>
                    </a:moveTo>
                    <a:lnTo>
                      <a:pt x="1746" y="3486"/>
                    </a:lnTo>
                    <a:lnTo>
                      <a:pt x="1766" y="3460"/>
                    </a:lnTo>
                    <a:lnTo>
                      <a:pt x="1786" y="3434"/>
                    </a:lnTo>
                    <a:lnTo>
                      <a:pt x="1802" y="3404"/>
                    </a:lnTo>
                    <a:lnTo>
                      <a:pt x="1818" y="3376"/>
                    </a:lnTo>
                    <a:lnTo>
                      <a:pt x="1832" y="3344"/>
                    </a:lnTo>
                    <a:lnTo>
                      <a:pt x="1844" y="3314"/>
                    </a:lnTo>
                    <a:lnTo>
                      <a:pt x="1854" y="3282"/>
                    </a:lnTo>
                    <a:lnTo>
                      <a:pt x="1862" y="3250"/>
                    </a:lnTo>
                    <a:lnTo>
                      <a:pt x="1862" y="3250"/>
                    </a:lnTo>
                    <a:lnTo>
                      <a:pt x="1914" y="3276"/>
                    </a:lnTo>
                    <a:lnTo>
                      <a:pt x="1964" y="3304"/>
                    </a:lnTo>
                    <a:lnTo>
                      <a:pt x="2010" y="3336"/>
                    </a:lnTo>
                    <a:lnTo>
                      <a:pt x="2056" y="3372"/>
                    </a:lnTo>
                    <a:lnTo>
                      <a:pt x="2098" y="3410"/>
                    </a:lnTo>
                    <a:lnTo>
                      <a:pt x="2136" y="3450"/>
                    </a:lnTo>
                    <a:lnTo>
                      <a:pt x="2174" y="3494"/>
                    </a:lnTo>
                    <a:lnTo>
                      <a:pt x="2208" y="3540"/>
                    </a:lnTo>
                    <a:lnTo>
                      <a:pt x="2238" y="3586"/>
                    </a:lnTo>
                    <a:lnTo>
                      <a:pt x="2266" y="3636"/>
                    </a:lnTo>
                    <a:lnTo>
                      <a:pt x="2290" y="3686"/>
                    </a:lnTo>
                    <a:lnTo>
                      <a:pt x="2310" y="3740"/>
                    </a:lnTo>
                    <a:lnTo>
                      <a:pt x="2328" y="3794"/>
                    </a:lnTo>
                    <a:lnTo>
                      <a:pt x="2342" y="3850"/>
                    </a:lnTo>
                    <a:lnTo>
                      <a:pt x="2352" y="3906"/>
                    </a:lnTo>
                    <a:lnTo>
                      <a:pt x="2358" y="3964"/>
                    </a:lnTo>
                    <a:lnTo>
                      <a:pt x="290" y="3964"/>
                    </a:lnTo>
                    <a:lnTo>
                      <a:pt x="290" y="3964"/>
                    </a:lnTo>
                    <a:lnTo>
                      <a:pt x="296" y="3906"/>
                    </a:lnTo>
                    <a:lnTo>
                      <a:pt x="306" y="3848"/>
                    </a:lnTo>
                    <a:lnTo>
                      <a:pt x="320" y="3792"/>
                    </a:lnTo>
                    <a:lnTo>
                      <a:pt x="338" y="3738"/>
                    </a:lnTo>
                    <a:lnTo>
                      <a:pt x="360" y="3684"/>
                    </a:lnTo>
                    <a:lnTo>
                      <a:pt x="384" y="3632"/>
                    </a:lnTo>
                    <a:lnTo>
                      <a:pt x="412" y="3584"/>
                    </a:lnTo>
                    <a:lnTo>
                      <a:pt x="444" y="3536"/>
                    </a:lnTo>
                    <a:lnTo>
                      <a:pt x="478" y="3490"/>
                    </a:lnTo>
                    <a:lnTo>
                      <a:pt x="514" y="3446"/>
                    </a:lnTo>
                    <a:lnTo>
                      <a:pt x="554" y="3406"/>
                    </a:lnTo>
                    <a:lnTo>
                      <a:pt x="598" y="3368"/>
                    </a:lnTo>
                    <a:lnTo>
                      <a:pt x="644" y="3332"/>
                    </a:lnTo>
                    <a:lnTo>
                      <a:pt x="692" y="3300"/>
                    </a:lnTo>
                    <a:lnTo>
                      <a:pt x="742" y="3272"/>
                    </a:lnTo>
                    <a:lnTo>
                      <a:pt x="794" y="3246"/>
                    </a:lnTo>
                    <a:lnTo>
                      <a:pt x="794" y="3246"/>
                    </a:lnTo>
                    <a:lnTo>
                      <a:pt x="802" y="3280"/>
                    </a:lnTo>
                    <a:lnTo>
                      <a:pt x="814" y="3316"/>
                    </a:lnTo>
                    <a:lnTo>
                      <a:pt x="826" y="3350"/>
                    </a:lnTo>
                    <a:lnTo>
                      <a:pt x="842" y="3382"/>
                    </a:lnTo>
                    <a:lnTo>
                      <a:pt x="860" y="3414"/>
                    </a:lnTo>
                    <a:lnTo>
                      <a:pt x="880" y="3444"/>
                    </a:lnTo>
                    <a:lnTo>
                      <a:pt x="902" y="3474"/>
                    </a:lnTo>
                    <a:lnTo>
                      <a:pt x="924" y="3502"/>
                    </a:lnTo>
                    <a:lnTo>
                      <a:pt x="924" y="3502"/>
                    </a:lnTo>
                    <a:lnTo>
                      <a:pt x="944" y="3522"/>
                    </a:lnTo>
                    <a:lnTo>
                      <a:pt x="966" y="3542"/>
                    </a:lnTo>
                    <a:lnTo>
                      <a:pt x="986" y="3560"/>
                    </a:lnTo>
                    <a:lnTo>
                      <a:pt x="1010" y="3576"/>
                    </a:lnTo>
                    <a:lnTo>
                      <a:pt x="1032" y="3592"/>
                    </a:lnTo>
                    <a:lnTo>
                      <a:pt x="1058" y="3608"/>
                    </a:lnTo>
                    <a:lnTo>
                      <a:pt x="1082" y="3620"/>
                    </a:lnTo>
                    <a:lnTo>
                      <a:pt x="1108" y="3632"/>
                    </a:lnTo>
                    <a:lnTo>
                      <a:pt x="1134" y="3644"/>
                    </a:lnTo>
                    <a:lnTo>
                      <a:pt x="1160" y="3652"/>
                    </a:lnTo>
                    <a:lnTo>
                      <a:pt x="1188" y="3660"/>
                    </a:lnTo>
                    <a:lnTo>
                      <a:pt x="1216" y="3668"/>
                    </a:lnTo>
                    <a:lnTo>
                      <a:pt x="1244" y="3672"/>
                    </a:lnTo>
                    <a:lnTo>
                      <a:pt x="1272" y="3676"/>
                    </a:lnTo>
                    <a:lnTo>
                      <a:pt x="1300" y="3678"/>
                    </a:lnTo>
                    <a:lnTo>
                      <a:pt x="1328" y="3680"/>
                    </a:lnTo>
                    <a:lnTo>
                      <a:pt x="1328" y="3680"/>
                    </a:lnTo>
                    <a:lnTo>
                      <a:pt x="1358" y="3678"/>
                    </a:lnTo>
                    <a:lnTo>
                      <a:pt x="1388" y="3676"/>
                    </a:lnTo>
                    <a:lnTo>
                      <a:pt x="1418" y="3672"/>
                    </a:lnTo>
                    <a:lnTo>
                      <a:pt x="1446" y="3666"/>
                    </a:lnTo>
                    <a:lnTo>
                      <a:pt x="1474" y="3660"/>
                    </a:lnTo>
                    <a:lnTo>
                      <a:pt x="1504" y="3650"/>
                    </a:lnTo>
                    <a:lnTo>
                      <a:pt x="1530" y="3640"/>
                    </a:lnTo>
                    <a:lnTo>
                      <a:pt x="1558" y="3628"/>
                    </a:lnTo>
                    <a:lnTo>
                      <a:pt x="1584" y="3616"/>
                    </a:lnTo>
                    <a:lnTo>
                      <a:pt x="1610" y="3600"/>
                    </a:lnTo>
                    <a:lnTo>
                      <a:pt x="1634" y="3586"/>
                    </a:lnTo>
                    <a:lnTo>
                      <a:pt x="1658" y="3568"/>
                    </a:lnTo>
                    <a:lnTo>
                      <a:pt x="1682" y="3550"/>
                    </a:lnTo>
                    <a:lnTo>
                      <a:pt x="1704" y="3530"/>
                    </a:lnTo>
                    <a:lnTo>
                      <a:pt x="1726" y="3508"/>
                    </a:lnTo>
                    <a:lnTo>
                      <a:pt x="1746" y="3486"/>
                    </a:lnTo>
                    <a:lnTo>
                      <a:pt x="1746" y="3486"/>
                    </a:lnTo>
                    <a:close/>
                    <a:moveTo>
                      <a:pt x="1124" y="3108"/>
                    </a:moveTo>
                    <a:lnTo>
                      <a:pt x="1124" y="2904"/>
                    </a:lnTo>
                    <a:lnTo>
                      <a:pt x="1124" y="2904"/>
                    </a:lnTo>
                    <a:lnTo>
                      <a:pt x="1174" y="2914"/>
                    </a:lnTo>
                    <a:lnTo>
                      <a:pt x="1224" y="2920"/>
                    </a:lnTo>
                    <a:lnTo>
                      <a:pt x="1274" y="2922"/>
                    </a:lnTo>
                    <a:lnTo>
                      <a:pt x="1324" y="2924"/>
                    </a:lnTo>
                    <a:lnTo>
                      <a:pt x="1324" y="2924"/>
                    </a:lnTo>
                    <a:lnTo>
                      <a:pt x="1374" y="2922"/>
                    </a:lnTo>
                    <a:lnTo>
                      <a:pt x="1424" y="2920"/>
                    </a:lnTo>
                    <a:lnTo>
                      <a:pt x="1474" y="2914"/>
                    </a:lnTo>
                    <a:lnTo>
                      <a:pt x="1522" y="2904"/>
                    </a:lnTo>
                    <a:lnTo>
                      <a:pt x="1522" y="3108"/>
                    </a:lnTo>
                    <a:lnTo>
                      <a:pt x="1522" y="3108"/>
                    </a:lnTo>
                    <a:lnTo>
                      <a:pt x="1524" y="3120"/>
                    </a:lnTo>
                    <a:lnTo>
                      <a:pt x="1528" y="3132"/>
                    </a:lnTo>
                    <a:lnTo>
                      <a:pt x="1532" y="3144"/>
                    </a:lnTo>
                    <a:lnTo>
                      <a:pt x="1540" y="3152"/>
                    </a:lnTo>
                    <a:lnTo>
                      <a:pt x="1548" y="3160"/>
                    </a:lnTo>
                    <a:lnTo>
                      <a:pt x="1560" y="3168"/>
                    </a:lnTo>
                    <a:lnTo>
                      <a:pt x="1570" y="3172"/>
                    </a:lnTo>
                    <a:lnTo>
                      <a:pt x="1582" y="3174"/>
                    </a:lnTo>
                    <a:lnTo>
                      <a:pt x="1582" y="3174"/>
                    </a:lnTo>
                    <a:lnTo>
                      <a:pt x="1622" y="3178"/>
                    </a:lnTo>
                    <a:lnTo>
                      <a:pt x="1660" y="3184"/>
                    </a:lnTo>
                    <a:lnTo>
                      <a:pt x="1698" y="3192"/>
                    </a:lnTo>
                    <a:lnTo>
                      <a:pt x="1736" y="3202"/>
                    </a:lnTo>
                    <a:lnTo>
                      <a:pt x="1736" y="3202"/>
                    </a:lnTo>
                    <a:lnTo>
                      <a:pt x="1736" y="3210"/>
                    </a:lnTo>
                    <a:lnTo>
                      <a:pt x="1736" y="3210"/>
                    </a:lnTo>
                    <a:lnTo>
                      <a:pt x="1730" y="3234"/>
                    </a:lnTo>
                    <a:lnTo>
                      <a:pt x="1722" y="3260"/>
                    </a:lnTo>
                    <a:lnTo>
                      <a:pt x="1714" y="3286"/>
                    </a:lnTo>
                    <a:lnTo>
                      <a:pt x="1702" y="3310"/>
                    </a:lnTo>
                    <a:lnTo>
                      <a:pt x="1690" y="3332"/>
                    </a:lnTo>
                    <a:lnTo>
                      <a:pt x="1678" y="3356"/>
                    </a:lnTo>
                    <a:lnTo>
                      <a:pt x="1662" y="3378"/>
                    </a:lnTo>
                    <a:lnTo>
                      <a:pt x="1646" y="3398"/>
                    </a:lnTo>
                    <a:lnTo>
                      <a:pt x="1628" y="3418"/>
                    </a:lnTo>
                    <a:lnTo>
                      <a:pt x="1610" y="3436"/>
                    </a:lnTo>
                    <a:lnTo>
                      <a:pt x="1590" y="3454"/>
                    </a:lnTo>
                    <a:lnTo>
                      <a:pt x="1570" y="3470"/>
                    </a:lnTo>
                    <a:lnTo>
                      <a:pt x="1548" y="3484"/>
                    </a:lnTo>
                    <a:lnTo>
                      <a:pt x="1524" y="3498"/>
                    </a:lnTo>
                    <a:lnTo>
                      <a:pt x="1500" y="3510"/>
                    </a:lnTo>
                    <a:lnTo>
                      <a:pt x="1476" y="3520"/>
                    </a:lnTo>
                    <a:lnTo>
                      <a:pt x="1476" y="3520"/>
                    </a:lnTo>
                    <a:lnTo>
                      <a:pt x="1440" y="3532"/>
                    </a:lnTo>
                    <a:lnTo>
                      <a:pt x="1404" y="3540"/>
                    </a:lnTo>
                    <a:lnTo>
                      <a:pt x="1366" y="3546"/>
                    </a:lnTo>
                    <a:lnTo>
                      <a:pt x="1328" y="3548"/>
                    </a:lnTo>
                    <a:lnTo>
                      <a:pt x="1328" y="3548"/>
                    </a:lnTo>
                    <a:lnTo>
                      <a:pt x="1302" y="3546"/>
                    </a:lnTo>
                    <a:lnTo>
                      <a:pt x="1274" y="3544"/>
                    </a:lnTo>
                    <a:lnTo>
                      <a:pt x="1248" y="3540"/>
                    </a:lnTo>
                    <a:lnTo>
                      <a:pt x="1222" y="3534"/>
                    </a:lnTo>
                    <a:lnTo>
                      <a:pt x="1198" y="3526"/>
                    </a:lnTo>
                    <a:lnTo>
                      <a:pt x="1172" y="3516"/>
                    </a:lnTo>
                    <a:lnTo>
                      <a:pt x="1148" y="3506"/>
                    </a:lnTo>
                    <a:lnTo>
                      <a:pt x="1124" y="3494"/>
                    </a:lnTo>
                    <a:lnTo>
                      <a:pt x="1102" y="3480"/>
                    </a:lnTo>
                    <a:lnTo>
                      <a:pt x="1080" y="3464"/>
                    </a:lnTo>
                    <a:lnTo>
                      <a:pt x="1058" y="3448"/>
                    </a:lnTo>
                    <a:lnTo>
                      <a:pt x="1040" y="3430"/>
                    </a:lnTo>
                    <a:lnTo>
                      <a:pt x="1020" y="3410"/>
                    </a:lnTo>
                    <a:lnTo>
                      <a:pt x="1004" y="3390"/>
                    </a:lnTo>
                    <a:lnTo>
                      <a:pt x="988" y="3368"/>
                    </a:lnTo>
                    <a:lnTo>
                      <a:pt x="972" y="3346"/>
                    </a:lnTo>
                    <a:lnTo>
                      <a:pt x="972" y="3346"/>
                    </a:lnTo>
                    <a:lnTo>
                      <a:pt x="954" y="3312"/>
                    </a:lnTo>
                    <a:lnTo>
                      <a:pt x="938" y="3276"/>
                    </a:lnTo>
                    <a:lnTo>
                      <a:pt x="930" y="3258"/>
                    </a:lnTo>
                    <a:lnTo>
                      <a:pt x="926" y="3238"/>
                    </a:lnTo>
                    <a:lnTo>
                      <a:pt x="922" y="3220"/>
                    </a:lnTo>
                    <a:lnTo>
                      <a:pt x="920" y="3200"/>
                    </a:lnTo>
                    <a:lnTo>
                      <a:pt x="920" y="3200"/>
                    </a:lnTo>
                    <a:lnTo>
                      <a:pt x="938" y="3194"/>
                    </a:lnTo>
                    <a:lnTo>
                      <a:pt x="956" y="3190"/>
                    </a:lnTo>
                    <a:lnTo>
                      <a:pt x="992" y="3182"/>
                    </a:lnTo>
                    <a:lnTo>
                      <a:pt x="1030" y="3178"/>
                    </a:lnTo>
                    <a:lnTo>
                      <a:pt x="1066" y="3174"/>
                    </a:lnTo>
                    <a:lnTo>
                      <a:pt x="1066" y="3174"/>
                    </a:lnTo>
                    <a:lnTo>
                      <a:pt x="1078" y="3172"/>
                    </a:lnTo>
                    <a:lnTo>
                      <a:pt x="1088" y="3168"/>
                    </a:lnTo>
                    <a:lnTo>
                      <a:pt x="1100" y="3160"/>
                    </a:lnTo>
                    <a:lnTo>
                      <a:pt x="1108" y="3152"/>
                    </a:lnTo>
                    <a:lnTo>
                      <a:pt x="1116" y="3144"/>
                    </a:lnTo>
                    <a:lnTo>
                      <a:pt x="1120" y="3132"/>
                    </a:lnTo>
                    <a:lnTo>
                      <a:pt x="1124" y="3120"/>
                    </a:lnTo>
                    <a:lnTo>
                      <a:pt x="1124" y="3108"/>
                    </a:lnTo>
                    <a:lnTo>
                      <a:pt x="1124" y="3108"/>
                    </a:lnTo>
                    <a:close/>
                    <a:moveTo>
                      <a:pt x="156" y="1796"/>
                    </a:moveTo>
                    <a:lnTo>
                      <a:pt x="156" y="1796"/>
                    </a:lnTo>
                    <a:lnTo>
                      <a:pt x="144" y="1760"/>
                    </a:lnTo>
                    <a:lnTo>
                      <a:pt x="136" y="1724"/>
                    </a:lnTo>
                    <a:lnTo>
                      <a:pt x="132" y="1690"/>
                    </a:lnTo>
                    <a:lnTo>
                      <a:pt x="134" y="1656"/>
                    </a:lnTo>
                    <a:lnTo>
                      <a:pt x="134" y="1656"/>
                    </a:lnTo>
                    <a:lnTo>
                      <a:pt x="138" y="1660"/>
                    </a:lnTo>
                    <a:lnTo>
                      <a:pt x="138" y="1660"/>
                    </a:lnTo>
                    <a:lnTo>
                      <a:pt x="156" y="1676"/>
                    </a:lnTo>
                    <a:lnTo>
                      <a:pt x="176" y="1692"/>
                    </a:lnTo>
                    <a:lnTo>
                      <a:pt x="176" y="1692"/>
                    </a:lnTo>
                    <a:lnTo>
                      <a:pt x="208" y="1716"/>
                    </a:lnTo>
                    <a:lnTo>
                      <a:pt x="244" y="1736"/>
                    </a:lnTo>
                    <a:lnTo>
                      <a:pt x="282" y="1752"/>
                    </a:lnTo>
                    <a:lnTo>
                      <a:pt x="320" y="1766"/>
                    </a:lnTo>
                    <a:lnTo>
                      <a:pt x="320" y="1766"/>
                    </a:lnTo>
                    <a:lnTo>
                      <a:pt x="320" y="1766"/>
                    </a:lnTo>
                    <a:lnTo>
                      <a:pt x="320" y="1920"/>
                    </a:lnTo>
                    <a:lnTo>
                      <a:pt x="320" y="1920"/>
                    </a:lnTo>
                    <a:lnTo>
                      <a:pt x="322" y="1970"/>
                    </a:lnTo>
                    <a:lnTo>
                      <a:pt x="322" y="1970"/>
                    </a:lnTo>
                    <a:lnTo>
                      <a:pt x="294" y="1956"/>
                    </a:lnTo>
                    <a:lnTo>
                      <a:pt x="268" y="1940"/>
                    </a:lnTo>
                    <a:lnTo>
                      <a:pt x="246" y="1920"/>
                    </a:lnTo>
                    <a:lnTo>
                      <a:pt x="224" y="1900"/>
                    </a:lnTo>
                    <a:lnTo>
                      <a:pt x="204" y="1876"/>
                    </a:lnTo>
                    <a:lnTo>
                      <a:pt x="186" y="1852"/>
                    </a:lnTo>
                    <a:lnTo>
                      <a:pt x="170" y="1824"/>
                    </a:lnTo>
                    <a:lnTo>
                      <a:pt x="156" y="1796"/>
                    </a:lnTo>
                    <a:lnTo>
                      <a:pt x="156" y="1796"/>
                    </a:lnTo>
                    <a:close/>
                    <a:moveTo>
                      <a:pt x="2492" y="1796"/>
                    </a:moveTo>
                    <a:lnTo>
                      <a:pt x="2492" y="1796"/>
                    </a:lnTo>
                    <a:lnTo>
                      <a:pt x="2478" y="1824"/>
                    </a:lnTo>
                    <a:lnTo>
                      <a:pt x="2462" y="1852"/>
                    </a:lnTo>
                    <a:lnTo>
                      <a:pt x="2444" y="1876"/>
                    </a:lnTo>
                    <a:lnTo>
                      <a:pt x="2424" y="1900"/>
                    </a:lnTo>
                    <a:lnTo>
                      <a:pt x="2402" y="1920"/>
                    </a:lnTo>
                    <a:lnTo>
                      <a:pt x="2380" y="1940"/>
                    </a:lnTo>
                    <a:lnTo>
                      <a:pt x="2354" y="1956"/>
                    </a:lnTo>
                    <a:lnTo>
                      <a:pt x="2326" y="1970"/>
                    </a:lnTo>
                    <a:lnTo>
                      <a:pt x="2326" y="1970"/>
                    </a:lnTo>
                    <a:lnTo>
                      <a:pt x="2326" y="1962"/>
                    </a:lnTo>
                    <a:lnTo>
                      <a:pt x="2326" y="1950"/>
                    </a:lnTo>
                    <a:lnTo>
                      <a:pt x="2326" y="1950"/>
                    </a:lnTo>
                    <a:lnTo>
                      <a:pt x="2328" y="1920"/>
                    </a:lnTo>
                    <a:lnTo>
                      <a:pt x="2328" y="1766"/>
                    </a:lnTo>
                    <a:lnTo>
                      <a:pt x="2328" y="1766"/>
                    </a:lnTo>
                    <a:lnTo>
                      <a:pt x="2328" y="1766"/>
                    </a:lnTo>
                    <a:lnTo>
                      <a:pt x="2328" y="1766"/>
                    </a:lnTo>
                    <a:lnTo>
                      <a:pt x="2352" y="1758"/>
                    </a:lnTo>
                    <a:lnTo>
                      <a:pt x="2378" y="1748"/>
                    </a:lnTo>
                    <a:lnTo>
                      <a:pt x="2402" y="1736"/>
                    </a:lnTo>
                    <a:lnTo>
                      <a:pt x="2426" y="1724"/>
                    </a:lnTo>
                    <a:lnTo>
                      <a:pt x="2448" y="1710"/>
                    </a:lnTo>
                    <a:lnTo>
                      <a:pt x="2470" y="1694"/>
                    </a:lnTo>
                    <a:lnTo>
                      <a:pt x="2490" y="1678"/>
                    </a:lnTo>
                    <a:lnTo>
                      <a:pt x="2510" y="1660"/>
                    </a:lnTo>
                    <a:lnTo>
                      <a:pt x="2510" y="1660"/>
                    </a:lnTo>
                    <a:lnTo>
                      <a:pt x="2514" y="1656"/>
                    </a:lnTo>
                    <a:lnTo>
                      <a:pt x="2514" y="1656"/>
                    </a:lnTo>
                    <a:lnTo>
                      <a:pt x="2516" y="1690"/>
                    </a:lnTo>
                    <a:lnTo>
                      <a:pt x="2512" y="1724"/>
                    </a:lnTo>
                    <a:lnTo>
                      <a:pt x="2504" y="1760"/>
                    </a:lnTo>
                    <a:lnTo>
                      <a:pt x="2492" y="1796"/>
                    </a:lnTo>
                    <a:lnTo>
                      <a:pt x="2492" y="1796"/>
                    </a:lnTo>
                    <a:close/>
                    <a:moveTo>
                      <a:pt x="2462" y="1512"/>
                    </a:moveTo>
                    <a:lnTo>
                      <a:pt x="2462" y="1512"/>
                    </a:lnTo>
                    <a:lnTo>
                      <a:pt x="2440" y="1542"/>
                    </a:lnTo>
                    <a:lnTo>
                      <a:pt x="2416" y="1568"/>
                    </a:lnTo>
                    <a:lnTo>
                      <a:pt x="2388" y="1590"/>
                    </a:lnTo>
                    <a:lnTo>
                      <a:pt x="2360" y="1610"/>
                    </a:lnTo>
                    <a:lnTo>
                      <a:pt x="2328" y="1626"/>
                    </a:lnTo>
                    <a:lnTo>
                      <a:pt x="2294" y="1638"/>
                    </a:lnTo>
                    <a:lnTo>
                      <a:pt x="2260" y="1646"/>
                    </a:lnTo>
                    <a:lnTo>
                      <a:pt x="2224" y="1652"/>
                    </a:lnTo>
                    <a:lnTo>
                      <a:pt x="2224" y="1652"/>
                    </a:lnTo>
                    <a:lnTo>
                      <a:pt x="2202" y="1652"/>
                    </a:lnTo>
                    <a:lnTo>
                      <a:pt x="446" y="1652"/>
                    </a:lnTo>
                    <a:lnTo>
                      <a:pt x="446" y="1652"/>
                    </a:lnTo>
                    <a:lnTo>
                      <a:pt x="422" y="1652"/>
                    </a:lnTo>
                    <a:lnTo>
                      <a:pt x="398" y="1648"/>
                    </a:lnTo>
                    <a:lnTo>
                      <a:pt x="374" y="1644"/>
                    </a:lnTo>
                    <a:lnTo>
                      <a:pt x="352" y="1638"/>
                    </a:lnTo>
                    <a:lnTo>
                      <a:pt x="328" y="1630"/>
                    </a:lnTo>
                    <a:lnTo>
                      <a:pt x="306" y="1620"/>
                    </a:lnTo>
                    <a:lnTo>
                      <a:pt x="286" y="1608"/>
                    </a:lnTo>
                    <a:lnTo>
                      <a:pt x="266" y="1596"/>
                    </a:lnTo>
                    <a:lnTo>
                      <a:pt x="266" y="1596"/>
                    </a:lnTo>
                    <a:lnTo>
                      <a:pt x="236" y="1572"/>
                    </a:lnTo>
                    <a:lnTo>
                      <a:pt x="212" y="1546"/>
                    </a:lnTo>
                    <a:lnTo>
                      <a:pt x="188" y="1518"/>
                    </a:lnTo>
                    <a:lnTo>
                      <a:pt x="170" y="1486"/>
                    </a:lnTo>
                    <a:lnTo>
                      <a:pt x="154" y="1454"/>
                    </a:lnTo>
                    <a:lnTo>
                      <a:pt x="144" y="1420"/>
                    </a:lnTo>
                    <a:lnTo>
                      <a:pt x="136" y="1384"/>
                    </a:lnTo>
                    <a:lnTo>
                      <a:pt x="132" y="1348"/>
                    </a:lnTo>
                    <a:lnTo>
                      <a:pt x="132" y="1348"/>
                    </a:lnTo>
                    <a:lnTo>
                      <a:pt x="132" y="1338"/>
                    </a:lnTo>
                    <a:lnTo>
                      <a:pt x="132" y="1338"/>
                    </a:lnTo>
                    <a:lnTo>
                      <a:pt x="134" y="1308"/>
                    </a:lnTo>
                    <a:lnTo>
                      <a:pt x="138" y="1278"/>
                    </a:lnTo>
                    <a:lnTo>
                      <a:pt x="146" y="1248"/>
                    </a:lnTo>
                    <a:lnTo>
                      <a:pt x="156" y="1220"/>
                    </a:lnTo>
                    <a:lnTo>
                      <a:pt x="168" y="1194"/>
                    </a:lnTo>
                    <a:lnTo>
                      <a:pt x="182" y="1168"/>
                    </a:lnTo>
                    <a:lnTo>
                      <a:pt x="200" y="1144"/>
                    </a:lnTo>
                    <a:lnTo>
                      <a:pt x="218" y="1122"/>
                    </a:lnTo>
                    <a:lnTo>
                      <a:pt x="240" y="1102"/>
                    </a:lnTo>
                    <a:lnTo>
                      <a:pt x="262" y="1084"/>
                    </a:lnTo>
                    <a:lnTo>
                      <a:pt x="286" y="1068"/>
                    </a:lnTo>
                    <a:lnTo>
                      <a:pt x="312" y="1054"/>
                    </a:lnTo>
                    <a:lnTo>
                      <a:pt x="340" y="1044"/>
                    </a:lnTo>
                    <a:lnTo>
                      <a:pt x="368" y="1034"/>
                    </a:lnTo>
                    <a:lnTo>
                      <a:pt x="398" y="1028"/>
                    </a:lnTo>
                    <a:lnTo>
                      <a:pt x="428" y="1026"/>
                    </a:lnTo>
                    <a:lnTo>
                      <a:pt x="428" y="1026"/>
                    </a:lnTo>
                    <a:lnTo>
                      <a:pt x="446" y="1024"/>
                    </a:lnTo>
                    <a:lnTo>
                      <a:pt x="2202" y="1024"/>
                    </a:lnTo>
                    <a:lnTo>
                      <a:pt x="2202" y="1024"/>
                    </a:lnTo>
                    <a:lnTo>
                      <a:pt x="2220" y="1026"/>
                    </a:lnTo>
                    <a:lnTo>
                      <a:pt x="2220" y="1026"/>
                    </a:lnTo>
                    <a:lnTo>
                      <a:pt x="2250" y="1028"/>
                    </a:lnTo>
                    <a:lnTo>
                      <a:pt x="2280" y="1034"/>
                    </a:lnTo>
                    <a:lnTo>
                      <a:pt x="2308" y="1044"/>
                    </a:lnTo>
                    <a:lnTo>
                      <a:pt x="2336" y="1054"/>
                    </a:lnTo>
                    <a:lnTo>
                      <a:pt x="2362" y="1068"/>
                    </a:lnTo>
                    <a:lnTo>
                      <a:pt x="2386" y="1084"/>
                    </a:lnTo>
                    <a:lnTo>
                      <a:pt x="2408" y="1102"/>
                    </a:lnTo>
                    <a:lnTo>
                      <a:pt x="2430" y="1122"/>
                    </a:lnTo>
                    <a:lnTo>
                      <a:pt x="2448" y="1144"/>
                    </a:lnTo>
                    <a:lnTo>
                      <a:pt x="2466" y="1168"/>
                    </a:lnTo>
                    <a:lnTo>
                      <a:pt x="2480" y="1194"/>
                    </a:lnTo>
                    <a:lnTo>
                      <a:pt x="2492" y="1220"/>
                    </a:lnTo>
                    <a:lnTo>
                      <a:pt x="2502" y="1248"/>
                    </a:lnTo>
                    <a:lnTo>
                      <a:pt x="2510" y="1278"/>
                    </a:lnTo>
                    <a:lnTo>
                      <a:pt x="2514" y="1308"/>
                    </a:lnTo>
                    <a:lnTo>
                      <a:pt x="2516" y="1338"/>
                    </a:lnTo>
                    <a:lnTo>
                      <a:pt x="2516" y="1338"/>
                    </a:lnTo>
                    <a:lnTo>
                      <a:pt x="2514" y="1362"/>
                    </a:lnTo>
                    <a:lnTo>
                      <a:pt x="2512" y="1384"/>
                    </a:lnTo>
                    <a:lnTo>
                      <a:pt x="2508" y="1408"/>
                    </a:lnTo>
                    <a:lnTo>
                      <a:pt x="2502" y="1430"/>
                    </a:lnTo>
                    <a:lnTo>
                      <a:pt x="2494" y="1452"/>
                    </a:lnTo>
                    <a:lnTo>
                      <a:pt x="2486" y="1472"/>
                    </a:lnTo>
                    <a:lnTo>
                      <a:pt x="2474" y="1494"/>
                    </a:lnTo>
                    <a:lnTo>
                      <a:pt x="2462" y="1512"/>
                    </a:lnTo>
                    <a:lnTo>
                      <a:pt x="2462" y="15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218" name="Group 217"/>
          <p:cNvGrpSpPr/>
          <p:nvPr/>
        </p:nvGrpSpPr>
        <p:grpSpPr>
          <a:xfrm>
            <a:off x="4443384" y="3298509"/>
            <a:ext cx="1368131" cy="739092"/>
            <a:chOff x="4443384" y="3298509"/>
            <a:chExt cx="1368131" cy="739092"/>
          </a:xfrm>
        </p:grpSpPr>
        <p:sp>
          <p:nvSpPr>
            <p:cNvPr id="198" name="TextBox 197"/>
            <p:cNvSpPr txBox="1"/>
            <p:nvPr/>
          </p:nvSpPr>
          <p:spPr>
            <a:xfrm>
              <a:off x="4443384" y="3779838"/>
              <a:ext cx="1368131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Speech recognition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146" name="Group 1145"/>
            <p:cNvGrpSpPr/>
            <p:nvPr/>
          </p:nvGrpSpPr>
          <p:grpSpPr>
            <a:xfrm>
              <a:off x="4942177" y="3298509"/>
              <a:ext cx="304800" cy="495300"/>
              <a:chOff x="3567113" y="3375025"/>
              <a:chExt cx="304800" cy="495300"/>
            </a:xfrm>
          </p:grpSpPr>
          <p:sp>
            <p:nvSpPr>
              <p:cNvPr id="1130" name="Freeform 25"/>
              <p:cNvSpPr>
                <a:spLocks/>
              </p:cNvSpPr>
              <p:nvPr/>
            </p:nvSpPr>
            <p:spPr bwMode="auto">
              <a:xfrm>
                <a:off x="3627438" y="3375025"/>
                <a:ext cx="184150" cy="333375"/>
              </a:xfrm>
              <a:custGeom>
                <a:avLst/>
                <a:gdLst>
                  <a:gd name="T0" fmla="*/ 58 w 116"/>
                  <a:gd name="T1" fmla="*/ 210 h 210"/>
                  <a:gd name="T2" fmla="*/ 58 w 116"/>
                  <a:gd name="T3" fmla="*/ 210 h 210"/>
                  <a:gd name="T4" fmla="*/ 70 w 116"/>
                  <a:gd name="T5" fmla="*/ 210 h 210"/>
                  <a:gd name="T6" fmla="*/ 80 w 116"/>
                  <a:gd name="T7" fmla="*/ 206 h 210"/>
                  <a:gd name="T8" fmla="*/ 90 w 116"/>
                  <a:gd name="T9" fmla="*/ 200 h 210"/>
                  <a:gd name="T10" fmla="*/ 98 w 116"/>
                  <a:gd name="T11" fmla="*/ 194 h 210"/>
                  <a:gd name="T12" fmla="*/ 106 w 116"/>
                  <a:gd name="T13" fmla="*/ 186 h 210"/>
                  <a:gd name="T14" fmla="*/ 110 w 116"/>
                  <a:gd name="T15" fmla="*/ 176 h 210"/>
                  <a:gd name="T16" fmla="*/ 114 w 116"/>
                  <a:gd name="T17" fmla="*/ 164 h 210"/>
                  <a:gd name="T18" fmla="*/ 116 w 116"/>
                  <a:gd name="T19" fmla="*/ 154 h 210"/>
                  <a:gd name="T20" fmla="*/ 116 w 116"/>
                  <a:gd name="T21" fmla="*/ 58 h 210"/>
                  <a:gd name="T22" fmla="*/ 116 w 116"/>
                  <a:gd name="T23" fmla="*/ 58 h 210"/>
                  <a:gd name="T24" fmla="*/ 114 w 116"/>
                  <a:gd name="T25" fmla="*/ 46 h 210"/>
                  <a:gd name="T26" fmla="*/ 110 w 116"/>
                  <a:gd name="T27" fmla="*/ 36 h 210"/>
                  <a:gd name="T28" fmla="*/ 106 w 116"/>
                  <a:gd name="T29" fmla="*/ 26 h 210"/>
                  <a:gd name="T30" fmla="*/ 98 w 116"/>
                  <a:gd name="T31" fmla="*/ 16 h 210"/>
                  <a:gd name="T32" fmla="*/ 90 w 116"/>
                  <a:gd name="T33" fmla="*/ 10 h 210"/>
                  <a:gd name="T34" fmla="*/ 80 w 116"/>
                  <a:gd name="T35" fmla="*/ 4 h 210"/>
                  <a:gd name="T36" fmla="*/ 70 w 116"/>
                  <a:gd name="T37" fmla="*/ 2 h 210"/>
                  <a:gd name="T38" fmla="*/ 58 w 116"/>
                  <a:gd name="T39" fmla="*/ 0 h 210"/>
                  <a:gd name="T40" fmla="*/ 58 w 116"/>
                  <a:gd name="T41" fmla="*/ 0 h 210"/>
                  <a:gd name="T42" fmla="*/ 46 w 116"/>
                  <a:gd name="T43" fmla="*/ 2 h 210"/>
                  <a:gd name="T44" fmla="*/ 36 w 116"/>
                  <a:gd name="T45" fmla="*/ 4 h 210"/>
                  <a:gd name="T46" fmla="*/ 26 w 116"/>
                  <a:gd name="T47" fmla="*/ 10 h 210"/>
                  <a:gd name="T48" fmla="*/ 18 w 116"/>
                  <a:gd name="T49" fmla="*/ 16 h 210"/>
                  <a:gd name="T50" fmla="*/ 10 w 116"/>
                  <a:gd name="T51" fmla="*/ 26 h 210"/>
                  <a:gd name="T52" fmla="*/ 4 w 116"/>
                  <a:gd name="T53" fmla="*/ 36 h 210"/>
                  <a:gd name="T54" fmla="*/ 2 w 116"/>
                  <a:gd name="T55" fmla="*/ 46 h 210"/>
                  <a:gd name="T56" fmla="*/ 0 w 116"/>
                  <a:gd name="T57" fmla="*/ 58 h 210"/>
                  <a:gd name="T58" fmla="*/ 0 w 116"/>
                  <a:gd name="T59" fmla="*/ 154 h 210"/>
                  <a:gd name="T60" fmla="*/ 0 w 116"/>
                  <a:gd name="T61" fmla="*/ 154 h 210"/>
                  <a:gd name="T62" fmla="*/ 2 w 116"/>
                  <a:gd name="T63" fmla="*/ 164 h 210"/>
                  <a:gd name="T64" fmla="*/ 4 w 116"/>
                  <a:gd name="T65" fmla="*/ 176 h 210"/>
                  <a:gd name="T66" fmla="*/ 10 w 116"/>
                  <a:gd name="T67" fmla="*/ 186 h 210"/>
                  <a:gd name="T68" fmla="*/ 18 w 116"/>
                  <a:gd name="T69" fmla="*/ 194 h 210"/>
                  <a:gd name="T70" fmla="*/ 26 w 116"/>
                  <a:gd name="T71" fmla="*/ 200 h 210"/>
                  <a:gd name="T72" fmla="*/ 36 w 116"/>
                  <a:gd name="T73" fmla="*/ 206 h 210"/>
                  <a:gd name="T74" fmla="*/ 46 w 116"/>
                  <a:gd name="T75" fmla="*/ 210 h 210"/>
                  <a:gd name="T76" fmla="*/ 58 w 116"/>
                  <a:gd name="T77" fmla="*/ 210 h 210"/>
                  <a:gd name="T78" fmla="*/ 58 w 116"/>
                  <a:gd name="T79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6" h="210">
                    <a:moveTo>
                      <a:pt x="58" y="210"/>
                    </a:moveTo>
                    <a:lnTo>
                      <a:pt x="58" y="210"/>
                    </a:lnTo>
                    <a:lnTo>
                      <a:pt x="70" y="210"/>
                    </a:lnTo>
                    <a:lnTo>
                      <a:pt x="80" y="206"/>
                    </a:lnTo>
                    <a:lnTo>
                      <a:pt x="90" y="200"/>
                    </a:lnTo>
                    <a:lnTo>
                      <a:pt x="98" y="194"/>
                    </a:lnTo>
                    <a:lnTo>
                      <a:pt x="106" y="186"/>
                    </a:lnTo>
                    <a:lnTo>
                      <a:pt x="110" y="176"/>
                    </a:lnTo>
                    <a:lnTo>
                      <a:pt x="114" y="164"/>
                    </a:lnTo>
                    <a:lnTo>
                      <a:pt x="116" y="154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46"/>
                    </a:lnTo>
                    <a:lnTo>
                      <a:pt x="110" y="36"/>
                    </a:lnTo>
                    <a:lnTo>
                      <a:pt x="106" y="26"/>
                    </a:lnTo>
                    <a:lnTo>
                      <a:pt x="98" y="16"/>
                    </a:lnTo>
                    <a:lnTo>
                      <a:pt x="90" y="10"/>
                    </a:lnTo>
                    <a:lnTo>
                      <a:pt x="80" y="4"/>
                    </a:lnTo>
                    <a:lnTo>
                      <a:pt x="70" y="2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46" y="2"/>
                    </a:lnTo>
                    <a:lnTo>
                      <a:pt x="36" y="4"/>
                    </a:lnTo>
                    <a:lnTo>
                      <a:pt x="26" y="10"/>
                    </a:lnTo>
                    <a:lnTo>
                      <a:pt x="18" y="16"/>
                    </a:lnTo>
                    <a:lnTo>
                      <a:pt x="10" y="26"/>
                    </a:lnTo>
                    <a:lnTo>
                      <a:pt x="4" y="36"/>
                    </a:lnTo>
                    <a:lnTo>
                      <a:pt x="2" y="46"/>
                    </a:lnTo>
                    <a:lnTo>
                      <a:pt x="0" y="58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2" y="164"/>
                    </a:lnTo>
                    <a:lnTo>
                      <a:pt x="4" y="176"/>
                    </a:lnTo>
                    <a:lnTo>
                      <a:pt x="10" y="186"/>
                    </a:lnTo>
                    <a:lnTo>
                      <a:pt x="18" y="194"/>
                    </a:lnTo>
                    <a:lnTo>
                      <a:pt x="26" y="200"/>
                    </a:lnTo>
                    <a:lnTo>
                      <a:pt x="36" y="206"/>
                    </a:lnTo>
                    <a:lnTo>
                      <a:pt x="46" y="210"/>
                    </a:lnTo>
                    <a:lnTo>
                      <a:pt x="58" y="210"/>
                    </a:lnTo>
                    <a:lnTo>
                      <a:pt x="58" y="2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grpSp>
            <p:nvGrpSpPr>
              <p:cNvPr id="1145" name="Group 1144"/>
              <p:cNvGrpSpPr/>
              <p:nvPr/>
            </p:nvGrpSpPr>
            <p:grpSpPr>
              <a:xfrm>
                <a:off x="3567113" y="3375025"/>
                <a:ext cx="304800" cy="495300"/>
                <a:chOff x="3567113" y="3375025"/>
                <a:chExt cx="304800" cy="495300"/>
              </a:xfrm>
            </p:grpSpPr>
            <p:sp>
              <p:nvSpPr>
                <p:cNvPr id="31" name="Freeform 24"/>
                <p:cNvSpPr>
                  <a:spLocks noEditPoints="1"/>
                </p:cNvSpPr>
                <p:nvPr/>
              </p:nvSpPr>
              <p:spPr bwMode="auto">
                <a:xfrm>
                  <a:off x="3627438" y="3375025"/>
                  <a:ext cx="184150" cy="333375"/>
                </a:xfrm>
                <a:custGeom>
                  <a:avLst/>
                  <a:gdLst>
                    <a:gd name="T0" fmla="*/ 58 w 116"/>
                    <a:gd name="T1" fmla="*/ 210 h 210"/>
                    <a:gd name="T2" fmla="*/ 80 w 116"/>
                    <a:gd name="T3" fmla="*/ 206 h 210"/>
                    <a:gd name="T4" fmla="*/ 98 w 116"/>
                    <a:gd name="T5" fmla="*/ 194 h 210"/>
                    <a:gd name="T6" fmla="*/ 110 w 116"/>
                    <a:gd name="T7" fmla="*/ 176 h 210"/>
                    <a:gd name="T8" fmla="*/ 116 w 116"/>
                    <a:gd name="T9" fmla="*/ 154 h 210"/>
                    <a:gd name="T10" fmla="*/ 116 w 116"/>
                    <a:gd name="T11" fmla="*/ 58 h 210"/>
                    <a:gd name="T12" fmla="*/ 110 w 116"/>
                    <a:gd name="T13" fmla="*/ 36 h 210"/>
                    <a:gd name="T14" fmla="*/ 98 w 116"/>
                    <a:gd name="T15" fmla="*/ 16 h 210"/>
                    <a:gd name="T16" fmla="*/ 80 w 116"/>
                    <a:gd name="T17" fmla="*/ 4 h 210"/>
                    <a:gd name="T18" fmla="*/ 58 w 116"/>
                    <a:gd name="T19" fmla="*/ 0 h 210"/>
                    <a:gd name="T20" fmla="*/ 46 w 116"/>
                    <a:gd name="T21" fmla="*/ 2 h 210"/>
                    <a:gd name="T22" fmla="*/ 26 w 116"/>
                    <a:gd name="T23" fmla="*/ 10 h 210"/>
                    <a:gd name="T24" fmla="*/ 10 w 116"/>
                    <a:gd name="T25" fmla="*/ 26 h 210"/>
                    <a:gd name="T26" fmla="*/ 2 w 116"/>
                    <a:gd name="T27" fmla="*/ 46 h 210"/>
                    <a:gd name="T28" fmla="*/ 0 w 116"/>
                    <a:gd name="T29" fmla="*/ 154 h 210"/>
                    <a:gd name="T30" fmla="*/ 2 w 116"/>
                    <a:gd name="T31" fmla="*/ 164 h 210"/>
                    <a:gd name="T32" fmla="*/ 10 w 116"/>
                    <a:gd name="T33" fmla="*/ 186 h 210"/>
                    <a:gd name="T34" fmla="*/ 26 w 116"/>
                    <a:gd name="T35" fmla="*/ 200 h 210"/>
                    <a:gd name="T36" fmla="*/ 46 w 116"/>
                    <a:gd name="T37" fmla="*/ 210 h 210"/>
                    <a:gd name="T38" fmla="*/ 58 w 116"/>
                    <a:gd name="T39" fmla="*/ 210 h 210"/>
                    <a:gd name="T40" fmla="*/ 20 w 116"/>
                    <a:gd name="T41" fmla="*/ 58 h 210"/>
                    <a:gd name="T42" fmla="*/ 22 w 116"/>
                    <a:gd name="T43" fmla="*/ 42 h 210"/>
                    <a:gd name="T44" fmla="*/ 30 w 116"/>
                    <a:gd name="T45" fmla="*/ 30 h 210"/>
                    <a:gd name="T46" fmla="*/ 42 w 116"/>
                    <a:gd name="T47" fmla="*/ 22 h 210"/>
                    <a:gd name="T48" fmla="*/ 58 w 116"/>
                    <a:gd name="T49" fmla="*/ 20 h 210"/>
                    <a:gd name="T50" fmla="*/ 66 w 116"/>
                    <a:gd name="T51" fmla="*/ 20 h 210"/>
                    <a:gd name="T52" fmla="*/ 80 w 116"/>
                    <a:gd name="T53" fmla="*/ 26 h 210"/>
                    <a:gd name="T54" fmla="*/ 90 w 116"/>
                    <a:gd name="T55" fmla="*/ 36 h 210"/>
                    <a:gd name="T56" fmla="*/ 96 w 116"/>
                    <a:gd name="T57" fmla="*/ 50 h 210"/>
                    <a:gd name="T58" fmla="*/ 96 w 116"/>
                    <a:gd name="T59" fmla="*/ 154 h 210"/>
                    <a:gd name="T60" fmla="*/ 96 w 116"/>
                    <a:gd name="T61" fmla="*/ 160 h 210"/>
                    <a:gd name="T62" fmla="*/ 90 w 116"/>
                    <a:gd name="T63" fmla="*/ 174 h 210"/>
                    <a:gd name="T64" fmla="*/ 80 w 116"/>
                    <a:gd name="T65" fmla="*/ 184 h 210"/>
                    <a:gd name="T66" fmla="*/ 66 w 116"/>
                    <a:gd name="T67" fmla="*/ 190 h 210"/>
                    <a:gd name="T68" fmla="*/ 58 w 116"/>
                    <a:gd name="T69" fmla="*/ 192 h 210"/>
                    <a:gd name="T70" fmla="*/ 42 w 116"/>
                    <a:gd name="T71" fmla="*/ 188 h 210"/>
                    <a:gd name="T72" fmla="*/ 30 w 116"/>
                    <a:gd name="T73" fmla="*/ 180 h 210"/>
                    <a:gd name="T74" fmla="*/ 22 w 116"/>
                    <a:gd name="T75" fmla="*/ 168 h 210"/>
                    <a:gd name="T76" fmla="*/ 20 w 116"/>
                    <a:gd name="T77" fmla="*/ 154 h 210"/>
                    <a:gd name="T78" fmla="*/ 20 w 116"/>
                    <a:gd name="T79" fmla="*/ 58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6" h="210">
                      <a:moveTo>
                        <a:pt x="58" y="210"/>
                      </a:moveTo>
                      <a:lnTo>
                        <a:pt x="58" y="210"/>
                      </a:lnTo>
                      <a:lnTo>
                        <a:pt x="70" y="210"/>
                      </a:lnTo>
                      <a:lnTo>
                        <a:pt x="80" y="206"/>
                      </a:lnTo>
                      <a:lnTo>
                        <a:pt x="90" y="200"/>
                      </a:lnTo>
                      <a:lnTo>
                        <a:pt x="98" y="194"/>
                      </a:lnTo>
                      <a:lnTo>
                        <a:pt x="106" y="186"/>
                      </a:lnTo>
                      <a:lnTo>
                        <a:pt x="110" y="176"/>
                      </a:lnTo>
                      <a:lnTo>
                        <a:pt x="114" y="164"/>
                      </a:lnTo>
                      <a:lnTo>
                        <a:pt x="116" y="154"/>
                      </a:lnTo>
                      <a:lnTo>
                        <a:pt x="116" y="58"/>
                      </a:lnTo>
                      <a:lnTo>
                        <a:pt x="116" y="58"/>
                      </a:lnTo>
                      <a:lnTo>
                        <a:pt x="114" y="46"/>
                      </a:lnTo>
                      <a:lnTo>
                        <a:pt x="110" y="36"/>
                      </a:lnTo>
                      <a:lnTo>
                        <a:pt x="106" y="26"/>
                      </a:lnTo>
                      <a:lnTo>
                        <a:pt x="98" y="16"/>
                      </a:lnTo>
                      <a:lnTo>
                        <a:pt x="90" y="10"/>
                      </a:lnTo>
                      <a:lnTo>
                        <a:pt x="80" y="4"/>
                      </a:lnTo>
                      <a:lnTo>
                        <a:pt x="70" y="2"/>
                      </a:lnTo>
                      <a:lnTo>
                        <a:pt x="58" y="0"/>
                      </a:lnTo>
                      <a:lnTo>
                        <a:pt x="58" y="0"/>
                      </a:lnTo>
                      <a:lnTo>
                        <a:pt x="46" y="2"/>
                      </a:lnTo>
                      <a:lnTo>
                        <a:pt x="36" y="4"/>
                      </a:lnTo>
                      <a:lnTo>
                        <a:pt x="26" y="10"/>
                      </a:lnTo>
                      <a:lnTo>
                        <a:pt x="18" y="16"/>
                      </a:lnTo>
                      <a:lnTo>
                        <a:pt x="10" y="26"/>
                      </a:lnTo>
                      <a:lnTo>
                        <a:pt x="4" y="36"/>
                      </a:lnTo>
                      <a:lnTo>
                        <a:pt x="2" y="46"/>
                      </a:lnTo>
                      <a:lnTo>
                        <a:pt x="0" y="58"/>
                      </a:lnTo>
                      <a:lnTo>
                        <a:pt x="0" y="154"/>
                      </a:lnTo>
                      <a:lnTo>
                        <a:pt x="0" y="154"/>
                      </a:lnTo>
                      <a:lnTo>
                        <a:pt x="2" y="164"/>
                      </a:lnTo>
                      <a:lnTo>
                        <a:pt x="4" y="176"/>
                      </a:lnTo>
                      <a:lnTo>
                        <a:pt x="10" y="186"/>
                      </a:lnTo>
                      <a:lnTo>
                        <a:pt x="18" y="194"/>
                      </a:lnTo>
                      <a:lnTo>
                        <a:pt x="26" y="200"/>
                      </a:lnTo>
                      <a:lnTo>
                        <a:pt x="36" y="206"/>
                      </a:lnTo>
                      <a:lnTo>
                        <a:pt x="46" y="210"/>
                      </a:lnTo>
                      <a:lnTo>
                        <a:pt x="58" y="210"/>
                      </a:lnTo>
                      <a:lnTo>
                        <a:pt x="58" y="210"/>
                      </a:lnTo>
                      <a:close/>
                      <a:moveTo>
                        <a:pt x="20" y="58"/>
                      </a:moveTo>
                      <a:lnTo>
                        <a:pt x="20" y="58"/>
                      </a:lnTo>
                      <a:lnTo>
                        <a:pt x="20" y="50"/>
                      </a:lnTo>
                      <a:lnTo>
                        <a:pt x="22" y="42"/>
                      </a:lnTo>
                      <a:lnTo>
                        <a:pt x="26" y="36"/>
                      </a:lnTo>
                      <a:lnTo>
                        <a:pt x="30" y="30"/>
                      </a:lnTo>
                      <a:lnTo>
                        <a:pt x="36" y="26"/>
                      </a:lnTo>
                      <a:lnTo>
                        <a:pt x="42" y="22"/>
                      </a:lnTo>
                      <a:lnTo>
                        <a:pt x="50" y="20"/>
                      </a:lnTo>
                      <a:lnTo>
                        <a:pt x="58" y="20"/>
                      </a:lnTo>
                      <a:lnTo>
                        <a:pt x="58" y="20"/>
                      </a:lnTo>
                      <a:lnTo>
                        <a:pt x="66" y="20"/>
                      </a:lnTo>
                      <a:lnTo>
                        <a:pt x="72" y="22"/>
                      </a:lnTo>
                      <a:lnTo>
                        <a:pt x="80" y="26"/>
                      </a:lnTo>
                      <a:lnTo>
                        <a:pt x="84" y="30"/>
                      </a:lnTo>
                      <a:lnTo>
                        <a:pt x="90" y="36"/>
                      </a:lnTo>
                      <a:lnTo>
                        <a:pt x="94" y="42"/>
                      </a:lnTo>
                      <a:lnTo>
                        <a:pt x="96" y="50"/>
                      </a:lnTo>
                      <a:lnTo>
                        <a:pt x="96" y="58"/>
                      </a:lnTo>
                      <a:lnTo>
                        <a:pt x="96" y="154"/>
                      </a:lnTo>
                      <a:lnTo>
                        <a:pt x="96" y="154"/>
                      </a:lnTo>
                      <a:lnTo>
                        <a:pt x="96" y="160"/>
                      </a:lnTo>
                      <a:lnTo>
                        <a:pt x="94" y="168"/>
                      </a:lnTo>
                      <a:lnTo>
                        <a:pt x="90" y="174"/>
                      </a:lnTo>
                      <a:lnTo>
                        <a:pt x="84" y="180"/>
                      </a:lnTo>
                      <a:lnTo>
                        <a:pt x="80" y="184"/>
                      </a:lnTo>
                      <a:lnTo>
                        <a:pt x="72" y="188"/>
                      </a:lnTo>
                      <a:lnTo>
                        <a:pt x="66" y="190"/>
                      </a:lnTo>
                      <a:lnTo>
                        <a:pt x="58" y="192"/>
                      </a:lnTo>
                      <a:lnTo>
                        <a:pt x="58" y="192"/>
                      </a:lnTo>
                      <a:lnTo>
                        <a:pt x="50" y="190"/>
                      </a:lnTo>
                      <a:lnTo>
                        <a:pt x="42" y="188"/>
                      </a:lnTo>
                      <a:lnTo>
                        <a:pt x="36" y="184"/>
                      </a:lnTo>
                      <a:lnTo>
                        <a:pt x="30" y="180"/>
                      </a:lnTo>
                      <a:lnTo>
                        <a:pt x="26" y="174"/>
                      </a:lnTo>
                      <a:lnTo>
                        <a:pt x="22" y="168"/>
                      </a:lnTo>
                      <a:lnTo>
                        <a:pt x="20" y="160"/>
                      </a:lnTo>
                      <a:lnTo>
                        <a:pt x="20" y="154"/>
                      </a:lnTo>
                      <a:lnTo>
                        <a:pt x="20" y="58"/>
                      </a:lnTo>
                      <a:close/>
                      <a:moveTo>
                        <a:pt x="20" y="58"/>
                      </a:moveTo>
                      <a:lnTo>
                        <a:pt x="20" y="58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41" name="Freeform 28"/>
                <p:cNvSpPr>
                  <a:spLocks noEditPoints="1"/>
                </p:cNvSpPr>
                <p:nvPr/>
              </p:nvSpPr>
              <p:spPr bwMode="auto">
                <a:xfrm>
                  <a:off x="3567113" y="3565525"/>
                  <a:ext cx="304800" cy="304800"/>
                </a:xfrm>
                <a:custGeom>
                  <a:avLst/>
                  <a:gdLst>
                    <a:gd name="T0" fmla="*/ 182 w 192"/>
                    <a:gd name="T1" fmla="*/ 0 h 192"/>
                    <a:gd name="T2" fmla="*/ 176 w 192"/>
                    <a:gd name="T3" fmla="*/ 2 h 192"/>
                    <a:gd name="T4" fmla="*/ 172 w 192"/>
                    <a:gd name="T5" fmla="*/ 10 h 192"/>
                    <a:gd name="T6" fmla="*/ 172 w 192"/>
                    <a:gd name="T7" fmla="*/ 38 h 192"/>
                    <a:gd name="T8" fmla="*/ 166 w 192"/>
                    <a:gd name="T9" fmla="*/ 72 h 192"/>
                    <a:gd name="T10" fmla="*/ 148 w 192"/>
                    <a:gd name="T11" fmla="*/ 96 h 192"/>
                    <a:gd name="T12" fmla="*/ 124 w 192"/>
                    <a:gd name="T13" fmla="*/ 110 h 192"/>
                    <a:gd name="T14" fmla="*/ 96 w 192"/>
                    <a:gd name="T15" fmla="*/ 114 h 192"/>
                    <a:gd name="T16" fmla="*/ 82 w 192"/>
                    <a:gd name="T17" fmla="*/ 114 h 192"/>
                    <a:gd name="T18" fmla="*/ 56 w 192"/>
                    <a:gd name="T19" fmla="*/ 104 h 192"/>
                    <a:gd name="T20" fmla="*/ 34 w 192"/>
                    <a:gd name="T21" fmla="*/ 86 h 192"/>
                    <a:gd name="T22" fmla="*/ 20 w 192"/>
                    <a:gd name="T23" fmla="*/ 56 h 192"/>
                    <a:gd name="T24" fmla="*/ 20 w 192"/>
                    <a:gd name="T25" fmla="*/ 10 h 192"/>
                    <a:gd name="T26" fmla="*/ 18 w 192"/>
                    <a:gd name="T27" fmla="*/ 6 h 192"/>
                    <a:gd name="T28" fmla="*/ 14 w 192"/>
                    <a:gd name="T29" fmla="*/ 0 h 192"/>
                    <a:gd name="T30" fmla="*/ 10 w 192"/>
                    <a:gd name="T31" fmla="*/ 0 h 192"/>
                    <a:gd name="T32" fmla="*/ 2 w 192"/>
                    <a:gd name="T33" fmla="*/ 2 h 192"/>
                    <a:gd name="T34" fmla="*/ 0 w 192"/>
                    <a:gd name="T35" fmla="*/ 10 h 192"/>
                    <a:gd name="T36" fmla="*/ 0 w 192"/>
                    <a:gd name="T37" fmla="*/ 38 h 192"/>
                    <a:gd name="T38" fmla="*/ 6 w 192"/>
                    <a:gd name="T39" fmla="*/ 74 h 192"/>
                    <a:gd name="T40" fmla="*/ 24 w 192"/>
                    <a:gd name="T41" fmla="*/ 102 h 192"/>
                    <a:gd name="T42" fmla="*/ 48 w 192"/>
                    <a:gd name="T43" fmla="*/ 122 h 192"/>
                    <a:gd name="T44" fmla="*/ 76 w 192"/>
                    <a:gd name="T45" fmla="*/ 132 h 192"/>
                    <a:gd name="T46" fmla="*/ 48 w 192"/>
                    <a:gd name="T47" fmla="*/ 172 h 192"/>
                    <a:gd name="T48" fmla="*/ 44 w 192"/>
                    <a:gd name="T49" fmla="*/ 172 h 192"/>
                    <a:gd name="T50" fmla="*/ 40 w 192"/>
                    <a:gd name="T51" fmla="*/ 178 h 192"/>
                    <a:gd name="T52" fmla="*/ 38 w 192"/>
                    <a:gd name="T53" fmla="*/ 182 h 192"/>
                    <a:gd name="T54" fmla="*/ 42 w 192"/>
                    <a:gd name="T55" fmla="*/ 188 h 192"/>
                    <a:gd name="T56" fmla="*/ 48 w 192"/>
                    <a:gd name="T57" fmla="*/ 192 h 192"/>
                    <a:gd name="T58" fmla="*/ 144 w 192"/>
                    <a:gd name="T59" fmla="*/ 192 h 192"/>
                    <a:gd name="T60" fmla="*/ 150 w 192"/>
                    <a:gd name="T61" fmla="*/ 188 h 192"/>
                    <a:gd name="T62" fmla="*/ 154 w 192"/>
                    <a:gd name="T63" fmla="*/ 182 h 192"/>
                    <a:gd name="T64" fmla="*/ 152 w 192"/>
                    <a:gd name="T65" fmla="*/ 178 h 192"/>
                    <a:gd name="T66" fmla="*/ 148 w 192"/>
                    <a:gd name="T67" fmla="*/ 172 h 192"/>
                    <a:gd name="T68" fmla="*/ 114 w 192"/>
                    <a:gd name="T69" fmla="*/ 172 h 192"/>
                    <a:gd name="T70" fmla="*/ 114 w 192"/>
                    <a:gd name="T71" fmla="*/ 132 h 192"/>
                    <a:gd name="T72" fmla="*/ 144 w 192"/>
                    <a:gd name="T73" fmla="*/ 122 h 192"/>
                    <a:gd name="T74" fmla="*/ 168 w 192"/>
                    <a:gd name="T75" fmla="*/ 102 h 192"/>
                    <a:gd name="T76" fmla="*/ 186 w 192"/>
                    <a:gd name="T77" fmla="*/ 74 h 192"/>
                    <a:gd name="T78" fmla="*/ 192 w 192"/>
                    <a:gd name="T79" fmla="*/ 38 h 192"/>
                    <a:gd name="T80" fmla="*/ 192 w 192"/>
                    <a:gd name="T81" fmla="*/ 10 h 192"/>
                    <a:gd name="T82" fmla="*/ 188 w 192"/>
                    <a:gd name="T83" fmla="*/ 2 h 192"/>
                    <a:gd name="T84" fmla="*/ 182 w 192"/>
                    <a:gd name="T85" fmla="*/ 0 h 192"/>
                    <a:gd name="T86" fmla="*/ 182 w 192"/>
                    <a:gd name="T8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92" h="192">
                      <a:moveTo>
                        <a:pt x="182" y="0"/>
                      </a:moveTo>
                      <a:lnTo>
                        <a:pt x="182" y="0"/>
                      </a:lnTo>
                      <a:lnTo>
                        <a:pt x="178" y="0"/>
                      </a:lnTo>
                      <a:lnTo>
                        <a:pt x="176" y="2"/>
                      </a:lnTo>
                      <a:lnTo>
                        <a:pt x="174" y="6"/>
                      </a:lnTo>
                      <a:lnTo>
                        <a:pt x="172" y="10"/>
                      </a:lnTo>
                      <a:lnTo>
                        <a:pt x="172" y="38"/>
                      </a:lnTo>
                      <a:lnTo>
                        <a:pt x="172" y="38"/>
                      </a:lnTo>
                      <a:lnTo>
                        <a:pt x="170" y="56"/>
                      </a:lnTo>
                      <a:lnTo>
                        <a:pt x="166" y="72"/>
                      </a:lnTo>
                      <a:lnTo>
                        <a:pt x="158" y="84"/>
                      </a:lnTo>
                      <a:lnTo>
                        <a:pt x="148" y="96"/>
                      </a:lnTo>
                      <a:lnTo>
                        <a:pt x="136" y="104"/>
                      </a:lnTo>
                      <a:lnTo>
                        <a:pt x="124" y="110"/>
                      </a:lnTo>
                      <a:lnTo>
                        <a:pt x="110" y="114"/>
                      </a:lnTo>
                      <a:lnTo>
                        <a:pt x="96" y="114"/>
                      </a:lnTo>
                      <a:lnTo>
                        <a:pt x="96" y="114"/>
                      </a:lnTo>
                      <a:lnTo>
                        <a:pt x="82" y="114"/>
                      </a:lnTo>
                      <a:lnTo>
                        <a:pt x="68" y="110"/>
                      </a:lnTo>
                      <a:lnTo>
                        <a:pt x="56" y="104"/>
                      </a:lnTo>
                      <a:lnTo>
                        <a:pt x="44" y="96"/>
                      </a:lnTo>
                      <a:lnTo>
                        <a:pt x="34" y="86"/>
                      </a:lnTo>
                      <a:lnTo>
                        <a:pt x="26" y="72"/>
                      </a:lnTo>
                      <a:lnTo>
                        <a:pt x="20" y="56"/>
                      </a:lnTo>
                      <a:lnTo>
                        <a:pt x="20" y="38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18" y="6"/>
                      </a:lnTo>
                      <a:lnTo>
                        <a:pt x="16" y="2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2" y="58"/>
                      </a:lnTo>
                      <a:lnTo>
                        <a:pt x="6" y="74"/>
                      </a:lnTo>
                      <a:lnTo>
                        <a:pt x="14" y="90"/>
                      </a:lnTo>
                      <a:lnTo>
                        <a:pt x="24" y="102"/>
                      </a:lnTo>
                      <a:lnTo>
                        <a:pt x="34" y="114"/>
                      </a:lnTo>
                      <a:lnTo>
                        <a:pt x="48" y="122"/>
                      </a:lnTo>
                      <a:lnTo>
                        <a:pt x="62" y="128"/>
                      </a:lnTo>
                      <a:lnTo>
                        <a:pt x="76" y="132"/>
                      </a:lnTo>
                      <a:lnTo>
                        <a:pt x="76" y="172"/>
                      </a:lnTo>
                      <a:lnTo>
                        <a:pt x="48" y="172"/>
                      </a:lnTo>
                      <a:lnTo>
                        <a:pt x="48" y="172"/>
                      </a:lnTo>
                      <a:lnTo>
                        <a:pt x="44" y="172"/>
                      </a:lnTo>
                      <a:lnTo>
                        <a:pt x="42" y="174"/>
                      </a:lnTo>
                      <a:lnTo>
                        <a:pt x="40" y="178"/>
                      </a:lnTo>
                      <a:lnTo>
                        <a:pt x="38" y="182"/>
                      </a:lnTo>
                      <a:lnTo>
                        <a:pt x="38" y="182"/>
                      </a:lnTo>
                      <a:lnTo>
                        <a:pt x="40" y="186"/>
                      </a:lnTo>
                      <a:lnTo>
                        <a:pt x="42" y="188"/>
                      </a:lnTo>
                      <a:lnTo>
                        <a:pt x="44" y="190"/>
                      </a:lnTo>
                      <a:lnTo>
                        <a:pt x="48" y="192"/>
                      </a:lnTo>
                      <a:lnTo>
                        <a:pt x="144" y="192"/>
                      </a:lnTo>
                      <a:lnTo>
                        <a:pt x="144" y="192"/>
                      </a:lnTo>
                      <a:lnTo>
                        <a:pt x="148" y="190"/>
                      </a:lnTo>
                      <a:lnTo>
                        <a:pt x="150" y="188"/>
                      </a:lnTo>
                      <a:lnTo>
                        <a:pt x="152" y="186"/>
                      </a:lnTo>
                      <a:lnTo>
                        <a:pt x="154" y="182"/>
                      </a:lnTo>
                      <a:lnTo>
                        <a:pt x="154" y="182"/>
                      </a:lnTo>
                      <a:lnTo>
                        <a:pt x="152" y="178"/>
                      </a:lnTo>
                      <a:lnTo>
                        <a:pt x="150" y="174"/>
                      </a:lnTo>
                      <a:lnTo>
                        <a:pt x="148" y="172"/>
                      </a:lnTo>
                      <a:lnTo>
                        <a:pt x="144" y="172"/>
                      </a:lnTo>
                      <a:lnTo>
                        <a:pt x="114" y="172"/>
                      </a:lnTo>
                      <a:lnTo>
                        <a:pt x="114" y="132"/>
                      </a:lnTo>
                      <a:lnTo>
                        <a:pt x="114" y="132"/>
                      </a:lnTo>
                      <a:lnTo>
                        <a:pt x="130" y="128"/>
                      </a:lnTo>
                      <a:lnTo>
                        <a:pt x="144" y="122"/>
                      </a:lnTo>
                      <a:lnTo>
                        <a:pt x="156" y="112"/>
                      </a:lnTo>
                      <a:lnTo>
                        <a:pt x="168" y="102"/>
                      </a:lnTo>
                      <a:lnTo>
                        <a:pt x="178" y="90"/>
                      </a:lnTo>
                      <a:lnTo>
                        <a:pt x="186" y="74"/>
                      </a:lnTo>
                      <a:lnTo>
                        <a:pt x="190" y="58"/>
                      </a:lnTo>
                      <a:lnTo>
                        <a:pt x="192" y="38"/>
                      </a:lnTo>
                      <a:lnTo>
                        <a:pt x="192" y="10"/>
                      </a:lnTo>
                      <a:lnTo>
                        <a:pt x="192" y="10"/>
                      </a:lnTo>
                      <a:lnTo>
                        <a:pt x="190" y="6"/>
                      </a:lnTo>
                      <a:lnTo>
                        <a:pt x="188" y="2"/>
                      </a:lnTo>
                      <a:lnTo>
                        <a:pt x="186" y="0"/>
                      </a:lnTo>
                      <a:lnTo>
                        <a:pt x="182" y="0"/>
                      </a:lnTo>
                      <a:lnTo>
                        <a:pt x="182" y="0"/>
                      </a:lnTo>
                      <a:close/>
                      <a:moveTo>
                        <a:pt x="182" y="0"/>
                      </a:move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</p:grpSp>
      </p:grpSp>
      <p:grpSp>
        <p:nvGrpSpPr>
          <p:cNvPr id="216" name="Group 215"/>
          <p:cNvGrpSpPr/>
          <p:nvPr/>
        </p:nvGrpSpPr>
        <p:grpSpPr>
          <a:xfrm>
            <a:off x="5310188" y="2694324"/>
            <a:ext cx="1080000" cy="764501"/>
            <a:chOff x="5330484" y="2501900"/>
            <a:chExt cx="1080000" cy="764501"/>
          </a:xfrm>
        </p:grpSpPr>
        <p:sp>
          <p:nvSpPr>
            <p:cNvPr id="48" name="TextBox 47"/>
            <p:cNvSpPr txBox="1"/>
            <p:nvPr/>
          </p:nvSpPr>
          <p:spPr>
            <a:xfrm>
              <a:off x="5330484" y="3008638"/>
              <a:ext cx="1080000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Drones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157" name="Group 1156"/>
            <p:cNvGrpSpPr/>
            <p:nvPr/>
          </p:nvGrpSpPr>
          <p:grpSpPr>
            <a:xfrm>
              <a:off x="5448300" y="2501900"/>
              <a:ext cx="813097" cy="461962"/>
              <a:chOff x="1733550" y="4478367"/>
              <a:chExt cx="977900" cy="555595"/>
            </a:xfrm>
          </p:grpSpPr>
          <p:sp>
            <p:nvSpPr>
              <p:cNvPr id="33" name="Freeform 34"/>
              <p:cNvSpPr>
                <a:spLocks noEditPoints="1"/>
              </p:cNvSpPr>
              <p:nvPr/>
            </p:nvSpPr>
            <p:spPr bwMode="auto">
              <a:xfrm>
                <a:off x="1733550" y="4478367"/>
                <a:ext cx="977900" cy="555595"/>
              </a:xfrm>
              <a:custGeom>
                <a:avLst/>
                <a:gdLst>
                  <a:gd name="T0" fmla="*/ 2342 w 2964"/>
                  <a:gd name="T1" fmla="*/ 0 h 1684"/>
                  <a:gd name="T2" fmla="*/ 1754 w 2964"/>
                  <a:gd name="T3" fmla="*/ 116 h 1684"/>
                  <a:gd name="T4" fmla="*/ 2202 w 2964"/>
                  <a:gd name="T5" fmla="*/ 198 h 1684"/>
                  <a:gd name="T6" fmla="*/ 1214 w 2964"/>
                  <a:gd name="T7" fmla="*/ 178 h 1684"/>
                  <a:gd name="T8" fmla="*/ 660 w 2964"/>
                  <a:gd name="T9" fmla="*/ 48 h 1684"/>
                  <a:gd name="T10" fmla="*/ 578 w 2964"/>
                  <a:gd name="T11" fmla="*/ 14 h 1684"/>
                  <a:gd name="T12" fmla="*/ 0 w 2964"/>
                  <a:gd name="T13" fmla="*/ 140 h 1684"/>
                  <a:gd name="T14" fmla="*/ 462 w 2964"/>
                  <a:gd name="T15" fmla="*/ 380 h 1684"/>
                  <a:gd name="T16" fmla="*/ 584 w 2964"/>
                  <a:gd name="T17" fmla="*/ 600 h 1684"/>
                  <a:gd name="T18" fmla="*/ 660 w 2964"/>
                  <a:gd name="T19" fmla="*/ 498 h 1684"/>
                  <a:gd name="T20" fmla="*/ 1026 w 2964"/>
                  <a:gd name="T21" fmla="*/ 468 h 1684"/>
                  <a:gd name="T22" fmla="*/ 802 w 2964"/>
                  <a:gd name="T23" fmla="*/ 624 h 1684"/>
                  <a:gd name="T24" fmla="*/ 608 w 2964"/>
                  <a:gd name="T25" fmla="*/ 862 h 1684"/>
                  <a:gd name="T26" fmla="*/ 666 w 2964"/>
                  <a:gd name="T27" fmla="*/ 1112 h 1684"/>
                  <a:gd name="T28" fmla="*/ 514 w 2964"/>
                  <a:gd name="T29" fmla="*/ 1522 h 1684"/>
                  <a:gd name="T30" fmla="*/ 578 w 2964"/>
                  <a:gd name="T31" fmla="*/ 1680 h 1684"/>
                  <a:gd name="T32" fmla="*/ 822 w 2964"/>
                  <a:gd name="T33" fmla="*/ 1654 h 1684"/>
                  <a:gd name="T34" fmla="*/ 914 w 2964"/>
                  <a:gd name="T35" fmla="*/ 1644 h 1684"/>
                  <a:gd name="T36" fmla="*/ 802 w 2964"/>
                  <a:gd name="T37" fmla="*/ 1258 h 1684"/>
                  <a:gd name="T38" fmla="*/ 862 w 2964"/>
                  <a:gd name="T39" fmla="*/ 946 h 1684"/>
                  <a:gd name="T40" fmla="*/ 852 w 2964"/>
                  <a:gd name="T41" fmla="*/ 704 h 1684"/>
                  <a:gd name="T42" fmla="*/ 1114 w 2964"/>
                  <a:gd name="T43" fmla="*/ 762 h 1684"/>
                  <a:gd name="T44" fmla="*/ 1024 w 2964"/>
                  <a:gd name="T45" fmla="*/ 1012 h 1684"/>
                  <a:gd name="T46" fmla="*/ 926 w 2964"/>
                  <a:gd name="T47" fmla="*/ 1142 h 1684"/>
                  <a:gd name="T48" fmla="*/ 1218 w 2964"/>
                  <a:gd name="T49" fmla="*/ 1142 h 1684"/>
                  <a:gd name="T50" fmla="*/ 1120 w 2964"/>
                  <a:gd name="T51" fmla="*/ 1012 h 1684"/>
                  <a:gd name="T52" fmla="*/ 1840 w 2964"/>
                  <a:gd name="T53" fmla="*/ 992 h 1684"/>
                  <a:gd name="T54" fmla="*/ 1740 w 2964"/>
                  <a:gd name="T55" fmla="*/ 1124 h 1684"/>
                  <a:gd name="T56" fmla="*/ 2028 w 2964"/>
                  <a:gd name="T57" fmla="*/ 1158 h 1684"/>
                  <a:gd name="T58" fmla="*/ 1940 w 2964"/>
                  <a:gd name="T59" fmla="*/ 1076 h 1684"/>
                  <a:gd name="T60" fmla="*/ 1834 w 2964"/>
                  <a:gd name="T61" fmla="*/ 794 h 1684"/>
                  <a:gd name="T62" fmla="*/ 2058 w 2964"/>
                  <a:gd name="T63" fmla="*/ 674 h 1684"/>
                  <a:gd name="T64" fmla="*/ 2116 w 2964"/>
                  <a:gd name="T65" fmla="*/ 902 h 1684"/>
                  <a:gd name="T66" fmla="*/ 2202 w 2964"/>
                  <a:gd name="T67" fmla="*/ 1236 h 1684"/>
                  <a:gd name="T68" fmla="*/ 2048 w 2964"/>
                  <a:gd name="T69" fmla="*/ 1636 h 1684"/>
                  <a:gd name="T70" fmla="*/ 2130 w 2964"/>
                  <a:gd name="T71" fmla="*/ 1670 h 1684"/>
                  <a:gd name="T72" fmla="*/ 2370 w 2964"/>
                  <a:gd name="T73" fmla="*/ 1670 h 1684"/>
                  <a:gd name="T74" fmla="*/ 2452 w 2964"/>
                  <a:gd name="T75" fmla="*/ 1532 h 1684"/>
                  <a:gd name="T76" fmla="*/ 2298 w 2964"/>
                  <a:gd name="T77" fmla="*/ 1236 h 1684"/>
                  <a:gd name="T78" fmla="*/ 2382 w 2964"/>
                  <a:gd name="T79" fmla="*/ 900 h 1684"/>
                  <a:gd name="T80" fmla="*/ 2200 w 2964"/>
                  <a:gd name="T81" fmla="*/ 654 h 1684"/>
                  <a:gd name="T82" fmla="*/ 1974 w 2964"/>
                  <a:gd name="T83" fmla="*/ 486 h 1684"/>
                  <a:gd name="T84" fmla="*/ 2272 w 2964"/>
                  <a:gd name="T85" fmla="*/ 482 h 1684"/>
                  <a:gd name="T86" fmla="*/ 2362 w 2964"/>
                  <a:gd name="T87" fmla="*/ 608 h 1684"/>
                  <a:gd name="T88" fmla="*/ 2486 w 2964"/>
                  <a:gd name="T89" fmla="*/ 424 h 1684"/>
                  <a:gd name="T90" fmla="*/ 2964 w 2964"/>
                  <a:gd name="T91" fmla="*/ 150 h 1684"/>
                  <a:gd name="T92" fmla="*/ 590 w 2964"/>
                  <a:gd name="T93" fmla="*/ 406 h 1684"/>
                  <a:gd name="T94" fmla="*/ 650 w 2964"/>
                  <a:gd name="T95" fmla="*/ 394 h 1684"/>
                  <a:gd name="T96" fmla="*/ 684 w 2964"/>
                  <a:gd name="T97" fmla="*/ 1334 h 1684"/>
                  <a:gd name="T98" fmla="*/ 714 w 2964"/>
                  <a:gd name="T99" fmla="*/ 1024 h 1684"/>
                  <a:gd name="T100" fmla="*/ 676 w 2964"/>
                  <a:gd name="T101" fmla="*/ 932 h 1684"/>
                  <a:gd name="T102" fmla="*/ 768 w 2964"/>
                  <a:gd name="T103" fmla="*/ 970 h 1684"/>
                  <a:gd name="T104" fmla="*/ 2196 w 2964"/>
                  <a:gd name="T105" fmla="*/ 1368 h 1684"/>
                  <a:gd name="T106" fmla="*/ 2300 w 2964"/>
                  <a:gd name="T107" fmla="*/ 1358 h 1684"/>
                  <a:gd name="T108" fmla="*/ 2196 w 2964"/>
                  <a:gd name="T109" fmla="*/ 970 h 1684"/>
                  <a:gd name="T110" fmla="*/ 2294 w 2964"/>
                  <a:gd name="T111" fmla="*/ 940 h 1684"/>
                  <a:gd name="T112" fmla="*/ 1018 w 2964"/>
                  <a:gd name="T113" fmla="*/ 612 h 1684"/>
                  <a:gd name="T114" fmla="*/ 1050 w 2964"/>
                  <a:gd name="T115" fmla="*/ 662 h 1684"/>
                  <a:gd name="T116" fmla="*/ 1922 w 2964"/>
                  <a:gd name="T117" fmla="*/ 656 h 1684"/>
                  <a:gd name="T118" fmla="*/ 1946 w 2964"/>
                  <a:gd name="T119" fmla="*/ 612 h 1684"/>
                  <a:gd name="T120" fmla="*/ 1248 w 2964"/>
                  <a:gd name="T121" fmla="*/ 768 h 1684"/>
                  <a:gd name="T122" fmla="*/ 2402 w 2964"/>
                  <a:gd name="T123" fmla="*/ 376 h 1684"/>
                  <a:gd name="T124" fmla="*/ 2298 w 2964"/>
                  <a:gd name="T125" fmla="*/ 366 h 1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64" h="1684">
                    <a:moveTo>
                      <a:pt x="2916" y="102"/>
                    </a:moveTo>
                    <a:lnTo>
                      <a:pt x="2400" y="102"/>
                    </a:lnTo>
                    <a:lnTo>
                      <a:pt x="2400" y="48"/>
                    </a:lnTo>
                    <a:lnTo>
                      <a:pt x="2400" y="48"/>
                    </a:lnTo>
                    <a:lnTo>
                      <a:pt x="2400" y="38"/>
                    </a:lnTo>
                    <a:lnTo>
                      <a:pt x="2396" y="30"/>
                    </a:lnTo>
                    <a:lnTo>
                      <a:pt x="2392" y="22"/>
                    </a:lnTo>
                    <a:lnTo>
                      <a:pt x="2386" y="14"/>
                    </a:lnTo>
                    <a:lnTo>
                      <a:pt x="2378" y="8"/>
                    </a:lnTo>
                    <a:lnTo>
                      <a:pt x="2370" y="4"/>
                    </a:lnTo>
                    <a:lnTo>
                      <a:pt x="2362" y="0"/>
                    </a:lnTo>
                    <a:lnTo>
                      <a:pt x="2352" y="0"/>
                    </a:lnTo>
                    <a:lnTo>
                      <a:pt x="2352" y="0"/>
                    </a:lnTo>
                    <a:lnTo>
                      <a:pt x="2342" y="0"/>
                    </a:lnTo>
                    <a:lnTo>
                      <a:pt x="2334" y="4"/>
                    </a:lnTo>
                    <a:lnTo>
                      <a:pt x="2326" y="8"/>
                    </a:lnTo>
                    <a:lnTo>
                      <a:pt x="2318" y="14"/>
                    </a:lnTo>
                    <a:lnTo>
                      <a:pt x="2312" y="22"/>
                    </a:lnTo>
                    <a:lnTo>
                      <a:pt x="2308" y="30"/>
                    </a:lnTo>
                    <a:lnTo>
                      <a:pt x="2304" y="38"/>
                    </a:lnTo>
                    <a:lnTo>
                      <a:pt x="2304" y="48"/>
                    </a:lnTo>
                    <a:lnTo>
                      <a:pt x="2304" y="102"/>
                    </a:lnTo>
                    <a:lnTo>
                      <a:pt x="1788" y="102"/>
                    </a:lnTo>
                    <a:lnTo>
                      <a:pt x="1788" y="102"/>
                    </a:lnTo>
                    <a:lnTo>
                      <a:pt x="1780" y="104"/>
                    </a:lnTo>
                    <a:lnTo>
                      <a:pt x="1770" y="106"/>
                    </a:lnTo>
                    <a:lnTo>
                      <a:pt x="1762" y="110"/>
                    </a:lnTo>
                    <a:lnTo>
                      <a:pt x="1754" y="116"/>
                    </a:lnTo>
                    <a:lnTo>
                      <a:pt x="1750" y="124"/>
                    </a:lnTo>
                    <a:lnTo>
                      <a:pt x="1744" y="132"/>
                    </a:lnTo>
                    <a:lnTo>
                      <a:pt x="1742" y="140"/>
                    </a:lnTo>
                    <a:lnTo>
                      <a:pt x="1740" y="150"/>
                    </a:lnTo>
                    <a:lnTo>
                      <a:pt x="1740" y="150"/>
                    </a:lnTo>
                    <a:lnTo>
                      <a:pt x="1742" y="160"/>
                    </a:lnTo>
                    <a:lnTo>
                      <a:pt x="1744" y="170"/>
                    </a:lnTo>
                    <a:lnTo>
                      <a:pt x="1750" y="178"/>
                    </a:lnTo>
                    <a:lnTo>
                      <a:pt x="1754" y="184"/>
                    </a:lnTo>
                    <a:lnTo>
                      <a:pt x="1762" y="190"/>
                    </a:lnTo>
                    <a:lnTo>
                      <a:pt x="1770" y="194"/>
                    </a:lnTo>
                    <a:lnTo>
                      <a:pt x="1780" y="198"/>
                    </a:lnTo>
                    <a:lnTo>
                      <a:pt x="1788" y="198"/>
                    </a:lnTo>
                    <a:lnTo>
                      <a:pt x="2202" y="198"/>
                    </a:lnTo>
                    <a:lnTo>
                      <a:pt x="2202" y="308"/>
                    </a:lnTo>
                    <a:lnTo>
                      <a:pt x="2202" y="308"/>
                    </a:lnTo>
                    <a:lnTo>
                      <a:pt x="2198" y="308"/>
                    </a:lnTo>
                    <a:lnTo>
                      <a:pt x="764" y="308"/>
                    </a:lnTo>
                    <a:lnTo>
                      <a:pt x="764" y="308"/>
                    </a:lnTo>
                    <a:lnTo>
                      <a:pt x="762" y="308"/>
                    </a:lnTo>
                    <a:lnTo>
                      <a:pt x="762" y="198"/>
                    </a:lnTo>
                    <a:lnTo>
                      <a:pt x="1174" y="198"/>
                    </a:lnTo>
                    <a:lnTo>
                      <a:pt x="1174" y="198"/>
                    </a:lnTo>
                    <a:lnTo>
                      <a:pt x="1184" y="198"/>
                    </a:lnTo>
                    <a:lnTo>
                      <a:pt x="1194" y="194"/>
                    </a:lnTo>
                    <a:lnTo>
                      <a:pt x="1202" y="190"/>
                    </a:lnTo>
                    <a:lnTo>
                      <a:pt x="1208" y="184"/>
                    </a:lnTo>
                    <a:lnTo>
                      <a:pt x="1214" y="178"/>
                    </a:lnTo>
                    <a:lnTo>
                      <a:pt x="1218" y="170"/>
                    </a:lnTo>
                    <a:lnTo>
                      <a:pt x="1222" y="160"/>
                    </a:lnTo>
                    <a:lnTo>
                      <a:pt x="1222" y="150"/>
                    </a:lnTo>
                    <a:lnTo>
                      <a:pt x="1222" y="150"/>
                    </a:lnTo>
                    <a:lnTo>
                      <a:pt x="1222" y="140"/>
                    </a:lnTo>
                    <a:lnTo>
                      <a:pt x="1218" y="132"/>
                    </a:lnTo>
                    <a:lnTo>
                      <a:pt x="1214" y="124"/>
                    </a:lnTo>
                    <a:lnTo>
                      <a:pt x="1208" y="116"/>
                    </a:lnTo>
                    <a:lnTo>
                      <a:pt x="1202" y="110"/>
                    </a:lnTo>
                    <a:lnTo>
                      <a:pt x="1194" y="106"/>
                    </a:lnTo>
                    <a:lnTo>
                      <a:pt x="1184" y="104"/>
                    </a:lnTo>
                    <a:lnTo>
                      <a:pt x="1174" y="102"/>
                    </a:lnTo>
                    <a:lnTo>
                      <a:pt x="660" y="102"/>
                    </a:lnTo>
                    <a:lnTo>
                      <a:pt x="660" y="48"/>
                    </a:lnTo>
                    <a:lnTo>
                      <a:pt x="660" y="48"/>
                    </a:lnTo>
                    <a:lnTo>
                      <a:pt x="658" y="38"/>
                    </a:lnTo>
                    <a:lnTo>
                      <a:pt x="656" y="30"/>
                    </a:lnTo>
                    <a:lnTo>
                      <a:pt x="650" y="22"/>
                    </a:lnTo>
                    <a:lnTo>
                      <a:pt x="646" y="14"/>
                    </a:lnTo>
                    <a:lnTo>
                      <a:pt x="638" y="8"/>
                    </a:lnTo>
                    <a:lnTo>
                      <a:pt x="630" y="4"/>
                    </a:lnTo>
                    <a:lnTo>
                      <a:pt x="620" y="0"/>
                    </a:lnTo>
                    <a:lnTo>
                      <a:pt x="612" y="0"/>
                    </a:lnTo>
                    <a:lnTo>
                      <a:pt x="612" y="0"/>
                    </a:lnTo>
                    <a:lnTo>
                      <a:pt x="602" y="0"/>
                    </a:lnTo>
                    <a:lnTo>
                      <a:pt x="592" y="4"/>
                    </a:lnTo>
                    <a:lnTo>
                      <a:pt x="584" y="8"/>
                    </a:lnTo>
                    <a:lnTo>
                      <a:pt x="578" y="14"/>
                    </a:lnTo>
                    <a:lnTo>
                      <a:pt x="572" y="22"/>
                    </a:lnTo>
                    <a:lnTo>
                      <a:pt x="566" y="30"/>
                    </a:lnTo>
                    <a:lnTo>
                      <a:pt x="564" y="38"/>
                    </a:lnTo>
                    <a:lnTo>
                      <a:pt x="564" y="48"/>
                    </a:lnTo>
                    <a:lnTo>
                      <a:pt x="564" y="102"/>
                    </a:lnTo>
                    <a:lnTo>
                      <a:pt x="48" y="102"/>
                    </a:lnTo>
                    <a:lnTo>
                      <a:pt x="48" y="102"/>
                    </a:lnTo>
                    <a:lnTo>
                      <a:pt x="38" y="104"/>
                    </a:lnTo>
                    <a:lnTo>
                      <a:pt x="30" y="106"/>
                    </a:lnTo>
                    <a:lnTo>
                      <a:pt x="22" y="110"/>
                    </a:lnTo>
                    <a:lnTo>
                      <a:pt x="14" y="116"/>
                    </a:lnTo>
                    <a:lnTo>
                      <a:pt x="8" y="124"/>
                    </a:lnTo>
                    <a:lnTo>
                      <a:pt x="4" y="132"/>
                    </a:lnTo>
                    <a:lnTo>
                      <a:pt x="0" y="140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0" y="160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4" y="184"/>
                    </a:lnTo>
                    <a:lnTo>
                      <a:pt x="22" y="190"/>
                    </a:lnTo>
                    <a:lnTo>
                      <a:pt x="30" y="194"/>
                    </a:lnTo>
                    <a:lnTo>
                      <a:pt x="38" y="198"/>
                    </a:lnTo>
                    <a:lnTo>
                      <a:pt x="48" y="198"/>
                    </a:lnTo>
                    <a:lnTo>
                      <a:pt x="460" y="198"/>
                    </a:lnTo>
                    <a:lnTo>
                      <a:pt x="460" y="356"/>
                    </a:lnTo>
                    <a:lnTo>
                      <a:pt x="460" y="356"/>
                    </a:lnTo>
                    <a:lnTo>
                      <a:pt x="462" y="380"/>
                    </a:lnTo>
                    <a:lnTo>
                      <a:pt x="468" y="402"/>
                    </a:lnTo>
                    <a:lnTo>
                      <a:pt x="478" y="424"/>
                    </a:lnTo>
                    <a:lnTo>
                      <a:pt x="490" y="444"/>
                    </a:lnTo>
                    <a:lnTo>
                      <a:pt x="504" y="462"/>
                    </a:lnTo>
                    <a:lnTo>
                      <a:pt x="522" y="476"/>
                    </a:lnTo>
                    <a:lnTo>
                      <a:pt x="542" y="488"/>
                    </a:lnTo>
                    <a:lnTo>
                      <a:pt x="564" y="498"/>
                    </a:lnTo>
                    <a:lnTo>
                      <a:pt x="564" y="560"/>
                    </a:lnTo>
                    <a:lnTo>
                      <a:pt x="564" y="560"/>
                    </a:lnTo>
                    <a:lnTo>
                      <a:pt x="564" y="570"/>
                    </a:lnTo>
                    <a:lnTo>
                      <a:pt x="566" y="578"/>
                    </a:lnTo>
                    <a:lnTo>
                      <a:pt x="572" y="586"/>
                    </a:lnTo>
                    <a:lnTo>
                      <a:pt x="578" y="594"/>
                    </a:lnTo>
                    <a:lnTo>
                      <a:pt x="584" y="600"/>
                    </a:lnTo>
                    <a:lnTo>
                      <a:pt x="592" y="604"/>
                    </a:lnTo>
                    <a:lnTo>
                      <a:pt x="602" y="608"/>
                    </a:lnTo>
                    <a:lnTo>
                      <a:pt x="612" y="608"/>
                    </a:lnTo>
                    <a:lnTo>
                      <a:pt x="612" y="608"/>
                    </a:lnTo>
                    <a:lnTo>
                      <a:pt x="620" y="608"/>
                    </a:lnTo>
                    <a:lnTo>
                      <a:pt x="630" y="604"/>
                    </a:lnTo>
                    <a:lnTo>
                      <a:pt x="638" y="600"/>
                    </a:lnTo>
                    <a:lnTo>
                      <a:pt x="646" y="594"/>
                    </a:lnTo>
                    <a:lnTo>
                      <a:pt x="650" y="586"/>
                    </a:lnTo>
                    <a:lnTo>
                      <a:pt x="656" y="578"/>
                    </a:lnTo>
                    <a:lnTo>
                      <a:pt x="658" y="570"/>
                    </a:lnTo>
                    <a:lnTo>
                      <a:pt x="660" y="560"/>
                    </a:lnTo>
                    <a:lnTo>
                      <a:pt x="660" y="498"/>
                    </a:lnTo>
                    <a:lnTo>
                      <a:pt x="660" y="498"/>
                    </a:lnTo>
                    <a:lnTo>
                      <a:pt x="676" y="492"/>
                    </a:lnTo>
                    <a:lnTo>
                      <a:pt x="690" y="482"/>
                    </a:lnTo>
                    <a:lnTo>
                      <a:pt x="706" y="472"/>
                    </a:lnTo>
                    <a:lnTo>
                      <a:pt x="718" y="462"/>
                    </a:lnTo>
                    <a:lnTo>
                      <a:pt x="730" y="448"/>
                    </a:lnTo>
                    <a:lnTo>
                      <a:pt x="740" y="434"/>
                    </a:lnTo>
                    <a:lnTo>
                      <a:pt x="748" y="418"/>
                    </a:lnTo>
                    <a:lnTo>
                      <a:pt x="754" y="402"/>
                    </a:lnTo>
                    <a:lnTo>
                      <a:pt x="754" y="402"/>
                    </a:lnTo>
                    <a:lnTo>
                      <a:pt x="764" y="404"/>
                    </a:lnTo>
                    <a:lnTo>
                      <a:pt x="1034" y="404"/>
                    </a:lnTo>
                    <a:lnTo>
                      <a:pt x="1046" y="462"/>
                    </a:lnTo>
                    <a:lnTo>
                      <a:pt x="1046" y="462"/>
                    </a:lnTo>
                    <a:lnTo>
                      <a:pt x="1026" y="468"/>
                    </a:lnTo>
                    <a:lnTo>
                      <a:pt x="1006" y="476"/>
                    </a:lnTo>
                    <a:lnTo>
                      <a:pt x="988" y="486"/>
                    </a:lnTo>
                    <a:lnTo>
                      <a:pt x="972" y="498"/>
                    </a:lnTo>
                    <a:lnTo>
                      <a:pt x="958" y="514"/>
                    </a:lnTo>
                    <a:lnTo>
                      <a:pt x="946" y="530"/>
                    </a:lnTo>
                    <a:lnTo>
                      <a:pt x="936" y="548"/>
                    </a:lnTo>
                    <a:lnTo>
                      <a:pt x="928" y="568"/>
                    </a:lnTo>
                    <a:lnTo>
                      <a:pt x="928" y="568"/>
                    </a:lnTo>
                    <a:lnTo>
                      <a:pt x="906" y="572"/>
                    </a:lnTo>
                    <a:lnTo>
                      <a:pt x="884" y="578"/>
                    </a:lnTo>
                    <a:lnTo>
                      <a:pt x="864" y="588"/>
                    </a:lnTo>
                    <a:lnTo>
                      <a:pt x="842" y="598"/>
                    </a:lnTo>
                    <a:lnTo>
                      <a:pt x="822" y="610"/>
                    </a:lnTo>
                    <a:lnTo>
                      <a:pt x="802" y="624"/>
                    </a:lnTo>
                    <a:lnTo>
                      <a:pt x="782" y="638"/>
                    </a:lnTo>
                    <a:lnTo>
                      <a:pt x="764" y="654"/>
                    </a:lnTo>
                    <a:lnTo>
                      <a:pt x="746" y="672"/>
                    </a:lnTo>
                    <a:lnTo>
                      <a:pt x="730" y="692"/>
                    </a:lnTo>
                    <a:lnTo>
                      <a:pt x="716" y="712"/>
                    </a:lnTo>
                    <a:lnTo>
                      <a:pt x="702" y="732"/>
                    </a:lnTo>
                    <a:lnTo>
                      <a:pt x="692" y="754"/>
                    </a:lnTo>
                    <a:lnTo>
                      <a:pt x="682" y="778"/>
                    </a:lnTo>
                    <a:lnTo>
                      <a:pt x="674" y="802"/>
                    </a:lnTo>
                    <a:lnTo>
                      <a:pt x="670" y="826"/>
                    </a:lnTo>
                    <a:lnTo>
                      <a:pt x="670" y="826"/>
                    </a:lnTo>
                    <a:lnTo>
                      <a:pt x="646" y="834"/>
                    </a:lnTo>
                    <a:lnTo>
                      <a:pt x="626" y="846"/>
                    </a:lnTo>
                    <a:lnTo>
                      <a:pt x="608" y="862"/>
                    </a:lnTo>
                    <a:lnTo>
                      <a:pt x="594" y="880"/>
                    </a:lnTo>
                    <a:lnTo>
                      <a:pt x="580" y="900"/>
                    </a:lnTo>
                    <a:lnTo>
                      <a:pt x="572" y="922"/>
                    </a:lnTo>
                    <a:lnTo>
                      <a:pt x="566" y="944"/>
                    </a:lnTo>
                    <a:lnTo>
                      <a:pt x="564" y="970"/>
                    </a:lnTo>
                    <a:lnTo>
                      <a:pt x="564" y="970"/>
                    </a:lnTo>
                    <a:lnTo>
                      <a:pt x="566" y="994"/>
                    </a:lnTo>
                    <a:lnTo>
                      <a:pt x="570" y="1016"/>
                    </a:lnTo>
                    <a:lnTo>
                      <a:pt x="580" y="1038"/>
                    </a:lnTo>
                    <a:lnTo>
                      <a:pt x="592" y="1058"/>
                    </a:lnTo>
                    <a:lnTo>
                      <a:pt x="608" y="1076"/>
                    </a:lnTo>
                    <a:lnTo>
                      <a:pt x="624" y="1090"/>
                    </a:lnTo>
                    <a:lnTo>
                      <a:pt x="644" y="1102"/>
                    </a:lnTo>
                    <a:lnTo>
                      <a:pt x="666" y="1112"/>
                    </a:lnTo>
                    <a:lnTo>
                      <a:pt x="666" y="1236"/>
                    </a:lnTo>
                    <a:lnTo>
                      <a:pt x="666" y="1236"/>
                    </a:lnTo>
                    <a:lnTo>
                      <a:pt x="644" y="1246"/>
                    </a:lnTo>
                    <a:lnTo>
                      <a:pt x="624" y="1258"/>
                    </a:lnTo>
                    <a:lnTo>
                      <a:pt x="608" y="1274"/>
                    </a:lnTo>
                    <a:lnTo>
                      <a:pt x="592" y="1290"/>
                    </a:lnTo>
                    <a:lnTo>
                      <a:pt x="580" y="1310"/>
                    </a:lnTo>
                    <a:lnTo>
                      <a:pt x="570" y="1332"/>
                    </a:lnTo>
                    <a:lnTo>
                      <a:pt x="566" y="1354"/>
                    </a:lnTo>
                    <a:lnTo>
                      <a:pt x="564" y="1380"/>
                    </a:lnTo>
                    <a:lnTo>
                      <a:pt x="564" y="1420"/>
                    </a:lnTo>
                    <a:lnTo>
                      <a:pt x="518" y="1512"/>
                    </a:lnTo>
                    <a:lnTo>
                      <a:pt x="518" y="1512"/>
                    </a:lnTo>
                    <a:lnTo>
                      <a:pt x="514" y="1522"/>
                    </a:lnTo>
                    <a:lnTo>
                      <a:pt x="512" y="1532"/>
                    </a:lnTo>
                    <a:lnTo>
                      <a:pt x="512" y="1636"/>
                    </a:lnTo>
                    <a:lnTo>
                      <a:pt x="512" y="1636"/>
                    </a:lnTo>
                    <a:lnTo>
                      <a:pt x="512" y="1644"/>
                    </a:lnTo>
                    <a:lnTo>
                      <a:pt x="516" y="1654"/>
                    </a:lnTo>
                    <a:lnTo>
                      <a:pt x="520" y="1662"/>
                    </a:lnTo>
                    <a:lnTo>
                      <a:pt x="526" y="1670"/>
                    </a:lnTo>
                    <a:lnTo>
                      <a:pt x="534" y="1674"/>
                    </a:lnTo>
                    <a:lnTo>
                      <a:pt x="542" y="1680"/>
                    </a:lnTo>
                    <a:lnTo>
                      <a:pt x="550" y="1682"/>
                    </a:lnTo>
                    <a:lnTo>
                      <a:pt x="560" y="1684"/>
                    </a:lnTo>
                    <a:lnTo>
                      <a:pt x="560" y="1684"/>
                    </a:lnTo>
                    <a:lnTo>
                      <a:pt x="570" y="1682"/>
                    </a:lnTo>
                    <a:lnTo>
                      <a:pt x="578" y="1680"/>
                    </a:lnTo>
                    <a:lnTo>
                      <a:pt x="586" y="1674"/>
                    </a:lnTo>
                    <a:lnTo>
                      <a:pt x="594" y="1670"/>
                    </a:lnTo>
                    <a:lnTo>
                      <a:pt x="600" y="1662"/>
                    </a:lnTo>
                    <a:lnTo>
                      <a:pt x="604" y="1654"/>
                    </a:lnTo>
                    <a:lnTo>
                      <a:pt x="608" y="1644"/>
                    </a:lnTo>
                    <a:lnTo>
                      <a:pt x="608" y="1636"/>
                    </a:lnTo>
                    <a:lnTo>
                      <a:pt x="608" y="1544"/>
                    </a:lnTo>
                    <a:lnTo>
                      <a:pt x="640" y="1478"/>
                    </a:lnTo>
                    <a:lnTo>
                      <a:pt x="786" y="1478"/>
                    </a:lnTo>
                    <a:lnTo>
                      <a:pt x="820" y="1544"/>
                    </a:lnTo>
                    <a:lnTo>
                      <a:pt x="820" y="1636"/>
                    </a:lnTo>
                    <a:lnTo>
                      <a:pt x="820" y="1636"/>
                    </a:lnTo>
                    <a:lnTo>
                      <a:pt x="820" y="1644"/>
                    </a:lnTo>
                    <a:lnTo>
                      <a:pt x="822" y="1654"/>
                    </a:lnTo>
                    <a:lnTo>
                      <a:pt x="828" y="1662"/>
                    </a:lnTo>
                    <a:lnTo>
                      <a:pt x="834" y="1670"/>
                    </a:lnTo>
                    <a:lnTo>
                      <a:pt x="840" y="1674"/>
                    </a:lnTo>
                    <a:lnTo>
                      <a:pt x="848" y="1680"/>
                    </a:lnTo>
                    <a:lnTo>
                      <a:pt x="858" y="1682"/>
                    </a:lnTo>
                    <a:lnTo>
                      <a:pt x="868" y="1684"/>
                    </a:lnTo>
                    <a:lnTo>
                      <a:pt x="868" y="1684"/>
                    </a:lnTo>
                    <a:lnTo>
                      <a:pt x="876" y="1682"/>
                    </a:lnTo>
                    <a:lnTo>
                      <a:pt x="886" y="1680"/>
                    </a:lnTo>
                    <a:lnTo>
                      <a:pt x="894" y="1674"/>
                    </a:lnTo>
                    <a:lnTo>
                      <a:pt x="902" y="1670"/>
                    </a:lnTo>
                    <a:lnTo>
                      <a:pt x="906" y="1662"/>
                    </a:lnTo>
                    <a:lnTo>
                      <a:pt x="912" y="1654"/>
                    </a:lnTo>
                    <a:lnTo>
                      <a:pt x="914" y="1644"/>
                    </a:lnTo>
                    <a:lnTo>
                      <a:pt x="916" y="1636"/>
                    </a:lnTo>
                    <a:lnTo>
                      <a:pt x="916" y="1532"/>
                    </a:lnTo>
                    <a:lnTo>
                      <a:pt x="916" y="1532"/>
                    </a:lnTo>
                    <a:lnTo>
                      <a:pt x="914" y="1522"/>
                    </a:lnTo>
                    <a:lnTo>
                      <a:pt x="910" y="1512"/>
                    </a:lnTo>
                    <a:lnTo>
                      <a:pt x="864" y="1420"/>
                    </a:lnTo>
                    <a:lnTo>
                      <a:pt x="864" y="1380"/>
                    </a:lnTo>
                    <a:lnTo>
                      <a:pt x="864" y="1380"/>
                    </a:lnTo>
                    <a:lnTo>
                      <a:pt x="862" y="1354"/>
                    </a:lnTo>
                    <a:lnTo>
                      <a:pt x="856" y="1332"/>
                    </a:lnTo>
                    <a:lnTo>
                      <a:pt x="848" y="1310"/>
                    </a:lnTo>
                    <a:lnTo>
                      <a:pt x="836" y="1290"/>
                    </a:lnTo>
                    <a:lnTo>
                      <a:pt x="820" y="1274"/>
                    </a:lnTo>
                    <a:lnTo>
                      <a:pt x="802" y="1258"/>
                    </a:lnTo>
                    <a:lnTo>
                      <a:pt x="784" y="1246"/>
                    </a:lnTo>
                    <a:lnTo>
                      <a:pt x="762" y="1236"/>
                    </a:lnTo>
                    <a:lnTo>
                      <a:pt x="762" y="1112"/>
                    </a:lnTo>
                    <a:lnTo>
                      <a:pt x="762" y="1112"/>
                    </a:lnTo>
                    <a:lnTo>
                      <a:pt x="784" y="1102"/>
                    </a:lnTo>
                    <a:lnTo>
                      <a:pt x="802" y="1090"/>
                    </a:lnTo>
                    <a:lnTo>
                      <a:pt x="820" y="1076"/>
                    </a:lnTo>
                    <a:lnTo>
                      <a:pt x="836" y="1058"/>
                    </a:lnTo>
                    <a:lnTo>
                      <a:pt x="848" y="1038"/>
                    </a:lnTo>
                    <a:lnTo>
                      <a:pt x="856" y="1016"/>
                    </a:lnTo>
                    <a:lnTo>
                      <a:pt x="862" y="994"/>
                    </a:lnTo>
                    <a:lnTo>
                      <a:pt x="864" y="970"/>
                    </a:lnTo>
                    <a:lnTo>
                      <a:pt x="864" y="970"/>
                    </a:lnTo>
                    <a:lnTo>
                      <a:pt x="862" y="946"/>
                    </a:lnTo>
                    <a:lnTo>
                      <a:pt x="856" y="924"/>
                    </a:lnTo>
                    <a:lnTo>
                      <a:pt x="848" y="902"/>
                    </a:lnTo>
                    <a:lnTo>
                      <a:pt x="836" y="884"/>
                    </a:lnTo>
                    <a:lnTo>
                      <a:pt x="822" y="866"/>
                    </a:lnTo>
                    <a:lnTo>
                      <a:pt x="806" y="850"/>
                    </a:lnTo>
                    <a:lnTo>
                      <a:pt x="786" y="838"/>
                    </a:lnTo>
                    <a:lnTo>
                      <a:pt x="766" y="828"/>
                    </a:lnTo>
                    <a:lnTo>
                      <a:pt x="766" y="828"/>
                    </a:lnTo>
                    <a:lnTo>
                      <a:pt x="770" y="814"/>
                    </a:lnTo>
                    <a:lnTo>
                      <a:pt x="776" y="800"/>
                    </a:lnTo>
                    <a:lnTo>
                      <a:pt x="790" y="772"/>
                    </a:lnTo>
                    <a:lnTo>
                      <a:pt x="808" y="746"/>
                    </a:lnTo>
                    <a:lnTo>
                      <a:pt x="830" y="724"/>
                    </a:lnTo>
                    <a:lnTo>
                      <a:pt x="852" y="704"/>
                    </a:lnTo>
                    <a:lnTo>
                      <a:pt x="878" y="686"/>
                    </a:lnTo>
                    <a:lnTo>
                      <a:pt x="904" y="674"/>
                    </a:lnTo>
                    <a:lnTo>
                      <a:pt x="932" y="664"/>
                    </a:lnTo>
                    <a:lnTo>
                      <a:pt x="932" y="664"/>
                    </a:lnTo>
                    <a:lnTo>
                      <a:pt x="940" y="684"/>
                    </a:lnTo>
                    <a:lnTo>
                      <a:pt x="954" y="704"/>
                    </a:lnTo>
                    <a:lnTo>
                      <a:pt x="968" y="720"/>
                    </a:lnTo>
                    <a:lnTo>
                      <a:pt x="986" y="734"/>
                    </a:lnTo>
                    <a:lnTo>
                      <a:pt x="1004" y="746"/>
                    </a:lnTo>
                    <a:lnTo>
                      <a:pt x="1026" y="754"/>
                    </a:lnTo>
                    <a:lnTo>
                      <a:pt x="1048" y="760"/>
                    </a:lnTo>
                    <a:lnTo>
                      <a:pt x="1072" y="762"/>
                    </a:lnTo>
                    <a:lnTo>
                      <a:pt x="1114" y="762"/>
                    </a:lnTo>
                    <a:lnTo>
                      <a:pt x="1114" y="762"/>
                    </a:lnTo>
                    <a:lnTo>
                      <a:pt x="1120" y="778"/>
                    </a:lnTo>
                    <a:lnTo>
                      <a:pt x="1130" y="794"/>
                    </a:lnTo>
                    <a:lnTo>
                      <a:pt x="1140" y="808"/>
                    </a:lnTo>
                    <a:lnTo>
                      <a:pt x="1152" y="822"/>
                    </a:lnTo>
                    <a:lnTo>
                      <a:pt x="1068" y="906"/>
                    </a:lnTo>
                    <a:lnTo>
                      <a:pt x="1068" y="906"/>
                    </a:lnTo>
                    <a:lnTo>
                      <a:pt x="1058" y="916"/>
                    </a:lnTo>
                    <a:lnTo>
                      <a:pt x="1050" y="928"/>
                    </a:lnTo>
                    <a:lnTo>
                      <a:pt x="1042" y="942"/>
                    </a:lnTo>
                    <a:lnTo>
                      <a:pt x="1036" y="954"/>
                    </a:lnTo>
                    <a:lnTo>
                      <a:pt x="1030" y="968"/>
                    </a:lnTo>
                    <a:lnTo>
                      <a:pt x="1026" y="982"/>
                    </a:lnTo>
                    <a:lnTo>
                      <a:pt x="1024" y="998"/>
                    </a:lnTo>
                    <a:lnTo>
                      <a:pt x="1024" y="1012"/>
                    </a:lnTo>
                    <a:lnTo>
                      <a:pt x="1024" y="1076"/>
                    </a:lnTo>
                    <a:lnTo>
                      <a:pt x="970" y="1076"/>
                    </a:lnTo>
                    <a:lnTo>
                      <a:pt x="970" y="1076"/>
                    </a:lnTo>
                    <a:lnTo>
                      <a:pt x="960" y="1076"/>
                    </a:lnTo>
                    <a:lnTo>
                      <a:pt x="950" y="1078"/>
                    </a:lnTo>
                    <a:lnTo>
                      <a:pt x="942" y="1084"/>
                    </a:lnTo>
                    <a:lnTo>
                      <a:pt x="936" y="1090"/>
                    </a:lnTo>
                    <a:lnTo>
                      <a:pt x="930" y="1096"/>
                    </a:lnTo>
                    <a:lnTo>
                      <a:pt x="926" y="1104"/>
                    </a:lnTo>
                    <a:lnTo>
                      <a:pt x="922" y="1114"/>
                    </a:lnTo>
                    <a:lnTo>
                      <a:pt x="922" y="1124"/>
                    </a:lnTo>
                    <a:lnTo>
                      <a:pt x="922" y="1124"/>
                    </a:lnTo>
                    <a:lnTo>
                      <a:pt x="922" y="1132"/>
                    </a:lnTo>
                    <a:lnTo>
                      <a:pt x="926" y="1142"/>
                    </a:lnTo>
                    <a:lnTo>
                      <a:pt x="930" y="1150"/>
                    </a:lnTo>
                    <a:lnTo>
                      <a:pt x="936" y="1158"/>
                    </a:lnTo>
                    <a:lnTo>
                      <a:pt x="942" y="1162"/>
                    </a:lnTo>
                    <a:lnTo>
                      <a:pt x="950" y="1168"/>
                    </a:lnTo>
                    <a:lnTo>
                      <a:pt x="960" y="1170"/>
                    </a:lnTo>
                    <a:lnTo>
                      <a:pt x="970" y="1172"/>
                    </a:lnTo>
                    <a:lnTo>
                      <a:pt x="1174" y="1172"/>
                    </a:lnTo>
                    <a:lnTo>
                      <a:pt x="1174" y="1172"/>
                    </a:lnTo>
                    <a:lnTo>
                      <a:pt x="1184" y="1170"/>
                    </a:lnTo>
                    <a:lnTo>
                      <a:pt x="1194" y="1168"/>
                    </a:lnTo>
                    <a:lnTo>
                      <a:pt x="1202" y="1162"/>
                    </a:lnTo>
                    <a:lnTo>
                      <a:pt x="1208" y="1158"/>
                    </a:lnTo>
                    <a:lnTo>
                      <a:pt x="1214" y="1150"/>
                    </a:lnTo>
                    <a:lnTo>
                      <a:pt x="1218" y="1142"/>
                    </a:lnTo>
                    <a:lnTo>
                      <a:pt x="1222" y="1132"/>
                    </a:lnTo>
                    <a:lnTo>
                      <a:pt x="1222" y="1124"/>
                    </a:lnTo>
                    <a:lnTo>
                      <a:pt x="1222" y="1124"/>
                    </a:lnTo>
                    <a:lnTo>
                      <a:pt x="1222" y="1114"/>
                    </a:lnTo>
                    <a:lnTo>
                      <a:pt x="1218" y="1104"/>
                    </a:lnTo>
                    <a:lnTo>
                      <a:pt x="1214" y="1096"/>
                    </a:lnTo>
                    <a:lnTo>
                      <a:pt x="1208" y="1090"/>
                    </a:lnTo>
                    <a:lnTo>
                      <a:pt x="1202" y="1084"/>
                    </a:lnTo>
                    <a:lnTo>
                      <a:pt x="1194" y="1078"/>
                    </a:lnTo>
                    <a:lnTo>
                      <a:pt x="1184" y="1076"/>
                    </a:lnTo>
                    <a:lnTo>
                      <a:pt x="1174" y="1076"/>
                    </a:lnTo>
                    <a:lnTo>
                      <a:pt x="1120" y="1076"/>
                    </a:lnTo>
                    <a:lnTo>
                      <a:pt x="1120" y="1012"/>
                    </a:lnTo>
                    <a:lnTo>
                      <a:pt x="1120" y="1012"/>
                    </a:lnTo>
                    <a:lnTo>
                      <a:pt x="1122" y="1002"/>
                    </a:lnTo>
                    <a:lnTo>
                      <a:pt x="1124" y="992"/>
                    </a:lnTo>
                    <a:lnTo>
                      <a:pt x="1130" y="982"/>
                    </a:lnTo>
                    <a:lnTo>
                      <a:pt x="1136" y="974"/>
                    </a:lnTo>
                    <a:lnTo>
                      <a:pt x="1246" y="864"/>
                    </a:lnTo>
                    <a:lnTo>
                      <a:pt x="1246" y="864"/>
                    </a:lnTo>
                    <a:lnTo>
                      <a:pt x="1256" y="864"/>
                    </a:lnTo>
                    <a:lnTo>
                      <a:pt x="1706" y="864"/>
                    </a:lnTo>
                    <a:lnTo>
                      <a:pt x="1706" y="864"/>
                    </a:lnTo>
                    <a:lnTo>
                      <a:pt x="1718" y="864"/>
                    </a:lnTo>
                    <a:lnTo>
                      <a:pt x="1828" y="974"/>
                    </a:lnTo>
                    <a:lnTo>
                      <a:pt x="1828" y="974"/>
                    </a:lnTo>
                    <a:lnTo>
                      <a:pt x="1834" y="982"/>
                    </a:lnTo>
                    <a:lnTo>
                      <a:pt x="1840" y="992"/>
                    </a:lnTo>
                    <a:lnTo>
                      <a:pt x="1842" y="1002"/>
                    </a:lnTo>
                    <a:lnTo>
                      <a:pt x="1844" y="1012"/>
                    </a:lnTo>
                    <a:lnTo>
                      <a:pt x="1844" y="1076"/>
                    </a:lnTo>
                    <a:lnTo>
                      <a:pt x="1788" y="1076"/>
                    </a:lnTo>
                    <a:lnTo>
                      <a:pt x="1788" y="1076"/>
                    </a:lnTo>
                    <a:lnTo>
                      <a:pt x="1780" y="1076"/>
                    </a:lnTo>
                    <a:lnTo>
                      <a:pt x="1770" y="1078"/>
                    </a:lnTo>
                    <a:lnTo>
                      <a:pt x="1762" y="1084"/>
                    </a:lnTo>
                    <a:lnTo>
                      <a:pt x="1754" y="1090"/>
                    </a:lnTo>
                    <a:lnTo>
                      <a:pt x="1748" y="1096"/>
                    </a:lnTo>
                    <a:lnTo>
                      <a:pt x="1744" y="1104"/>
                    </a:lnTo>
                    <a:lnTo>
                      <a:pt x="1742" y="1114"/>
                    </a:lnTo>
                    <a:lnTo>
                      <a:pt x="1740" y="1124"/>
                    </a:lnTo>
                    <a:lnTo>
                      <a:pt x="1740" y="1124"/>
                    </a:lnTo>
                    <a:lnTo>
                      <a:pt x="1742" y="1132"/>
                    </a:lnTo>
                    <a:lnTo>
                      <a:pt x="1744" y="1142"/>
                    </a:lnTo>
                    <a:lnTo>
                      <a:pt x="1748" y="1150"/>
                    </a:lnTo>
                    <a:lnTo>
                      <a:pt x="1754" y="1158"/>
                    </a:lnTo>
                    <a:lnTo>
                      <a:pt x="1762" y="1162"/>
                    </a:lnTo>
                    <a:lnTo>
                      <a:pt x="1770" y="1168"/>
                    </a:lnTo>
                    <a:lnTo>
                      <a:pt x="1780" y="1170"/>
                    </a:lnTo>
                    <a:lnTo>
                      <a:pt x="1788" y="1172"/>
                    </a:lnTo>
                    <a:lnTo>
                      <a:pt x="1994" y="1172"/>
                    </a:lnTo>
                    <a:lnTo>
                      <a:pt x="1994" y="1172"/>
                    </a:lnTo>
                    <a:lnTo>
                      <a:pt x="2004" y="1170"/>
                    </a:lnTo>
                    <a:lnTo>
                      <a:pt x="2012" y="1168"/>
                    </a:lnTo>
                    <a:lnTo>
                      <a:pt x="2020" y="1162"/>
                    </a:lnTo>
                    <a:lnTo>
                      <a:pt x="2028" y="1158"/>
                    </a:lnTo>
                    <a:lnTo>
                      <a:pt x="2034" y="1150"/>
                    </a:lnTo>
                    <a:lnTo>
                      <a:pt x="2038" y="1142"/>
                    </a:lnTo>
                    <a:lnTo>
                      <a:pt x="2040" y="1132"/>
                    </a:lnTo>
                    <a:lnTo>
                      <a:pt x="2042" y="1124"/>
                    </a:lnTo>
                    <a:lnTo>
                      <a:pt x="2042" y="1124"/>
                    </a:lnTo>
                    <a:lnTo>
                      <a:pt x="2040" y="1114"/>
                    </a:lnTo>
                    <a:lnTo>
                      <a:pt x="2038" y="1104"/>
                    </a:lnTo>
                    <a:lnTo>
                      <a:pt x="2034" y="1096"/>
                    </a:lnTo>
                    <a:lnTo>
                      <a:pt x="2028" y="1090"/>
                    </a:lnTo>
                    <a:lnTo>
                      <a:pt x="2020" y="1084"/>
                    </a:lnTo>
                    <a:lnTo>
                      <a:pt x="2012" y="1078"/>
                    </a:lnTo>
                    <a:lnTo>
                      <a:pt x="2004" y="1076"/>
                    </a:lnTo>
                    <a:lnTo>
                      <a:pt x="1994" y="1076"/>
                    </a:lnTo>
                    <a:lnTo>
                      <a:pt x="1940" y="1076"/>
                    </a:lnTo>
                    <a:lnTo>
                      <a:pt x="1940" y="1012"/>
                    </a:lnTo>
                    <a:lnTo>
                      <a:pt x="1940" y="1012"/>
                    </a:lnTo>
                    <a:lnTo>
                      <a:pt x="1938" y="998"/>
                    </a:lnTo>
                    <a:lnTo>
                      <a:pt x="1936" y="982"/>
                    </a:lnTo>
                    <a:lnTo>
                      <a:pt x="1932" y="968"/>
                    </a:lnTo>
                    <a:lnTo>
                      <a:pt x="1928" y="954"/>
                    </a:lnTo>
                    <a:lnTo>
                      <a:pt x="1922" y="942"/>
                    </a:lnTo>
                    <a:lnTo>
                      <a:pt x="1914" y="928"/>
                    </a:lnTo>
                    <a:lnTo>
                      <a:pt x="1906" y="916"/>
                    </a:lnTo>
                    <a:lnTo>
                      <a:pt x="1896" y="906"/>
                    </a:lnTo>
                    <a:lnTo>
                      <a:pt x="1812" y="822"/>
                    </a:lnTo>
                    <a:lnTo>
                      <a:pt x="1812" y="822"/>
                    </a:lnTo>
                    <a:lnTo>
                      <a:pt x="1824" y="808"/>
                    </a:lnTo>
                    <a:lnTo>
                      <a:pt x="1834" y="794"/>
                    </a:lnTo>
                    <a:lnTo>
                      <a:pt x="1842" y="778"/>
                    </a:lnTo>
                    <a:lnTo>
                      <a:pt x="1850" y="762"/>
                    </a:lnTo>
                    <a:lnTo>
                      <a:pt x="1892" y="762"/>
                    </a:lnTo>
                    <a:lnTo>
                      <a:pt x="1892" y="762"/>
                    </a:lnTo>
                    <a:lnTo>
                      <a:pt x="1914" y="760"/>
                    </a:lnTo>
                    <a:lnTo>
                      <a:pt x="1938" y="754"/>
                    </a:lnTo>
                    <a:lnTo>
                      <a:pt x="1958" y="746"/>
                    </a:lnTo>
                    <a:lnTo>
                      <a:pt x="1978" y="734"/>
                    </a:lnTo>
                    <a:lnTo>
                      <a:pt x="1994" y="720"/>
                    </a:lnTo>
                    <a:lnTo>
                      <a:pt x="2010" y="704"/>
                    </a:lnTo>
                    <a:lnTo>
                      <a:pt x="2022" y="684"/>
                    </a:lnTo>
                    <a:lnTo>
                      <a:pt x="2032" y="664"/>
                    </a:lnTo>
                    <a:lnTo>
                      <a:pt x="2032" y="664"/>
                    </a:lnTo>
                    <a:lnTo>
                      <a:pt x="2058" y="674"/>
                    </a:lnTo>
                    <a:lnTo>
                      <a:pt x="2086" y="686"/>
                    </a:lnTo>
                    <a:lnTo>
                      <a:pt x="2110" y="704"/>
                    </a:lnTo>
                    <a:lnTo>
                      <a:pt x="2134" y="724"/>
                    </a:lnTo>
                    <a:lnTo>
                      <a:pt x="2156" y="746"/>
                    </a:lnTo>
                    <a:lnTo>
                      <a:pt x="2174" y="772"/>
                    </a:lnTo>
                    <a:lnTo>
                      <a:pt x="2188" y="800"/>
                    </a:lnTo>
                    <a:lnTo>
                      <a:pt x="2192" y="814"/>
                    </a:lnTo>
                    <a:lnTo>
                      <a:pt x="2196" y="828"/>
                    </a:lnTo>
                    <a:lnTo>
                      <a:pt x="2196" y="828"/>
                    </a:lnTo>
                    <a:lnTo>
                      <a:pt x="2176" y="838"/>
                    </a:lnTo>
                    <a:lnTo>
                      <a:pt x="2158" y="850"/>
                    </a:lnTo>
                    <a:lnTo>
                      <a:pt x="2140" y="866"/>
                    </a:lnTo>
                    <a:lnTo>
                      <a:pt x="2126" y="884"/>
                    </a:lnTo>
                    <a:lnTo>
                      <a:pt x="2116" y="902"/>
                    </a:lnTo>
                    <a:lnTo>
                      <a:pt x="2106" y="924"/>
                    </a:lnTo>
                    <a:lnTo>
                      <a:pt x="2102" y="946"/>
                    </a:lnTo>
                    <a:lnTo>
                      <a:pt x="2100" y="970"/>
                    </a:lnTo>
                    <a:lnTo>
                      <a:pt x="2100" y="970"/>
                    </a:lnTo>
                    <a:lnTo>
                      <a:pt x="2102" y="994"/>
                    </a:lnTo>
                    <a:lnTo>
                      <a:pt x="2106" y="1016"/>
                    </a:lnTo>
                    <a:lnTo>
                      <a:pt x="2116" y="1038"/>
                    </a:lnTo>
                    <a:lnTo>
                      <a:pt x="2128" y="1058"/>
                    </a:lnTo>
                    <a:lnTo>
                      <a:pt x="2144" y="1076"/>
                    </a:lnTo>
                    <a:lnTo>
                      <a:pt x="2160" y="1090"/>
                    </a:lnTo>
                    <a:lnTo>
                      <a:pt x="2180" y="1102"/>
                    </a:lnTo>
                    <a:lnTo>
                      <a:pt x="2202" y="1112"/>
                    </a:lnTo>
                    <a:lnTo>
                      <a:pt x="2202" y="1236"/>
                    </a:lnTo>
                    <a:lnTo>
                      <a:pt x="2202" y="1236"/>
                    </a:lnTo>
                    <a:lnTo>
                      <a:pt x="2180" y="1246"/>
                    </a:lnTo>
                    <a:lnTo>
                      <a:pt x="2160" y="1258"/>
                    </a:lnTo>
                    <a:lnTo>
                      <a:pt x="2144" y="1274"/>
                    </a:lnTo>
                    <a:lnTo>
                      <a:pt x="2128" y="1290"/>
                    </a:lnTo>
                    <a:lnTo>
                      <a:pt x="2116" y="1310"/>
                    </a:lnTo>
                    <a:lnTo>
                      <a:pt x="2106" y="1332"/>
                    </a:lnTo>
                    <a:lnTo>
                      <a:pt x="2102" y="1354"/>
                    </a:lnTo>
                    <a:lnTo>
                      <a:pt x="2100" y="1380"/>
                    </a:lnTo>
                    <a:lnTo>
                      <a:pt x="2100" y="1420"/>
                    </a:lnTo>
                    <a:lnTo>
                      <a:pt x="2054" y="1512"/>
                    </a:lnTo>
                    <a:lnTo>
                      <a:pt x="2054" y="1512"/>
                    </a:lnTo>
                    <a:lnTo>
                      <a:pt x="2050" y="1522"/>
                    </a:lnTo>
                    <a:lnTo>
                      <a:pt x="2048" y="1532"/>
                    </a:lnTo>
                    <a:lnTo>
                      <a:pt x="2048" y="1636"/>
                    </a:lnTo>
                    <a:lnTo>
                      <a:pt x="2048" y="1636"/>
                    </a:lnTo>
                    <a:lnTo>
                      <a:pt x="2048" y="1644"/>
                    </a:lnTo>
                    <a:lnTo>
                      <a:pt x="2052" y="1654"/>
                    </a:lnTo>
                    <a:lnTo>
                      <a:pt x="2056" y="1662"/>
                    </a:lnTo>
                    <a:lnTo>
                      <a:pt x="2062" y="1670"/>
                    </a:lnTo>
                    <a:lnTo>
                      <a:pt x="2070" y="1676"/>
                    </a:lnTo>
                    <a:lnTo>
                      <a:pt x="2078" y="1680"/>
                    </a:lnTo>
                    <a:lnTo>
                      <a:pt x="2086" y="1682"/>
                    </a:lnTo>
                    <a:lnTo>
                      <a:pt x="2096" y="1684"/>
                    </a:lnTo>
                    <a:lnTo>
                      <a:pt x="2096" y="1684"/>
                    </a:lnTo>
                    <a:lnTo>
                      <a:pt x="2106" y="1682"/>
                    </a:lnTo>
                    <a:lnTo>
                      <a:pt x="2114" y="1680"/>
                    </a:lnTo>
                    <a:lnTo>
                      <a:pt x="2122" y="1676"/>
                    </a:lnTo>
                    <a:lnTo>
                      <a:pt x="2130" y="1670"/>
                    </a:lnTo>
                    <a:lnTo>
                      <a:pt x="2136" y="1662"/>
                    </a:lnTo>
                    <a:lnTo>
                      <a:pt x="2140" y="1654"/>
                    </a:lnTo>
                    <a:lnTo>
                      <a:pt x="2144" y="1644"/>
                    </a:lnTo>
                    <a:lnTo>
                      <a:pt x="2144" y="1636"/>
                    </a:lnTo>
                    <a:lnTo>
                      <a:pt x="2144" y="1544"/>
                    </a:lnTo>
                    <a:lnTo>
                      <a:pt x="2176" y="1478"/>
                    </a:lnTo>
                    <a:lnTo>
                      <a:pt x="2322" y="1478"/>
                    </a:lnTo>
                    <a:lnTo>
                      <a:pt x="2356" y="1544"/>
                    </a:lnTo>
                    <a:lnTo>
                      <a:pt x="2356" y="1636"/>
                    </a:lnTo>
                    <a:lnTo>
                      <a:pt x="2356" y="1636"/>
                    </a:lnTo>
                    <a:lnTo>
                      <a:pt x="2356" y="1644"/>
                    </a:lnTo>
                    <a:lnTo>
                      <a:pt x="2358" y="1654"/>
                    </a:lnTo>
                    <a:lnTo>
                      <a:pt x="2364" y="1662"/>
                    </a:lnTo>
                    <a:lnTo>
                      <a:pt x="2370" y="1670"/>
                    </a:lnTo>
                    <a:lnTo>
                      <a:pt x="2376" y="1674"/>
                    </a:lnTo>
                    <a:lnTo>
                      <a:pt x="2384" y="1680"/>
                    </a:lnTo>
                    <a:lnTo>
                      <a:pt x="2394" y="1682"/>
                    </a:lnTo>
                    <a:lnTo>
                      <a:pt x="2404" y="1684"/>
                    </a:lnTo>
                    <a:lnTo>
                      <a:pt x="2404" y="1684"/>
                    </a:lnTo>
                    <a:lnTo>
                      <a:pt x="2412" y="1682"/>
                    </a:lnTo>
                    <a:lnTo>
                      <a:pt x="2422" y="1680"/>
                    </a:lnTo>
                    <a:lnTo>
                      <a:pt x="2430" y="1674"/>
                    </a:lnTo>
                    <a:lnTo>
                      <a:pt x="2438" y="1670"/>
                    </a:lnTo>
                    <a:lnTo>
                      <a:pt x="2442" y="1662"/>
                    </a:lnTo>
                    <a:lnTo>
                      <a:pt x="2448" y="1654"/>
                    </a:lnTo>
                    <a:lnTo>
                      <a:pt x="2450" y="1644"/>
                    </a:lnTo>
                    <a:lnTo>
                      <a:pt x="2452" y="1636"/>
                    </a:lnTo>
                    <a:lnTo>
                      <a:pt x="2452" y="1532"/>
                    </a:lnTo>
                    <a:lnTo>
                      <a:pt x="2452" y="1532"/>
                    </a:lnTo>
                    <a:lnTo>
                      <a:pt x="2450" y="1522"/>
                    </a:lnTo>
                    <a:lnTo>
                      <a:pt x="2446" y="1512"/>
                    </a:lnTo>
                    <a:lnTo>
                      <a:pt x="2400" y="1420"/>
                    </a:lnTo>
                    <a:lnTo>
                      <a:pt x="2400" y="1380"/>
                    </a:lnTo>
                    <a:lnTo>
                      <a:pt x="2400" y="1380"/>
                    </a:lnTo>
                    <a:lnTo>
                      <a:pt x="2398" y="1354"/>
                    </a:lnTo>
                    <a:lnTo>
                      <a:pt x="2392" y="1332"/>
                    </a:lnTo>
                    <a:lnTo>
                      <a:pt x="2384" y="1310"/>
                    </a:lnTo>
                    <a:lnTo>
                      <a:pt x="2372" y="1290"/>
                    </a:lnTo>
                    <a:lnTo>
                      <a:pt x="2356" y="1274"/>
                    </a:lnTo>
                    <a:lnTo>
                      <a:pt x="2338" y="1258"/>
                    </a:lnTo>
                    <a:lnTo>
                      <a:pt x="2320" y="1246"/>
                    </a:lnTo>
                    <a:lnTo>
                      <a:pt x="2298" y="1236"/>
                    </a:lnTo>
                    <a:lnTo>
                      <a:pt x="2298" y="1112"/>
                    </a:lnTo>
                    <a:lnTo>
                      <a:pt x="2298" y="1112"/>
                    </a:lnTo>
                    <a:lnTo>
                      <a:pt x="2320" y="1102"/>
                    </a:lnTo>
                    <a:lnTo>
                      <a:pt x="2338" y="1090"/>
                    </a:lnTo>
                    <a:lnTo>
                      <a:pt x="2356" y="1076"/>
                    </a:lnTo>
                    <a:lnTo>
                      <a:pt x="2372" y="1058"/>
                    </a:lnTo>
                    <a:lnTo>
                      <a:pt x="2384" y="1038"/>
                    </a:lnTo>
                    <a:lnTo>
                      <a:pt x="2392" y="1016"/>
                    </a:lnTo>
                    <a:lnTo>
                      <a:pt x="2398" y="994"/>
                    </a:lnTo>
                    <a:lnTo>
                      <a:pt x="2400" y="970"/>
                    </a:lnTo>
                    <a:lnTo>
                      <a:pt x="2400" y="970"/>
                    </a:lnTo>
                    <a:lnTo>
                      <a:pt x="2398" y="944"/>
                    </a:lnTo>
                    <a:lnTo>
                      <a:pt x="2392" y="922"/>
                    </a:lnTo>
                    <a:lnTo>
                      <a:pt x="2382" y="900"/>
                    </a:lnTo>
                    <a:lnTo>
                      <a:pt x="2370" y="880"/>
                    </a:lnTo>
                    <a:lnTo>
                      <a:pt x="2354" y="862"/>
                    </a:lnTo>
                    <a:lnTo>
                      <a:pt x="2336" y="846"/>
                    </a:lnTo>
                    <a:lnTo>
                      <a:pt x="2316" y="834"/>
                    </a:lnTo>
                    <a:lnTo>
                      <a:pt x="2294" y="826"/>
                    </a:lnTo>
                    <a:lnTo>
                      <a:pt x="2294" y="826"/>
                    </a:lnTo>
                    <a:lnTo>
                      <a:pt x="2288" y="802"/>
                    </a:lnTo>
                    <a:lnTo>
                      <a:pt x="2282" y="778"/>
                    </a:lnTo>
                    <a:lnTo>
                      <a:pt x="2272" y="754"/>
                    </a:lnTo>
                    <a:lnTo>
                      <a:pt x="2260" y="732"/>
                    </a:lnTo>
                    <a:lnTo>
                      <a:pt x="2248" y="712"/>
                    </a:lnTo>
                    <a:lnTo>
                      <a:pt x="2234" y="692"/>
                    </a:lnTo>
                    <a:lnTo>
                      <a:pt x="2218" y="672"/>
                    </a:lnTo>
                    <a:lnTo>
                      <a:pt x="2200" y="654"/>
                    </a:lnTo>
                    <a:lnTo>
                      <a:pt x="2182" y="638"/>
                    </a:lnTo>
                    <a:lnTo>
                      <a:pt x="2162" y="624"/>
                    </a:lnTo>
                    <a:lnTo>
                      <a:pt x="2142" y="610"/>
                    </a:lnTo>
                    <a:lnTo>
                      <a:pt x="2122" y="598"/>
                    </a:lnTo>
                    <a:lnTo>
                      <a:pt x="2100" y="588"/>
                    </a:lnTo>
                    <a:lnTo>
                      <a:pt x="2078" y="578"/>
                    </a:lnTo>
                    <a:lnTo>
                      <a:pt x="2056" y="572"/>
                    </a:lnTo>
                    <a:lnTo>
                      <a:pt x="2034" y="568"/>
                    </a:lnTo>
                    <a:lnTo>
                      <a:pt x="2034" y="568"/>
                    </a:lnTo>
                    <a:lnTo>
                      <a:pt x="2028" y="548"/>
                    </a:lnTo>
                    <a:lnTo>
                      <a:pt x="2018" y="530"/>
                    </a:lnTo>
                    <a:lnTo>
                      <a:pt x="2006" y="514"/>
                    </a:lnTo>
                    <a:lnTo>
                      <a:pt x="1990" y="498"/>
                    </a:lnTo>
                    <a:lnTo>
                      <a:pt x="1974" y="486"/>
                    </a:lnTo>
                    <a:lnTo>
                      <a:pt x="1956" y="476"/>
                    </a:lnTo>
                    <a:lnTo>
                      <a:pt x="1938" y="468"/>
                    </a:lnTo>
                    <a:lnTo>
                      <a:pt x="1916" y="462"/>
                    </a:lnTo>
                    <a:lnTo>
                      <a:pt x="1930" y="404"/>
                    </a:lnTo>
                    <a:lnTo>
                      <a:pt x="2198" y="404"/>
                    </a:lnTo>
                    <a:lnTo>
                      <a:pt x="2198" y="404"/>
                    </a:lnTo>
                    <a:lnTo>
                      <a:pt x="2210" y="402"/>
                    </a:lnTo>
                    <a:lnTo>
                      <a:pt x="2210" y="402"/>
                    </a:lnTo>
                    <a:lnTo>
                      <a:pt x="2216" y="418"/>
                    </a:lnTo>
                    <a:lnTo>
                      <a:pt x="2224" y="434"/>
                    </a:lnTo>
                    <a:lnTo>
                      <a:pt x="2234" y="448"/>
                    </a:lnTo>
                    <a:lnTo>
                      <a:pt x="2246" y="462"/>
                    </a:lnTo>
                    <a:lnTo>
                      <a:pt x="2258" y="472"/>
                    </a:lnTo>
                    <a:lnTo>
                      <a:pt x="2272" y="482"/>
                    </a:lnTo>
                    <a:lnTo>
                      <a:pt x="2288" y="492"/>
                    </a:lnTo>
                    <a:lnTo>
                      <a:pt x="2304" y="498"/>
                    </a:lnTo>
                    <a:lnTo>
                      <a:pt x="2304" y="560"/>
                    </a:lnTo>
                    <a:lnTo>
                      <a:pt x="2304" y="560"/>
                    </a:lnTo>
                    <a:lnTo>
                      <a:pt x="2304" y="570"/>
                    </a:lnTo>
                    <a:lnTo>
                      <a:pt x="2308" y="578"/>
                    </a:lnTo>
                    <a:lnTo>
                      <a:pt x="2312" y="586"/>
                    </a:lnTo>
                    <a:lnTo>
                      <a:pt x="2318" y="594"/>
                    </a:lnTo>
                    <a:lnTo>
                      <a:pt x="2326" y="600"/>
                    </a:lnTo>
                    <a:lnTo>
                      <a:pt x="2334" y="604"/>
                    </a:lnTo>
                    <a:lnTo>
                      <a:pt x="2342" y="608"/>
                    </a:lnTo>
                    <a:lnTo>
                      <a:pt x="2352" y="608"/>
                    </a:lnTo>
                    <a:lnTo>
                      <a:pt x="2352" y="608"/>
                    </a:lnTo>
                    <a:lnTo>
                      <a:pt x="2362" y="608"/>
                    </a:lnTo>
                    <a:lnTo>
                      <a:pt x="2370" y="604"/>
                    </a:lnTo>
                    <a:lnTo>
                      <a:pt x="2378" y="600"/>
                    </a:lnTo>
                    <a:lnTo>
                      <a:pt x="2386" y="594"/>
                    </a:lnTo>
                    <a:lnTo>
                      <a:pt x="2392" y="586"/>
                    </a:lnTo>
                    <a:lnTo>
                      <a:pt x="2396" y="578"/>
                    </a:lnTo>
                    <a:lnTo>
                      <a:pt x="2400" y="570"/>
                    </a:lnTo>
                    <a:lnTo>
                      <a:pt x="2400" y="560"/>
                    </a:lnTo>
                    <a:lnTo>
                      <a:pt x="2400" y="498"/>
                    </a:lnTo>
                    <a:lnTo>
                      <a:pt x="2400" y="498"/>
                    </a:lnTo>
                    <a:lnTo>
                      <a:pt x="2422" y="488"/>
                    </a:lnTo>
                    <a:lnTo>
                      <a:pt x="2442" y="476"/>
                    </a:lnTo>
                    <a:lnTo>
                      <a:pt x="2458" y="462"/>
                    </a:lnTo>
                    <a:lnTo>
                      <a:pt x="2474" y="444"/>
                    </a:lnTo>
                    <a:lnTo>
                      <a:pt x="2486" y="424"/>
                    </a:lnTo>
                    <a:lnTo>
                      <a:pt x="2494" y="402"/>
                    </a:lnTo>
                    <a:lnTo>
                      <a:pt x="2500" y="380"/>
                    </a:lnTo>
                    <a:lnTo>
                      <a:pt x="2502" y="356"/>
                    </a:lnTo>
                    <a:lnTo>
                      <a:pt x="2502" y="198"/>
                    </a:lnTo>
                    <a:lnTo>
                      <a:pt x="2916" y="198"/>
                    </a:lnTo>
                    <a:lnTo>
                      <a:pt x="2916" y="198"/>
                    </a:lnTo>
                    <a:lnTo>
                      <a:pt x="2924" y="198"/>
                    </a:lnTo>
                    <a:lnTo>
                      <a:pt x="2934" y="194"/>
                    </a:lnTo>
                    <a:lnTo>
                      <a:pt x="2942" y="190"/>
                    </a:lnTo>
                    <a:lnTo>
                      <a:pt x="2950" y="184"/>
                    </a:lnTo>
                    <a:lnTo>
                      <a:pt x="2954" y="178"/>
                    </a:lnTo>
                    <a:lnTo>
                      <a:pt x="2960" y="170"/>
                    </a:lnTo>
                    <a:lnTo>
                      <a:pt x="2962" y="160"/>
                    </a:lnTo>
                    <a:lnTo>
                      <a:pt x="2964" y="150"/>
                    </a:lnTo>
                    <a:lnTo>
                      <a:pt x="2964" y="150"/>
                    </a:lnTo>
                    <a:lnTo>
                      <a:pt x="2962" y="140"/>
                    </a:lnTo>
                    <a:lnTo>
                      <a:pt x="2960" y="132"/>
                    </a:lnTo>
                    <a:lnTo>
                      <a:pt x="2954" y="124"/>
                    </a:lnTo>
                    <a:lnTo>
                      <a:pt x="2950" y="116"/>
                    </a:lnTo>
                    <a:lnTo>
                      <a:pt x="2942" y="110"/>
                    </a:lnTo>
                    <a:lnTo>
                      <a:pt x="2934" y="106"/>
                    </a:lnTo>
                    <a:lnTo>
                      <a:pt x="2924" y="104"/>
                    </a:lnTo>
                    <a:lnTo>
                      <a:pt x="2916" y="102"/>
                    </a:lnTo>
                    <a:lnTo>
                      <a:pt x="2916" y="102"/>
                    </a:lnTo>
                    <a:close/>
                    <a:moveTo>
                      <a:pt x="612" y="410"/>
                    </a:moveTo>
                    <a:lnTo>
                      <a:pt x="612" y="410"/>
                    </a:lnTo>
                    <a:lnTo>
                      <a:pt x="600" y="408"/>
                    </a:lnTo>
                    <a:lnTo>
                      <a:pt x="590" y="406"/>
                    </a:lnTo>
                    <a:lnTo>
                      <a:pt x="580" y="400"/>
                    </a:lnTo>
                    <a:lnTo>
                      <a:pt x="572" y="394"/>
                    </a:lnTo>
                    <a:lnTo>
                      <a:pt x="566" y="386"/>
                    </a:lnTo>
                    <a:lnTo>
                      <a:pt x="562" y="376"/>
                    </a:lnTo>
                    <a:lnTo>
                      <a:pt x="558" y="366"/>
                    </a:lnTo>
                    <a:lnTo>
                      <a:pt x="556" y="356"/>
                    </a:lnTo>
                    <a:lnTo>
                      <a:pt x="556" y="198"/>
                    </a:lnTo>
                    <a:lnTo>
                      <a:pt x="666" y="198"/>
                    </a:lnTo>
                    <a:lnTo>
                      <a:pt x="666" y="356"/>
                    </a:lnTo>
                    <a:lnTo>
                      <a:pt x="666" y="356"/>
                    </a:lnTo>
                    <a:lnTo>
                      <a:pt x="664" y="366"/>
                    </a:lnTo>
                    <a:lnTo>
                      <a:pt x="662" y="376"/>
                    </a:lnTo>
                    <a:lnTo>
                      <a:pt x="656" y="386"/>
                    </a:lnTo>
                    <a:lnTo>
                      <a:pt x="650" y="394"/>
                    </a:lnTo>
                    <a:lnTo>
                      <a:pt x="642" y="400"/>
                    </a:lnTo>
                    <a:lnTo>
                      <a:pt x="632" y="406"/>
                    </a:lnTo>
                    <a:lnTo>
                      <a:pt x="622" y="408"/>
                    </a:lnTo>
                    <a:lnTo>
                      <a:pt x="612" y="410"/>
                    </a:lnTo>
                    <a:lnTo>
                      <a:pt x="612" y="410"/>
                    </a:lnTo>
                    <a:close/>
                    <a:moveTo>
                      <a:pt x="768" y="1382"/>
                    </a:moveTo>
                    <a:lnTo>
                      <a:pt x="660" y="1382"/>
                    </a:lnTo>
                    <a:lnTo>
                      <a:pt x="660" y="1380"/>
                    </a:lnTo>
                    <a:lnTo>
                      <a:pt x="660" y="1380"/>
                    </a:lnTo>
                    <a:lnTo>
                      <a:pt x="660" y="1368"/>
                    </a:lnTo>
                    <a:lnTo>
                      <a:pt x="664" y="1358"/>
                    </a:lnTo>
                    <a:lnTo>
                      <a:pt x="668" y="1348"/>
                    </a:lnTo>
                    <a:lnTo>
                      <a:pt x="676" y="1340"/>
                    </a:lnTo>
                    <a:lnTo>
                      <a:pt x="684" y="1334"/>
                    </a:lnTo>
                    <a:lnTo>
                      <a:pt x="692" y="1330"/>
                    </a:lnTo>
                    <a:lnTo>
                      <a:pt x="702" y="1326"/>
                    </a:lnTo>
                    <a:lnTo>
                      <a:pt x="714" y="1324"/>
                    </a:lnTo>
                    <a:lnTo>
                      <a:pt x="714" y="1324"/>
                    </a:lnTo>
                    <a:lnTo>
                      <a:pt x="724" y="1326"/>
                    </a:lnTo>
                    <a:lnTo>
                      <a:pt x="734" y="1330"/>
                    </a:lnTo>
                    <a:lnTo>
                      <a:pt x="744" y="1334"/>
                    </a:lnTo>
                    <a:lnTo>
                      <a:pt x="752" y="1340"/>
                    </a:lnTo>
                    <a:lnTo>
                      <a:pt x="758" y="1348"/>
                    </a:lnTo>
                    <a:lnTo>
                      <a:pt x="764" y="1358"/>
                    </a:lnTo>
                    <a:lnTo>
                      <a:pt x="766" y="1368"/>
                    </a:lnTo>
                    <a:lnTo>
                      <a:pt x="768" y="1380"/>
                    </a:lnTo>
                    <a:lnTo>
                      <a:pt x="768" y="1382"/>
                    </a:lnTo>
                    <a:close/>
                    <a:moveTo>
                      <a:pt x="714" y="1024"/>
                    </a:moveTo>
                    <a:lnTo>
                      <a:pt x="714" y="1024"/>
                    </a:lnTo>
                    <a:lnTo>
                      <a:pt x="702" y="1022"/>
                    </a:lnTo>
                    <a:lnTo>
                      <a:pt x="692" y="1020"/>
                    </a:lnTo>
                    <a:lnTo>
                      <a:pt x="684" y="1014"/>
                    </a:lnTo>
                    <a:lnTo>
                      <a:pt x="676" y="1008"/>
                    </a:lnTo>
                    <a:lnTo>
                      <a:pt x="668" y="1000"/>
                    </a:lnTo>
                    <a:lnTo>
                      <a:pt x="664" y="990"/>
                    </a:lnTo>
                    <a:lnTo>
                      <a:pt x="660" y="980"/>
                    </a:lnTo>
                    <a:lnTo>
                      <a:pt x="660" y="970"/>
                    </a:lnTo>
                    <a:lnTo>
                      <a:pt x="660" y="970"/>
                    </a:lnTo>
                    <a:lnTo>
                      <a:pt x="660" y="958"/>
                    </a:lnTo>
                    <a:lnTo>
                      <a:pt x="664" y="948"/>
                    </a:lnTo>
                    <a:lnTo>
                      <a:pt x="668" y="940"/>
                    </a:lnTo>
                    <a:lnTo>
                      <a:pt x="676" y="932"/>
                    </a:lnTo>
                    <a:lnTo>
                      <a:pt x="684" y="924"/>
                    </a:lnTo>
                    <a:lnTo>
                      <a:pt x="692" y="920"/>
                    </a:lnTo>
                    <a:lnTo>
                      <a:pt x="702" y="916"/>
                    </a:lnTo>
                    <a:lnTo>
                      <a:pt x="714" y="916"/>
                    </a:lnTo>
                    <a:lnTo>
                      <a:pt x="714" y="916"/>
                    </a:lnTo>
                    <a:lnTo>
                      <a:pt x="724" y="916"/>
                    </a:lnTo>
                    <a:lnTo>
                      <a:pt x="734" y="920"/>
                    </a:lnTo>
                    <a:lnTo>
                      <a:pt x="744" y="924"/>
                    </a:lnTo>
                    <a:lnTo>
                      <a:pt x="752" y="932"/>
                    </a:lnTo>
                    <a:lnTo>
                      <a:pt x="758" y="940"/>
                    </a:lnTo>
                    <a:lnTo>
                      <a:pt x="764" y="948"/>
                    </a:lnTo>
                    <a:lnTo>
                      <a:pt x="766" y="958"/>
                    </a:lnTo>
                    <a:lnTo>
                      <a:pt x="768" y="970"/>
                    </a:lnTo>
                    <a:lnTo>
                      <a:pt x="768" y="970"/>
                    </a:lnTo>
                    <a:lnTo>
                      <a:pt x="766" y="980"/>
                    </a:lnTo>
                    <a:lnTo>
                      <a:pt x="764" y="990"/>
                    </a:lnTo>
                    <a:lnTo>
                      <a:pt x="758" y="1000"/>
                    </a:lnTo>
                    <a:lnTo>
                      <a:pt x="752" y="1008"/>
                    </a:lnTo>
                    <a:lnTo>
                      <a:pt x="744" y="1014"/>
                    </a:lnTo>
                    <a:lnTo>
                      <a:pt x="734" y="1020"/>
                    </a:lnTo>
                    <a:lnTo>
                      <a:pt x="724" y="1022"/>
                    </a:lnTo>
                    <a:lnTo>
                      <a:pt x="714" y="1024"/>
                    </a:lnTo>
                    <a:lnTo>
                      <a:pt x="714" y="1024"/>
                    </a:lnTo>
                    <a:close/>
                    <a:moveTo>
                      <a:pt x="2304" y="1382"/>
                    </a:moveTo>
                    <a:lnTo>
                      <a:pt x="2196" y="1382"/>
                    </a:lnTo>
                    <a:lnTo>
                      <a:pt x="2196" y="1380"/>
                    </a:lnTo>
                    <a:lnTo>
                      <a:pt x="2196" y="1380"/>
                    </a:lnTo>
                    <a:lnTo>
                      <a:pt x="2196" y="1368"/>
                    </a:lnTo>
                    <a:lnTo>
                      <a:pt x="2200" y="1358"/>
                    </a:lnTo>
                    <a:lnTo>
                      <a:pt x="2204" y="1348"/>
                    </a:lnTo>
                    <a:lnTo>
                      <a:pt x="2212" y="1340"/>
                    </a:lnTo>
                    <a:lnTo>
                      <a:pt x="2220" y="1334"/>
                    </a:lnTo>
                    <a:lnTo>
                      <a:pt x="2228" y="1330"/>
                    </a:lnTo>
                    <a:lnTo>
                      <a:pt x="2238" y="1326"/>
                    </a:lnTo>
                    <a:lnTo>
                      <a:pt x="2250" y="1324"/>
                    </a:lnTo>
                    <a:lnTo>
                      <a:pt x="2250" y="1324"/>
                    </a:lnTo>
                    <a:lnTo>
                      <a:pt x="2260" y="1326"/>
                    </a:lnTo>
                    <a:lnTo>
                      <a:pt x="2270" y="1330"/>
                    </a:lnTo>
                    <a:lnTo>
                      <a:pt x="2280" y="1334"/>
                    </a:lnTo>
                    <a:lnTo>
                      <a:pt x="2288" y="1340"/>
                    </a:lnTo>
                    <a:lnTo>
                      <a:pt x="2294" y="1348"/>
                    </a:lnTo>
                    <a:lnTo>
                      <a:pt x="2300" y="1358"/>
                    </a:lnTo>
                    <a:lnTo>
                      <a:pt x="2302" y="1368"/>
                    </a:lnTo>
                    <a:lnTo>
                      <a:pt x="2304" y="1380"/>
                    </a:lnTo>
                    <a:lnTo>
                      <a:pt x="2304" y="1382"/>
                    </a:lnTo>
                    <a:close/>
                    <a:moveTo>
                      <a:pt x="2250" y="1024"/>
                    </a:moveTo>
                    <a:lnTo>
                      <a:pt x="2250" y="1024"/>
                    </a:lnTo>
                    <a:lnTo>
                      <a:pt x="2238" y="1022"/>
                    </a:lnTo>
                    <a:lnTo>
                      <a:pt x="2228" y="1020"/>
                    </a:lnTo>
                    <a:lnTo>
                      <a:pt x="2220" y="1014"/>
                    </a:lnTo>
                    <a:lnTo>
                      <a:pt x="2212" y="1008"/>
                    </a:lnTo>
                    <a:lnTo>
                      <a:pt x="2204" y="1000"/>
                    </a:lnTo>
                    <a:lnTo>
                      <a:pt x="2200" y="990"/>
                    </a:lnTo>
                    <a:lnTo>
                      <a:pt x="2196" y="980"/>
                    </a:lnTo>
                    <a:lnTo>
                      <a:pt x="2196" y="970"/>
                    </a:lnTo>
                    <a:lnTo>
                      <a:pt x="2196" y="970"/>
                    </a:lnTo>
                    <a:lnTo>
                      <a:pt x="2196" y="958"/>
                    </a:lnTo>
                    <a:lnTo>
                      <a:pt x="2200" y="948"/>
                    </a:lnTo>
                    <a:lnTo>
                      <a:pt x="2204" y="940"/>
                    </a:lnTo>
                    <a:lnTo>
                      <a:pt x="2212" y="932"/>
                    </a:lnTo>
                    <a:lnTo>
                      <a:pt x="2220" y="924"/>
                    </a:lnTo>
                    <a:lnTo>
                      <a:pt x="2228" y="920"/>
                    </a:lnTo>
                    <a:lnTo>
                      <a:pt x="2238" y="916"/>
                    </a:lnTo>
                    <a:lnTo>
                      <a:pt x="2250" y="916"/>
                    </a:lnTo>
                    <a:lnTo>
                      <a:pt x="2250" y="916"/>
                    </a:lnTo>
                    <a:lnTo>
                      <a:pt x="2260" y="916"/>
                    </a:lnTo>
                    <a:lnTo>
                      <a:pt x="2270" y="920"/>
                    </a:lnTo>
                    <a:lnTo>
                      <a:pt x="2280" y="924"/>
                    </a:lnTo>
                    <a:lnTo>
                      <a:pt x="2288" y="932"/>
                    </a:lnTo>
                    <a:lnTo>
                      <a:pt x="2294" y="940"/>
                    </a:lnTo>
                    <a:lnTo>
                      <a:pt x="2300" y="948"/>
                    </a:lnTo>
                    <a:lnTo>
                      <a:pt x="2302" y="958"/>
                    </a:lnTo>
                    <a:lnTo>
                      <a:pt x="2304" y="970"/>
                    </a:lnTo>
                    <a:lnTo>
                      <a:pt x="2304" y="970"/>
                    </a:lnTo>
                    <a:lnTo>
                      <a:pt x="2302" y="980"/>
                    </a:lnTo>
                    <a:lnTo>
                      <a:pt x="2300" y="990"/>
                    </a:lnTo>
                    <a:lnTo>
                      <a:pt x="2294" y="1000"/>
                    </a:lnTo>
                    <a:lnTo>
                      <a:pt x="2288" y="1008"/>
                    </a:lnTo>
                    <a:lnTo>
                      <a:pt x="2280" y="1014"/>
                    </a:lnTo>
                    <a:lnTo>
                      <a:pt x="2270" y="1020"/>
                    </a:lnTo>
                    <a:lnTo>
                      <a:pt x="2260" y="1022"/>
                    </a:lnTo>
                    <a:lnTo>
                      <a:pt x="2250" y="1024"/>
                    </a:lnTo>
                    <a:lnTo>
                      <a:pt x="2250" y="1024"/>
                    </a:lnTo>
                    <a:close/>
                    <a:moveTo>
                      <a:pt x="1018" y="612"/>
                    </a:moveTo>
                    <a:lnTo>
                      <a:pt x="1018" y="612"/>
                    </a:lnTo>
                    <a:lnTo>
                      <a:pt x="1018" y="600"/>
                    </a:lnTo>
                    <a:lnTo>
                      <a:pt x="1022" y="590"/>
                    </a:lnTo>
                    <a:lnTo>
                      <a:pt x="1026" y="582"/>
                    </a:lnTo>
                    <a:lnTo>
                      <a:pt x="1032" y="574"/>
                    </a:lnTo>
                    <a:lnTo>
                      <a:pt x="1040" y="568"/>
                    </a:lnTo>
                    <a:lnTo>
                      <a:pt x="1048" y="562"/>
                    </a:lnTo>
                    <a:lnTo>
                      <a:pt x="1058" y="558"/>
                    </a:lnTo>
                    <a:lnTo>
                      <a:pt x="1068" y="558"/>
                    </a:lnTo>
                    <a:lnTo>
                      <a:pt x="1092" y="666"/>
                    </a:lnTo>
                    <a:lnTo>
                      <a:pt x="1072" y="666"/>
                    </a:lnTo>
                    <a:lnTo>
                      <a:pt x="1072" y="666"/>
                    </a:lnTo>
                    <a:lnTo>
                      <a:pt x="1062" y="664"/>
                    </a:lnTo>
                    <a:lnTo>
                      <a:pt x="1050" y="662"/>
                    </a:lnTo>
                    <a:lnTo>
                      <a:pt x="1042" y="656"/>
                    </a:lnTo>
                    <a:lnTo>
                      <a:pt x="1034" y="650"/>
                    </a:lnTo>
                    <a:lnTo>
                      <a:pt x="1026" y="642"/>
                    </a:lnTo>
                    <a:lnTo>
                      <a:pt x="1022" y="632"/>
                    </a:lnTo>
                    <a:lnTo>
                      <a:pt x="1018" y="622"/>
                    </a:lnTo>
                    <a:lnTo>
                      <a:pt x="1018" y="612"/>
                    </a:lnTo>
                    <a:lnTo>
                      <a:pt x="1018" y="612"/>
                    </a:lnTo>
                    <a:close/>
                    <a:moveTo>
                      <a:pt x="1946" y="612"/>
                    </a:moveTo>
                    <a:lnTo>
                      <a:pt x="1946" y="612"/>
                    </a:lnTo>
                    <a:lnTo>
                      <a:pt x="1944" y="622"/>
                    </a:lnTo>
                    <a:lnTo>
                      <a:pt x="1942" y="632"/>
                    </a:lnTo>
                    <a:lnTo>
                      <a:pt x="1936" y="642"/>
                    </a:lnTo>
                    <a:lnTo>
                      <a:pt x="1930" y="650"/>
                    </a:lnTo>
                    <a:lnTo>
                      <a:pt x="1922" y="656"/>
                    </a:lnTo>
                    <a:lnTo>
                      <a:pt x="1912" y="662"/>
                    </a:lnTo>
                    <a:lnTo>
                      <a:pt x="1902" y="664"/>
                    </a:lnTo>
                    <a:lnTo>
                      <a:pt x="1892" y="666"/>
                    </a:lnTo>
                    <a:lnTo>
                      <a:pt x="1872" y="666"/>
                    </a:lnTo>
                    <a:lnTo>
                      <a:pt x="1896" y="558"/>
                    </a:lnTo>
                    <a:lnTo>
                      <a:pt x="1896" y="558"/>
                    </a:lnTo>
                    <a:lnTo>
                      <a:pt x="1906" y="558"/>
                    </a:lnTo>
                    <a:lnTo>
                      <a:pt x="1916" y="562"/>
                    </a:lnTo>
                    <a:lnTo>
                      <a:pt x="1924" y="568"/>
                    </a:lnTo>
                    <a:lnTo>
                      <a:pt x="1932" y="574"/>
                    </a:lnTo>
                    <a:lnTo>
                      <a:pt x="1938" y="582"/>
                    </a:lnTo>
                    <a:lnTo>
                      <a:pt x="1942" y="590"/>
                    </a:lnTo>
                    <a:lnTo>
                      <a:pt x="1944" y="600"/>
                    </a:lnTo>
                    <a:lnTo>
                      <a:pt x="1946" y="612"/>
                    </a:lnTo>
                    <a:lnTo>
                      <a:pt x="1946" y="612"/>
                    </a:lnTo>
                    <a:close/>
                    <a:moveTo>
                      <a:pt x="1760" y="726"/>
                    </a:moveTo>
                    <a:lnTo>
                      <a:pt x="1760" y="726"/>
                    </a:lnTo>
                    <a:lnTo>
                      <a:pt x="1756" y="734"/>
                    </a:lnTo>
                    <a:lnTo>
                      <a:pt x="1752" y="742"/>
                    </a:lnTo>
                    <a:lnTo>
                      <a:pt x="1748" y="750"/>
                    </a:lnTo>
                    <a:lnTo>
                      <a:pt x="1740" y="756"/>
                    </a:lnTo>
                    <a:lnTo>
                      <a:pt x="1734" y="762"/>
                    </a:lnTo>
                    <a:lnTo>
                      <a:pt x="1726" y="764"/>
                    </a:lnTo>
                    <a:lnTo>
                      <a:pt x="1716" y="768"/>
                    </a:lnTo>
                    <a:lnTo>
                      <a:pt x="1706" y="768"/>
                    </a:lnTo>
                    <a:lnTo>
                      <a:pt x="1256" y="768"/>
                    </a:lnTo>
                    <a:lnTo>
                      <a:pt x="1256" y="768"/>
                    </a:lnTo>
                    <a:lnTo>
                      <a:pt x="1248" y="768"/>
                    </a:lnTo>
                    <a:lnTo>
                      <a:pt x="1238" y="764"/>
                    </a:lnTo>
                    <a:lnTo>
                      <a:pt x="1230" y="762"/>
                    </a:lnTo>
                    <a:lnTo>
                      <a:pt x="1222" y="756"/>
                    </a:lnTo>
                    <a:lnTo>
                      <a:pt x="1216" y="750"/>
                    </a:lnTo>
                    <a:lnTo>
                      <a:pt x="1210" y="742"/>
                    </a:lnTo>
                    <a:lnTo>
                      <a:pt x="1206" y="734"/>
                    </a:lnTo>
                    <a:lnTo>
                      <a:pt x="1204" y="726"/>
                    </a:lnTo>
                    <a:lnTo>
                      <a:pt x="1132" y="404"/>
                    </a:lnTo>
                    <a:lnTo>
                      <a:pt x="1832" y="404"/>
                    </a:lnTo>
                    <a:lnTo>
                      <a:pt x="1760" y="726"/>
                    </a:lnTo>
                    <a:close/>
                    <a:moveTo>
                      <a:pt x="2406" y="356"/>
                    </a:moveTo>
                    <a:lnTo>
                      <a:pt x="2406" y="356"/>
                    </a:lnTo>
                    <a:lnTo>
                      <a:pt x="2406" y="366"/>
                    </a:lnTo>
                    <a:lnTo>
                      <a:pt x="2402" y="376"/>
                    </a:lnTo>
                    <a:lnTo>
                      <a:pt x="2398" y="386"/>
                    </a:lnTo>
                    <a:lnTo>
                      <a:pt x="2390" y="394"/>
                    </a:lnTo>
                    <a:lnTo>
                      <a:pt x="2382" y="400"/>
                    </a:lnTo>
                    <a:lnTo>
                      <a:pt x="2374" y="406"/>
                    </a:lnTo>
                    <a:lnTo>
                      <a:pt x="2362" y="408"/>
                    </a:lnTo>
                    <a:lnTo>
                      <a:pt x="2352" y="410"/>
                    </a:lnTo>
                    <a:lnTo>
                      <a:pt x="2352" y="410"/>
                    </a:lnTo>
                    <a:lnTo>
                      <a:pt x="2342" y="408"/>
                    </a:lnTo>
                    <a:lnTo>
                      <a:pt x="2330" y="406"/>
                    </a:lnTo>
                    <a:lnTo>
                      <a:pt x="2322" y="400"/>
                    </a:lnTo>
                    <a:lnTo>
                      <a:pt x="2314" y="394"/>
                    </a:lnTo>
                    <a:lnTo>
                      <a:pt x="2306" y="386"/>
                    </a:lnTo>
                    <a:lnTo>
                      <a:pt x="2302" y="376"/>
                    </a:lnTo>
                    <a:lnTo>
                      <a:pt x="2298" y="366"/>
                    </a:lnTo>
                    <a:lnTo>
                      <a:pt x="2298" y="356"/>
                    </a:lnTo>
                    <a:lnTo>
                      <a:pt x="2298" y="198"/>
                    </a:lnTo>
                    <a:lnTo>
                      <a:pt x="2406" y="198"/>
                    </a:lnTo>
                    <a:lnTo>
                      <a:pt x="2406" y="356"/>
                    </a:lnTo>
                    <a:close/>
                    <a:moveTo>
                      <a:pt x="2406" y="356"/>
                    </a:moveTo>
                    <a:lnTo>
                      <a:pt x="2406" y="356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5" name="Freeform 36"/>
              <p:cNvSpPr>
                <a:spLocks/>
              </p:cNvSpPr>
              <p:nvPr/>
            </p:nvSpPr>
            <p:spPr bwMode="auto">
              <a:xfrm>
                <a:off x="1916989" y="4543692"/>
                <a:ext cx="36292" cy="69944"/>
              </a:xfrm>
              <a:custGeom>
                <a:avLst/>
                <a:gdLst>
                  <a:gd name="T0" fmla="*/ 56 w 110"/>
                  <a:gd name="T1" fmla="*/ 212 h 212"/>
                  <a:gd name="T2" fmla="*/ 56 w 110"/>
                  <a:gd name="T3" fmla="*/ 212 h 212"/>
                  <a:gd name="T4" fmla="*/ 44 w 110"/>
                  <a:gd name="T5" fmla="*/ 210 h 212"/>
                  <a:gd name="T6" fmla="*/ 34 w 110"/>
                  <a:gd name="T7" fmla="*/ 208 h 212"/>
                  <a:gd name="T8" fmla="*/ 24 w 110"/>
                  <a:gd name="T9" fmla="*/ 202 h 212"/>
                  <a:gd name="T10" fmla="*/ 16 w 110"/>
                  <a:gd name="T11" fmla="*/ 196 h 212"/>
                  <a:gd name="T12" fmla="*/ 10 w 110"/>
                  <a:gd name="T13" fmla="*/ 188 h 212"/>
                  <a:gd name="T14" fmla="*/ 6 w 110"/>
                  <a:gd name="T15" fmla="*/ 178 h 212"/>
                  <a:gd name="T16" fmla="*/ 2 w 110"/>
                  <a:gd name="T17" fmla="*/ 168 h 212"/>
                  <a:gd name="T18" fmla="*/ 0 w 110"/>
                  <a:gd name="T19" fmla="*/ 158 h 212"/>
                  <a:gd name="T20" fmla="*/ 0 w 110"/>
                  <a:gd name="T21" fmla="*/ 0 h 212"/>
                  <a:gd name="T22" fmla="*/ 110 w 110"/>
                  <a:gd name="T23" fmla="*/ 0 h 212"/>
                  <a:gd name="T24" fmla="*/ 110 w 110"/>
                  <a:gd name="T25" fmla="*/ 158 h 212"/>
                  <a:gd name="T26" fmla="*/ 110 w 110"/>
                  <a:gd name="T27" fmla="*/ 158 h 212"/>
                  <a:gd name="T28" fmla="*/ 108 w 110"/>
                  <a:gd name="T29" fmla="*/ 168 h 212"/>
                  <a:gd name="T30" fmla="*/ 106 w 110"/>
                  <a:gd name="T31" fmla="*/ 178 h 212"/>
                  <a:gd name="T32" fmla="*/ 100 w 110"/>
                  <a:gd name="T33" fmla="*/ 188 h 212"/>
                  <a:gd name="T34" fmla="*/ 94 w 110"/>
                  <a:gd name="T35" fmla="*/ 196 h 212"/>
                  <a:gd name="T36" fmla="*/ 86 w 110"/>
                  <a:gd name="T37" fmla="*/ 202 h 212"/>
                  <a:gd name="T38" fmla="*/ 76 w 110"/>
                  <a:gd name="T39" fmla="*/ 208 h 212"/>
                  <a:gd name="T40" fmla="*/ 66 w 110"/>
                  <a:gd name="T41" fmla="*/ 210 h 212"/>
                  <a:gd name="T42" fmla="*/ 56 w 110"/>
                  <a:gd name="T43" fmla="*/ 212 h 212"/>
                  <a:gd name="T44" fmla="*/ 56 w 110"/>
                  <a:gd name="T45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0" h="212">
                    <a:moveTo>
                      <a:pt x="56" y="212"/>
                    </a:moveTo>
                    <a:lnTo>
                      <a:pt x="56" y="212"/>
                    </a:lnTo>
                    <a:lnTo>
                      <a:pt x="44" y="210"/>
                    </a:lnTo>
                    <a:lnTo>
                      <a:pt x="34" y="208"/>
                    </a:lnTo>
                    <a:lnTo>
                      <a:pt x="24" y="202"/>
                    </a:lnTo>
                    <a:lnTo>
                      <a:pt x="16" y="196"/>
                    </a:lnTo>
                    <a:lnTo>
                      <a:pt x="10" y="188"/>
                    </a:lnTo>
                    <a:lnTo>
                      <a:pt x="6" y="178"/>
                    </a:lnTo>
                    <a:lnTo>
                      <a:pt x="2" y="168"/>
                    </a:lnTo>
                    <a:lnTo>
                      <a:pt x="0" y="158"/>
                    </a:lnTo>
                    <a:lnTo>
                      <a:pt x="0" y="0"/>
                    </a:lnTo>
                    <a:lnTo>
                      <a:pt x="110" y="0"/>
                    </a:lnTo>
                    <a:lnTo>
                      <a:pt x="110" y="158"/>
                    </a:lnTo>
                    <a:lnTo>
                      <a:pt x="110" y="158"/>
                    </a:lnTo>
                    <a:lnTo>
                      <a:pt x="108" y="168"/>
                    </a:lnTo>
                    <a:lnTo>
                      <a:pt x="106" y="178"/>
                    </a:lnTo>
                    <a:lnTo>
                      <a:pt x="100" y="188"/>
                    </a:lnTo>
                    <a:lnTo>
                      <a:pt x="94" y="196"/>
                    </a:lnTo>
                    <a:lnTo>
                      <a:pt x="86" y="202"/>
                    </a:lnTo>
                    <a:lnTo>
                      <a:pt x="76" y="208"/>
                    </a:lnTo>
                    <a:lnTo>
                      <a:pt x="66" y="210"/>
                    </a:lnTo>
                    <a:lnTo>
                      <a:pt x="56" y="212"/>
                    </a:lnTo>
                    <a:lnTo>
                      <a:pt x="56" y="2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" name="Freeform 37"/>
              <p:cNvSpPr>
                <a:spLocks/>
              </p:cNvSpPr>
              <p:nvPr/>
            </p:nvSpPr>
            <p:spPr bwMode="auto">
              <a:xfrm>
                <a:off x="1951301" y="4915189"/>
                <a:ext cx="35632" cy="19136"/>
              </a:xfrm>
              <a:custGeom>
                <a:avLst/>
                <a:gdLst>
                  <a:gd name="T0" fmla="*/ 108 w 108"/>
                  <a:gd name="T1" fmla="*/ 58 h 58"/>
                  <a:gd name="T2" fmla="*/ 0 w 108"/>
                  <a:gd name="T3" fmla="*/ 58 h 58"/>
                  <a:gd name="T4" fmla="*/ 0 w 108"/>
                  <a:gd name="T5" fmla="*/ 56 h 58"/>
                  <a:gd name="T6" fmla="*/ 0 w 108"/>
                  <a:gd name="T7" fmla="*/ 56 h 58"/>
                  <a:gd name="T8" fmla="*/ 0 w 108"/>
                  <a:gd name="T9" fmla="*/ 44 h 58"/>
                  <a:gd name="T10" fmla="*/ 4 w 108"/>
                  <a:gd name="T11" fmla="*/ 34 h 58"/>
                  <a:gd name="T12" fmla="*/ 8 w 108"/>
                  <a:gd name="T13" fmla="*/ 24 h 58"/>
                  <a:gd name="T14" fmla="*/ 16 w 108"/>
                  <a:gd name="T15" fmla="*/ 16 h 58"/>
                  <a:gd name="T16" fmla="*/ 24 w 108"/>
                  <a:gd name="T17" fmla="*/ 10 h 58"/>
                  <a:gd name="T18" fmla="*/ 32 w 108"/>
                  <a:gd name="T19" fmla="*/ 6 h 58"/>
                  <a:gd name="T20" fmla="*/ 42 w 108"/>
                  <a:gd name="T21" fmla="*/ 2 h 58"/>
                  <a:gd name="T22" fmla="*/ 54 w 108"/>
                  <a:gd name="T23" fmla="*/ 0 h 58"/>
                  <a:gd name="T24" fmla="*/ 54 w 108"/>
                  <a:gd name="T25" fmla="*/ 0 h 58"/>
                  <a:gd name="T26" fmla="*/ 64 w 108"/>
                  <a:gd name="T27" fmla="*/ 2 h 58"/>
                  <a:gd name="T28" fmla="*/ 74 w 108"/>
                  <a:gd name="T29" fmla="*/ 6 h 58"/>
                  <a:gd name="T30" fmla="*/ 84 w 108"/>
                  <a:gd name="T31" fmla="*/ 10 h 58"/>
                  <a:gd name="T32" fmla="*/ 92 w 108"/>
                  <a:gd name="T33" fmla="*/ 16 h 58"/>
                  <a:gd name="T34" fmla="*/ 98 w 108"/>
                  <a:gd name="T35" fmla="*/ 24 h 58"/>
                  <a:gd name="T36" fmla="*/ 104 w 108"/>
                  <a:gd name="T37" fmla="*/ 34 h 58"/>
                  <a:gd name="T38" fmla="*/ 106 w 108"/>
                  <a:gd name="T39" fmla="*/ 44 h 58"/>
                  <a:gd name="T40" fmla="*/ 108 w 108"/>
                  <a:gd name="T41" fmla="*/ 56 h 58"/>
                  <a:gd name="T42" fmla="*/ 108 w 108"/>
                  <a:gd name="T4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" h="58">
                    <a:moveTo>
                      <a:pt x="108" y="58"/>
                    </a:moveTo>
                    <a:lnTo>
                      <a:pt x="0" y="5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2" y="6"/>
                    </a:lnTo>
                    <a:lnTo>
                      <a:pt x="42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64" y="2"/>
                    </a:lnTo>
                    <a:lnTo>
                      <a:pt x="74" y="6"/>
                    </a:lnTo>
                    <a:lnTo>
                      <a:pt x="84" y="10"/>
                    </a:lnTo>
                    <a:lnTo>
                      <a:pt x="92" y="16"/>
                    </a:lnTo>
                    <a:lnTo>
                      <a:pt x="98" y="24"/>
                    </a:lnTo>
                    <a:lnTo>
                      <a:pt x="104" y="34"/>
                    </a:lnTo>
                    <a:lnTo>
                      <a:pt x="106" y="44"/>
                    </a:lnTo>
                    <a:lnTo>
                      <a:pt x="108" y="56"/>
                    </a:lnTo>
                    <a:lnTo>
                      <a:pt x="108" y="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7" name="Freeform 38"/>
              <p:cNvSpPr>
                <a:spLocks/>
              </p:cNvSpPr>
              <p:nvPr/>
            </p:nvSpPr>
            <p:spPr bwMode="auto">
              <a:xfrm>
                <a:off x="1951301" y="4780579"/>
                <a:ext cx="35632" cy="35632"/>
              </a:xfrm>
              <a:custGeom>
                <a:avLst/>
                <a:gdLst>
                  <a:gd name="T0" fmla="*/ 54 w 108"/>
                  <a:gd name="T1" fmla="*/ 108 h 108"/>
                  <a:gd name="T2" fmla="*/ 54 w 108"/>
                  <a:gd name="T3" fmla="*/ 108 h 108"/>
                  <a:gd name="T4" fmla="*/ 42 w 108"/>
                  <a:gd name="T5" fmla="*/ 106 h 108"/>
                  <a:gd name="T6" fmla="*/ 32 w 108"/>
                  <a:gd name="T7" fmla="*/ 104 h 108"/>
                  <a:gd name="T8" fmla="*/ 24 w 108"/>
                  <a:gd name="T9" fmla="*/ 98 h 108"/>
                  <a:gd name="T10" fmla="*/ 16 w 108"/>
                  <a:gd name="T11" fmla="*/ 92 h 108"/>
                  <a:gd name="T12" fmla="*/ 8 w 108"/>
                  <a:gd name="T13" fmla="*/ 84 h 108"/>
                  <a:gd name="T14" fmla="*/ 4 w 108"/>
                  <a:gd name="T15" fmla="*/ 74 h 108"/>
                  <a:gd name="T16" fmla="*/ 0 w 108"/>
                  <a:gd name="T17" fmla="*/ 64 h 108"/>
                  <a:gd name="T18" fmla="*/ 0 w 108"/>
                  <a:gd name="T19" fmla="*/ 54 h 108"/>
                  <a:gd name="T20" fmla="*/ 0 w 108"/>
                  <a:gd name="T21" fmla="*/ 54 h 108"/>
                  <a:gd name="T22" fmla="*/ 0 w 108"/>
                  <a:gd name="T23" fmla="*/ 42 h 108"/>
                  <a:gd name="T24" fmla="*/ 4 w 108"/>
                  <a:gd name="T25" fmla="*/ 32 h 108"/>
                  <a:gd name="T26" fmla="*/ 8 w 108"/>
                  <a:gd name="T27" fmla="*/ 24 h 108"/>
                  <a:gd name="T28" fmla="*/ 16 w 108"/>
                  <a:gd name="T29" fmla="*/ 16 h 108"/>
                  <a:gd name="T30" fmla="*/ 24 w 108"/>
                  <a:gd name="T31" fmla="*/ 8 h 108"/>
                  <a:gd name="T32" fmla="*/ 32 w 108"/>
                  <a:gd name="T33" fmla="*/ 4 h 108"/>
                  <a:gd name="T34" fmla="*/ 42 w 108"/>
                  <a:gd name="T35" fmla="*/ 0 h 108"/>
                  <a:gd name="T36" fmla="*/ 54 w 108"/>
                  <a:gd name="T37" fmla="*/ 0 h 108"/>
                  <a:gd name="T38" fmla="*/ 54 w 108"/>
                  <a:gd name="T39" fmla="*/ 0 h 108"/>
                  <a:gd name="T40" fmla="*/ 64 w 108"/>
                  <a:gd name="T41" fmla="*/ 0 h 108"/>
                  <a:gd name="T42" fmla="*/ 74 w 108"/>
                  <a:gd name="T43" fmla="*/ 4 h 108"/>
                  <a:gd name="T44" fmla="*/ 84 w 108"/>
                  <a:gd name="T45" fmla="*/ 8 h 108"/>
                  <a:gd name="T46" fmla="*/ 92 w 108"/>
                  <a:gd name="T47" fmla="*/ 16 h 108"/>
                  <a:gd name="T48" fmla="*/ 98 w 108"/>
                  <a:gd name="T49" fmla="*/ 24 h 108"/>
                  <a:gd name="T50" fmla="*/ 104 w 108"/>
                  <a:gd name="T51" fmla="*/ 32 h 108"/>
                  <a:gd name="T52" fmla="*/ 106 w 108"/>
                  <a:gd name="T53" fmla="*/ 42 h 108"/>
                  <a:gd name="T54" fmla="*/ 108 w 108"/>
                  <a:gd name="T55" fmla="*/ 54 h 108"/>
                  <a:gd name="T56" fmla="*/ 108 w 108"/>
                  <a:gd name="T57" fmla="*/ 54 h 108"/>
                  <a:gd name="T58" fmla="*/ 106 w 108"/>
                  <a:gd name="T59" fmla="*/ 64 h 108"/>
                  <a:gd name="T60" fmla="*/ 104 w 108"/>
                  <a:gd name="T61" fmla="*/ 74 h 108"/>
                  <a:gd name="T62" fmla="*/ 98 w 108"/>
                  <a:gd name="T63" fmla="*/ 84 h 108"/>
                  <a:gd name="T64" fmla="*/ 92 w 108"/>
                  <a:gd name="T65" fmla="*/ 92 h 108"/>
                  <a:gd name="T66" fmla="*/ 84 w 108"/>
                  <a:gd name="T67" fmla="*/ 98 h 108"/>
                  <a:gd name="T68" fmla="*/ 74 w 108"/>
                  <a:gd name="T69" fmla="*/ 104 h 108"/>
                  <a:gd name="T70" fmla="*/ 64 w 108"/>
                  <a:gd name="T71" fmla="*/ 106 h 108"/>
                  <a:gd name="T72" fmla="*/ 54 w 108"/>
                  <a:gd name="T73" fmla="*/ 108 h 108"/>
                  <a:gd name="T74" fmla="*/ 54 w 108"/>
                  <a:gd name="T7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54" y="108"/>
                    </a:moveTo>
                    <a:lnTo>
                      <a:pt x="54" y="108"/>
                    </a:lnTo>
                    <a:lnTo>
                      <a:pt x="42" y="106"/>
                    </a:lnTo>
                    <a:lnTo>
                      <a:pt x="32" y="104"/>
                    </a:lnTo>
                    <a:lnTo>
                      <a:pt x="24" y="98"/>
                    </a:lnTo>
                    <a:lnTo>
                      <a:pt x="16" y="92"/>
                    </a:lnTo>
                    <a:lnTo>
                      <a:pt x="8" y="84"/>
                    </a:lnTo>
                    <a:lnTo>
                      <a:pt x="4" y="74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42"/>
                    </a:lnTo>
                    <a:lnTo>
                      <a:pt x="4" y="32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8"/>
                    </a:lnTo>
                    <a:lnTo>
                      <a:pt x="32" y="4"/>
                    </a:lnTo>
                    <a:lnTo>
                      <a:pt x="42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64" y="0"/>
                    </a:lnTo>
                    <a:lnTo>
                      <a:pt x="74" y="4"/>
                    </a:lnTo>
                    <a:lnTo>
                      <a:pt x="84" y="8"/>
                    </a:lnTo>
                    <a:lnTo>
                      <a:pt x="92" y="16"/>
                    </a:lnTo>
                    <a:lnTo>
                      <a:pt x="98" y="24"/>
                    </a:lnTo>
                    <a:lnTo>
                      <a:pt x="104" y="32"/>
                    </a:lnTo>
                    <a:lnTo>
                      <a:pt x="106" y="42"/>
                    </a:lnTo>
                    <a:lnTo>
                      <a:pt x="108" y="54"/>
                    </a:lnTo>
                    <a:lnTo>
                      <a:pt x="108" y="54"/>
                    </a:lnTo>
                    <a:lnTo>
                      <a:pt x="106" y="64"/>
                    </a:lnTo>
                    <a:lnTo>
                      <a:pt x="104" y="74"/>
                    </a:lnTo>
                    <a:lnTo>
                      <a:pt x="98" y="84"/>
                    </a:lnTo>
                    <a:lnTo>
                      <a:pt x="92" y="92"/>
                    </a:lnTo>
                    <a:lnTo>
                      <a:pt x="84" y="98"/>
                    </a:lnTo>
                    <a:lnTo>
                      <a:pt x="74" y="104"/>
                    </a:lnTo>
                    <a:lnTo>
                      <a:pt x="64" y="106"/>
                    </a:lnTo>
                    <a:lnTo>
                      <a:pt x="54" y="108"/>
                    </a:lnTo>
                    <a:lnTo>
                      <a:pt x="54" y="1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8" name="Freeform 39"/>
              <p:cNvSpPr>
                <a:spLocks/>
              </p:cNvSpPr>
              <p:nvPr/>
            </p:nvSpPr>
            <p:spPr bwMode="auto">
              <a:xfrm>
                <a:off x="2458067" y="4915189"/>
                <a:ext cx="35632" cy="19136"/>
              </a:xfrm>
              <a:custGeom>
                <a:avLst/>
                <a:gdLst>
                  <a:gd name="T0" fmla="*/ 108 w 108"/>
                  <a:gd name="T1" fmla="*/ 58 h 58"/>
                  <a:gd name="T2" fmla="*/ 0 w 108"/>
                  <a:gd name="T3" fmla="*/ 58 h 58"/>
                  <a:gd name="T4" fmla="*/ 0 w 108"/>
                  <a:gd name="T5" fmla="*/ 56 h 58"/>
                  <a:gd name="T6" fmla="*/ 0 w 108"/>
                  <a:gd name="T7" fmla="*/ 56 h 58"/>
                  <a:gd name="T8" fmla="*/ 0 w 108"/>
                  <a:gd name="T9" fmla="*/ 44 h 58"/>
                  <a:gd name="T10" fmla="*/ 4 w 108"/>
                  <a:gd name="T11" fmla="*/ 34 h 58"/>
                  <a:gd name="T12" fmla="*/ 8 w 108"/>
                  <a:gd name="T13" fmla="*/ 24 h 58"/>
                  <a:gd name="T14" fmla="*/ 16 w 108"/>
                  <a:gd name="T15" fmla="*/ 16 h 58"/>
                  <a:gd name="T16" fmla="*/ 24 w 108"/>
                  <a:gd name="T17" fmla="*/ 10 h 58"/>
                  <a:gd name="T18" fmla="*/ 32 w 108"/>
                  <a:gd name="T19" fmla="*/ 6 h 58"/>
                  <a:gd name="T20" fmla="*/ 42 w 108"/>
                  <a:gd name="T21" fmla="*/ 2 h 58"/>
                  <a:gd name="T22" fmla="*/ 54 w 108"/>
                  <a:gd name="T23" fmla="*/ 0 h 58"/>
                  <a:gd name="T24" fmla="*/ 54 w 108"/>
                  <a:gd name="T25" fmla="*/ 0 h 58"/>
                  <a:gd name="T26" fmla="*/ 64 w 108"/>
                  <a:gd name="T27" fmla="*/ 2 h 58"/>
                  <a:gd name="T28" fmla="*/ 74 w 108"/>
                  <a:gd name="T29" fmla="*/ 6 h 58"/>
                  <a:gd name="T30" fmla="*/ 84 w 108"/>
                  <a:gd name="T31" fmla="*/ 10 h 58"/>
                  <a:gd name="T32" fmla="*/ 92 w 108"/>
                  <a:gd name="T33" fmla="*/ 16 h 58"/>
                  <a:gd name="T34" fmla="*/ 98 w 108"/>
                  <a:gd name="T35" fmla="*/ 24 h 58"/>
                  <a:gd name="T36" fmla="*/ 104 w 108"/>
                  <a:gd name="T37" fmla="*/ 34 h 58"/>
                  <a:gd name="T38" fmla="*/ 106 w 108"/>
                  <a:gd name="T39" fmla="*/ 44 h 58"/>
                  <a:gd name="T40" fmla="*/ 108 w 108"/>
                  <a:gd name="T41" fmla="*/ 56 h 58"/>
                  <a:gd name="T42" fmla="*/ 108 w 108"/>
                  <a:gd name="T4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" h="58">
                    <a:moveTo>
                      <a:pt x="108" y="58"/>
                    </a:moveTo>
                    <a:lnTo>
                      <a:pt x="0" y="5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2" y="6"/>
                    </a:lnTo>
                    <a:lnTo>
                      <a:pt x="42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64" y="2"/>
                    </a:lnTo>
                    <a:lnTo>
                      <a:pt x="74" y="6"/>
                    </a:lnTo>
                    <a:lnTo>
                      <a:pt x="84" y="10"/>
                    </a:lnTo>
                    <a:lnTo>
                      <a:pt x="92" y="16"/>
                    </a:lnTo>
                    <a:lnTo>
                      <a:pt x="98" y="24"/>
                    </a:lnTo>
                    <a:lnTo>
                      <a:pt x="104" y="34"/>
                    </a:lnTo>
                    <a:lnTo>
                      <a:pt x="106" y="44"/>
                    </a:lnTo>
                    <a:lnTo>
                      <a:pt x="108" y="56"/>
                    </a:lnTo>
                    <a:lnTo>
                      <a:pt x="108" y="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9" name="Freeform 40"/>
              <p:cNvSpPr>
                <a:spLocks/>
              </p:cNvSpPr>
              <p:nvPr/>
            </p:nvSpPr>
            <p:spPr bwMode="auto">
              <a:xfrm>
                <a:off x="2458067" y="4780579"/>
                <a:ext cx="35632" cy="35632"/>
              </a:xfrm>
              <a:custGeom>
                <a:avLst/>
                <a:gdLst>
                  <a:gd name="T0" fmla="*/ 54 w 108"/>
                  <a:gd name="T1" fmla="*/ 108 h 108"/>
                  <a:gd name="T2" fmla="*/ 54 w 108"/>
                  <a:gd name="T3" fmla="*/ 108 h 108"/>
                  <a:gd name="T4" fmla="*/ 42 w 108"/>
                  <a:gd name="T5" fmla="*/ 106 h 108"/>
                  <a:gd name="T6" fmla="*/ 32 w 108"/>
                  <a:gd name="T7" fmla="*/ 104 h 108"/>
                  <a:gd name="T8" fmla="*/ 24 w 108"/>
                  <a:gd name="T9" fmla="*/ 98 h 108"/>
                  <a:gd name="T10" fmla="*/ 16 w 108"/>
                  <a:gd name="T11" fmla="*/ 92 h 108"/>
                  <a:gd name="T12" fmla="*/ 8 w 108"/>
                  <a:gd name="T13" fmla="*/ 84 h 108"/>
                  <a:gd name="T14" fmla="*/ 4 w 108"/>
                  <a:gd name="T15" fmla="*/ 74 h 108"/>
                  <a:gd name="T16" fmla="*/ 0 w 108"/>
                  <a:gd name="T17" fmla="*/ 64 h 108"/>
                  <a:gd name="T18" fmla="*/ 0 w 108"/>
                  <a:gd name="T19" fmla="*/ 54 h 108"/>
                  <a:gd name="T20" fmla="*/ 0 w 108"/>
                  <a:gd name="T21" fmla="*/ 54 h 108"/>
                  <a:gd name="T22" fmla="*/ 0 w 108"/>
                  <a:gd name="T23" fmla="*/ 42 h 108"/>
                  <a:gd name="T24" fmla="*/ 4 w 108"/>
                  <a:gd name="T25" fmla="*/ 32 h 108"/>
                  <a:gd name="T26" fmla="*/ 8 w 108"/>
                  <a:gd name="T27" fmla="*/ 24 h 108"/>
                  <a:gd name="T28" fmla="*/ 16 w 108"/>
                  <a:gd name="T29" fmla="*/ 16 h 108"/>
                  <a:gd name="T30" fmla="*/ 24 w 108"/>
                  <a:gd name="T31" fmla="*/ 8 h 108"/>
                  <a:gd name="T32" fmla="*/ 32 w 108"/>
                  <a:gd name="T33" fmla="*/ 4 h 108"/>
                  <a:gd name="T34" fmla="*/ 42 w 108"/>
                  <a:gd name="T35" fmla="*/ 0 h 108"/>
                  <a:gd name="T36" fmla="*/ 54 w 108"/>
                  <a:gd name="T37" fmla="*/ 0 h 108"/>
                  <a:gd name="T38" fmla="*/ 54 w 108"/>
                  <a:gd name="T39" fmla="*/ 0 h 108"/>
                  <a:gd name="T40" fmla="*/ 64 w 108"/>
                  <a:gd name="T41" fmla="*/ 0 h 108"/>
                  <a:gd name="T42" fmla="*/ 74 w 108"/>
                  <a:gd name="T43" fmla="*/ 4 h 108"/>
                  <a:gd name="T44" fmla="*/ 84 w 108"/>
                  <a:gd name="T45" fmla="*/ 8 h 108"/>
                  <a:gd name="T46" fmla="*/ 92 w 108"/>
                  <a:gd name="T47" fmla="*/ 16 h 108"/>
                  <a:gd name="T48" fmla="*/ 98 w 108"/>
                  <a:gd name="T49" fmla="*/ 24 h 108"/>
                  <a:gd name="T50" fmla="*/ 104 w 108"/>
                  <a:gd name="T51" fmla="*/ 32 h 108"/>
                  <a:gd name="T52" fmla="*/ 106 w 108"/>
                  <a:gd name="T53" fmla="*/ 42 h 108"/>
                  <a:gd name="T54" fmla="*/ 108 w 108"/>
                  <a:gd name="T55" fmla="*/ 54 h 108"/>
                  <a:gd name="T56" fmla="*/ 108 w 108"/>
                  <a:gd name="T57" fmla="*/ 54 h 108"/>
                  <a:gd name="T58" fmla="*/ 106 w 108"/>
                  <a:gd name="T59" fmla="*/ 64 h 108"/>
                  <a:gd name="T60" fmla="*/ 104 w 108"/>
                  <a:gd name="T61" fmla="*/ 74 h 108"/>
                  <a:gd name="T62" fmla="*/ 98 w 108"/>
                  <a:gd name="T63" fmla="*/ 84 h 108"/>
                  <a:gd name="T64" fmla="*/ 92 w 108"/>
                  <a:gd name="T65" fmla="*/ 92 h 108"/>
                  <a:gd name="T66" fmla="*/ 84 w 108"/>
                  <a:gd name="T67" fmla="*/ 98 h 108"/>
                  <a:gd name="T68" fmla="*/ 74 w 108"/>
                  <a:gd name="T69" fmla="*/ 104 h 108"/>
                  <a:gd name="T70" fmla="*/ 64 w 108"/>
                  <a:gd name="T71" fmla="*/ 106 h 108"/>
                  <a:gd name="T72" fmla="*/ 54 w 108"/>
                  <a:gd name="T73" fmla="*/ 108 h 108"/>
                  <a:gd name="T74" fmla="*/ 54 w 108"/>
                  <a:gd name="T7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54" y="108"/>
                    </a:moveTo>
                    <a:lnTo>
                      <a:pt x="54" y="108"/>
                    </a:lnTo>
                    <a:lnTo>
                      <a:pt x="42" y="106"/>
                    </a:lnTo>
                    <a:lnTo>
                      <a:pt x="32" y="104"/>
                    </a:lnTo>
                    <a:lnTo>
                      <a:pt x="24" y="98"/>
                    </a:lnTo>
                    <a:lnTo>
                      <a:pt x="16" y="92"/>
                    </a:lnTo>
                    <a:lnTo>
                      <a:pt x="8" y="84"/>
                    </a:lnTo>
                    <a:lnTo>
                      <a:pt x="4" y="74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42"/>
                    </a:lnTo>
                    <a:lnTo>
                      <a:pt x="4" y="32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8"/>
                    </a:lnTo>
                    <a:lnTo>
                      <a:pt x="32" y="4"/>
                    </a:lnTo>
                    <a:lnTo>
                      <a:pt x="42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64" y="0"/>
                    </a:lnTo>
                    <a:lnTo>
                      <a:pt x="74" y="4"/>
                    </a:lnTo>
                    <a:lnTo>
                      <a:pt x="84" y="8"/>
                    </a:lnTo>
                    <a:lnTo>
                      <a:pt x="92" y="16"/>
                    </a:lnTo>
                    <a:lnTo>
                      <a:pt x="98" y="24"/>
                    </a:lnTo>
                    <a:lnTo>
                      <a:pt x="104" y="32"/>
                    </a:lnTo>
                    <a:lnTo>
                      <a:pt x="106" y="42"/>
                    </a:lnTo>
                    <a:lnTo>
                      <a:pt x="108" y="54"/>
                    </a:lnTo>
                    <a:lnTo>
                      <a:pt x="108" y="54"/>
                    </a:lnTo>
                    <a:lnTo>
                      <a:pt x="106" y="64"/>
                    </a:lnTo>
                    <a:lnTo>
                      <a:pt x="104" y="74"/>
                    </a:lnTo>
                    <a:lnTo>
                      <a:pt x="98" y="84"/>
                    </a:lnTo>
                    <a:lnTo>
                      <a:pt x="92" y="92"/>
                    </a:lnTo>
                    <a:lnTo>
                      <a:pt x="84" y="98"/>
                    </a:lnTo>
                    <a:lnTo>
                      <a:pt x="74" y="104"/>
                    </a:lnTo>
                    <a:lnTo>
                      <a:pt x="64" y="106"/>
                    </a:lnTo>
                    <a:lnTo>
                      <a:pt x="54" y="108"/>
                    </a:lnTo>
                    <a:lnTo>
                      <a:pt x="54" y="1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40" name="Freeform 41"/>
              <p:cNvSpPr>
                <a:spLocks/>
              </p:cNvSpPr>
              <p:nvPr/>
            </p:nvSpPr>
            <p:spPr bwMode="auto">
              <a:xfrm>
                <a:off x="2069414" y="4662466"/>
                <a:ext cx="24415" cy="35632"/>
              </a:xfrm>
              <a:custGeom>
                <a:avLst/>
                <a:gdLst>
                  <a:gd name="T0" fmla="*/ 0 w 74"/>
                  <a:gd name="T1" fmla="*/ 54 h 108"/>
                  <a:gd name="T2" fmla="*/ 0 w 74"/>
                  <a:gd name="T3" fmla="*/ 54 h 108"/>
                  <a:gd name="T4" fmla="*/ 0 w 74"/>
                  <a:gd name="T5" fmla="*/ 42 h 108"/>
                  <a:gd name="T6" fmla="*/ 4 w 74"/>
                  <a:gd name="T7" fmla="*/ 32 h 108"/>
                  <a:gd name="T8" fmla="*/ 8 w 74"/>
                  <a:gd name="T9" fmla="*/ 24 h 108"/>
                  <a:gd name="T10" fmla="*/ 14 w 74"/>
                  <a:gd name="T11" fmla="*/ 16 h 108"/>
                  <a:gd name="T12" fmla="*/ 22 w 74"/>
                  <a:gd name="T13" fmla="*/ 10 h 108"/>
                  <a:gd name="T14" fmla="*/ 30 w 74"/>
                  <a:gd name="T15" fmla="*/ 4 h 108"/>
                  <a:gd name="T16" fmla="*/ 40 w 74"/>
                  <a:gd name="T17" fmla="*/ 0 h 108"/>
                  <a:gd name="T18" fmla="*/ 50 w 74"/>
                  <a:gd name="T19" fmla="*/ 0 h 108"/>
                  <a:gd name="T20" fmla="*/ 74 w 74"/>
                  <a:gd name="T21" fmla="*/ 108 h 108"/>
                  <a:gd name="T22" fmla="*/ 54 w 74"/>
                  <a:gd name="T23" fmla="*/ 108 h 108"/>
                  <a:gd name="T24" fmla="*/ 54 w 74"/>
                  <a:gd name="T25" fmla="*/ 108 h 108"/>
                  <a:gd name="T26" fmla="*/ 44 w 74"/>
                  <a:gd name="T27" fmla="*/ 106 h 108"/>
                  <a:gd name="T28" fmla="*/ 32 w 74"/>
                  <a:gd name="T29" fmla="*/ 104 h 108"/>
                  <a:gd name="T30" fmla="*/ 24 w 74"/>
                  <a:gd name="T31" fmla="*/ 98 h 108"/>
                  <a:gd name="T32" fmla="*/ 16 w 74"/>
                  <a:gd name="T33" fmla="*/ 92 h 108"/>
                  <a:gd name="T34" fmla="*/ 8 w 74"/>
                  <a:gd name="T35" fmla="*/ 84 h 108"/>
                  <a:gd name="T36" fmla="*/ 4 w 74"/>
                  <a:gd name="T37" fmla="*/ 74 h 108"/>
                  <a:gd name="T38" fmla="*/ 0 w 74"/>
                  <a:gd name="T39" fmla="*/ 64 h 108"/>
                  <a:gd name="T40" fmla="*/ 0 w 74"/>
                  <a:gd name="T41" fmla="*/ 54 h 108"/>
                  <a:gd name="T42" fmla="*/ 0 w 74"/>
                  <a:gd name="T43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4" h="108">
                    <a:moveTo>
                      <a:pt x="0" y="54"/>
                    </a:moveTo>
                    <a:lnTo>
                      <a:pt x="0" y="54"/>
                    </a:lnTo>
                    <a:lnTo>
                      <a:pt x="0" y="42"/>
                    </a:lnTo>
                    <a:lnTo>
                      <a:pt x="4" y="32"/>
                    </a:lnTo>
                    <a:lnTo>
                      <a:pt x="8" y="24"/>
                    </a:lnTo>
                    <a:lnTo>
                      <a:pt x="14" y="16"/>
                    </a:lnTo>
                    <a:lnTo>
                      <a:pt x="22" y="10"/>
                    </a:lnTo>
                    <a:lnTo>
                      <a:pt x="30" y="4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74" y="108"/>
                    </a:lnTo>
                    <a:lnTo>
                      <a:pt x="54" y="108"/>
                    </a:lnTo>
                    <a:lnTo>
                      <a:pt x="54" y="108"/>
                    </a:lnTo>
                    <a:lnTo>
                      <a:pt x="44" y="106"/>
                    </a:lnTo>
                    <a:lnTo>
                      <a:pt x="32" y="104"/>
                    </a:lnTo>
                    <a:lnTo>
                      <a:pt x="24" y="98"/>
                    </a:lnTo>
                    <a:lnTo>
                      <a:pt x="16" y="92"/>
                    </a:lnTo>
                    <a:lnTo>
                      <a:pt x="8" y="84"/>
                    </a:lnTo>
                    <a:lnTo>
                      <a:pt x="4" y="74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0" y="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41" name="Freeform 42"/>
              <p:cNvSpPr>
                <a:spLocks/>
              </p:cNvSpPr>
              <p:nvPr/>
            </p:nvSpPr>
            <p:spPr bwMode="auto">
              <a:xfrm>
                <a:off x="2351171" y="4662466"/>
                <a:ext cx="24415" cy="35632"/>
              </a:xfrm>
              <a:custGeom>
                <a:avLst/>
                <a:gdLst>
                  <a:gd name="T0" fmla="*/ 74 w 74"/>
                  <a:gd name="T1" fmla="*/ 54 h 108"/>
                  <a:gd name="T2" fmla="*/ 74 w 74"/>
                  <a:gd name="T3" fmla="*/ 54 h 108"/>
                  <a:gd name="T4" fmla="*/ 72 w 74"/>
                  <a:gd name="T5" fmla="*/ 64 h 108"/>
                  <a:gd name="T6" fmla="*/ 70 w 74"/>
                  <a:gd name="T7" fmla="*/ 74 h 108"/>
                  <a:gd name="T8" fmla="*/ 64 w 74"/>
                  <a:gd name="T9" fmla="*/ 84 h 108"/>
                  <a:gd name="T10" fmla="*/ 58 w 74"/>
                  <a:gd name="T11" fmla="*/ 92 h 108"/>
                  <a:gd name="T12" fmla="*/ 50 w 74"/>
                  <a:gd name="T13" fmla="*/ 98 h 108"/>
                  <a:gd name="T14" fmla="*/ 40 w 74"/>
                  <a:gd name="T15" fmla="*/ 104 h 108"/>
                  <a:gd name="T16" fmla="*/ 30 w 74"/>
                  <a:gd name="T17" fmla="*/ 106 h 108"/>
                  <a:gd name="T18" fmla="*/ 20 w 74"/>
                  <a:gd name="T19" fmla="*/ 108 h 108"/>
                  <a:gd name="T20" fmla="*/ 0 w 74"/>
                  <a:gd name="T21" fmla="*/ 108 h 108"/>
                  <a:gd name="T22" fmla="*/ 24 w 74"/>
                  <a:gd name="T23" fmla="*/ 0 h 108"/>
                  <a:gd name="T24" fmla="*/ 24 w 74"/>
                  <a:gd name="T25" fmla="*/ 0 h 108"/>
                  <a:gd name="T26" fmla="*/ 34 w 74"/>
                  <a:gd name="T27" fmla="*/ 0 h 108"/>
                  <a:gd name="T28" fmla="*/ 44 w 74"/>
                  <a:gd name="T29" fmla="*/ 4 h 108"/>
                  <a:gd name="T30" fmla="*/ 52 w 74"/>
                  <a:gd name="T31" fmla="*/ 10 h 108"/>
                  <a:gd name="T32" fmla="*/ 60 w 74"/>
                  <a:gd name="T33" fmla="*/ 16 h 108"/>
                  <a:gd name="T34" fmla="*/ 66 w 74"/>
                  <a:gd name="T35" fmla="*/ 24 h 108"/>
                  <a:gd name="T36" fmla="*/ 70 w 74"/>
                  <a:gd name="T37" fmla="*/ 32 h 108"/>
                  <a:gd name="T38" fmla="*/ 72 w 74"/>
                  <a:gd name="T39" fmla="*/ 42 h 108"/>
                  <a:gd name="T40" fmla="*/ 74 w 74"/>
                  <a:gd name="T41" fmla="*/ 54 h 108"/>
                  <a:gd name="T42" fmla="*/ 74 w 74"/>
                  <a:gd name="T43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4" h="108">
                    <a:moveTo>
                      <a:pt x="74" y="54"/>
                    </a:moveTo>
                    <a:lnTo>
                      <a:pt x="74" y="54"/>
                    </a:lnTo>
                    <a:lnTo>
                      <a:pt x="72" y="64"/>
                    </a:lnTo>
                    <a:lnTo>
                      <a:pt x="70" y="74"/>
                    </a:lnTo>
                    <a:lnTo>
                      <a:pt x="64" y="84"/>
                    </a:lnTo>
                    <a:lnTo>
                      <a:pt x="58" y="92"/>
                    </a:lnTo>
                    <a:lnTo>
                      <a:pt x="50" y="98"/>
                    </a:lnTo>
                    <a:lnTo>
                      <a:pt x="40" y="104"/>
                    </a:lnTo>
                    <a:lnTo>
                      <a:pt x="30" y="106"/>
                    </a:lnTo>
                    <a:lnTo>
                      <a:pt x="20" y="108"/>
                    </a:lnTo>
                    <a:lnTo>
                      <a:pt x="0" y="10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34" y="0"/>
                    </a:lnTo>
                    <a:lnTo>
                      <a:pt x="44" y="4"/>
                    </a:lnTo>
                    <a:lnTo>
                      <a:pt x="52" y="10"/>
                    </a:lnTo>
                    <a:lnTo>
                      <a:pt x="60" y="16"/>
                    </a:lnTo>
                    <a:lnTo>
                      <a:pt x="66" y="24"/>
                    </a:lnTo>
                    <a:lnTo>
                      <a:pt x="70" y="32"/>
                    </a:lnTo>
                    <a:lnTo>
                      <a:pt x="72" y="42"/>
                    </a:lnTo>
                    <a:lnTo>
                      <a:pt x="74" y="54"/>
                    </a:lnTo>
                    <a:lnTo>
                      <a:pt x="74" y="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43" name="Freeform 44"/>
              <p:cNvSpPr>
                <a:spLocks/>
              </p:cNvSpPr>
              <p:nvPr/>
            </p:nvSpPr>
            <p:spPr bwMode="auto">
              <a:xfrm>
                <a:off x="2491719" y="4543692"/>
                <a:ext cx="35632" cy="69944"/>
              </a:xfrm>
              <a:custGeom>
                <a:avLst/>
                <a:gdLst>
                  <a:gd name="T0" fmla="*/ 108 w 108"/>
                  <a:gd name="T1" fmla="*/ 158 h 212"/>
                  <a:gd name="T2" fmla="*/ 108 w 108"/>
                  <a:gd name="T3" fmla="*/ 158 h 212"/>
                  <a:gd name="T4" fmla="*/ 108 w 108"/>
                  <a:gd name="T5" fmla="*/ 168 h 212"/>
                  <a:gd name="T6" fmla="*/ 104 w 108"/>
                  <a:gd name="T7" fmla="*/ 178 h 212"/>
                  <a:gd name="T8" fmla="*/ 100 w 108"/>
                  <a:gd name="T9" fmla="*/ 188 h 212"/>
                  <a:gd name="T10" fmla="*/ 92 w 108"/>
                  <a:gd name="T11" fmla="*/ 196 h 212"/>
                  <a:gd name="T12" fmla="*/ 84 w 108"/>
                  <a:gd name="T13" fmla="*/ 202 h 212"/>
                  <a:gd name="T14" fmla="*/ 76 w 108"/>
                  <a:gd name="T15" fmla="*/ 208 h 212"/>
                  <a:gd name="T16" fmla="*/ 64 w 108"/>
                  <a:gd name="T17" fmla="*/ 210 h 212"/>
                  <a:gd name="T18" fmla="*/ 54 w 108"/>
                  <a:gd name="T19" fmla="*/ 212 h 212"/>
                  <a:gd name="T20" fmla="*/ 54 w 108"/>
                  <a:gd name="T21" fmla="*/ 212 h 212"/>
                  <a:gd name="T22" fmla="*/ 44 w 108"/>
                  <a:gd name="T23" fmla="*/ 210 h 212"/>
                  <a:gd name="T24" fmla="*/ 32 w 108"/>
                  <a:gd name="T25" fmla="*/ 208 h 212"/>
                  <a:gd name="T26" fmla="*/ 24 w 108"/>
                  <a:gd name="T27" fmla="*/ 202 h 212"/>
                  <a:gd name="T28" fmla="*/ 16 w 108"/>
                  <a:gd name="T29" fmla="*/ 196 h 212"/>
                  <a:gd name="T30" fmla="*/ 8 w 108"/>
                  <a:gd name="T31" fmla="*/ 188 h 212"/>
                  <a:gd name="T32" fmla="*/ 4 w 108"/>
                  <a:gd name="T33" fmla="*/ 178 h 212"/>
                  <a:gd name="T34" fmla="*/ 0 w 108"/>
                  <a:gd name="T35" fmla="*/ 168 h 212"/>
                  <a:gd name="T36" fmla="*/ 0 w 108"/>
                  <a:gd name="T37" fmla="*/ 158 h 212"/>
                  <a:gd name="T38" fmla="*/ 0 w 108"/>
                  <a:gd name="T39" fmla="*/ 0 h 212"/>
                  <a:gd name="T40" fmla="*/ 108 w 108"/>
                  <a:gd name="T41" fmla="*/ 0 h 212"/>
                  <a:gd name="T42" fmla="*/ 108 w 108"/>
                  <a:gd name="T43" fmla="*/ 15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" h="212">
                    <a:moveTo>
                      <a:pt x="108" y="158"/>
                    </a:moveTo>
                    <a:lnTo>
                      <a:pt x="108" y="158"/>
                    </a:lnTo>
                    <a:lnTo>
                      <a:pt x="108" y="168"/>
                    </a:lnTo>
                    <a:lnTo>
                      <a:pt x="104" y="178"/>
                    </a:lnTo>
                    <a:lnTo>
                      <a:pt x="100" y="188"/>
                    </a:lnTo>
                    <a:lnTo>
                      <a:pt x="92" y="196"/>
                    </a:lnTo>
                    <a:lnTo>
                      <a:pt x="84" y="202"/>
                    </a:lnTo>
                    <a:lnTo>
                      <a:pt x="76" y="208"/>
                    </a:lnTo>
                    <a:lnTo>
                      <a:pt x="64" y="210"/>
                    </a:lnTo>
                    <a:lnTo>
                      <a:pt x="54" y="212"/>
                    </a:lnTo>
                    <a:lnTo>
                      <a:pt x="54" y="212"/>
                    </a:lnTo>
                    <a:lnTo>
                      <a:pt x="44" y="210"/>
                    </a:lnTo>
                    <a:lnTo>
                      <a:pt x="32" y="208"/>
                    </a:lnTo>
                    <a:lnTo>
                      <a:pt x="24" y="202"/>
                    </a:lnTo>
                    <a:lnTo>
                      <a:pt x="16" y="196"/>
                    </a:lnTo>
                    <a:lnTo>
                      <a:pt x="8" y="188"/>
                    </a:lnTo>
                    <a:lnTo>
                      <a:pt x="4" y="178"/>
                    </a:lnTo>
                    <a:lnTo>
                      <a:pt x="0" y="168"/>
                    </a:lnTo>
                    <a:lnTo>
                      <a:pt x="0" y="158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1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>
                <a:off x="2527351" y="459582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47" name="Freeform 46"/>
              <p:cNvSpPr>
                <a:spLocks noEditPoints="1"/>
              </p:cNvSpPr>
              <p:nvPr/>
            </p:nvSpPr>
            <p:spPr bwMode="auto">
              <a:xfrm>
                <a:off x="2155855" y="4647289"/>
                <a:ext cx="31673" cy="48829"/>
              </a:xfrm>
              <a:custGeom>
                <a:avLst/>
                <a:gdLst>
                  <a:gd name="T0" fmla="*/ 48 w 96"/>
                  <a:gd name="T1" fmla="*/ 148 h 148"/>
                  <a:gd name="T2" fmla="*/ 48 w 96"/>
                  <a:gd name="T3" fmla="*/ 148 h 148"/>
                  <a:gd name="T4" fmla="*/ 58 w 96"/>
                  <a:gd name="T5" fmla="*/ 146 h 148"/>
                  <a:gd name="T6" fmla="*/ 66 w 96"/>
                  <a:gd name="T7" fmla="*/ 144 h 148"/>
                  <a:gd name="T8" fmla="*/ 74 w 96"/>
                  <a:gd name="T9" fmla="*/ 138 h 148"/>
                  <a:gd name="T10" fmla="*/ 82 w 96"/>
                  <a:gd name="T11" fmla="*/ 134 h 148"/>
                  <a:gd name="T12" fmla="*/ 88 w 96"/>
                  <a:gd name="T13" fmla="*/ 126 h 148"/>
                  <a:gd name="T14" fmla="*/ 92 w 96"/>
                  <a:gd name="T15" fmla="*/ 118 h 148"/>
                  <a:gd name="T16" fmla="*/ 96 w 96"/>
                  <a:gd name="T17" fmla="*/ 108 h 148"/>
                  <a:gd name="T18" fmla="*/ 96 w 96"/>
                  <a:gd name="T19" fmla="*/ 100 h 148"/>
                  <a:gd name="T20" fmla="*/ 96 w 96"/>
                  <a:gd name="T21" fmla="*/ 48 h 148"/>
                  <a:gd name="T22" fmla="*/ 96 w 96"/>
                  <a:gd name="T23" fmla="*/ 48 h 148"/>
                  <a:gd name="T24" fmla="*/ 96 w 96"/>
                  <a:gd name="T25" fmla="*/ 38 h 148"/>
                  <a:gd name="T26" fmla="*/ 92 w 96"/>
                  <a:gd name="T27" fmla="*/ 30 h 148"/>
                  <a:gd name="T28" fmla="*/ 88 w 96"/>
                  <a:gd name="T29" fmla="*/ 22 h 148"/>
                  <a:gd name="T30" fmla="*/ 82 w 96"/>
                  <a:gd name="T31" fmla="*/ 14 h 148"/>
                  <a:gd name="T32" fmla="*/ 74 w 96"/>
                  <a:gd name="T33" fmla="*/ 8 h 148"/>
                  <a:gd name="T34" fmla="*/ 66 w 96"/>
                  <a:gd name="T35" fmla="*/ 4 h 148"/>
                  <a:gd name="T36" fmla="*/ 58 w 96"/>
                  <a:gd name="T37" fmla="*/ 0 h 148"/>
                  <a:gd name="T38" fmla="*/ 48 w 96"/>
                  <a:gd name="T39" fmla="*/ 0 h 148"/>
                  <a:gd name="T40" fmla="*/ 48 w 96"/>
                  <a:gd name="T41" fmla="*/ 0 h 148"/>
                  <a:gd name="T42" fmla="*/ 38 w 96"/>
                  <a:gd name="T43" fmla="*/ 0 h 148"/>
                  <a:gd name="T44" fmla="*/ 30 w 96"/>
                  <a:gd name="T45" fmla="*/ 4 h 148"/>
                  <a:gd name="T46" fmla="*/ 22 w 96"/>
                  <a:gd name="T47" fmla="*/ 8 h 148"/>
                  <a:gd name="T48" fmla="*/ 14 w 96"/>
                  <a:gd name="T49" fmla="*/ 14 h 148"/>
                  <a:gd name="T50" fmla="*/ 8 w 96"/>
                  <a:gd name="T51" fmla="*/ 22 h 148"/>
                  <a:gd name="T52" fmla="*/ 4 w 96"/>
                  <a:gd name="T53" fmla="*/ 30 h 148"/>
                  <a:gd name="T54" fmla="*/ 0 w 96"/>
                  <a:gd name="T55" fmla="*/ 38 h 148"/>
                  <a:gd name="T56" fmla="*/ 0 w 96"/>
                  <a:gd name="T57" fmla="*/ 48 h 148"/>
                  <a:gd name="T58" fmla="*/ 0 w 96"/>
                  <a:gd name="T59" fmla="*/ 100 h 148"/>
                  <a:gd name="T60" fmla="*/ 0 w 96"/>
                  <a:gd name="T61" fmla="*/ 100 h 148"/>
                  <a:gd name="T62" fmla="*/ 0 w 96"/>
                  <a:gd name="T63" fmla="*/ 108 h 148"/>
                  <a:gd name="T64" fmla="*/ 4 w 96"/>
                  <a:gd name="T65" fmla="*/ 118 h 148"/>
                  <a:gd name="T66" fmla="*/ 8 w 96"/>
                  <a:gd name="T67" fmla="*/ 126 h 148"/>
                  <a:gd name="T68" fmla="*/ 14 w 96"/>
                  <a:gd name="T69" fmla="*/ 134 h 148"/>
                  <a:gd name="T70" fmla="*/ 22 w 96"/>
                  <a:gd name="T71" fmla="*/ 138 h 148"/>
                  <a:gd name="T72" fmla="*/ 30 w 96"/>
                  <a:gd name="T73" fmla="*/ 144 h 148"/>
                  <a:gd name="T74" fmla="*/ 38 w 96"/>
                  <a:gd name="T75" fmla="*/ 146 h 148"/>
                  <a:gd name="T76" fmla="*/ 48 w 96"/>
                  <a:gd name="T77" fmla="*/ 148 h 148"/>
                  <a:gd name="T78" fmla="*/ 48 w 96"/>
                  <a:gd name="T79" fmla="*/ 148 h 148"/>
                  <a:gd name="T80" fmla="*/ 48 w 96"/>
                  <a:gd name="T81" fmla="*/ 148 h 148"/>
                  <a:gd name="T82" fmla="*/ 48 w 96"/>
                  <a:gd name="T83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6" h="148">
                    <a:moveTo>
                      <a:pt x="48" y="148"/>
                    </a:moveTo>
                    <a:lnTo>
                      <a:pt x="48" y="148"/>
                    </a:lnTo>
                    <a:lnTo>
                      <a:pt x="58" y="146"/>
                    </a:lnTo>
                    <a:lnTo>
                      <a:pt x="66" y="144"/>
                    </a:lnTo>
                    <a:lnTo>
                      <a:pt x="74" y="138"/>
                    </a:lnTo>
                    <a:lnTo>
                      <a:pt x="82" y="134"/>
                    </a:lnTo>
                    <a:lnTo>
                      <a:pt x="88" y="126"/>
                    </a:lnTo>
                    <a:lnTo>
                      <a:pt x="92" y="118"/>
                    </a:lnTo>
                    <a:lnTo>
                      <a:pt x="96" y="108"/>
                    </a:lnTo>
                    <a:lnTo>
                      <a:pt x="96" y="100"/>
                    </a:lnTo>
                    <a:lnTo>
                      <a:pt x="96" y="48"/>
                    </a:lnTo>
                    <a:lnTo>
                      <a:pt x="96" y="48"/>
                    </a:lnTo>
                    <a:lnTo>
                      <a:pt x="96" y="38"/>
                    </a:lnTo>
                    <a:lnTo>
                      <a:pt x="92" y="30"/>
                    </a:lnTo>
                    <a:lnTo>
                      <a:pt x="88" y="22"/>
                    </a:lnTo>
                    <a:lnTo>
                      <a:pt x="82" y="14"/>
                    </a:lnTo>
                    <a:lnTo>
                      <a:pt x="74" y="8"/>
                    </a:lnTo>
                    <a:lnTo>
                      <a:pt x="66" y="4"/>
                    </a:lnTo>
                    <a:lnTo>
                      <a:pt x="5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8"/>
                    </a:lnTo>
                    <a:lnTo>
                      <a:pt x="4" y="118"/>
                    </a:lnTo>
                    <a:lnTo>
                      <a:pt x="8" y="126"/>
                    </a:lnTo>
                    <a:lnTo>
                      <a:pt x="14" y="134"/>
                    </a:lnTo>
                    <a:lnTo>
                      <a:pt x="22" y="138"/>
                    </a:lnTo>
                    <a:lnTo>
                      <a:pt x="30" y="144"/>
                    </a:lnTo>
                    <a:lnTo>
                      <a:pt x="38" y="146"/>
                    </a:lnTo>
                    <a:lnTo>
                      <a:pt x="48" y="148"/>
                    </a:lnTo>
                    <a:lnTo>
                      <a:pt x="48" y="148"/>
                    </a:lnTo>
                    <a:close/>
                    <a:moveTo>
                      <a:pt x="48" y="148"/>
                    </a:moveTo>
                    <a:lnTo>
                      <a:pt x="48" y="148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56" name="Freeform 47"/>
              <p:cNvSpPr>
                <a:spLocks/>
              </p:cNvSpPr>
              <p:nvPr/>
            </p:nvSpPr>
            <p:spPr bwMode="auto">
              <a:xfrm>
                <a:off x="2155855" y="4647289"/>
                <a:ext cx="31673" cy="48829"/>
              </a:xfrm>
              <a:custGeom>
                <a:avLst/>
                <a:gdLst>
                  <a:gd name="T0" fmla="*/ 48 w 96"/>
                  <a:gd name="T1" fmla="*/ 148 h 148"/>
                  <a:gd name="T2" fmla="*/ 48 w 96"/>
                  <a:gd name="T3" fmla="*/ 148 h 148"/>
                  <a:gd name="T4" fmla="*/ 58 w 96"/>
                  <a:gd name="T5" fmla="*/ 146 h 148"/>
                  <a:gd name="T6" fmla="*/ 66 w 96"/>
                  <a:gd name="T7" fmla="*/ 144 h 148"/>
                  <a:gd name="T8" fmla="*/ 74 w 96"/>
                  <a:gd name="T9" fmla="*/ 138 h 148"/>
                  <a:gd name="T10" fmla="*/ 82 w 96"/>
                  <a:gd name="T11" fmla="*/ 134 h 148"/>
                  <a:gd name="T12" fmla="*/ 88 w 96"/>
                  <a:gd name="T13" fmla="*/ 126 h 148"/>
                  <a:gd name="T14" fmla="*/ 92 w 96"/>
                  <a:gd name="T15" fmla="*/ 118 h 148"/>
                  <a:gd name="T16" fmla="*/ 96 w 96"/>
                  <a:gd name="T17" fmla="*/ 108 h 148"/>
                  <a:gd name="T18" fmla="*/ 96 w 96"/>
                  <a:gd name="T19" fmla="*/ 100 h 148"/>
                  <a:gd name="T20" fmla="*/ 96 w 96"/>
                  <a:gd name="T21" fmla="*/ 48 h 148"/>
                  <a:gd name="T22" fmla="*/ 96 w 96"/>
                  <a:gd name="T23" fmla="*/ 48 h 148"/>
                  <a:gd name="T24" fmla="*/ 96 w 96"/>
                  <a:gd name="T25" fmla="*/ 38 h 148"/>
                  <a:gd name="T26" fmla="*/ 92 w 96"/>
                  <a:gd name="T27" fmla="*/ 30 h 148"/>
                  <a:gd name="T28" fmla="*/ 88 w 96"/>
                  <a:gd name="T29" fmla="*/ 22 h 148"/>
                  <a:gd name="T30" fmla="*/ 82 w 96"/>
                  <a:gd name="T31" fmla="*/ 14 h 148"/>
                  <a:gd name="T32" fmla="*/ 74 w 96"/>
                  <a:gd name="T33" fmla="*/ 8 h 148"/>
                  <a:gd name="T34" fmla="*/ 66 w 96"/>
                  <a:gd name="T35" fmla="*/ 4 h 148"/>
                  <a:gd name="T36" fmla="*/ 58 w 96"/>
                  <a:gd name="T37" fmla="*/ 0 h 148"/>
                  <a:gd name="T38" fmla="*/ 48 w 96"/>
                  <a:gd name="T39" fmla="*/ 0 h 148"/>
                  <a:gd name="T40" fmla="*/ 48 w 96"/>
                  <a:gd name="T41" fmla="*/ 0 h 148"/>
                  <a:gd name="T42" fmla="*/ 38 w 96"/>
                  <a:gd name="T43" fmla="*/ 0 h 148"/>
                  <a:gd name="T44" fmla="*/ 30 w 96"/>
                  <a:gd name="T45" fmla="*/ 4 h 148"/>
                  <a:gd name="T46" fmla="*/ 22 w 96"/>
                  <a:gd name="T47" fmla="*/ 8 h 148"/>
                  <a:gd name="T48" fmla="*/ 14 w 96"/>
                  <a:gd name="T49" fmla="*/ 14 h 148"/>
                  <a:gd name="T50" fmla="*/ 8 w 96"/>
                  <a:gd name="T51" fmla="*/ 22 h 148"/>
                  <a:gd name="T52" fmla="*/ 4 w 96"/>
                  <a:gd name="T53" fmla="*/ 30 h 148"/>
                  <a:gd name="T54" fmla="*/ 0 w 96"/>
                  <a:gd name="T55" fmla="*/ 38 h 148"/>
                  <a:gd name="T56" fmla="*/ 0 w 96"/>
                  <a:gd name="T57" fmla="*/ 48 h 148"/>
                  <a:gd name="T58" fmla="*/ 0 w 96"/>
                  <a:gd name="T59" fmla="*/ 100 h 148"/>
                  <a:gd name="T60" fmla="*/ 0 w 96"/>
                  <a:gd name="T61" fmla="*/ 100 h 148"/>
                  <a:gd name="T62" fmla="*/ 0 w 96"/>
                  <a:gd name="T63" fmla="*/ 108 h 148"/>
                  <a:gd name="T64" fmla="*/ 4 w 96"/>
                  <a:gd name="T65" fmla="*/ 118 h 148"/>
                  <a:gd name="T66" fmla="*/ 8 w 96"/>
                  <a:gd name="T67" fmla="*/ 126 h 148"/>
                  <a:gd name="T68" fmla="*/ 14 w 96"/>
                  <a:gd name="T69" fmla="*/ 134 h 148"/>
                  <a:gd name="T70" fmla="*/ 22 w 96"/>
                  <a:gd name="T71" fmla="*/ 138 h 148"/>
                  <a:gd name="T72" fmla="*/ 30 w 96"/>
                  <a:gd name="T73" fmla="*/ 144 h 148"/>
                  <a:gd name="T74" fmla="*/ 38 w 96"/>
                  <a:gd name="T75" fmla="*/ 146 h 148"/>
                  <a:gd name="T76" fmla="*/ 48 w 96"/>
                  <a:gd name="T77" fmla="*/ 148 h 148"/>
                  <a:gd name="T78" fmla="*/ 48 w 96"/>
                  <a:gd name="T7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" h="148">
                    <a:moveTo>
                      <a:pt x="48" y="148"/>
                    </a:moveTo>
                    <a:lnTo>
                      <a:pt x="48" y="148"/>
                    </a:lnTo>
                    <a:lnTo>
                      <a:pt x="58" y="146"/>
                    </a:lnTo>
                    <a:lnTo>
                      <a:pt x="66" y="144"/>
                    </a:lnTo>
                    <a:lnTo>
                      <a:pt x="74" y="138"/>
                    </a:lnTo>
                    <a:lnTo>
                      <a:pt x="82" y="134"/>
                    </a:lnTo>
                    <a:lnTo>
                      <a:pt x="88" y="126"/>
                    </a:lnTo>
                    <a:lnTo>
                      <a:pt x="92" y="118"/>
                    </a:lnTo>
                    <a:lnTo>
                      <a:pt x="96" y="108"/>
                    </a:lnTo>
                    <a:lnTo>
                      <a:pt x="96" y="100"/>
                    </a:lnTo>
                    <a:lnTo>
                      <a:pt x="96" y="48"/>
                    </a:lnTo>
                    <a:lnTo>
                      <a:pt x="96" y="48"/>
                    </a:lnTo>
                    <a:lnTo>
                      <a:pt x="96" y="38"/>
                    </a:lnTo>
                    <a:lnTo>
                      <a:pt x="92" y="30"/>
                    </a:lnTo>
                    <a:lnTo>
                      <a:pt x="88" y="22"/>
                    </a:lnTo>
                    <a:lnTo>
                      <a:pt x="82" y="14"/>
                    </a:lnTo>
                    <a:lnTo>
                      <a:pt x="74" y="8"/>
                    </a:lnTo>
                    <a:lnTo>
                      <a:pt x="66" y="4"/>
                    </a:lnTo>
                    <a:lnTo>
                      <a:pt x="5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8"/>
                    </a:lnTo>
                    <a:lnTo>
                      <a:pt x="4" y="118"/>
                    </a:lnTo>
                    <a:lnTo>
                      <a:pt x="8" y="126"/>
                    </a:lnTo>
                    <a:lnTo>
                      <a:pt x="14" y="134"/>
                    </a:lnTo>
                    <a:lnTo>
                      <a:pt x="22" y="138"/>
                    </a:lnTo>
                    <a:lnTo>
                      <a:pt x="30" y="144"/>
                    </a:lnTo>
                    <a:lnTo>
                      <a:pt x="38" y="146"/>
                    </a:lnTo>
                    <a:lnTo>
                      <a:pt x="48" y="148"/>
                    </a:lnTo>
                    <a:lnTo>
                      <a:pt x="48" y="1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62" name="Line 48"/>
              <p:cNvSpPr>
                <a:spLocks noChangeShapeType="1"/>
              </p:cNvSpPr>
              <p:nvPr/>
            </p:nvSpPr>
            <p:spPr bwMode="auto">
              <a:xfrm>
                <a:off x="2171691" y="469611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63" name="Freeform 49"/>
              <p:cNvSpPr>
                <a:spLocks noEditPoints="1"/>
              </p:cNvSpPr>
              <p:nvPr/>
            </p:nvSpPr>
            <p:spPr bwMode="auto">
              <a:xfrm>
                <a:off x="2257472" y="4647289"/>
                <a:ext cx="31673" cy="48829"/>
              </a:xfrm>
              <a:custGeom>
                <a:avLst/>
                <a:gdLst>
                  <a:gd name="T0" fmla="*/ 48 w 96"/>
                  <a:gd name="T1" fmla="*/ 148 h 148"/>
                  <a:gd name="T2" fmla="*/ 48 w 96"/>
                  <a:gd name="T3" fmla="*/ 148 h 148"/>
                  <a:gd name="T4" fmla="*/ 56 w 96"/>
                  <a:gd name="T5" fmla="*/ 146 h 148"/>
                  <a:gd name="T6" fmla="*/ 66 w 96"/>
                  <a:gd name="T7" fmla="*/ 144 h 148"/>
                  <a:gd name="T8" fmla="*/ 74 w 96"/>
                  <a:gd name="T9" fmla="*/ 138 h 148"/>
                  <a:gd name="T10" fmla="*/ 82 w 96"/>
                  <a:gd name="T11" fmla="*/ 134 h 148"/>
                  <a:gd name="T12" fmla="*/ 86 w 96"/>
                  <a:gd name="T13" fmla="*/ 126 h 148"/>
                  <a:gd name="T14" fmla="*/ 92 w 96"/>
                  <a:gd name="T15" fmla="*/ 118 h 148"/>
                  <a:gd name="T16" fmla="*/ 94 w 96"/>
                  <a:gd name="T17" fmla="*/ 108 h 148"/>
                  <a:gd name="T18" fmla="*/ 96 w 96"/>
                  <a:gd name="T19" fmla="*/ 100 h 148"/>
                  <a:gd name="T20" fmla="*/ 96 w 96"/>
                  <a:gd name="T21" fmla="*/ 48 h 148"/>
                  <a:gd name="T22" fmla="*/ 96 w 96"/>
                  <a:gd name="T23" fmla="*/ 48 h 148"/>
                  <a:gd name="T24" fmla="*/ 94 w 96"/>
                  <a:gd name="T25" fmla="*/ 38 h 148"/>
                  <a:gd name="T26" fmla="*/ 92 w 96"/>
                  <a:gd name="T27" fmla="*/ 30 h 148"/>
                  <a:gd name="T28" fmla="*/ 86 w 96"/>
                  <a:gd name="T29" fmla="*/ 22 h 148"/>
                  <a:gd name="T30" fmla="*/ 82 w 96"/>
                  <a:gd name="T31" fmla="*/ 14 h 148"/>
                  <a:gd name="T32" fmla="*/ 74 w 96"/>
                  <a:gd name="T33" fmla="*/ 8 h 148"/>
                  <a:gd name="T34" fmla="*/ 66 w 96"/>
                  <a:gd name="T35" fmla="*/ 4 h 148"/>
                  <a:gd name="T36" fmla="*/ 56 w 96"/>
                  <a:gd name="T37" fmla="*/ 0 h 148"/>
                  <a:gd name="T38" fmla="*/ 48 w 96"/>
                  <a:gd name="T39" fmla="*/ 0 h 148"/>
                  <a:gd name="T40" fmla="*/ 48 w 96"/>
                  <a:gd name="T41" fmla="*/ 0 h 148"/>
                  <a:gd name="T42" fmla="*/ 38 w 96"/>
                  <a:gd name="T43" fmla="*/ 0 h 148"/>
                  <a:gd name="T44" fmla="*/ 28 w 96"/>
                  <a:gd name="T45" fmla="*/ 4 h 148"/>
                  <a:gd name="T46" fmla="*/ 20 w 96"/>
                  <a:gd name="T47" fmla="*/ 8 h 148"/>
                  <a:gd name="T48" fmla="*/ 14 w 96"/>
                  <a:gd name="T49" fmla="*/ 14 h 148"/>
                  <a:gd name="T50" fmla="*/ 8 w 96"/>
                  <a:gd name="T51" fmla="*/ 22 h 148"/>
                  <a:gd name="T52" fmla="*/ 2 w 96"/>
                  <a:gd name="T53" fmla="*/ 30 h 148"/>
                  <a:gd name="T54" fmla="*/ 0 w 96"/>
                  <a:gd name="T55" fmla="*/ 38 h 148"/>
                  <a:gd name="T56" fmla="*/ 0 w 96"/>
                  <a:gd name="T57" fmla="*/ 48 h 148"/>
                  <a:gd name="T58" fmla="*/ 0 w 96"/>
                  <a:gd name="T59" fmla="*/ 100 h 148"/>
                  <a:gd name="T60" fmla="*/ 0 w 96"/>
                  <a:gd name="T61" fmla="*/ 100 h 148"/>
                  <a:gd name="T62" fmla="*/ 0 w 96"/>
                  <a:gd name="T63" fmla="*/ 108 h 148"/>
                  <a:gd name="T64" fmla="*/ 2 w 96"/>
                  <a:gd name="T65" fmla="*/ 118 h 148"/>
                  <a:gd name="T66" fmla="*/ 8 w 96"/>
                  <a:gd name="T67" fmla="*/ 126 h 148"/>
                  <a:gd name="T68" fmla="*/ 14 w 96"/>
                  <a:gd name="T69" fmla="*/ 134 h 148"/>
                  <a:gd name="T70" fmla="*/ 20 w 96"/>
                  <a:gd name="T71" fmla="*/ 138 h 148"/>
                  <a:gd name="T72" fmla="*/ 28 w 96"/>
                  <a:gd name="T73" fmla="*/ 144 h 148"/>
                  <a:gd name="T74" fmla="*/ 38 w 96"/>
                  <a:gd name="T75" fmla="*/ 146 h 148"/>
                  <a:gd name="T76" fmla="*/ 48 w 96"/>
                  <a:gd name="T77" fmla="*/ 148 h 148"/>
                  <a:gd name="T78" fmla="*/ 48 w 96"/>
                  <a:gd name="T79" fmla="*/ 148 h 148"/>
                  <a:gd name="T80" fmla="*/ 48 w 96"/>
                  <a:gd name="T81" fmla="*/ 148 h 148"/>
                  <a:gd name="T82" fmla="*/ 48 w 96"/>
                  <a:gd name="T83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6" h="148">
                    <a:moveTo>
                      <a:pt x="48" y="148"/>
                    </a:moveTo>
                    <a:lnTo>
                      <a:pt x="48" y="148"/>
                    </a:lnTo>
                    <a:lnTo>
                      <a:pt x="56" y="146"/>
                    </a:lnTo>
                    <a:lnTo>
                      <a:pt x="66" y="144"/>
                    </a:lnTo>
                    <a:lnTo>
                      <a:pt x="74" y="138"/>
                    </a:lnTo>
                    <a:lnTo>
                      <a:pt x="82" y="134"/>
                    </a:lnTo>
                    <a:lnTo>
                      <a:pt x="86" y="126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96" y="100"/>
                    </a:lnTo>
                    <a:lnTo>
                      <a:pt x="96" y="48"/>
                    </a:lnTo>
                    <a:lnTo>
                      <a:pt x="96" y="48"/>
                    </a:lnTo>
                    <a:lnTo>
                      <a:pt x="94" y="38"/>
                    </a:lnTo>
                    <a:lnTo>
                      <a:pt x="92" y="30"/>
                    </a:lnTo>
                    <a:lnTo>
                      <a:pt x="86" y="22"/>
                    </a:lnTo>
                    <a:lnTo>
                      <a:pt x="82" y="14"/>
                    </a:lnTo>
                    <a:lnTo>
                      <a:pt x="74" y="8"/>
                    </a:lnTo>
                    <a:lnTo>
                      <a:pt x="66" y="4"/>
                    </a:lnTo>
                    <a:lnTo>
                      <a:pt x="56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8" y="4"/>
                    </a:lnTo>
                    <a:lnTo>
                      <a:pt x="20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8"/>
                    </a:lnTo>
                    <a:lnTo>
                      <a:pt x="2" y="118"/>
                    </a:lnTo>
                    <a:lnTo>
                      <a:pt x="8" y="126"/>
                    </a:lnTo>
                    <a:lnTo>
                      <a:pt x="14" y="134"/>
                    </a:lnTo>
                    <a:lnTo>
                      <a:pt x="20" y="138"/>
                    </a:lnTo>
                    <a:lnTo>
                      <a:pt x="28" y="144"/>
                    </a:lnTo>
                    <a:lnTo>
                      <a:pt x="38" y="146"/>
                    </a:lnTo>
                    <a:lnTo>
                      <a:pt x="48" y="148"/>
                    </a:lnTo>
                    <a:lnTo>
                      <a:pt x="48" y="148"/>
                    </a:lnTo>
                    <a:close/>
                    <a:moveTo>
                      <a:pt x="48" y="148"/>
                    </a:moveTo>
                    <a:lnTo>
                      <a:pt x="48" y="148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54" name="Freeform 50"/>
              <p:cNvSpPr>
                <a:spLocks/>
              </p:cNvSpPr>
              <p:nvPr/>
            </p:nvSpPr>
            <p:spPr bwMode="auto">
              <a:xfrm>
                <a:off x="2257472" y="4647289"/>
                <a:ext cx="31673" cy="48829"/>
              </a:xfrm>
              <a:custGeom>
                <a:avLst/>
                <a:gdLst>
                  <a:gd name="T0" fmla="*/ 48 w 96"/>
                  <a:gd name="T1" fmla="*/ 148 h 148"/>
                  <a:gd name="T2" fmla="*/ 48 w 96"/>
                  <a:gd name="T3" fmla="*/ 148 h 148"/>
                  <a:gd name="T4" fmla="*/ 56 w 96"/>
                  <a:gd name="T5" fmla="*/ 146 h 148"/>
                  <a:gd name="T6" fmla="*/ 66 w 96"/>
                  <a:gd name="T7" fmla="*/ 144 h 148"/>
                  <a:gd name="T8" fmla="*/ 74 w 96"/>
                  <a:gd name="T9" fmla="*/ 138 h 148"/>
                  <a:gd name="T10" fmla="*/ 82 w 96"/>
                  <a:gd name="T11" fmla="*/ 134 h 148"/>
                  <a:gd name="T12" fmla="*/ 86 w 96"/>
                  <a:gd name="T13" fmla="*/ 126 h 148"/>
                  <a:gd name="T14" fmla="*/ 92 w 96"/>
                  <a:gd name="T15" fmla="*/ 118 h 148"/>
                  <a:gd name="T16" fmla="*/ 94 w 96"/>
                  <a:gd name="T17" fmla="*/ 108 h 148"/>
                  <a:gd name="T18" fmla="*/ 96 w 96"/>
                  <a:gd name="T19" fmla="*/ 100 h 148"/>
                  <a:gd name="T20" fmla="*/ 96 w 96"/>
                  <a:gd name="T21" fmla="*/ 48 h 148"/>
                  <a:gd name="T22" fmla="*/ 96 w 96"/>
                  <a:gd name="T23" fmla="*/ 48 h 148"/>
                  <a:gd name="T24" fmla="*/ 94 w 96"/>
                  <a:gd name="T25" fmla="*/ 38 h 148"/>
                  <a:gd name="T26" fmla="*/ 92 w 96"/>
                  <a:gd name="T27" fmla="*/ 30 h 148"/>
                  <a:gd name="T28" fmla="*/ 86 w 96"/>
                  <a:gd name="T29" fmla="*/ 22 h 148"/>
                  <a:gd name="T30" fmla="*/ 82 w 96"/>
                  <a:gd name="T31" fmla="*/ 14 h 148"/>
                  <a:gd name="T32" fmla="*/ 74 w 96"/>
                  <a:gd name="T33" fmla="*/ 8 h 148"/>
                  <a:gd name="T34" fmla="*/ 66 w 96"/>
                  <a:gd name="T35" fmla="*/ 4 h 148"/>
                  <a:gd name="T36" fmla="*/ 56 w 96"/>
                  <a:gd name="T37" fmla="*/ 0 h 148"/>
                  <a:gd name="T38" fmla="*/ 48 w 96"/>
                  <a:gd name="T39" fmla="*/ 0 h 148"/>
                  <a:gd name="T40" fmla="*/ 48 w 96"/>
                  <a:gd name="T41" fmla="*/ 0 h 148"/>
                  <a:gd name="T42" fmla="*/ 38 w 96"/>
                  <a:gd name="T43" fmla="*/ 0 h 148"/>
                  <a:gd name="T44" fmla="*/ 28 w 96"/>
                  <a:gd name="T45" fmla="*/ 4 h 148"/>
                  <a:gd name="T46" fmla="*/ 20 w 96"/>
                  <a:gd name="T47" fmla="*/ 8 h 148"/>
                  <a:gd name="T48" fmla="*/ 14 w 96"/>
                  <a:gd name="T49" fmla="*/ 14 h 148"/>
                  <a:gd name="T50" fmla="*/ 8 w 96"/>
                  <a:gd name="T51" fmla="*/ 22 h 148"/>
                  <a:gd name="T52" fmla="*/ 2 w 96"/>
                  <a:gd name="T53" fmla="*/ 30 h 148"/>
                  <a:gd name="T54" fmla="*/ 0 w 96"/>
                  <a:gd name="T55" fmla="*/ 38 h 148"/>
                  <a:gd name="T56" fmla="*/ 0 w 96"/>
                  <a:gd name="T57" fmla="*/ 48 h 148"/>
                  <a:gd name="T58" fmla="*/ 0 w 96"/>
                  <a:gd name="T59" fmla="*/ 100 h 148"/>
                  <a:gd name="T60" fmla="*/ 0 w 96"/>
                  <a:gd name="T61" fmla="*/ 100 h 148"/>
                  <a:gd name="T62" fmla="*/ 0 w 96"/>
                  <a:gd name="T63" fmla="*/ 108 h 148"/>
                  <a:gd name="T64" fmla="*/ 2 w 96"/>
                  <a:gd name="T65" fmla="*/ 118 h 148"/>
                  <a:gd name="T66" fmla="*/ 8 w 96"/>
                  <a:gd name="T67" fmla="*/ 126 h 148"/>
                  <a:gd name="T68" fmla="*/ 14 w 96"/>
                  <a:gd name="T69" fmla="*/ 134 h 148"/>
                  <a:gd name="T70" fmla="*/ 20 w 96"/>
                  <a:gd name="T71" fmla="*/ 138 h 148"/>
                  <a:gd name="T72" fmla="*/ 28 w 96"/>
                  <a:gd name="T73" fmla="*/ 144 h 148"/>
                  <a:gd name="T74" fmla="*/ 38 w 96"/>
                  <a:gd name="T75" fmla="*/ 146 h 148"/>
                  <a:gd name="T76" fmla="*/ 48 w 96"/>
                  <a:gd name="T77" fmla="*/ 148 h 148"/>
                  <a:gd name="T78" fmla="*/ 48 w 96"/>
                  <a:gd name="T7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" h="148">
                    <a:moveTo>
                      <a:pt x="48" y="148"/>
                    </a:moveTo>
                    <a:lnTo>
                      <a:pt x="48" y="148"/>
                    </a:lnTo>
                    <a:lnTo>
                      <a:pt x="56" y="146"/>
                    </a:lnTo>
                    <a:lnTo>
                      <a:pt x="66" y="144"/>
                    </a:lnTo>
                    <a:lnTo>
                      <a:pt x="74" y="138"/>
                    </a:lnTo>
                    <a:lnTo>
                      <a:pt x="82" y="134"/>
                    </a:lnTo>
                    <a:lnTo>
                      <a:pt x="86" y="126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96" y="100"/>
                    </a:lnTo>
                    <a:lnTo>
                      <a:pt x="96" y="48"/>
                    </a:lnTo>
                    <a:lnTo>
                      <a:pt x="96" y="48"/>
                    </a:lnTo>
                    <a:lnTo>
                      <a:pt x="94" y="38"/>
                    </a:lnTo>
                    <a:lnTo>
                      <a:pt x="92" y="30"/>
                    </a:lnTo>
                    <a:lnTo>
                      <a:pt x="86" y="22"/>
                    </a:lnTo>
                    <a:lnTo>
                      <a:pt x="82" y="14"/>
                    </a:lnTo>
                    <a:lnTo>
                      <a:pt x="74" y="8"/>
                    </a:lnTo>
                    <a:lnTo>
                      <a:pt x="66" y="4"/>
                    </a:lnTo>
                    <a:lnTo>
                      <a:pt x="56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8" y="4"/>
                    </a:lnTo>
                    <a:lnTo>
                      <a:pt x="20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8"/>
                    </a:lnTo>
                    <a:lnTo>
                      <a:pt x="2" y="118"/>
                    </a:lnTo>
                    <a:lnTo>
                      <a:pt x="8" y="126"/>
                    </a:lnTo>
                    <a:lnTo>
                      <a:pt x="14" y="134"/>
                    </a:lnTo>
                    <a:lnTo>
                      <a:pt x="20" y="138"/>
                    </a:lnTo>
                    <a:lnTo>
                      <a:pt x="28" y="144"/>
                    </a:lnTo>
                    <a:lnTo>
                      <a:pt x="38" y="146"/>
                    </a:lnTo>
                    <a:lnTo>
                      <a:pt x="48" y="148"/>
                    </a:lnTo>
                    <a:lnTo>
                      <a:pt x="48" y="1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55" name="Line 51"/>
              <p:cNvSpPr>
                <a:spLocks noChangeShapeType="1"/>
              </p:cNvSpPr>
              <p:nvPr/>
            </p:nvSpPr>
            <p:spPr bwMode="auto">
              <a:xfrm>
                <a:off x="2273309" y="469611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214" name="Group 213"/>
          <p:cNvGrpSpPr/>
          <p:nvPr/>
        </p:nvGrpSpPr>
        <p:grpSpPr>
          <a:xfrm>
            <a:off x="7757863" y="2715367"/>
            <a:ext cx="1080000" cy="555172"/>
            <a:chOff x="8046512" y="2521403"/>
            <a:chExt cx="1080000" cy="555172"/>
          </a:xfrm>
        </p:grpSpPr>
        <p:sp>
          <p:nvSpPr>
            <p:cNvPr id="50" name="TextBox 49"/>
            <p:cNvSpPr txBox="1"/>
            <p:nvPr/>
          </p:nvSpPr>
          <p:spPr>
            <a:xfrm>
              <a:off x="8046512" y="2818812"/>
              <a:ext cx="1080000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>
                  <a:solidFill>
                    <a:srgbClr val="646464"/>
                  </a:solidFill>
                </a:rPr>
                <a:t>Sensors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167" name="Group 1166"/>
            <p:cNvGrpSpPr/>
            <p:nvPr/>
          </p:nvGrpSpPr>
          <p:grpSpPr>
            <a:xfrm>
              <a:off x="8214518" y="2521403"/>
              <a:ext cx="671513" cy="284384"/>
              <a:chOff x="7780338" y="2749550"/>
              <a:chExt cx="581026" cy="246063"/>
            </a:xfrm>
          </p:grpSpPr>
          <p:sp>
            <p:nvSpPr>
              <p:cNvPr id="1161" name="Freeform 55"/>
              <p:cNvSpPr>
                <a:spLocks noEditPoints="1"/>
              </p:cNvSpPr>
              <p:nvPr/>
            </p:nvSpPr>
            <p:spPr bwMode="auto">
              <a:xfrm>
                <a:off x="7834313" y="2787650"/>
                <a:ext cx="68263" cy="68263"/>
              </a:xfrm>
              <a:custGeom>
                <a:avLst/>
                <a:gdLst>
                  <a:gd name="T0" fmla="*/ 0 w 257"/>
                  <a:gd name="T1" fmla="*/ 128 h 256"/>
                  <a:gd name="T2" fmla="*/ 3 w 257"/>
                  <a:gd name="T3" fmla="*/ 153 h 256"/>
                  <a:gd name="T4" fmla="*/ 11 w 257"/>
                  <a:gd name="T5" fmla="*/ 178 h 256"/>
                  <a:gd name="T6" fmla="*/ 22 w 257"/>
                  <a:gd name="T7" fmla="*/ 199 h 256"/>
                  <a:gd name="T8" fmla="*/ 37 w 257"/>
                  <a:gd name="T9" fmla="*/ 218 h 256"/>
                  <a:gd name="T10" fmla="*/ 57 w 257"/>
                  <a:gd name="T11" fmla="*/ 234 h 256"/>
                  <a:gd name="T12" fmla="*/ 78 w 257"/>
                  <a:gd name="T13" fmla="*/ 246 h 256"/>
                  <a:gd name="T14" fmla="*/ 103 w 257"/>
                  <a:gd name="T15" fmla="*/ 254 h 256"/>
                  <a:gd name="T16" fmla="*/ 129 w 257"/>
                  <a:gd name="T17" fmla="*/ 256 h 256"/>
                  <a:gd name="T18" fmla="*/ 141 w 257"/>
                  <a:gd name="T19" fmla="*/ 255 h 256"/>
                  <a:gd name="T20" fmla="*/ 166 w 257"/>
                  <a:gd name="T21" fmla="*/ 251 h 256"/>
                  <a:gd name="T22" fmla="*/ 190 w 257"/>
                  <a:gd name="T23" fmla="*/ 241 h 256"/>
                  <a:gd name="T24" fmla="*/ 210 w 257"/>
                  <a:gd name="T25" fmla="*/ 227 h 256"/>
                  <a:gd name="T26" fmla="*/ 227 w 257"/>
                  <a:gd name="T27" fmla="*/ 209 h 256"/>
                  <a:gd name="T28" fmla="*/ 241 w 257"/>
                  <a:gd name="T29" fmla="*/ 189 h 256"/>
                  <a:gd name="T30" fmla="*/ 251 w 257"/>
                  <a:gd name="T31" fmla="*/ 166 h 256"/>
                  <a:gd name="T32" fmla="*/ 256 w 257"/>
                  <a:gd name="T33" fmla="*/ 141 h 256"/>
                  <a:gd name="T34" fmla="*/ 257 w 257"/>
                  <a:gd name="T35" fmla="*/ 128 h 256"/>
                  <a:gd name="T36" fmla="*/ 254 w 257"/>
                  <a:gd name="T37" fmla="*/ 102 h 256"/>
                  <a:gd name="T38" fmla="*/ 246 w 257"/>
                  <a:gd name="T39" fmla="*/ 78 h 256"/>
                  <a:gd name="T40" fmla="*/ 235 w 257"/>
                  <a:gd name="T41" fmla="*/ 56 h 256"/>
                  <a:gd name="T42" fmla="*/ 220 w 257"/>
                  <a:gd name="T43" fmla="*/ 38 h 256"/>
                  <a:gd name="T44" fmla="*/ 200 w 257"/>
                  <a:gd name="T45" fmla="*/ 22 h 256"/>
                  <a:gd name="T46" fmla="*/ 178 w 257"/>
                  <a:gd name="T47" fmla="*/ 10 h 256"/>
                  <a:gd name="T48" fmla="*/ 154 w 257"/>
                  <a:gd name="T49" fmla="*/ 3 h 256"/>
                  <a:gd name="T50" fmla="*/ 129 w 257"/>
                  <a:gd name="T51" fmla="*/ 0 h 256"/>
                  <a:gd name="T52" fmla="*/ 116 w 257"/>
                  <a:gd name="T53" fmla="*/ 0 h 256"/>
                  <a:gd name="T54" fmla="*/ 90 w 257"/>
                  <a:gd name="T55" fmla="*/ 6 h 256"/>
                  <a:gd name="T56" fmla="*/ 67 w 257"/>
                  <a:gd name="T57" fmla="*/ 15 h 256"/>
                  <a:gd name="T58" fmla="*/ 47 w 257"/>
                  <a:gd name="T59" fmla="*/ 29 h 256"/>
                  <a:gd name="T60" fmla="*/ 30 w 257"/>
                  <a:gd name="T61" fmla="*/ 46 h 256"/>
                  <a:gd name="T62" fmla="*/ 16 w 257"/>
                  <a:gd name="T63" fmla="*/ 67 h 256"/>
                  <a:gd name="T64" fmla="*/ 6 w 257"/>
                  <a:gd name="T65" fmla="*/ 90 h 256"/>
                  <a:gd name="T66" fmla="*/ 1 w 257"/>
                  <a:gd name="T67" fmla="*/ 115 h 256"/>
                  <a:gd name="T68" fmla="*/ 0 w 257"/>
                  <a:gd name="T69" fmla="*/ 128 h 256"/>
                  <a:gd name="T70" fmla="*/ 186 w 257"/>
                  <a:gd name="T71" fmla="*/ 128 h 256"/>
                  <a:gd name="T72" fmla="*/ 182 w 257"/>
                  <a:gd name="T73" fmla="*/ 150 h 256"/>
                  <a:gd name="T74" fmla="*/ 169 w 257"/>
                  <a:gd name="T75" fmla="*/ 169 h 256"/>
                  <a:gd name="T76" fmla="*/ 151 w 257"/>
                  <a:gd name="T77" fmla="*/ 181 h 256"/>
                  <a:gd name="T78" fmla="*/ 129 w 257"/>
                  <a:gd name="T79" fmla="*/ 186 h 256"/>
                  <a:gd name="T80" fmla="*/ 117 w 257"/>
                  <a:gd name="T81" fmla="*/ 184 h 256"/>
                  <a:gd name="T82" fmla="*/ 96 w 257"/>
                  <a:gd name="T83" fmla="*/ 176 h 256"/>
                  <a:gd name="T84" fmla="*/ 80 w 257"/>
                  <a:gd name="T85" fmla="*/ 161 h 256"/>
                  <a:gd name="T86" fmla="*/ 72 w 257"/>
                  <a:gd name="T87" fmla="*/ 139 h 256"/>
                  <a:gd name="T88" fmla="*/ 71 w 257"/>
                  <a:gd name="T89" fmla="*/ 128 h 256"/>
                  <a:gd name="T90" fmla="*/ 75 w 257"/>
                  <a:gd name="T91" fmla="*/ 105 h 256"/>
                  <a:gd name="T92" fmla="*/ 88 w 257"/>
                  <a:gd name="T93" fmla="*/ 87 h 256"/>
                  <a:gd name="T94" fmla="*/ 106 w 257"/>
                  <a:gd name="T95" fmla="*/ 74 h 256"/>
                  <a:gd name="T96" fmla="*/ 129 w 257"/>
                  <a:gd name="T97" fmla="*/ 70 h 256"/>
                  <a:gd name="T98" fmla="*/ 140 w 257"/>
                  <a:gd name="T99" fmla="*/ 71 h 256"/>
                  <a:gd name="T100" fmla="*/ 161 w 257"/>
                  <a:gd name="T101" fmla="*/ 79 h 256"/>
                  <a:gd name="T102" fmla="*/ 177 w 257"/>
                  <a:gd name="T103" fmla="*/ 96 h 256"/>
                  <a:gd name="T104" fmla="*/ 185 w 257"/>
                  <a:gd name="T105" fmla="*/ 116 h 256"/>
                  <a:gd name="T106" fmla="*/ 186 w 257"/>
                  <a:gd name="T107" fmla="*/ 128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7" h="256">
                    <a:moveTo>
                      <a:pt x="0" y="128"/>
                    </a:moveTo>
                    <a:lnTo>
                      <a:pt x="0" y="128"/>
                    </a:lnTo>
                    <a:lnTo>
                      <a:pt x="1" y="141"/>
                    </a:lnTo>
                    <a:lnTo>
                      <a:pt x="3" y="153"/>
                    </a:lnTo>
                    <a:lnTo>
                      <a:pt x="6" y="166"/>
                    </a:lnTo>
                    <a:lnTo>
                      <a:pt x="11" y="178"/>
                    </a:lnTo>
                    <a:lnTo>
                      <a:pt x="16" y="189"/>
                    </a:lnTo>
                    <a:lnTo>
                      <a:pt x="22" y="199"/>
                    </a:lnTo>
                    <a:lnTo>
                      <a:pt x="30" y="209"/>
                    </a:lnTo>
                    <a:lnTo>
                      <a:pt x="37" y="218"/>
                    </a:lnTo>
                    <a:lnTo>
                      <a:pt x="47" y="227"/>
                    </a:lnTo>
                    <a:lnTo>
                      <a:pt x="57" y="234"/>
                    </a:lnTo>
                    <a:lnTo>
                      <a:pt x="67" y="241"/>
                    </a:lnTo>
                    <a:lnTo>
                      <a:pt x="78" y="246"/>
                    </a:lnTo>
                    <a:lnTo>
                      <a:pt x="90" y="251"/>
                    </a:lnTo>
                    <a:lnTo>
                      <a:pt x="103" y="254"/>
                    </a:lnTo>
                    <a:lnTo>
                      <a:pt x="116" y="255"/>
                    </a:lnTo>
                    <a:lnTo>
                      <a:pt x="129" y="256"/>
                    </a:lnTo>
                    <a:lnTo>
                      <a:pt x="129" y="256"/>
                    </a:lnTo>
                    <a:lnTo>
                      <a:pt x="141" y="255"/>
                    </a:lnTo>
                    <a:lnTo>
                      <a:pt x="154" y="254"/>
                    </a:lnTo>
                    <a:lnTo>
                      <a:pt x="166" y="251"/>
                    </a:lnTo>
                    <a:lnTo>
                      <a:pt x="178" y="246"/>
                    </a:lnTo>
                    <a:lnTo>
                      <a:pt x="190" y="241"/>
                    </a:lnTo>
                    <a:lnTo>
                      <a:pt x="200" y="234"/>
                    </a:lnTo>
                    <a:lnTo>
                      <a:pt x="210" y="227"/>
                    </a:lnTo>
                    <a:lnTo>
                      <a:pt x="220" y="218"/>
                    </a:lnTo>
                    <a:lnTo>
                      <a:pt x="227" y="209"/>
                    </a:lnTo>
                    <a:lnTo>
                      <a:pt x="235" y="199"/>
                    </a:lnTo>
                    <a:lnTo>
                      <a:pt x="241" y="189"/>
                    </a:lnTo>
                    <a:lnTo>
                      <a:pt x="246" y="178"/>
                    </a:lnTo>
                    <a:lnTo>
                      <a:pt x="251" y="166"/>
                    </a:lnTo>
                    <a:lnTo>
                      <a:pt x="254" y="153"/>
                    </a:lnTo>
                    <a:lnTo>
                      <a:pt x="256" y="141"/>
                    </a:lnTo>
                    <a:lnTo>
                      <a:pt x="257" y="128"/>
                    </a:lnTo>
                    <a:lnTo>
                      <a:pt x="257" y="128"/>
                    </a:lnTo>
                    <a:lnTo>
                      <a:pt x="256" y="115"/>
                    </a:lnTo>
                    <a:lnTo>
                      <a:pt x="254" y="102"/>
                    </a:lnTo>
                    <a:lnTo>
                      <a:pt x="251" y="90"/>
                    </a:lnTo>
                    <a:lnTo>
                      <a:pt x="246" y="78"/>
                    </a:lnTo>
                    <a:lnTo>
                      <a:pt x="241" y="67"/>
                    </a:lnTo>
                    <a:lnTo>
                      <a:pt x="235" y="56"/>
                    </a:lnTo>
                    <a:lnTo>
                      <a:pt x="227" y="46"/>
                    </a:lnTo>
                    <a:lnTo>
                      <a:pt x="220" y="38"/>
                    </a:lnTo>
                    <a:lnTo>
                      <a:pt x="210" y="29"/>
                    </a:lnTo>
                    <a:lnTo>
                      <a:pt x="200" y="22"/>
                    </a:lnTo>
                    <a:lnTo>
                      <a:pt x="190" y="15"/>
                    </a:lnTo>
                    <a:lnTo>
                      <a:pt x="178" y="10"/>
                    </a:lnTo>
                    <a:lnTo>
                      <a:pt x="166" y="6"/>
                    </a:lnTo>
                    <a:lnTo>
                      <a:pt x="154" y="3"/>
                    </a:lnTo>
                    <a:lnTo>
                      <a:pt x="141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16" y="0"/>
                    </a:lnTo>
                    <a:lnTo>
                      <a:pt x="103" y="3"/>
                    </a:lnTo>
                    <a:lnTo>
                      <a:pt x="90" y="6"/>
                    </a:lnTo>
                    <a:lnTo>
                      <a:pt x="78" y="10"/>
                    </a:lnTo>
                    <a:lnTo>
                      <a:pt x="67" y="15"/>
                    </a:lnTo>
                    <a:lnTo>
                      <a:pt x="57" y="22"/>
                    </a:lnTo>
                    <a:lnTo>
                      <a:pt x="47" y="29"/>
                    </a:lnTo>
                    <a:lnTo>
                      <a:pt x="37" y="38"/>
                    </a:lnTo>
                    <a:lnTo>
                      <a:pt x="30" y="46"/>
                    </a:lnTo>
                    <a:lnTo>
                      <a:pt x="22" y="56"/>
                    </a:lnTo>
                    <a:lnTo>
                      <a:pt x="16" y="67"/>
                    </a:lnTo>
                    <a:lnTo>
                      <a:pt x="11" y="78"/>
                    </a:lnTo>
                    <a:lnTo>
                      <a:pt x="6" y="90"/>
                    </a:lnTo>
                    <a:lnTo>
                      <a:pt x="3" y="102"/>
                    </a:lnTo>
                    <a:lnTo>
                      <a:pt x="1" y="115"/>
                    </a:lnTo>
                    <a:lnTo>
                      <a:pt x="0" y="128"/>
                    </a:lnTo>
                    <a:lnTo>
                      <a:pt x="0" y="128"/>
                    </a:lnTo>
                    <a:close/>
                    <a:moveTo>
                      <a:pt x="186" y="128"/>
                    </a:moveTo>
                    <a:lnTo>
                      <a:pt x="186" y="128"/>
                    </a:lnTo>
                    <a:lnTo>
                      <a:pt x="185" y="139"/>
                    </a:lnTo>
                    <a:lnTo>
                      <a:pt x="182" y="150"/>
                    </a:lnTo>
                    <a:lnTo>
                      <a:pt x="177" y="161"/>
                    </a:lnTo>
                    <a:lnTo>
                      <a:pt x="169" y="169"/>
                    </a:lnTo>
                    <a:lnTo>
                      <a:pt x="161" y="176"/>
                    </a:lnTo>
                    <a:lnTo>
                      <a:pt x="151" y="181"/>
                    </a:lnTo>
                    <a:lnTo>
                      <a:pt x="140" y="184"/>
                    </a:lnTo>
                    <a:lnTo>
                      <a:pt x="129" y="186"/>
                    </a:lnTo>
                    <a:lnTo>
                      <a:pt x="129" y="186"/>
                    </a:lnTo>
                    <a:lnTo>
                      <a:pt x="117" y="184"/>
                    </a:lnTo>
                    <a:lnTo>
                      <a:pt x="106" y="181"/>
                    </a:lnTo>
                    <a:lnTo>
                      <a:pt x="96" y="176"/>
                    </a:lnTo>
                    <a:lnTo>
                      <a:pt x="88" y="169"/>
                    </a:lnTo>
                    <a:lnTo>
                      <a:pt x="80" y="161"/>
                    </a:lnTo>
                    <a:lnTo>
                      <a:pt x="75" y="150"/>
                    </a:lnTo>
                    <a:lnTo>
                      <a:pt x="72" y="139"/>
                    </a:lnTo>
                    <a:lnTo>
                      <a:pt x="71" y="128"/>
                    </a:lnTo>
                    <a:lnTo>
                      <a:pt x="71" y="128"/>
                    </a:lnTo>
                    <a:lnTo>
                      <a:pt x="72" y="116"/>
                    </a:lnTo>
                    <a:lnTo>
                      <a:pt x="75" y="105"/>
                    </a:lnTo>
                    <a:lnTo>
                      <a:pt x="80" y="96"/>
                    </a:lnTo>
                    <a:lnTo>
                      <a:pt x="88" y="87"/>
                    </a:lnTo>
                    <a:lnTo>
                      <a:pt x="96" y="79"/>
                    </a:lnTo>
                    <a:lnTo>
                      <a:pt x="106" y="74"/>
                    </a:lnTo>
                    <a:lnTo>
                      <a:pt x="117" y="71"/>
                    </a:lnTo>
                    <a:lnTo>
                      <a:pt x="129" y="70"/>
                    </a:lnTo>
                    <a:lnTo>
                      <a:pt x="129" y="70"/>
                    </a:lnTo>
                    <a:lnTo>
                      <a:pt x="140" y="71"/>
                    </a:lnTo>
                    <a:lnTo>
                      <a:pt x="151" y="74"/>
                    </a:lnTo>
                    <a:lnTo>
                      <a:pt x="161" y="79"/>
                    </a:lnTo>
                    <a:lnTo>
                      <a:pt x="169" y="87"/>
                    </a:lnTo>
                    <a:lnTo>
                      <a:pt x="177" y="96"/>
                    </a:lnTo>
                    <a:lnTo>
                      <a:pt x="182" y="105"/>
                    </a:lnTo>
                    <a:lnTo>
                      <a:pt x="185" y="116"/>
                    </a:lnTo>
                    <a:lnTo>
                      <a:pt x="186" y="128"/>
                    </a:lnTo>
                    <a:lnTo>
                      <a:pt x="186" y="128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62" name="Freeform 56"/>
              <p:cNvSpPr>
                <a:spLocks noEditPoints="1"/>
              </p:cNvSpPr>
              <p:nvPr/>
            </p:nvSpPr>
            <p:spPr bwMode="auto">
              <a:xfrm>
                <a:off x="7931151" y="2794000"/>
                <a:ext cx="57150" cy="55563"/>
              </a:xfrm>
              <a:custGeom>
                <a:avLst/>
                <a:gdLst>
                  <a:gd name="T0" fmla="*/ 108 w 216"/>
                  <a:gd name="T1" fmla="*/ 215 h 215"/>
                  <a:gd name="T2" fmla="*/ 130 w 216"/>
                  <a:gd name="T3" fmla="*/ 212 h 215"/>
                  <a:gd name="T4" fmla="*/ 149 w 216"/>
                  <a:gd name="T5" fmla="*/ 206 h 215"/>
                  <a:gd name="T6" fmla="*/ 168 w 216"/>
                  <a:gd name="T7" fmla="*/ 196 h 215"/>
                  <a:gd name="T8" fmla="*/ 184 w 216"/>
                  <a:gd name="T9" fmla="*/ 182 h 215"/>
                  <a:gd name="T10" fmla="*/ 198 w 216"/>
                  <a:gd name="T11" fmla="*/ 166 h 215"/>
                  <a:gd name="T12" fmla="*/ 207 w 216"/>
                  <a:gd name="T13" fmla="*/ 148 h 215"/>
                  <a:gd name="T14" fmla="*/ 214 w 216"/>
                  <a:gd name="T15" fmla="*/ 129 h 215"/>
                  <a:gd name="T16" fmla="*/ 216 w 216"/>
                  <a:gd name="T17" fmla="*/ 107 h 215"/>
                  <a:gd name="T18" fmla="*/ 215 w 216"/>
                  <a:gd name="T19" fmla="*/ 96 h 215"/>
                  <a:gd name="T20" fmla="*/ 211 w 216"/>
                  <a:gd name="T21" fmla="*/ 76 h 215"/>
                  <a:gd name="T22" fmla="*/ 203 w 216"/>
                  <a:gd name="T23" fmla="*/ 56 h 215"/>
                  <a:gd name="T24" fmla="*/ 191 w 216"/>
                  <a:gd name="T25" fmla="*/ 39 h 215"/>
                  <a:gd name="T26" fmla="*/ 176 w 216"/>
                  <a:gd name="T27" fmla="*/ 24 h 215"/>
                  <a:gd name="T28" fmla="*/ 159 w 216"/>
                  <a:gd name="T29" fmla="*/ 13 h 215"/>
                  <a:gd name="T30" fmla="*/ 140 w 216"/>
                  <a:gd name="T31" fmla="*/ 4 h 215"/>
                  <a:gd name="T32" fmla="*/ 119 w 216"/>
                  <a:gd name="T33" fmla="*/ 0 h 215"/>
                  <a:gd name="T34" fmla="*/ 108 w 216"/>
                  <a:gd name="T35" fmla="*/ 0 h 215"/>
                  <a:gd name="T36" fmla="*/ 86 w 216"/>
                  <a:gd name="T37" fmla="*/ 2 h 215"/>
                  <a:gd name="T38" fmla="*/ 66 w 216"/>
                  <a:gd name="T39" fmla="*/ 8 h 215"/>
                  <a:gd name="T40" fmla="*/ 48 w 216"/>
                  <a:gd name="T41" fmla="*/ 18 h 215"/>
                  <a:gd name="T42" fmla="*/ 31 w 216"/>
                  <a:gd name="T43" fmla="*/ 31 h 215"/>
                  <a:gd name="T44" fmla="*/ 19 w 216"/>
                  <a:gd name="T45" fmla="*/ 47 h 215"/>
                  <a:gd name="T46" fmla="*/ 9 w 216"/>
                  <a:gd name="T47" fmla="*/ 65 h 215"/>
                  <a:gd name="T48" fmla="*/ 3 w 216"/>
                  <a:gd name="T49" fmla="*/ 85 h 215"/>
                  <a:gd name="T50" fmla="*/ 0 w 216"/>
                  <a:gd name="T51" fmla="*/ 107 h 215"/>
                  <a:gd name="T52" fmla="*/ 1 w 216"/>
                  <a:gd name="T53" fmla="*/ 118 h 215"/>
                  <a:gd name="T54" fmla="*/ 6 w 216"/>
                  <a:gd name="T55" fmla="*/ 139 h 215"/>
                  <a:gd name="T56" fmla="*/ 13 w 216"/>
                  <a:gd name="T57" fmla="*/ 158 h 215"/>
                  <a:gd name="T58" fmla="*/ 25 w 216"/>
                  <a:gd name="T59" fmla="*/ 175 h 215"/>
                  <a:gd name="T60" fmla="*/ 40 w 216"/>
                  <a:gd name="T61" fmla="*/ 190 h 215"/>
                  <a:gd name="T62" fmla="*/ 57 w 216"/>
                  <a:gd name="T63" fmla="*/ 202 h 215"/>
                  <a:gd name="T64" fmla="*/ 77 w 216"/>
                  <a:gd name="T65" fmla="*/ 209 h 215"/>
                  <a:gd name="T66" fmla="*/ 97 w 216"/>
                  <a:gd name="T67" fmla="*/ 213 h 215"/>
                  <a:gd name="T68" fmla="*/ 108 w 216"/>
                  <a:gd name="T69" fmla="*/ 215 h 215"/>
                  <a:gd name="T70" fmla="*/ 108 w 216"/>
                  <a:gd name="T71" fmla="*/ 69 h 215"/>
                  <a:gd name="T72" fmla="*/ 123 w 216"/>
                  <a:gd name="T73" fmla="*/ 72 h 215"/>
                  <a:gd name="T74" fmla="*/ 134 w 216"/>
                  <a:gd name="T75" fmla="*/ 81 h 215"/>
                  <a:gd name="T76" fmla="*/ 143 w 216"/>
                  <a:gd name="T77" fmla="*/ 93 h 215"/>
                  <a:gd name="T78" fmla="*/ 145 w 216"/>
                  <a:gd name="T79" fmla="*/ 107 h 215"/>
                  <a:gd name="T80" fmla="*/ 145 w 216"/>
                  <a:gd name="T81" fmla="*/ 114 h 215"/>
                  <a:gd name="T82" fmla="*/ 139 w 216"/>
                  <a:gd name="T83" fmla="*/ 128 h 215"/>
                  <a:gd name="T84" fmla="*/ 129 w 216"/>
                  <a:gd name="T85" fmla="*/ 138 h 215"/>
                  <a:gd name="T86" fmla="*/ 115 w 216"/>
                  <a:gd name="T87" fmla="*/ 144 h 215"/>
                  <a:gd name="T88" fmla="*/ 108 w 216"/>
                  <a:gd name="T89" fmla="*/ 144 h 215"/>
                  <a:gd name="T90" fmla="*/ 94 w 216"/>
                  <a:gd name="T91" fmla="*/ 141 h 215"/>
                  <a:gd name="T92" fmla="*/ 82 w 216"/>
                  <a:gd name="T93" fmla="*/ 133 h 215"/>
                  <a:gd name="T94" fmla="*/ 73 w 216"/>
                  <a:gd name="T95" fmla="*/ 122 h 215"/>
                  <a:gd name="T96" fmla="*/ 70 w 216"/>
                  <a:gd name="T97" fmla="*/ 107 h 215"/>
                  <a:gd name="T98" fmla="*/ 71 w 216"/>
                  <a:gd name="T99" fmla="*/ 99 h 215"/>
                  <a:gd name="T100" fmla="*/ 77 w 216"/>
                  <a:gd name="T101" fmla="*/ 86 h 215"/>
                  <a:gd name="T102" fmla="*/ 87 w 216"/>
                  <a:gd name="T103" fmla="*/ 76 h 215"/>
                  <a:gd name="T104" fmla="*/ 100 w 216"/>
                  <a:gd name="T105" fmla="*/ 70 h 215"/>
                  <a:gd name="T106" fmla="*/ 108 w 216"/>
                  <a:gd name="T107" fmla="*/ 6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6" h="215">
                    <a:moveTo>
                      <a:pt x="108" y="215"/>
                    </a:moveTo>
                    <a:lnTo>
                      <a:pt x="108" y="215"/>
                    </a:lnTo>
                    <a:lnTo>
                      <a:pt x="119" y="213"/>
                    </a:lnTo>
                    <a:lnTo>
                      <a:pt x="130" y="212"/>
                    </a:lnTo>
                    <a:lnTo>
                      <a:pt x="140" y="209"/>
                    </a:lnTo>
                    <a:lnTo>
                      <a:pt x="149" y="206"/>
                    </a:lnTo>
                    <a:lnTo>
                      <a:pt x="159" y="202"/>
                    </a:lnTo>
                    <a:lnTo>
                      <a:pt x="168" y="196"/>
                    </a:lnTo>
                    <a:lnTo>
                      <a:pt x="176" y="190"/>
                    </a:lnTo>
                    <a:lnTo>
                      <a:pt x="184" y="182"/>
                    </a:lnTo>
                    <a:lnTo>
                      <a:pt x="191" y="175"/>
                    </a:lnTo>
                    <a:lnTo>
                      <a:pt x="198" y="166"/>
                    </a:lnTo>
                    <a:lnTo>
                      <a:pt x="203" y="158"/>
                    </a:lnTo>
                    <a:lnTo>
                      <a:pt x="207" y="148"/>
                    </a:lnTo>
                    <a:lnTo>
                      <a:pt x="211" y="139"/>
                    </a:lnTo>
                    <a:lnTo>
                      <a:pt x="214" y="129"/>
                    </a:lnTo>
                    <a:lnTo>
                      <a:pt x="215" y="118"/>
                    </a:lnTo>
                    <a:lnTo>
                      <a:pt x="216" y="107"/>
                    </a:lnTo>
                    <a:lnTo>
                      <a:pt x="216" y="107"/>
                    </a:lnTo>
                    <a:lnTo>
                      <a:pt x="215" y="96"/>
                    </a:lnTo>
                    <a:lnTo>
                      <a:pt x="214" y="85"/>
                    </a:lnTo>
                    <a:lnTo>
                      <a:pt x="211" y="76"/>
                    </a:lnTo>
                    <a:lnTo>
                      <a:pt x="207" y="65"/>
                    </a:lnTo>
                    <a:lnTo>
                      <a:pt x="203" y="56"/>
                    </a:lnTo>
                    <a:lnTo>
                      <a:pt x="198" y="47"/>
                    </a:lnTo>
                    <a:lnTo>
                      <a:pt x="191" y="39"/>
                    </a:lnTo>
                    <a:lnTo>
                      <a:pt x="184" y="31"/>
                    </a:lnTo>
                    <a:lnTo>
                      <a:pt x="176" y="24"/>
                    </a:lnTo>
                    <a:lnTo>
                      <a:pt x="168" y="18"/>
                    </a:lnTo>
                    <a:lnTo>
                      <a:pt x="159" y="13"/>
                    </a:lnTo>
                    <a:lnTo>
                      <a:pt x="149" y="8"/>
                    </a:lnTo>
                    <a:lnTo>
                      <a:pt x="140" y="4"/>
                    </a:lnTo>
                    <a:lnTo>
                      <a:pt x="130" y="2"/>
                    </a:lnTo>
                    <a:lnTo>
                      <a:pt x="119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97" y="0"/>
                    </a:lnTo>
                    <a:lnTo>
                      <a:pt x="86" y="2"/>
                    </a:lnTo>
                    <a:lnTo>
                      <a:pt x="77" y="4"/>
                    </a:lnTo>
                    <a:lnTo>
                      <a:pt x="66" y="8"/>
                    </a:lnTo>
                    <a:lnTo>
                      <a:pt x="57" y="13"/>
                    </a:lnTo>
                    <a:lnTo>
                      <a:pt x="48" y="18"/>
                    </a:lnTo>
                    <a:lnTo>
                      <a:pt x="40" y="24"/>
                    </a:lnTo>
                    <a:lnTo>
                      <a:pt x="31" y="31"/>
                    </a:lnTo>
                    <a:lnTo>
                      <a:pt x="25" y="39"/>
                    </a:lnTo>
                    <a:lnTo>
                      <a:pt x="19" y="47"/>
                    </a:lnTo>
                    <a:lnTo>
                      <a:pt x="13" y="56"/>
                    </a:lnTo>
                    <a:lnTo>
                      <a:pt x="9" y="65"/>
                    </a:lnTo>
                    <a:lnTo>
                      <a:pt x="6" y="76"/>
                    </a:lnTo>
                    <a:lnTo>
                      <a:pt x="3" y="85"/>
                    </a:lnTo>
                    <a:lnTo>
                      <a:pt x="1" y="96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1" y="118"/>
                    </a:lnTo>
                    <a:lnTo>
                      <a:pt x="3" y="129"/>
                    </a:lnTo>
                    <a:lnTo>
                      <a:pt x="6" y="139"/>
                    </a:lnTo>
                    <a:lnTo>
                      <a:pt x="9" y="148"/>
                    </a:lnTo>
                    <a:lnTo>
                      <a:pt x="13" y="158"/>
                    </a:lnTo>
                    <a:lnTo>
                      <a:pt x="19" y="166"/>
                    </a:lnTo>
                    <a:lnTo>
                      <a:pt x="25" y="175"/>
                    </a:lnTo>
                    <a:lnTo>
                      <a:pt x="31" y="182"/>
                    </a:lnTo>
                    <a:lnTo>
                      <a:pt x="40" y="190"/>
                    </a:lnTo>
                    <a:lnTo>
                      <a:pt x="48" y="196"/>
                    </a:lnTo>
                    <a:lnTo>
                      <a:pt x="57" y="202"/>
                    </a:lnTo>
                    <a:lnTo>
                      <a:pt x="66" y="206"/>
                    </a:lnTo>
                    <a:lnTo>
                      <a:pt x="77" y="209"/>
                    </a:lnTo>
                    <a:lnTo>
                      <a:pt x="86" y="212"/>
                    </a:lnTo>
                    <a:lnTo>
                      <a:pt x="97" y="213"/>
                    </a:lnTo>
                    <a:lnTo>
                      <a:pt x="108" y="215"/>
                    </a:lnTo>
                    <a:lnTo>
                      <a:pt x="108" y="215"/>
                    </a:lnTo>
                    <a:close/>
                    <a:moveTo>
                      <a:pt x="108" y="69"/>
                    </a:moveTo>
                    <a:lnTo>
                      <a:pt x="108" y="69"/>
                    </a:lnTo>
                    <a:lnTo>
                      <a:pt x="115" y="70"/>
                    </a:lnTo>
                    <a:lnTo>
                      <a:pt x="123" y="72"/>
                    </a:lnTo>
                    <a:lnTo>
                      <a:pt x="129" y="76"/>
                    </a:lnTo>
                    <a:lnTo>
                      <a:pt x="134" y="81"/>
                    </a:lnTo>
                    <a:lnTo>
                      <a:pt x="139" y="86"/>
                    </a:lnTo>
                    <a:lnTo>
                      <a:pt x="143" y="93"/>
                    </a:lnTo>
                    <a:lnTo>
                      <a:pt x="145" y="99"/>
                    </a:lnTo>
                    <a:lnTo>
                      <a:pt x="145" y="107"/>
                    </a:lnTo>
                    <a:lnTo>
                      <a:pt x="145" y="107"/>
                    </a:lnTo>
                    <a:lnTo>
                      <a:pt x="145" y="114"/>
                    </a:lnTo>
                    <a:lnTo>
                      <a:pt x="143" y="122"/>
                    </a:lnTo>
                    <a:lnTo>
                      <a:pt x="139" y="128"/>
                    </a:lnTo>
                    <a:lnTo>
                      <a:pt x="134" y="133"/>
                    </a:lnTo>
                    <a:lnTo>
                      <a:pt x="129" y="138"/>
                    </a:lnTo>
                    <a:lnTo>
                      <a:pt x="123" y="141"/>
                    </a:lnTo>
                    <a:lnTo>
                      <a:pt x="115" y="144"/>
                    </a:lnTo>
                    <a:lnTo>
                      <a:pt x="108" y="144"/>
                    </a:lnTo>
                    <a:lnTo>
                      <a:pt x="108" y="144"/>
                    </a:lnTo>
                    <a:lnTo>
                      <a:pt x="100" y="144"/>
                    </a:lnTo>
                    <a:lnTo>
                      <a:pt x="94" y="141"/>
                    </a:lnTo>
                    <a:lnTo>
                      <a:pt x="87" y="138"/>
                    </a:lnTo>
                    <a:lnTo>
                      <a:pt x="82" y="133"/>
                    </a:lnTo>
                    <a:lnTo>
                      <a:pt x="77" y="128"/>
                    </a:lnTo>
                    <a:lnTo>
                      <a:pt x="73" y="122"/>
                    </a:lnTo>
                    <a:lnTo>
                      <a:pt x="71" y="114"/>
                    </a:lnTo>
                    <a:lnTo>
                      <a:pt x="70" y="107"/>
                    </a:lnTo>
                    <a:lnTo>
                      <a:pt x="70" y="107"/>
                    </a:lnTo>
                    <a:lnTo>
                      <a:pt x="71" y="99"/>
                    </a:lnTo>
                    <a:lnTo>
                      <a:pt x="73" y="93"/>
                    </a:lnTo>
                    <a:lnTo>
                      <a:pt x="77" y="86"/>
                    </a:lnTo>
                    <a:lnTo>
                      <a:pt x="82" y="81"/>
                    </a:lnTo>
                    <a:lnTo>
                      <a:pt x="87" y="76"/>
                    </a:lnTo>
                    <a:lnTo>
                      <a:pt x="94" y="72"/>
                    </a:lnTo>
                    <a:lnTo>
                      <a:pt x="100" y="70"/>
                    </a:lnTo>
                    <a:lnTo>
                      <a:pt x="108" y="69"/>
                    </a:lnTo>
                    <a:lnTo>
                      <a:pt x="108" y="69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63" name="Freeform 57"/>
              <p:cNvSpPr>
                <a:spLocks noEditPoints="1"/>
              </p:cNvSpPr>
              <p:nvPr/>
            </p:nvSpPr>
            <p:spPr bwMode="auto">
              <a:xfrm>
                <a:off x="8240713" y="2794000"/>
                <a:ext cx="55563" cy="55563"/>
              </a:xfrm>
              <a:custGeom>
                <a:avLst/>
                <a:gdLst>
                  <a:gd name="T0" fmla="*/ 215 w 215"/>
                  <a:gd name="T1" fmla="*/ 107 h 215"/>
                  <a:gd name="T2" fmla="*/ 212 w 215"/>
                  <a:gd name="T3" fmla="*/ 85 h 215"/>
                  <a:gd name="T4" fmla="*/ 207 w 215"/>
                  <a:gd name="T5" fmla="*/ 65 h 215"/>
                  <a:gd name="T6" fmla="*/ 196 w 215"/>
                  <a:gd name="T7" fmla="*/ 47 h 215"/>
                  <a:gd name="T8" fmla="*/ 184 w 215"/>
                  <a:gd name="T9" fmla="*/ 31 h 215"/>
                  <a:gd name="T10" fmla="*/ 167 w 215"/>
                  <a:gd name="T11" fmla="*/ 18 h 215"/>
                  <a:gd name="T12" fmla="*/ 149 w 215"/>
                  <a:gd name="T13" fmla="*/ 8 h 215"/>
                  <a:gd name="T14" fmla="*/ 129 w 215"/>
                  <a:gd name="T15" fmla="*/ 2 h 215"/>
                  <a:gd name="T16" fmla="*/ 107 w 215"/>
                  <a:gd name="T17" fmla="*/ 0 h 215"/>
                  <a:gd name="T18" fmla="*/ 97 w 215"/>
                  <a:gd name="T19" fmla="*/ 0 h 215"/>
                  <a:gd name="T20" fmla="*/ 75 w 215"/>
                  <a:gd name="T21" fmla="*/ 4 h 215"/>
                  <a:gd name="T22" fmla="*/ 56 w 215"/>
                  <a:gd name="T23" fmla="*/ 13 h 215"/>
                  <a:gd name="T24" fmla="*/ 39 w 215"/>
                  <a:gd name="T25" fmla="*/ 24 h 215"/>
                  <a:gd name="T26" fmla="*/ 25 w 215"/>
                  <a:gd name="T27" fmla="*/ 39 h 215"/>
                  <a:gd name="T28" fmla="*/ 13 w 215"/>
                  <a:gd name="T29" fmla="*/ 56 h 215"/>
                  <a:gd name="T30" fmla="*/ 4 w 215"/>
                  <a:gd name="T31" fmla="*/ 76 h 215"/>
                  <a:gd name="T32" fmla="*/ 0 w 215"/>
                  <a:gd name="T33" fmla="*/ 96 h 215"/>
                  <a:gd name="T34" fmla="*/ 0 w 215"/>
                  <a:gd name="T35" fmla="*/ 107 h 215"/>
                  <a:gd name="T36" fmla="*/ 2 w 215"/>
                  <a:gd name="T37" fmla="*/ 129 h 215"/>
                  <a:gd name="T38" fmla="*/ 9 w 215"/>
                  <a:gd name="T39" fmla="*/ 148 h 215"/>
                  <a:gd name="T40" fmla="*/ 18 w 215"/>
                  <a:gd name="T41" fmla="*/ 166 h 215"/>
                  <a:gd name="T42" fmla="*/ 31 w 215"/>
                  <a:gd name="T43" fmla="*/ 182 h 215"/>
                  <a:gd name="T44" fmla="*/ 47 w 215"/>
                  <a:gd name="T45" fmla="*/ 196 h 215"/>
                  <a:gd name="T46" fmla="*/ 66 w 215"/>
                  <a:gd name="T47" fmla="*/ 206 h 215"/>
                  <a:gd name="T48" fmla="*/ 86 w 215"/>
                  <a:gd name="T49" fmla="*/ 212 h 215"/>
                  <a:gd name="T50" fmla="*/ 107 w 215"/>
                  <a:gd name="T51" fmla="*/ 215 h 215"/>
                  <a:gd name="T52" fmla="*/ 118 w 215"/>
                  <a:gd name="T53" fmla="*/ 213 h 215"/>
                  <a:gd name="T54" fmla="*/ 140 w 215"/>
                  <a:gd name="T55" fmla="*/ 209 h 215"/>
                  <a:gd name="T56" fmla="*/ 159 w 215"/>
                  <a:gd name="T57" fmla="*/ 202 h 215"/>
                  <a:gd name="T58" fmla="*/ 176 w 215"/>
                  <a:gd name="T59" fmla="*/ 190 h 215"/>
                  <a:gd name="T60" fmla="*/ 190 w 215"/>
                  <a:gd name="T61" fmla="*/ 175 h 215"/>
                  <a:gd name="T62" fmla="*/ 202 w 215"/>
                  <a:gd name="T63" fmla="*/ 158 h 215"/>
                  <a:gd name="T64" fmla="*/ 210 w 215"/>
                  <a:gd name="T65" fmla="*/ 139 h 215"/>
                  <a:gd name="T66" fmla="*/ 215 w 215"/>
                  <a:gd name="T67" fmla="*/ 118 h 215"/>
                  <a:gd name="T68" fmla="*/ 215 w 215"/>
                  <a:gd name="T69" fmla="*/ 107 h 215"/>
                  <a:gd name="T70" fmla="*/ 70 w 215"/>
                  <a:gd name="T71" fmla="*/ 107 h 215"/>
                  <a:gd name="T72" fmla="*/ 73 w 215"/>
                  <a:gd name="T73" fmla="*/ 93 h 215"/>
                  <a:gd name="T74" fmla="*/ 81 w 215"/>
                  <a:gd name="T75" fmla="*/ 81 h 215"/>
                  <a:gd name="T76" fmla="*/ 92 w 215"/>
                  <a:gd name="T77" fmla="*/ 72 h 215"/>
                  <a:gd name="T78" fmla="*/ 107 w 215"/>
                  <a:gd name="T79" fmla="*/ 69 h 215"/>
                  <a:gd name="T80" fmla="*/ 115 w 215"/>
                  <a:gd name="T81" fmla="*/ 70 h 215"/>
                  <a:gd name="T82" fmla="*/ 129 w 215"/>
                  <a:gd name="T83" fmla="*/ 76 h 215"/>
                  <a:gd name="T84" fmla="*/ 138 w 215"/>
                  <a:gd name="T85" fmla="*/ 86 h 215"/>
                  <a:gd name="T86" fmla="*/ 144 w 215"/>
                  <a:gd name="T87" fmla="*/ 99 h 215"/>
                  <a:gd name="T88" fmla="*/ 145 w 215"/>
                  <a:gd name="T89" fmla="*/ 107 h 215"/>
                  <a:gd name="T90" fmla="*/ 142 w 215"/>
                  <a:gd name="T91" fmla="*/ 122 h 215"/>
                  <a:gd name="T92" fmla="*/ 134 w 215"/>
                  <a:gd name="T93" fmla="*/ 133 h 215"/>
                  <a:gd name="T94" fmla="*/ 122 w 215"/>
                  <a:gd name="T95" fmla="*/ 141 h 215"/>
                  <a:gd name="T96" fmla="*/ 107 w 215"/>
                  <a:gd name="T97" fmla="*/ 144 h 215"/>
                  <a:gd name="T98" fmla="*/ 100 w 215"/>
                  <a:gd name="T99" fmla="*/ 144 h 215"/>
                  <a:gd name="T100" fmla="*/ 87 w 215"/>
                  <a:gd name="T101" fmla="*/ 138 h 215"/>
                  <a:gd name="T102" fmla="*/ 76 w 215"/>
                  <a:gd name="T103" fmla="*/ 128 h 215"/>
                  <a:gd name="T104" fmla="*/ 71 w 215"/>
                  <a:gd name="T105" fmla="*/ 114 h 215"/>
                  <a:gd name="T106" fmla="*/ 70 w 215"/>
                  <a:gd name="T107" fmla="*/ 107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5" h="215">
                    <a:moveTo>
                      <a:pt x="215" y="107"/>
                    </a:moveTo>
                    <a:lnTo>
                      <a:pt x="215" y="107"/>
                    </a:lnTo>
                    <a:lnTo>
                      <a:pt x="215" y="96"/>
                    </a:lnTo>
                    <a:lnTo>
                      <a:pt x="212" y="85"/>
                    </a:lnTo>
                    <a:lnTo>
                      <a:pt x="210" y="76"/>
                    </a:lnTo>
                    <a:lnTo>
                      <a:pt x="207" y="65"/>
                    </a:lnTo>
                    <a:lnTo>
                      <a:pt x="202" y="56"/>
                    </a:lnTo>
                    <a:lnTo>
                      <a:pt x="196" y="47"/>
                    </a:lnTo>
                    <a:lnTo>
                      <a:pt x="190" y="39"/>
                    </a:lnTo>
                    <a:lnTo>
                      <a:pt x="184" y="31"/>
                    </a:lnTo>
                    <a:lnTo>
                      <a:pt x="176" y="24"/>
                    </a:lnTo>
                    <a:lnTo>
                      <a:pt x="167" y="18"/>
                    </a:lnTo>
                    <a:lnTo>
                      <a:pt x="159" y="13"/>
                    </a:lnTo>
                    <a:lnTo>
                      <a:pt x="149" y="8"/>
                    </a:lnTo>
                    <a:lnTo>
                      <a:pt x="140" y="4"/>
                    </a:lnTo>
                    <a:lnTo>
                      <a:pt x="129" y="2"/>
                    </a:lnTo>
                    <a:lnTo>
                      <a:pt x="118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97" y="0"/>
                    </a:lnTo>
                    <a:lnTo>
                      <a:pt x="86" y="2"/>
                    </a:lnTo>
                    <a:lnTo>
                      <a:pt x="75" y="4"/>
                    </a:lnTo>
                    <a:lnTo>
                      <a:pt x="66" y="8"/>
                    </a:lnTo>
                    <a:lnTo>
                      <a:pt x="56" y="13"/>
                    </a:lnTo>
                    <a:lnTo>
                      <a:pt x="47" y="18"/>
                    </a:lnTo>
                    <a:lnTo>
                      <a:pt x="39" y="24"/>
                    </a:lnTo>
                    <a:lnTo>
                      <a:pt x="31" y="31"/>
                    </a:lnTo>
                    <a:lnTo>
                      <a:pt x="25" y="39"/>
                    </a:lnTo>
                    <a:lnTo>
                      <a:pt x="18" y="47"/>
                    </a:lnTo>
                    <a:lnTo>
                      <a:pt x="13" y="56"/>
                    </a:lnTo>
                    <a:lnTo>
                      <a:pt x="9" y="65"/>
                    </a:lnTo>
                    <a:lnTo>
                      <a:pt x="4" y="76"/>
                    </a:lnTo>
                    <a:lnTo>
                      <a:pt x="2" y="85"/>
                    </a:lnTo>
                    <a:lnTo>
                      <a:pt x="0" y="96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0" y="118"/>
                    </a:lnTo>
                    <a:lnTo>
                      <a:pt x="2" y="129"/>
                    </a:lnTo>
                    <a:lnTo>
                      <a:pt x="4" y="139"/>
                    </a:lnTo>
                    <a:lnTo>
                      <a:pt x="9" y="148"/>
                    </a:lnTo>
                    <a:lnTo>
                      <a:pt x="13" y="158"/>
                    </a:lnTo>
                    <a:lnTo>
                      <a:pt x="18" y="166"/>
                    </a:lnTo>
                    <a:lnTo>
                      <a:pt x="25" y="175"/>
                    </a:lnTo>
                    <a:lnTo>
                      <a:pt x="31" y="182"/>
                    </a:lnTo>
                    <a:lnTo>
                      <a:pt x="39" y="190"/>
                    </a:lnTo>
                    <a:lnTo>
                      <a:pt x="47" y="196"/>
                    </a:lnTo>
                    <a:lnTo>
                      <a:pt x="56" y="202"/>
                    </a:lnTo>
                    <a:lnTo>
                      <a:pt x="66" y="206"/>
                    </a:lnTo>
                    <a:lnTo>
                      <a:pt x="75" y="209"/>
                    </a:lnTo>
                    <a:lnTo>
                      <a:pt x="86" y="212"/>
                    </a:lnTo>
                    <a:lnTo>
                      <a:pt x="97" y="213"/>
                    </a:lnTo>
                    <a:lnTo>
                      <a:pt x="107" y="215"/>
                    </a:lnTo>
                    <a:lnTo>
                      <a:pt x="107" y="215"/>
                    </a:lnTo>
                    <a:lnTo>
                      <a:pt x="118" y="213"/>
                    </a:lnTo>
                    <a:lnTo>
                      <a:pt x="129" y="212"/>
                    </a:lnTo>
                    <a:lnTo>
                      <a:pt x="140" y="209"/>
                    </a:lnTo>
                    <a:lnTo>
                      <a:pt x="149" y="206"/>
                    </a:lnTo>
                    <a:lnTo>
                      <a:pt x="159" y="202"/>
                    </a:lnTo>
                    <a:lnTo>
                      <a:pt x="167" y="196"/>
                    </a:lnTo>
                    <a:lnTo>
                      <a:pt x="176" y="190"/>
                    </a:lnTo>
                    <a:lnTo>
                      <a:pt x="184" y="182"/>
                    </a:lnTo>
                    <a:lnTo>
                      <a:pt x="190" y="175"/>
                    </a:lnTo>
                    <a:lnTo>
                      <a:pt x="196" y="166"/>
                    </a:lnTo>
                    <a:lnTo>
                      <a:pt x="202" y="158"/>
                    </a:lnTo>
                    <a:lnTo>
                      <a:pt x="207" y="148"/>
                    </a:lnTo>
                    <a:lnTo>
                      <a:pt x="210" y="139"/>
                    </a:lnTo>
                    <a:lnTo>
                      <a:pt x="212" y="129"/>
                    </a:lnTo>
                    <a:lnTo>
                      <a:pt x="215" y="118"/>
                    </a:lnTo>
                    <a:lnTo>
                      <a:pt x="215" y="107"/>
                    </a:lnTo>
                    <a:lnTo>
                      <a:pt x="215" y="107"/>
                    </a:lnTo>
                    <a:close/>
                    <a:moveTo>
                      <a:pt x="70" y="107"/>
                    </a:moveTo>
                    <a:lnTo>
                      <a:pt x="70" y="107"/>
                    </a:lnTo>
                    <a:lnTo>
                      <a:pt x="71" y="99"/>
                    </a:lnTo>
                    <a:lnTo>
                      <a:pt x="73" y="93"/>
                    </a:lnTo>
                    <a:lnTo>
                      <a:pt x="76" y="86"/>
                    </a:lnTo>
                    <a:lnTo>
                      <a:pt x="81" y="81"/>
                    </a:lnTo>
                    <a:lnTo>
                      <a:pt x="87" y="76"/>
                    </a:lnTo>
                    <a:lnTo>
                      <a:pt x="92" y="72"/>
                    </a:lnTo>
                    <a:lnTo>
                      <a:pt x="100" y="70"/>
                    </a:lnTo>
                    <a:lnTo>
                      <a:pt x="107" y="69"/>
                    </a:lnTo>
                    <a:lnTo>
                      <a:pt x="107" y="69"/>
                    </a:lnTo>
                    <a:lnTo>
                      <a:pt x="115" y="70"/>
                    </a:lnTo>
                    <a:lnTo>
                      <a:pt x="122" y="72"/>
                    </a:lnTo>
                    <a:lnTo>
                      <a:pt x="129" y="76"/>
                    </a:lnTo>
                    <a:lnTo>
                      <a:pt x="134" y="81"/>
                    </a:lnTo>
                    <a:lnTo>
                      <a:pt x="138" y="86"/>
                    </a:lnTo>
                    <a:lnTo>
                      <a:pt x="142" y="93"/>
                    </a:lnTo>
                    <a:lnTo>
                      <a:pt x="144" y="99"/>
                    </a:lnTo>
                    <a:lnTo>
                      <a:pt x="145" y="107"/>
                    </a:lnTo>
                    <a:lnTo>
                      <a:pt x="145" y="107"/>
                    </a:lnTo>
                    <a:lnTo>
                      <a:pt x="144" y="114"/>
                    </a:lnTo>
                    <a:lnTo>
                      <a:pt x="142" y="122"/>
                    </a:lnTo>
                    <a:lnTo>
                      <a:pt x="138" y="128"/>
                    </a:lnTo>
                    <a:lnTo>
                      <a:pt x="134" y="133"/>
                    </a:lnTo>
                    <a:lnTo>
                      <a:pt x="129" y="138"/>
                    </a:lnTo>
                    <a:lnTo>
                      <a:pt x="122" y="141"/>
                    </a:lnTo>
                    <a:lnTo>
                      <a:pt x="115" y="144"/>
                    </a:lnTo>
                    <a:lnTo>
                      <a:pt x="107" y="144"/>
                    </a:lnTo>
                    <a:lnTo>
                      <a:pt x="107" y="144"/>
                    </a:lnTo>
                    <a:lnTo>
                      <a:pt x="100" y="144"/>
                    </a:lnTo>
                    <a:lnTo>
                      <a:pt x="92" y="141"/>
                    </a:lnTo>
                    <a:lnTo>
                      <a:pt x="87" y="138"/>
                    </a:lnTo>
                    <a:lnTo>
                      <a:pt x="81" y="133"/>
                    </a:lnTo>
                    <a:lnTo>
                      <a:pt x="76" y="128"/>
                    </a:lnTo>
                    <a:lnTo>
                      <a:pt x="73" y="122"/>
                    </a:lnTo>
                    <a:lnTo>
                      <a:pt x="71" y="114"/>
                    </a:lnTo>
                    <a:lnTo>
                      <a:pt x="70" y="107"/>
                    </a:lnTo>
                    <a:lnTo>
                      <a:pt x="70" y="107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64" name="Freeform 58"/>
              <p:cNvSpPr>
                <a:spLocks noEditPoints="1"/>
              </p:cNvSpPr>
              <p:nvPr/>
            </p:nvSpPr>
            <p:spPr bwMode="auto">
              <a:xfrm>
                <a:off x="8007351" y="2794000"/>
                <a:ext cx="57150" cy="55563"/>
              </a:xfrm>
              <a:custGeom>
                <a:avLst/>
                <a:gdLst>
                  <a:gd name="T0" fmla="*/ 0 w 215"/>
                  <a:gd name="T1" fmla="*/ 107 h 215"/>
                  <a:gd name="T2" fmla="*/ 2 w 215"/>
                  <a:gd name="T3" fmla="*/ 129 h 215"/>
                  <a:gd name="T4" fmla="*/ 8 w 215"/>
                  <a:gd name="T5" fmla="*/ 148 h 215"/>
                  <a:gd name="T6" fmla="*/ 19 w 215"/>
                  <a:gd name="T7" fmla="*/ 166 h 215"/>
                  <a:gd name="T8" fmla="*/ 32 w 215"/>
                  <a:gd name="T9" fmla="*/ 182 h 215"/>
                  <a:gd name="T10" fmla="*/ 48 w 215"/>
                  <a:gd name="T11" fmla="*/ 196 h 215"/>
                  <a:gd name="T12" fmla="*/ 66 w 215"/>
                  <a:gd name="T13" fmla="*/ 206 h 215"/>
                  <a:gd name="T14" fmla="*/ 87 w 215"/>
                  <a:gd name="T15" fmla="*/ 212 h 215"/>
                  <a:gd name="T16" fmla="*/ 108 w 215"/>
                  <a:gd name="T17" fmla="*/ 215 h 215"/>
                  <a:gd name="T18" fmla="*/ 119 w 215"/>
                  <a:gd name="T19" fmla="*/ 213 h 215"/>
                  <a:gd name="T20" fmla="*/ 140 w 215"/>
                  <a:gd name="T21" fmla="*/ 209 h 215"/>
                  <a:gd name="T22" fmla="*/ 160 w 215"/>
                  <a:gd name="T23" fmla="*/ 202 h 215"/>
                  <a:gd name="T24" fmla="*/ 177 w 215"/>
                  <a:gd name="T25" fmla="*/ 190 h 215"/>
                  <a:gd name="T26" fmla="*/ 191 w 215"/>
                  <a:gd name="T27" fmla="*/ 175 h 215"/>
                  <a:gd name="T28" fmla="*/ 203 w 215"/>
                  <a:gd name="T29" fmla="*/ 158 h 215"/>
                  <a:gd name="T30" fmla="*/ 211 w 215"/>
                  <a:gd name="T31" fmla="*/ 139 h 215"/>
                  <a:gd name="T32" fmla="*/ 215 w 215"/>
                  <a:gd name="T33" fmla="*/ 118 h 215"/>
                  <a:gd name="T34" fmla="*/ 215 w 215"/>
                  <a:gd name="T35" fmla="*/ 107 h 215"/>
                  <a:gd name="T36" fmla="*/ 213 w 215"/>
                  <a:gd name="T37" fmla="*/ 85 h 215"/>
                  <a:gd name="T38" fmla="*/ 207 w 215"/>
                  <a:gd name="T39" fmla="*/ 65 h 215"/>
                  <a:gd name="T40" fmla="*/ 197 w 215"/>
                  <a:gd name="T41" fmla="*/ 47 h 215"/>
                  <a:gd name="T42" fmla="*/ 184 w 215"/>
                  <a:gd name="T43" fmla="*/ 31 h 215"/>
                  <a:gd name="T44" fmla="*/ 168 w 215"/>
                  <a:gd name="T45" fmla="*/ 18 h 215"/>
                  <a:gd name="T46" fmla="*/ 150 w 215"/>
                  <a:gd name="T47" fmla="*/ 8 h 215"/>
                  <a:gd name="T48" fmla="*/ 130 w 215"/>
                  <a:gd name="T49" fmla="*/ 2 h 215"/>
                  <a:gd name="T50" fmla="*/ 108 w 215"/>
                  <a:gd name="T51" fmla="*/ 0 h 215"/>
                  <a:gd name="T52" fmla="*/ 96 w 215"/>
                  <a:gd name="T53" fmla="*/ 0 h 215"/>
                  <a:gd name="T54" fmla="*/ 76 w 215"/>
                  <a:gd name="T55" fmla="*/ 4 h 215"/>
                  <a:gd name="T56" fmla="*/ 57 w 215"/>
                  <a:gd name="T57" fmla="*/ 13 h 215"/>
                  <a:gd name="T58" fmla="*/ 40 w 215"/>
                  <a:gd name="T59" fmla="*/ 24 h 215"/>
                  <a:gd name="T60" fmla="*/ 25 w 215"/>
                  <a:gd name="T61" fmla="*/ 39 h 215"/>
                  <a:gd name="T62" fmla="*/ 13 w 215"/>
                  <a:gd name="T63" fmla="*/ 56 h 215"/>
                  <a:gd name="T64" fmla="*/ 5 w 215"/>
                  <a:gd name="T65" fmla="*/ 76 h 215"/>
                  <a:gd name="T66" fmla="*/ 1 w 215"/>
                  <a:gd name="T67" fmla="*/ 96 h 215"/>
                  <a:gd name="T68" fmla="*/ 0 w 215"/>
                  <a:gd name="T69" fmla="*/ 107 h 215"/>
                  <a:gd name="T70" fmla="*/ 146 w 215"/>
                  <a:gd name="T71" fmla="*/ 107 h 215"/>
                  <a:gd name="T72" fmla="*/ 142 w 215"/>
                  <a:gd name="T73" fmla="*/ 122 h 215"/>
                  <a:gd name="T74" fmla="*/ 134 w 215"/>
                  <a:gd name="T75" fmla="*/ 133 h 215"/>
                  <a:gd name="T76" fmla="*/ 122 w 215"/>
                  <a:gd name="T77" fmla="*/ 141 h 215"/>
                  <a:gd name="T78" fmla="*/ 108 w 215"/>
                  <a:gd name="T79" fmla="*/ 144 h 215"/>
                  <a:gd name="T80" fmla="*/ 101 w 215"/>
                  <a:gd name="T81" fmla="*/ 144 h 215"/>
                  <a:gd name="T82" fmla="*/ 87 w 215"/>
                  <a:gd name="T83" fmla="*/ 138 h 215"/>
                  <a:gd name="T84" fmla="*/ 77 w 215"/>
                  <a:gd name="T85" fmla="*/ 128 h 215"/>
                  <a:gd name="T86" fmla="*/ 72 w 215"/>
                  <a:gd name="T87" fmla="*/ 114 h 215"/>
                  <a:gd name="T88" fmla="*/ 71 w 215"/>
                  <a:gd name="T89" fmla="*/ 107 h 215"/>
                  <a:gd name="T90" fmla="*/ 74 w 215"/>
                  <a:gd name="T91" fmla="*/ 93 h 215"/>
                  <a:gd name="T92" fmla="*/ 81 w 215"/>
                  <a:gd name="T93" fmla="*/ 81 h 215"/>
                  <a:gd name="T94" fmla="*/ 93 w 215"/>
                  <a:gd name="T95" fmla="*/ 72 h 215"/>
                  <a:gd name="T96" fmla="*/ 108 w 215"/>
                  <a:gd name="T97" fmla="*/ 69 h 215"/>
                  <a:gd name="T98" fmla="*/ 116 w 215"/>
                  <a:gd name="T99" fmla="*/ 70 h 215"/>
                  <a:gd name="T100" fmla="*/ 129 w 215"/>
                  <a:gd name="T101" fmla="*/ 76 h 215"/>
                  <a:gd name="T102" fmla="*/ 139 w 215"/>
                  <a:gd name="T103" fmla="*/ 86 h 215"/>
                  <a:gd name="T104" fmla="*/ 145 w 215"/>
                  <a:gd name="T105" fmla="*/ 99 h 215"/>
                  <a:gd name="T106" fmla="*/ 146 w 215"/>
                  <a:gd name="T107" fmla="*/ 107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5" h="215">
                    <a:moveTo>
                      <a:pt x="0" y="107"/>
                    </a:moveTo>
                    <a:lnTo>
                      <a:pt x="0" y="107"/>
                    </a:lnTo>
                    <a:lnTo>
                      <a:pt x="1" y="118"/>
                    </a:lnTo>
                    <a:lnTo>
                      <a:pt x="2" y="129"/>
                    </a:lnTo>
                    <a:lnTo>
                      <a:pt x="5" y="139"/>
                    </a:lnTo>
                    <a:lnTo>
                      <a:pt x="8" y="148"/>
                    </a:lnTo>
                    <a:lnTo>
                      <a:pt x="13" y="158"/>
                    </a:lnTo>
                    <a:lnTo>
                      <a:pt x="19" y="166"/>
                    </a:lnTo>
                    <a:lnTo>
                      <a:pt x="25" y="175"/>
                    </a:lnTo>
                    <a:lnTo>
                      <a:pt x="32" y="182"/>
                    </a:lnTo>
                    <a:lnTo>
                      <a:pt x="40" y="190"/>
                    </a:lnTo>
                    <a:lnTo>
                      <a:pt x="48" y="196"/>
                    </a:lnTo>
                    <a:lnTo>
                      <a:pt x="57" y="202"/>
                    </a:lnTo>
                    <a:lnTo>
                      <a:pt x="66" y="206"/>
                    </a:lnTo>
                    <a:lnTo>
                      <a:pt x="76" y="209"/>
                    </a:lnTo>
                    <a:lnTo>
                      <a:pt x="87" y="212"/>
                    </a:lnTo>
                    <a:lnTo>
                      <a:pt x="96" y="213"/>
                    </a:lnTo>
                    <a:lnTo>
                      <a:pt x="108" y="215"/>
                    </a:lnTo>
                    <a:lnTo>
                      <a:pt x="108" y="215"/>
                    </a:lnTo>
                    <a:lnTo>
                      <a:pt x="119" y="213"/>
                    </a:lnTo>
                    <a:lnTo>
                      <a:pt x="130" y="212"/>
                    </a:lnTo>
                    <a:lnTo>
                      <a:pt x="140" y="209"/>
                    </a:lnTo>
                    <a:lnTo>
                      <a:pt x="150" y="206"/>
                    </a:lnTo>
                    <a:lnTo>
                      <a:pt x="160" y="202"/>
                    </a:lnTo>
                    <a:lnTo>
                      <a:pt x="168" y="196"/>
                    </a:lnTo>
                    <a:lnTo>
                      <a:pt x="177" y="190"/>
                    </a:lnTo>
                    <a:lnTo>
                      <a:pt x="184" y="182"/>
                    </a:lnTo>
                    <a:lnTo>
                      <a:pt x="191" y="175"/>
                    </a:lnTo>
                    <a:lnTo>
                      <a:pt x="197" y="166"/>
                    </a:lnTo>
                    <a:lnTo>
                      <a:pt x="203" y="158"/>
                    </a:lnTo>
                    <a:lnTo>
                      <a:pt x="207" y="148"/>
                    </a:lnTo>
                    <a:lnTo>
                      <a:pt x="211" y="139"/>
                    </a:lnTo>
                    <a:lnTo>
                      <a:pt x="213" y="129"/>
                    </a:lnTo>
                    <a:lnTo>
                      <a:pt x="215" y="118"/>
                    </a:lnTo>
                    <a:lnTo>
                      <a:pt x="215" y="107"/>
                    </a:lnTo>
                    <a:lnTo>
                      <a:pt x="215" y="107"/>
                    </a:lnTo>
                    <a:lnTo>
                      <a:pt x="215" y="96"/>
                    </a:lnTo>
                    <a:lnTo>
                      <a:pt x="213" y="85"/>
                    </a:lnTo>
                    <a:lnTo>
                      <a:pt x="211" y="76"/>
                    </a:lnTo>
                    <a:lnTo>
                      <a:pt x="207" y="65"/>
                    </a:lnTo>
                    <a:lnTo>
                      <a:pt x="203" y="56"/>
                    </a:lnTo>
                    <a:lnTo>
                      <a:pt x="197" y="47"/>
                    </a:lnTo>
                    <a:lnTo>
                      <a:pt x="191" y="39"/>
                    </a:lnTo>
                    <a:lnTo>
                      <a:pt x="184" y="31"/>
                    </a:lnTo>
                    <a:lnTo>
                      <a:pt x="177" y="24"/>
                    </a:lnTo>
                    <a:lnTo>
                      <a:pt x="168" y="18"/>
                    </a:lnTo>
                    <a:lnTo>
                      <a:pt x="160" y="13"/>
                    </a:lnTo>
                    <a:lnTo>
                      <a:pt x="150" y="8"/>
                    </a:lnTo>
                    <a:lnTo>
                      <a:pt x="140" y="4"/>
                    </a:lnTo>
                    <a:lnTo>
                      <a:pt x="130" y="2"/>
                    </a:lnTo>
                    <a:lnTo>
                      <a:pt x="119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96" y="0"/>
                    </a:lnTo>
                    <a:lnTo>
                      <a:pt x="87" y="2"/>
                    </a:lnTo>
                    <a:lnTo>
                      <a:pt x="76" y="4"/>
                    </a:lnTo>
                    <a:lnTo>
                      <a:pt x="66" y="8"/>
                    </a:lnTo>
                    <a:lnTo>
                      <a:pt x="57" y="13"/>
                    </a:lnTo>
                    <a:lnTo>
                      <a:pt x="48" y="18"/>
                    </a:lnTo>
                    <a:lnTo>
                      <a:pt x="40" y="24"/>
                    </a:lnTo>
                    <a:lnTo>
                      <a:pt x="32" y="31"/>
                    </a:lnTo>
                    <a:lnTo>
                      <a:pt x="25" y="39"/>
                    </a:lnTo>
                    <a:lnTo>
                      <a:pt x="19" y="47"/>
                    </a:lnTo>
                    <a:lnTo>
                      <a:pt x="13" y="56"/>
                    </a:lnTo>
                    <a:lnTo>
                      <a:pt x="8" y="65"/>
                    </a:lnTo>
                    <a:lnTo>
                      <a:pt x="5" y="76"/>
                    </a:lnTo>
                    <a:lnTo>
                      <a:pt x="2" y="85"/>
                    </a:lnTo>
                    <a:lnTo>
                      <a:pt x="1" y="96"/>
                    </a:lnTo>
                    <a:lnTo>
                      <a:pt x="0" y="107"/>
                    </a:lnTo>
                    <a:lnTo>
                      <a:pt x="0" y="107"/>
                    </a:lnTo>
                    <a:close/>
                    <a:moveTo>
                      <a:pt x="146" y="107"/>
                    </a:moveTo>
                    <a:lnTo>
                      <a:pt x="146" y="107"/>
                    </a:lnTo>
                    <a:lnTo>
                      <a:pt x="145" y="114"/>
                    </a:lnTo>
                    <a:lnTo>
                      <a:pt x="142" y="122"/>
                    </a:lnTo>
                    <a:lnTo>
                      <a:pt x="139" y="128"/>
                    </a:lnTo>
                    <a:lnTo>
                      <a:pt x="134" y="133"/>
                    </a:lnTo>
                    <a:lnTo>
                      <a:pt x="129" y="138"/>
                    </a:lnTo>
                    <a:lnTo>
                      <a:pt x="122" y="141"/>
                    </a:lnTo>
                    <a:lnTo>
                      <a:pt x="116" y="144"/>
                    </a:lnTo>
                    <a:lnTo>
                      <a:pt x="108" y="144"/>
                    </a:lnTo>
                    <a:lnTo>
                      <a:pt x="108" y="144"/>
                    </a:lnTo>
                    <a:lnTo>
                      <a:pt x="101" y="144"/>
                    </a:lnTo>
                    <a:lnTo>
                      <a:pt x="93" y="141"/>
                    </a:lnTo>
                    <a:lnTo>
                      <a:pt x="87" y="138"/>
                    </a:lnTo>
                    <a:lnTo>
                      <a:pt x="81" y="133"/>
                    </a:lnTo>
                    <a:lnTo>
                      <a:pt x="77" y="128"/>
                    </a:lnTo>
                    <a:lnTo>
                      <a:pt x="74" y="122"/>
                    </a:lnTo>
                    <a:lnTo>
                      <a:pt x="72" y="114"/>
                    </a:lnTo>
                    <a:lnTo>
                      <a:pt x="71" y="107"/>
                    </a:lnTo>
                    <a:lnTo>
                      <a:pt x="71" y="107"/>
                    </a:lnTo>
                    <a:lnTo>
                      <a:pt x="72" y="99"/>
                    </a:lnTo>
                    <a:lnTo>
                      <a:pt x="74" y="93"/>
                    </a:lnTo>
                    <a:lnTo>
                      <a:pt x="77" y="86"/>
                    </a:lnTo>
                    <a:lnTo>
                      <a:pt x="81" y="81"/>
                    </a:lnTo>
                    <a:lnTo>
                      <a:pt x="87" y="76"/>
                    </a:lnTo>
                    <a:lnTo>
                      <a:pt x="93" y="72"/>
                    </a:lnTo>
                    <a:lnTo>
                      <a:pt x="101" y="70"/>
                    </a:lnTo>
                    <a:lnTo>
                      <a:pt x="108" y="69"/>
                    </a:lnTo>
                    <a:lnTo>
                      <a:pt x="108" y="69"/>
                    </a:lnTo>
                    <a:lnTo>
                      <a:pt x="116" y="70"/>
                    </a:lnTo>
                    <a:lnTo>
                      <a:pt x="122" y="72"/>
                    </a:lnTo>
                    <a:lnTo>
                      <a:pt x="129" y="76"/>
                    </a:lnTo>
                    <a:lnTo>
                      <a:pt x="134" y="81"/>
                    </a:lnTo>
                    <a:lnTo>
                      <a:pt x="139" y="86"/>
                    </a:lnTo>
                    <a:lnTo>
                      <a:pt x="142" y="93"/>
                    </a:lnTo>
                    <a:lnTo>
                      <a:pt x="145" y="99"/>
                    </a:lnTo>
                    <a:lnTo>
                      <a:pt x="146" y="107"/>
                    </a:lnTo>
                    <a:lnTo>
                      <a:pt x="146" y="107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65" name="Freeform 59"/>
              <p:cNvSpPr>
                <a:spLocks/>
              </p:cNvSpPr>
              <p:nvPr/>
            </p:nvSpPr>
            <p:spPr bwMode="auto">
              <a:xfrm>
                <a:off x="7931151" y="2749550"/>
                <a:ext cx="430213" cy="144463"/>
              </a:xfrm>
              <a:custGeom>
                <a:avLst/>
                <a:gdLst>
                  <a:gd name="T0" fmla="*/ 1349 w 1623"/>
                  <a:gd name="T1" fmla="*/ 69 h 546"/>
                  <a:gd name="T2" fmla="*/ 1410 w 1623"/>
                  <a:gd name="T3" fmla="*/ 79 h 546"/>
                  <a:gd name="T4" fmla="*/ 1463 w 1623"/>
                  <a:gd name="T5" fmla="*/ 105 h 546"/>
                  <a:gd name="T6" fmla="*/ 1506 w 1623"/>
                  <a:gd name="T7" fmla="*/ 143 h 546"/>
                  <a:gd name="T8" fmla="*/ 1537 w 1623"/>
                  <a:gd name="T9" fmla="*/ 193 h 546"/>
                  <a:gd name="T10" fmla="*/ 1552 w 1623"/>
                  <a:gd name="T11" fmla="*/ 252 h 546"/>
                  <a:gd name="T12" fmla="*/ 1552 w 1623"/>
                  <a:gd name="T13" fmla="*/ 294 h 546"/>
                  <a:gd name="T14" fmla="*/ 1537 w 1623"/>
                  <a:gd name="T15" fmla="*/ 352 h 546"/>
                  <a:gd name="T16" fmla="*/ 1506 w 1623"/>
                  <a:gd name="T17" fmla="*/ 402 h 546"/>
                  <a:gd name="T18" fmla="*/ 1463 w 1623"/>
                  <a:gd name="T19" fmla="*/ 441 h 546"/>
                  <a:gd name="T20" fmla="*/ 1410 w 1623"/>
                  <a:gd name="T21" fmla="*/ 467 h 546"/>
                  <a:gd name="T22" fmla="*/ 1349 w 1623"/>
                  <a:gd name="T23" fmla="*/ 476 h 546"/>
                  <a:gd name="T24" fmla="*/ 1125 w 1623"/>
                  <a:gd name="T25" fmla="*/ 477 h 546"/>
                  <a:gd name="T26" fmla="*/ 1107 w 1623"/>
                  <a:gd name="T27" fmla="*/ 486 h 546"/>
                  <a:gd name="T28" fmla="*/ 1099 w 1623"/>
                  <a:gd name="T29" fmla="*/ 505 h 546"/>
                  <a:gd name="T30" fmla="*/ 1099 w 1623"/>
                  <a:gd name="T31" fmla="*/ 518 h 546"/>
                  <a:gd name="T32" fmla="*/ 1107 w 1623"/>
                  <a:gd name="T33" fmla="*/ 536 h 546"/>
                  <a:gd name="T34" fmla="*/ 1125 w 1623"/>
                  <a:gd name="T35" fmla="*/ 545 h 546"/>
                  <a:gd name="T36" fmla="*/ 1349 w 1623"/>
                  <a:gd name="T37" fmla="*/ 546 h 546"/>
                  <a:gd name="T38" fmla="*/ 1390 w 1623"/>
                  <a:gd name="T39" fmla="*/ 543 h 546"/>
                  <a:gd name="T40" fmla="*/ 1430 w 1623"/>
                  <a:gd name="T41" fmla="*/ 533 h 546"/>
                  <a:gd name="T42" fmla="*/ 1468 w 1623"/>
                  <a:gd name="T43" fmla="*/ 520 h 546"/>
                  <a:gd name="T44" fmla="*/ 1523 w 1623"/>
                  <a:gd name="T45" fmla="*/ 483 h 546"/>
                  <a:gd name="T46" fmla="*/ 1576 w 1623"/>
                  <a:gd name="T47" fmla="*/ 425 h 546"/>
                  <a:gd name="T48" fmla="*/ 1602 w 1623"/>
                  <a:gd name="T49" fmla="*/ 379 h 546"/>
                  <a:gd name="T50" fmla="*/ 1614 w 1623"/>
                  <a:gd name="T51" fmla="*/ 341 h 546"/>
                  <a:gd name="T52" fmla="*/ 1622 w 1623"/>
                  <a:gd name="T53" fmla="*/ 300 h 546"/>
                  <a:gd name="T54" fmla="*/ 1623 w 1623"/>
                  <a:gd name="T55" fmla="*/ 273 h 546"/>
                  <a:gd name="T56" fmla="*/ 1620 w 1623"/>
                  <a:gd name="T57" fmla="*/ 231 h 546"/>
                  <a:gd name="T58" fmla="*/ 1610 w 1623"/>
                  <a:gd name="T59" fmla="*/ 191 h 546"/>
                  <a:gd name="T60" fmla="*/ 1596 w 1623"/>
                  <a:gd name="T61" fmla="*/ 155 h 546"/>
                  <a:gd name="T62" fmla="*/ 1561 w 1623"/>
                  <a:gd name="T63" fmla="*/ 99 h 546"/>
                  <a:gd name="T64" fmla="*/ 1502 w 1623"/>
                  <a:gd name="T65" fmla="*/ 46 h 546"/>
                  <a:gd name="T66" fmla="*/ 1456 w 1623"/>
                  <a:gd name="T67" fmla="*/ 21 h 546"/>
                  <a:gd name="T68" fmla="*/ 1417 w 1623"/>
                  <a:gd name="T69" fmla="*/ 9 h 546"/>
                  <a:gd name="T70" fmla="*/ 1377 w 1623"/>
                  <a:gd name="T71" fmla="*/ 1 h 546"/>
                  <a:gd name="T72" fmla="*/ 35 w 1623"/>
                  <a:gd name="T73" fmla="*/ 0 h 546"/>
                  <a:gd name="T74" fmla="*/ 21 w 1623"/>
                  <a:gd name="T75" fmla="*/ 2 h 546"/>
                  <a:gd name="T76" fmla="*/ 6 w 1623"/>
                  <a:gd name="T77" fmla="*/ 15 h 546"/>
                  <a:gd name="T78" fmla="*/ 0 w 1623"/>
                  <a:gd name="T79" fmla="*/ 34 h 546"/>
                  <a:gd name="T80" fmla="*/ 3 w 1623"/>
                  <a:gd name="T81" fmla="*/ 48 h 546"/>
                  <a:gd name="T82" fmla="*/ 16 w 1623"/>
                  <a:gd name="T83" fmla="*/ 64 h 546"/>
                  <a:gd name="T84" fmla="*/ 35 w 1623"/>
                  <a:gd name="T85" fmla="*/ 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23" h="546">
                    <a:moveTo>
                      <a:pt x="35" y="69"/>
                    </a:moveTo>
                    <a:lnTo>
                      <a:pt x="1349" y="69"/>
                    </a:lnTo>
                    <a:lnTo>
                      <a:pt x="1349" y="69"/>
                    </a:lnTo>
                    <a:lnTo>
                      <a:pt x="1370" y="71"/>
                    </a:lnTo>
                    <a:lnTo>
                      <a:pt x="1390" y="74"/>
                    </a:lnTo>
                    <a:lnTo>
                      <a:pt x="1410" y="79"/>
                    </a:lnTo>
                    <a:lnTo>
                      <a:pt x="1428" y="86"/>
                    </a:lnTo>
                    <a:lnTo>
                      <a:pt x="1446" y="94"/>
                    </a:lnTo>
                    <a:lnTo>
                      <a:pt x="1463" y="105"/>
                    </a:lnTo>
                    <a:lnTo>
                      <a:pt x="1478" y="117"/>
                    </a:lnTo>
                    <a:lnTo>
                      <a:pt x="1493" y="129"/>
                    </a:lnTo>
                    <a:lnTo>
                      <a:pt x="1506" y="143"/>
                    </a:lnTo>
                    <a:lnTo>
                      <a:pt x="1518" y="159"/>
                    </a:lnTo>
                    <a:lnTo>
                      <a:pt x="1529" y="176"/>
                    </a:lnTo>
                    <a:lnTo>
                      <a:pt x="1537" y="193"/>
                    </a:lnTo>
                    <a:lnTo>
                      <a:pt x="1544" y="213"/>
                    </a:lnTo>
                    <a:lnTo>
                      <a:pt x="1549" y="232"/>
                    </a:lnTo>
                    <a:lnTo>
                      <a:pt x="1552" y="252"/>
                    </a:lnTo>
                    <a:lnTo>
                      <a:pt x="1553" y="273"/>
                    </a:lnTo>
                    <a:lnTo>
                      <a:pt x="1553" y="273"/>
                    </a:lnTo>
                    <a:lnTo>
                      <a:pt x="1552" y="294"/>
                    </a:lnTo>
                    <a:lnTo>
                      <a:pt x="1549" y="314"/>
                    </a:lnTo>
                    <a:lnTo>
                      <a:pt x="1544" y="334"/>
                    </a:lnTo>
                    <a:lnTo>
                      <a:pt x="1537" y="352"/>
                    </a:lnTo>
                    <a:lnTo>
                      <a:pt x="1529" y="370"/>
                    </a:lnTo>
                    <a:lnTo>
                      <a:pt x="1518" y="387"/>
                    </a:lnTo>
                    <a:lnTo>
                      <a:pt x="1506" y="402"/>
                    </a:lnTo>
                    <a:lnTo>
                      <a:pt x="1493" y="417"/>
                    </a:lnTo>
                    <a:lnTo>
                      <a:pt x="1478" y="430"/>
                    </a:lnTo>
                    <a:lnTo>
                      <a:pt x="1463" y="441"/>
                    </a:lnTo>
                    <a:lnTo>
                      <a:pt x="1446" y="451"/>
                    </a:lnTo>
                    <a:lnTo>
                      <a:pt x="1428" y="460"/>
                    </a:lnTo>
                    <a:lnTo>
                      <a:pt x="1410" y="467"/>
                    </a:lnTo>
                    <a:lnTo>
                      <a:pt x="1390" y="472"/>
                    </a:lnTo>
                    <a:lnTo>
                      <a:pt x="1370" y="475"/>
                    </a:lnTo>
                    <a:lnTo>
                      <a:pt x="1349" y="476"/>
                    </a:lnTo>
                    <a:lnTo>
                      <a:pt x="1133" y="476"/>
                    </a:lnTo>
                    <a:lnTo>
                      <a:pt x="1133" y="476"/>
                    </a:lnTo>
                    <a:lnTo>
                      <a:pt x="1125" y="477"/>
                    </a:lnTo>
                    <a:lnTo>
                      <a:pt x="1119" y="479"/>
                    </a:lnTo>
                    <a:lnTo>
                      <a:pt x="1113" y="482"/>
                    </a:lnTo>
                    <a:lnTo>
                      <a:pt x="1107" y="486"/>
                    </a:lnTo>
                    <a:lnTo>
                      <a:pt x="1104" y="492"/>
                    </a:lnTo>
                    <a:lnTo>
                      <a:pt x="1100" y="497"/>
                    </a:lnTo>
                    <a:lnTo>
                      <a:pt x="1099" y="505"/>
                    </a:lnTo>
                    <a:lnTo>
                      <a:pt x="1098" y="511"/>
                    </a:lnTo>
                    <a:lnTo>
                      <a:pt x="1098" y="511"/>
                    </a:lnTo>
                    <a:lnTo>
                      <a:pt x="1099" y="518"/>
                    </a:lnTo>
                    <a:lnTo>
                      <a:pt x="1100" y="525"/>
                    </a:lnTo>
                    <a:lnTo>
                      <a:pt x="1104" y="530"/>
                    </a:lnTo>
                    <a:lnTo>
                      <a:pt x="1107" y="536"/>
                    </a:lnTo>
                    <a:lnTo>
                      <a:pt x="1113" y="540"/>
                    </a:lnTo>
                    <a:lnTo>
                      <a:pt x="1119" y="543"/>
                    </a:lnTo>
                    <a:lnTo>
                      <a:pt x="1125" y="545"/>
                    </a:lnTo>
                    <a:lnTo>
                      <a:pt x="1133" y="546"/>
                    </a:lnTo>
                    <a:lnTo>
                      <a:pt x="1349" y="546"/>
                    </a:lnTo>
                    <a:lnTo>
                      <a:pt x="1349" y="546"/>
                    </a:lnTo>
                    <a:lnTo>
                      <a:pt x="1364" y="546"/>
                    </a:lnTo>
                    <a:lnTo>
                      <a:pt x="1377" y="545"/>
                    </a:lnTo>
                    <a:lnTo>
                      <a:pt x="1390" y="543"/>
                    </a:lnTo>
                    <a:lnTo>
                      <a:pt x="1404" y="541"/>
                    </a:lnTo>
                    <a:lnTo>
                      <a:pt x="1417" y="538"/>
                    </a:lnTo>
                    <a:lnTo>
                      <a:pt x="1430" y="533"/>
                    </a:lnTo>
                    <a:lnTo>
                      <a:pt x="1443" y="529"/>
                    </a:lnTo>
                    <a:lnTo>
                      <a:pt x="1456" y="525"/>
                    </a:lnTo>
                    <a:lnTo>
                      <a:pt x="1468" y="520"/>
                    </a:lnTo>
                    <a:lnTo>
                      <a:pt x="1479" y="513"/>
                    </a:lnTo>
                    <a:lnTo>
                      <a:pt x="1502" y="499"/>
                    </a:lnTo>
                    <a:lnTo>
                      <a:pt x="1523" y="483"/>
                    </a:lnTo>
                    <a:lnTo>
                      <a:pt x="1543" y="466"/>
                    </a:lnTo>
                    <a:lnTo>
                      <a:pt x="1561" y="447"/>
                    </a:lnTo>
                    <a:lnTo>
                      <a:pt x="1576" y="425"/>
                    </a:lnTo>
                    <a:lnTo>
                      <a:pt x="1590" y="403"/>
                    </a:lnTo>
                    <a:lnTo>
                      <a:pt x="1596" y="391"/>
                    </a:lnTo>
                    <a:lnTo>
                      <a:pt x="1602" y="379"/>
                    </a:lnTo>
                    <a:lnTo>
                      <a:pt x="1606" y="367"/>
                    </a:lnTo>
                    <a:lnTo>
                      <a:pt x="1610" y="354"/>
                    </a:lnTo>
                    <a:lnTo>
                      <a:pt x="1614" y="341"/>
                    </a:lnTo>
                    <a:lnTo>
                      <a:pt x="1618" y="328"/>
                    </a:lnTo>
                    <a:lnTo>
                      <a:pt x="1620" y="314"/>
                    </a:lnTo>
                    <a:lnTo>
                      <a:pt x="1622" y="300"/>
                    </a:lnTo>
                    <a:lnTo>
                      <a:pt x="1623" y="286"/>
                    </a:lnTo>
                    <a:lnTo>
                      <a:pt x="1623" y="273"/>
                    </a:lnTo>
                    <a:lnTo>
                      <a:pt x="1623" y="273"/>
                    </a:lnTo>
                    <a:lnTo>
                      <a:pt x="1623" y="259"/>
                    </a:lnTo>
                    <a:lnTo>
                      <a:pt x="1622" y="245"/>
                    </a:lnTo>
                    <a:lnTo>
                      <a:pt x="1620" y="231"/>
                    </a:lnTo>
                    <a:lnTo>
                      <a:pt x="1618" y="218"/>
                    </a:lnTo>
                    <a:lnTo>
                      <a:pt x="1614" y="205"/>
                    </a:lnTo>
                    <a:lnTo>
                      <a:pt x="1610" y="191"/>
                    </a:lnTo>
                    <a:lnTo>
                      <a:pt x="1606" y="180"/>
                    </a:lnTo>
                    <a:lnTo>
                      <a:pt x="1602" y="167"/>
                    </a:lnTo>
                    <a:lnTo>
                      <a:pt x="1596" y="155"/>
                    </a:lnTo>
                    <a:lnTo>
                      <a:pt x="1590" y="143"/>
                    </a:lnTo>
                    <a:lnTo>
                      <a:pt x="1576" y="121"/>
                    </a:lnTo>
                    <a:lnTo>
                      <a:pt x="1561" y="99"/>
                    </a:lnTo>
                    <a:lnTo>
                      <a:pt x="1543" y="80"/>
                    </a:lnTo>
                    <a:lnTo>
                      <a:pt x="1523" y="62"/>
                    </a:lnTo>
                    <a:lnTo>
                      <a:pt x="1502" y="46"/>
                    </a:lnTo>
                    <a:lnTo>
                      <a:pt x="1479" y="33"/>
                    </a:lnTo>
                    <a:lnTo>
                      <a:pt x="1468" y="27"/>
                    </a:lnTo>
                    <a:lnTo>
                      <a:pt x="1456" y="21"/>
                    </a:lnTo>
                    <a:lnTo>
                      <a:pt x="1443" y="16"/>
                    </a:lnTo>
                    <a:lnTo>
                      <a:pt x="1430" y="12"/>
                    </a:lnTo>
                    <a:lnTo>
                      <a:pt x="1417" y="9"/>
                    </a:lnTo>
                    <a:lnTo>
                      <a:pt x="1404" y="5"/>
                    </a:lnTo>
                    <a:lnTo>
                      <a:pt x="1390" y="3"/>
                    </a:lnTo>
                    <a:lnTo>
                      <a:pt x="1377" y="1"/>
                    </a:lnTo>
                    <a:lnTo>
                      <a:pt x="1364" y="0"/>
                    </a:lnTo>
                    <a:lnTo>
                      <a:pt x="1349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6" y="5"/>
                    </a:lnTo>
                    <a:lnTo>
                      <a:pt x="10" y="10"/>
                    </a:lnTo>
                    <a:lnTo>
                      <a:pt x="6" y="15"/>
                    </a:lnTo>
                    <a:lnTo>
                      <a:pt x="3" y="21"/>
                    </a:lnTo>
                    <a:lnTo>
                      <a:pt x="1" y="2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" y="42"/>
                    </a:lnTo>
                    <a:lnTo>
                      <a:pt x="3" y="48"/>
                    </a:lnTo>
                    <a:lnTo>
                      <a:pt x="6" y="55"/>
                    </a:lnTo>
                    <a:lnTo>
                      <a:pt x="10" y="60"/>
                    </a:lnTo>
                    <a:lnTo>
                      <a:pt x="16" y="64"/>
                    </a:lnTo>
                    <a:lnTo>
                      <a:pt x="21" y="67"/>
                    </a:lnTo>
                    <a:lnTo>
                      <a:pt x="27" y="69"/>
                    </a:lnTo>
                    <a:lnTo>
                      <a:pt x="35" y="69"/>
                    </a:lnTo>
                    <a:lnTo>
                      <a:pt x="35" y="69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66" name="Freeform 60"/>
              <p:cNvSpPr>
                <a:spLocks noEditPoints="1"/>
              </p:cNvSpPr>
              <p:nvPr/>
            </p:nvSpPr>
            <p:spPr bwMode="auto">
              <a:xfrm>
                <a:off x="7780338" y="2749550"/>
                <a:ext cx="423863" cy="246063"/>
              </a:xfrm>
              <a:custGeom>
                <a:avLst/>
                <a:gdLst>
                  <a:gd name="T0" fmla="*/ 930 w 1600"/>
                  <a:gd name="T1" fmla="*/ 680 h 930"/>
                  <a:gd name="T2" fmla="*/ 805 w 1600"/>
                  <a:gd name="T3" fmla="*/ 725 h 930"/>
                  <a:gd name="T4" fmla="*/ 718 w 1600"/>
                  <a:gd name="T5" fmla="*/ 788 h 930"/>
                  <a:gd name="T6" fmla="*/ 673 w 1600"/>
                  <a:gd name="T7" fmla="*/ 850 h 930"/>
                  <a:gd name="T8" fmla="*/ 664 w 1600"/>
                  <a:gd name="T9" fmla="*/ 896 h 930"/>
                  <a:gd name="T10" fmla="*/ 674 w 1600"/>
                  <a:gd name="T11" fmla="*/ 920 h 930"/>
                  <a:gd name="T12" fmla="*/ 1497 w 1600"/>
                  <a:gd name="T13" fmla="*/ 930 h 930"/>
                  <a:gd name="T14" fmla="*/ 1522 w 1600"/>
                  <a:gd name="T15" fmla="*/ 920 h 930"/>
                  <a:gd name="T16" fmla="*/ 1532 w 1600"/>
                  <a:gd name="T17" fmla="*/ 896 h 930"/>
                  <a:gd name="T18" fmla="*/ 1511 w 1600"/>
                  <a:gd name="T19" fmla="*/ 828 h 930"/>
                  <a:gd name="T20" fmla="*/ 1450 w 1600"/>
                  <a:gd name="T21" fmla="*/ 763 h 930"/>
                  <a:gd name="T22" fmla="*/ 1418 w 1600"/>
                  <a:gd name="T23" fmla="*/ 758 h 930"/>
                  <a:gd name="T24" fmla="*/ 1396 w 1600"/>
                  <a:gd name="T25" fmla="*/ 776 h 930"/>
                  <a:gd name="T26" fmla="*/ 1397 w 1600"/>
                  <a:gd name="T27" fmla="*/ 808 h 930"/>
                  <a:gd name="T28" fmla="*/ 1431 w 1600"/>
                  <a:gd name="T29" fmla="*/ 840 h 930"/>
                  <a:gd name="T30" fmla="*/ 757 w 1600"/>
                  <a:gd name="T31" fmla="*/ 848 h 930"/>
                  <a:gd name="T32" fmla="*/ 822 w 1600"/>
                  <a:gd name="T33" fmla="*/ 796 h 930"/>
                  <a:gd name="T34" fmla="*/ 943 w 1600"/>
                  <a:gd name="T35" fmla="*/ 749 h 930"/>
                  <a:gd name="T36" fmla="*/ 994 w 1600"/>
                  <a:gd name="T37" fmla="*/ 741 h 930"/>
                  <a:gd name="T38" fmla="*/ 1184 w 1600"/>
                  <a:gd name="T39" fmla="*/ 740 h 930"/>
                  <a:gd name="T40" fmla="*/ 1223 w 1600"/>
                  <a:gd name="T41" fmla="*/ 744 h 930"/>
                  <a:gd name="T42" fmla="*/ 1295 w 1600"/>
                  <a:gd name="T43" fmla="*/ 759 h 930"/>
                  <a:gd name="T44" fmla="*/ 1325 w 1600"/>
                  <a:gd name="T45" fmla="*/ 747 h 930"/>
                  <a:gd name="T46" fmla="*/ 1333 w 1600"/>
                  <a:gd name="T47" fmla="*/ 722 h 930"/>
                  <a:gd name="T48" fmla="*/ 1316 w 1600"/>
                  <a:gd name="T49" fmla="*/ 694 h 930"/>
                  <a:gd name="T50" fmla="*/ 1257 w 1600"/>
                  <a:gd name="T51" fmla="*/ 678 h 930"/>
                  <a:gd name="T52" fmla="*/ 1572 w 1600"/>
                  <a:gd name="T53" fmla="*/ 545 h 930"/>
                  <a:gd name="T54" fmla="*/ 1598 w 1600"/>
                  <a:gd name="T55" fmla="*/ 525 h 930"/>
                  <a:gd name="T56" fmla="*/ 1598 w 1600"/>
                  <a:gd name="T57" fmla="*/ 497 h 930"/>
                  <a:gd name="T58" fmla="*/ 1572 w 1600"/>
                  <a:gd name="T59" fmla="*/ 477 h 930"/>
                  <a:gd name="T60" fmla="*/ 275 w 1600"/>
                  <a:gd name="T61" fmla="*/ 476 h 930"/>
                  <a:gd name="T62" fmla="*/ 177 w 1600"/>
                  <a:gd name="T63" fmla="*/ 451 h 930"/>
                  <a:gd name="T64" fmla="*/ 105 w 1600"/>
                  <a:gd name="T65" fmla="*/ 387 h 930"/>
                  <a:gd name="T66" fmla="*/ 71 w 1600"/>
                  <a:gd name="T67" fmla="*/ 294 h 930"/>
                  <a:gd name="T68" fmla="*/ 79 w 1600"/>
                  <a:gd name="T69" fmla="*/ 213 h 930"/>
                  <a:gd name="T70" fmla="*/ 130 w 1600"/>
                  <a:gd name="T71" fmla="*/ 129 h 930"/>
                  <a:gd name="T72" fmla="*/ 213 w 1600"/>
                  <a:gd name="T73" fmla="*/ 79 h 930"/>
                  <a:gd name="T74" fmla="*/ 468 w 1600"/>
                  <a:gd name="T75" fmla="*/ 69 h 930"/>
                  <a:gd name="T76" fmla="*/ 496 w 1600"/>
                  <a:gd name="T77" fmla="*/ 55 h 930"/>
                  <a:gd name="T78" fmla="*/ 502 w 1600"/>
                  <a:gd name="T79" fmla="*/ 28 h 930"/>
                  <a:gd name="T80" fmla="*/ 481 w 1600"/>
                  <a:gd name="T81" fmla="*/ 2 h 930"/>
                  <a:gd name="T82" fmla="*/ 259 w 1600"/>
                  <a:gd name="T83" fmla="*/ 0 h 930"/>
                  <a:gd name="T84" fmla="*/ 193 w 1600"/>
                  <a:gd name="T85" fmla="*/ 12 h 930"/>
                  <a:gd name="T86" fmla="*/ 121 w 1600"/>
                  <a:gd name="T87" fmla="*/ 46 h 930"/>
                  <a:gd name="T88" fmla="*/ 33 w 1600"/>
                  <a:gd name="T89" fmla="*/ 143 h 930"/>
                  <a:gd name="T90" fmla="*/ 9 w 1600"/>
                  <a:gd name="T91" fmla="*/ 205 h 930"/>
                  <a:gd name="T92" fmla="*/ 0 w 1600"/>
                  <a:gd name="T93" fmla="*/ 273 h 930"/>
                  <a:gd name="T94" fmla="*/ 5 w 1600"/>
                  <a:gd name="T95" fmla="*/ 328 h 930"/>
                  <a:gd name="T96" fmla="*/ 27 w 1600"/>
                  <a:gd name="T97" fmla="*/ 391 h 930"/>
                  <a:gd name="T98" fmla="*/ 100 w 1600"/>
                  <a:gd name="T99" fmla="*/ 483 h 930"/>
                  <a:gd name="T100" fmla="*/ 180 w 1600"/>
                  <a:gd name="T101" fmla="*/ 529 h 930"/>
                  <a:gd name="T102" fmla="*/ 246 w 1600"/>
                  <a:gd name="T103" fmla="*/ 545 h 930"/>
                  <a:gd name="T104" fmla="*/ 1170 w 1600"/>
                  <a:gd name="T105" fmla="*/ 546 h 930"/>
                  <a:gd name="T106" fmla="*/ 1029 w 1600"/>
                  <a:gd name="T107" fmla="*/ 669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00" h="930">
                    <a:moveTo>
                      <a:pt x="275" y="546"/>
                    </a:moveTo>
                    <a:lnTo>
                      <a:pt x="956" y="546"/>
                    </a:lnTo>
                    <a:lnTo>
                      <a:pt x="956" y="675"/>
                    </a:lnTo>
                    <a:lnTo>
                      <a:pt x="956" y="675"/>
                    </a:lnTo>
                    <a:lnTo>
                      <a:pt x="930" y="680"/>
                    </a:lnTo>
                    <a:lnTo>
                      <a:pt x="904" y="686"/>
                    </a:lnTo>
                    <a:lnTo>
                      <a:pt x="878" y="694"/>
                    </a:lnTo>
                    <a:lnTo>
                      <a:pt x="854" y="702"/>
                    </a:lnTo>
                    <a:lnTo>
                      <a:pt x="829" y="713"/>
                    </a:lnTo>
                    <a:lnTo>
                      <a:pt x="805" y="725"/>
                    </a:lnTo>
                    <a:lnTo>
                      <a:pt x="783" y="739"/>
                    </a:lnTo>
                    <a:lnTo>
                      <a:pt x="760" y="754"/>
                    </a:lnTo>
                    <a:lnTo>
                      <a:pt x="760" y="754"/>
                    </a:lnTo>
                    <a:lnTo>
                      <a:pt x="738" y="771"/>
                    </a:lnTo>
                    <a:lnTo>
                      <a:pt x="718" y="788"/>
                    </a:lnTo>
                    <a:lnTo>
                      <a:pt x="702" y="805"/>
                    </a:lnTo>
                    <a:lnTo>
                      <a:pt x="688" y="823"/>
                    </a:lnTo>
                    <a:lnTo>
                      <a:pt x="683" y="832"/>
                    </a:lnTo>
                    <a:lnTo>
                      <a:pt x="678" y="840"/>
                    </a:lnTo>
                    <a:lnTo>
                      <a:pt x="673" y="850"/>
                    </a:lnTo>
                    <a:lnTo>
                      <a:pt x="670" y="858"/>
                    </a:lnTo>
                    <a:lnTo>
                      <a:pt x="668" y="868"/>
                    </a:lnTo>
                    <a:lnTo>
                      <a:pt x="666" y="877"/>
                    </a:lnTo>
                    <a:lnTo>
                      <a:pt x="665" y="886"/>
                    </a:lnTo>
                    <a:lnTo>
                      <a:pt x="664" y="896"/>
                    </a:lnTo>
                    <a:lnTo>
                      <a:pt x="664" y="896"/>
                    </a:lnTo>
                    <a:lnTo>
                      <a:pt x="665" y="902"/>
                    </a:lnTo>
                    <a:lnTo>
                      <a:pt x="667" y="909"/>
                    </a:lnTo>
                    <a:lnTo>
                      <a:pt x="670" y="915"/>
                    </a:lnTo>
                    <a:lnTo>
                      <a:pt x="674" y="920"/>
                    </a:lnTo>
                    <a:lnTo>
                      <a:pt x="680" y="925"/>
                    </a:lnTo>
                    <a:lnTo>
                      <a:pt x="685" y="928"/>
                    </a:lnTo>
                    <a:lnTo>
                      <a:pt x="693" y="930"/>
                    </a:lnTo>
                    <a:lnTo>
                      <a:pt x="699" y="930"/>
                    </a:lnTo>
                    <a:lnTo>
                      <a:pt x="1497" y="930"/>
                    </a:lnTo>
                    <a:lnTo>
                      <a:pt x="1497" y="930"/>
                    </a:lnTo>
                    <a:lnTo>
                      <a:pt x="1503" y="930"/>
                    </a:lnTo>
                    <a:lnTo>
                      <a:pt x="1511" y="928"/>
                    </a:lnTo>
                    <a:lnTo>
                      <a:pt x="1516" y="925"/>
                    </a:lnTo>
                    <a:lnTo>
                      <a:pt x="1522" y="920"/>
                    </a:lnTo>
                    <a:lnTo>
                      <a:pt x="1526" y="915"/>
                    </a:lnTo>
                    <a:lnTo>
                      <a:pt x="1529" y="909"/>
                    </a:lnTo>
                    <a:lnTo>
                      <a:pt x="1531" y="902"/>
                    </a:lnTo>
                    <a:lnTo>
                      <a:pt x="1532" y="896"/>
                    </a:lnTo>
                    <a:lnTo>
                      <a:pt x="1532" y="896"/>
                    </a:lnTo>
                    <a:lnTo>
                      <a:pt x="1531" y="887"/>
                    </a:lnTo>
                    <a:lnTo>
                      <a:pt x="1530" y="879"/>
                    </a:lnTo>
                    <a:lnTo>
                      <a:pt x="1527" y="862"/>
                    </a:lnTo>
                    <a:lnTo>
                      <a:pt x="1520" y="844"/>
                    </a:lnTo>
                    <a:lnTo>
                      <a:pt x="1511" y="828"/>
                    </a:lnTo>
                    <a:lnTo>
                      <a:pt x="1500" y="812"/>
                    </a:lnTo>
                    <a:lnTo>
                      <a:pt x="1485" y="795"/>
                    </a:lnTo>
                    <a:lnTo>
                      <a:pt x="1469" y="779"/>
                    </a:lnTo>
                    <a:lnTo>
                      <a:pt x="1450" y="763"/>
                    </a:lnTo>
                    <a:lnTo>
                      <a:pt x="1450" y="763"/>
                    </a:lnTo>
                    <a:lnTo>
                      <a:pt x="1443" y="760"/>
                    </a:lnTo>
                    <a:lnTo>
                      <a:pt x="1437" y="758"/>
                    </a:lnTo>
                    <a:lnTo>
                      <a:pt x="1430" y="757"/>
                    </a:lnTo>
                    <a:lnTo>
                      <a:pt x="1424" y="757"/>
                    </a:lnTo>
                    <a:lnTo>
                      <a:pt x="1418" y="758"/>
                    </a:lnTo>
                    <a:lnTo>
                      <a:pt x="1411" y="761"/>
                    </a:lnTo>
                    <a:lnTo>
                      <a:pt x="1406" y="765"/>
                    </a:lnTo>
                    <a:lnTo>
                      <a:pt x="1400" y="770"/>
                    </a:lnTo>
                    <a:lnTo>
                      <a:pt x="1400" y="770"/>
                    </a:lnTo>
                    <a:lnTo>
                      <a:pt x="1396" y="776"/>
                    </a:lnTo>
                    <a:lnTo>
                      <a:pt x="1394" y="782"/>
                    </a:lnTo>
                    <a:lnTo>
                      <a:pt x="1393" y="789"/>
                    </a:lnTo>
                    <a:lnTo>
                      <a:pt x="1393" y="796"/>
                    </a:lnTo>
                    <a:lnTo>
                      <a:pt x="1395" y="803"/>
                    </a:lnTo>
                    <a:lnTo>
                      <a:pt x="1397" y="808"/>
                    </a:lnTo>
                    <a:lnTo>
                      <a:pt x="1401" y="815"/>
                    </a:lnTo>
                    <a:lnTo>
                      <a:pt x="1407" y="819"/>
                    </a:lnTo>
                    <a:lnTo>
                      <a:pt x="1407" y="819"/>
                    </a:lnTo>
                    <a:lnTo>
                      <a:pt x="1420" y="830"/>
                    </a:lnTo>
                    <a:lnTo>
                      <a:pt x="1431" y="840"/>
                    </a:lnTo>
                    <a:lnTo>
                      <a:pt x="1440" y="850"/>
                    </a:lnTo>
                    <a:lnTo>
                      <a:pt x="1449" y="861"/>
                    </a:lnTo>
                    <a:lnTo>
                      <a:pt x="747" y="861"/>
                    </a:lnTo>
                    <a:lnTo>
                      <a:pt x="747" y="861"/>
                    </a:lnTo>
                    <a:lnTo>
                      <a:pt x="757" y="848"/>
                    </a:lnTo>
                    <a:lnTo>
                      <a:pt x="770" y="836"/>
                    </a:lnTo>
                    <a:lnTo>
                      <a:pt x="784" y="823"/>
                    </a:lnTo>
                    <a:lnTo>
                      <a:pt x="801" y="810"/>
                    </a:lnTo>
                    <a:lnTo>
                      <a:pt x="801" y="810"/>
                    </a:lnTo>
                    <a:lnTo>
                      <a:pt x="822" y="796"/>
                    </a:lnTo>
                    <a:lnTo>
                      <a:pt x="845" y="784"/>
                    </a:lnTo>
                    <a:lnTo>
                      <a:pt x="869" y="773"/>
                    </a:lnTo>
                    <a:lnTo>
                      <a:pt x="892" y="763"/>
                    </a:lnTo>
                    <a:lnTo>
                      <a:pt x="917" y="755"/>
                    </a:lnTo>
                    <a:lnTo>
                      <a:pt x="943" y="749"/>
                    </a:lnTo>
                    <a:lnTo>
                      <a:pt x="967" y="744"/>
                    </a:lnTo>
                    <a:lnTo>
                      <a:pt x="994" y="741"/>
                    </a:lnTo>
                    <a:lnTo>
                      <a:pt x="994" y="741"/>
                    </a:lnTo>
                    <a:lnTo>
                      <a:pt x="994" y="741"/>
                    </a:lnTo>
                    <a:lnTo>
                      <a:pt x="994" y="741"/>
                    </a:lnTo>
                    <a:lnTo>
                      <a:pt x="1012" y="740"/>
                    </a:lnTo>
                    <a:lnTo>
                      <a:pt x="1029" y="740"/>
                    </a:lnTo>
                    <a:lnTo>
                      <a:pt x="1167" y="740"/>
                    </a:lnTo>
                    <a:lnTo>
                      <a:pt x="1167" y="740"/>
                    </a:lnTo>
                    <a:lnTo>
                      <a:pt x="1184" y="740"/>
                    </a:lnTo>
                    <a:lnTo>
                      <a:pt x="1202" y="741"/>
                    </a:lnTo>
                    <a:lnTo>
                      <a:pt x="1202" y="741"/>
                    </a:lnTo>
                    <a:lnTo>
                      <a:pt x="1202" y="741"/>
                    </a:lnTo>
                    <a:lnTo>
                      <a:pt x="1202" y="741"/>
                    </a:lnTo>
                    <a:lnTo>
                      <a:pt x="1223" y="744"/>
                    </a:lnTo>
                    <a:lnTo>
                      <a:pt x="1245" y="747"/>
                    </a:lnTo>
                    <a:lnTo>
                      <a:pt x="1266" y="751"/>
                    </a:lnTo>
                    <a:lnTo>
                      <a:pt x="1288" y="758"/>
                    </a:lnTo>
                    <a:lnTo>
                      <a:pt x="1288" y="758"/>
                    </a:lnTo>
                    <a:lnTo>
                      <a:pt x="1295" y="759"/>
                    </a:lnTo>
                    <a:lnTo>
                      <a:pt x="1302" y="759"/>
                    </a:lnTo>
                    <a:lnTo>
                      <a:pt x="1308" y="758"/>
                    </a:lnTo>
                    <a:lnTo>
                      <a:pt x="1315" y="756"/>
                    </a:lnTo>
                    <a:lnTo>
                      <a:pt x="1320" y="751"/>
                    </a:lnTo>
                    <a:lnTo>
                      <a:pt x="1325" y="747"/>
                    </a:lnTo>
                    <a:lnTo>
                      <a:pt x="1330" y="742"/>
                    </a:lnTo>
                    <a:lnTo>
                      <a:pt x="1332" y="735"/>
                    </a:lnTo>
                    <a:lnTo>
                      <a:pt x="1332" y="735"/>
                    </a:lnTo>
                    <a:lnTo>
                      <a:pt x="1333" y="728"/>
                    </a:lnTo>
                    <a:lnTo>
                      <a:pt x="1333" y="722"/>
                    </a:lnTo>
                    <a:lnTo>
                      <a:pt x="1332" y="714"/>
                    </a:lnTo>
                    <a:lnTo>
                      <a:pt x="1330" y="709"/>
                    </a:lnTo>
                    <a:lnTo>
                      <a:pt x="1325" y="702"/>
                    </a:lnTo>
                    <a:lnTo>
                      <a:pt x="1321" y="698"/>
                    </a:lnTo>
                    <a:lnTo>
                      <a:pt x="1316" y="694"/>
                    </a:lnTo>
                    <a:lnTo>
                      <a:pt x="1309" y="692"/>
                    </a:lnTo>
                    <a:lnTo>
                      <a:pt x="1309" y="692"/>
                    </a:lnTo>
                    <a:lnTo>
                      <a:pt x="1292" y="686"/>
                    </a:lnTo>
                    <a:lnTo>
                      <a:pt x="1275" y="682"/>
                    </a:lnTo>
                    <a:lnTo>
                      <a:pt x="1257" y="678"/>
                    </a:lnTo>
                    <a:lnTo>
                      <a:pt x="1240" y="676"/>
                    </a:lnTo>
                    <a:lnTo>
                      <a:pt x="1240" y="546"/>
                    </a:lnTo>
                    <a:lnTo>
                      <a:pt x="1566" y="546"/>
                    </a:lnTo>
                    <a:lnTo>
                      <a:pt x="1566" y="546"/>
                    </a:lnTo>
                    <a:lnTo>
                      <a:pt x="1572" y="545"/>
                    </a:lnTo>
                    <a:lnTo>
                      <a:pt x="1578" y="543"/>
                    </a:lnTo>
                    <a:lnTo>
                      <a:pt x="1585" y="540"/>
                    </a:lnTo>
                    <a:lnTo>
                      <a:pt x="1590" y="536"/>
                    </a:lnTo>
                    <a:lnTo>
                      <a:pt x="1594" y="530"/>
                    </a:lnTo>
                    <a:lnTo>
                      <a:pt x="1598" y="525"/>
                    </a:lnTo>
                    <a:lnTo>
                      <a:pt x="1600" y="518"/>
                    </a:lnTo>
                    <a:lnTo>
                      <a:pt x="1600" y="511"/>
                    </a:lnTo>
                    <a:lnTo>
                      <a:pt x="1600" y="511"/>
                    </a:lnTo>
                    <a:lnTo>
                      <a:pt x="1600" y="505"/>
                    </a:lnTo>
                    <a:lnTo>
                      <a:pt x="1598" y="497"/>
                    </a:lnTo>
                    <a:lnTo>
                      <a:pt x="1594" y="492"/>
                    </a:lnTo>
                    <a:lnTo>
                      <a:pt x="1590" y="486"/>
                    </a:lnTo>
                    <a:lnTo>
                      <a:pt x="1585" y="482"/>
                    </a:lnTo>
                    <a:lnTo>
                      <a:pt x="1578" y="479"/>
                    </a:lnTo>
                    <a:lnTo>
                      <a:pt x="1572" y="477"/>
                    </a:lnTo>
                    <a:lnTo>
                      <a:pt x="1566" y="476"/>
                    </a:lnTo>
                    <a:lnTo>
                      <a:pt x="1204" y="476"/>
                    </a:lnTo>
                    <a:lnTo>
                      <a:pt x="992" y="476"/>
                    </a:lnTo>
                    <a:lnTo>
                      <a:pt x="275" y="476"/>
                    </a:lnTo>
                    <a:lnTo>
                      <a:pt x="275" y="476"/>
                    </a:lnTo>
                    <a:lnTo>
                      <a:pt x="253" y="475"/>
                    </a:lnTo>
                    <a:lnTo>
                      <a:pt x="233" y="472"/>
                    </a:lnTo>
                    <a:lnTo>
                      <a:pt x="213" y="467"/>
                    </a:lnTo>
                    <a:lnTo>
                      <a:pt x="195" y="460"/>
                    </a:lnTo>
                    <a:lnTo>
                      <a:pt x="177" y="451"/>
                    </a:lnTo>
                    <a:lnTo>
                      <a:pt x="160" y="441"/>
                    </a:lnTo>
                    <a:lnTo>
                      <a:pt x="145" y="430"/>
                    </a:lnTo>
                    <a:lnTo>
                      <a:pt x="130" y="417"/>
                    </a:lnTo>
                    <a:lnTo>
                      <a:pt x="117" y="402"/>
                    </a:lnTo>
                    <a:lnTo>
                      <a:pt x="105" y="387"/>
                    </a:lnTo>
                    <a:lnTo>
                      <a:pt x="94" y="370"/>
                    </a:lnTo>
                    <a:lnTo>
                      <a:pt x="86" y="352"/>
                    </a:lnTo>
                    <a:lnTo>
                      <a:pt x="79" y="334"/>
                    </a:lnTo>
                    <a:lnTo>
                      <a:pt x="74" y="314"/>
                    </a:lnTo>
                    <a:lnTo>
                      <a:pt x="71" y="294"/>
                    </a:lnTo>
                    <a:lnTo>
                      <a:pt x="70" y="273"/>
                    </a:lnTo>
                    <a:lnTo>
                      <a:pt x="70" y="273"/>
                    </a:lnTo>
                    <a:lnTo>
                      <a:pt x="71" y="252"/>
                    </a:lnTo>
                    <a:lnTo>
                      <a:pt x="74" y="232"/>
                    </a:lnTo>
                    <a:lnTo>
                      <a:pt x="79" y="213"/>
                    </a:lnTo>
                    <a:lnTo>
                      <a:pt x="86" y="193"/>
                    </a:lnTo>
                    <a:lnTo>
                      <a:pt x="94" y="176"/>
                    </a:lnTo>
                    <a:lnTo>
                      <a:pt x="105" y="159"/>
                    </a:lnTo>
                    <a:lnTo>
                      <a:pt x="117" y="143"/>
                    </a:lnTo>
                    <a:lnTo>
                      <a:pt x="130" y="129"/>
                    </a:lnTo>
                    <a:lnTo>
                      <a:pt x="145" y="117"/>
                    </a:lnTo>
                    <a:lnTo>
                      <a:pt x="160" y="105"/>
                    </a:lnTo>
                    <a:lnTo>
                      <a:pt x="177" y="94"/>
                    </a:lnTo>
                    <a:lnTo>
                      <a:pt x="195" y="86"/>
                    </a:lnTo>
                    <a:lnTo>
                      <a:pt x="213" y="79"/>
                    </a:lnTo>
                    <a:lnTo>
                      <a:pt x="233" y="74"/>
                    </a:lnTo>
                    <a:lnTo>
                      <a:pt x="253" y="71"/>
                    </a:lnTo>
                    <a:lnTo>
                      <a:pt x="275" y="69"/>
                    </a:lnTo>
                    <a:lnTo>
                      <a:pt x="468" y="69"/>
                    </a:lnTo>
                    <a:lnTo>
                      <a:pt x="468" y="69"/>
                    </a:lnTo>
                    <a:lnTo>
                      <a:pt x="475" y="69"/>
                    </a:lnTo>
                    <a:lnTo>
                      <a:pt x="481" y="67"/>
                    </a:lnTo>
                    <a:lnTo>
                      <a:pt x="487" y="64"/>
                    </a:lnTo>
                    <a:lnTo>
                      <a:pt x="492" y="60"/>
                    </a:lnTo>
                    <a:lnTo>
                      <a:pt x="496" y="55"/>
                    </a:lnTo>
                    <a:lnTo>
                      <a:pt x="500" y="48"/>
                    </a:lnTo>
                    <a:lnTo>
                      <a:pt x="502" y="42"/>
                    </a:lnTo>
                    <a:lnTo>
                      <a:pt x="503" y="34"/>
                    </a:lnTo>
                    <a:lnTo>
                      <a:pt x="503" y="34"/>
                    </a:lnTo>
                    <a:lnTo>
                      <a:pt x="502" y="28"/>
                    </a:lnTo>
                    <a:lnTo>
                      <a:pt x="500" y="21"/>
                    </a:lnTo>
                    <a:lnTo>
                      <a:pt x="496" y="15"/>
                    </a:lnTo>
                    <a:lnTo>
                      <a:pt x="492" y="10"/>
                    </a:lnTo>
                    <a:lnTo>
                      <a:pt x="487" y="5"/>
                    </a:lnTo>
                    <a:lnTo>
                      <a:pt x="481" y="2"/>
                    </a:lnTo>
                    <a:lnTo>
                      <a:pt x="475" y="0"/>
                    </a:lnTo>
                    <a:lnTo>
                      <a:pt x="468" y="0"/>
                    </a:lnTo>
                    <a:lnTo>
                      <a:pt x="275" y="0"/>
                    </a:lnTo>
                    <a:lnTo>
                      <a:pt x="275" y="0"/>
                    </a:lnTo>
                    <a:lnTo>
                      <a:pt x="259" y="0"/>
                    </a:lnTo>
                    <a:lnTo>
                      <a:pt x="246" y="1"/>
                    </a:lnTo>
                    <a:lnTo>
                      <a:pt x="233" y="3"/>
                    </a:lnTo>
                    <a:lnTo>
                      <a:pt x="219" y="5"/>
                    </a:lnTo>
                    <a:lnTo>
                      <a:pt x="206" y="9"/>
                    </a:lnTo>
                    <a:lnTo>
                      <a:pt x="193" y="12"/>
                    </a:lnTo>
                    <a:lnTo>
                      <a:pt x="180" y="16"/>
                    </a:lnTo>
                    <a:lnTo>
                      <a:pt x="167" y="21"/>
                    </a:lnTo>
                    <a:lnTo>
                      <a:pt x="155" y="27"/>
                    </a:lnTo>
                    <a:lnTo>
                      <a:pt x="144" y="33"/>
                    </a:lnTo>
                    <a:lnTo>
                      <a:pt x="121" y="46"/>
                    </a:lnTo>
                    <a:lnTo>
                      <a:pt x="100" y="62"/>
                    </a:lnTo>
                    <a:lnTo>
                      <a:pt x="80" y="80"/>
                    </a:lnTo>
                    <a:lnTo>
                      <a:pt x="62" y="99"/>
                    </a:lnTo>
                    <a:lnTo>
                      <a:pt x="47" y="121"/>
                    </a:lnTo>
                    <a:lnTo>
                      <a:pt x="33" y="143"/>
                    </a:lnTo>
                    <a:lnTo>
                      <a:pt x="27" y="155"/>
                    </a:lnTo>
                    <a:lnTo>
                      <a:pt x="21" y="167"/>
                    </a:lnTo>
                    <a:lnTo>
                      <a:pt x="17" y="180"/>
                    </a:lnTo>
                    <a:lnTo>
                      <a:pt x="13" y="191"/>
                    </a:lnTo>
                    <a:lnTo>
                      <a:pt x="9" y="205"/>
                    </a:lnTo>
                    <a:lnTo>
                      <a:pt x="5" y="218"/>
                    </a:lnTo>
                    <a:lnTo>
                      <a:pt x="3" y="231"/>
                    </a:lnTo>
                    <a:lnTo>
                      <a:pt x="1" y="245"/>
                    </a:lnTo>
                    <a:lnTo>
                      <a:pt x="0" y="259"/>
                    </a:lnTo>
                    <a:lnTo>
                      <a:pt x="0" y="273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1" y="300"/>
                    </a:lnTo>
                    <a:lnTo>
                      <a:pt x="3" y="314"/>
                    </a:lnTo>
                    <a:lnTo>
                      <a:pt x="5" y="328"/>
                    </a:lnTo>
                    <a:lnTo>
                      <a:pt x="9" y="341"/>
                    </a:lnTo>
                    <a:lnTo>
                      <a:pt x="13" y="354"/>
                    </a:lnTo>
                    <a:lnTo>
                      <a:pt x="17" y="367"/>
                    </a:lnTo>
                    <a:lnTo>
                      <a:pt x="21" y="379"/>
                    </a:lnTo>
                    <a:lnTo>
                      <a:pt x="27" y="391"/>
                    </a:lnTo>
                    <a:lnTo>
                      <a:pt x="33" y="403"/>
                    </a:lnTo>
                    <a:lnTo>
                      <a:pt x="47" y="425"/>
                    </a:lnTo>
                    <a:lnTo>
                      <a:pt x="62" y="447"/>
                    </a:lnTo>
                    <a:lnTo>
                      <a:pt x="80" y="466"/>
                    </a:lnTo>
                    <a:lnTo>
                      <a:pt x="100" y="483"/>
                    </a:lnTo>
                    <a:lnTo>
                      <a:pt x="121" y="499"/>
                    </a:lnTo>
                    <a:lnTo>
                      <a:pt x="144" y="513"/>
                    </a:lnTo>
                    <a:lnTo>
                      <a:pt x="155" y="520"/>
                    </a:lnTo>
                    <a:lnTo>
                      <a:pt x="167" y="525"/>
                    </a:lnTo>
                    <a:lnTo>
                      <a:pt x="180" y="529"/>
                    </a:lnTo>
                    <a:lnTo>
                      <a:pt x="193" y="533"/>
                    </a:lnTo>
                    <a:lnTo>
                      <a:pt x="206" y="538"/>
                    </a:lnTo>
                    <a:lnTo>
                      <a:pt x="219" y="541"/>
                    </a:lnTo>
                    <a:lnTo>
                      <a:pt x="233" y="543"/>
                    </a:lnTo>
                    <a:lnTo>
                      <a:pt x="246" y="545"/>
                    </a:lnTo>
                    <a:lnTo>
                      <a:pt x="259" y="546"/>
                    </a:lnTo>
                    <a:lnTo>
                      <a:pt x="275" y="546"/>
                    </a:lnTo>
                    <a:lnTo>
                      <a:pt x="275" y="546"/>
                    </a:lnTo>
                    <a:close/>
                    <a:moveTo>
                      <a:pt x="1026" y="546"/>
                    </a:moveTo>
                    <a:lnTo>
                      <a:pt x="1170" y="546"/>
                    </a:lnTo>
                    <a:lnTo>
                      <a:pt x="1170" y="669"/>
                    </a:lnTo>
                    <a:lnTo>
                      <a:pt x="1170" y="669"/>
                    </a:lnTo>
                    <a:lnTo>
                      <a:pt x="1167" y="669"/>
                    </a:lnTo>
                    <a:lnTo>
                      <a:pt x="1029" y="669"/>
                    </a:lnTo>
                    <a:lnTo>
                      <a:pt x="1029" y="669"/>
                    </a:lnTo>
                    <a:lnTo>
                      <a:pt x="1026" y="669"/>
                    </a:lnTo>
                    <a:lnTo>
                      <a:pt x="1026" y="546"/>
                    </a:lnTo>
                    <a:lnTo>
                      <a:pt x="1026" y="546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sp>
        <p:nvSpPr>
          <p:cNvPr id="1034" name="Line 69"/>
          <p:cNvSpPr>
            <a:spLocks noChangeShapeType="1"/>
          </p:cNvSpPr>
          <p:nvPr/>
        </p:nvSpPr>
        <p:spPr bwMode="auto">
          <a:xfrm>
            <a:off x="3189288" y="214788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219" name="Group 218"/>
          <p:cNvGrpSpPr/>
          <p:nvPr/>
        </p:nvGrpSpPr>
        <p:grpSpPr>
          <a:xfrm>
            <a:off x="2590212" y="4886614"/>
            <a:ext cx="1245775" cy="776270"/>
            <a:chOff x="2407036" y="4895851"/>
            <a:chExt cx="1245775" cy="776270"/>
          </a:xfrm>
        </p:grpSpPr>
        <p:sp>
          <p:nvSpPr>
            <p:cNvPr id="58" name="TextBox 57"/>
            <p:cNvSpPr txBox="1"/>
            <p:nvPr/>
          </p:nvSpPr>
          <p:spPr>
            <a:xfrm>
              <a:off x="2407036" y="5414358"/>
              <a:ext cx="1245775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>
                  <a:solidFill>
                    <a:srgbClr val="646464"/>
                  </a:solidFill>
                </a:rPr>
                <a:t>Energy</a:t>
              </a:r>
              <a:r>
                <a:rPr lang="fr-FR" dirty="0" smtClean="0">
                  <a:solidFill>
                    <a:srgbClr val="646464"/>
                  </a:solidFill>
                </a:rPr>
                <a:t> </a:t>
              </a:r>
              <a:r>
                <a:rPr lang="fr-FR" dirty="0" err="1" smtClean="0">
                  <a:solidFill>
                    <a:srgbClr val="646464"/>
                  </a:solidFill>
                </a:rPr>
                <a:t>storage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037" name="Group 1036"/>
            <p:cNvGrpSpPr/>
            <p:nvPr/>
          </p:nvGrpSpPr>
          <p:grpSpPr>
            <a:xfrm>
              <a:off x="2908805" y="4895851"/>
              <a:ext cx="304295" cy="493746"/>
              <a:chOff x="2846555" y="4807234"/>
              <a:chExt cx="366736" cy="595062"/>
            </a:xfrm>
          </p:grpSpPr>
          <p:sp>
            <p:nvSpPr>
              <p:cNvPr id="1134" name="Freeform 119"/>
              <p:cNvSpPr>
                <a:spLocks/>
              </p:cNvSpPr>
              <p:nvPr/>
            </p:nvSpPr>
            <p:spPr bwMode="auto">
              <a:xfrm>
                <a:off x="2967310" y="4807234"/>
                <a:ext cx="131190" cy="87956"/>
              </a:xfrm>
              <a:custGeom>
                <a:avLst/>
                <a:gdLst>
                  <a:gd name="T0" fmla="*/ 81 w 88"/>
                  <a:gd name="T1" fmla="*/ 59 h 59"/>
                  <a:gd name="T2" fmla="*/ 3 w 88"/>
                  <a:gd name="T3" fmla="*/ 59 h 59"/>
                  <a:gd name="T4" fmla="*/ 3 w 88"/>
                  <a:gd name="T5" fmla="*/ 59 h 59"/>
                  <a:gd name="T6" fmla="*/ 0 w 88"/>
                  <a:gd name="T7" fmla="*/ 55 h 59"/>
                  <a:gd name="T8" fmla="*/ 0 w 88"/>
                  <a:gd name="T9" fmla="*/ 52 h 59"/>
                  <a:gd name="T10" fmla="*/ 0 w 88"/>
                  <a:gd name="T11" fmla="*/ 8 h 59"/>
                  <a:gd name="T12" fmla="*/ 0 w 88"/>
                  <a:gd name="T13" fmla="*/ 8 h 59"/>
                  <a:gd name="T14" fmla="*/ 0 w 88"/>
                  <a:gd name="T15" fmla="*/ 0 h 59"/>
                  <a:gd name="T16" fmla="*/ 3 w 88"/>
                  <a:gd name="T17" fmla="*/ 0 h 59"/>
                  <a:gd name="T18" fmla="*/ 81 w 88"/>
                  <a:gd name="T19" fmla="*/ 0 h 59"/>
                  <a:gd name="T20" fmla="*/ 81 w 88"/>
                  <a:gd name="T21" fmla="*/ 0 h 59"/>
                  <a:gd name="T22" fmla="*/ 84 w 88"/>
                  <a:gd name="T23" fmla="*/ 0 h 59"/>
                  <a:gd name="T24" fmla="*/ 88 w 88"/>
                  <a:gd name="T25" fmla="*/ 8 h 59"/>
                  <a:gd name="T26" fmla="*/ 88 w 88"/>
                  <a:gd name="T27" fmla="*/ 52 h 59"/>
                  <a:gd name="T28" fmla="*/ 88 w 88"/>
                  <a:gd name="T29" fmla="*/ 52 h 59"/>
                  <a:gd name="T30" fmla="*/ 84 w 88"/>
                  <a:gd name="T31" fmla="*/ 55 h 59"/>
                  <a:gd name="T32" fmla="*/ 81 w 88"/>
                  <a:gd name="T33" fmla="*/ 59 h 59"/>
                  <a:gd name="T34" fmla="*/ 81 w 88"/>
                  <a:gd name="T3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" h="59">
                    <a:moveTo>
                      <a:pt x="81" y="59"/>
                    </a:moveTo>
                    <a:lnTo>
                      <a:pt x="3" y="59"/>
                    </a:lnTo>
                    <a:lnTo>
                      <a:pt x="3" y="59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84" y="0"/>
                    </a:lnTo>
                    <a:lnTo>
                      <a:pt x="88" y="8"/>
                    </a:lnTo>
                    <a:lnTo>
                      <a:pt x="88" y="52"/>
                    </a:lnTo>
                    <a:lnTo>
                      <a:pt x="88" y="52"/>
                    </a:lnTo>
                    <a:lnTo>
                      <a:pt x="84" y="55"/>
                    </a:lnTo>
                    <a:lnTo>
                      <a:pt x="81" y="59"/>
                    </a:lnTo>
                    <a:lnTo>
                      <a:pt x="81" y="5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35" name="Rectangle 120"/>
              <p:cNvSpPr>
                <a:spLocks noChangeArrowheads="1"/>
              </p:cNvSpPr>
              <p:nvPr/>
            </p:nvSpPr>
            <p:spPr bwMode="auto">
              <a:xfrm>
                <a:off x="2983708" y="4823632"/>
                <a:ext cx="92429" cy="55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36" name="Line 121"/>
              <p:cNvSpPr>
                <a:spLocks noChangeShapeType="1"/>
              </p:cNvSpPr>
              <p:nvPr/>
            </p:nvSpPr>
            <p:spPr bwMode="auto">
              <a:xfrm>
                <a:off x="2983708" y="4878792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37" name="Freeform 122"/>
              <p:cNvSpPr>
                <a:spLocks noEditPoints="1"/>
              </p:cNvSpPr>
              <p:nvPr/>
            </p:nvSpPr>
            <p:spPr bwMode="auto">
              <a:xfrm>
                <a:off x="2955384" y="5018445"/>
                <a:ext cx="149080" cy="284741"/>
              </a:xfrm>
              <a:custGeom>
                <a:avLst/>
                <a:gdLst>
                  <a:gd name="T0" fmla="*/ 15 w 100"/>
                  <a:gd name="T1" fmla="*/ 191 h 191"/>
                  <a:gd name="T2" fmla="*/ 15 w 100"/>
                  <a:gd name="T3" fmla="*/ 191 h 191"/>
                  <a:gd name="T4" fmla="*/ 11 w 100"/>
                  <a:gd name="T5" fmla="*/ 191 h 191"/>
                  <a:gd name="T6" fmla="*/ 11 w 100"/>
                  <a:gd name="T7" fmla="*/ 191 h 191"/>
                  <a:gd name="T8" fmla="*/ 8 w 100"/>
                  <a:gd name="T9" fmla="*/ 187 h 191"/>
                  <a:gd name="T10" fmla="*/ 8 w 100"/>
                  <a:gd name="T11" fmla="*/ 183 h 191"/>
                  <a:gd name="T12" fmla="*/ 37 w 100"/>
                  <a:gd name="T13" fmla="*/ 106 h 191"/>
                  <a:gd name="T14" fmla="*/ 4 w 100"/>
                  <a:gd name="T15" fmla="*/ 95 h 191"/>
                  <a:gd name="T16" fmla="*/ 4 w 100"/>
                  <a:gd name="T17" fmla="*/ 95 h 191"/>
                  <a:gd name="T18" fmla="*/ 0 w 100"/>
                  <a:gd name="T19" fmla="*/ 92 h 191"/>
                  <a:gd name="T20" fmla="*/ 0 w 100"/>
                  <a:gd name="T21" fmla="*/ 92 h 191"/>
                  <a:gd name="T22" fmla="*/ 0 w 100"/>
                  <a:gd name="T23" fmla="*/ 88 h 191"/>
                  <a:gd name="T24" fmla="*/ 74 w 100"/>
                  <a:gd name="T25" fmla="*/ 3 h 191"/>
                  <a:gd name="T26" fmla="*/ 74 w 100"/>
                  <a:gd name="T27" fmla="*/ 3 h 191"/>
                  <a:gd name="T28" fmla="*/ 78 w 100"/>
                  <a:gd name="T29" fmla="*/ 0 h 191"/>
                  <a:gd name="T30" fmla="*/ 81 w 100"/>
                  <a:gd name="T31" fmla="*/ 0 h 191"/>
                  <a:gd name="T32" fmla="*/ 81 w 100"/>
                  <a:gd name="T33" fmla="*/ 0 h 191"/>
                  <a:gd name="T34" fmla="*/ 81 w 100"/>
                  <a:gd name="T35" fmla="*/ 3 h 191"/>
                  <a:gd name="T36" fmla="*/ 85 w 100"/>
                  <a:gd name="T37" fmla="*/ 7 h 191"/>
                  <a:gd name="T38" fmla="*/ 63 w 100"/>
                  <a:gd name="T39" fmla="*/ 77 h 191"/>
                  <a:gd name="T40" fmla="*/ 96 w 100"/>
                  <a:gd name="T41" fmla="*/ 84 h 191"/>
                  <a:gd name="T42" fmla="*/ 96 w 100"/>
                  <a:gd name="T43" fmla="*/ 84 h 191"/>
                  <a:gd name="T44" fmla="*/ 100 w 100"/>
                  <a:gd name="T45" fmla="*/ 88 h 191"/>
                  <a:gd name="T46" fmla="*/ 100 w 100"/>
                  <a:gd name="T47" fmla="*/ 88 h 191"/>
                  <a:gd name="T48" fmla="*/ 100 w 100"/>
                  <a:gd name="T49" fmla="*/ 95 h 191"/>
                  <a:gd name="T50" fmla="*/ 19 w 100"/>
                  <a:gd name="T51" fmla="*/ 187 h 191"/>
                  <a:gd name="T52" fmla="*/ 19 w 100"/>
                  <a:gd name="T53" fmla="*/ 187 h 191"/>
                  <a:gd name="T54" fmla="*/ 15 w 100"/>
                  <a:gd name="T55" fmla="*/ 191 h 191"/>
                  <a:gd name="T56" fmla="*/ 15 w 100"/>
                  <a:gd name="T57" fmla="*/ 191 h 191"/>
                  <a:gd name="T58" fmla="*/ 15 w 100"/>
                  <a:gd name="T59" fmla="*/ 88 h 191"/>
                  <a:gd name="T60" fmla="*/ 44 w 100"/>
                  <a:gd name="T61" fmla="*/ 95 h 191"/>
                  <a:gd name="T62" fmla="*/ 44 w 100"/>
                  <a:gd name="T63" fmla="*/ 95 h 191"/>
                  <a:gd name="T64" fmla="*/ 48 w 100"/>
                  <a:gd name="T65" fmla="*/ 99 h 191"/>
                  <a:gd name="T66" fmla="*/ 48 w 100"/>
                  <a:gd name="T67" fmla="*/ 99 h 191"/>
                  <a:gd name="T68" fmla="*/ 48 w 100"/>
                  <a:gd name="T69" fmla="*/ 103 h 191"/>
                  <a:gd name="T70" fmla="*/ 30 w 100"/>
                  <a:gd name="T71" fmla="*/ 158 h 191"/>
                  <a:gd name="T72" fmla="*/ 85 w 100"/>
                  <a:gd name="T73" fmla="*/ 95 h 191"/>
                  <a:gd name="T74" fmla="*/ 56 w 100"/>
                  <a:gd name="T75" fmla="*/ 88 h 191"/>
                  <a:gd name="T76" fmla="*/ 56 w 100"/>
                  <a:gd name="T77" fmla="*/ 88 h 191"/>
                  <a:gd name="T78" fmla="*/ 52 w 100"/>
                  <a:gd name="T79" fmla="*/ 84 h 191"/>
                  <a:gd name="T80" fmla="*/ 52 w 100"/>
                  <a:gd name="T81" fmla="*/ 84 h 191"/>
                  <a:gd name="T82" fmla="*/ 52 w 100"/>
                  <a:gd name="T83" fmla="*/ 81 h 191"/>
                  <a:gd name="T84" fmla="*/ 63 w 100"/>
                  <a:gd name="T85" fmla="*/ 33 h 191"/>
                  <a:gd name="T86" fmla="*/ 15 w 100"/>
                  <a:gd name="T87" fmla="*/ 88 h 191"/>
                  <a:gd name="T88" fmla="*/ 15 w 100"/>
                  <a:gd name="T89" fmla="*/ 88 h 191"/>
                  <a:gd name="T90" fmla="*/ 15 w 100"/>
                  <a:gd name="T91" fmla="*/ 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0" h="191">
                    <a:moveTo>
                      <a:pt x="15" y="191"/>
                    </a:moveTo>
                    <a:lnTo>
                      <a:pt x="15" y="191"/>
                    </a:lnTo>
                    <a:lnTo>
                      <a:pt x="11" y="191"/>
                    </a:lnTo>
                    <a:lnTo>
                      <a:pt x="11" y="191"/>
                    </a:lnTo>
                    <a:lnTo>
                      <a:pt x="8" y="187"/>
                    </a:lnTo>
                    <a:lnTo>
                      <a:pt x="8" y="183"/>
                    </a:lnTo>
                    <a:lnTo>
                      <a:pt x="37" y="106"/>
                    </a:lnTo>
                    <a:lnTo>
                      <a:pt x="4" y="95"/>
                    </a:lnTo>
                    <a:lnTo>
                      <a:pt x="4" y="95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8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81" y="3"/>
                    </a:lnTo>
                    <a:lnTo>
                      <a:pt x="85" y="7"/>
                    </a:lnTo>
                    <a:lnTo>
                      <a:pt x="63" y="77"/>
                    </a:lnTo>
                    <a:lnTo>
                      <a:pt x="96" y="84"/>
                    </a:lnTo>
                    <a:lnTo>
                      <a:pt x="96" y="84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95"/>
                    </a:lnTo>
                    <a:lnTo>
                      <a:pt x="19" y="187"/>
                    </a:lnTo>
                    <a:lnTo>
                      <a:pt x="19" y="187"/>
                    </a:lnTo>
                    <a:lnTo>
                      <a:pt x="15" y="191"/>
                    </a:lnTo>
                    <a:lnTo>
                      <a:pt x="15" y="191"/>
                    </a:lnTo>
                    <a:close/>
                    <a:moveTo>
                      <a:pt x="15" y="88"/>
                    </a:moveTo>
                    <a:lnTo>
                      <a:pt x="44" y="95"/>
                    </a:lnTo>
                    <a:lnTo>
                      <a:pt x="44" y="95"/>
                    </a:lnTo>
                    <a:lnTo>
                      <a:pt x="48" y="99"/>
                    </a:lnTo>
                    <a:lnTo>
                      <a:pt x="48" y="99"/>
                    </a:lnTo>
                    <a:lnTo>
                      <a:pt x="48" y="103"/>
                    </a:lnTo>
                    <a:lnTo>
                      <a:pt x="30" y="158"/>
                    </a:lnTo>
                    <a:lnTo>
                      <a:pt x="85" y="95"/>
                    </a:lnTo>
                    <a:lnTo>
                      <a:pt x="56" y="88"/>
                    </a:lnTo>
                    <a:lnTo>
                      <a:pt x="56" y="88"/>
                    </a:lnTo>
                    <a:lnTo>
                      <a:pt x="52" y="84"/>
                    </a:lnTo>
                    <a:lnTo>
                      <a:pt x="52" y="84"/>
                    </a:lnTo>
                    <a:lnTo>
                      <a:pt x="52" y="81"/>
                    </a:lnTo>
                    <a:lnTo>
                      <a:pt x="63" y="33"/>
                    </a:lnTo>
                    <a:lnTo>
                      <a:pt x="15" y="88"/>
                    </a:lnTo>
                    <a:close/>
                    <a:moveTo>
                      <a:pt x="15" y="88"/>
                    </a:moveTo>
                    <a:lnTo>
                      <a:pt x="15" y="88"/>
                    </a:lnTo>
                    <a:close/>
                  </a:path>
                </a:pathLst>
              </a:custGeom>
              <a:solidFill>
                <a:srgbClr val="646464"/>
              </a:solidFill>
              <a:ln w="9525">
                <a:solidFill>
                  <a:srgbClr val="646464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38" name="Freeform 123"/>
              <p:cNvSpPr>
                <a:spLocks/>
              </p:cNvSpPr>
              <p:nvPr/>
            </p:nvSpPr>
            <p:spPr bwMode="auto">
              <a:xfrm>
                <a:off x="2955384" y="4989110"/>
                <a:ext cx="149080" cy="284741"/>
              </a:xfrm>
              <a:custGeom>
                <a:avLst/>
                <a:gdLst>
                  <a:gd name="T0" fmla="*/ 15 w 100"/>
                  <a:gd name="T1" fmla="*/ 191 h 191"/>
                  <a:gd name="T2" fmla="*/ 15 w 100"/>
                  <a:gd name="T3" fmla="*/ 191 h 191"/>
                  <a:gd name="T4" fmla="*/ 11 w 100"/>
                  <a:gd name="T5" fmla="*/ 191 h 191"/>
                  <a:gd name="T6" fmla="*/ 11 w 100"/>
                  <a:gd name="T7" fmla="*/ 191 h 191"/>
                  <a:gd name="T8" fmla="*/ 8 w 100"/>
                  <a:gd name="T9" fmla="*/ 187 h 191"/>
                  <a:gd name="T10" fmla="*/ 8 w 100"/>
                  <a:gd name="T11" fmla="*/ 183 h 191"/>
                  <a:gd name="T12" fmla="*/ 37 w 100"/>
                  <a:gd name="T13" fmla="*/ 106 h 191"/>
                  <a:gd name="T14" fmla="*/ 4 w 100"/>
                  <a:gd name="T15" fmla="*/ 95 h 191"/>
                  <a:gd name="T16" fmla="*/ 4 w 100"/>
                  <a:gd name="T17" fmla="*/ 95 h 191"/>
                  <a:gd name="T18" fmla="*/ 0 w 100"/>
                  <a:gd name="T19" fmla="*/ 92 h 191"/>
                  <a:gd name="T20" fmla="*/ 0 w 100"/>
                  <a:gd name="T21" fmla="*/ 92 h 191"/>
                  <a:gd name="T22" fmla="*/ 0 w 100"/>
                  <a:gd name="T23" fmla="*/ 88 h 191"/>
                  <a:gd name="T24" fmla="*/ 74 w 100"/>
                  <a:gd name="T25" fmla="*/ 3 h 191"/>
                  <a:gd name="T26" fmla="*/ 74 w 100"/>
                  <a:gd name="T27" fmla="*/ 3 h 191"/>
                  <a:gd name="T28" fmla="*/ 78 w 100"/>
                  <a:gd name="T29" fmla="*/ 0 h 191"/>
                  <a:gd name="T30" fmla="*/ 81 w 100"/>
                  <a:gd name="T31" fmla="*/ 0 h 191"/>
                  <a:gd name="T32" fmla="*/ 81 w 100"/>
                  <a:gd name="T33" fmla="*/ 0 h 191"/>
                  <a:gd name="T34" fmla="*/ 81 w 100"/>
                  <a:gd name="T35" fmla="*/ 3 h 191"/>
                  <a:gd name="T36" fmla="*/ 85 w 100"/>
                  <a:gd name="T37" fmla="*/ 7 h 191"/>
                  <a:gd name="T38" fmla="*/ 63 w 100"/>
                  <a:gd name="T39" fmla="*/ 77 h 191"/>
                  <a:gd name="T40" fmla="*/ 96 w 100"/>
                  <a:gd name="T41" fmla="*/ 84 h 191"/>
                  <a:gd name="T42" fmla="*/ 96 w 100"/>
                  <a:gd name="T43" fmla="*/ 84 h 191"/>
                  <a:gd name="T44" fmla="*/ 100 w 100"/>
                  <a:gd name="T45" fmla="*/ 88 h 191"/>
                  <a:gd name="T46" fmla="*/ 100 w 100"/>
                  <a:gd name="T47" fmla="*/ 88 h 191"/>
                  <a:gd name="T48" fmla="*/ 100 w 100"/>
                  <a:gd name="T49" fmla="*/ 95 h 191"/>
                  <a:gd name="T50" fmla="*/ 19 w 100"/>
                  <a:gd name="T51" fmla="*/ 187 h 191"/>
                  <a:gd name="T52" fmla="*/ 19 w 100"/>
                  <a:gd name="T53" fmla="*/ 187 h 191"/>
                  <a:gd name="T54" fmla="*/ 15 w 100"/>
                  <a:gd name="T55" fmla="*/ 191 h 191"/>
                  <a:gd name="T56" fmla="*/ 15 w 100"/>
                  <a:gd name="T57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0" h="191">
                    <a:moveTo>
                      <a:pt x="15" y="191"/>
                    </a:moveTo>
                    <a:lnTo>
                      <a:pt x="15" y="191"/>
                    </a:lnTo>
                    <a:lnTo>
                      <a:pt x="11" y="191"/>
                    </a:lnTo>
                    <a:lnTo>
                      <a:pt x="11" y="191"/>
                    </a:lnTo>
                    <a:lnTo>
                      <a:pt x="8" y="187"/>
                    </a:lnTo>
                    <a:lnTo>
                      <a:pt x="8" y="183"/>
                    </a:lnTo>
                    <a:lnTo>
                      <a:pt x="37" y="106"/>
                    </a:lnTo>
                    <a:lnTo>
                      <a:pt x="4" y="95"/>
                    </a:lnTo>
                    <a:lnTo>
                      <a:pt x="4" y="95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8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81" y="3"/>
                    </a:lnTo>
                    <a:lnTo>
                      <a:pt x="85" y="7"/>
                    </a:lnTo>
                    <a:lnTo>
                      <a:pt x="63" y="77"/>
                    </a:lnTo>
                    <a:lnTo>
                      <a:pt x="96" y="84"/>
                    </a:lnTo>
                    <a:lnTo>
                      <a:pt x="96" y="84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95"/>
                    </a:lnTo>
                    <a:lnTo>
                      <a:pt x="19" y="187"/>
                    </a:lnTo>
                    <a:lnTo>
                      <a:pt x="19" y="187"/>
                    </a:lnTo>
                    <a:lnTo>
                      <a:pt x="15" y="191"/>
                    </a:lnTo>
                    <a:lnTo>
                      <a:pt x="15" y="1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39" name="Freeform 124"/>
              <p:cNvSpPr>
                <a:spLocks/>
              </p:cNvSpPr>
              <p:nvPr/>
            </p:nvSpPr>
            <p:spPr bwMode="auto">
              <a:xfrm>
                <a:off x="2977745" y="5038306"/>
                <a:ext cx="104356" cy="186349"/>
              </a:xfrm>
              <a:custGeom>
                <a:avLst/>
                <a:gdLst>
                  <a:gd name="T0" fmla="*/ 0 w 70"/>
                  <a:gd name="T1" fmla="*/ 55 h 125"/>
                  <a:gd name="T2" fmla="*/ 29 w 70"/>
                  <a:gd name="T3" fmla="*/ 62 h 125"/>
                  <a:gd name="T4" fmla="*/ 29 w 70"/>
                  <a:gd name="T5" fmla="*/ 62 h 125"/>
                  <a:gd name="T6" fmla="*/ 33 w 70"/>
                  <a:gd name="T7" fmla="*/ 66 h 125"/>
                  <a:gd name="T8" fmla="*/ 33 w 70"/>
                  <a:gd name="T9" fmla="*/ 66 h 125"/>
                  <a:gd name="T10" fmla="*/ 33 w 70"/>
                  <a:gd name="T11" fmla="*/ 70 h 125"/>
                  <a:gd name="T12" fmla="*/ 15 w 70"/>
                  <a:gd name="T13" fmla="*/ 125 h 125"/>
                  <a:gd name="T14" fmla="*/ 70 w 70"/>
                  <a:gd name="T15" fmla="*/ 62 h 125"/>
                  <a:gd name="T16" fmla="*/ 41 w 70"/>
                  <a:gd name="T17" fmla="*/ 55 h 125"/>
                  <a:gd name="T18" fmla="*/ 41 w 70"/>
                  <a:gd name="T19" fmla="*/ 55 h 125"/>
                  <a:gd name="T20" fmla="*/ 37 w 70"/>
                  <a:gd name="T21" fmla="*/ 51 h 125"/>
                  <a:gd name="T22" fmla="*/ 37 w 70"/>
                  <a:gd name="T23" fmla="*/ 51 h 125"/>
                  <a:gd name="T24" fmla="*/ 37 w 70"/>
                  <a:gd name="T25" fmla="*/ 48 h 125"/>
                  <a:gd name="T26" fmla="*/ 48 w 70"/>
                  <a:gd name="T27" fmla="*/ 0 h 125"/>
                  <a:gd name="T28" fmla="*/ 0 w 70"/>
                  <a:gd name="T29" fmla="*/ 5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" h="125">
                    <a:moveTo>
                      <a:pt x="0" y="55"/>
                    </a:moveTo>
                    <a:lnTo>
                      <a:pt x="29" y="62"/>
                    </a:lnTo>
                    <a:lnTo>
                      <a:pt x="29" y="62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3" y="70"/>
                    </a:lnTo>
                    <a:lnTo>
                      <a:pt x="15" y="125"/>
                    </a:lnTo>
                    <a:lnTo>
                      <a:pt x="70" y="62"/>
                    </a:lnTo>
                    <a:lnTo>
                      <a:pt x="41" y="55"/>
                    </a:lnTo>
                    <a:lnTo>
                      <a:pt x="41" y="55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37" y="48"/>
                    </a:lnTo>
                    <a:lnTo>
                      <a:pt x="48" y="0"/>
                    </a:lnTo>
                    <a:lnTo>
                      <a:pt x="0" y="5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40" name="Line 125"/>
              <p:cNvSpPr>
                <a:spLocks noChangeShapeType="1"/>
              </p:cNvSpPr>
              <p:nvPr/>
            </p:nvSpPr>
            <p:spPr bwMode="auto">
              <a:xfrm>
                <a:off x="2977745" y="512030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42" name="Rounded Rectangle 1141"/>
              <p:cNvSpPr/>
              <p:nvPr/>
            </p:nvSpPr>
            <p:spPr>
              <a:xfrm>
                <a:off x="2846555" y="4895194"/>
                <a:ext cx="366736" cy="507102"/>
              </a:xfrm>
              <a:prstGeom prst="roundRect">
                <a:avLst/>
              </a:prstGeom>
              <a:noFill/>
              <a:ln w="28575">
                <a:solidFill>
                  <a:srgbClr val="646464"/>
                </a:solidFill>
              </a:ln>
            </p:spPr>
            <p:txBody>
              <a:bodyPr wrap="square" lIns="0" rIns="0" rtlCol="0" anchor="ctr">
                <a:spAutoFit/>
              </a:bodyPr>
              <a:lstStyle/>
              <a:p>
                <a:pPr algn="l" defTabSz="995230">
                  <a:lnSpc>
                    <a:spcPct val="100000"/>
                  </a:lnSpc>
                  <a:spcBef>
                    <a:spcPts val="288"/>
                  </a:spcBef>
                  <a:spcAft>
                    <a:spcPts val="600"/>
                  </a:spcAft>
                </a:pPr>
                <a:endParaRPr lang="fr-FR" kern="0" dirty="0" smtClean="0">
                  <a:solidFill>
                    <a:srgbClr val="646464"/>
                  </a:solidFill>
                  <a:latin typeface="EYInterstate Light"/>
                </a:endParaRPr>
              </a:p>
            </p:txBody>
          </p:sp>
          <p:sp>
            <p:nvSpPr>
              <p:cNvPr id="1036" name="Rectangle 1035"/>
              <p:cNvSpPr/>
              <p:nvPr/>
            </p:nvSpPr>
            <p:spPr>
              <a:xfrm>
                <a:off x="2965450" y="4808856"/>
                <a:ext cx="127000" cy="82232"/>
              </a:xfrm>
              <a:prstGeom prst="rect">
                <a:avLst/>
              </a:prstGeom>
              <a:ln w="28575">
                <a:solidFill>
                  <a:srgbClr val="646464"/>
                </a:solidFill>
              </a:ln>
            </p:spPr>
            <p:txBody>
              <a:bodyPr wrap="square" lIns="0" rIns="0" rtlCol="0" anchor="ctr">
                <a:spAutoFit/>
              </a:bodyPr>
              <a:lstStyle/>
              <a:p>
                <a:pPr algn="l" defTabSz="995230">
                  <a:lnSpc>
                    <a:spcPct val="100000"/>
                  </a:lnSpc>
                  <a:spcBef>
                    <a:spcPts val="288"/>
                  </a:spcBef>
                  <a:spcAft>
                    <a:spcPts val="600"/>
                  </a:spcAft>
                </a:pPr>
                <a:endParaRPr lang="fr-FR" kern="0" dirty="0" smtClean="0">
                  <a:solidFill>
                    <a:srgbClr val="646464"/>
                  </a:solidFill>
                  <a:latin typeface="EYInterstate Light"/>
                </a:endParaRPr>
              </a:p>
            </p:txBody>
          </p:sp>
        </p:grpSp>
      </p:grpSp>
      <p:grpSp>
        <p:nvGrpSpPr>
          <p:cNvPr id="222" name="Group 221"/>
          <p:cNvGrpSpPr/>
          <p:nvPr/>
        </p:nvGrpSpPr>
        <p:grpSpPr>
          <a:xfrm>
            <a:off x="6786313" y="4809259"/>
            <a:ext cx="1080000" cy="984551"/>
            <a:chOff x="6653601" y="4984750"/>
            <a:chExt cx="1080000" cy="984551"/>
          </a:xfrm>
        </p:grpSpPr>
        <p:sp>
          <p:nvSpPr>
            <p:cNvPr id="61" name="TextBox 60"/>
            <p:cNvSpPr txBox="1"/>
            <p:nvPr/>
          </p:nvSpPr>
          <p:spPr>
            <a:xfrm>
              <a:off x="6653601" y="5711538"/>
              <a:ext cx="1080000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Robots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052" name="Group 1051"/>
            <p:cNvGrpSpPr/>
            <p:nvPr/>
          </p:nvGrpSpPr>
          <p:grpSpPr>
            <a:xfrm>
              <a:off x="6899028" y="4984750"/>
              <a:ext cx="571747" cy="697220"/>
              <a:chOff x="-1811338" y="4103688"/>
              <a:chExt cx="701675" cy="855662"/>
            </a:xfrm>
            <a:solidFill>
              <a:srgbClr val="646464"/>
            </a:solidFill>
          </p:grpSpPr>
          <p:sp>
            <p:nvSpPr>
              <p:cNvPr id="1044" name="Freeform 73"/>
              <p:cNvSpPr>
                <a:spLocks/>
              </p:cNvSpPr>
              <p:nvPr/>
            </p:nvSpPr>
            <p:spPr bwMode="auto">
              <a:xfrm>
                <a:off x="-1538288" y="4259263"/>
                <a:ext cx="38100" cy="38100"/>
              </a:xfrm>
              <a:custGeom>
                <a:avLst/>
                <a:gdLst>
                  <a:gd name="T0" fmla="*/ 48 w 98"/>
                  <a:gd name="T1" fmla="*/ 0 h 98"/>
                  <a:gd name="T2" fmla="*/ 48 w 98"/>
                  <a:gd name="T3" fmla="*/ 0 h 98"/>
                  <a:gd name="T4" fmla="*/ 59 w 98"/>
                  <a:gd name="T5" fmla="*/ 1 h 98"/>
                  <a:gd name="T6" fmla="*/ 67 w 98"/>
                  <a:gd name="T7" fmla="*/ 4 h 98"/>
                  <a:gd name="T8" fmla="*/ 76 w 98"/>
                  <a:gd name="T9" fmla="*/ 8 h 98"/>
                  <a:gd name="T10" fmla="*/ 83 w 98"/>
                  <a:gd name="T11" fmla="*/ 14 h 98"/>
                  <a:gd name="T12" fmla="*/ 89 w 98"/>
                  <a:gd name="T13" fmla="*/ 22 h 98"/>
                  <a:gd name="T14" fmla="*/ 94 w 98"/>
                  <a:gd name="T15" fmla="*/ 30 h 98"/>
                  <a:gd name="T16" fmla="*/ 97 w 98"/>
                  <a:gd name="T17" fmla="*/ 40 h 98"/>
                  <a:gd name="T18" fmla="*/ 98 w 98"/>
                  <a:gd name="T19" fmla="*/ 49 h 98"/>
                  <a:gd name="T20" fmla="*/ 98 w 98"/>
                  <a:gd name="T21" fmla="*/ 49 h 98"/>
                  <a:gd name="T22" fmla="*/ 97 w 98"/>
                  <a:gd name="T23" fmla="*/ 59 h 98"/>
                  <a:gd name="T24" fmla="*/ 94 w 98"/>
                  <a:gd name="T25" fmla="*/ 68 h 98"/>
                  <a:gd name="T26" fmla="*/ 89 w 98"/>
                  <a:gd name="T27" fmla="*/ 76 h 98"/>
                  <a:gd name="T28" fmla="*/ 83 w 98"/>
                  <a:gd name="T29" fmla="*/ 84 h 98"/>
                  <a:gd name="T30" fmla="*/ 76 w 98"/>
                  <a:gd name="T31" fmla="*/ 90 h 98"/>
                  <a:gd name="T32" fmla="*/ 67 w 98"/>
                  <a:gd name="T33" fmla="*/ 94 h 98"/>
                  <a:gd name="T34" fmla="*/ 59 w 98"/>
                  <a:gd name="T35" fmla="*/ 98 h 98"/>
                  <a:gd name="T36" fmla="*/ 48 w 98"/>
                  <a:gd name="T37" fmla="*/ 98 h 98"/>
                  <a:gd name="T38" fmla="*/ 48 w 98"/>
                  <a:gd name="T39" fmla="*/ 98 h 98"/>
                  <a:gd name="T40" fmla="*/ 39 w 98"/>
                  <a:gd name="T41" fmla="*/ 98 h 98"/>
                  <a:gd name="T42" fmla="*/ 29 w 98"/>
                  <a:gd name="T43" fmla="*/ 94 h 98"/>
                  <a:gd name="T44" fmla="*/ 21 w 98"/>
                  <a:gd name="T45" fmla="*/ 90 h 98"/>
                  <a:gd name="T46" fmla="*/ 14 w 98"/>
                  <a:gd name="T47" fmla="*/ 84 h 98"/>
                  <a:gd name="T48" fmla="*/ 8 w 98"/>
                  <a:gd name="T49" fmla="*/ 76 h 98"/>
                  <a:gd name="T50" fmla="*/ 3 w 98"/>
                  <a:gd name="T51" fmla="*/ 68 h 98"/>
                  <a:gd name="T52" fmla="*/ 1 w 98"/>
                  <a:gd name="T53" fmla="*/ 59 h 98"/>
                  <a:gd name="T54" fmla="*/ 0 w 98"/>
                  <a:gd name="T55" fmla="*/ 49 h 98"/>
                  <a:gd name="T56" fmla="*/ 0 w 98"/>
                  <a:gd name="T57" fmla="*/ 49 h 98"/>
                  <a:gd name="T58" fmla="*/ 1 w 98"/>
                  <a:gd name="T59" fmla="*/ 40 h 98"/>
                  <a:gd name="T60" fmla="*/ 3 w 98"/>
                  <a:gd name="T61" fmla="*/ 30 h 98"/>
                  <a:gd name="T62" fmla="*/ 8 w 98"/>
                  <a:gd name="T63" fmla="*/ 22 h 98"/>
                  <a:gd name="T64" fmla="*/ 14 w 98"/>
                  <a:gd name="T65" fmla="*/ 14 h 98"/>
                  <a:gd name="T66" fmla="*/ 21 w 98"/>
                  <a:gd name="T67" fmla="*/ 8 h 98"/>
                  <a:gd name="T68" fmla="*/ 29 w 98"/>
                  <a:gd name="T69" fmla="*/ 4 h 98"/>
                  <a:gd name="T70" fmla="*/ 39 w 98"/>
                  <a:gd name="T71" fmla="*/ 1 h 98"/>
                  <a:gd name="T72" fmla="*/ 48 w 98"/>
                  <a:gd name="T73" fmla="*/ 0 h 98"/>
                  <a:gd name="T74" fmla="*/ 48 w 98"/>
                  <a:gd name="T7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59" y="1"/>
                    </a:lnTo>
                    <a:lnTo>
                      <a:pt x="67" y="4"/>
                    </a:lnTo>
                    <a:lnTo>
                      <a:pt x="76" y="8"/>
                    </a:lnTo>
                    <a:lnTo>
                      <a:pt x="83" y="14"/>
                    </a:lnTo>
                    <a:lnTo>
                      <a:pt x="89" y="22"/>
                    </a:lnTo>
                    <a:lnTo>
                      <a:pt x="94" y="30"/>
                    </a:lnTo>
                    <a:lnTo>
                      <a:pt x="97" y="40"/>
                    </a:lnTo>
                    <a:lnTo>
                      <a:pt x="98" y="49"/>
                    </a:lnTo>
                    <a:lnTo>
                      <a:pt x="98" y="49"/>
                    </a:lnTo>
                    <a:lnTo>
                      <a:pt x="97" y="59"/>
                    </a:lnTo>
                    <a:lnTo>
                      <a:pt x="94" y="68"/>
                    </a:lnTo>
                    <a:lnTo>
                      <a:pt x="89" y="76"/>
                    </a:lnTo>
                    <a:lnTo>
                      <a:pt x="83" y="84"/>
                    </a:lnTo>
                    <a:lnTo>
                      <a:pt x="76" y="90"/>
                    </a:lnTo>
                    <a:lnTo>
                      <a:pt x="67" y="94"/>
                    </a:lnTo>
                    <a:lnTo>
                      <a:pt x="59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39" y="98"/>
                    </a:lnTo>
                    <a:lnTo>
                      <a:pt x="29" y="94"/>
                    </a:lnTo>
                    <a:lnTo>
                      <a:pt x="21" y="90"/>
                    </a:lnTo>
                    <a:lnTo>
                      <a:pt x="14" y="84"/>
                    </a:lnTo>
                    <a:lnTo>
                      <a:pt x="8" y="76"/>
                    </a:lnTo>
                    <a:lnTo>
                      <a:pt x="3" y="68"/>
                    </a:lnTo>
                    <a:lnTo>
                      <a:pt x="1" y="5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1" y="40"/>
                    </a:lnTo>
                    <a:lnTo>
                      <a:pt x="3" y="30"/>
                    </a:lnTo>
                    <a:lnTo>
                      <a:pt x="8" y="22"/>
                    </a:lnTo>
                    <a:lnTo>
                      <a:pt x="14" y="14"/>
                    </a:lnTo>
                    <a:lnTo>
                      <a:pt x="21" y="8"/>
                    </a:lnTo>
                    <a:lnTo>
                      <a:pt x="29" y="4"/>
                    </a:lnTo>
                    <a:lnTo>
                      <a:pt x="39" y="1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5" name="Freeform 74"/>
              <p:cNvSpPr>
                <a:spLocks/>
              </p:cNvSpPr>
              <p:nvPr/>
            </p:nvSpPr>
            <p:spPr bwMode="auto">
              <a:xfrm>
                <a:off x="-1420813" y="4259263"/>
                <a:ext cx="38100" cy="38100"/>
              </a:xfrm>
              <a:custGeom>
                <a:avLst/>
                <a:gdLst>
                  <a:gd name="T0" fmla="*/ 50 w 98"/>
                  <a:gd name="T1" fmla="*/ 0 h 98"/>
                  <a:gd name="T2" fmla="*/ 50 w 98"/>
                  <a:gd name="T3" fmla="*/ 0 h 98"/>
                  <a:gd name="T4" fmla="*/ 59 w 98"/>
                  <a:gd name="T5" fmla="*/ 1 h 98"/>
                  <a:gd name="T6" fmla="*/ 69 w 98"/>
                  <a:gd name="T7" fmla="*/ 4 h 98"/>
                  <a:gd name="T8" fmla="*/ 77 w 98"/>
                  <a:gd name="T9" fmla="*/ 8 h 98"/>
                  <a:gd name="T10" fmla="*/ 84 w 98"/>
                  <a:gd name="T11" fmla="*/ 14 h 98"/>
                  <a:gd name="T12" fmla="*/ 90 w 98"/>
                  <a:gd name="T13" fmla="*/ 22 h 98"/>
                  <a:gd name="T14" fmla="*/ 95 w 98"/>
                  <a:gd name="T15" fmla="*/ 30 h 98"/>
                  <a:gd name="T16" fmla="*/ 97 w 98"/>
                  <a:gd name="T17" fmla="*/ 40 h 98"/>
                  <a:gd name="T18" fmla="*/ 98 w 98"/>
                  <a:gd name="T19" fmla="*/ 49 h 98"/>
                  <a:gd name="T20" fmla="*/ 98 w 98"/>
                  <a:gd name="T21" fmla="*/ 49 h 98"/>
                  <a:gd name="T22" fmla="*/ 97 w 98"/>
                  <a:gd name="T23" fmla="*/ 59 h 98"/>
                  <a:gd name="T24" fmla="*/ 95 w 98"/>
                  <a:gd name="T25" fmla="*/ 68 h 98"/>
                  <a:gd name="T26" fmla="*/ 90 w 98"/>
                  <a:gd name="T27" fmla="*/ 76 h 98"/>
                  <a:gd name="T28" fmla="*/ 84 w 98"/>
                  <a:gd name="T29" fmla="*/ 84 h 98"/>
                  <a:gd name="T30" fmla="*/ 77 w 98"/>
                  <a:gd name="T31" fmla="*/ 90 h 98"/>
                  <a:gd name="T32" fmla="*/ 69 w 98"/>
                  <a:gd name="T33" fmla="*/ 94 h 98"/>
                  <a:gd name="T34" fmla="*/ 59 w 98"/>
                  <a:gd name="T35" fmla="*/ 98 h 98"/>
                  <a:gd name="T36" fmla="*/ 50 w 98"/>
                  <a:gd name="T37" fmla="*/ 98 h 98"/>
                  <a:gd name="T38" fmla="*/ 50 w 98"/>
                  <a:gd name="T39" fmla="*/ 98 h 98"/>
                  <a:gd name="T40" fmla="*/ 39 w 98"/>
                  <a:gd name="T41" fmla="*/ 98 h 98"/>
                  <a:gd name="T42" fmla="*/ 31 w 98"/>
                  <a:gd name="T43" fmla="*/ 94 h 98"/>
                  <a:gd name="T44" fmla="*/ 22 w 98"/>
                  <a:gd name="T45" fmla="*/ 90 h 98"/>
                  <a:gd name="T46" fmla="*/ 15 w 98"/>
                  <a:gd name="T47" fmla="*/ 84 h 98"/>
                  <a:gd name="T48" fmla="*/ 9 w 98"/>
                  <a:gd name="T49" fmla="*/ 76 h 98"/>
                  <a:gd name="T50" fmla="*/ 4 w 98"/>
                  <a:gd name="T51" fmla="*/ 68 h 98"/>
                  <a:gd name="T52" fmla="*/ 1 w 98"/>
                  <a:gd name="T53" fmla="*/ 59 h 98"/>
                  <a:gd name="T54" fmla="*/ 0 w 98"/>
                  <a:gd name="T55" fmla="*/ 49 h 98"/>
                  <a:gd name="T56" fmla="*/ 0 w 98"/>
                  <a:gd name="T57" fmla="*/ 49 h 98"/>
                  <a:gd name="T58" fmla="*/ 1 w 98"/>
                  <a:gd name="T59" fmla="*/ 40 h 98"/>
                  <a:gd name="T60" fmla="*/ 4 w 98"/>
                  <a:gd name="T61" fmla="*/ 30 h 98"/>
                  <a:gd name="T62" fmla="*/ 9 w 98"/>
                  <a:gd name="T63" fmla="*/ 22 h 98"/>
                  <a:gd name="T64" fmla="*/ 15 w 98"/>
                  <a:gd name="T65" fmla="*/ 14 h 98"/>
                  <a:gd name="T66" fmla="*/ 22 w 98"/>
                  <a:gd name="T67" fmla="*/ 8 h 98"/>
                  <a:gd name="T68" fmla="*/ 31 w 98"/>
                  <a:gd name="T69" fmla="*/ 4 h 98"/>
                  <a:gd name="T70" fmla="*/ 39 w 98"/>
                  <a:gd name="T71" fmla="*/ 1 h 98"/>
                  <a:gd name="T72" fmla="*/ 50 w 98"/>
                  <a:gd name="T73" fmla="*/ 0 h 98"/>
                  <a:gd name="T74" fmla="*/ 50 w 98"/>
                  <a:gd name="T7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8" h="98">
                    <a:moveTo>
                      <a:pt x="50" y="0"/>
                    </a:moveTo>
                    <a:lnTo>
                      <a:pt x="50" y="0"/>
                    </a:lnTo>
                    <a:lnTo>
                      <a:pt x="59" y="1"/>
                    </a:lnTo>
                    <a:lnTo>
                      <a:pt x="69" y="4"/>
                    </a:lnTo>
                    <a:lnTo>
                      <a:pt x="77" y="8"/>
                    </a:lnTo>
                    <a:lnTo>
                      <a:pt x="84" y="14"/>
                    </a:lnTo>
                    <a:lnTo>
                      <a:pt x="90" y="22"/>
                    </a:lnTo>
                    <a:lnTo>
                      <a:pt x="95" y="30"/>
                    </a:lnTo>
                    <a:lnTo>
                      <a:pt x="97" y="40"/>
                    </a:lnTo>
                    <a:lnTo>
                      <a:pt x="98" y="49"/>
                    </a:lnTo>
                    <a:lnTo>
                      <a:pt x="98" y="49"/>
                    </a:lnTo>
                    <a:lnTo>
                      <a:pt x="97" y="59"/>
                    </a:lnTo>
                    <a:lnTo>
                      <a:pt x="95" y="68"/>
                    </a:lnTo>
                    <a:lnTo>
                      <a:pt x="90" y="76"/>
                    </a:lnTo>
                    <a:lnTo>
                      <a:pt x="84" y="84"/>
                    </a:lnTo>
                    <a:lnTo>
                      <a:pt x="77" y="90"/>
                    </a:lnTo>
                    <a:lnTo>
                      <a:pt x="69" y="94"/>
                    </a:lnTo>
                    <a:lnTo>
                      <a:pt x="59" y="98"/>
                    </a:lnTo>
                    <a:lnTo>
                      <a:pt x="50" y="98"/>
                    </a:lnTo>
                    <a:lnTo>
                      <a:pt x="50" y="98"/>
                    </a:lnTo>
                    <a:lnTo>
                      <a:pt x="39" y="98"/>
                    </a:lnTo>
                    <a:lnTo>
                      <a:pt x="31" y="94"/>
                    </a:lnTo>
                    <a:lnTo>
                      <a:pt x="22" y="90"/>
                    </a:lnTo>
                    <a:lnTo>
                      <a:pt x="15" y="84"/>
                    </a:lnTo>
                    <a:lnTo>
                      <a:pt x="9" y="76"/>
                    </a:lnTo>
                    <a:lnTo>
                      <a:pt x="4" y="68"/>
                    </a:lnTo>
                    <a:lnTo>
                      <a:pt x="1" y="5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1" y="40"/>
                    </a:lnTo>
                    <a:lnTo>
                      <a:pt x="4" y="30"/>
                    </a:lnTo>
                    <a:lnTo>
                      <a:pt x="9" y="22"/>
                    </a:lnTo>
                    <a:lnTo>
                      <a:pt x="15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39" y="1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6" name="Freeform 75"/>
              <p:cNvSpPr>
                <a:spLocks/>
              </p:cNvSpPr>
              <p:nvPr/>
            </p:nvSpPr>
            <p:spPr bwMode="auto">
              <a:xfrm>
                <a:off x="-1811338" y="4414838"/>
                <a:ext cx="701675" cy="466725"/>
              </a:xfrm>
              <a:custGeom>
                <a:avLst/>
                <a:gdLst>
                  <a:gd name="T0" fmla="*/ 1658 w 1768"/>
                  <a:gd name="T1" fmla="*/ 188 h 1176"/>
                  <a:gd name="T2" fmla="*/ 1593 w 1768"/>
                  <a:gd name="T3" fmla="*/ 116 h 1176"/>
                  <a:gd name="T4" fmla="*/ 1366 w 1768"/>
                  <a:gd name="T5" fmla="*/ 98 h 1176"/>
                  <a:gd name="T6" fmla="*/ 1322 w 1768"/>
                  <a:gd name="T7" fmla="*/ 35 h 1176"/>
                  <a:gd name="T8" fmla="*/ 1251 w 1768"/>
                  <a:gd name="T9" fmla="*/ 2 h 1176"/>
                  <a:gd name="T10" fmla="*/ 505 w 1768"/>
                  <a:gd name="T11" fmla="*/ 4 h 1176"/>
                  <a:gd name="T12" fmla="*/ 438 w 1768"/>
                  <a:gd name="T13" fmla="*/ 42 h 1176"/>
                  <a:gd name="T14" fmla="*/ 246 w 1768"/>
                  <a:gd name="T15" fmla="*/ 98 h 1176"/>
                  <a:gd name="T16" fmla="*/ 164 w 1768"/>
                  <a:gd name="T17" fmla="*/ 123 h 1176"/>
                  <a:gd name="T18" fmla="*/ 105 w 1768"/>
                  <a:gd name="T19" fmla="*/ 201 h 1176"/>
                  <a:gd name="T20" fmla="*/ 78 w 1768"/>
                  <a:gd name="T21" fmla="*/ 508 h 1176"/>
                  <a:gd name="T22" fmla="*/ 22 w 1768"/>
                  <a:gd name="T23" fmla="*/ 561 h 1176"/>
                  <a:gd name="T24" fmla="*/ 0 w 1768"/>
                  <a:gd name="T25" fmla="*/ 637 h 1176"/>
                  <a:gd name="T26" fmla="*/ 31 w 1768"/>
                  <a:gd name="T27" fmla="*/ 682 h 1176"/>
                  <a:gd name="T28" fmla="*/ 84 w 1768"/>
                  <a:gd name="T29" fmla="*/ 672 h 1176"/>
                  <a:gd name="T30" fmla="*/ 102 w 1768"/>
                  <a:gd name="T31" fmla="*/ 618 h 1176"/>
                  <a:gd name="T32" fmla="*/ 148 w 1768"/>
                  <a:gd name="T33" fmla="*/ 588 h 1176"/>
                  <a:gd name="T34" fmla="*/ 195 w 1768"/>
                  <a:gd name="T35" fmla="*/ 627 h 1176"/>
                  <a:gd name="T36" fmla="*/ 218 w 1768"/>
                  <a:gd name="T37" fmla="*/ 677 h 1176"/>
                  <a:gd name="T38" fmla="*/ 273 w 1768"/>
                  <a:gd name="T39" fmla="*/ 677 h 1176"/>
                  <a:gd name="T40" fmla="*/ 294 w 1768"/>
                  <a:gd name="T41" fmla="*/ 626 h 1176"/>
                  <a:gd name="T42" fmla="*/ 267 w 1768"/>
                  <a:gd name="T43" fmla="*/ 552 h 1176"/>
                  <a:gd name="T44" fmla="*/ 207 w 1768"/>
                  <a:gd name="T45" fmla="*/ 503 h 1176"/>
                  <a:gd name="T46" fmla="*/ 211 w 1768"/>
                  <a:gd name="T47" fmla="*/ 211 h 1176"/>
                  <a:gd name="T48" fmla="*/ 393 w 1768"/>
                  <a:gd name="T49" fmla="*/ 637 h 1176"/>
                  <a:gd name="T50" fmla="*/ 426 w 1768"/>
                  <a:gd name="T51" fmla="*/ 731 h 1176"/>
                  <a:gd name="T52" fmla="*/ 511 w 1768"/>
                  <a:gd name="T53" fmla="*/ 781 h 1176"/>
                  <a:gd name="T54" fmla="*/ 593 w 1768"/>
                  <a:gd name="T55" fmla="*/ 1146 h 1176"/>
                  <a:gd name="T56" fmla="*/ 638 w 1768"/>
                  <a:gd name="T57" fmla="*/ 1176 h 1176"/>
                  <a:gd name="T58" fmla="*/ 687 w 1768"/>
                  <a:gd name="T59" fmla="*/ 1137 h 1176"/>
                  <a:gd name="T60" fmla="*/ 961 w 1768"/>
                  <a:gd name="T61" fmla="*/ 776 h 1176"/>
                  <a:gd name="T62" fmla="*/ 981 w 1768"/>
                  <a:gd name="T63" fmla="*/ 726 h 1176"/>
                  <a:gd name="T64" fmla="*/ 934 w 1768"/>
                  <a:gd name="T65" fmla="*/ 686 h 1176"/>
                  <a:gd name="T66" fmla="*/ 500 w 1768"/>
                  <a:gd name="T67" fmla="*/ 665 h 1176"/>
                  <a:gd name="T68" fmla="*/ 495 w 1768"/>
                  <a:gd name="T69" fmla="*/ 128 h 1176"/>
                  <a:gd name="T70" fmla="*/ 1228 w 1768"/>
                  <a:gd name="T71" fmla="*/ 98 h 1176"/>
                  <a:gd name="T72" fmla="*/ 1273 w 1768"/>
                  <a:gd name="T73" fmla="*/ 128 h 1176"/>
                  <a:gd name="T74" fmla="*/ 1268 w 1768"/>
                  <a:gd name="T75" fmla="*/ 665 h 1176"/>
                  <a:gd name="T76" fmla="*/ 1130 w 1768"/>
                  <a:gd name="T77" fmla="*/ 686 h 1176"/>
                  <a:gd name="T78" fmla="*/ 1081 w 1768"/>
                  <a:gd name="T79" fmla="*/ 726 h 1176"/>
                  <a:gd name="T80" fmla="*/ 1095 w 1768"/>
                  <a:gd name="T81" fmla="*/ 1161 h 1176"/>
                  <a:gd name="T82" fmla="*/ 1149 w 1768"/>
                  <a:gd name="T83" fmla="*/ 1172 h 1176"/>
                  <a:gd name="T84" fmla="*/ 1178 w 1768"/>
                  <a:gd name="T85" fmla="*/ 784 h 1176"/>
                  <a:gd name="T86" fmla="*/ 1298 w 1768"/>
                  <a:gd name="T87" fmla="*/ 767 h 1176"/>
                  <a:gd name="T88" fmla="*/ 1363 w 1768"/>
                  <a:gd name="T89" fmla="*/ 694 h 1176"/>
                  <a:gd name="T90" fmla="*/ 1522 w 1768"/>
                  <a:gd name="T91" fmla="*/ 196 h 1176"/>
                  <a:gd name="T92" fmla="*/ 1571 w 1768"/>
                  <a:gd name="T93" fmla="*/ 235 h 1176"/>
                  <a:gd name="T94" fmla="*/ 1532 w 1768"/>
                  <a:gd name="T95" fmla="*/ 520 h 1176"/>
                  <a:gd name="T96" fmla="*/ 1484 w 1768"/>
                  <a:gd name="T97" fmla="*/ 580 h 1176"/>
                  <a:gd name="T98" fmla="*/ 1474 w 1768"/>
                  <a:gd name="T99" fmla="*/ 647 h 1176"/>
                  <a:gd name="T100" fmla="*/ 1522 w 1768"/>
                  <a:gd name="T101" fmla="*/ 686 h 1176"/>
                  <a:gd name="T102" fmla="*/ 1568 w 1768"/>
                  <a:gd name="T103" fmla="*/ 656 h 1176"/>
                  <a:gd name="T104" fmla="*/ 1586 w 1768"/>
                  <a:gd name="T105" fmla="*/ 602 h 1176"/>
                  <a:gd name="T106" fmla="*/ 1639 w 1768"/>
                  <a:gd name="T107" fmla="*/ 592 h 1176"/>
                  <a:gd name="T108" fmla="*/ 1670 w 1768"/>
                  <a:gd name="T109" fmla="*/ 637 h 1176"/>
                  <a:gd name="T110" fmla="*/ 1709 w 1768"/>
                  <a:gd name="T111" fmla="*/ 685 h 1176"/>
                  <a:gd name="T112" fmla="*/ 1760 w 1768"/>
                  <a:gd name="T113" fmla="*/ 665 h 1176"/>
                  <a:gd name="T114" fmla="*/ 1764 w 1768"/>
                  <a:gd name="T115" fmla="*/ 602 h 1176"/>
                  <a:gd name="T116" fmla="*/ 1726 w 1768"/>
                  <a:gd name="T117" fmla="*/ 535 h 1176"/>
                  <a:gd name="T118" fmla="*/ 1670 w 1768"/>
                  <a:gd name="T119" fmla="*/ 499 h 1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68" h="1176">
                    <a:moveTo>
                      <a:pt x="1670" y="499"/>
                    </a:moveTo>
                    <a:lnTo>
                      <a:pt x="1670" y="245"/>
                    </a:lnTo>
                    <a:lnTo>
                      <a:pt x="1670" y="245"/>
                    </a:lnTo>
                    <a:lnTo>
                      <a:pt x="1669" y="230"/>
                    </a:lnTo>
                    <a:lnTo>
                      <a:pt x="1667" y="215"/>
                    </a:lnTo>
                    <a:lnTo>
                      <a:pt x="1663" y="201"/>
                    </a:lnTo>
                    <a:lnTo>
                      <a:pt x="1658" y="188"/>
                    </a:lnTo>
                    <a:lnTo>
                      <a:pt x="1652" y="175"/>
                    </a:lnTo>
                    <a:lnTo>
                      <a:pt x="1645" y="162"/>
                    </a:lnTo>
                    <a:lnTo>
                      <a:pt x="1636" y="152"/>
                    </a:lnTo>
                    <a:lnTo>
                      <a:pt x="1627" y="141"/>
                    </a:lnTo>
                    <a:lnTo>
                      <a:pt x="1616" y="132"/>
                    </a:lnTo>
                    <a:lnTo>
                      <a:pt x="1604" y="123"/>
                    </a:lnTo>
                    <a:lnTo>
                      <a:pt x="1593" y="116"/>
                    </a:lnTo>
                    <a:lnTo>
                      <a:pt x="1579" y="110"/>
                    </a:lnTo>
                    <a:lnTo>
                      <a:pt x="1567" y="105"/>
                    </a:lnTo>
                    <a:lnTo>
                      <a:pt x="1552" y="101"/>
                    </a:lnTo>
                    <a:lnTo>
                      <a:pt x="1537" y="99"/>
                    </a:lnTo>
                    <a:lnTo>
                      <a:pt x="1522" y="98"/>
                    </a:lnTo>
                    <a:lnTo>
                      <a:pt x="1366" y="98"/>
                    </a:lnTo>
                    <a:lnTo>
                      <a:pt x="1366" y="98"/>
                    </a:lnTo>
                    <a:lnTo>
                      <a:pt x="1362" y="88"/>
                    </a:lnTo>
                    <a:lnTo>
                      <a:pt x="1357" y="77"/>
                    </a:lnTo>
                    <a:lnTo>
                      <a:pt x="1351" y="68"/>
                    </a:lnTo>
                    <a:lnTo>
                      <a:pt x="1345" y="58"/>
                    </a:lnTo>
                    <a:lnTo>
                      <a:pt x="1338" y="50"/>
                    </a:lnTo>
                    <a:lnTo>
                      <a:pt x="1330" y="42"/>
                    </a:lnTo>
                    <a:lnTo>
                      <a:pt x="1322" y="35"/>
                    </a:lnTo>
                    <a:lnTo>
                      <a:pt x="1313" y="28"/>
                    </a:lnTo>
                    <a:lnTo>
                      <a:pt x="1304" y="21"/>
                    </a:lnTo>
                    <a:lnTo>
                      <a:pt x="1294" y="16"/>
                    </a:lnTo>
                    <a:lnTo>
                      <a:pt x="1284" y="11"/>
                    </a:lnTo>
                    <a:lnTo>
                      <a:pt x="1273" y="8"/>
                    </a:lnTo>
                    <a:lnTo>
                      <a:pt x="1263" y="4"/>
                    </a:lnTo>
                    <a:lnTo>
                      <a:pt x="1251" y="2"/>
                    </a:lnTo>
                    <a:lnTo>
                      <a:pt x="1239" y="0"/>
                    </a:lnTo>
                    <a:lnTo>
                      <a:pt x="1228" y="0"/>
                    </a:lnTo>
                    <a:lnTo>
                      <a:pt x="540" y="0"/>
                    </a:lnTo>
                    <a:lnTo>
                      <a:pt x="540" y="0"/>
                    </a:lnTo>
                    <a:lnTo>
                      <a:pt x="529" y="0"/>
                    </a:lnTo>
                    <a:lnTo>
                      <a:pt x="517" y="2"/>
                    </a:lnTo>
                    <a:lnTo>
                      <a:pt x="505" y="4"/>
                    </a:lnTo>
                    <a:lnTo>
                      <a:pt x="495" y="8"/>
                    </a:lnTo>
                    <a:lnTo>
                      <a:pt x="484" y="11"/>
                    </a:lnTo>
                    <a:lnTo>
                      <a:pt x="474" y="16"/>
                    </a:lnTo>
                    <a:lnTo>
                      <a:pt x="464" y="21"/>
                    </a:lnTo>
                    <a:lnTo>
                      <a:pt x="455" y="28"/>
                    </a:lnTo>
                    <a:lnTo>
                      <a:pt x="446" y="35"/>
                    </a:lnTo>
                    <a:lnTo>
                      <a:pt x="438" y="42"/>
                    </a:lnTo>
                    <a:lnTo>
                      <a:pt x="430" y="50"/>
                    </a:lnTo>
                    <a:lnTo>
                      <a:pt x="423" y="58"/>
                    </a:lnTo>
                    <a:lnTo>
                      <a:pt x="417" y="68"/>
                    </a:lnTo>
                    <a:lnTo>
                      <a:pt x="411" y="77"/>
                    </a:lnTo>
                    <a:lnTo>
                      <a:pt x="406" y="88"/>
                    </a:lnTo>
                    <a:lnTo>
                      <a:pt x="402" y="98"/>
                    </a:lnTo>
                    <a:lnTo>
                      <a:pt x="246" y="98"/>
                    </a:lnTo>
                    <a:lnTo>
                      <a:pt x="246" y="98"/>
                    </a:lnTo>
                    <a:lnTo>
                      <a:pt x="231" y="99"/>
                    </a:lnTo>
                    <a:lnTo>
                      <a:pt x="216" y="101"/>
                    </a:lnTo>
                    <a:lnTo>
                      <a:pt x="201" y="105"/>
                    </a:lnTo>
                    <a:lnTo>
                      <a:pt x="189" y="110"/>
                    </a:lnTo>
                    <a:lnTo>
                      <a:pt x="175" y="116"/>
                    </a:lnTo>
                    <a:lnTo>
                      <a:pt x="164" y="123"/>
                    </a:lnTo>
                    <a:lnTo>
                      <a:pt x="152" y="132"/>
                    </a:lnTo>
                    <a:lnTo>
                      <a:pt x="141" y="141"/>
                    </a:lnTo>
                    <a:lnTo>
                      <a:pt x="132" y="152"/>
                    </a:lnTo>
                    <a:lnTo>
                      <a:pt x="123" y="162"/>
                    </a:lnTo>
                    <a:lnTo>
                      <a:pt x="116" y="175"/>
                    </a:lnTo>
                    <a:lnTo>
                      <a:pt x="110" y="188"/>
                    </a:lnTo>
                    <a:lnTo>
                      <a:pt x="105" y="201"/>
                    </a:lnTo>
                    <a:lnTo>
                      <a:pt x="101" y="215"/>
                    </a:lnTo>
                    <a:lnTo>
                      <a:pt x="99" y="230"/>
                    </a:lnTo>
                    <a:lnTo>
                      <a:pt x="98" y="245"/>
                    </a:lnTo>
                    <a:lnTo>
                      <a:pt x="98" y="499"/>
                    </a:lnTo>
                    <a:lnTo>
                      <a:pt x="98" y="499"/>
                    </a:lnTo>
                    <a:lnTo>
                      <a:pt x="88" y="503"/>
                    </a:lnTo>
                    <a:lnTo>
                      <a:pt x="78" y="508"/>
                    </a:lnTo>
                    <a:lnTo>
                      <a:pt x="69" y="514"/>
                    </a:lnTo>
                    <a:lnTo>
                      <a:pt x="59" y="520"/>
                    </a:lnTo>
                    <a:lnTo>
                      <a:pt x="51" y="527"/>
                    </a:lnTo>
                    <a:lnTo>
                      <a:pt x="42" y="535"/>
                    </a:lnTo>
                    <a:lnTo>
                      <a:pt x="35" y="542"/>
                    </a:lnTo>
                    <a:lnTo>
                      <a:pt x="27" y="552"/>
                    </a:lnTo>
                    <a:lnTo>
                      <a:pt x="22" y="561"/>
                    </a:lnTo>
                    <a:lnTo>
                      <a:pt x="16" y="571"/>
                    </a:lnTo>
                    <a:lnTo>
                      <a:pt x="12" y="580"/>
                    </a:lnTo>
                    <a:lnTo>
                      <a:pt x="7" y="591"/>
                    </a:lnTo>
                    <a:lnTo>
                      <a:pt x="4" y="602"/>
                    </a:lnTo>
                    <a:lnTo>
                      <a:pt x="2" y="614"/>
                    </a:lnTo>
                    <a:lnTo>
                      <a:pt x="1" y="626"/>
                    </a:lnTo>
                    <a:lnTo>
                      <a:pt x="0" y="637"/>
                    </a:lnTo>
                    <a:lnTo>
                      <a:pt x="0" y="637"/>
                    </a:lnTo>
                    <a:lnTo>
                      <a:pt x="1" y="647"/>
                    </a:lnTo>
                    <a:lnTo>
                      <a:pt x="4" y="656"/>
                    </a:lnTo>
                    <a:lnTo>
                      <a:pt x="8" y="665"/>
                    </a:lnTo>
                    <a:lnTo>
                      <a:pt x="15" y="672"/>
                    </a:lnTo>
                    <a:lnTo>
                      <a:pt x="22" y="677"/>
                    </a:lnTo>
                    <a:lnTo>
                      <a:pt x="31" y="682"/>
                    </a:lnTo>
                    <a:lnTo>
                      <a:pt x="39" y="685"/>
                    </a:lnTo>
                    <a:lnTo>
                      <a:pt x="50" y="686"/>
                    </a:lnTo>
                    <a:lnTo>
                      <a:pt x="50" y="686"/>
                    </a:lnTo>
                    <a:lnTo>
                      <a:pt x="59" y="685"/>
                    </a:lnTo>
                    <a:lnTo>
                      <a:pt x="69" y="682"/>
                    </a:lnTo>
                    <a:lnTo>
                      <a:pt x="77" y="677"/>
                    </a:lnTo>
                    <a:lnTo>
                      <a:pt x="84" y="672"/>
                    </a:lnTo>
                    <a:lnTo>
                      <a:pt x="90" y="665"/>
                    </a:lnTo>
                    <a:lnTo>
                      <a:pt x="95" y="656"/>
                    </a:lnTo>
                    <a:lnTo>
                      <a:pt x="97" y="647"/>
                    </a:lnTo>
                    <a:lnTo>
                      <a:pt x="98" y="637"/>
                    </a:lnTo>
                    <a:lnTo>
                      <a:pt x="98" y="637"/>
                    </a:lnTo>
                    <a:lnTo>
                      <a:pt x="99" y="627"/>
                    </a:lnTo>
                    <a:lnTo>
                      <a:pt x="102" y="618"/>
                    </a:lnTo>
                    <a:lnTo>
                      <a:pt x="107" y="610"/>
                    </a:lnTo>
                    <a:lnTo>
                      <a:pt x="113" y="602"/>
                    </a:lnTo>
                    <a:lnTo>
                      <a:pt x="120" y="596"/>
                    </a:lnTo>
                    <a:lnTo>
                      <a:pt x="129" y="592"/>
                    </a:lnTo>
                    <a:lnTo>
                      <a:pt x="137" y="589"/>
                    </a:lnTo>
                    <a:lnTo>
                      <a:pt x="148" y="588"/>
                    </a:lnTo>
                    <a:lnTo>
                      <a:pt x="148" y="588"/>
                    </a:lnTo>
                    <a:lnTo>
                      <a:pt x="157" y="589"/>
                    </a:lnTo>
                    <a:lnTo>
                      <a:pt x="167" y="592"/>
                    </a:lnTo>
                    <a:lnTo>
                      <a:pt x="175" y="596"/>
                    </a:lnTo>
                    <a:lnTo>
                      <a:pt x="182" y="602"/>
                    </a:lnTo>
                    <a:lnTo>
                      <a:pt x="188" y="610"/>
                    </a:lnTo>
                    <a:lnTo>
                      <a:pt x="193" y="618"/>
                    </a:lnTo>
                    <a:lnTo>
                      <a:pt x="195" y="627"/>
                    </a:lnTo>
                    <a:lnTo>
                      <a:pt x="196" y="637"/>
                    </a:lnTo>
                    <a:lnTo>
                      <a:pt x="196" y="637"/>
                    </a:lnTo>
                    <a:lnTo>
                      <a:pt x="197" y="647"/>
                    </a:lnTo>
                    <a:lnTo>
                      <a:pt x="200" y="656"/>
                    </a:lnTo>
                    <a:lnTo>
                      <a:pt x="205" y="665"/>
                    </a:lnTo>
                    <a:lnTo>
                      <a:pt x="211" y="672"/>
                    </a:lnTo>
                    <a:lnTo>
                      <a:pt x="218" y="677"/>
                    </a:lnTo>
                    <a:lnTo>
                      <a:pt x="227" y="682"/>
                    </a:lnTo>
                    <a:lnTo>
                      <a:pt x="236" y="685"/>
                    </a:lnTo>
                    <a:lnTo>
                      <a:pt x="246" y="686"/>
                    </a:lnTo>
                    <a:lnTo>
                      <a:pt x="246" y="686"/>
                    </a:lnTo>
                    <a:lnTo>
                      <a:pt x="255" y="685"/>
                    </a:lnTo>
                    <a:lnTo>
                      <a:pt x="265" y="682"/>
                    </a:lnTo>
                    <a:lnTo>
                      <a:pt x="273" y="677"/>
                    </a:lnTo>
                    <a:lnTo>
                      <a:pt x="281" y="672"/>
                    </a:lnTo>
                    <a:lnTo>
                      <a:pt x="287" y="665"/>
                    </a:lnTo>
                    <a:lnTo>
                      <a:pt x="291" y="656"/>
                    </a:lnTo>
                    <a:lnTo>
                      <a:pt x="294" y="647"/>
                    </a:lnTo>
                    <a:lnTo>
                      <a:pt x="294" y="637"/>
                    </a:lnTo>
                    <a:lnTo>
                      <a:pt x="294" y="637"/>
                    </a:lnTo>
                    <a:lnTo>
                      <a:pt x="294" y="626"/>
                    </a:lnTo>
                    <a:lnTo>
                      <a:pt x="293" y="614"/>
                    </a:lnTo>
                    <a:lnTo>
                      <a:pt x="290" y="602"/>
                    </a:lnTo>
                    <a:lnTo>
                      <a:pt x="288" y="591"/>
                    </a:lnTo>
                    <a:lnTo>
                      <a:pt x="284" y="580"/>
                    </a:lnTo>
                    <a:lnTo>
                      <a:pt x="278" y="571"/>
                    </a:lnTo>
                    <a:lnTo>
                      <a:pt x="273" y="561"/>
                    </a:lnTo>
                    <a:lnTo>
                      <a:pt x="267" y="552"/>
                    </a:lnTo>
                    <a:lnTo>
                      <a:pt x="261" y="542"/>
                    </a:lnTo>
                    <a:lnTo>
                      <a:pt x="253" y="535"/>
                    </a:lnTo>
                    <a:lnTo>
                      <a:pt x="245" y="527"/>
                    </a:lnTo>
                    <a:lnTo>
                      <a:pt x="236" y="520"/>
                    </a:lnTo>
                    <a:lnTo>
                      <a:pt x="227" y="514"/>
                    </a:lnTo>
                    <a:lnTo>
                      <a:pt x="217" y="508"/>
                    </a:lnTo>
                    <a:lnTo>
                      <a:pt x="207" y="503"/>
                    </a:lnTo>
                    <a:lnTo>
                      <a:pt x="196" y="499"/>
                    </a:lnTo>
                    <a:lnTo>
                      <a:pt x="196" y="245"/>
                    </a:lnTo>
                    <a:lnTo>
                      <a:pt x="196" y="245"/>
                    </a:lnTo>
                    <a:lnTo>
                      <a:pt x="197" y="235"/>
                    </a:lnTo>
                    <a:lnTo>
                      <a:pt x="200" y="226"/>
                    </a:lnTo>
                    <a:lnTo>
                      <a:pt x="205" y="217"/>
                    </a:lnTo>
                    <a:lnTo>
                      <a:pt x="211" y="211"/>
                    </a:lnTo>
                    <a:lnTo>
                      <a:pt x="218" y="205"/>
                    </a:lnTo>
                    <a:lnTo>
                      <a:pt x="227" y="200"/>
                    </a:lnTo>
                    <a:lnTo>
                      <a:pt x="236" y="197"/>
                    </a:lnTo>
                    <a:lnTo>
                      <a:pt x="246" y="196"/>
                    </a:lnTo>
                    <a:lnTo>
                      <a:pt x="393" y="196"/>
                    </a:lnTo>
                    <a:lnTo>
                      <a:pt x="393" y="637"/>
                    </a:lnTo>
                    <a:lnTo>
                      <a:pt x="393" y="637"/>
                    </a:lnTo>
                    <a:lnTo>
                      <a:pt x="393" y="652"/>
                    </a:lnTo>
                    <a:lnTo>
                      <a:pt x="396" y="667"/>
                    </a:lnTo>
                    <a:lnTo>
                      <a:pt x="400" y="680"/>
                    </a:lnTo>
                    <a:lnTo>
                      <a:pt x="405" y="694"/>
                    </a:lnTo>
                    <a:lnTo>
                      <a:pt x="410" y="707"/>
                    </a:lnTo>
                    <a:lnTo>
                      <a:pt x="418" y="719"/>
                    </a:lnTo>
                    <a:lnTo>
                      <a:pt x="426" y="731"/>
                    </a:lnTo>
                    <a:lnTo>
                      <a:pt x="436" y="741"/>
                    </a:lnTo>
                    <a:lnTo>
                      <a:pt x="446" y="751"/>
                    </a:lnTo>
                    <a:lnTo>
                      <a:pt x="458" y="759"/>
                    </a:lnTo>
                    <a:lnTo>
                      <a:pt x="470" y="767"/>
                    </a:lnTo>
                    <a:lnTo>
                      <a:pt x="483" y="772"/>
                    </a:lnTo>
                    <a:lnTo>
                      <a:pt x="497" y="777"/>
                    </a:lnTo>
                    <a:lnTo>
                      <a:pt x="511" y="781"/>
                    </a:lnTo>
                    <a:lnTo>
                      <a:pt x="525" y="784"/>
                    </a:lnTo>
                    <a:lnTo>
                      <a:pt x="540" y="784"/>
                    </a:lnTo>
                    <a:lnTo>
                      <a:pt x="590" y="784"/>
                    </a:lnTo>
                    <a:lnTo>
                      <a:pt x="590" y="1127"/>
                    </a:lnTo>
                    <a:lnTo>
                      <a:pt x="590" y="1127"/>
                    </a:lnTo>
                    <a:lnTo>
                      <a:pt x="591" y="1137"/>
                    </a:lnTo>
                    <a:lnTo>
                      <a:pt x="593" y="1146"/>
                    </a:lnTo>
                    <a:lnTo>
                      <a:pt x="598" y="1154"/>
                    </a:lnTo>
                    <a:lnTo>
                      <a:pt x="603" y="1161"/>
                    </a:lnTo>
                    <a:lnTo>
                      <a:pt x="611" y="1168"/>
                    </a:lnTo>
                    <a:lnTo>
                      <a:pt x="619" y="1172"/>
                    </a:lnTo>
                    <a:lnTo>
                      <a:pt x="629" y="1175"/>
                    </a:lnTo>
                    <a:lnTo>
                      <a:pt x="638" y="1176"/>
                    </a:lnTo>
                    <a:lnTo>
                      <a:pt x="638" y="1176"/>
                    </a:lnTo>
                    <a:lnTo>
                      <a:pt x="649" y="1175"/>
                    </a:lnTo>
                    <a:lnTo>
                      <a:pt x="657" y="1172"/>
                    </a:lnTo>
                    <a:lnTo>
                      <a:pt x="666" y="1168"/>
                    </a:lnTo>
                    <a:lnTo>
                      <a:pt x="673" y="1161"/>
                    </a:lnTo>
                    <a:lnTo>
                      <a:pt x="679" y="1154"/>
                    </a:lnTo>
                    <a:lnTo>
                      <a:pt x="684" y="1146"/>
                    </a:lnTo>
                    <a:lnTo>
                      <a:pt x="687" y="1137"/>
                    </a:lnTo>
                    <a:lnTo>
                      <a:pt x="688" y="1127"/>
                    </a:lnTo>
                    <a:lnTo>
                      <a:pt x="688" y="784"/>
                    </a:lnTo>
                    <a:lnTo>
                      <a:pt x="934" y="784"/>
                    </a:lnTo>
                    <a:lnTo>
                      <a:pt x="934" y="784"/>
                    </a:lnTo>
                    <a:lnTo>
                      <a:pt x="943" y="784"/>
                    </a:lnTo>
                    <a:lnTo>
                      <a:pt x="953" y="780"/>
                    </a:lnTo>
                    <a:lnTo>
                      <a:pt x="961" y="776"/>
                    </a:lnTo>
                    <a:lnTo>
                      <a:pt x="967" y="770"/>
                    </a:lnTo>
                    <a:lnTo>
                      <a:pt x="974" y="762"/>
                    </a:lnTo>
                    <a:lnTo>
                      <a:pt x="978" y="754"/>
                    </a:lnTo>
                    <a:lnTo>
                      <a:pt x="981" y="745"/>
                    </a:lnTo>
                    <a:lnTo>
                      <a:pt x="982" y="735"/>
                    </a:lnTo>
                    <a:lnTo>
                      <a:pt x="982" y="735"/>
                    </a:lnTo>
                    <a:lnTo>
                      <a:pt x="981" y="726"/>
                    </a:lnTo>
                    <a:lnTo>
                      <a:pt x="978" y="716"/>
                    </a:lnTo>
                    <a:lnTo>
                      <a:pt x="974" y="708"/>
                    </a:lnTo>
                    <a:lnTo>
                      <a:pt x="967" y="700"/>
                    </a:lnTo>
                    <a:lnTo>
                      <a:pt x="961" y="694"/>
                    </a:lnTo>
                    <a:lnTo>
                      <a:pt x="953" y="690"/>
                    </a:lnTo>
                    <a:lnTo>
                      <a:pt x="943" y="687"/>
                    </a:lnTo>
                    <a:lnTo>
                      <a:pt x="934" y="686"/>
                    </a:lnTo>
                    <a:lnTo>
                      <a:pt x="540" y="686"/>
                    </a:lnTo>
                    <a:lnTo>
                      <a:pt x="540" y="686"/>
                    </a:lnTo>
                    <a:lnTo>
                      <a:pt x="531" y="685"/>
                    </a:lnTo>
                    <a:lnTo>
                      <a:pt x="521" y="682"/>
                    </a:lnTo>
                    <a:lnTo>
                      <a:pt x="513" y="677"/>
                    </a:lnTo>
                    <a:lnTo>
                      <a:pt x="505" y="672"/>
                    </a:lnTo>
                    <a:lnTo>
                      <a:pt x="500" y="665"/>
                    </a:lnTo>
                    <a:lnTo>
                      <a:pt x="495" y="656"/>
                    </a:lnTo>
                    <a:lnTo>
                      <a:pt x="493" y="647"/>
                    </a:lnTo>
                    <a:lnTo>
                      <a:pt x="492" y="637"/>
                    </a:lnTo>
                    <a:lnTo>
                      <a:pt x="492" y="147"/>
                    </a:lnTo>
                    <a:lnTo>
                      <a:pt x="492" y="147"/>
                    </a:lnTo>
                    <a:lnTo>
                      <a:pt x="493" y="137"/>
                    </a:lnTo>
                    <a:lnTo>
                      <a:pt x="495" y="128"/>
                    </a:lnTo>
                    <a:lnTo>
                      <a:pt x="500" y="119"/>
                    </a:lnTo>
                    <a:lnTo>
                      <a:pt x="505" y="112"/>
                    </a:lnTo>
                    <a:lnTo>
                      <a:pt x="513" y="107"/>
                    </a:lnTo>
                    <a:lnTo>
                      <a:pt x="521" y="101"/>
                    </a:lnTo>
                    <a:lnTo>
                      <a:pt x="531" y="99"/>
                    </a:lnTo>
                    <a:lnTo>
                      <a:pt x="540" y="98"/>
                    </a:lnTo>
                    <a:lnTo>
                      <a:pt x="1228" y="98"/>
                    </a:lnTo>
                    <a:lnTo>
                      <a:pt x="1228" y="98"/>
                    </a:lnTo>
                    <a:lnTo>
                      <a:pt x="1237" y="99"/>
                    </a:lnTo>
                    <a:lnTo>
                      <a:pt x="1247" y="101"/>
                    </a:lnTo>
                    <a:lnTo>
                      <a:pt x="1255" y="107"/>
                    </a:lnTo>
                    <a:lnTo>
                      <a:pt x="1263" y="112"/>
                    </a:lnTo>
                    <a:lnTo>
                      <a:pt x="1268" y="119"/>
                    </a:lnTo>
                    <a:lnTo>
                      <a:pt x="1273" y="128"/>
                    </a:lnTo>
                    <a:lnTo>
                      <a:pt x="1275" y="137"/>
                    </a:lnTo>
                    <a:lnTo>
                      <a:pt x="1276" y="147"/>
                    </a:lnTo>
                    <a:lnTo>
                      <a:pt x="1276" y="637"/>
                    </a:lnTo>
                    <a:lnTo>
                      <a:pt x="1276" y="637"/>
                    </a:lnTo>
                    <a:lnTo>
                      <a:pt x="1275" y="647"/>
                    </a:lnTo>
                    <a:lnTo>
                      <a:pt x="1273" y="656"/>
                    </a:lnTo>
                    <a:lnTo>
                      <a:pt x="1268" y="665"/>
                    </a:lnTo>
                    <a:lnTo>
                      <a:pt x="1263" y="672"/>
                    </a:lnTo>
                    <a:lnTo>
                      <a:pt x="1255" y="677"/>
                    </a:lnTo>
                    <a:lnTo>
                      <a:pt x="1247" y="682"/>
                    </a:lnTo>
                    <a:lnTo>
                      <a:pt x="1237" y="685"/>
                    </a:lnTo>
                    <a:lnTo>
                      <a:pt x="1228" y="686"/>
                    </a:lnTo>
                    <a:lnTo>
                      <a:pt x="1130" y="686"/>
                    </a:lnTo>
                    <a:lnTo>
                      <a:pt x="1130" y="686"/>
                    </a:lnTo>
                    <a:lnTo>
                      <a:pt x="1119" y="687"/>
                    </a:lnTo>
                    <a:lnTo>
                      <a:pt x="1111" y="690"/>
                    </a:lnTo>
                    <a:lnTo>
                      <a:pt x="1102" y="694"/>
                    </a:lnTo>
                    <a:lnTo>
                      <a:pt x="1095" y="700"/>
                    </a:lnTo>
                    <a:lnTo>
                      <a:pt x="1089" y="708"/>
                    </a:lnTo>
                    <a:lnTo>
                      <a:pt x="1084" y="716"/>
                    </a:lnTo>
                    <a:lnTo>
                      <a:pt x="1081" y="726"/>
                    </a:lnTo>
                    <a:lnTo>
                      <a:pt x="1080" y="735"/>
                    </a:lnTo>
                    <a:lnTo>
                      <a:pt x="1080" y="1127"/>
                    </a:lnTo>
                    <a:lnTo>
                      <a:pt x="1080" y="1127"/>
                    </a:lnTo>
                    <a:lnTo>
                      <a:pt x="1081" y="1137"/>
                    </a:lnTo>
                    <a:lnTo>
                      <a:pt x="1084" y="1146"/>
                    </a:lnTo>
                    <a:lnTo>
                      <a:pt x="1089" y="1154"/>
                    </a:lnTo>
                    <a:lnTo>
                      <a:pt x="1095" y="1161"/>
                    </a:lnTo>
                    <a:lnTo>
                      <a:pt x="1102" y="1168"/>
                    </a:lnTo>
                    <a:lnTo>
                      <a:pt x="1111" y="1172"/>
                    </a:lnTo>
                    <a:lnTo>
                      <a:pt x="1119" y="1175"/>
                    </a:lnTo>
                    <a:lnTo>
                      <a:pt x="1130" y="1176"/>
                    </a:lnTo>
                    <a:lnTo>
                      <a:pt x="1130" y="1176"/>
                    </a:lnTo>
                    <a:lnTo>
                      <a:pt x="1139" y="1175"/>
                    </a:lnTo>
                    <a:lnTo>
                      <a:pt x="1149" y="1172"/>
                    </a:lnTo>
                    <a:lnTo>
                      <a:pt x="1157" y="1168"/>
                    </a:lnTo>
                    <a:lnTo>
                      <a:pt x="1165" y="1161"/>
                    </a:lnTo>
                    <a:lnTo>
                      <a:pt x="1170" y="1154"/>
                    </a:lnTo>
                    <a:lnTo>
                      <a:pt x="1175" y="1146"/>
                    </a:lnTo>
                    <a:lnTo>
                      <a:pt x="1177" y="1137"/>
                    </a:lnTo>
                    <a:lnTo>
                      <a:pt x="1178" y="1127"/>
                    </a:lnTo>
                    <a:lnTo>
                      <a:pt x="1178" y="784"/>
                    </a:lnTo>
                    <a:lnTo>
                      <a:pt x="1228" y="784"/>
                    </a:lnTo>
                    <a:lnTo>
                      <a:pt x="1228" y="784"/>
                    </a:lnTo>
                    <a:lnTo>
                      <a:pt x="1243" y="784"/>
                    </a:lnTo>
                    <a:lnTo>
                      <a:pt x="1257" y="781"/>
                    </a:lnTo>
                    <a:lnTo>
                      <a:pt x="1271" y="777"/>
                    </a:lnTo>
                    <a:lnTo>
                      <a:pt x="1285" y="772"/>
                    </a:lnTo>
                    <a:lnTo>
                      <a:pt x="1298" y="767"/>
                    </a:lnTo>
                    <a:lnTo>
                      <a:pt x="1310" y="759"/>
                    </a:lnTo>
                    <a:lnTo>
                      <a:pt x="1322" y="751"/>
                    </a:lnTo>
                    <a:lnTo>
                      <a:pt x="1332" y="741"/>
                    </a:lnTo>
                    <a:lnTo>
                      <a:pt x="1342" y="731"/>
                    </a:lnTo>
                    <a:lnTo>
                      <a:pt x="1350" y="719"/>
                    </a:lnTo>
                    <a:lnTo>
                      <a:pt x="1358" y="707"/>
                    </a:lnTo>
                    <a:lnTo>
                      <a:pt x="1363" y="694"/>
                    </a:lnTo>
                    <a:lnTo>
                      <a:pt x="1368" y="680"/>
                    </a:lnTo>
                    <a:lnTo>
                      <a:pt x="1372" y="667"/>
                    </a:lnTo>
                    <a:lnTo>
                      <a:pt x="1375" y="652"/>
                    </a:lnTo>
                    <a:lnTo>
                      <a:pt x="1375" y="637"/>
                    </a:lnTo>
                    <a:lnTo>
                      <a:pt x="1375" y="196"/>
                    </a:lnTo>
                    <a:lnTo>
                      <a:pt x="1522" y="196"/>
                    </a:lnTo>
                    <a:lnTo>
                      <a:pt x="1522" y="196"/>
                    </a:lnTo>
                    <a:lnTo>
                      <a:pt x="1532" y="197"/>
                    </a:lnTo>
                    <a:lnTo>
                      <a:pt x="1541" y="200"/>
                    </a:lnTo>
                    <a:lnTo>
                      <a:pt x="1550" y="205"/>
                    </a:lnTo>
                    <a:lnTo>
                      <a:pt x="1557" y="211"/>
                    </a:lnTo>
                    <a:lnTo>
                      <a:pt x="1563" y="217"/>
                    </a:lnTo>
                    <a:lnTo>
                      <a:pt x="1568" y="226"/>
                    </a:lnTo>
                    <a:lnTo>
                      <a:pt x="1571" y="235"/>
                    </a:lnTo>
                    <a:lnTo>
                      <a:pt x="1572" y="245"/>
                    </a:lnTo>
                    <a:lnTo>
                      <a:pt x="1572" y="499"/>
                    </a:lnTo>
                    <a:lnTo>
                      <a:pt x="1572" y="499"/>
                    </a:lnTo>
                    <a:lnTo>
                      <a:pt x="1561" y="503"/>
                    </a:lnTo>
                    <a:lnTo>
                      <a:pt x="1551" y="508"/>
                    </a:lnTo>
                    <a:lnTo>
                      <a:pt x="1541" y="514"/>
                    </a:lnTo>
                    <a:lnTo>
                      <a:pt x="1532" y="520"/>
                    </a:lnTo>
                    <a:lnTo>
                      <a:pt x="1523" y="527"/>
                    </a:lnTo>
                    <a:lnTo>
                      <a:pt x="1515" y="535"/>
                    </a:lnTo>
                    <a:lnTo>
                      <a:pt x="1507" y="542"/>
                    </a:lnTo>
                    <a:lnTo>
                      <a:pt x="1501" y="552"/>
                    </a:lnTo>
                    <a:lnTo>
                      <a:pt x="1495" y="561"/>
                    </a:lnTo>
                    <a:lnTo>
                      <a:pt x="1490" y="571"/>
                    </a:lnTo>
                    <a:lnTo>
                      <a:pt x="1484" y="580"/>
                    </a:lnTo>
                    <a:lnTo>
                      <a:pt x="1480" y="591"/>
                    </a:lnTo>
                    <a:lnTo>
                      <a:pt x="1478" y="602"/>
                    </a:lnTo>
                    <a:lnTo>
                      <a:pt x="1475" y="614"/>
                    </a:lnTo>
                    <a:lnTo>
                      <a:pt x="1474" y="626"/>
                    </a:lnTo>
                    <a:lnTo>
                      <a:pt x="1474" y="637"/>
                    </a:lnTo>
                    <a:lnTo>
                      <a:pt x="1474" y="637"/>
                    </a:lnTo>
                    <a:lnTo>
                      <a:pt x="1474" y="647"/>
                    </a:lnTo>
                    <a:lnTo>
                      <a:pt x="1477" y="656"/>
                    </a:lnTo>
                    <a:lnTo>
                      <a:pt x="1481" y="665"/>
                    </a:lnTo>
                    <a:lnTo>
                      <a:pt x="1487" y="672"/>
                    </a:lnTo>
                    <a:lnTo>
                      <a:pt x="1495" y="677"/>
                    </a:lnTo>
                    <a:lnTo>
                      <a:pt x="1503" y="682"/>
                    </a:lnTo>
                    <a:lnTo>
                      <a:pt x="1513" y="685"/>
                    </a:lnTo>
                    <a:lnTo>
                      <a:pt x="1522" y="686"/>
                    </a:lnTo>
                    <a:lnTo>
                      <a:pt x="1522" y="686"/>
                    </a:lnTo>
                    <a:lnTo>
                      <a:pt x="1532" y="685"/>
                    </a:lnTo>
                    <a:lnTo>
                      <a:pt x="1541" y="682"/>
                    </a:lnTo>
                    <a:lnTo>
                      <a:pt x="1550" y="677"/>
                    </a:lnTo>
                    <a:lnTo>
                      <a:pt x="1557" y="672"/>
                    </a:lnTo>
                    <a:lnTo>
                      <a:pt x="1563" y="665"/>
                    </a:lnTo>
                    <a:lnTo>
                      <a:pt x="1568" y="656"/>
                    </a:lnTo>
                    <a:lnTo>
                      <a:pt x="1571" y="647"/>
                    </a:lnTo>
                    <a:lnTo>
                      <a:pt x="1572" y="637"/>
                    </a:lnTo>
                    <a:lnTo>
                      <a:pt x="1572" y="637"/>
                    </a:lnTo>
                    <a:lnTo>
                      <a:pt x="1573" y="627"/>
                    </a:lnTo>
                    <a:lnTo>
                      <a:pt x="1575" y="618"/>
                    </a:lnTo>
                    <a:lnTo>
                      <a:pt x="1580" y="610"/>
                    </a:lnTo>
                    <a:lnTo>
                      <a:pt x="1586" y="602"/>
                    </a:lnTo>
                    <a:lnTo>
                      <a:pt x="1593" y="596"/>
                    </a:lnTo>
                    <a:lnTo>
                      <a:pt x="1601" y="592"/>
                    </a:lnTo>
                    <a:lnTo>
                      <a:pt x="1611" y="589"/>
                    </a:lnTo>
                    <a:lnTo>
                      <a:pt x="1620" y="588"/>
                    </a:lnTo>
                    <a:lnTo>
                      <a:pt x="1620" y="588"/>
                    </a:lnTo>
                    <a:lnTo>
                      <a:pt x="1631" y="589"/>
                    </a:lnTo>
                    <a:lnTo>
                      <a:pt x="1639" y="592"/>
                    </a:lnTo>
                    <a:lnTo>
                      <a:pt x="1648" y="596"/>
                    </a:lnTo>
                    <a:lnTo>
                      <a:pt x="1655" y="602"/>
                    </a:lnTo>
                    <a:lnTo>
                      <a:pt x="1661" y="610"/>
                    </a:lnTo>
                    <a:lnTo>
                      <a:pt x="1666" y="618"/>
                    </a:lnTo>
                    <a:lnTo>
                      <a:pt x="1669" y="627"/>
                    </a:lnTo>
                    <a:lnTo>
                      <a:pt x="1670" y="637"/>
                    </a:lnTo>
                    <a:lnTo>
                      <a:pt x="1670" y="637"/>
                    </a:lnTo>
                    <a:lnTo>
                      <a:pt x="1671" y="647"/>
                    </a:lnTo>
                    <a:lnTo>
                      <a:pt x="1673" y="656"/>
                    </a:lnTo>
                    <a:lnTo>
                      <a:pt x="1678" y="665"/>
                    </a:lnTo>
                    <a:lnTo>
                      <a:pt x="1684" y="672"/>
                    </a:lnTo>
                    <a:lnTo>
                      <a:pt x="1691" y="677"/>
                    </a:lnTo>
                    <a:lnTo>
                      <a:pt x="1699" y="682"/>
                    </a:lnTo>
                    <a:lnTo>
                      <a:pt x="1709" y="685"/>
                    </a:lnTo>
                    <a:lnTo>
                      <a:pt x="1718" y="686"/>
                    </a:lnTo>
                    <a:lnTo>
                      <a:pt x="1718" y="686"/>
                    </a:lnTo>
                    <a:lnTo>
                      <a:pt x="1729" y="685"/>
                    </a:lnTo>
                    <a:lnTo>
                      <a:pt x="1737" y="682"/>
                    </a:lnTo>
                    <a:lnTo>
                      <a:pt x="1746" y="677"/>
                    </a:lnTo>
                    <a:lnTo>
                      <a:pt x="1753" y="672"/>
                    </a:lnTo>
                    <a:lnTo>
                      <a:pt x="1760" y="665"/>
                    </a:lnTo>
                    <a:lnTo>
                      <a:pt x="1764" y="656"/>
                    </a:lnTo>
                    <a:lnTo>
                      <a:pt x="1767" y="647"/>
                    </a:lnTo>
                    <a:lnTo>
                      <a:pt x="1768" y="637"/>
                    </a:lnTo>
                    <a:lnTo>
                      <a:pt x="1768" y="637"/>
                    </a:lnTo>
                    <a:lnTo>
                      <a:pt x="1767" y="626"/>
                    </a:lnTo>
                    <a:lnTo>
                      <a:pt x="1766" y="614"/>
                    </a:lnTo>
                    <a:lnTo>
                      <a:pt x="1764" y="602"/>
                    </a:lnTo>
                    <a:lnTo>
                      <a:pt x="1761" y="591"/>
                    </a:lnTo>
                    <a:lnTo>
                      <a:pt x="1756" y="580"/>
                    </a:lnTo>
                    <a:lnTo>
                      <a:pt x="1752" y="571"/>
                    </a:lnTo>
                    <a:lnTo>
                      <a:pt x="1746" y="561"/>
                    </a:lnTo>
                    <a:lnTo>
                      <a:pt x="1741" y="552"/>
                    </a:lnTo>
                    <a:lnTo>
                      <a:pt x="1733" y="542"/>
                    </a:lnTo>
                    <a:lnTo>
                      <a:pt x="1726" y="535"/>
                    </a:lnTo>
                    <a:lnTo>
                      <a:pt x="1717" y="527"/>
                    </a:lnTo>
                    <a:lnTo>
                      <a:pt x="1709" y="520"/>
                    </a:lnTo>
                    <a:lnTo>
                      <a:pt x="1699" y="514"/>
                    </a:lnTo>
                    <a:lnTo>
                      <a:pt x="1690" y="508"/>
                    </a:lnTo>
                    <a:lnTo>
                      <a:pt x="1680" y="503"/>
                    </a:lnTo>
                    <a:lnTo>
                      <a:pt x="1670" y="499"/>
                    </a:lnTo>
                    <a:lnTo>
                      <a:pt x="1670" y="4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7" name="Freeform 76"/>
              <p:cNvSpPr>
                <a:spLocks noEditPoints="1"/>
              </p:cNvSpPr>
              <p:nvPr/>
            </p:nvSpPr>
            <p:spPr bwMode="auto">
              <a:xfrm>
                <a:off x="-1655763" y="4103688"/>
                <a:ext cx="390525" cy="273050"/>
              </a:xfrm>
              <a:custGeom>
                <a:avLst/>
                <a:gdLst>
                  <a:gd name="T0" fmla="*/ 749 w 982"/>
                  <a:gd name="T1" fmla="*/ 685 h 686"/>
                  <a:gd name="T2" fmla="*/ 832 w 982"/>
                  <a:gd name="T3" fmla="*/ 666 h 686"/>
                  <a:gd name="T4" fmla="*/ 910 w 982"/>
                  <a:gd name="T5" fmla="*/ 614 h 686"/>
                  <a:gd name="T6" fmla="*/ 963 w 982"/>
                  <a:gd name="T7" fmla="*/ 536 h 686"/>
                  <a:gd name="T8" fmla="*/ 982 w 982"/>
                  <a:gd name="T9" fmla="*/ 454 h 686"/>
                  <a:gd name="T10" fmla="*/ 980 w 982"/>
                  <a:gd name="T11" fmla="*/ 416 h 686"/>
                  <a:gd name="T12" fmla="*/ 952 w 982"/>
                  <a:gd name="T13" fmla="*/ 324 h 686"/>
                  <a:gd name="T14" fmla="*/ 893 w 982"/>
                  <a:gd name="T15" fmla="*/ 252 h 686"/>
                  <a:gd name="T16" fmla="*/ 810 w 982"/>
                  <a:gd name="T17" fmla="*/ 207 h 686"/>
                  <a:gd name="T18" fmla="*/ 737 w 982"/>
                  <a:gd name="T19" fmla="*/ 196 h 686"/>
                  <a:gd name="T20" fmla="*/ 720 w 982"/>
                  <a:gd name="T21" fmla="*/ 156 h 686"/>
                  <a:gd name="T22" fmla="*/ 677 w 982"/>
                  <a:gd name="T23" fmla="*/ 85 h 686"/>
                  <a:gd name="T24" fmla="*/ 613 w 982"/>
                  <a:gd name="T25" fmla="*/ 33 h 686"/>
                  <a:gd name="T26" fmla="*/ 534 w 982"/>
                  <a:gd name="T27" fmla="*/ 4 h 686"/>
                  <a:gd name="T28" fmla="*/ 469 w 982"/>
                  <a:gd name="T29" fmla="*/ 1 h 686"/>
                  <a:gd name="T30" fmla="*/ 388 w 982"/>
                  <a:gd name="T31" fmla="*/ 23 h 686"/>
                  <a:gd name="T32" fmla="*/ 319 w 982"/>
                  <a:gd name="T33" fmla="*/ 69 h 686"/>
                  <a:gd name="T34" fmla="*/ 271 w 982"/>
                  <a:gd name="T35" fmla="*/ 137 h 686"/>
                  <a:gd name="T36" fmla="*/ 245 w 982"/>
                  <a:gd name="T37" fmla="*/ 196 h 686"/>
                  <a:gd name="T38" fmla="*/ 196 w 982"/>
                  <a:gd name="T39" fmla="*/ 201 h 686"/>
                  <a:gd name="T40" fmla="*/ 108 w 982"/>
                  <a:gd name="T41" fmla="*/ 238 h 686"/>
                  <a:gd name="T42" fmla="*/ 42 w 982"/>
                  <a:gd name="T43" fmla="*/ 304 h 686"/>
                  <a:gd name="T44" fmla="*/ 5 w 982"/>
                  <a:gd name="T45" fmla="*/ 392 h 686"/>
                  <a:gd name="T46" fmla="*/ 0 w 982"/>
                  <a:gd name="T47" fmla="*/ 441 h 686"/>
                  <a:gd name="T48" fmla="*/ 11 w 982"/>
                  <a:gd name="T49" fmla="*/ 514 h 686"/>
                  <a:gd name="T50" fmla="*/ 56 w 982"/>
                  <a:gd name="T51" fmla="*/ 597 h 686"/>
                  <a:gd name="T52" fmla="*/ 128 w 982"/>
                  <a:gd name="T53" fmla="*/ 657 h 686"/>
                  <a:gd name="T54" fmla="*/ 221 w 982"/>
                  <a:gd name="T55" fmla="*/ 684 h 686"/>
                  <a:gd name="T56" fmla="*/ 491 w 982"/>
                  <a:gd name="T57" fmla="*/ 98 h 686"/>
                  <a:gd name="T58" fmla="*/ 526 w 982"/>
                  <a:gd name="T59" fmla="*/ 102 h 686"/>
                  <a:gd name="T60" fmla="*/ 567 w 982"/>
                  <a:gd name="T61" fmla="*/ 119 h 686"/>
                  <a:gd name="T62" fmla="*/ 601 w 982"/>
                  <a:gd name="T63" fmla="*/ 148 h 686"/>
                  <a:gd name="T64" fmla="*/ 625 w 982"/>
                  <a:gd name="T65" fmla="*/ 185 h 686"/>
                  <a:gd name="T66" fmla="*/ 357 w 982"/>
                  <a:gd name="T67" fmla="*/ 185 h 686"/>
                  <a:gd name="T68" fmla="*/ 381 w 982"/>
                  <a:gd name="T69" fmla="*/ 148 h 686"/>
                  <a:gd name="T70" fmla="*/ 415 w 982"/>
                  <a:gd name="T71" fmla="*/ 119 h 686"/>
                  <a:gd name="T72" fmla="*/ 456 w 982"/>
                  <a:gd name="T73" fmla="*/ 102 h 686"/>
                  <a:gd name="T74" fmla="*/ 491 w 982"/>
                  <a:gd name="T75" fmla="*/ 98 h 686"/>
                  <a:gd name="T76" fmla="*/ 752 w 982"/>
                  <a:gd name="T77" fmla="*/ 295 h 686"/>
                  <a:gd name="T78" fmla="*/ 806 w 982"/>
                  <a:gd name="T79" fmla="*/ 312 h 686"/>
                  <a:gd name="T80" fmla="*/ 850 w 982"/>
                  <a:gd name="T81" fmla="*/ 347 h 686"/>
                  <a:gd name="T82" fmla="*/ 877 w 982"/>
                  <a:gd name="T83" fmla="*/ 397 h 686"/>
                  <a:gd name="T84" fmla="*/ 883 w 982"/>
                  <a:gd name="T85" fmla="*/ 441 h 686"/>
                  <a:gd name="T86" fmla="*/ 872 w 982"/>
                  <a:gd name="T87" fmla="*/ 498 h 686"/>
                  <a:gd name="T88" fmla="*/ 840 w 982"/>
                  <a:gd name="T89" fmla="*/ 545 h 686"/>
                  <a:gd name="T90" fmla="*/ 794 w 982"/>
                  <a:gd name="T91" fmla="*/ 577 h 686"/>
                  <a:gd name="T92" fmla="*/ 737 w 982"/>
                  <a:gd name="T93" fmla="*/ 588 h 686"/>
                  <a:gd name="T94" fmla="*/ 216 w 982"/>
                  <a:gd name="T95" fmla="*/ 585 h 686"/>
                  <a:gd name="T96" fmla="*/ 163 w 982"/>
                  <a:gd name="T97" fmla="*/ 563 h 686"/>
                  <a:gd name="T98" fmla="*/ 124 w 982"/>
                  <a:gd name="T99" fmla="*/ 523 h 686"/>
                  <a:gd name="T100" fmla="*/ 101 w 982"/>
                  <a:gd name="T101" fmla="*/ 471 h 686"/>
                  <a:gd name="T102" fmla="*/ 99 w 982"/>
                  <a:gd name="T103" fmla="*/ 426 h 686"/>
                  <a:gd name="T104" fmla="*/ 117 w 982"/>
                  <a:gd name="T105" fmla="*/ 371 h 686"/>
                  <a:gd name="T106" fmla="*/ 152 w 982"/>
                  <a:gd name="T107" fmla="*/ 327 h 686"/>
                  <a:gd name="T108" fmla="*/ 202 w 982"/>
                  <a:gd name="T109" fmla="*/ 301 h 686"/>
                  <a:gd name="T110" fmla="*/ 245 w 982"/>
                  <a:gd name="T111" fmla="*/ 294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82" h="686">
                    <a:moveTo>
                      <a:pt x="245" y="686"/>
                    </a:moveTo>
                    <a:lnTo>
                      <a:pt x="737" y="686"/>
                    </a:lnTo>
                    <a:lnTo>
                      <a:pt x="737" y="686"/>
                    </a:lnTo>
                    <a:lnTo>
                      <a:pt x="749" y="685"/>
                    </a:lnTo>
                    <a:lnTo>
                      <a:pt x="761" y="684"/>
                    </a:lnTo>
                    <a:lnTo>
                      <a:pt x="786" y="681"/>
                    </a:lnTo>
                    <a:lnTo>
                      <a:pt x="810" y="675"/>
                    </a:lnTo>
                    <a:lnTo>
                      <a:pt x="832" y="666"/>
                    </a:lnTo>
                    <a:lnTo>
                      <a:pt x="854" y="657"/>
                    </a:lnTo>
                    <a:lnTo>
                      <a:pt x="874" y="644"/>
                    </a:lnTo>
                    <a:lnTo>
                      <a:pt x="893" y="630"/>
                    </a:lnTo>
                    <a:lnTo>
                      <a:pt x="910" y="614"/>
                    </a:lnTo>
                    <a:lnTo>
                      <a:pt x="926" y="597"/>
                    </a:lnTo>
                    <a:lnTo>
                      <a:pt x="940" y="578"/>
                    </a:lnTo>
                    <a:lnTo>
                      <a:pt x="952" y="558"/>
                    </a:lnTo>
                    <a:lnTo>
                      <a:pt x="963" y="536"/>
                    </a:lnTo>
                    <a:lnTo>
                      <a:pt x="971" y="514"/>
                    </a:lnTo>
                    <a:lnTo>
                      <a:pt x="977" y="491"/>
                    </a:lnTo>
                    <a:lnTo>
                      <a:pt x="980" y="466"/>
                    </a:lnTo>
                    <a:lnTo>
                      <a:pt x="982" y="454"/>
                    </a:lnTo>
                    <a:lnTo>
                      <a:pt x="982" y="441"/>
                    </a:lnTo>
                    <a:lnTo>
                      <a:pt x="982" y="441"/>
                    </a:lnTo>
                    <a:lnTo>
                      <a:pt x="982" y="428"/>
                    </a:lnTo>
                    <a:lnTo>
                      <a:pt x="980" y="416"/>
                    </a:lnTo>
                    <a:lnTo>
                      <a:pt x="977" y="392"/>
                    </a:lnTo>
                    <a:lnTo>
                      <a:pt x="971" y="368"/>
                    </a:lnTo>
                    <a:lnTo>
                      <a:pt x="963" y="345"/>
                    </a:lnTo>
                    <a:lnTo>
                      <a:pt x="952" y="324"/>
                    </a:lnTo>
                    <a:lnTo>
                      <a:pt x="940" y="304"/>
                    </a:lnTo>
                    <a:lnTo>
                      <a:pt x="926" y="285"/>
                    </a:lnTo>
                    <a:lnTo>
                      <a:pt x="910" y="267"/>
                    </a:lnTo>
                    <a:lnTo>
                      <a:pt x="893" y="252"/>
                    </a:lnTo>
                    <a:lnTo>
                      <a:pt x="874" y="238"/>
                    </a:lnTo>
                    <a:lnTo>
                      <a:pt x="854" y="225"/>
                    </a:lnTo>
                    <a:lnTo>
                      <a:pt x="832" y="215"/>
                    </a:lnTo>
                    <a:lnTo>
                      <a:pt x="810" y="207"/>
                    </a:lnTo>
                    <a:lnTo>
                      <a:pt x="786" y="201"/>
                    </a:lnTo>
                    <a:lnTo>
                      <a:pt x="761" y="197"/>
                    </a:lnTo>
                    <a:lnTo>
                      <a:pt x="749" y="196"/>
                    </a:lnTo>
                    <a:lnTo>
                      <a:pt x="737" y="196"/>
                    </a:lnTo>
                    <a:lnTo>
                      <a:pt x="732" y="196"/>
                    </a:lnTo>
                    <a:lnTo>
                      <a:pt x="732" y="196"/>
                    </a:lnTo>
                    <a:lnTo>
                      <a:pt x="726" y="176"/>
                    </a:lnTo>
                    <a:lnTo>
                      <a:pt x="720" y="156"/>
                    </a:lnTo>
                    <a:lnTo>
                      <a:pt x="711" y="137"/>
                    </a:lnTo>
                    <a:lnTo>
                      <a:pt x="701" y="118"/>
                    </a:lnTo>
                    <a:lnTo>
                      <a:pt x="689" y="101"/>
                    </a:lnTo>
                    <a:lnTo>
                      <a:pt x="677" y="85"/>
                    </a:lnTo>
                    <a:lnTo>
                      <a:pt x="663" y="69"/>
                    </a:lnTo>
                    <a:lnTo>
                      <a:pt x="647" y="56"/>
                    </a:lnTo>
                    <a:lnTo>
                      <a:pt x="630" y="43"/>
                    </a:lnTo>
                    <a:lnTo>
                      <a:pt x="613" y="33"/>
                    </a:lnTo>
                    <a:lnTo>
                      <a:pt x="594" y="23"/>
                    </a:lnTo>
                    <a:lnTo>
                      <a:pt x="575" y="15"/>
                    </a:lnTo>
                    <a:lnTo>
                      <a:pt x="555" y="8"/>
                    </a:lnTo>
                    <a:lnTo>
                      <a:pt x="534" y="4"/>
                    </a:lnTo>
                    <a:lnTo>
                      <a:pt x="513" y="1"/>
                    </a:lnTo>
                    <a:lnTo>
                      <a:pt x="491" y="0"/>
                    </a:lnTo>
                    <a:lnTo>
                      <a:pt x="491" y="0"/>
                    </a:lnTo>
                    <a:lnTo>
                      <a:pt x="469" y="1"/>
                    </a:lnTo>
                    <a:lnTo>
                      <a:pt x="448" y="4"/>
                    </a:lnTo>
                    <a:lnTo>
                      <a:pt x="427" y="8"/>
                    </a:lnTo>
                    <a:lnTo>
                      <a:pt x="407" y="15"/>
                    </a:lnTo>
                    <a:lnTo>
                      <a:pt x="388" y="23"/>
                    </a:lnTo>
                    <a:lnTo>
                      <a:pt x="369" y="33"/>
                    </a:lnTo>
                    <a:lnTo>
                      <a:pt x="352" y="43"/>
                    </a:lnTo>
                    <a:lnTo>
                      <a:pt x="335" y="56"/>
                    </a:lnTo>
                    <a:lnTo>
                      <a:pt x="319" y="69"/>
                    </a:lnTo>
                    <a:lnTo>
                      <a:pt x="305" y="85"/>
                    </a:lnTo>
                    <a:lnTo>
                      <a:pt x="293" y="101"/>
                    </a:lnTo>
                    <a:lnTo>
                      <a:pt x="281" y="118"/>
                    </a:lnTo>
                    <a:lnTo>
                      <a:pt x="271" y="137"/>
                    </a:lnTo>
                    <a:lnTo>
                      <a:pt x="262" y="156"/>
                    </a:lnTo>
                    <a:lnTo>
                      <a:pt x="256" y="176"/>
                    </a:lnTo>
                    <a:lnTo>
                      <a:pt x="250" y="196"/>
                    </a:lnTo>
                    <a:lnTo>
                      <a:pt x="245" y="196"/>
                    </a:lnTo>
                    <a:lnTo>
                      <a:pt x="245" y="196"/>
                    </a:lnTo>
                    <a:lnTo>
                      <a:pt x="233" y="196"/>
                    </a:lnTo>
                    <a:lnTo>
                      <a:pt x="221" y="197"/>
                    </a:lnTo>
                    <a:lnTo>
                      <a:pt x="196" y="201"/>
                    </a:lnTo>
                    <a:lnTo>
                      <a:pt x="172" y="207"/>
                    </a:lnTo>
                    <a:lnTo>
                      <a:pt x="150" y="215"/>
                    </a:lnTo>
                    <a:lnTo>
                      <a:pt x="128" y="225"/>
                    </a:lnTo>
                    <a:lnTo>
                      <a:pt x="108" y="238"/>
                    </a:lnTo>
                    <a:lnTo>
                      <a:pt x="89" y="252"/>
                    </a:lnTo>
                    <a:lnTo>
                      <a:pt x="72" y="267"/>
                    </a:lnTo>
                    <a:lnTo>
                      <a:pt x="56" y="285"/>
                    </a:lnTo>
                    <a:lnTo>
                      <a:pt x="42" y="304"/>
                    </a:lnTo>
                    <a:lnTo>
                      <a:pt x="30" y="324"/>
                    </a:lnTo>
                    <a:lnTo>
                      <a:pt x="19" y="345"/>
                    </a:lnTo>
                    <a:lnTo>
                      <a:pt x="11" y="368"/>
                    </a:lnTo>
                    <a:lnTo>
                      <a:pt x="5" y="392"/>
                    </a:lnTo>
                    <a:lnTo>
                      <a:pt x="2" y="416"/>
                    </a:lnTo>
                    <a:lnTo>
                      <a:pt x="0" y="428"/>
                    </a:lnTo>
                    <a:lnTo>
                      <a:pt x="0" y="441"/>
                    </a:lnTo>
                    <a:lnTo>
                      <a:pt x="0" y="441"/>
                    </a:lnTo>
                    <a:lnTo>
                      <a:pt x="0" y="454"/>
                    </a:lnTo>
                    <a:lnTo>
                      <a:pt x="2" y="466"/>
                    </a:lnTo>
                    <a:lnTo>
                      <a:pt x="5" y="491"/>
                    </a:lnTo>
                    <a:lnTo>
                      <a:pt x="11" y="514"/>
                    </a:lnTo>
                    <a:lnTo>
                      <a:pt x="19" y="536"/>
                    </a:lnTo>
                    <a:lnTo>
                      <a:pt x="30" y="558"/>
                    </a:lnTo>
                    <a:lnTo>
                      <a:pt x="42" y="578"/>
                    </a:lnTo>
                    <a:lnTo>
                      <a:pt x="56" y="597"/>
                    </a:lnTo>
                    <a:lnTo>
                      <a:pt x="72" y="614"/>
                    </a:lnTo>
                    <a:lnTo>
                      <a:pt x="89" y="630"/>
                    </a:lnTo>
                    <a:lnTo>
                      <a:pt x="108" y="644"/>
                    </a:lnTo>
                    <a:lnTo>
                      <a:pt x="128" y="657"/>
                    </a:lnTo>
                    <a:lnTo>
                      <a:pt x="150" y="666"/>
                    </a:lnTo>
                    <a:lnTo>
                      <a:pt x="172" y="675"/>
                    </a:lnTo>
                    <a:lnTo>
                      <a:pt x="196" y="681"/>
                    </a:lnTo>
                    <a:lnTo>
                      <a:pt x="221" y="684"/>
                    </a:lnTo>
                    <a:lnTo>
                      <a:pt x="233" y="685"/>
                    </a:lnTo>
                    <a:lnTo>
                      <a:pt x="245" y="686"/>
                    </a:lnTo>
                    <a:lnTo>
                      <a:pt x="245" y="686"/>
                    </a:lnTo>
                    <a:close/>
                    <a:moveTo>
                      <a:pt x="491" y="98"/>
                    </a:moveTo>
                    <a:lnTo>
                      <a:pt x="491" y="98"/>
                    </a:lnTo>
                    <a:lnTo>
                      <a:pt x="503" y="99"/>
                    </a:lnTo>
                    <a:lnTo>
                      <a:pt x="514" y="100"/>
                    </a:lnTo>
                    <a:lnTo>
                      <a:pt x="526" y="102"/>
                    </a:lnTo>
                    <a:lnTo>
                      <a:pt x="536" y="105"/>
                    </a:lnTo>
                    <a:lnTo>
                      <a:pt x="547" y="109"/>
                    </a:lnTo>
                    <a:lnTo>
                      <a:pt x="557" y="114"/>
                    </a:lnTo>
                    <a:lnTo>
                      <a:pt x="567" y="119"/>
                    </a:lnTo>
                    <a:lnTo>
                      <a:pt x="576" y="125"/>
                    </a:lnTo>
                    <a:lnTo>
                      <a:pt x="585" y="133"/>
                    </a:lnTo>
                    <a:lnTo>
                      <a:pt x="593" y="140"/>
                    </a:lnTo>
                    <a:lnTo>
                      <a:pt x="601" y="148"/>
                    </a:lnTo>
                    <a:lnTo>
                      <a:pt x="608" y="157"/>
                    </a:lnTo>
                    <a:lnTo>
                      <a:pt x="614" y="166"/>
                    </a:lnTo>
                    <a:lnTo>
                      <a:pt x="620" y="176"/>
                    </a:lnTo>
                    <a:lnTo>
                      <a:pt x="625" y="185"/>
                    </a:lnTo>
                    <a:lnTo>
                      <a:pt x="629" y="196"/>
                    </a:lnTo>
                    <a:lnTo>
                      <a:pt x="353" y="196"/>
                    </a:lnTo>
                    <a:lnTo>
                      <a:pt x="353" y="196"/>
                    </a:lnTo>
                    <a:lnTo>
                      <a:pt x="357" y="185"/>
                    </a:lnTo>
                    <a:lnTo>
                      <a:pt x="362" y="176"/>
                    </a:lnTo>
                    <a:lnTo>
                      <a:pt x="368" y="166"/>
                    </a:lnTo>
                    <a:lnTo>
                      <a:pt x="374" y="157"/>
                    </a:lnTo>
                    <a:lnTo>
                      <a:pt x="381" y="148"/>
                    </a:lnTo>
                    <a:lnTo>
                      <a:pt x="389" y="140"/>
                    </a:lnTo>
                    <a:lnTo>
                      <a:pt x="397" y="133"/>
                    </a:lnTo>
                    <a:lnTo>
                      <a:pt x="406" y="125"/>
                    </a:lnTo>
                    <a:lnTo>
                      <a:pt x="415" y="119"/>
                    </a:lnTo>
                    <a:lnTo>
                      <a:pt x="425" y="114"/>
                    </a:lnTo>
                    <a:lnTo>
                      <a:pt x="435" y="109"/>
                    </a:lnTo>
                    <a:lnTo>
                      <a:pt x="446" y="105"/>
                    </a:lnTo>
                    <a:lnTo>
                      <a:pt x="456" y="102"/>
                    </a:lnTo>
                    <a:lnTo>
                      <a:pt x="468" y="100"/>
                    </a:lnTo>
                    <a:lnTo>
                      <a:pt x="479" y="99"/>
                    </a:lnTo>
                    <a:lnTo>
                      <a:pt x="491" y="98"/>
                    </a:lnTo>
                    <a:lnTo>
                      <a:pt x="491" y="98"/>
                    </a:lnTo>
                    <a:close/>
                    <a:moveTo>
                      <a:pt x="245" y="294"/>
                    </a:moveTo>
                    <a:lnTo>
                      <a:pt x="737" y="294"/>
                    </a:lnTo>
                    <a:lnTo>
                      <a:pt x="737" y="294"/>
                    </a:lnTo>
                    <a:lnTo>
                      <a:pt x="752" y="295"/>
                    </a:lnTo>
                    <a:lnTo>
                      <a:pt x="766" y="297"/>
                    </a:lnTo>
                    <a:lnTo>
                      <a:pt x="780" y="301"/>
                    </a:lnTo>
                    <a:lnTo>
                      <a:pt x="794" y="305"/>
                    </a:lnTo>
                    <a:lnTo>
                      <a:pt x="806" y="312"/>
                    </a:lnTo>
                    <a:lnTo>
                      <a:pt x="819" y="319"/>
                    </a:lnTo>
                    <a:lnTo>
                      <a:pt x="830" y="327"/>
                    </a:lnTo>
                    <a:lnTo>
                      <a:pt x="840" y="337"/>
                    </a:lnTo>
                    <a:lnTo>
                      <a:pt x="850" y="347"/>
                    </a:lnTo>
                    <a:lnTo>
                      <a:pt x="858" y="359"/>
                    </a:lnTo>
                    <a:lnTo>
                      <a:pt x="865" y="371"/>
                    </a:lnTo>
                    <a:lnTo>
                      <a:pt x="872" y="384"/>
                    </a:lnTo>
                    <a:lnTo>
                      <a:pt x="877" y="397"/>
                    </a:lnTo>
                    <a:lnTo>
                      <a:pt x="881" y="412"/>
                    </a:lnTo>
                    <a:lnTo>
                      <a:pt x="883" y="426"/>
                    </a:lnTo>
                    <a:lnTo>
                      <a:pt x="883" y="441"/>
                    </a:lnTo>
                    <a:lnTo>
                      <a:pt x="883" y="441"/>
                    </a:lnTo>
                    <a:lnTo>
                      <a:pt x="883" y="456"/>
                    </a:lnTo>
                    <a:lnTo>
                      <a:pt x="881" y="471"/>
                    </a:lnTo>
                    <a:lnTo>
                      <a:pt x="877" y="484"/>
                    </a:lnTo>
                    <a:lnTo>
                      <a:pt x="872" y="498"/>
                    </a:lnTo>
                    <a:lnTo>
                      <a:pt x="865" y="511"/>
                    </a:lnTo>
                    <a:lnTo>
                      <a:pt x="858" y="523"/>
                    </a:lnTo>
                    <a:lnTo>
                      <a:pt x="850" y="535"/>
                    </a:lnTo>
                    <a:lnTo>
                      <a:pt x="840" y="545"/>
                    </a:lnTo>
                    <a:lnTo>
                      <a:pt x="830" y="555"/>
                    </a:lnTo>
                    <a:lnTo>
                      <a:pt x="819" y="563"/>
                    </a:lnTo>
                    <a:lnTo>
                      <a:pt x="806" y="571"/>
                    </a:lnTo>
                    <a:lnTo>
                      <a:pt x="794" y="577"/>
                    </a:lnTo>
                    <a:lnTo>
                      <a:pt x="780" y="581"/>
                    </a:lnTo>
                    <a:lnTo>
                      <a:pt x="766" y="585"/>
                    </a:lnTo>
                    <a:lnTo>
                      <a:pt x="752" y="587"/>
                    </a:lnTo>
                    <a:lnTo>
                      <a:pt x="737" y="588"/>
                    </a:lnTo>
                    <a:lnTo>
                      <a:pt x="245" y="588"/>
                    </a:lnTo>
                    <a:lnTo>
                      <a:pt x="245" y="588"/>
                    </a:lnTo>
                    <a:lnTo>
                      <a:pt x="230" y="587"/>
                    </a:lnTo>
                    <a:lnTo>
                      <a:pt x="216" y="585"/>
                    </a:lnTo>
                    <a:lnTo>
                      <a:pt x="202" y="581"/>
                    </a:lnTo>
                    <a:lnTo>
                      <a:pt x="188" y="577"/>
                    </a:lnTo>
                    <a:lnTo>
                      <a:pt x="176" y="571"/>
                    </a:lnTo>
                    <a:lnTo>
                      <a:pt x="163" y="563"/>
                    </a:lnTo>
                    <a:lnTo>
                      <a:pt x="152" y="555"/>
                    </a:lnTo>
                    <a:lnTo>
                      <a:pt x="142" y="545"/>
                    </a:lnTo>
                    <a:lnTo>
                      <a:pt x="132" y="535"/>
                    </a:lnTo>
                    <a:lnTo>
                      <a:pt x="124" y="523"/>
                    </a:lnTo>
                    <a:lnTo>
                      <a:pt x="117" y="511"/>
                    </a:lnTo>
                    <a:lnTo>
                      <a:pt x="110" y="498"/>
                    </a:lnTo>
                    <a:lnTo>
                      <a:pt x="105" y="484"/>
                    </a:lnTo>
                    <a:lnTo>
                      <a:pt x="101" y="471"/>
                    </a:lnTo>
                    <a:lnTo>
                      <a:pt x="99" y="456"/>
                    </a:lnTo>
                    <a:lnTo>
                      <a:pt x="99" y="441"/>
                    </a:lnTo>
                    <a:lnTo>
                      <a:pt x="99" y="441"/>
                    </a:lnTo>
                    <a:lnTo>
                      <a:pt x="99" y="426"/>
                    </a:lnTo>
                    <a:lnTo>
                      <a:pt x="101" y="412"/>
                    </a:lnTo>
                    <a:lnTo>
                      <a:pt x="105" y="397"/>
                    </a:lnTo>
                    <a:lnTo>
                      <a:pt x="110" y="384"/>
                    </a:lnTo>
                    <a:lnTo>
                      <a:pt x="117" y="371"/>
                    </a:lnTo>
                    <a:lnTo>
                      <a:pt x="124" y="359"/>
                    </a:lnTo>
                    <a:lnTo>
                      <a:pt x="132" y="347"/>
                    </a:lnTo>
                    <a:lnTo>
                      <a:pt x="142" y="337"/>
                    </a:lnTo>
                    <a:lnTo>
                      <a:pt x="152" y="327"/>
                    </a:lnTo>
                    <a:lnTo>
                      <a:pt x="163" y="319"/>
                    </a:lnTo>
                    <a:lnTo>
                      <a:pt x="176" y="312"/>
                    </a:lnTo>
                    <a:lnTo>
                      <a:pt x="188" y="305"/>
                    </a:lnTo>
                    <a:lnTo>
                      <a:pt x="202" y="301"/>
                    </a:lnTo>
                    <a:lnTo>
                      <a:pt x="216" y="297"/>
                    </a:lnTo>
                    <a:lnTo>
                      <a:pt x="230" y="295"/>
                    </a:lnTo>
                    <a:lnTo>
                      <a:pt x="245" y="294"/>
                    </a:lnTo>
                    <a:lnTo>
                      <a:pt x="245" y="2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8" name="Freeform 77"/>
              <p:cNvSpPr>
                <a:spLocks/>
              </p:cNvSpPr>
              <p:nvPr/>
            </p:nvSpPr>
            <p:spPr bwMode="auto">
              <a:xfrm>
                <a:off x="-1479551" y="4492625"/>
                <a:ext cx="38100" cy="77787"/>
              </a:xfrm>
              <a:custGeom>
                <a:avLst/>
                <a:gdLst>
                  <a:gd name="T0" fmla="*/ 0 w 100"/>
                  <a:gd name="T1" fmla="*/ 49 h 196"/>
                  <a:gd name="T2" fmla="*/ 0 w 100"/>
                  <a:gd name="T3" fmla="*/ 147 h 196"/>
                  <a:gd name="T4" fmla="*/ 0 w 100"/>
                  <a:gd name="T5" fmla="*/ 147 h 196"/>
                  <a:gd name="T6" fmla="*/ 1 w 100"/>
                  <a:gd name="T7" fmla="*/ 157 h 196"/>
                  <a:gd name="T8" fmla="*/ 5 w 100"/>
                  <a:gd name="T9" fmla="*/ 166 h 196"/>
                  <a:gd name="T10" fmla="*/ 9 w 100"/>
                  <a:gd name="T11" fmla="*/ 175 h 196"/>
                  <a:gd name="T12" fmla="*/ 15 w 100"/>
                  <a:gd name="T13" fmla="*/ 181 h 196"/>
                  <a:gd name="T14" fmla="*/ 23 w 100"/>
                  <a:gd name="T15" fmla="*/ 187 h 196"/>
                  <a:gd name="T16" fmla="*/ 31 w 100"/>
                  <a:gd name="T17" fmla="*/ 192 h 196"/>
                  <a:gd name="T18" fmla="*/ 41 w 100"/>
                  <a:gd name="T19" fmla="*/ 195 h 196"/>
                  <a:gd name="T20" fmla="*/ 50 w 100"/>
                  <a:gd name="T21" fmla="*/ 196 h 196"/>
                  <a:gd name="T22" fmla="*/ 50 w 100"/>
                  <a:gd name="T23" fmla="*/ 196 h 196"/>
                  <a:gd name="T24" fmla="*/ 59 w 100"/>
                  <a:gd name="T25" fmla="*/ 195 h 196"/>
                  <a:gd name="T26" fmla="*/ 69 w 100"/>
                  <a:gd name="T27" fmla="*/ 192 h 196"/>
                  <a:gd name="T28" fmla="*/ 77 w 100"/>
                  <a:gd name="T29" fmla="*/ 187 h 196"/>
                  <a:gd name="T30" fmla="*/ 85 w 100"/>
                  <a:gd name="T31" fmla="*/ 181 h 196"/>
                  <a:gd name="T32" fmla="*/ 91 w 100"/>
                  <a:gd name="T33" fmla="*/ 175 h 196"/>
                  <a:gd name="T34" fmla="*/ 95 w 100"/>
                  <a:gd name="T35" fmla="*/ 166 h 196"/>
                  <a:gd name="T36" fmla="*/ 99 w 100"/>
                  <a:gd name="T37" fmla="*/ 157 h 196"/>
                  <a:gd name="T38" fmla="*/ 100 w 100"/>
                  <a:gd name="T39" fmla="*/ 147 h 196"/>
                  <a:gd name="T40" fmla="*/ 100 w 100"/>
                  <a:gd name="T41" fmla="*/ 49 h 196"/>
                  <a:gd name="T42" fmla="*/ 100 w 100"/>
                  <a:gd name="T43" fmla="*/ 49 h 196"/>
                  <a:gd name="T44" fmla="*/ 99 w 100"/>
                  <a:gd name="T45" fmla="*/ 39 h 196"/>
                  <a:gd name="T46" fmla="*/ 95 w 100"/>
                  <a:gd name="T47" fmla="*/ 30 h 196"/>
                  <a:gd name="T48" fmla="*/ 91 w 100"/>
                  <a:gd name="T49" fmla="*/ 21 h 196"/>
                  <a:gd name="T50" fmla="*/ 85 w 100"/>
                  <a:gd name="T51" fmla="*/ 15 h 196"/>
                  <a:gd name="T52" fmla="*/ 77 w 100"/>
                  <a:gd name="T53" fmla="*/ 9 h 196"/>
                  <a:gd name="T54" fmla="*/ 69 w 100"/>
                  <a:gd name="T55" fmla="*/ 4 h 196"/>
                  <a:gd name="T56" fmla="*/ 59 w 100"/>
                  <a:gd name="T57" fmla="*/ 1 h 196"/>
                  <a:gd name="T58" fmla="*/ 50 w 100"/>
                  <a:gd name="T59" fmla="*/ 0 h 196"/>
                  <a:gd name="T60" fmla="*/ 50 w 100"/>
                  <a:gd name="T61" fmla="*/ 0 h 196"/>
                  <a:gd name="T62" fmla="*/ 41 w 100"/>
                  <a:gd name="T63" fmla="*/ 1 h 196"/>
                  <a:gd name="T64" fmla="*/ 31 w 100"/>
                  <a:gd name="T65" fmla="*/ 4 h 196"/>
                  <a:gd name="T66" fmla="*/ 23 w 100"/>
                  <a:gd name="T67" fmla="*/ 9 h 196"/>
                  <a:gd name="T68" fmla="*/ 15 w 100"/>
                  <a:gd name="T69" fmla="*/ 15 h 196"/>
                  <a:gd name="T70" fmla="*/ 9 w 100"/>
                  <a:gd name="T71" fmla="*/ 21 h 196"/>
                  <a:gd name="T72" fmla="*/ 5 w 100"/>
                  <a:gd name="T73" fmla="*/ 30 h 196"/>
                  <a:gd name="T74" fmla="*/ 1 w 100"/>
                  <a:gd name="T75" fmla="*/ 39 h 196"/>
                  <a:gd name="T76" fmla="*/ 0 w 100"/>
                  <a:gd name="T77" fmla="*/ 49 h 196"/>
                  <a:gd name="T78" fmla="*/ 0 w 100"/>
                  <a:gd name="T79" fmla="*/ 49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0" h="196">
                    <a:moveTo>
                      <a:pt x="0" y="49"/>
                    </a:moveTo>
                    <a:lnTo>
                      <a:pt x="0" y="147"/>
                    </a:lnTo>
                    <a:lnTo>
                      <a:pt x="0" y="147"/>
                    </a:lnTo>
                    <a:lnTo>
                      <a:pt x="1" y="157"/>
                    </a:lnTo>
                    <a:lnTo>
                      <a:pt x="5" y="166"/>
                    </a:lnTo>
                    <a:lnTo>
                      <a:pt x="9" y="175"/>
                    </a:lnTo>
                    <a:lnTo>
                      <a:pt x="15" y="181"/>
                    </a:lnTo>
                    <a:lnTo>
                      <a:pt x="23" y="187"/>
                    </a:lnTo>
                    <a:lnTo>
                      <a:pt x="31" y="192"/>
                    </a:lnTo>
                    <a:lnTo>
                      <a:pt x="41" y="195"/>
                    </a:lnTo>
                    <a:lnTo>
                      <a:pt x="50" y="196"/>
                    </a:lnTo>
                    <a:lnTo>
                      <a:pt x="50" y="196"/>
                    </a:lnTo>
                    <a:lnTo>
                      <a:pt x="59" y="195"/>
                    </a:lnTo>
                    <a:lnTo>
                      <a:pt x="69" y="192"/>
                    </a:lnTo>
                    <a:lnTo>
                      <a:pt x="77" y="187"/>
                    </a:lnTo>
                    <a:lnTo>
                      <a:pt x="85" y="181"/>
                    </a:lnTo>
                    <a:lnTo>
                      <a:pt x="91" y="175"/>
                    </a:lnTo>
                    <a:lnTo>
                      <a:pt x="95" y="166"/>
                    </a:lnTo>
                    <a:lnTo>
                      <a:pt x="99" y="157"/>
                    </a:lnTo>
                    <a:lnTo>
                      <a:pt x="100" y="147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99" y="39"/>
                    </a:lnTo>
                    <a:lnTo>
                      <a:pt x="95" y="30"/>
                    </a:lnTo>
                    <a:lnTo>
                      <a:pt x="91" y="21"/>
                    </a:lnTo>
                    <a:lnTo>
                      <a:pt x="85" y="15"/>
                    </a:lnTo>
                    <a:lnTo>
                      <a:pt x="77" y="9"/>
                    </a:lnTo>
                    <a:lnTo>
                      <a:pt x="69" y="4"/>
                    </a:lnTo>
                    <a:lnTo>
                      <a:pt x="59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1" y="1"/>
                    </a:lnTo>
                    <a:lnTo>
                      <a:pt x="31" y="4"/>
                    </a:lnTo>
                    <a:lnTo>
                      <a:pt x="23" y="9"/>
                    </a:lnTo>
                    <a:lnTo>
                      <a:pt x="15" y="15"/>
                    </a:lnTo>
                    <a:lnTo>
                      <a:pt x="9" y="21"/>
                    </a:lnTo>
                    <a:lnTo>
                      <a:pt x="5" y="30"/>
                    </a:lnTo>
                    <a:lnTo>
                      <a:pt x="1" y="39"/>
                    </a:lnTo>
                    <a:lnTo>
                      <a:pt x="0" y="49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9" name="Freeform 78"/>
              <p:cNvSpPr>
                <a:spLocks/>
              </p:cNvSpPr>
              <p:nvPr/>
            </p:nvSpPr>
            <p:spPr bwMode="auto">
              <a:xfrm>
                <a:off x="-1401763" y="4492625"/>
                <a:ext cx="38100" cy="77787"/>
              </a:xfrm>
              <a:custGeom>
                <a:avLst/>
                <a:gdLst>
                  <a:gd name="T0" fmla="*/ 98 w 98"/>
                  <a:gd name="T1" fmla="*/ 147 h 196"/>
                  <a:gd name="T2" fmla="*/ 98 w 98"/>
                  <a:gd name="T3" fmla="*/ 49 h 196"/>
                  <a:gd name="T4" fmla="*/ 98 w 98"/>
                  <a:gd name="T5" fmla="*/ 49 h 196"/>
                  <a:gd name="T6" fmla="*/ 97 w 98"/>
                  <a:gd name="T7" fmla="*/ 39 h 196"/>
                  <a:gd name="T8" fmla="*/ 94 w 98"/>
                  <a:gd name="T9" fmla="*/ 30 h 196"/>
                  <a:gd name="T10" fmla="*/ 89 w 98"/>
                  <a:gd name="T11" fmla="*/ 21 h 196"/>
                  <a:gd name="T12" fmla="*/ 83 w 98"/>
                  <a:gd name="T13" fmla="*/ 15 h 196"/>
                  <a:gd name="T14" fmla="*/ 76 w 98"/>
                  <a:gd name="T15" fmla="*/ 9 h 196"/>
                  <a:gd name="T16" fmla="*/ 67 w 98"/>
                  <a:gd name="T17" fmla="*/ 4 h 196"/>
                  <a:gd name="T18" fmla="*/ 59 w 98"/>
                  <a:gd name="T19" fmla="*/ 1 h 196"/>
                  <a:gd name="T20" fmla="*/ 48 w 98"/>
                  <a:gd name="T21" fmla="*/ 0 h 196"/>
                  <a:gd name="T22" fmla="*/ 48 w 98"/>
                  <a:gd name="T23" fmla="*/ 0 h 196"/>
                  <a:gd name="T24" fmla="*/ 39 w 98"/>
                  <a:gd name="T25" fmla="*/ 1 h 196"/>
                  <a:gd name="T26" fmla="*/ 29 w 98"/>
                  <a:gd name="T27" fmla="*/ 4 h 196"/>
                  <a:gd name="T28" fmla="*/ 21 w 98"/>
                  <a:gd name="T29" fmla="*/ 9 h 196"/>
                  <a:gd name="T30" fmla="*/ 13 w 98"/>
                  <a:gd name="T31" fmla="*/ 15 h 196"/>
                  <a:gd name="T32" fmla="*/ 8 w 98"/>
                  <a:gd name="T33" fmla="*/ 21 h 196"/>
                  <a:gd name="T34" fmla="*/ 3 w 98"/>
                  <a:gd name="T35" fmla="*/ 30 h 196"/>
                  <a:gd name="T36" fmla="*/ 1 w 98"/>
                  <a:gd name="T37" fmla="*/ 39 h 196"/>
                  <a:gd name="T38" fmla="*/ 0 w 98"/>
                  <a:gd name="T39" fmla="*/ 49 h 196"/>
                  <a:gd name="T40" fmla="*/ 0 w 98"/>
                  <a:gd name="T41" fmla="*/ 147 h 196"/>
                  <a:gd name="T42" fmla="*/ 0 w 98"/>
                  <a:gd name="T43" fmla="*/ 147 h 196"/>
                  <a:gd name="T44" fmla="*/ 1 w 98"/>
                  <a:gd name="T45" fmla="*/ 157 h 196"/>
                  <a:gd name="T46" fmla="*/ 3 w 98"/>
                  <a:gd name="T47" fmla="*/ 166 h 196"/>
                  <a:gd name="T48" fmla="*/ 8 w 98"/>
                  <a:gd name="T49" fmla="*/ 175 h 196"/>
                  <a:gd name="T50" fmla="*/ 13 w 98"/>
                  <a:gd name="T51" fmla="*/ 181 h 196"/>
                  <a:gd name="T52" fmla="*/ 21 w 98"/>
                  <a:gd name="T53" fmla="*/ 187 h 196"/>
                  <a:gd name="T54" fmla="*/ 29 w 98"/>
                  <a:gd name="T55" fmla="*/ 192 h 196"/>
                  <a:gd name="T56" fmla="*/ 39 w 98"/>
                  <a:gd name="T57" fmla="*/ 195 h 196"/>
                  <a:gd name="T58" fmla="*/ 48 w 98"/>
                  <a:gd name="T59" fmla="*/ 196 h 196"/>
                  <a:gd name="T60" fmla="*/ 48 w 98"/>
                  <a:gd name="T61" fmla="*/ 196 h 196"/>
                  <a:gd name="T62" fmla="*/ 59 w 98"/>
                  <a:gd name="T63" fmla="*/ 195 h 196"/>
                  <a:gd name="T64" fmla="*/ 67 w 98"/>
                  <a:gd name="T65" fmla="*/ 192 h 196"/>
                  <a:gd name="T66" fmla="*/ 76 w 98"/>
                  <a:gd name="T67" fmla="*/ 187 h 196"/>
                  <a:gd name="T68" fmla="*/ 83 w 98"/>
                  <a:gd name="T69" fmla="*/ 181 h 196"/>
                  <a:gd name="T70" fmla="*/ 89 w 98"/>
                  <a:gd name="T71" fmla="*/ 175 h 196"/>
                  <a:gd name="T72" fmla="*/ 94 w 98"/>
                  <a:gd name="T73" fmla="*/ 166 h 196"/>
                  <a:gd name="T74" fmla="*/ 97 w 98"/>
                  <a:gd name="T75" fmla="*/ 157 h 196"/>
                  <a:gd name="T76" fmla="*/ 98 w 98"/>
                  <a:gd name="T77" fmla="*/ 147 h 196"/>
                  <a:gd name="T78" fmla="*/ 98 w 98"/>
                  <a:gd name="T79" fmla="*/ 14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8" h="196">
                    <a:moveTo>
                      <a:pt x="98" y="147"/>
                    </a:moveTo>
                    <a:lnTo>
                      <a:pt x="98" y="49"/>
                    </a:lnTo>
                    <a:lnTo>
                      <a:pt x="98" y="49"/>
                    </a:lnTo>
                    <a:lnTo>
                      <a:pt x="97" y="39"/>
                    </a:lnTo>
                    <a:lnTo>
                      <a:pt x="94" y="30"/>
                    </a:lnTo>
                    <a:lnTo>
                      <a:pt x="89" y="21"/>
                    </a:lnTo>
                    <a:lnTo>
                      <a:pt x="83" y="15"/>
                    </a:lnTo>
                    <a:lnTo>
                      <a:pt x="76" y="9"/>
                    </a:lnTo>
                    <a:lnTo>
                      <a:pt x="67" y="4"/>
                    </a:lnTo>
                    <a:lnTo>
                      <a:pt x="59" y="1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39" y="1"/>
                    </a:lnTo>
                    <a:lnTo>
                      <a:pt x="29" y="4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1"/>
                    </a:lnTo>
                    <a:lnTo>
                      <a:pt x="3" y="30"/>
                    </a:lnTo>
                    <a:lnTo>
                      <a:pt x="1" y="39"/>
                    </a:lnTo>
                    <a:lnTo>
                      <a:pt x="0" y="49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1" y="157"/>
                    </a:lnTo>
                    <a:lnTo>
                      <a:pt x="3" y="166"/>
                    </a:lnTo>
                    <a:lnTo>
                      <a:pt x="8" y="175"/>
                    </a:lnTo>
                    <a:lnTo>
                      <a:pt x="13" y="181"/>
                    </a:lnTo>
                    <a:lnTo>
                      <a:pt x="21" y="187"/>
                    </a:lnTo>
                    <a:lnTo>
                      <a:pt x="29" y="192"/>
                    </a:lnTo>
                    <a:lnTo>
                      <a:pt x="39" y="195"/>
                    </a:lnTo>
                    <a:lnTo>
                      <a:pt x="48" y="196"/>
                    </a:lnTo>
                    <a:lnTo>
                      <a:pt x="48" y="196"/>
                    </a:lnTo>
                    <a:lnTo>
                      <a:pt x="59" y="195"/>
                    </a:lnTo>
                    <a:lnTo>
                      <a:pt x="67" y="192"/>
                    </a:lnTo>
                    <a:lnTo>
                      <a:pt x="76" y="187"/>
                    </a:lnTo>
                    <a:lnTo>
                      <a:pt x="83" y="181"/>
                    </a:lnTo>
                    <a:lnTo>
                      <a:pt x="89" y="175"/>
                    </a:lnTo>
                    <a:lnTo>
                      <a:pt x="94" y="166"/>
                    </a:lnTo>
                    <a:lnTo>
                      <a:pt x="97" y="157"/>
                    </a:lnTo>
                    <a:lnTo>
                      <a:pt x="98" y="147"/>
                    </a:lnTo>
                    <a:lnTo>
                      <a:pt x="98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50" name="Freeform 79"/>
              <p:cNvSpPr>
                <a:spLocks/>
              </p:cNvSpPr>
              <p:nvPr/>
            </p:nvSpPr>
            <p:spPr bwMode="auto">
              <a:xfrm>
                <a:off x="-1557338" y="4492625"/>
                <a:ext cx="38100" cy="77787"/>
              </a:xfrm>
              <a:custGeom>
                <a:avLst/>
                <a:gdLst>
                  <a:gd name="T0" fmla="*/ 0 w 98"/>
                  <a:gd name="T1" fmla="*/ 49 h 196"/>
                  <a:gd name="T2" fmla="*/ 0 w 98"/>
                  <a:gd name="T3" fmla="*/ 147 h 196"/>
                  <a:gd name="T4" fmla="*/ 0 w 98"/>
                  <a:gd name="T5" fmla="*/ 147 h 196"/>
                  <a:gd name="T6" fmla="*/ 1 w 98"/>
                  <a:gd name="T7" fmla="*/ 157 h 196"/>
                  <a:gd name="T8" fmla="*/ 4 w 98"/>
                  <a:gd name="T9" fmla="*/ 166 h 196"/>
                  <a:gd name="T10" fmla="*/ 9 w 98"/>
                  <a:gd name="T11" fmla="*/ 175 h 196"/>
                  <a:gd name="T12" fmla="*/ 15 w 98"/>
                  <a:gd name="T13" fmla="*/ 181 h 196"/>
                  <a:gd name="T14" fmla="*/ 22 w 98"/>
                  <a:gd name="T15" fmla="*/ 187 h 196"/>
                  <a:gd name="T16" fmla="*/ 31 w 98"/>
                  <a:gd name="T17" fmla="*/ 192 h 196"/>
                  <a:gd name="T18" fmla="*/ 39 w 98"/>
                  <a:gd name="T19" fmla="*/ 195 h 196"/>
                  <a:gd name="T20" fmla="*/ 50 w 98"/>
                  <a:gd name="T21" fmla="*/ 196 h 196"/>
                  <a:gd name="T22" fmla="*/ 50 w 98"/>
                  <a:gd name="T23" fmla="*/ 196 h 196"/>
                  <a:gd name="T24" fmla="*/ 59 w 98"/>
                  <a:gd name="T25" fmla="*/ 195 h 196"/>
                  <a:gd name="T26" fmla="*/ 69 w 98"/>
                  <a:gd name="T27" fmla="*/ 192 h 196"/>
                  <a:gd name="T28" fmla="*/ 77 w 98"/>
                  <a:gd name="T29" fmla="*/ 187 h 196"/>
                  <a:gd name="T30" fmla="*/ 85 w 98"/>
                  <a:gd name="T31" fmla="*/ 181 h 196"/>
                  <a:gd name="T32" fmla="*/ 90 w 98"/>
                  <a:gd name="T33" fmla="*/ 175 h 196"/>
                  <a:gd name="T34" fmla="*/ 95 w 98"/>
                  <a:gd name="T35" fmla="*/ 166 h 196"/>
                  <a:gd name="T36" fmla="*/ 97 w 98"/>
                  <a:gd name="T37" fmla="*/ 157 h 196"/>
                  <a:gd name="T38" fmla="*/ 98 w 98"/>
                  <a:gd name="T39" fmla="*/ 147 h 196"/>
                  <a:gd name="T40" fmla="*/ 98 w 98"/>
                  <a:gd name="T41" fmla="*/ 49 h 196"/>
                  <a:gd name="T42" fmla="*/ 98 w 98"/>
                  <a:gd name="T43" fmla="*/ 49 h 196"/>
                  <a:gd name="T44" fmla="*/ 97 w 98"/>
                  <a:gd name="T45" fmla="*/ 39 h 196"/>
                  <a:gd name="T46" fmla="*/ 95 w 98"/>
                  <a:gd name="T47" fmla="*/ 30 h 196"/>
                  <a:gd name="T48" fmla="*/ 90 w 98"/>
                  <a:gd name="T49" fmla="*/ 21 h 196"/>
                  <a:gd name="T50" fmla="*/ 85 w 98"/>
                  <a:gd name="T51" fmla="*/ 15 h 196"/>
                  <a:gd name="T52" fmla="*/ 77 w 98"/>
                  <a:gd name="T53" fmla="*/ 9 h 196"/>
                  <a:gd name="T54" fmla="*/ 69 w 98"/>
                  <a:gd name="T55" fmla="*/ 4 h 196"/>
                  <a:gd name="T56" fmla="*/ 59 w 98"/>
                  <a:gd name="T57" fmla="*/ 1 h 196"/>
                  <a:gd name="T58" fmla="*/ 50 w 98"/>
                  <a:gd name="T59" fmla="*/ 0 h 196"/>
                  <a:gd name="T60" fmla="*/ 50 w 98"/>
                  <a:gd name="T61" fmla="*/ 0 h 196"/>
                  <a:gd name="T62" fmla="*/ 39 w 98"/>
                  <a:gd name="T63" fmla="*/ 1 h 196"/>
                  <a:gd name="T64" fmla="*/ 31 w 98"/>
                  <a:gd name="T65" fmla="*/ 4 h 196"/>
                  <a:gd name="T66" fmla="*/ 22 w 98"/>
                  <a:gd name="T67" fmla="*/ 9 h 196"/>
                  <a:gd name="T68" fmla="*/ 15 w 98"/>
                  <a:gd name="T69" fmla="*/ 15 h 196"/>
                  <a:gd name="T70" fmla="*/ 9 w 98"/>
                  <a:gd name="T71" fmla="*/ 21 h 196"/>
                  <a:gd name="T72" fmla="*/ 4 w 98"/>
                  <a:gd name="T73" fmla="*/ 30 h 196"/>
                  <a:gd name="T74" fmla="*/ 1 w 98"/>
                  <a:gd name="T75" fmla="*/ 39 h 196"/>
                  <a:gd name="T76" fmla="*/ 0 w 98"/>
                  <a:gd name="T77" fmla="*/ 49 h 196"/>
                  <a:gd name="T78" fmla="*/ 0 w 98"/>
                  <a:gd name="T79" fmla="*/ 49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8" h="196">
                    <a:moveTo>
                      <a:pt x="0" y="49"/>
                    </a:moveTo>
                    <a:lnTo>
                      <a:pt x="0" y="147"/>
                    </a:lnTo>
                    <a:lnTo>
                      <a:pt x="0" y="147"/>
                    </a:lnTo>
                    <a:lnTo>
                      <a:pt x="1" y="157"/>
                    </a:lnTo>
                    <a:lnTo>
                      <a:pt x="4" y="166"/>
                    </a:lnTo>
                    <a:lnTo>
                      <a:pt x="9" y="175"/>
                    </a:lnTo>
                    <a:lnTo>
                      <a:pt x="15" y="181"/>
                    </a:lnTo>
                    <a:lnTo>
                      <a:pt x="22" y="187"/>
                    </a:lnTo>
                    <a:lnTo>
                      <a:pt x="31" y="192"/>
                    </a:lnTo>
                    <a:lnTo>
                      <a:pt x="39" y="195"/>
                    </a:lnTo>
                    <a:lnTo>
                      <a:pt x="50" y="196"/>
                    </a:lnTo>
                    <a:lnTo>
                      <a:pt x="50" y="196"/>
                    </a:lnTo>
                    <a:lnTo>
                      <a:pt x="59" y="195"/>
                    </a:lnTo>
                    <a:lnTo>
                      <a:pt x="69" y="192"/>
                    </a:lnTo>
                    <a:lnTo>
                      <a:pt x="77" y="187"/>
                    </a:lnTo>
                    <a:lnTo>
                      <a:pt x="85" y="181"/>
                    </a:lnTo>
                    <a:lnTo>
                      <a:pt x="90" y="175"/>
                    </a:lnTo>
                    <a:lnTo>
                      <a:pt x="95" y="166"/>
                    </a:lnTo>
                    <a:lnTo>
                      <a:pt x="97" y="157"/>
                    </a:lnTo>
                    <a:lnTo>
                      <a:pt x="98" y="147"/>
                    </a:lnTo>
                    <a:lnTo>
                      <a:pt x="98" y="49"/>
                    </a:lnTo>
                    <a:lnTo>
                      <a:pt x="98" y="49"/>
                    </a:lnTo>
                    <a:lnTo>
                      <a:pt x="97" y="39"/>
                    </a:lnTo>
                    <a:lnTo>
                      <a:pt x="95" y="30"/>
                    </a:lnTo>
                    <a:lnTo>
                      <a:pt x="90" y="21"/>
                    </a:lnTo>
                    <a:lnTo>
                      <a:pt x="85" y="15"/>
                    </a:lnTo>
                    <a:lnTo>
                      <a:pt x="77" y="9"/>
                    </a:lnTo>
                    <a:lnTo>
                      <a:pt x="69" y="4"/>
                    </a:lnTo>
                    <a:lnTo>
                      <a:pt x="59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9" y="1"/>
                    </a:lnTo>
                    <a:lnTo>
                      <a:pt x="31" y="4"/>
                    </a:lnTo>
                    <a:lnTo>
                      <a:pt x="22" y="9"/>
                    </a:lnTo>
                    <a:lnTo>
                      <a:pt x="15" y="15"/>
                    </a:lnTo>
                    <a:lnTo>
                      <a:pt x="9" y="21"/>
                    </a:lnTo>
                    <a:lnTo>
                      <a:pt x="4" y="30"/>
                    </a:lnTo>
                    <a:lnTo>
                      <a:pt x="1" y="39"/>
                    </a:lnTo>
                    <a:lnTo>
                      <a:pt x="0" y="49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51" name="Freeform 80"/>
              <p:cNvSpPr>
                <a:spLocks noEditPoints="1"/>
              </p:cNvSpPr>
              <p:nvPr/>
            </p:nvSpPr>
            <p:spPr bwMode="auto">
              <a:xfrm>
                <a:off x="-1519238" y="4765675"/>
                <a:ext cx="117475" cy="193675"/>
              </a:xfrm>
              <a:custGeom>
                <a:avLst/>
                <a:gdLst>
                  <a:gd name="T0" fmla="*/ 148 w 296"/>
                  <a:gd name="T1" fmla="*/ 0 h 490"/>
                  <a:gd name="T2" fmla="*/ 118 w 296"/>
                  <a:gd name="T3" fmla="*/ 3 h 490"/>
                  <a:gd name="T4" fmla="*/ 91 w 296"/>
                  <a:gd name="T5" fmla="*/ 12 h 490"/>
                  <a:gd name="T6" fmla="*/ 66 w 296"/>
                  <a:gd name="T7" fmla="*/ 25 h 490"/>
                  <a:gd name="T8" fmla="*/ 44 w 296"/>
                  <a:gd name="T9" fmla="*/ 43 h 490"/>
                  <a:gd name="T10" fmla="*/ 26 w 296"/>
                  <a:gd name="T11" fmla="*/ 65 h 490"/>
                  <a:gd name="T12" fmla="*/ 12 w 296"/>
                  <a:gd name="T13" fmla="*/ 90 h 490"/>
                  <a:gd name="T14" fmla="*/ 3 w 296"/>
                  <a:gd name="T15" fmla="*/ 117 h 490"/>
                  <a:gd name="T16" fmla="*/ 0 w 296"/>
                  <a:gd name="T17" fmla="*/ 147 h 490"/>
                  <a:gd name="T18" fmla="*/ 0 w 296"/>
                  <a:gd name="T19" fmla="*/ 343 h 490"/>
                  <a:gd name="T20" fmla="*/ 3 w 296"/>
                  <a:gd name="T21" fmla="*/ 372 h 490"/>
                  <a:gd name="T22" fmla="*/ 12 w 296"/>
                  <a:gd name="T23" fmla="*/ 401 h 490"/>
                  <a:gd name="T24" fmla="*/ 26 w 296"/>
                  <a:gd name="T25" fmla="*/ 425 h 490"/>
                  <a:gd name="T26" fmla="*/ 44 w 296"/>
                  <a:gd name="T27" fmla="*/ 447 h 490"/>
                  <a:gd name="T28" fmla="*/ 66 w 296"/>
                  <a:gd name="T29" fmla="*/ 465 h 490"/>
                  <a:gd name="T30" fmla="*/ 91 w 296"/>
                  <a:gd name="T31" fmla="*/ 478 h 490"/>
                  <a:gd name="T32" fmla="*/ 118 w 296"/>
                  <a:gd name="T33" fmla="*/ 487 h 490"/>
                  <a:gd name="T34" fmla="*/ 148 w 296"/>
                  <a:gd name="T35" fmla="*/ 490 h 490"/>
                  <a:gd name="T36" fmla="*/ 163 w 296"/>
                  <a:gd name="T37" fmla="*/ 489 h 490"/>
                  <a:gd name="T38" fmla="*/ 191 w 296"/>
                  <a:gd name="T39" fmla="*/ 484 h 490"/>
                  <a:gd name="T40" fmla="*/ 219 w 296"/>
                  <a:gd name="T41" fmla="*/ 472 h 490"/>
                  <a:gd name="T42" fmla="*/ 242 w 296"/>
                  <a:gd name="T43" fmla="*/ 456 h 490"/>
                  <a:gd name="T44" fmla="*/ 262 w 296"/>
                  <a:gd name="T45" fmla="*/ 436 h 490"/>
                  <a:gd name="T46" fmla="*/ 278 w 296"/>
                  <a:gd name="T47" fmla="*/ 413 h 490"/>
                  <a:gd name="T48" fmla="*/ 288 w 296"/>
                  <a:gd name="T49" fmla="*/ 387 h 490"/>
                  <a:gd name="T50" fmla="*/ 295 w 296"/>
                  <a:gd name="T51" fmla="*/ 358 h 490"/>
                  <a:gd name="T52" fmla="*/ 296 w 296"/>
                  <a:gd name="T53" fmla="*/ 147 h 490"/>
                  <a:gd name="T54" fmla="*/ 295 w 296"/>
                  <a:gd name="T55" fmla="*/ 132 h 490"/>
                  <a:gd name="T56" fmla="*/ 288 w 296"/>
                  <a:gd name="T57" fmla="*/ 104 h 490"/>
                  <a:gd name="T58" fmla="*/ 278 w 296"/>
                  <a:gd name="T59" fmla="*/ 77 h 490"/>
                  <a:gd name="T60" fmla="*/ 262 w 296"/>
                  <a:gd name="T61" fmla="*/ 53 h 490"/>
                  <a:gd name="T62" fmla="*/ 242 w 296"/>
                  <a:gd name="T63" fmla="*/ 33 h 490"/>
                  <a:gd name="T64" fmla="*/ 219 w 296"/>
                  <a:gd name="T65" fmla="*/ 17 h 490"/>
                  <a:gd name="T66" fmla="*/ 191 w 296"/>
                  <a:gd name="T67" fmla="*/ 7 h 490"/>
                  <a:gd name="T68" fmla="*/ 163 w 296"/>
                  <a:gd name="T69" fmla="*/ 0 h 490"/>
                  <a:gd name="T70" fmla="*/ 148 w 296"/>
                  <a:gd name="T71" fmla="*/ 0 h 490"/>
                  <a:gd name="T72" fmla="*/ 198 w 296"/>
                  <a:gd name="T73" fmla="*/ 343 h 490"/>
                  <a:gd name="T74" fmla="*/ 193 w 296"/>
                  <a:gd name="T75" fmla="*/ 362 h 490"/>
                  <a:gd name="T76" fmla="*/ 183 w 296"/>
                  <a:gd name="T77" fmla="*/ 377 h 490"/>
                  <a:gd name="T78" fmla="*/ 167 w 296"/>
                  <a:gd name="T79" fmla="*/ 388 h 490"/>
                  <a:gd name="T80" fmla="*/ 148 w 296"/>
                  <a:gd name="T81" fmla="*/ 392 h 490"/>
                  <a:gd name="T82" fmla="*/ 139 w 296"/>
                  <a:gd name="T83" fmla="*/ 391 h 490"/>
                  <a:gd name="T84" fmla="*/ 121 w 296"/>
                  <a:gd name="T85" fmla="*/ 384 h 490"/>
                  <a:gd name="T86" fmla="*/ 107 w 296"/>
                  <a:gd name="T87" fmla="*/ 370 h 490"/>
                  <a:gd name="T88" fmla="*/ 99 w 296"/>
                  <a:gd name="T89" fmla="*/ 353 h 490"/>
                  <a:gd name="T90" fmla="*/ 98 w 296"/>
                  <a:gd name="T91" fmla="*/ 147 h 490"/>
                  <a:gd name="T92" fmla="*/ 99 w 296"/>
                  <a:gd name="T93" fmla="*/ 137 h 490"/>
                  <a:gd name="T94" fmla="*/ 107 w 296"/>
                  <a:gd name="T95" fmla="*/ 119 h 490"/>
                  <a:gd name="T96" fmla="*/ 121 w 296"/>
                  <a:gd name="T97" fmla="*/ 107 h 490"/>
                  <a:gd name="T98" fmla="*/ 139 w 296"/>
                  <a:gd name="T99" fmla="*/ 99 h 490"/>
                  <a:gd name="T100" fmla="*/ 148 w 296"/>
                  <a:gd name="T101" fmla="*/ 98 h 490"/>
                  <a:gd name="T102" fmla="*/ 167 w 296"/>
                  <a:gd name="T103" fmla="*/ 102 h 490"/>
                  <a:gd name="T104" fmla="*/ 183 w 296"/>
                  <a:gd name="T105" fmla="*/ 112 h 490"/>
                  <a:gd name="T106" fmla="*/ 193 w 296"/>
                  <a:gd name="T107" fmla="*/ 128 h 490"/>
                  <a:gd name="T108" fmla="*/ 198 w 296"/>
                  <a:gd name="T109" fmla="*/ 14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6" h="490">
                    <a:moveTo>
                      <a:pt x="148" y="0"/>
                    </a:moveTo>
                    <a:lnTo>
                      <a:pt x="148" y="0"/>
                    </a:lnTo>
                    <a:lnTo>
                      <a:pt x="133" y="0"/>
                    </a:lnTo>
                    <a:lnTo>
                      <a:pt x="118" y="3"/>
                    </a:lnTo>
                    <a:lnTo>
                      <a:pt x="105" y="7"/>
                    </a:lnTo>
                    <a:lnTo>
                      <a:pt x="91" y="12"/>
                    </a:lnTo>
                    <a:lnTo>
                      <a:pt x="77" y="17"/>
                    </a:lnTo>
                    <a:lnTo>
                      <a:pt x="66" y="25"/>
                    </a:lnTo>
                    <a:lnTo>
                      <a:pt x="54" y="33"/>
                    </a:lnTo>
                    <a:lnTo>
                      <a:pt x="44" y="43"/>
                    </a:lnTo>
                    <a:lnTo>
                      <a:pt x="34" y="53"/>
                    </a:lnTo>
                    <a:lnTo>
                      <a:pt x="26" y="65"/>
                    </a:lnTo>
                    <a:lnTo>
                      <a:pt x="18" y="77"/>
                    </a:lnTo>
                    <a:lnTo>
                      <a:pt x="12" y="90"/>
                    </a:lnTo>
                    <a:lnTo>
                      <a:pt x="8" y="104"/>
                    </a:lnTo>
                    <a:lnTo>
                      <a:pt x="3" y="117"/>
                    </a:lnTo>
                    <a:lnTo>
                      <a:pt x="1" y="132"/>
                    </a:lnTo>
                    <a:lnTo>
                      <a:pt x="0" y="147"/>
                    </a:lnTo>
                    <a:lnTo>
                      <a:pt x="0" y="343"/>
                    </a:lnTo>
                    <a:lnTo>
                      <a:pt x="0" y="343"/>
                    </a:lnTo>
                    <a:lnTo>
                      <a:pt x="1" y="358"/>
                    </a:lnTo>
                    <a:lnTo>
                      <a:pt x="3" y="372"/>
                    </a:lnTo>
                    <a:lnTo>
                      <a:pt x="8" y="387"/>
                    </a:lnTo>
                    <a:lnTo>
                      <a:pt x="12" y="401"/>
                    </a:lnTo>
                    <a:lnTo>
                      <a:pt x="18" y="413"/>
                    </a:lnTo>
                    <a:lnTo>
                      <a:pt x="26" y="425"/>
                    </a:lnTo>
                    <a:lnTo>
                      <a:pt x="34" y="436"/>
                    </a:lnTo>
                    <a:lnTo>
                      <a:pt x="44" y="447"/>
                    </a:lnTo>
                    <a:lnTo>
                      <a:pt x="54" y="456"/>
                    </a:lnTo>
                    <a:lnTo>
                      <a:pt x="66" y="465"/>
                    </a:lnTo>
                    <a:lnTo>
                      <a:pt x="77" y="472"/>
                    </a:lnTo>
                    <a:lnTo>
                      <a:pt x="91" y="478"/>
                    </a:lnTo>
                    <a:lnTo>
                      <a:pt x="105" y="484"/>
                    </a:lnTo>
                    <a:lnTo>
                      <a:pt x="118" y="487"/>
                    </a:lnTo>
                    <a:lnTo>
                      <a:pt x="133" y="489"/>
                    </a:lnTo>
                    <a:lnTo>
                      <a:pt x="148" y="490"/>
                    </a:lnTo>
                    <a:lnTo>
                      <a:pt x="148" y="490"/>
                    </a:lnTo>
                    <a:lnTo>
                      <a:pt x="163" y="489"/>
                    </a:lnTo>
                    <a:lnTo>
                      <a:pt x="178" y="487"/>
                    </a:lnTo>
                    <a:lnTo>
                      <a:pt x="191" y="484"/>
                    </a:lnTo>
                    <a:lnTo>
                      <a:pt x="205" y="478"/>
                    </a:lnTo>
                    <a:lnTo>
                      <a:pt x="219" y="472"/>
                    </a:lnTo>
                    <a:lnTo>
                      <a:pt x="230" y="465"/>
                    </a:lnTo>
                    <a:lnTo>
                      <a:pt x="242" y="456"/>
                    </a:lnTo>
                    <a:lnTo>
                      <a:pt x="252" y="447"/>
                    </a:lnTo>
                    <a:lnTo>
                      <a:pt x="262" y="436"/>
                    </a:lnTo>
                    <a:lnTo>
                      <a:pt x="270" y="425"/>
                    </a:lnTo>
                    <a:lnTo>
                      <a:pt x="278" y="413"/>
                    </a:lnTo>
                    <a:lnTo>
                      <a:pt x="284" y="401"/>
                    </a:lnTo>
                    <a:lnTo>
                      <a:pt x="288" y="387"/>
                    </a:lnTo>
                    <a:lnTo>
                      <a:pt x="293" y="372"/>
                    </a:lnTo>
                    <a:lnTo>
                      <a:pt x="295" y="358"/>
                    </a:lnTo>
                    <a:lnTo>
                      <a:pt x="296" y="343"/>
                    </a:lnTo>
                    <a:lnTo>
                      <a:pt x="296" y="147"/>
                    </a:lnTo>
                    <a:lnTo>
                      <a:pt x="296" y="147"/>
                    </a:lnTo>
                    <a:lnTo>
                      <a:pt x="295" y="132"/>
                    </a:lnTo>
                    <a:lnTo>
                      <a:pt x="293" y="117"/>
                    </a:lnTo>
                    <a:lnTo>
                      <a:pt x="288" y="104"/>
                    </a:lnTo>
                    <a:lnTo>
                      <a:pt x="284" y="90"/>
                    </a:lnTo>
                    <a:lnTo>
                      <a:pt x="278" y="77"/>
                    </a:lnTo>
                    <a:lnTo>
                      <a:pt x="270" y="65"/>
                    </a:lnTo>
                    <a:lnTo>
                      <a:pt x="262" y="53"/>
                    </a:lnTo>
                    <a:lnTo>
                      <a:pt x="252" y="43"/>
                    </a:lnTo>
                    <a:lnTo>
                      <a:pt x="242" y="33"/>
                    </a:lnTo>
                    <a:lnTo>
                      <a:pt x="230" y="25"/>
                    </a:lnTo>
                    <a:lnTo>
                      <a:pt x="219" y="17"/>
                    </a:lnTo>
                    <a:lnTo>
                      <a:pt x="205" y="12"/>
                    </a:lnTo>
                    <a:lnTo>
                      <a:pt x="191" y="7"/>
                    </a:lnTo>
                    <a:lnTo>
                      <a:pt x="178" y="3"/>
                    </a:lnTo>
                    <a:lnTo>
                      <a:pt x="163" y="0"/>
                    </a:lnTo>
                    <a:lnTo>
                      <a:pt x="148" y="0"/>
                    </a:lnTo>
                    <a:lnTo>
                      <a:pt x="148" y="0"/>
                    </a:lnTo>
                    <a:close/>
                    <a:moveTo>
                      <a:pt x="198" y="343"/>
                    </a:moveTo>
                    <a:lnTo>
                      <a:pt x="198" y="343"/>
                    </a:lnTo>
                    <a:lnTo>
                      <a:pt x="197" y="353"/>
                    </a:lnTo>
                    <a:lnTo>
                      <a:pt x="193" y="362"/>
                    </a:lnTo>
                    <a:lnTo>
                      <a:pt x="189" y="370"/>
                    </a:lnTo>
                    <a:lnTo>
                      <a:pt x="183" y="377"/>
                    </a:lnTo>
                    <a:lnTo>
                      <a:pt x="175" y="384"/>
                    </a:lnTo>
                    <a:lnTo>
                      <a:pt x="167" y="388"/>
                    </a:lnTo>
                    <a:lnTo>
                      <a:pt x="157" y="391"/>
                    </a:lnTo>
                    <a:lnTo>
                      <a:pt x="148" y="392"/>
                    </a:lnTo>
                    <a:lnTo>
                      <a:pt x="148" y="392"/>
                    </a:lnTo>
                    <a:lnTo>
                      <a:pt x="139" y="391"/>
                    </a:lnTo>
                    <a:lnTo>
                      <a:pt x="129" y="388"/>
                    </a:lnTo>
                    <a:lnTo>
                      <a:pt x="121" y="384"/>
                    </a:lnTo>
                    <a:lnTo>
                      <a:pt x="113" y="377"/>
                    </a:lnTo>
                    <a:lnTo>
                      <a:pt x="107" y="370"/>
                    </a:lnTo>
                    <a:lnTo>
                      <a:pt x="103" y="362"/>
                    </a:lnTo>
                    <a:lnTo>
                      <a:pt x="99" y="353"/>
                    </a:lnTo>
                    <a:lnTo>
                      <a:pt x="98" y="343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9" y="137"/>
                    </a:lnTo>
                    <a:lnTo>
                      <a:pt x="103" y="128"/>
                    </a:lnTo>
                    <a:lnTo>
                      <a:pt x="107" y="119"/>
                    </a:lnTo>
                    <a:lnTo>
                      <a:pt x="113" y="112"/>
                    </a:lnTo>
                    <a:lnTo>
                      <a:pt x="121" y="107"/>
                    </a:lnTo>
                    <a:lnTo>
                      <a:pt x="129" y="102"/>
                    </a:lnTo>
                    <a:lnTo>
                      <a:pt x="139" y="99"/>
                    </a:lnTo>
                    <a:lnTo>
                      <a:pt x="148" y="98"/>
                    </a:lnTo>
                    <a:lnTo>
                      <a:pt x="148" y="98"/>
                    </a:lnTo>
                    <a:lnTo>
                      <a:pt x="157" y="99"/>
                    </a:lnTo>
                    <a:lnTo>
                      <a:pt x="167" y="102"/>
                    </a:lnTo>
                    <a:lnTo>
                      <a:pt x="175" y="107"/>
                    </a:lnTo>
                    <a:lnTo>
                      <a:pt x="183" y="112"/>
                    </a:lnTo>
                    <a:lnTo>
                      <a:pt x="189" y="119"/>
                    </a:lnTo>
                    <a:lnTo>
                      <a:pt x="193" y="128"/>
                    </a:lnTo>
                    <a:lnTo>
                      <a:pt x="197" y="137"/>
                    </a:lnTo>
                    <a:lnTo>
                      <a:pt x="198" y="147"/>
                    </a:lnTo>
                    <a:lnTo>
                      <a:pt x="198" y="3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223" name="Group 222"/>
          <p:cNvGrpSpPr/>
          <p:nvPr/>
        </p:nvGrpSpPr>
        <p:grpSpPr>
          <a:xfrm>
            <a:off x="7981084" y="4583726"/>
            <a:ext cx="1338025" cy="684182"/>
            <a:chOff x="8156575" y="4592962"/>
            <a:chExt cx="1338025" cy="684182"/>
          </a:xfrm>
        </p:grpSpPr>
        <p:sp>
          <p:nvSpPr>
            <p:cNvPr id="57" name="TextBox 56"/>
            <p:cNvSpPr txBox="1"/>
            <p:nvPr/>
          </p:nvSpPr>
          <p:spPr>
            <a:xfrm>
              <a:off x="8156575" y="5019381"/>
              <a:ext cx="1338025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>
                  <a:solidFill>
                    <a:srgbClr val="646464"/>
                  </a:solidFill>
                </a:rPr>
                <a:t>Machine </a:t>
              </a:r>
              <a:r>
                <a:rPr lang="fr-FR" dirty="0" smtClean="0">
                  <a:solidFill>
                    <a:srgbClr val="646464"/>
                  </a:solidFill>
                </a:rPr>
                <a:t>Learning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sp>
          <p:nvSpPr>
            <p:cNvPr id="1056" name="Freeform 84"/>
            <p:cNvSpPr>
              <a:spLocks noEditPoints="1"/>
            </p:cNvSpPr>
            <p:nvPr/>
          </p:nvSpPr>
          <p:spPr bwMode="auto">
            <a:xfrm>
              <a:off x="8631132" y="4592962"/>
              <a:ext cx="376237" cy="398251"/>
            </a:xfrm>
            <a:custGeom>
              <a:avLst/>
              <a:gdLst>
                <a:gd name="T0" fmla="*/ 356 w 376"/>
                <a:gd name="T1" fmla="*/ 100 h 398"/>
                <a:gd name="T2" fmla="*/ 318 w 376"/>
                <a:gd name="T3" fmla="*/ 76 h 398"/>
                <a:gd name="T4" fmla="*/ 298 w 376"/>
                <a:gd name="T5" fmla="*/ 20 h 398"/>
                <a:gd name="T6" fmla="*/ 230 w 376"/>
                <a:gd name="T7" fmla="*/ 2 h 398"/>
                <a:gd name="T8" fmla="*/ 164 w 376"/>
                <a:gd name="T9" fmla="*/ 8 h 398"/>
                <a:gd name="T10" fmla="*/ 90 w 376"/>
                <a:gd name="T11" fmla="*/ 12 h 398"/>
                <a:gd name="T12" fmla="*/ 58 w 376"/>
                <a:gd name="T13" fmla="*/ 70 h 398"/>
                <a:gd name="T14" fmla="*/ 22 w 376"/>
                <a:gd name="T15" fmla="*/ 100 h 398"/>
                <a:gd name="T16" fmla="*/ 0 w 376"/>
                <a:gd name="T17" fmla="*/ 154 h 398"/>
                <a:gd name="T18" fmla="*/ 8 w 376"/>
                <a:gd name="T19" fmla="*/ 208 h 398"/>
                <a:gd name="T20" fmla="*/ 4 w 376"/>
                <a:gd name="T21" fmla="*/ 270 h 398"/>
                <a:gd name="T22" fmla="*/ 58 w 376"/>
                <a:gd name="T23" fmla="*/ 320 h 398"/>
                <a:gd name="T24" fmla="*/ 70 w 376"/>
                <a:gd name="T25" fmla="*/ 366 h 398"/>
                <a:gd name="T26" fmla="*/ 130 w 376"/>
                <a:gd name="T27" fmla="*/ 398 h 398"/>
                <a:gd name="T28" fmla="*/ 200 w 376"/>
                <a:gd name="T29" fmla="*/ 380 h 398"/>
                <a:gd name="T30" fmla="*/ 274 w 376"/>
                <a:gd name="T31" fmla="*/ 392 h 398"/>
                <a:gd name="T32" fmla="*/ 318 w 376"/>
                <a:gd name="T33" fmla="*/ 326 h 398"/>
                <a:gd name="T34" fmla="*/ 352 w 376"/>
                <a:gd name="T35" fmla="*/ 302 h 398"/>
                <a:gd name="T36" fmla="*/ 376 w 376"/>
                <a:gd name="T37" fmla="*/ 244 h 398"/>
                <a:gd name="T38" fmla="*/ 368 w 376"/>
                <a:gd name="T39" fmla="*/ 188 h 398"/>
                <a:gd name="T40" fmla="*/ 130 w 376"/>
                <a:gd name="T41" fmla="*/ 372 h 398"/>
                <a:gd name="T42" fmla="*/ 88 w 376"/>
                <a:gd name="T43" fmla="*/ 344 h 398"/>
                <a:gd name="T44" fmla="*/ 100 w 376"/>
                <a:gd name="T45" fmla="*/ 320 h 398"/>
                <a:gd name="T46" fmla="*/ 110 w 376"/>
                <a:gd name="T47" fmla="*/ 286 h 398"/>
                <a:gd name="T48" fmla="*/ 58 w 376"/>
                <a:gd name="T49" fmla="*/ 292 h 398"/>
                <a:gd name="T50" fmla="*/ 26 w 376"/>
                <a:gd name="T51" fmla="*/ 244 h 398"/>
                <a:gd name="T52" fmla="*/ 54 w 376"/>
                <a:gd name="T53" fmla="*/ 228 h 398"/>
                <a:gd name="T54" fmla="*/ 58 w 376"/>
                <a:gd name="T55" fmla="*/ 202 h 398"/>
                <a:gd name="T56" fmla="*/ 26 w 376"/>
                <a:gd name="T57" fmla="*/ 154 h 398"/>
                <a:gd name="T58" fmla="*/ 44 w 376"/>
                <a:gd name="T59" fmla="*/ 114 h 398"/>
                <a:gd name="T60" fmla="*/ 82 w 376"/>
                <a:gd name="T61" fmla="*/ 124 h 398"/>
                <a:gd name="T62" fmla="*/ 92 w 376"/>
                <a:gd name="T63" fmla="*/ 96 h 398"/>
                <a:gd name="T64" fmla="*/ 92 w 376"/>
                <a:gd name="T65" fmla="*/ 46 h 398"/>
                <a:gd name="T66" fmla="*/ 130 w 376"/>
                <a:gd name="T67" fmla="*/ 26 h 398"/>
                <a:gd name="T68" fmla="*/ 172 w 376"/>
                <a:gd name="T69" fmla="*/ 52 h 398"/>
                <a:gd name="T70" fmla="*/ 164 w 376"/>
                <a:gd name="T71" fmla="*/ 130 h 398"/>
                <a:gd name="T72" fmla="*/ 138 w 376"/>
                <a:gd name="T73" fmla="*/ 186 h 398"/>
                <a:gd name="T74" fmla="*/ 120 w 376"/>
                <a:gd name="T75" fmla="*/ 248 h 398"/>
                <a:gd name="T76" fmla="*/ 176 w 376"/>
                <a:gd name="T77" fmla="*/ 266 h 398"/>
                <a:gd name="T78" fmla="*/ 162 w 376"/>
                <a:gd name="T79" fmla="*/ 358 h 398"/>
                <a:gd name="T80" fmla="*/ 212 w 376"/>
                <a:gd name="T81" fmla="*/ 222 h 398"/>
                <a:gd name="T82" fmla="*/ 298 w 376"/>
                <a:gd name="T83" fmla="*/ 296 h 398"/>
                <a:gd name="T84" fmla="*/ 240 w 376"/>
                <a:gd name="T85" fmla="*/ 296 h 398"/>
                <a:gd name="T86" fmla="*/ 292 w 376"/>
                <a:gd name="T87" fmla="*/ 326 h 398"/>
                <a:gd name="T88" fmla="*/ 272 w 376"/>
                <a:gd name="T89" fmla="*/ 364 h 398"/>
                <a:gd name="T90" fmla="*/ 230 w 376"/>
                <a:gd name="T91" fmla="*/ 368 h 398"/>
                <a:gd name="T92" fmla="*/ 202 w 376"/>
                <a:gd name="T93" fmla="*/ 326 h 398"/>
                <a:gd name="T94" fmla="*/ 238 w 376"/>
                <a:gd name="T95" fmla="*/ 248 h 398"/>
                <a:gd name="T96" fmla="*/ 256 w 376"/>
                <a:gd name="T97" fmla="*/ 186 h 398"/>
                <a:gd name="T98" fmla="*/ 238 w 376"/>
                <a:gd name="T99" fmla="*/ 130 h 398"/>
                <a:gd name="T100" fmla="*/ 202 w 376"/>
                <a:gd name="T101" fmla="*/ 70 h 398"/>
                <a:gd name="T102" fmla="*/ 230 w 376"/>
                <a:gd name="T103" fmla="*/ 28 h 398"/>
                <a:gd name="T104" fmla="*/ 272 w 376"/>
                <a:gd name="T105" fmla="*/ 32 h 398"/>
                <a:gd name="T106" fmla="*/ 292 w 376"/>
                <a:gd name="T107" fmla="*/ 70 h 398"/>
                <a:gd name="T108" fmla="*/ 272 w 376"/>
                <a:gd name="T109" fmla="*/ 138 h 398"/>
                <a:gd name="T110" fmla="*/ 320 w 376"/>
                <a:gd name="T111" fmla="*/ 104 h 398"/>
                <a:gd name="T112" fmla="*/ 350 w 376"/>
                <a:gd name="T113" fmla="*/ 144 h 398"/>
                <a:gd name="T114" fmla="*/ 336 w 376"/>
                <a:gd name="T115" fmla="*/ 190 h 398"/>
                <a:gd name="T116" fmla="*/ 298 w 376"/>
                <a:gd name="T117" fmla="*/ 232 h 398"/>
                <a:gd name="T118" fmla="*/ 348 w 376"/>
                <a:gd name="T119" fmla="*/ 230 h 398"/>
                <a:gd name="T120" fmla="*/ 336 w 376"/>
                <a:gd name="T121" fmla="*/ 28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6" h="398">
                  <a:moveTo>
                    <a:pt x="376" y="154"/>
                  </a:moveTo>
                  <a:lnTo>
                    <a:pt x="376" y="154"/>
                  </a:lnTo>
                  <a:lnTo>
                    <a:pt x="376" y="138"/>
                  </a:lnTo>
                  <a:lnTo>
                    <a:pt x="372" y="124"/>
                  </a:lnTo>
                  <a:lnTo>
                    <a:pt x="364" y="112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48" y="92"/>
                  </a:lnTo>
                  <a:lnTo>
                    <a:pt x="338" y="86"/>
                  </a:lnTo>
                  <a:lnTo>
                    <a:pt x="328" y="80"/>
                  </a:lnTo>
                  <a:lnTo>
                    <a:pt x="318" y="76"/>
                  </a:lnTo>
                  <a:lnTo>
                    <a:pt x="318" y="76"/>
                  </a:lnTo>
                  <a:lnTo>
                    <a:pt x="318" y="70"/>
                  </a:lnTo>
                  <a:lnTo>
                    <a:pt x="318" y="70"/>
                  </a:lnTo>
                  <a:lnTo>
                    <a:pt x="316" y="56"/>
                  </a:lnTo>
                  <a:lnTo>
                    <a:pt x="312" y="42"/>
                  </a:lnTo>
                  <a:lnTo>
                    <a:pt x="306" y="30"/>
                  </a:lnTo>
                  <a:lnTo>
                    <a:pt x="298" y="20"/>
                  </a:lnTo>
                  <a:lnTo>
                    <a:pt x="286" y="12"/>
                  </a:lnTo>
                  <a:lnTo>
                    <a:pt x="274" y="4"/>
                  </a:lnTo>
                  <a:lnTo>
                    <a:pt x="262" y="0"/>
                  </a:lnTo>
                  <a:lnTo>
                    <a:pt x="246" y="0"/>
                  </a:lnTo>
                  <a:lnTo>
                    <a:pt x="246" y="0"/>
                  </a:lnTo>
                  <a:lnTo>
                    <a:pt x="230" y="2"/>
                  </a:lnTo>
                  <a:lnTo>
                    <a:pt x="214" y="8"/>
                  </a:lnTo>
                  <a:lnTo>
                    <a:pt x="200" y="16"/>
                  </a:lnTo>
                  <a:lnTo>
                    <a:pt x="188" y="30"/>
                  </a:lnTo>
                  <a:lnTo>
                    <a:pt x="188" y="30"/>
                  </a:lnTo>
                  <a:lnTo>
                    <a:pt x="178" y="16"/>
                  </a:lnTo>
                  <a:lnTo>
                    <a:pt x="164" y="8"/>
                  </a:lnTo>
                  <a:lnTo>
                    <a:pt x="148" y="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16" y="0"/>
                  </a:lnTo>
                  <a:lnTo>
                    <a:pt x="102" y="4"/>
                  </a:lnTo>
                  <a:lnTo>
                    <a:pt x="90" y="12"/>
                  </a:lnTo>
                  <a:lnTo>
                    <a:pt x="80" y="20"/>
                  </a:lnTo>
                  <a:lnTo>
                    <a:pt x="70" y="30"/>
                  </a:lnTo>
                  <a:lnTo>
                    <a:pt x="64" y="42"/>
                  </a:lnTo>
                  <a:lnTo>
                    <a:pt x="60" y="5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48" y="80"/>
                  </a:lnTo>
                  <a:lnTo>
                    <a:pt x="38" y="86"/>
                  </a:lnTo>
                  <a:lnTo>
                    <a:pt x="30" y="92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12" y="112"/>
                  </a:lnTo>
                  <a:lnTo>
                    <a:pt x="6" y="124"/>
                  </a:lnTo>
                  <a:lnTo>
                    <a:pt x="2" y="138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66"/>
                  </a:lnTo>
                  <a:lnTo>
                    <a:pt x="4" y="178"/>
                  </a:lnTo>
                  <a:lnTo>
                    <a:pt x="8" y="188"/>
                  </a:lnTo>
                  <a:lnTo>
                    <a:pt x="14" y="198"/>
                  </a:lnTo>
                  <a:lnTo>
                    <a:pt x="14" y="198"/>
                  </a:lnTo>
                  <a:lnTo>
                    <a:pt x="8" y="208"/>
                  </a:lnTo>
                  <a:lnTo>
                    <a:pt x="4" y="220"/>
                  </a:lnTo>
                  <a:lnTo>
                    <a:pt x="0" y="232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2" y="256"/>
                  </a:lnTo>
                  <a:lnTo>
                    <a:pt x="4" y="270"/>
                  </a:lnTo>
                  <a:lnTo>
                    <a:pt x="10" y="282"/>
                  </a:lnTo>
                  <a:lnTo>
                    <a:pt x="16" y="292"/>
                  </a:lnTo>
                  <a:lnTo>
                    <a:pt x="26" y="302"/>
                  </a:lnTo>
                  <a:lnTo>
                    <a:pt x="36" y="308"/>
                  </a:lnTo>
                  <a:lnTo>
                    <a:pt x="46" y="316"/>
                  </a:lnTo>
                  <a:lnTo>
                    <a:pt x="58" y="320"/>
                  </a:lnTo>
                  <a:lnTo>
                    <a:pt x="58" y="320"/>
                  </a:lnTo>
                  <a:lnTo>
                    <a:pt x="58" y="326"/>
                  </a:lnTo>
                  <a:lnTo>
                    <a:pt x="58" y="326"/>
                  </a:lnTo>
                  <a:lnTo>
                    <a:pt x="60" y="340"/>
                  </a:lnTo>
                  <a:lnTo>
                    <a:pt x="64" y="354"/>
                  </a:lnTo>
                  <a:lnTo>
                    <a:pt x="70" y="366"/>
                  </a:lnTo>
                  <a:lnTo>
                    <a:pt x="80" y="376"/>
                  </a:lnTo>
                  <a:lnTo>
                    <a:pt x="90" y="386"/>
                  </a:lnTo>
                  <a:lnTo>
                    <a:pt x="102" y="392"/>
                  </a:lnTo>
                  <a:lnTo>
                    <a:pt x="116" y="396"/>
                  </a:lnTo>
                  <a:lnTo>
                    <a:pt x="130" y="398"/>
                  </a:lnTo>
                  <a:lnTo>
                    <a:pt x="130" y="398"/>
                  </a:lnTo>
                  <a:lnTo>
                    <a:pt x="148" y="396"/>
                  </a:lnTo>
                  <a:lnTo>
                    <a:pt x="164" y="390"/>
                  </a:lnTo>
                  <a:lnTo>
                    <a:pt x="178" y="380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200" y="380"/>
                  </a:lnTo>
                  <a:lnTo>
                    <a:pt x="214" y="390"/>
                  </a:lnTo>
                  <a:lnTo>
                    <a:pt x="230" y="396"/>
                  </a:lnTo>
                  <a:lnTo>
                    <a:pt x="246" y="398"/>
                  </a:lnTo>
                  <a:lnTo>
                    <a:pt x="246" y="398"/>
                  </a:lnTo>
                  <a:lnTo>
                    <a:pt x="262" y="396"/>
                  </a:lnTo>
                  <a:lnTo>
                    <a:pt x="274" y="392"/>
                  </a:lnTo>
                  <a:lnTo>
                    <a:pt x="286" y="386"/>
                  </a:lnTo>
                  <a:lnTo>
                    <a:pt x="298" y="376"/>
                  </a:lnTo>
                  <a:lnTo>
                    <a:pt x="306" y="366"/>
                  </a:lnTo>
                  <a:lnTo>
                    <a:pt x="312" y="354"/>
                  </a:lnTo>
                  <a:lnTo>
                    <a:pt x="316" y="340"/>
                  </a:lnTo>
                  <a:lnTo>
                    <a:pt x="318" y="326"/>
                  </a:lnTo>
                  <a:lnTo>
                    <a:pt x="318" y="326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30" y="316"/>
                  </a:lnTo>
                  <a:lnTo>
                    <a:pt x="342" y="308"/>
                  </a:lnTo>
                  <a:lnTo>
                    <a:pt x="352" y="302"/>
                  </a:lnTo>
                  <a:lnTo>
                    <a:pt x="360" y="292"/>
                  </a:lnTo>
                  <a:lnTo>
                    <a:pt x="366" y="282"/>
                  </a:lnTo>
                  <a:lnTo>
                    <a:pt x="372" y="270"/>
                  </a:lnTo>
                  <a:lnTo>
                    <a:pt x="376" y="256"/>
                  </a:lnTo>
                  <a:lnTo>
                    <a:pt x="376" y="244"/>
                  </a:lnTo>
                  <a:lnTo>
                    <a:pt x="376" y="244"/>
                  </a:lnTo>
                  <a:lnTo>
                    <a:pt x="376" y="232"/>
                  </a:lnTo>
                  <a:lnTo>
                    <a:pt x="374" y="220"/>
                  </a:lnTo>
                  <a:lnTo>
                    <a:pt x="368" y="208"/>
                  </a:lnTo>
                  <a:lnTo>
                    <a:pt x="362" y="198"/>
                  </a:lnTo>
                  <a:lnTo>
                    <a:pt x="362" y="198"/>
                  </a:lnTo>
                  <a:lnTo>
                    <a:pt x="368" y="188"/>
                  </a:lnTo>
                  <a:lnTo>
                    <a:pt x="372" y="178"/>
                  </a:lnTo>
                  <a:lnTo>
                    <a:pt x="376" y="166"/>
                  </a:lnTo>
                  <a:lnTo>
                    <a:pt x="376" y="154"/>
                  </a:lnTo>
                  <a:lnTo>
                    <a:pt x="376" y="154"/>
                  </a:lnTo>
                  <a:close/>
                  <a:moveTo>
                    <a:pt x="130" y="372"/>
                  </a:moveTo>
                  <a:lnTo>
                    <a:pt x="130" y="372"/>
                  </a:lnTo>
                  <a:lnTo>
                    <a:pt x="120" y="370"/>
                  </a:lnTo>
                  <a:lnTo>
                    <a:pt x="112" y="368"/>
                  </a:lnTo>
                  <a:lnTo>
                    <a:pt x="104" y="364"/>
                  </a:lnTo>
                  <a:lnTo>
                    <a:pt x="98" y="358"/>
                  </a:lnTo>
                  <a:lnTo>
                    <a:pt x="92" y="352"/>
                  </a:lnTo>
                  <a:lnTo>
                    <a:pt x="88" y="344"/>
                  </a:lnTo>
                  <a:lnTo>
                    <a:pt x="86" y="336"/>
                  </a:lnTo>
                  <a:lnTo>
                    <a:pt x="84" y="326"/>
                  </a:lnTo>
                  <a:lnTo>
                    <a:pt x="84" y="326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100" y="320"/>
                  </a:lnTo>
                  <a:lnTo>
                    <a:pt x="114" y="314"/>
                  </a:lnTo>
                  <a:lnTo>
                    <a:pt x="126" y="306"/>
                  </a:lnTo>
                  <a:lnTo>
                    <a:pt x="138" y="296"/>
                  </a:lnTo>
                  <a:lnTo>
                    <a:pt x="118" y="278"/>
                  </a:lnTo>
                  <a:lnTo>
                    <a:pt x="118" y="278"/>
                  </a:lnTo>
                  <a:lnTo>
                    <a:pt x="110" y="286"/>
                  </a:lnTo>
                  <a:lnTo>
                    <a:pt x="100" y="292"/>
                  </a:lnTo>
                  <a:lnTo>
                    <a:pt x="90" y="294"/>
                  </a:lnTo>
                  <a:lnTo>
                    <a:pt x="78" y="296"/>
                  </a:lnTo>
                  <a:lnTo>
                    <a:pt x="78" y="296"/>
                  </a:lnTo>
                  <a:lnTo>
                    <a:pt x="68" y="294"/>
                  </a:lnTo>
                  <a:lnTo>
                    <a:pt x="58" y="292"/>
                  </a:lnTo>
                  <a:lnTo>
                    <a:pt x="50" y="288"/>
                  </a:lnTo>
                  <a:lnTo>
                    <a:pt x="42" y="280"/>
                  </a:lnTo>
                  <a:lnTo>
                    <a:pt x="36" y="272"/>
                  </a:lnTo>
                  <a:lnTo>
                    <a:pt x="30" y="264"/>
                  </a:lnTo>
                  <a:lnTo>
                    <a:pt x="28" y="254"/>
                  </a:lnTo>
                  <a:lnTo>
                    <a:pt x="26" y="244"/>
                  </a:lnTo>
                  <a:lnTo>
                    <a:pt x="26" y="244"/>
                  </a:lnTo>
                  <a:lnTo>
                    <a:pt x="28" y="230"/>
                  </a:lnTo>
                  <a:lnTo>
                    <a:pt x="32" y="218"/>
                  </a:lnTo>
                  <a:lnTo>
                    <a:pt x="32" y="218"/>
                  </a:lnTo>
                  <a:lnTo>
                    <a:pt x="44" y="224"/>
                  </a:lnTo>
                  <a:lnTo>
                    <a:pt x="54" y="228"/>
                  </a:lnTo>
                  <a:lnTo>
                    <a:pt x="66" y="230"/>
                  </a:lnTo>
                  <a:lnTo>
                    <a:pt x="78" y="232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68" y="204"/>
                  </a:lnTo>
                  <a:lnTo>
                    <a:pt x="58" y="202"/>
                  </a:lnTo>
                  <a:lnTo>
                    <a:pt x="50" y="196"/>
                  </a:lnTo>
                  <a:lnTo>
                    <a:pt x="42" y="190"/>
                  </a:lnTo>
                  <a:lnTo>
                    <a:pt x="36" y="182"/>
                  </a:lnTo>
                  <a:lnTo>
                    <a:pt x="30" y="174"/>
                  </a:lnTo>
                  <a:lnTo>
                    <a:pt x="28" y="16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44"/>
                  </a:lnTo>
                  <a:lnTo>
                    <a:pt x="28" y="136"/>
                  </a:lnTo>
                  <a:lnTo>
                    <a:pt x="32" y="128"/>
                  </a:lnTo>
                  <a:lnTo>
                    <a:pt x="38" y="120"/>
                  </a:lnTo>
                  <a:lnTo>
                    <a:pt x="44" y="114"/>
                  </a:lnTo>
                  <a:lnTo>
                    <a:pt x="50" y="110"/>
                  </a:lnTo>
                  <a:lnTo>
                    <a:pt x="58" y="104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72" y="114"/>
                  </a:lnTo>
                  <a:lnTo>
                    <a:pt x="82" y="124"/>
                  </a:lnTo>
                  <a:lnTo>
                    <a:pt x="92" y="132"/>
                  </a:lnTo>
                  <a:lnTo>
                    <a:pt x="104" y="138"/>
                  </a:lnTo>
                  <a:lnTo>
                    <a:pt x="114" y="114"/>
                  </a:lnTo>
                  <a:lnTo>
                    <a:pt x="114" y="114"/>
                  </a:lnTo>
                  <a:lnTo>
                    <a:pt x="102" y="106"/>
                  </a:lnTo>
                  <a:lnTo>
                    <a:pt x="92" y="96"/>
                  </a:lnTo>
                  <a:lnTo>
                    <a:pt x="86" y="84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6" y="62"/>
                  </a:lnTo>
                  <a:lnTo>
                    <a:pt x="88" y="52"/>
                  </a:lnTo>
                  <a:lnTo>
                    <a:pt x="92" y="46"/>
                  </a:lnTo>
                  <a:lnTo>
                    <a:pt x="98" y="38"/>
                  </a:lnTo>
                  <a:lnTo>
                    <a:pt x="104" y="32"/>
                  </a:lnTo>
                  <a:lnTo>
                    <a:pt x="112" y="28"/>
                  </a:lnTo>
                  <a:lnTo>
                    <a:pt x="120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40" y="26"/>
                  </a:lnTo>
                  <a:lnTo>
                    <a:pt x="148" y="28"/>
                  </a:lnTo>
                  <a:lnTo>
                    <a:pt x="156" y="32"/>
                  </a:lnTo>
                  <a:lnTo>
                    <a:pt x="162" y="38"/>
                  </a:lnTo>
                  <a:lnTo>
                    <a:pt x="168" y="46"/>
                  </a:lnTo>
                  <a:lnTo>
                    <a:pt x="172" y="52"/>
                  </a:lnTo>
                  <a:lnTo>
                    <a:pt x="174" y="62"/>
                  </a:lnTo>
                  <a:lnTo>
                    <a:pt x="176" y="70"/>
                  </a:lnTo>
                  <a:lnTo>
                    <a:pt x="176" y="130"/>
                  </a:lnTo>
                  <a:lnTo>
                    <a:pt x="176" y="148"/>
                  </a:lnTo>
                  <a:lnTo>
                    <a:pt x="164" y="148"/>
                  </a:lnTo>
                  <a:lnTo>
                    <a:pt x="164" y="130"/>
                  </a:lnTo>
                  <a:lnTo>
                    <a:pt x="138" y="130"/>
                  </a:lnTo>
                  <a:lnTo>
                    <a:pt x="138" y="148"/>
                  </a:lnTo>
                  <a:lnTo>
                    <a:pt x="120" y="148"/>
                  </a:lnTo>
                  <a:lnTo>
                    <a:pt x="120" y="174"/>
                  </a:lnTo>
                  <a:lnTo>
                    <a:pt x="138" y="174"/>
                  </a:lnTo>
                  <a:lnTo>
                    <a:pt x="138" y="186"/>
                  </a:lnTo>
                  <a:lnTo>
                    <a:pt x="120" y="186"/>
                  </a:lnTo>
                  <a:lnTo>
                    <a:pt x="120" y="212"/>
                  </a:lnTo>
                  <a:lnTo>
                    <a:pt x="138" y="212"/>
                  </a:lnTo>
                  <a:lnTo>
                    <a:pt x="138" y="222"/>
                  </a:lnTo>
                  <a:lnTo>
                    <a:pt x="120" y="222"/>
                  </a:lnTo>
                  <a:lnTo>
                    <a:pt x="120" y="248"/>
                  </a:lnTo>
                  <a:lnTo>
                    <a:pt x="138" y="248"/>
                  </a:lnTo>
                  <a:lnTo>
                    <a:pt x="138" y="266"/>
                  </a:lnTo>
                  <a:lnTo>
                    <a:pt x="164" y="266"/>
                  </a:lnTo>
                  <a:lnTo>
                    <a:pt x="164" y="248"/>
                  </a:lnTo>
                  <a:lnTo>
                    <a:pt x="176" y="248"/>
                  </a:lnTo>
                  <a:lnTo>
                    <a:pt x="176" y="266"/>
                  </a:lnTo>
                  <a:lnTo>
                    <a:pt x="176" y="326"/>
                  </a:lnTo>
                  <a:lnTo>
                    <a:pt x="176" y="326"/>
                  </a:lnTo>
                  <a:lnTo>
                    <a:pt x="174" y="336"/>
                  </a:lnTo>
                  <a:lnTo>
                    <a:pt x="172" y="344"/>
                  </a:lnTo>
                  <a:lnTo>
                    <a:pt x="168" y="352"/>
                  </a:lnTo>
                  <a:lnTo>
                    <a:pt x="162" y="358"/>
                  </a:lnTo>
                  <a:lnTo>
                    <a:pt x="156" y="364"/>
                  </a:lnTo>
                  <a:lnTo>
                    <a:pt x="148" y="368"/>
                  </a:lnTo>
                  <a:lnTo>
                    <a:pt x="140" y="370"/>
                  </a:lnTo>
                  <a:lnTo>
                    <a:pt x="130" y="372"/>
                  </a:lnTo>
                  <a:lnTo>
                    <a:pt x="130" y="372"/>
                  </a:lnTo>
                  <a:close/>
                  <a:moveTo>
                    <a:pt x="212" y="222"/>
                  </a:moveTo>
                  <a:lnTo>
                    <a:pt x="164" y="222"/>
                  </a:lnTo>
                  <a:lnTo>
                    <a:pt x="164" y="174"/>
                  </a:lnTo>
                  <a:lnTo>
                    <a:pt x="212" y="174"/>
                  </a:lnTo>
                  <a:lnTo>
                    <a:pt x="212" y="222"/>
                  </a:lnTo>
                  <a:close/>
                  <a:moveTo>
                    <a:pt x="298" y="296"/>
                  </a:moveTo>
                  <a:lnTo>
                    <a:pt x="298" y="296"/>
                  </a:lnTo>
                  <a:lnTo>
                    <a:pt x="286" y="294"/>
                  </a:lnTo>
                  <a:lnTo>
                    <a:pt x="276" y="292"/>
                  </a:lnTo>
                  <a:lnTo>
                    <a:pt x="266" y="286"/>
                  </a:lnTo>
                  <a:lnTo>
                    <a:pt x="258" y="278"/>
                  </a:lnTo>
                  <a:lnTo>
                    <a:pt x="240" y="296"/>
                  </a:lnTo>
                  <a:lnTo>
                    <a:pt x="240" y="296"/>
                  </a:lnTo>
                  <a:lnTo>
                    <a:pt x="250" y="306"/>
                  </a:lnTo>
                  <a:lnTo>
                    <a:pt x="264" y="314"/>
                  </a:lnTo>
                  <a:lnTo>
                    <a:pt x="278" y="320"/>
                  </a:lnTo>
                  <a:lnTo>
                    <a:pt x="292" y="322"/>
                  </a:lnTo>
                  <a:lnTo>
                    <a:pt x="292" y="322"/>
                  </a:lnTo>
                  <a:lnTo>
                    <a:pt x="292" y="326"/>
                  </a:lnTo>
                  <a:lnTo>
                    <a:pt x="292" y="326"/>
                  </a:lnTo>
                  <a:lnTo>
                    <a:pt x="292" y="336"/>
                  </a:lnTo>
                  <a:lnTo>
                    <a:pt x="288" y="344"/>
                  </a:lnTo>
                  <a:lnTo>
                    <a:pt x="284" y="352"/>
                  </a:lnTo>
                  <a:lnTo>
                    <a:pt x="278" y="358"/>
                  </a:lnTo>
                  <a:lnTo>
                    <a:pt x="272" y="364"/>
                  </a:lnTo>
                  <a:lnTo>
                    <a:pt x="264" y="368"/>
                  </a:lnTo>
                  <a:lnTo>
                    <a:pt x="256" y="370"/>
                  </a:lnTo>
                  <a:lnTo>
                    <a:pt x="246" y="372"/>
                  </a:lnTo>
                  <a:lnTo>
                    <a:pt x="246" y="372"/>
                  </a:lnTo>
                  <a:lnTo>
                    <a:pt x="238" y="370"/>
                  </a:lnTo>
                  <a:lnTo>
                    <a:pt x="230" y="368"/>
                  </a:lnTo>
                  <a:lnTo>
                    <a:pt x="222" y="364"/>
                  </a:lnTo>
                  <a:lnTo>
                    <a:pt x="214" y="358"/>
                  </a:lnTo>
                  <a:lnTo>
                    <a:pt x="210" y="352"/>
                  </a:lnTo>
                  <a:lnTo>
                    <a:pt x="204" y="344"/>
                  </a:lnTo>
                  <a:lnTo>
                    <a:pt x="202" y="336"/>
                  </a:lnTo>
                  <a:lnTo>
                    <a:pt x="202" y="326"/>
                  </a:lnTo>
                  <a:lnTo>
                    <a:pt x="202" y="266"/>
                  </a:lnTo>
                  <a:lnTo>
                    <a:pt x="202" y="248"/>
                  </a:lnTo>
                  <a:lnTo>
                    <a:pt x="212" y="248"/>
                  </a:lnTo>
                  <a:lnTo>
                    <a:pt x="212" y="266"/>
                  </a:lnTo>
                  <a:lnTo>
                    <a:pt x="238" y="266"/>
                  </a:lnTo>
                  <a:lnTo>
                    <a:pt x="238" y="248"/>
                  </a:lnTo>
                  <a:lnTo>
                    <a:pt x="256" y="248"/>
                  </a:lnTo>
                  <a:lnTo>
                    <a:pt x="256" y="222"/>
                  </a:lnTo>
                  <a:lnTo>
                    <a:pt x="238" y="222"/>
                  </a:lnTo>
                  <a:lnTo>
                    <a:pt x="238" y="212"/>
                  </a:lnTo>
                  <a:lnTo>
                    <a:pt x="256" y="212"/>
                  </a:lnTo>
                  <a:lnTo>
                    <a:pt x="256" y="186"/>
                  </a:lnTo>
                  <a:lnTo>
                    <a:pt x="238" y="186"/>
                  </a:lnTo>
                  <a:lnTo>
                    <a:pt x="238" y="174"/>
                  </a:lnTo>
                  <a:lnTo>
                    <a:pt x="256" y="174"/>
                  </a:lnTo>
                  <a:lnTo>
                    <a:pt x="256" y="148"/>
                  </a:lnTo>
                  <a:lnTo>
                    <a:pt x="238" y="148"/>
                  </a:lnTo>
                  <a:lnTo>
                    <a:pt x="238" y="130"/>
                  </a:lnTo>
                  <a:lnTo>
                    <a:pt x="212" y="130"/>
                  </a:lnTo>
                  <a:lnTo>
                    <a:pt x="212" y="148"/>
                  </a:lnTo>
                  <a:lnTo>
                    <a:pt x="202" y="148"/>
                  </a:lnTo>
                  <a:lnTo>
                    <a:pt x="202" y="130"/>
                  </a:lnTo>
                  <a:lnTo>
                    <a:pt x="202" y="70"/>
                  </a:lnTo>
                  <a:lnTo>
                    <a:pt x="202" y="70"/>
                  </a:lnTo>
                  <a:lnTo>
                    <a:pt x="202" y="62"/>
                  </a:lnTo>
                  <a:lnTo>
                    <a:pt x="204" y="52"/>
                  </a:lnTo>
                  <a:lnTo>
                    <a:pt x="210" y="46"/>
                  </a:lnTo>
                  <a:lnTo>
                    <a:pt x="214" y="38"/>
                  </a:lnTo>
                  <a:lnTo>
                    <a:pt x="222" y="32"/>
                  </a:lnTo>
                  <a:lnTo>
                    <a:pt x="230" y="28"/>
                  </a:lnTo>
                  <a:lnTo>
                    <a:pt x="238" y="26"/>
                  </a:lnTo>
                  <a:lnTo>
                    <a:pt x="246" y="26"/>
                  </a:lnTo>
                  <a:lnTo>
                    <a:pt x="246" y="26"/>
                  </a:lnTo>
                  <a:lnTo>
                    <a:pt x="256" y="26"/>
                  </a:lnTo>
                  <a:lnTo>
                    <a:pt x="264" y="28"/>
                  </a:lnTo>
                  <a:lnTo>
                    <a:pt x="272" y="32"/>
                  </a:lnTo>
                  <a:lnTo>
                    <a:pt x="278" y="38"/>
                  </a:lnTo>
                  <a:lnTo>
                    <a:pt x="284" y="46"/>
                  </a:lnTo>
                  <a:lnTo>
                    <a:pt x="288" y="52"/>
                  </a:lnTo>
                  <a:lnTo>
                    <a:pt x="292" y="62"/>
                  </a:lnTo>
                  <a:lnTo>
                    <a:pt x="292" y="70"/>
                  </a:lnTo>
                  <a:lnTo>
                    <a:pt x="292" y="70"/>
                  </a:lnTo>
                  <a:lnTo>
                    <a:pt x="290" y="84"/>
                  </a:lnTo>
                  <a:lnTo>
                    <a:pt x="284" y="96"/>
                  </a:lnTo>
                  <a:lnTo>
                    <a:pt x="274" y="106"/>
                  </a:lnTo>
                  <a:lnTo>
                    <a:pt x="262" y="114"/>
                  </a:lnTo>
                  <a:lnTo>
                    <a:pt x="272" y="138"/>
                  </a:lnTo>
                  <a:lnTo>
                    <a:pt x="272" y="138"/>
                  </a:lnTo>
                  <a:lnTo>
                    <a:pt x="284" y="132"/>
                  </a:lnTo>
                  <a:lnTo>
                    <a:pt x="294" y="124"/>
                  </a:lnTo>
                  <a:lnTo>
                    <a:pt x="304" y="114"/>
                  </a:lnTo>
                  <a:lnTo>
                    <a:pt x="310" y="102"/>
                  </a:lnTo>
                  <a:lnTo>
                    <a:pt x="310" y="102"/>
                  </a:lnTo>
                  <a:lnTo>
                    <a:pt x="320" y="104"/>
                  </a:lnTo>
                  <a:lnTo>
                    <a:pt x="326" y="110"/>
                  </a:lnTo>
                  <a:lnTo>
                    <a:pt x="334" y="114"/>
                  </a:lnTo>
                  <a:lnTo>
                    <a:pt x="340" y="120"/>
                  </a:lnTo>
                  <a:lnTo>
                    <a:pt x="344" y="128"/>
                  </a:lnTo>
                  <a:lnTo>
                    <a:pt x="348" y="136"/>
                  </a:lnTo>
                  <a:lnTo>
                    <a:pt x="350" y="144"/>
                  </a:lnTo>
                  <a:lnTo>
                    <a:pt x="350" y="154"/>
                  </a:lnTo>
                  <a:lnTo>
                    <a:pt x="350" y="154"/>
                  </a:lnTo>
                  <a:lnTo>
                    <a:pt x="350" y="164"/>
                  </a:lnTo>
                  <a:lnTo>
                    <a:pt x="346" y="174"/>
                  </a:lnTo>
                  <a:lnTo>
                    <a:pt x="342" y="182"/>
                  </a:lnTo>
                  <a:lnTo>
                    <a:pt x="336" y="190"/>
                  </a:lnTo>
                  <a:lnTo>
                    <a:pt x="328" y="196"/>
                  </a:lnTo>
                  <a:lnTo>
                    <a:pt x="318" y="202"/>
                  </a:lnTo>
                  <a:lnTo>
                    <a:pt x="308" y="204"/>
                  </a:lnTo>
                  <a:lnTo>
                    <a:pt x="298" y="206"/>
                  </a:lnTo>
                  <a:lnTo>
                    <a:pt x="298" y="232"/>
                  </a:lnTo>
                  <a:lnTo>
                    <a:pt x="298" y="232"/>
                  </a:lnTo>
                  <a:lnTo>
                    <a:pt x="310" y="230"/>
                  </a:lnTo>
                  <a:lnTo>
                    <a:pt x="322" y="228"/>
                  </a:lnTo>
                  <a:lnTo>
                    <a:pt x="334" y="224"/>
                  </a:lnTo>
                  <a:lnTo>
                    <a:pt x="344" y="218"/>
                  </a:lnTo>
                  <a:lnTo>
                    <a:pt x="344" y="218"/>
                  </a:lnTo>
                  <a:lnTo>
                    <a:pt x="348" y="230"/>
                  </a:lnTo>
                  <a:lnTo>
                    <a:pt x="350" y="244"/>
                  </a:lnTo>
                  <a:lnTo>
                    <a:pt x="350" y="244"/>
                  </a:lnTo>
                  <a:lnTo>
                    <a:pt x="350" y="254"/>
                  </a:lnTo>
                  <a:lnTo>
                    <a:pt x="346" y="264"/>
                  </a:lnTo>
                  <a:lnTo>
                    <a:pt x="342" y="272"/>
                  </a:lnTo>
                  <a:lnTo>
                    <a:pt x="336" y="280"/>
                  </a:lnTo>
                  <a:lnTo>
                    <a:pt x="328" y="288"/>
                  </a:lnTo>
                  <a:lnTo>
                    <a:pt x="318" y="292"/>
                  </a:lnTo>
                  <a:lnTo>
                    <a:pt x="308" y="294"/>
                  </a:lnTo>
                  <a:lnTo>
                    <a:pt x="298" y="296"/>
                  </a:lnTo>
                  <a:lnTo>
                    <a:pt x="298" y="296"/>
                  </a:lnTo>
                  <a:close/>
                </a:path>
              </a:pathLst>
            </a:custGeom>
            <a:solidFill>
              <a:srgbClr val="6464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187" name="Group 1186"/>
          <p:cNvGrpSpPr/>
          <p:nvPr/>
        </p:nvGrpSpPr>
        <p:grpSpPr>
          <a:xfrm>
            <a:off x="2378736" y="3714750"/>
            <a:ext cx="1592586" cy="795989"/>
            <a:chOff x="2378736" y="3714750"/>
            <a:chExt cx="1592586" cy="795989"/>
          </a:xfrm>
        </p:grpSpPr>
        <p:sp>
          <p:nvSpPr>
            <p:cNvPr id="52" name="TextBox 51"/>
            <p:cNvSpPr txBox="1"/>
            <p:nvPr/>
          </p:nvSpPr>
          <p:spPr>
            <a:xfrm>
              <a:off x="2378736" y="4252976"/>
              <a:ext cx="1592586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>
                  <a:solidFill>
                    <a:srgbClr val="646464"/>
                  </a:solidFill>
                </a:rPr>
                <a:t>Processing</a:t>
              </a:r>
              <a:r>
                <a:rPr lang="fr-FR" dirty="0">
                  <a:solidFill>
                    <a:srgbClr val="646464"/>
                  </a:solidFill>
                </a:rPr>
                <a:t> </a:t>
              </a:r>
              <a:r>
                <a:rPr lang="fr-FR" dirty="0" smtClean="0">
                  <a:solidFill>
                    <a:srgbClr val="646464"/>
                  </a:solidFill>
                </a:rPr>
                <a:t>power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72" name="Group 171"/>
            <p:cNvGrpSpPr/>
            <p:nvPr/>
          </p:nvGrpSpPr>
          <p:grpSpPr>
            <a:xfrm>
              <a:off x="2862263" y="3714750"/>
              <a:ext cx="522287" cy="522288"/>
              <a:chOff x="3300413" y="3467100"/>
              <a:chExt cx="522287" cy="522288"/>
            </a:xfrm>
          </p:grpSpPr>
          <p:sp>
            <p:nvSpPr>
              <p:cNvPr id="168" name="Freeform 96"/>
              <p:cNvSpPr>
                <a:spLocks noEditPoints="1"/>
              </p:cNvSpPr>
              <p:nvPr/>
            </p:nvSpPr>
            <p:spPr bwMode="auto">
              <a:xfrm>
                <a:off x="3300413" y="3467100"/>
                <a:ext cx="522287" cy="522288"/>
              </a:xfrm>
              <a:custGeom>
                <a:avLst/>
                <a:gdLst>
                  <a:gd name="T0" fmla="*/ 1635 w 1645"/>
                  <a:gd name="T1" fmla="*/ 813 h 1645"/>
                  <a:gd name="T2" fmla="*/ 1644 w 1645"/>
                  <a:gd name="T3" fmla="*/ 782 h 1645"/>
                  <a:gd name="T4" fmla="*/ 1617 w 1645"/>
                  <a:gd name="T5" fmla="*/ 755 h 1645"/>
                  <a:gd name="T6" fmla="*/ 1617 w 1645"/>
                  <a:gd name="T7" fmla="*/ 547 h 1645"/>
                  <a:gd name="T8" fmla="*/ 1644 w 1645"/>
                  <a:gd name="T9" fmla="*/ 521 h 1645"/>
                  <a:gd name="T10" fmla="*/ 1635 w 1645"/>
                  <a:gd name="T11" fmla="*/ 490 h 1645"/>
                  <a:gd name="T12" fmla="*/ 1371 w 1645"/>
                  <a:gd name="T13" fmla="*/ 363 h 1645"/>
                  <a:gd name="T14" fmla="*/ 1360 w 1645"/>
                  <a:gd name="T15" fmla="*/ 321 h 1645"/>
                  <a:gd name="T16" fmla="*/ 1324 w 1645"/>
                  <a:gd name="T17" fmla="*/ 285 h 1645"/>
                  <a:gd name="T18" fmla="*/ 1097 w 1645"/>
                  <a:gd name="T19" fmla="*/ 274 h 1645"/>
                  <a:gd name="T20" fmla="*/ 1087 w 1645"/>
                  <a:gd name="T21" fmla="*/ 10 h 1645"/>
                  <a:gd name="T22" fmla="*/ 1056 w 1645"/>
                  <a:gd name="T23" fmla="*/ 1 h 1645"/>
                  <a:gd name="T24" fmla="*/ 1029 w 1645"/>
                  <a:gd name="T25" fmla="*/ 28 h 1645"/>
                  <a:gd name="T26" fmla="*/ 821 w 1645"/>
                  <a:gd name="T27" fmla="*/ 28 h 1645"/>
                  <a:gd name="T28" fmla="*/ 795 w 1645"/>
                  <a:gd name="T29" fmla="*/ 1 h 1645"/>
                  <a:gd name="T30" fmla="*/ 764 w 1645"/>
                  <a:gd name="T31" fmla="*/ 10 h 1645"/>
                  <a:gd name="T32" fmla="*/ 548 w 1645"/>
                  <a:gd name="T33" fmla="*/ 274 h 1645"/>
                  <a:gd name="T34" fmla="*/ 538 w 1645"/>
                  <a:gd name="T35" fmla="*/ 10 h 1645"/>
                  <a:gd name="T36" fmla="*/ 507 w 1645"/>
                  <a:gd name="T37" fmla="*/ 1 h 1645"/>
                  <a:gd name="T38" fmla="*/ 481 w 1645"/>
                  <a:gd name="T39" fmla="*/ 28 h 1645"/>
                  <a:gd name="T40" fmla="*/ 345 w 1645"/>
                  <a:gd name="T41" fmla="*/ 276 h 1645"/>
                  <a:gd name="T42" fmla="*/ 301 w 1645"/>
                  <a:gd name="T43" fmla="*/ 301 h 1645"/>
                  <a:gd name="T44" fmla="*/ 276 w 1645"/>
                  <a:gd name="T45" fmla="*/ 345 h 1645"/>
                  <a:gd name="T46" fmla="*/ 28 w 1645"/>
                  <a:gd name="T47" fmla="*/ 447 h 1645"/>
                  <a:gd name="T48" fmla="*/ 1 w 1645"/>
                  <a:gd name="T49" fmla="*/ 473 h 1645"/>
                  <a:gd name="T50" fmla="*/ 10 w 1645"/>
                  <a:gd name="T51" fmla="*/ 504 h 1645"/>
                  <a:gd name="T52" fmla="*/ 274 w 1645"/>
                  <a:gd name="T53" fmla="*/ 720 h 1645"/>
                  <a:gd name="T54" fmla="*/ 10 w 1645"/>
                  <a:gd name="T55" fmla="*/ 730 h 1645"/>
                  <a:gd name="T56" fmla="*/ 1 w 1645"/>
                  <a:gd name="T57" fmla="*/ 761 h 1645"/>
                  <a:gd name="T58" fmla="*/ 28 w 1645"/>
                  <a:gd name="T59" fmla="*/ 787 h 1645"/>
                  <a:gd name="T60" fmla="*/ 28 w 1645"/>
                  <a:gd name="T61" fmla="*/ 995 h 1645"/>
                  <a:gd name="T62" fmla="*/ 1 w 1645"/>
                  <a:gd name="T63" fmla="*/ 1021 h 1645"/>
                  <a:gd name="T64" fmla="*/ 10 w 1645"/>
                  <a:gd name="T65" fmla="*/ 1052 h 1645"/>
                  <a:gd name="T66" fmla="*/ 274 w 1645"/>
                  <a:gd name="T67" fmla="*/ 1282 h 1645"/>
                  <a:gd name="T68" fmla="*/ 285 w 1645"/>
                  <a:gd name="T69" fmla="*/ 1324 h 1645"/>
                  <a:gd name="T70" fmla="*/ 321 w 1645"/>
                  <a:gd name="T71" fmla="*/ 1360 h 1645"/>
                  <a:gd name="T72" fmla="*/ 548 w 1645"/>
                  <a:gd name="T73" fmla="*/ 1371 h 1645"/>
                  <a:gd name="T74" fmla="*/ 558 w 1645"/>
                  <a:gd name="T75" fmla="*/ 1635 h 1645"/>
                  <a:gd name="T76" fmla="*/ 589 w 1645"/>
                  <a:gd name="T77" fmla="*/ 1644 h 1645"/>
                  <a:gd name="T78" fmla="*/ 616 w 1645"/>
                  <a:gd name="T79" fmla="*/ 1617 h 1645"/>
                  <a:gd name="T80" fmla="*/ 824 w 1645"/>
                  <a:gd name="T81" fmla="*/ 1617 h 1645"/>
                  <a:gd name="T82" fmla="*/ 850 w 1645"/>
                  <a:gd name="T83" fmla="*/ 1644 h 1645"/>
                  <a:gd name="T84" fmla="*/ 881 w 1645"/>
                  <a:gd name="T85" fmla="*/ 1635 h 1645"/>
                  <a:gd name="T86" fmla="*/ 1097 w 1645"/>
                  <a:gd name="T87" fmla="*/ 1371 h 1645"/>
                  <a:gd name="T88" fmla="*/ 1107 w 1645"/>
                  <a:gd name="T89" fmla="*/ 1635 h 1645"/>
                  <a:gd name="T90" fmla="*/ 1138 w 1645"/>
                  <a:gd name="T91" fmla="*/ 1644 h 1645"/>
                  <a:gd name="T92" fmla="*/ 1164 w 1645"/>
                  <a:gd name="T93" fmla="*/ 1617 h 1645"/>
                  <a:gd name="T94" fmla="*/ 1300 w 1645"/>
                  <a:gd name="T95" fmla="*/ 1369 h 1645"/>
                  <a:gd name="T96" fmla="*/ 1344 w 1645"/>
                  <a:gd name="T97" fmla="*/ 1344 h 1645"/>
                  <a:gd name="T98" fmla="*/ 1369 w 1645"/>
                  <a:gd name="T99" fmla="*/ 1300 h 1645"/>
                  <a:gd name="T100" fmla="*/ 1617 w 1645"/>
                  <a:gd name="T101" fmla="*/ 1096 h 1645"/>
                  <a:gd name="T102" fmla="*/ 1644 w 1645"/>
                  <a:gd name="T103" fmla="*/ 1069 h 1645"/>
                  <a:gd name="T104" fmla="*/ 1635 w 1645"/>
                  <a:gd name="T105" fmla="*/ 1038 h 1645"/>
                  <a:gd name="T106" fmla="*/ 1371 w 1645"/>
                  <a:gd name="T107" fmla="*/ 823 h 1645"/>
                  <a:gd name="T108" fmla="*/ 1299 w 1645"/>
                  <a:gd name="T109" fmla="*/ 1293 h 1645"/>
                  <a:gd name="T110" fmla="*/ 363 w 1645"/>
                  <a:gd name="T111" fmla="*/ 1302 h 1645"/>
                  <a:gd name="T112" fmla="*/ 346 w 1645"/>
                  <a:gd name="T113" fmla="*/ 1293 h 1645"/>
                  <a:gd name="T114" fmla="*/ 343 w 1645"/>
                  <a:gd name="T115" fmla="*/ 359 h 1645"/>
                  <a:gd name="T116" fmla="*/ 359 w 1645"/>
                  <a:gd name="T117" fmla="*/ 343 h 1645"/>
                  <a:gd name="T118" fmla="*/ 1293 w 1645"/>
                  <a:gd name="T119" fmla="*/ 346 h 1645"/>
                  <a:gd name="T120" fmla="*/ 1302 w 1645"/>
                  <a:gd name="T121" fmla="*/ 1282 h 1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45" h="1645">
                    <a:moveTo>
                      <a:pt x="1611" y="823"/>
                    </a:moveTo>
                    <a:lnTo>
                      <a:pt x="1611" y="823"/>
                    </a:lnTo>
                    <a:lnTo>
                      <a:pt x="1617" y="821"/>
                    </a:lnTo>
                    <a:lnTo>
                      <a:pt x="1624" y="820"/>
                    </a:lnTo>
                    <a:lnTo>
                      <a:pt x="1630" y="817"/>
                    </a:lnTo>
                    <a:lnTo>
                      <a:pt x="1635" y="813"/>
                    </a:lnTo>
                    <a:lnTo>
                      <a:pt x="1639" y="807"/>
                    </a:lnTo>
                    <a:lnTo>
                      <a:pt x="1642" y="801"/>
                    </a:lnTo>
                    <a:lnTo>
                      <a:pt x="1644" y="795"/>
                    </a:lnTo>
                    <a:lnTo>
                      <a:pt x="1645" y="788"/>
                    </a:lnTo>
                    <a:lnTo>
                      <a:pt x="1645" y="788"/>
                    </a:lnTo>
                    <a:lnTo>
                      <a:pt x="1644" y="782"/>
                    </a:lnTo>
                    <a:lnTo>
                      <a:pt x="1642" y="775"/>
                    </a:lnTo>
                    <a:lnTo>
                      <a:pt x="1639" y="769"/>
                    </a:lnTo>
                    <a:lnTo>
                      <a:pt x="1635" y="764"/>
                    </a:lnTo>
                    <a:lnTo>
                      <a:pt x="1630" y="759"/>
                    </a:lnTo>
                    <a:lnTo>
                      <a:pt x="1624" y="756"/>
                    </a:lnTo>
                    <a:lnTo>
                      <a:pt x="1617" y="755"/>
                    </a:lnTo>
                    <a:lnTo>
                      <a:pt x="1611" y="754"/>
                    </a:lnTo>
                    <a:lnTo>
                      <a:pt x="1371" y="754"/>
                    </a:lnTo>
                    <a:lnTo>
                      <a:pt x="1371" y="548"/>
                    </a:lnTo>
                    <a:lnTo>
                      <a:pt x="1611" y="548"/>
                    </a:lnTo>
                    <a:lnTo>
                      <a:pt x="1611" y="548"/>
                    </a:lnTo>
                    <a:lnTo>
                      <a:pt x="1617" y="547"/>
                    </a:lnTo>
                    <a:lnTo>
                      <a:pt x="1624" y="546"/>
                    </a:lnTo>
                    <a:lnTo>
                      <a:pt x="1630" y="543"/>
                    </a:lnTo>
                    <a:lnTo>
                      <a:pt x="1635" y="538"/>
                    </a:lnTo>
                    <a:lnTo>
                      <a:pt x="1639" y="533"/>
                    </a:lnTo>
                    <a:lnTo>
                      <a:pt x="1642" y="527"/>
                    </a:lnTo>
                    <a:lnTo>
                      <a:pt x="1644" y="521"/>
                    </a:lnTo>
                    <a:lnTo>
                      <a:pt x="1645" y="514"/>
                    </a:lnTo>
                    <a:lnTo>
                      <a:pt x="1645" y="514"/>
                    </a:lnTo>
                    <a:lnTo>
                      <a:pt x="1644" y="507"/>
                    </a:lnTo>
                    <a:lnTo>
                      <a:pt x="1642" y="501"/>
                    </a:lnTo>
                    <a:lnTo>
                      <a:pt x="1639" y="495"/>
                    </a:lnTo>
                    <a:lnTo>
                      <a:pt x="1635" y="490"/>
                    </a:lnTo>
                    <a:lnTo>
                      <a:pt x="1630" y="485"/>
                    </a:lnTo>
                    <a:lnTo>
                      <a:pt x="1624" y="482"/>
                    </a:lnTo>
                    <a:lnTo>
                      <a:pt x="1617" y="481"/>
                    </a:lnTo>
                    <a:lnTo>
                      <a:pt x="1611" y="480"/>
                    </a:lnTo>
                    <a:lnTo>
                      <a:pt x="1371" y="480"/>
                    </a:lnTo>
                    <a:lnTo>
                      <a:pt x="1371" y="363"/>
                    </a:lnTo>
                    <a:lnTo>
                      <a:pt x="1371" y="363"/>
                    </a:lnTo>
                    <a:lnTo>
                      <a:pt x="1371" y="354"/>
                    </a:lnTo>
                    <a:lnTo>
                      <a:pt x="1369" y="345"/>
                    </a:lnTo>
                    <a:lnTo>
                      <a:pt x="1366" y="336"/>
                    </a:lnTo>
                    <a:lnTo>
                      <a:pt x="1364" y="328"/>
                    </a:lnTo>
                    <a:lnTo>
                      <a:pt x="1360" y="321"/>
                    </a:lnTo>
                    <a:lnTo>
                      <a:pt x="1355" y="313"/>
                    </a:lnTo>
                    <a:lnTo>
                      <a:pt x="1351" y="306"/>
                    </a:lnTo>
                    <a:lnTo>
                      <a:pt x="1344" y="301"/>
                    </a:lnTo>
                    <a:lnTo>
                      <a:pt x="1339" y="294"/>
                    </a:lnTo>
                    <a:lnTo>
                      <a:pt x="1332" y="290"/>
                    </a:lnTo>
                    <a:lnTo>
                      <a:pt x="1324" y="285"/>
                    </a:lnTo>
                    <a:lnTo>
                      <a:pt x="1317" y="281"/>
                    </a:lnTo>
                    <a:lnTo>
                      <a:pt x="1309" y="279"/>
                    </a:lnTo>
                    <a:lnTo>
                      <a:pt x="1300" y="276"/>
                    </a:lnTo>
                    <a:lnTo>
                      <a:pt x="1291" y="275"/>
                    </a:lnTo>
                    <a:lnTo>
                      <a:pt x="1282" y="274"/>
                    </a:lnTo>
                    <a:lnTo>
                      <a:pt x="1097" y="274"/>
                    </a:lnTo>
                    <a:lnTo>
                      <a:pt x="1097" y="34"/>
                    </a:lnTo>
                    <a:lnTo>
                      <a:pt x="1097" y="34"/>
                    </a:lnTo>
                    <a:lnTo>
                      <a:pt x="1096" y="28"/>
                    </a:lnTo>
                    <a:lnTo>
                      <a:pt x="1094" y="21"/>
                    </a:lnTo>
                    <a:lnTo>
                      <a:pt x="1091" y="15"/>
                    </a:lnTo>
                    <a:lnTo>
                      <a:pt x="1087" y="10"/>
                    </a:lnTo>
                    <a:lnTo>
                      <a:pt x="1081" y="6"/>
                    </a:lnTo>
                    <a:lnTo>
                      <a:pt x="1076" y="3"/>
                    </a:lnTo>
                    <a:lnTo>
                      <a:pt x="1069" y="1"/>
                    </a:lnTo>
                    <a:lnTo>
                      <a:pt x="1062" y="0"/>
                    </a:lnTo>
                    <a:lnTo>
                      <a:pt x="1062" y="0"/>
                    </a:lnTo>
                    <a:lnTo>
                      <a:pt x="1056" y="1"/>
                    </a:lnTo>
                    <a:lnTo>
                      <a:pt x="1049" y="3"/>
                    </a:lnTo>
                    <a:lnTo>
                      <a:pt x="1044" y="6"/>
                    </a:lnTo>
                    <a:lnTo>
                      <a:pt x="1038" y="10"/>
                    </a:lnTo>
                    <a:lnTo>
                      <a:pt x="1034" y="15"/>
                    </a:lnTo>
                    <a:lnTo>
                      <a:pt x="1030" y="21"/>
                    </a:lnTo>
                    <a:lnTo>
                      <a:pt x="1029" y="28"/>
                    </a:lnTo>
                    <a:lnTo>
                      <a:pt x="1028" y="34"/>
                    </a:lnTo>
                    <a:lnTo>
                      <a:pt x="1028" y="274"/>
                    </a:lnTo>
                    <a:lnTo>
                      <a:pt x="823" y="274"/>
                    </a:lnTo>
                    <a:lnTo>
                      <a:pt x="823" y="34"/>
                    </a:lnTo>
                    <a:lnTo>
                      <a:pt x="823" y="34"/>
                    </a:lnTo>
                    <a:lnTo>
                      <a:pt x="821" y="28"/>
                    </a:lnTo>
                    <a:lnTo>
                      <a:pt x="820" y="21"/>
                    </a:lnTo>
                    <a:lnTo>
                      <a:pt x="817" y="15"/>
                    </a:lnTo>
                    <a:lnTo>
                      <a:pt x="813" y="10"/>
                    </a:lnTo>
                    <a:lnTo>
                      <a:pt x="807" y="6"/>
                    </a:lnTo>
                    <a:lnTo>
                      <a:pt x="801" y="3"/>
                    </a:lnTo>
                    <a:lnTo>
                      <a:pt x="795" y="1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782" y="1"/>
                    </a:lnTo>
                    <a:lnTo>
                      <a:pt x="775" y="3"/>
                    </a:lnTo>
                    <a:lnTo>
                      <a:pt x="769" y="6"/>
                    </a:lnTo>
                    <a:lnTo>
                      <a:pt x="764" y="10"/>
                    </a:lnTo>
                    <a:lnTo>
                      <a:pt x="759" y="15"/>
                    </a:lnTo>
                    <a:lnTo>
                      <a:pt x="756" y="21"/>
                    </a:lnTo>
                    <a:lnTo>
                      <a:pt x="755" y="28"/>
                    </a:lnTo>
                    <a:lnTo>
                      <a:pt x="754" y="34"/>
                    </a:lnTo>
                    <a:lnTo>
                      <a:pt x="754" y="274"/>
                    </a:lnTo>
                    <a:lnTo>
                      <a:pt x="548" y="274"/>
                    </a:lnTo>
                    <a:lnTo>
                      <a:pt x="548" y="34"/>
                    </a:lnTo>
                    <a:lnTo>
                      <a:pt x="548" y="34"/>
                    </a:lnTo>
                    <a:lnTo>
                      <a:pt x="547" y="28"/>
                    </a:lnTo>
                    <a:lnTo>
                      <a:pt x="546" y="21"/>
                    </a:lnTo>
                    <a:lnTo>
                      <a:pt x="543" y="15"/>
                    </a:lnTo>
                    <a:lnTo>
                      <a:pt x="538" y="10"/>
                    </a:lnTo>
                    <a:lnTo>
                      <a:pt x="533" y="6"/>
                    </a:lnTo>
                    <a:lnTo>
                      <a:pt x="527" y="3"/>
                    </a:lnTo>
                    <a:lnTo>
                      <a:pt x="521" y="1"/>
                    </a:lnTo>
                    <a:lnTo>
                      <a:pt x="514" y="0"/>
                    </a:lnTo>
                    <a:lnTo>
                      <a:pt x="514" y="0"/>
                    </a:lnTo>
                    <a:lnTo>
                      <a:pt x="507" y="1"/>
                    </a:lnTo>
                    <a:lnTo>
                      <a:pt x="501" y="3"/>
                    </a:lnTo>
                    <a:lnTo>
                      <a:pt x="495" y="6"/>
                    </a:lnTo>
                    <a:lnTo>
                      <a:pt x="490" y="10"/>
                    </a:lnTo>
                    <a:lnTo>
                      <a:pt x="485" y="15"/>
                    </a:lnTo>
                    <a:lnTo>
                      <a:pt x="482" y="21"/>
                    </a:lnTo>
                    <a:lnTo>
                      <a:pt x="481" y="28"/>
                    </a:lnTo>
                    <a:lnTo>
                      <a:pt x="480" y="34"/>
                    </a:lnTo>
                    <a:lnTo>
                      <a:pt x="480" y="274"/>
                    </a:lnTo>
                    <a:lnTo>
                      <a:pt x="363" y="274"/>
                    </a:lnTo>
                    <a:lnTo>
                      <a:pt x="363" y="274"/>
                    </a:lnTo>
                    <a:lnTo>
                      <a:pt x="354" y="274"/>
                    </a:lnTo>
                    <a:lnTo>
                      <a:pt x="345" y="276"/>
                    </a:lnTo>
                    <a:lnTo>
                      <a:pt x="336" y="279"/>
                    </a:lnTo>
                    <a:lnTo>
                      <a:pt x="328" y="281"/>
                    </a:lnTo>
                    <a:lnTo>
                      <a:pt x="321" y="285"/>
                    </a:lnTo>
                    <a:lnTo>
                      <a:pt x="313" y="290"/>
                    </a:lnTo>
                    <a:lnTo>
                      <a:pt x="306" y="294"/>
                    </a:lnTo>
                    <a:lnTo>
                      <a:pt x="301" y="301"/>
                    </a:lnTo>
                    <a:lnTo>
                      <a:pt x="294" y="306"/>
                    </a:lnTo>
                    <a:lnTo>
                      <a:pt x="290" y="313"/>
                    </a:lnTo>
                    <a:lnTo>
                      <a:pt x="285" y="321"/>
                    </a:lnTo>
                    <a:lnTo>
                      <a:pt x="281" y="328"/>
                    </a:lnTo>
                    <a:lnTo>
                      <a:pt x="279" y="336"/>
                    </a:lnTo>
                    <a:lnTo>
                      <a:pt x="276" y="345"/>
                    </a:lnTo>
                    <a:lnTo>
                      <a:pt x="275" y="354"/>
                    </a:lnTo>
                    <a:lnTo>
                      <a:pt x="274" y="363"/>
                    </a:lnTo>
                    <a:lnTo>
                      <a:pt x="274" y="446"/>
                    </a:lnTo>
                    <a:lnTo>
                      <a:pt x="34" y="446"/>
                    </a:lnTo>
                    <a:lnTo>
                      <a:pt x="34" y="446"/>
                    </a:lnTo>
                    <a:lnTo>
                      <a:pt x="28" y="447"/>
                    </a:lnTo>
                    <a:lnTo>
                      <a:pt x="21" y="448"/>
                    </a:lnTo>
                    <a:lnTo>
                      <a:pt x="15" y="451"/>
                    </a:lnTo>
                    <a:lnTo>
                      <a:pt x="10" y="455"/>
                    </a:lnTo>
                    <a:lnTo>
                      <a:pt x="6" y="461"/>
                    </a:lnTo>
                    <a:lnTo>
                      <a:pt x="3" y="467"/>
                    </a:lnTo>
                    <a:lnTo>
                      <a:pt x="1" y="473"/>
                    </a:lnTo>
                    <a:lnTo>
                      <a:pt x="0" y="480"/>
                    </a:lnTo>
                    <a:lnTo>
                      <a:pt x="0" y="480"/>
                    </a:lnTo>
                    <a:lnTo>
                      <a:pt x="1" y="486"/>
                    </a:lnTo>
                    <a:lnTo>
                      <a:pt x="3" y="493"/>
                    </a:lnTo>
                    <a:lnTo>
                      <a:pt x="6" y="499"/>
                    </a:lnTo>
                    <a:lnTo>
                      <a:pt x="10" y="504"/>
                    </a:lnTo>
                    <a:lnTo>
                      <a:pt x="15" y="509"/>
                    </a:lnTo>
                    <a:lnTo>
                      <a:pt x="21" y="512"/>
                    </a:lnTo>
                    <a:lnTo>
                      <a:pt x="28" y="513"/>
                    </a:lnTo>
                    <a:lnTo>
                      <a:pt x="34" y="514"/>
                    </a:lnTo>
                    <a:lnTo>
                      <a:pt x="274" y="514"/>
                    </a:lnTo>
                    <a:lnTo>
                      <a:pt x="274" y="720"/>
                    </a:lnTo>
                    <a:lnTo>
                      <a:pt x="34" y="720"/>
                    </a:lnTo>
                    <a:lnTo>
                      <a:pt x="34" y="720"/>
                    </a:lnTo>
                    <a:lnTo>
                      <a:pt x="28" y="721"/>
                    </a:lnTo>
                    <a:lnTo>
                      <a:pt x="21" y="722"/>
                    </a:lnTo>
                    <a:lnTo>
                      <a:pt x="15" y="725"/>
                    </a:lnTo>
                    <a:lnTo>
                      <a:pt x="10" y="730"/>
                    </a:lnTo>
                    <a:lnTo>
                      <a:pt x="6" y="735"/>
                    </a:lnTo>
                    <a:lnTo>
                      <a:pt x="3" y="741"/>
                    </a:lnTo>
                    <a:lnTo>
                      <a:pt x="1" y="747"/>
                    </a:lnTo>
                    <a:lnTo>
                      <a:pt x="0" y="754"/>
                    </a:lnTo>
                    <a:lnTo>
                      <a:pt x="0" y="754"/>
                    </a:lnTo>
                    <a:lnTo>
                      <a:pt x="1" y="761"/>
                    </a:lnTo>
                    <a:lnTo>
                      <a:pt x="3" y="767"/>
                    </a:lnTo>
                    <a:lnTo>
                      <a:pt x="6" y="773"/>
                    </a:lnTo>
                    <a:lnTo>
                      <a:pt x="10" y="778"/>
                    </a:lnTo>
                    <a:lnTo>
                      <a:pt x="15" y="783"/>
                    </a:lnTo>
                    <a:lnTo>
                      <a:pt x="21" y="786"/>
                    </a:lnTo>
                    <a:lnTo>
                      <a:pt x="28" y="787"/>
                    </a:lnTo>
                    <a:lnTo>
                      <a:pt x="34" y="788"/>
                    </a:lnTo>
                    <a:lnTo>
                      <a:pt x="274" y="788"/>
                    </a:lnTo>
                    <a:lnTo>
                      <a:pt x="274" y="994"/>
                    </a:lnTo>
                    <a:lnTo>
                      <a:pt x="34" y="994"/>
                    </a:lnTo>
                    <a:lnTo>
                      <a:pt x="34" y="994"/>
                    </a:lnTo>
                    <a:lnTo>
                      <a:pt x="28" y="995"/>
                    </a:lnTo>
                    <a:lnTo>
                      <a:pt x="21" y="996"/>
                    </a:lnTo>
                    <a:lnTo>
                      <a:pt x="15" y="999"/>
                    </a:lnTo>
                    <a:lnTo>
                      <a:pt x="10" y="1004"/>
                    </a:lnTo>
                    <a:lnTo>
                      <a:pt x="6" y="1009"/>
                    </a:lnTo>
                    <a:lnTo>
                      <a:pt x="3" y="1015"/>
                    </a:lnTo>
                    <a:lnTo>
                      <a:pt x="1" y="1021"/>
                    </a:lnTo>
                    <a:lnTo>
                      <a:pt x="0" y="1028"/>
                    </a:lnTo>
                    <a:lnTo>
                      <a:pt x="0" y="1028"/>
                    </a:lnTo>
                    <a:lnTo>
                      <a:pt x="1" y="1035"/>
                    </a:lnTo>
                    <a:lnTo>
                      <a:pt x="3" y="1041"/>
                    </a:lnTo>
                    <a:lnTo>
                      <a:pt x="6" y="1047"/>
                    </a:lnTo>
                    <a:lnTo>
                      <a:pt x="10" y="1052"/>
                    </a:lnTo>
                    <a:lnTo>
                      <a:pt x="15" y="1057"/>
                    </a:lnTo>
                    <a:lnTo>
                      <a:pt x="21" y="1060"/>
                    </a:lnTo>
                    <a:lnTo>
                      <a:pt x="28" y="1061"/>
                    </a:lnTo>
                    <a:lnTo>
                      <a:pt x="34" y="1062"/>
                    </a:lnTo>
                    <a:lnTo>
                      <a:pt x="274" y="1062"/>
                    </a:lnTo>
                    <a:lnTo>
                      <a:pt x="274" y="1282"/>
                    </a:lnTo>
                    <a:lnTo>
                      <a:pt x="274" y="1282"/>
                    </a:lnTo>
                    <a:lnTo>
                      <a:pt x="275" y="1291"/>
                    </a:lnTo>
                    <a:lnTo>
                      <a:pt x="276" y="1300"/>
                    </a:lnTo>
                    <a:lnTo>
                      <a:pt x="279" y="1309"/>
                    </a:lnTo>
                    <a:lnTo>
                      <a:pt x="281" y="1317"/>
                    </a:lnTo>
                    <a:lnTo>
                      <a:pt x="285" y="1324"/>
                    </a:lnTo>
                    <a:lnTo>
                      <a:pt x="290" y="1332"/>
                    </a:lnTo>
                    <a:lnTo>
                      <a:pt x="294" y="1339"/>
                    </a:lnTo>
                    <a:lnTo>
                      <a:pt x="301" y="1344"/>
                    </a:lnTo>
                    <a:lnTo>
                      <a:pt x="306" y="1351"/>
                    </a:lnTo>
                    <a:lnTo>
                      <a:pt x="313" y="1355"/>
                    </a:lnTo>
                    <a:lnTo>
                      <a:pt x="321" y="1360"/>
                    </a:lnTo>
                    <a:lnTo>
                      <a:pt x="328" y="1364"/>
                    </a:lnTo>
                    <a:lnTo>
                      <a:pt x="336" y="1366"/>
                    </a:lnTo>
                    <a:lnTo>
                      <a:pt x="345" y="1369"/>
                    </a:lnTo>
                    <a:lnTo>
                      <a:pt x="354" y="1370"/>
                    </a:lnTo>
                    <a:lnTo>
                      <a:pt x="363" y="1371"/>
                    </a:lnTo>
                    <a:lnTo>
                      <a:pt x="548" y="1371"/>
                    </a:lnTo>
                    <a:lnTo>
                      <a:pt x="548" y="1611"/>
                    </a:lnTo>
                    <a:lnTo>
                      <a:pt x="548" y="1611"/>
                    </a:lnTo>
                    <a:lnTo>
                      <a:pt x="549" y="1617"/>
                    </a:lnTo>
                    <a:lnTo>
                      <a:pt x="551" y="1624"/>
                    </a:lnTo>
                    <a:lnTo>
                      <a:pt x="554" y="1630"/>
                    </a:lnTo>
                    <a:lnTo>
                      <a:pt x="558" y="1635"/>
                    </a:lnTo>
                    <a:lnTo>
                      <a:pt x="564" y="1639"/>
                    </a:lnTo>
                    <a:lnTo>
                      <a:pt x="569" y="1642"/>
                    </a:lnTo>
                    <a:lnTo>
                      <a:pt x="576" y="1644"/>
                    </a:lnTo>
                    <a:lnTo>
                      <a:pt x="583" y="1645"/>
                    </a:lnTo>
                    <a:lnTo>
                      <a:pt x="583" y="1645"/>
                    </a:lnTo>
                    <a:lnTo>
                      <a:pt x="589" y="1644"/>
                    </a:lnTo>
                    <a:lnTo>
                      <a:pt x="596" y="1642"/>
                    </a:lnTo>
                    <a:lnTo>
                      <a:pt x="601" y="1639"/>
                    </a:lnTo>
                    <a:lnTo>
                      <a:pt x="607" y="1635"/>
                    </a:lnTo>
                    <a:lnTo>
                      <a:pt x="611" y="1630"/>
                    </a:lnTo>
                    <a:lnTo>
                      <a:pt x="615" y="1624"/>
                    </a:lnTo>
                    <a:lnTo>
                      <a:pt x="616" y="1617"/>
                    </a:lnTo>
                    <a:lnTo>
                      <a:pt x="617" y="1611"/>
                    </a:lnTo>
                    <a:lnTo>
                      <a:pt x="617" y="1371"/>
                    </a:lnTo>
                    <a:lnTo>
                      <a:pt x="823" y="1371"/>
                    </a:lnTo>
                    <a:lnTo>
                      <a:pt x="823" y="1611"/>
                    </a:lnTo>
                    <a:lnTo>
                      <a:pt x="823" y="1611"/>
                    </a:lnTo>
                    <a:lnTo>
                      <a:pt x="824" y="1617"/>
                    </a:lnTo>
                    <a:lnTo>
                      <a:pt x="825" y="1624"/>
                    </a:lnTo>
                    <a:lnTo>
                      <a:pt x="828" y="1630"/>
                    </a:lnTo>
                    <a:lnTo>
                      <a:pt x="832" y="1635"/>
                    </a:lnTo>
                    <a:lnTo>
                      <a:pt x="838" y="1639"/>
                    </a:lnTo>
                    <a:lnTo>
                      <a:pt x="844" y="1642"/>
                    </a:lnTo>
                    <a:lnTo>
                      <a:pt x="850" y="1644"/>
                    </a:lnTo>
                    <a:lnTo>
                      <a:pt x="857" y="1645"/>
                    </a:lnTo>
                    <a:lnTo>
                      <a:pt x="857" y="1645"/>
                    </a:lnTo>
                    <a:lnTo>
                      <a:pt x="863" y="1644"/>
                    </a:lnTo>
                    <a:lnTo>
                      <a:pt x="870" y="1642"/>
                    </a:lnTo>
                    <a:lnTo>
                      <a:pt x="876" y="1639"/>
                    </a:lnTo>
                    <a:lnTo>
                      <a:pt x="881" y="1635"/>
                    </a:lnTo>
                    <a:lnTo>
                      <a:pt x="886" y="1630"/>
                    </a:lnTo>
                    <a:lnTo>
                      <a:pt x="889" y="1624"/>
                    </a:lnTo>
                    <a:lnTo>
                      <a:pt x="890" y="1617"/>
                    </a:lnTo>
                    <a:lnTo>
                      <a:pt x="891" y="1611"/>
                    </a:lnTo>
                    <a:lnTo>
                      <a:pt x="891" y="1371"/>
                    </a:lnTo>
                    <a:lnTo>
                      <a:pt x="1097" y="1371"/>
                    </a:lnTo>
                    <a:lnTo>
                      <a:pt x="1097" y="1611"/>
                    </a:lnTo>
                    <a:lnTo>
                      <a:pt x="1097" y="1611"/>
                    </a:lnTo>
                    <a:lnTo>
                      <a:pt x="1098" y="1617"/>
                    </a:lnTo>
                    <a:lnTo>
                      <a:pt x="1099" y="1624"/>
                    </a:lnTo>
                    <a:lnTo>
                      <a:pt x="1102" y="1630"/>
                    </a:lnTo>
                    <a:lnTo>
                      <a:pt x="1107" y="1635"/>
                    </a:lnTo>
                    <a:lnTo>
                      <a:pt x="1112" y="1639"/>
                    </a:lnTo>
                    <a:lnTo>
                      <a:pt x="1118" y="1642"/>
                    </a:lnTo>
                    <a:lnTo>
                      <a:pt x="1124" y="1644"/>
                    </a:lnTo>
                    <a:lnTo>
                      <a:pt x="1131" y="1645"/>
                    </a:lnTo>
                    <a:lnTo>
                      <a:pt x="1131" y="1645"/>
                    </a:lnTo>
                    <a:lnTo>
                      <a:pt x="1138" y="1644"/>
                    </a:lnTo>
                    <a:lnTo>
                      <a:pt x="1144" y="1642"/>
                    </a:lnTo>
                    <a:lnTo>
                      <a:pt x="1150" y="1639"/>
                    </a:lnTo>
                    <a:lnTo>
                      <a:pt x="1155" y="1635"/>
                    </a:lnTo>
                    <a:lnTo>
                      <a:pt x="1160" y="1630"/>
                    </a:lnTo>
                    <a:lnTo>
                      <a:pt x="1163" y="1624"/>
                    </a:lnTo>
                    <a:lnTo>
                      <a:pt x="1164" y="1617"/>
                    </a:lnTo>
                    <a:lnTo>
                      <a:pt x="1165" y="1611"/>
                    </a:lnTo>
                    <a:lnTo>
                      <a:pt x="1165" y="1371"/>
                    </a:lnTo>
                    <a:lnTo>
                      <a:pt x="1282" y="1371"/>
                    </a:lnTo>
                    <a:lnTo>
                      <a:pt x="1282" y="1371"/>
                    </a:lnTo>
                    <a:lnTo>
                      <a:pt x="1291" y="1371"/>
                    </a:lnTo>
                    <a:lnTo>
                      <a:pt x="1300" y="1369"/>
                    </a:lnTo>
                    <a:lnTo>
                      <a:pt x="1309" y="1366"/>
                    </a:lnTo>
                    <a:lnTo>
                      <a:pt x="1317" y="1364"/>
                    </a:lnTo>
                    <a:lnTo>
                      <a:pt x="1324" y="1360"/>
                    </a:lnTo>
                    <a:lnTo>
                      <a:pt x="1332" y="1355"/>
                    </a:lnTo>
                    <a:lnTo>
                      <a:pt x="1339" y="1351"/>
                    </a:lnTo>
                    <a:lnTo>
                      <a:pt x="1344" y="1344"/>
                    </a:lnTo>
                    <a:lnTo>
                      <a:pt x="1351" y="1339"/>
                    </a:lnTo>
                    <a:lnTo>
                      <a:pt x="1355" y="1332"/>
                    </a:lnTo>
                    <a:lnTo>
                      <a:pt x="1360" y="1324"/>
                    </a:lnTo>
                    <a:lnTo>
                      <a:pt x="1364" y="1317"/>
                    </a:lnTo>
                    <a:lnTo>
                      <a:pt x="1366" y="1309"/>
                    </a:lnTo>
                    <a:lnTo>
                      <a:pt x="1369" y="1300"/>
                    </a:lnTo>
                    <a:lnTo>
                      <a:pt x="1370" y="1291"/>
                    </a:lnTo>
                    <a:lnTo>
                      <a:pt x="1371" y="1282"/>
                    </a:lnTo>
                    <a:lnTo>
                      <a:pt x="1371" y="1097"/>
                    </a:lnTo>
                    <a:lnTo>
                      <a:pt x="1611" y="1097"/>
                    </a:lnTo>
                    <a:lnTo>
                      <a:pt x="1611" y="1097"/>
                    </a:lnTo>
                    <a:lnTo>
                      <a:pt x="1617" y="1096"/>
                    </a:lnTo>
                    <a:lnTo>
                      <a:pt x="1624" y="1094"/>
                    </a:lnTo>
                    <a:lnTo>
                      <a:pt x="1630" y="1091"/>
                    </a:lnTo>
                    <a:lnTo>
                      <a:pt x="1635" y="1087"/>
                    </a:lnTo>
                    <a:lnTo>
                      <a:pt x="1639" y="1081"/>
                    </a:lnTo>
                    <a:lnTo>
                      <a:pt x="1642" y="1076"/>
                    </a:lnTo>
                    <a:lnTo>
                      <a:pt x="1644" y="1069"/>
                    </a:lnTo>
                    <a:lnTo>
                      <a:pt x="1645" y="1062"/>
                    </a:lnTo>
                    <a:lnTo>
                      <a:pt x="1645" y="1062"/>
                    </a:lnTo>
                    <a:lnTo>
                      <a:pt x="1644" y="1056"/>
                    </a:lnTo>
                    <a:lnTo>
                      <a:pt x="1642" y="1049"/>
                    </a:lnTo>
                    <a:lnTo>
                      <a:pt x="1639" y="1044"/>
                    </a:lnTo>
                    <a:lnTo>
                      <a:pt x="1635" y="1038"/>
                    </a:lnTo>
                    <a:lnTo>
                      <a:pt x="1630" y="1034"/>
                    </a:lnTo>
                    <a:lnTo>
                      <a:pt x="1624" y="1030"/>
                    </a:lnTo>
                    <a:lnTo>
                      <a:pt x="1617" y="1029"/>
                    </a:lnTo>
                    <a:lnTo>
                      <a:pt x="1611" y="1028"/>
                    </a:lnTo>
                    <a:lnTo>
                      <a:pt x="1371" y="1028"/>
                    </a:lnTo>
                    <a:lnTo>
                      <a:pt x="1371" y="823"/>
                    </a:lnTo>
                    <a:lnTo>
                      <a:pt x="1611" y="823"/>
                    </a:lnTo>
                    <a:close/>
                    <a:moveTo>
                      <a:pt x="1302" y="1282"/>
                    </a:moveTo>
                    <a:lnTo>
                      <a:pt x="1302" y="1282"/>
                    </a:lnTo>
                    <a:lnTo>
                      <a:pt x="1302" y="1286"/>
                    </a:lnTo>
                    <a:lnTo>
                      <a:pt x="1300" y="1290"/>
                    </a:lnTo>
                    <a:lnTo>
                      <a:pt x="1299" y="1293"/>
                    </a:lnTo>
                    <a:lnTo>
                      <a:pt x="1297" y="1297"/>
                    </a:lnTo>
                    <a:lnTo>
                      <a:pt x="1293" y="1299"/>
                    </a:lnTo>
                    <a:lnTo>
                      <a:pt x="1290" y="1300"/>
                    </a:lnTo>
                    <a:lnTo>
                      <a:pt x="1286" y="1302"/>
                    </a:lnTo>
                    <a:lnTo>
                      <a:pt x="1282" y="1302"/>
                    </a:lnTo>
                    <a:lnTo>
                      <a:pt x="363" y="1302"/>
                    </a:lnTo>
                    <a:lnTo>
                      <a:pt x="363" y="1302"/>
                    </a:lnTo>
                    <a:lnTo>
                      <a:pt x="359" y="1302"/>
                    </a:lnTo>
                    <a:lnTo>
                      <a:pt x="355" y="1300"/>
                    </a:lnTo>
                    <a:lnTo>
                      <a:pt x="352" y="1299"/>
                    </a:lnTo>
                    <a:lnTo>
                      <a:pt x="348" y="1297"/>
                    </a:lnTo>
                    <a:lnTo>
                      <a:pt x="346" y="1293"/>
                    </a:lnTo>
                    <a:lnTo>
                      <a:pt x="345" y="1290"/>
                    </a:lnTo>
                    <a:lnTo>
                      <a:pt x="343" y="1286"/>
                    </a:lnTo>
                    <a:lnTo>
                      <a:pt x="343" y="1282"/>
                    </a:lnTo>
                    <a:lnTo>
                      <a:pt x="343" y="363"/>
                    </a:lnTo>
                    <a:lnTo>
                      <a:pt x="343" y="363"/>
                    </a:lnTo>
                    <a:lnTo>
                      <a:pt x="343" y="359"/>
                    </a:lnTo>
                    <a:lnTo>
                      <a:pt x="345" y="355"/>
                    </a:lnTo>
                    <a:lnTo>
                      <a:pt x="346" y="352"/>
                    </a:lnTo>
                    <a:lnTo>
                      <a:pt x="348" y="348"/>
                    </a:lnTo>
                    <a:lnTo>
                      <a:pt x="352" y="346"/>
                    </a:lnTo>
                    <a:lnTo>
                      <a:pt x="355" y="345"/>
                    </a:lnTo>
                    <a:lnTo>
                      <a:pt x="359" y="343"/>
                    </a:lnTo>
                    <a:lnTo>
                      <a:pt x="363" y="343"/>
                    </a:lnTo>
                    <a:lnTo>
                      <a:pt x="1282" y="343"/>
                    </a:lnTo>
                    <a:lnTo>
                      <a:pt x="1282" y="343"/>
                    </a:lnTo>
                    <a:lnTo>
                      <a:pt x="1286" y="343"/>
                    </a:lnTo>
                    <a:lnTo>
                      <a:pt x="1290" y="345"/>
                    </a:lnTo>
                    <a:lnTo>
                      <a:pt x="1293" y="346"/>
                    </a:lnTo>
                    <a:lnTo>
                      <a:pt x="1297" y="348"/>
                    </a:lnTo>
                    <a:lnTo>
                      <a:pt x="1299" y="352"/>
                    </a:lnTo>
                    <a:lnTo>
                      <a:pt x="1300" y="355"/>
                    </a:lnTo>
                    <a:lnTo>
                      <a:pt x="1302" y="359"/>
                    </a:lnTo>
                    <a:lnTo>
                      <a:pt x="1302" y="363"/>
                    </a:lnTo>
                    <a:lnTo>
                      <a:pt x="1302" y="1282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9" name="Freeform 97"/>
              <p:cNvSpPr>
                <a:spLocks noEditPoints="1"/>
              </p:cNvSpPr>
              <p:nvPr/>
            </p:nvSpPr>
            <p:spPr bwMode="auto">
              <a:xfrm>
                <a:off x="3430588" y="3597275"/>
                <a:ext cx="261937" cy="261938"/>
              </a:xfrm>
              <a:custGeom>
                <a:avLst/>
                <a:gdLst>
                  <a:gd name="T0" fmla="*/ 184 w 824"/>
                  <a:gd name="T1" fmla="*/ 0 h 823"/>
                  <a:gd name="T2" fmla="*/ 129 w 824"/>
                  <a:gd name="T3" fmla="*/ 8 h 823"/>
                  <a:gd name="T4" fmla="*/ 81 w 824"/>
                  <a:gd name="T5" fmla="*/ 31 h 823"/>
                  <a:gd name="T6" fmla="*/ 42 w 824"/>
                  <a:gd name="T7" fmla="*/ 68 h 823"/>
                  <a:gd name="T8" fmla="*/ 15 w 824"/>
                  <a:gd name="T9" fmla="*/ 113 h 823"/>
                  <a:gd name="T10" fmla="*/ 1 w 824"/>
                  <a:gd name="T11" fmla="*/ 165 h 823"/>
                  <a:gd name="T12" fmla="*/ 0 w 824"/>
                  <a:gd name="T13" fmla="*/ 639 h 823"/>
                  <a:gd name="T14" fmla="*/ 8 w 824"/>
                  <a:gd name="T15" fmla="*/ 693 h 823"/>
                  <a:gd name="T16" fmla="*/ 31 w 824"/>
                  <a:gd name="T17" fmla="*/ 742 h 823"/>
                  <a:gd name="T18" fmla="*/ 66 w 824"/>
                  <a:gd name="T19" fmla="*/ 781 h 823"/>
                  <a:gd name="T20" fmla="*/ 112 w 824"/>
                  <a:gd name="T21" fmla="*/ 808 h 823"/>
                  <a:gd name="T22" fmla="*/ 165 w 824"/>
                  <a:gd name="T23" fmla="*/ 822 h 823"/>
                  <a:gd name="T24" fmla="*/ 640 w 824"/>
                  <a:gd name="T25" fmla="*/ 823 h 823"/>
                  <a:gd name="T26" fmla="*/ 694 w 824"/>
                  <a:gd name="T27" fmla="*/ 815 h 823"/>
                  <a:gd name="T28" fmla="*/ 743 w 824"/>
                  <a:gd name="T29" fmla="*/ 792 h 823"/>
                  <a:gd name="T30" fmla="*/ 782 w 824"/>
                  <a:gd name="T31" fmla="*/ 756 h 823"/>
                  <a:gd name="T32" fmla="*/ 809 w 824"/>
                  <a:gd name="T33" fmla="*/ 711 h 823"/>
                  <a:gd name="T34" fmla="*/ 823 w 824"/>
                  <a:gd name="T35" fmla="*/ 658 h 823"/>
                  <a:gd name="T36" fmla="*/ 824 w 824"/>
                  <a:gd name="T37" fmla="*/ 184 h 823"/>
                  <a:gd name="T38" fmla="*/ 816 w 824"/>
                  <a:gd name="T39" fmla="*/ 130 h 823"/>
                  <a:gd name="T40" fmla="*/ 793 w 824"/>
                  <a:gd name="T41" fmla="*/ 81 h 823"/>
                  <a:gd name="T42" fmla="*/ 756 w 824"/>
                  <a:gd name="T43" fmla="*/ 42 h 823"/>
                  <a:gd name="T44" fmla="*/ 711 w 824"/>
                  <a:gd name="T45" fmla="*/ 15 h 823"/>
                  <a:gd name="T46" fmla="*/ 659 w 824"/>
                  <a:gd name="T47" fmla="*/ 1 h 823"/>
                  <a:gd name="T48" fmla="*/ 755 w 824"/>
                  <a:gd name="T49" fmla="*/ 639 h 823"/>
                  <a:gd name="T50" fmla="*/ 753 w 824"/>
                  <a:gd name="T51" fmla="*/ 662 h 823"/>
                  <a:gd name="T52" fmla="*/ 741 w 824"/>
                  <a:gd name="T53" fmla="*/ 695 h 823"/>
                  <a:gd name="T54" fmla="*/ 721 w 824"/>
                  <a:gd name="T55" fmla="*/ 721 h 823"/>
                  <a:gd name="T56" fmla="*/ 694 w 824"/>
                  <a:gd name="T57" fmla="*/ 741 h 823"/>
                  <a:gd name="T58" fmla="*/ 663 w 824"/>
                  <a:gd name="T59" fmla="*/ 752 h 823"/>
                  <a:gd name="T60" fmla="*/ 184 w 824"/>
                  <a:gd name="T61" fmla="*/ 754 h 823"/>
                  <a:gd name="T62" fmla="*/ 160 w 824"/>
                  <a:gd name="T63" fmla="*/ 752 h 823"/>
                  <a:gd name="T64" fmla="*/ 128 w 824"/>
                  <a:gd name="T65" fmla="*/ 741 h 823"/>
                  <a:gd name="T66" fmla="*/ 102 w 824"/>
                  <a:gd name="T67" fmla="*/ 721 h 823"/>
                  <a:gd name="T68" fmla="*/ 82 w 824"/>
                  <a:gd name="T69" fmla="*/ 695 h 823"/>
                  <a:gd name="T70" fmla="*/ 71 w 824"/>
                  <a:gd name="T71" fmla="*/ 662 h 823"/>
                  <a:gd name="T72" fmla="*/ 69 w 824"/>
                  <a:gd name="T73" fmla="*/ 184 h 823"/>
                  <a:gd name="T74" fmla="*/ 71 w 824"/>
                  <a:gd name="T75" fmla="*/ 161 h 823"/>
                  <a:gd name="T76" fmla="*/ 82 w 824"/>
                  <a:gd name="T77" fmla="*/ 130 h 823"/>
                  <a:gd name="T78" fmla="*/ 102 w 824"/>
                  <a:gd name="T79" fmla="*/ 103 h 823"/>
                  <a:gd name="T80" fmla="*/ 128 w 824"/>
                  <a:gd name="T81" fmla="*/ 83 h 823"/>
                  <a:gd name="T82" fmla="*/ 160 w 824"/>
                  <a:gd name="T83" fmla="*/ 71 h 823"/>
                  <a:gd name="T84" fmla="*/ 640 w 824"/>
                  <a:gd name="T85" fmla="*/ 69 h 823"/>
                  <a:gd name="T86" fmla="*/ 663 w 824"/>
                  <a:gd name="T87" fmla="*/ 71 h 823"/>
                  <a:gd name="T88" fmla="*/ 694 w 824"/>
                  <a:gd name="T89" fmla="*/ 83 h 823"/>
                  <a:gd name="T90" fmla="*/ 721 w 824"/>
                  <a:gd name="T91" fmla="*/ 103 h 823"/>
                  <a:gd name="T92" fmla="*/ 741 w 824"/>
                  <a:gd name="T93" fmla="*/ 130 h 823"/>
                  <a:gd name="T94" fmla="*/ 753 w 824"/>
                  <a:gd name="T95" fmla="*/ 161 h 823"/>
                  <a:gd name="T96" fmla="*/ 755 w 824"/>
                  <a:gd name="T97" fmla="*/ 639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24" h="823">
                    <a:moveTo>
                      <a:pt x="640" y="0"/>
                    </a:moveTo>
                    <a:lnTo>
                      <a:pt x="184" y="0"/>
                    </a:lnTo>
                    <a:lnTo>
                      <a:pt x="184" y="0"/>
                    </a:lnTo>
                    <a:lnTo>
                      <a:pt x="165" y="1"/>
                    </a:lnTo>
                    <a:lnTo>
                      <a:pt x="147" y="4"/>
                    </a:lnTo>
                    <a:lnTo>
                      <a:pt x="129" y="8"/>
                    </a:lnTo>
                    <a:lnTo>
                      <a:pt x="112" y="15"/>
                    </a:lnTo>
                    <a:lnTo>
                      <a:pt x="96" y="22"/>
                    </a:lnTo>
                    <a:lnTo>
                      <a:pt x="81" y="31"/>
                    </a:lnTo>
                    <a:lnTo>
                      <a:pt x="66" y="42"/>
                    </a:lnTo>
                    <a:lnTo>
                      <a:pt x="53" y="54"/>
                    </a:lnTo>
                    <a:lnTo>
                      <a:pt x="42" y="68"/>
                    </a:lnTo>
                    <a:lnTo>
                      <a:pt x="31" y="81"/>
                    </a:lnTo>
                    <a:lnTo>
                      <a:pt x="22" y="96"/>
                    </a:lnTo>
                    <a:lnTo>
                      <a:pt x="15" y="113"/>
                    </a:lnTo>
                    <a:lnTo>
                      <a:pt x="8" y="130"/>
                    </a:lnTo>
                    <a:lnTo>
                      <a:pt x="3" y="147"/>
                    </a:lnTo>
                    <a:lnTo>
                      <a:pt x="1" y="165"/>
                    </a:lnTo>
                    <a:lnTo>
                      <a:pt x="0" y="184"/>
                    </a:lnTo>
                    <a:lnTo>
                      <a:pt x="0" y="639"/>
                    </a:lnTo>
                    <a:lnTo>
                      <a:pt x="0" y="639"/>
                    </a:lnTo>
                    <a:lnTo>
                      <a:pt x="1" y="658"/>
                    </a:lnTo>
                    <a:lnTo>
                      <a:pt x="3" y="676"/>
                    </a:lnTo>
                    <a:lnTo>
                      <a:pt x="8" y="693"/>
                    </a:lnTo>
                    <a:lnTo>
                      <a:pt x="15" y="711"/>
                    </a:lnTo>
                    <a:lnTo>
                      <a:pt x="22" y="727"/>
                    </a:lnTo>
                    <a:lnTo>
                      <a:pt x="31" y="742"/>
                    </a:lnTo>
                    <a:lnTo>
                      <a:pt x="42" y="756"/>
                    </a:lnTo>
                    <a:lnTo>
                      <a:pt x="53" y="769"/>
                    </a:lnTo>
                    <a:lnTo>
                      <a:pt x="66" y="781"/>
                    </a:lnTo>
                    <a:lnTo>
                      <a:pt x="81" y="792"/>
                    </a:lnTo>
                    <a:lnTo>
                      <a:pt x="96" y="801"/>
                    </a:lnTo>
                    <a:lnTo>
                      <a:pt x="112" y="808"/>
                    </a:lnTo>
                    <a:lnTo>
                      <a:pt x="129" y="815"/>
                    </a:lnTo>
                    <a:lnTo>
                      <a:pt x="147" y="819"/>
                    </a:lnTo>
                    <a:lnTo>
                      <a:pt x="165" y="822"/>
                    </a:lnTo>
                    <a:lnTo>
                      <a:pt x="184" y="823"/>
                    </a:lnTo>
                    <a:lnTo>
                      <a:pt x="640" y="823"/>
                    </a:lnTo>
                    <a:lnTo>
                      <a:pt x="640" y="823"/>
                    </a:lnTo>
                    <a:lnTo>
                      <a:pt x="659" y="822"/>
                    </a:lnTo>
                    <a:lnTo>
                      <a:pt x="677" y="819"/>
                    </a:lnTo>
                    <a:lnTo>
                      <a:pt x="694" y="815"/>
                    </a:lnTo>
                    <a:lnTo>
                      <a:pt x="711" y="808"/>
                    </a:lnTo>
                    <a:lnTo>
                      <a:pt x="728" y="801"/>
                    </a:lnTo>
                    <a:lnTo>
                      <a:pt x="743" y="792"/>
                    </a:lnTo>
                    <a:lnTo>
                      <a:pt x="756" y="781"/>
                    </a:lnTo>
                    <a:lnTo>
                      <a:pt x="770" y="769"/>
                    </a:lnTo>
                    <a:lnTo>
                      <a:pt x="782" y="756"/>
                    </a:lnTo>
                    <a:lnTo>
                      <a:pt x="793" y="742"/>
                    </a:lnTo>
                    <a:lnTo>
                      <a:pt x="802" y="727"/>
                    </a:lnTo>
                    <a:lnTo>
                      <a:pt x="809" y="711"/>
                    </a:lnTo>
                    <a:lnTo>
                      <a:pt x="816" y="693"/>
                    </a:lnTo>
                    <a:lnTo>
                      <a:pt x="820" y="676"/>
                    </a:lnTo>
                    <a:lnTo>
                      <a:pt x="823" y="658"/>
                    </a:lnTo>
                    <a:lnTo>
                      <a:pt x="824" y="639"/>
                    </a:lnTo>
                    <a:lnTo>
                      <a:pt x="824" y="184"/>
                    </a:lnTo>
                    <a:lnTo>
                      <a:pt x="824" y="184"/>
                    </a:lnTo>
                    <a:lnTo>
                      <a:pt x="823" y="165"/>
                    </a:lnTo>
                    <a:lnTo>
                      <a:pt x="820" y="147"/>
                    </a:lnTo>
                    <a:lnTo>
                      <a:pt x="816" y="130"/>
                    </a:lnTo>
                    <a:lnTo>
                      <a:pt x="809" y="113"/>
                    </a:lnTo>
                    <a:lnTo>
                      <a:pt x="802" y="96"/>
                    </a:lnTo>
                    <a:lnTo>
                      <a:pt x="793" y="81"/>
                    </a:lnTo>
                    <a:lnTo>
                      <a:pt x="782" y="68"/>
                    </a:lnTo>
                    <a:lnTo>
                      <a:pt x="770" y="54"/>
                    </a:lnTo>
                    <a:lnTo>
                      <a:pt x="756" y="42"/>
                    </a:lnTo>
                    <a:lnTo>
                      <a:pt x="743" y="31"/>
                    </a:lnTo>
                    <a:lnTo>
                      <a:pt x="728" y="22"/>
                    </a:lnTo>
                    <a:lnTo>
                      <a:pt x="711" y="15"/>
                    </a:lnTo>
                    <a:lnTo>
                      <a:pt x="694" y="8"/>
                    </a:lnTo>
                    <a:lnTo>
                      <a:pt x="677" y="4"/>
                    </a:lnTo>
                    <a:lnTo>
                      <a:pt x="659" y="1"/>
                    </a:lnTo>
                    <a:lnTo>
                      <a:pt x="640" y="0"/>
                    </a:lnTo>
                    <a:lnTo>
                      <a:pt x="640" y="0"/>
                    </a:lnTo>
                    <a:close/>
                    <a:moveTo>
                      <a:pt x="755" y="639"/>
                    </a:moveTo>
                    <a:lnTo>
                      <a:pt x="755" y="639"/>
                    </a:lnTo>
                    <a:lnTo>
                      <a:pt x="754" y="650"/>
                    </a:lnTo>
                    <a:lnTo>
                      <a:pt x="753" y="662"/>
                    </a:lnTo>
                    <a:lnTo>
                      <a:pt x="750" y="674"/>
                    </a:lnTo>
                    <a:lnTo>
                      <a:pt x="746" y="683"/>
                    </a:lnTo>
                    <a:lnTo>
                      <a:pt x="741" y="695"/>
                    </a:lnTo>
                    <a:lnTo>
                      <a:pt x="735" y="703"/>
                    </a:lnTo>
                    <a:lnTo>
                      <a:pt x="729" y="712"/>
                    </a:lnTo>
                    <a:lnTo>
                      <a:pt x="721" y="721"/>
                    </a:lnTo>
                    <a:lnTo>
                      <a:pt x="713" y="728"/>
                    </a:lnTo>
                    <a:lnTo>
                      <a:pt x="704" y="734"/>
                    </a:lnTo>
                    <a:lnTo>
                      <a:pt x="694" y="741"/>
                    </a:lnTo>
                    <a:lnTo>
                      <a:pt x="684" y="745"/>
                    </a:lnTo>
                    <a:lnTo>
                      <a:pt x="675" y="749"/>
                    </a:lnTo>
                    <a:lnTo>
                      <a:pt x="663" y="752"/>
                    </a:lnTo>
                    <a:lnTo>
                      <a:pt x="651" y="754"/>
                    </a:lnTo>
                    <a:lnTo>
                      <a:pt x="640" y="754"/>
                    </a:lnTo>
                    <a:lnTo>
                      <a:pt x="184" y="754"/>
                    </a:lnTo>
                    <a:lnTo>
                      <a:pt x="184" y="754"/>
                    </a:lnTo>
                    <a:lnTo>
                      <a:pt x="173" y="754"/>
                    </a:lnTo>
                    <a:lnTo>
                      <a:pt x="160" y="752"/>
                    </a:lnTo>
                    <a:lnTo>
                      <a:pt x="149" y="749"/>
                    </a:lnTo>
                    <a:lnTo>
                      <a:pt x="139" y="745"/>
                    </a:lnTo>
                    <a:lnTo>
                      <a:pt x="128" y="741"/>
                    </a:lnTo>
                    <a:lnTo>
                      <a:pt x="120" y="734"/>
                    </a:lnTo>
                    <a:lnTo>
                      <a:pt x="111" y="728"/>
                    </a:lnTo>
                    <a:lnTo>
                      <a:pt x="102" y="721"/>
                    </a:lnTo>
                    <a:lnTo>
                      <a:pt x="95" y="712"/>
                    </a:lnTo>
                    <a:lnTo>
                      <a:pt x="89" y="703"/>
                    </a:lnTo>
                    <a:lnTo>
                      <a:pt x="82" y="695"/>
                    </a:lnTo>
                    <a:lnTo>
                      <a:pt x="78" y="683"/>
                    </a:lnTo>
                    <a:lnTo>
                      <a:pt x="73" y="674"/>
                    </a:lnTo>
                    <a:lnTo>
                      <a:pt x="71" y="662"/>
                    </a:lnTo>
                    <a:lnTo>
                      <a:pt x="69" y="651"/>
                    </a:lnTo>
                    <a:lnTo>
                      <a:pt x="69" y="639"/>
                    </a:lnTo>
                    <a:lnTo>
                      <a:pt x="69" y="184"/>
                    </a:lnTo>
                    <a:lnTo>
                      <a:pt x="69" y="184"/>
                    </a:lnTo>
                    <a:lnTo>
                      <a:pt x="69" y="173"/>
                    </a:lnTo>
                    <a:lnTo>
                      <a:pt x="71" y="161"/>
                    </a:lnTo>
                    <a:lnTo>
                      <a:pt x="73" y="149"/>
                    </a:lnTo>
                    <a:lnTo>
                      <a:pt x="78" y="140"/>
                    </a:lnTo>
                    <a:lnTo>
                      <a:pt x="82" y="130"/>
                    </a:lnTo>
                    <a:lnTo>
                      <a:pt x="89" y="120"/>
                    </a:lnTo>
                    <a:lnTo>
                      <a:pt x="95" y="111"/>
                    </a:lnTo>
                    <a:lnTo>
                      <a:pt x="102" y="103"/>
                    </a:lnTo>
                    <a:lnTo>
                      <a:pt x="111" y="95"/>
                    </a:lnTo>
                    <a:lnTo>
                      <a:pt x="120" y="89"/>
                    </a:lnTo>
                    <a:lnTo>
                      <a:pt x="128" y="83"/>
                    </a:lnTo>
                    <a:lnTo>
                      <a:pt x="139" y="78"/>
                    </a:lnTo>
                    <a:lnTo>
                      <a:pt x="149" y="74"/>
                    </a:lnTo>
                    <a:lnTo>
                      <a:pt x="160" y="71"/>
                    </a:lnTo>
                    <a:lnTo>
                      <a:pt x="173" y="70"/>
                    </a:lnTo>
                    <a:lnTo>
                      <a:pt x="184" y="69"/>
                    </a:lnTo>
                    <a:lnTo>
                      <a:pt x="640" y="69"/>
                    </a:lnTo>
                    <a:lnTo>
                      <a:pt x="640" y="69"/>
                    </a:lnTo>
                    <a:lnTo>
                      <a:pt x="651" y="70"/>
                    </a:lnTo>
                    <a:lnTo>
                      <a:pt x="663" y="71"/>
                    </a:lnTo>
                    <a:lnTo>
                      <a:pt x="675" y="74"/>
                    </a:lnTo>
                    <a:lnTo>
                      <a:pt x="684" y="78"/>
                    </a:lnTo>
                    <a:lnTo>
                      <a:pt x="694" y="83"/>
                    </a:lnTo>
                    <a:lnTo>
                      <a:pt x="704" y="89"/>
                    </a:lnTo>
                    <a:lnTo>
                      <a:pt x="713" y="95"/>
                    </a:lnTo>
                    <a:lnTo>
                      <a:pt x="721" y="103"/>
                    </a:lnTo>
                    <a:lnTo>
                      <a:pt x="729" y="111"/>
                    </a:lnTo>
                    <a:lnTo>
                      <a:pt x="735" y="120"/>
                    </a:lnTo>
                    <a:lnTo>
                      <a:pt x="741" y="130"/>
                    </a:lnTo>
                    <a:lnTo>
                      <a:pt x="746" y="140"/>
                    </a:lnTo>
                    <a:lnTo>
                      <a:pt x="750" y="149"/>
                    </a:lnTo>
                    <a:lnTo>
                      <a:pt x="753" y="161"/>
                    </a:lnTo>
                    <a:lnTo>
                      <a:pt x="754" y="173"/>
                    </a:lnTo>
                    <a:lnTo>
                      <a:pt x="755" y="184"/>
                    </a:lnTo>
                    <a:lnTo>
                      <a:pt x="755" y="639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213" name="Group 212"/>
          <p:cNvGrpSpPr/>
          <p:nvPr/>
        </p:nvGrpSpPr>
        <p:grpSpPr>
          <a:xfrm>
            <a:off x="8638645" y="3076575"/>
            <a:ext cx="1080000" cy="616863"/>
            <a:chOff x="8638645" y="3076575"/>
            <a:chExt cx="1080000" cy="616863"/>
          </a:xfrm>
        </p:grpSpPr>
        <p:sp>
          <p:nvSpPr>
            <p:cNvPr id="51" name="TextBox 50"/>
            <p:cNvSpPr txBox="1"/>
            <p:nvPr/>
          </p:nvSpPr>
          <p:spPr>
            <a:xfrm>
              <a:off x="8638645" y="3435675"/>
              <a:ext cx="1080000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>
                  <a:solidFill>
                    <a:srgbClr val="646464"/>
                  </a:solidFill>
                </a:rPr>
                <a:t>Blockchain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grpSp>
          <p:nvGrpSpPr>
            <p:cNvPr id="178" name="Group 177"/>
            <p:cNvGrpSpPr/>
            <p:nvPr/>
          </p:nvGrpSpPr>
          <p:grpSpPr>
            <a:xfrm>
              <a:off x="9012527" y="3076575"/>
              <a:ext cx="323850" cy="323850"/>
              <a:chOff x="7974013" y="3424238"/>
              <a:chExt cx="812800" cy="812800"/>
            </a:xfrm>
          </p:grpSpPr>
          <p:sp>
            <p:nvSpPr>
              <p:cNvPr id="176" name="Freeform 101"/>
              <p:cNvSpPr>
                <a:spLocks/>
              </p:cNvSpPr>
              <p:nvPr/>
            </p:nvSpPr>
            <p:spPr bwMode="auto">
              <a:xfrm>
                <a:off x="7974013" y="3681413"/>
                <a:ext cx="498475" cy="555625"/>
              </a:xfrm>
              <a:custGeom>
                <a:avLst/>
                <a:gdLst>
                  <a:gd name="T0" fmla="*/ 162 w 314"/>
                  <a:gd name="T1" fmla="*/ 270 h 350"/>
                  <a:gd name="T2" fmla="*/ 152 w 314"/>
                  <a:gd name="T3" fmla="*/ 278 h 350"/>
                  <a:gd name="T4" fmla="*/ 132 w 314"/>
                  <a:gd name="T5" fmla="*/ 286 h 350"/>
                  <a:gd name="T6" fmla="*/ 110 w 314"/>
                  <a:gd name="T7" fmla="*/ 286 h 350"/>
                  <a:gd name="T8" fmla="*/ 90 w 314"/>
                  <a:gd name="T9" fmla="*/ 278 h 350"/>
                  <a:gd name="T10" fmla="*/ 80 w 314"/>
                  <a:gd name="T11" fmla="*/ 270 h 350"/>
                  <a:gd name="T12" fmla="*/ 68 w 314"/>
                  <a:gd name="T13" fmla="*/ 252 h 350"/>
                  <a:gd name="T14" fmla="*/ 64 w 314"/>
                  <a:gd name="T15" fmla="*/ 230 h 350"/>
                  <a:gd name="T16" fmla="*/ 64 w 314"/>
                  <a:gd name="T17" fmla="*/ 218 h 350"/>
                  <a:gd name="T18" fmla="*/ 74 w 314"/>
                  <a:gd name="T19" fmla="*/ 198 h 350"/>
                  <a:gd name="T20" fmla="*/ 176 w 314"/>
                  <a:gd name="T21" fmla="*/ 96 h 350"/>
                  <a:gd name="T22" fmla="*/ 194 w 314"/>
                  <a:gd name="T23" fmla="*/ 80 h 350"/>
                  <a:gd name="T24" fmla="*/ 214 w 314"/>
                  <a:gd name="T25" fmla="*/ 68 h 350"/>
                  <a:gd name="T26" fmla="*/ 238 w 314"/>
                  <a:gd name="T27" fmla="*/ 62 h 350"/>
                  <a:gd name="T28" fmla="*/ 260 w 314"/>
                  <a:gd name="T29" fmla="*/ 74 h 350"/>
                  <a:gd name="T30" fmla="*/ 264 w 314"/>
                  <a:gd name="T31" fmla="*/ 78 h 350"/>
                  <a:gd name="T32" fmla="*/ 282 w 314"/>
                  <a:gd name="T33" fmla="*/ 82 h 350"/>
                  <a:gd name="T34" fmla="*/ 300 w 314"/>
                  <a:gd name="T35" fmla="*/ 78 h 350"/>
                  <a:gd name="T36" fmla="*/ 304 w 314"/>
                  <a:gd name="T37" fmla="*/ 74 h 350"/>
                  <a:gd name="T38" fmla="*/ 312 w 314"/>
                  <a:gd name="T39" fmla="*/ 62 h 350"/>
                  <a:gd name="T40" fmla="*/ 312 w 314"/>
                  <a:gd name="T41" fmla="*/ 40 h 350"/>
                  <a:gd name="T42" fmla="*/ 304 w 314"/>
                  <a:gd name="T43" fmla="*/ 28 h 350"/>
                  <a:gd name="T44" fmla="*/ 296 w 314"/>
                  <a:gd name="T45" fmla="*/ 20 h 350"/>
                  <a:gd name="T46" fmla="*/ 276 w 314"/>
                  <a:gd name="T47" fmla="*/ 8 h 350"/>
                  <a:gd name="T48" fmla="*/ 256 w 314"/>
                  <a:gd name="T49" fmla="*/ 2 h 350"/>
                  <a:gd name="T50" fmla="*/ 234 w 314"/>
                  <a:gd name="T51" fmla="*/ 0 h 350"/>
                  <a:gd name="T52" fmla="*/ 200 w 314"/>
                  <a:gd name="T53" fmla="*/ 6 h 350"/>
                  <a:gd name="T54" fmla="*/ 154 w 314"/>
                  <a:gd name="T55" fmla="*/ 30 h 350"/>
                  <a:gd name="T56" fmla="*/ 36 w 314"/>
                  <a:gd name="T57" fmla="*/ 144 h 350"/>
                  <a:gd name="T58" fmla="*/ 20 w 314"/>
                  <a:gd name="T59" fmla="*/ 164 h 350"/>
                  <a:gd name="T60" fmla="*/ 2 w 314"/>
                  <a:gd name="T61" fmla="*/ 206 h 350"/>
                  <a:gd name="T62" fmla="*/ 0 w 314"/>
                  <a:gd name="T63" fmla="*/ 230 h 350"/>
                  <a:gd name="T64" fmla="*/ 10 w 314"/>
                  <a:gd name="T65" fmla="*/ 276 h 350"/>
                  <a:gd name="T66" fmla="*/ 36 w 314"/>
                  <a:gd name="T67" fmla="*/ 314 h 350"/>
                  <a:gd name="T68" fmla="*/ 44 w 314"/>
                  <a:gd name="T69" fmla="*/ 324 h 350"/>
                  <a:gd name="T70" fmla="*/ 76 w 314"/>
                  <a:gd name="T71" fmla="*/ 342 h 350"/>
                  <a:gd name="T72" fmla="*/ 120 w 314"/>
                  <a:gd name="T73" fmla="*/ 350 h 350"/>
                  <a:gd name="T74" fmla="*/ 144 w 314"/>
                  <a:gd name="T75" fmla="*/ 348 h 350"/>
                  <a:gd name="T76" fmla="*/ 188 w 314"/>
                  <a:gd name="T77" fmla="*/ 330 h 350"/>
                  <a:gd name="T78" fmla="*/ 206 w 314"/>
                  <a:gd name="T79" fmla="*/ 314 h 350"/>
                  <a:gd name="T80" fmla="*/ 232 w 314"/>
                  <a:gd name="T81" fmla="*/ 290 h 350"/>
                  <a:gd name="T82" fmla="*/ 240 w 314"/>
                  <a:gd name="T83" fmla="*/ 278 h 350"/>
                  <a:gd name="T84" fmla="*/ 240 w 314"/>
                  <a:gd name="T85" fmla="*/ 254 h 350"/>
                  <a:gd name="T86" fmla="*/ 232 w 314"/>
                  <a:gd name="T87" fmla="*/ 244 h 350"/>
                  <a:gd name="T88" fmla="*/ 228 w 314"/>
                  <a:gd name="T89" fmla="*/ 240 h 350"/>
                  <a:gd name="T90" fmla="*/ 210 w 314"/>
                  <a:gd name="T91" fmla="*/ 236 h 350"/>
                  <a:gd name="T92" fmla="*/ 192 w 314"/>
                  <a:gd name="T93" fmla="*/ 240 h 350"/>
                  <a:gd name="T94" fmla="*/ 188 w 314"/>
                  <a:gd name="T95" fmla="*/ 24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4" h="350">
                    <a:moveTo>
                      <a:pt x="188" y="244"/>
                    </a:moveTo>
                    <a:lnTo>
                      <a:pt x="162" y="270"/>
                    </a:lnTo>
                    <a:lnTo>
                      <a:pt x="162" y="270"/>
                    </a:lnTo>
                    <a:lnTo>
                      <a:pt x="152" y="278"/>
                    </a:lnTo>
                    <a:lnTo>
                      <a:pt x="142" y="282"/>
                    </a:lnTo>
                    <a:lnTo>
                      <a:pt x="132" y="286"/>
                    </a:lnTo>
                    <a:lnTo>
                      <a:pt x="120" y="286"/>
                    </a:lnTo>
                    <a:lnTo>
                      <a:pt x="110" y="286"/>
                    </a:lnTo>
                    <a:lnTo>
                      <a:pt x="100" y="282"/>
                    </a:lnTo>
                    <a:lnTo>
                      <a:pt x="90" y="278"/>
                    </a:lnTo>
                    <a:lnTo>
                      <a:pt x="80" y="270"/>
                    </a:lnTo>
                    <a:lnTo>
                      <a:pt x="80" y="270"/>
                    </a:lnTo>
                    <a:lnTo>
                      <a:pt x="74" y="262"/>
                    </a:lnTo>
                    <a:lnTo>
                      <a:pt x="68" y="252"/>
                    </a:lnTo>
                    <a:lnTo>
                      <a:pt x="64" y="242"/>
                    </a:lnTo>
                    <a:lnTo>
                      <a:pt x="64" y="230"/>
                    </a:lnTo>
                    <a:lnTo>
                      <a:pt x="64" y="230"/>
                    </a:lnTo>
                    <a:lnTo>
                      <a:pt x="64" y="218"/>
                    </a:lnTo>
                    <a:lnTo>
                      <a:pt x="68" y="208"/>
                    </a:lnTo>
                    <a:lnTo>
                      <a:pt x="74" y="198"/>
                    </a:lnTo>
                    <a:lnTo>
                      <a:pt x="80" y="1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94" y="80"/>
                    </a:lnTo>
                    <a:lnTo>
                      <a:pt x="204" y="72"/>
                    </a:lnTo>
                    <a:lnTo>
                      <a:pt x="214" y="68"/>
                    </a:lnTo>
                    <a:lnTo>
                      <a:pt x="226" y="64"/>
                    </a:lnTo>
                    <a:lnTo>
                      <a:pt x="238" y="62"/>
                    </a:lnTo>
                    <a:lnTo>
                      <a:pt x="248" y="66"/>
                    </a:lnTo>
                    <a:lnTo>
                      <a:pt x="260" y="74"/>
                    </a:lnTo>
                    <a:lnTo>
                      <a:pt x="260" y="74"/>
                    </a:lnTo>
                    <a:lnTo>
                      <a:pt x="264" y="78"/>
                    </a:lnTo>
                    <a:lnTo>
                      <a:pt x="270" y="80"/>
                    </a:lnTo>
                    <a:lnTo>
                      <a:pt x="282" y="82"/>
                    </a:lnTo>
                    <a:lnTo>
                      <a:pt x="294" y="80"/>
                    </a:lnTo>
                    <a:lnTo>
                      <a:pt x="300" y="78"/>
                    </a:lnTo>
                    <a:lnTo>
                      <a:pt x="304" y="74"/>
                    </a:lnTo>
                    <a:lnTo>
                      <a:pt x="304" y="74"/>
                    </a:lnTo>
                    <a:lnTo>
                      <a:pt x="308" y="68"/>
                    </a:lnTo>
                    <a:lnTo>
                      <a:pt x="312" y="62"/>
                    </a:lnTo>
                    <a:lnTo>
                      <a:pt x="314" y="52"/>
                    </a:lnTo>
                    <a:lnTo>
                      <a:pt x="312" y="40"/>
                    </a:lnTo>
                    <a:lnTo>
                      <a:pt x="308" y="34"/>
                    </a:lnTo>
                    <a:lnTo>
                      <a:pt x="304" y="28"/>
                    </a:lnTo>
                    <a:lnTo>
                      <a:pt x="304" y="28"/>
                    </a:lnTo>
                    <a:lnTo>
                      <a:pt x="296" y="20"/>
                    </a:lnTo>
                    <a:lnTo>
                      <a:pt x="286" y="14"/>
                    </a:lnTo>
                    <a:lnTo>
                      <a:pt x="276" y="8"/>
                    </a:lnTo>
                    <a:lnTo>
                      <a:pt x="266" y="4"/>
                    </a:lnTo>
                    <a:lnTo>
                      <a:pt x="256" y="2"/>
                    </a:lnTo>
                    <a:lnTo>
                      <a:pt x="244" y="0"/>
                    </a:lnTo>
                    <a:lnTo>
                      <a:pt x="234" y="0"/>
                    </a:lnTo>
                    <a:lnTo>
                      <a:pt x="222" y="0"/>
                    </a:lnTo>
                    <a:lnTo>
                      <a:pt x="200" y="6"/>
                    </a:lnTo>
                    <a:lnTo>
                      <a:pt x="176" y="16"/>
                    </a:lnTo>
                    <a:lnTo>
                      <a:pt x="154" y="30"/>
                    </a:lnTo>
                    <a:lnTo>
                      <a:pt x="130" y="50"/>
                    </a:lnTo>
                    <a:lnTo>
                      <a:pt x="36" y="144"/>
                    </a:lnTo>
                    <a:lnTo>
                      <a:pt x="36" y="144"/>
                    </a:lnTo>
                    <a:lnTo>
                      <a:pt x="20" y="164"/>
                    </a:lnTo>
                    <a:lnTo>
                      <a:pt x="10" y="184"/>
                    </a:lnTo>
                    <a:lnTo>
                      <a:pt x="2" y="206"/>
                    </a:lnTo>
                    <a:lnTo>
                      <a:pt x="0" y="230"/>
                    </a:lnTo>
                    <a:lnTo>
                      <a:pt x="0" y="230"/>
                    </a:lnTo>
                    <a:lnTo>
                      <a:pt x="2" y="254"/>
                    </a:lnTo>
                    <a:lnTo>
                      <a:pt x="10" y="276"/>
                    </a:lnTo>
                    <a:lnTo>
                      <a:pt x="20" y="296"/>
                    </a:lnTo>
                    <a:lnTo>
                      <a:pt x="36" y="314"/>
                    </a:lnTo>
                    <a:lnTo>
                      <a:pt x="36" y="314"/>
                    </a:lnTo>
                    <a:lnTo>
                      <a:pt x="44" y="324"/>
                    </a:lnTo>
                    <a:lnTo>
                      <a:pt x="54" y="330"/>
                    </a:lnTo>
                    <a:lnTo>
                      <a:pt x="76" y="342"/>
                    </a:lnTo>
                    <a:lnTo>
                      <a:pt x="98" y="348"/>
                    </a:lnTo>
                    <a:lnTo>
                      <a:pt x="120" y="350"/>
                    </a:lnTo>
                    <a:lnTo>
                      <a:pt x="120" y="350"/>
                    </a:lnTo>
                    <a:lnTo>
                      <a:pt x="144" y="348"/>
                    </a:lnTo>
                    <a:lnTo>
                      <a:pt x="166" y="342"/>
                    </a:lnTo>
                    <a:lnTo>
                      <a:pt x="188" y="330"/>
                    </a:lnTo>
                    <a:lnTo>
                      <a:pt x="198" y="324"/>
                    </a:lnTo>
                    <a:lnTo>
                      <a:pt x="206" y="314"/>
                    </a:lnTo>
                    <a:lnTo>
                      <a:pt x="232" y="290"/>
                    </a:lnTo>
                    <a:lnTo>
                      <a:pt x="232" y="290"/>
                    </a:lnTo>
                    <a:lnTo>
                      <a:pt x="236" y="284"/>
                    </a:lnTo>
                    <a:lnTo>
                      <a:pt x="240" y="278"/>
                    </a:lnTo>
                    <a:lnTo>
                      <a:pt x="242" y="266"/>
                    </a:lnTo>
                    <a:lnTo>
                      <a:pt x="240" y="254"/>
                    </a:lnTo>
                    <a:lnTo>
                      <a:pt x="236" y="250"/>
                    </a:lnTo>
                    <a:lnTo>
                      <a:pt x="232" y="244"/>
                    </a:lnTo>
                    <a:lnTo>
                      <a:pt x="232" y="244"/>
                    </a:lnTo>
                    <a:lnTo>
                      <a:pt x="228" y="240"/>
                    </a:lnTo>
                    <a:lnTo>
                      <a:pt x="222" y="238"/>
                    </a:lnTo>
                    <a:lnTo>
                      <a:pt x="210" y="236"/>
                    </a:lnTo>
                    <a:lnTo>
                      <a:pt x="198" y="238"/>
                    </a:lnTo>
                    <a:lnTo>
                      <a:pt x="192" y="240"/>
                    </a:lnTo>
                    <a:lnTo>
                      <a:pt x="188" y="244"/>
                    </a:lnTo>
                    <a:lnTo>
                      <a:pt x="188" y="244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77" name="Freeform 102"/>
              <p:cNvSpPr>
                <a:spLocks/>
              </p:cNvSpPr>
              <p:nvPr/>
            </p:nvSpPr>
            <p:spPr bwMode="auto">
              <a:xfrm>
                <a:off x="8288338" y="3424238"/>
                <a:ext cx="498475" cy="565150"/>
              </a:xfrm>
              <a:custGeom>
                <a:avLst/>
                <a:gdLst>
                  <a:gd name="T0" fmla="*/ 278 w 314"/>
                  <a:gd name="T1" fmla="*/ 38 h 356"/>
                  <a:gd name="T2" fmla="*/ 238 w 314"/>
                  <a:gd name="T3" fmla="*/ 10 h 356"/>
                  <a:gd name="T4" fmla="*/ 194 w 314"/>
                  <a:gd name="T5" fmla="*/ 0 h 356"/>
                  <a:gd name="T6" fmla="*/ 152 w 314"/>
                  <a:gd name="T7" fmla="*/ 8 h 356"/>
                  <a:gd name="T8" fmla="*/ 114 w 314"/>
                  <a:gd name="T9" fmla="*/ 32 h 356"/>
                  <a:gd name="T10" fmla="*/ 82 w 314"/>
                  <a:gd name="T11" fmla="*/ 64 h 356"/>
                  <a:gd name="T12" fmla="*/ 74 w 314"/>
                  <a:gd name="T13" fmla="*/ 74 h 356"/>
                  <a:gd name="T14" fmla="*/ 74 w 314"/>
                  <a:gd name="T15" fmla="*/ 98 h 356"/>
                  <a:gd name="T16" fmla="*/ 82 w 314"/>
                  <a:gd name="T17" fmla="*/ 110 h 356"/>
                  <a:gd name="T18" fmla="*/ 86 w 314"/>
                  <a:gd name="T19" fmla="*/ 114 h 356"/>
                  <a:gd name="T20" fmla="*/ 104 w 314"/>
                  <a:gd name="T21" fmla="*/ 118 h 356"/>
                  <a:gd name="T22" fmla="*/ 122 w 314"/>
                  <a:gd name="T23" fmla="*/ 114 h 356"/>
                  <a:gd name="T24" fmla="*/ 158 w 314"/>
                  <a:gd name="T25" fmla="*/ 78 h 356"/>
                  <a:gd name="T26" fmla="*/ 168 w 314"/>
                  <a:gd name="T27" fmla="*/ 70 h 356"/>
                  <a:gd name="T28" fmla="*/ 188 w 314"/>
                  <a:gd name="T29" fmla="*/ 64 h 356"/>
                  <a:gd name="T30" fmla="*/ 208 w 314"/>
                  <a:gd name="T31" fmla="*/ 66 h 356"/>
                  <a:gd name="T32" fmla="*/ 226 w 314"/>
                  <a:gd name="T33" fmla="*/ 76 h 356"/>
                  <a:gd name="T34" fmla="*/ 234 w 314"/>
                  <a:gd name="T35" fmla="*/ 84 h 356"/>
                  <a:gd name="T36" fmla="*/ 246 w 314"/>
                  <a:gd name="T37" fmla="*/ 102 h 356"/>
                  <a:gd name="T38" fmla="*/ 250 w 314"/>
                  <a:gd name="T39" fmla="*/ 124 h 356"/>
                  <a:gd name="T40" fmla="*/ 250 w 314"/>
                  <a:gd name="T41" fmla="*/ 134 h 356"/>
                  <a:gd name="T42" fmla="*/ 240 w 314"/>
                  <a:gd name="T43" fmla="*/ 156 h 356"/>
                  <a:gd name="T44" fmla="*/ 132 w 314"/>
                  <a:gd name="T45" fmla="*/ 264 h 356"/>
                  <a:gd name="T46" fmla="*/ 116 w 314"/>
                  <a:gd name="T47" fmla="*/ 280 h 356"/>
                  <a:gd name="T48" fmla="*/ 90 w 314"/>
                  <a:gd name="T49" fmla="*/ 292 h 356"/>
                  <a:gd name="T50" fmla="*/ 70 w 314"/>
                  <a:gd name="T51" fmla="*/ 292 h 356"/>
                  <a:gd name="T52" fmla="*/ 54 w 314"/>
                  <a:gd name="T53" fmla="*/ 280 h 356"/>
                  <a:gd name="T54" fmla="*/ 50 w 314"/>
                  <a:gd name="T55" fmla="*/ 276 h 356"/>
                  <a:gd name="T56" fmla="*/ 32 w 314"/>
                  <a:gd name="T57" fmla="*/ 270 h 356"/>
                  <a:gd name="T58" fmla="*/ 14 w 314"/>
                  <a:gd name="T59" fmla="*/ 276 h 356"/>
                  <a:gd name="T60" fmla="*/ 10 w 314"/>
                  <a:gd name="T61" fmla="*/ 280 h 356"/>
                  <a:gd name="T62" fmla="*/ 2 w 314"/>
                  <a:gd name="T63" fmla="*/ 290 h 356"/>
                  <a:gd name="T64" fmla="*/ 2 w 314"/>
                  <a:gd name="T65" fmla="*/ 314 h 356"/>
                  <a:gd name="T66" fmla="*/ 10 w 314"/>
                  <a:gd name="T67" fmla="*/ 326 h 356"/>
                  <a:gd name="T68" fmla="*/ 26 w 314"/>
                  <a:gd name="T69" fmla="*/ 338 h 356"/>
                  <a:gd name="T70" fmla="*/ 62 w 314"/>
                  <a:gd name="T71" fmla="*/ 354 h 356"/>
                  <a:gd name="T72" fmla="*/ 82 w 314"/>
                  <a:gd name="T73" fmla="*/ 356 h 356"/>
                  <a:gd name="T74" fmla="*/ 104 w 314"/>
                  <a:gd name="T75" fmla="*/ 354 h 356"/>
                  <a:gd name="T76" fmla="*/ 128 w 314"/>
                  <a:gd name="T77" fmla="*/ 344 h 356"/>
                  <a:gd name="T78" fmla="*/ 152 w 314"/>
                  <a:gd name="T79" fmla="*/ 330 h 356"/>
                  <a:gd name="T80" fmla="*/ 278 w 314"/>
                  <a:gd name="T81" fmla="*/ 208 h 356"/>
                  <a:gd name="T82" fmla="*/ 294 w 314"/>
                  <a:gd name="T83" fmla="*/ 190 h 356"/>
                  <a:gd name="T84" fmla="*/ 312 w 314"/>
                  <a:gd name="T85" fmla="*/ 148 h 356"/>
                  <a:gd name="T86" fmla="*/ 314 w 314"/>
                  <a:gd name="T87" fmla="*/ 124 h 356"/>
                  <a:gd name="T88" fmla="*/ 304 w 314"/>
                  <a:gd name="T89" fmla="*/ 78 h 356"/>
                  <a:gd name="T90" fmla="*/ 278 w 314"/>
                  <a:gd name="T91" fmla="*/ 38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4" h="356">
                    <a:moveTo>
                      <a:pt x="278" y="38"/>
                    </a:moveTo>
                    <a:lnTo>
                      <a:pt x="278" y="38"/>
                    </a:lnTo>
                    <a:lnTo>
                      <a:pt x="260" y="22"/>
                    </a:lnTo>
                    <a:lnTo>
                      <a:pt x="238" y="10"/>
                    </a:lnTo>
                    <a:lnTo>
                      <a:pt x="216" y="4"/>
                    </a:lnTo>
                    <a:lnTo>
                      <a:pt x="194" y="0"/>
                    </a:lnTo>
                    <a:lnTo>
                      <a:pt x="174" y="2"/>
                    </a:lnTo>
                    <a:lnTo>
                      <a:pt x="152" y="8"/>
                    </a:lnTo>
                    <a:lnTo>
                      <a:pt x="132" y="18"/>
                    </a:lnTo>
                    <a:lnTo>
                      <a:pt x="114" y="32"/>
                    </a:lnTo>
                    <a:lnTo>
                      <a:pt x="82" y="64"/>
                    </a:lnTo>
                    <a:lnTo>
                      <a:pt x="82" y="64"/>
                    </a:lnTo>
                    <a:lnTo>
                      <a:pt x="78" y="70"/>
                    </a:lnTo>
                    <a:lnTo>
                      <a:pt x="74" y="74"/>
                    </a:lnTo>
                    <a:lnTo>
                      <a:pt x="72" y="86"/>
                    </a:lnTo>
                    <a:lnTo>
                      <a:pt x="74" y="98"/>
                    </a:lnTo>
                    <a:lnTo>
                      <a:pt x="78" y="104"/>
                    </a:lnTo>
                    <a:lnTo>
                      <a:pt x="82" y="110"/>
                    </a:lnTo>
                    <a:lnTo>
                      <a:pt x="82" y="110"/>
                    </a:lnTo>
                    <a:lnTo>
                      <a:pt x="86" y="114"/>
                    </a:lnTo>
                    <a:lnTo>
                      <a:pt x="92" y="116"/>
                    </a:lnTo>
                    <a:lnTo>
                      <a:pt x="104" y="118"/>
                    </a:lnTo>
                    <a:lnTo>
                      <a:pt x="116" y="116"/>
                    </a:lnTo>
                    <a:lnTo>
                      <a:pt x="122" y="114"/>
                    </a:lnTo>
                    <a:lnTo>
                      <a:pt x="126" y="110"/>
                    </a:lnTo>
                    <a:lnTo>
                      <a:pt x="158" y="78"/>
                    </a:lnTo>
                    <a:lnTo>
                      <a:pt x="158" y="78"/>
                    </a:lnTo>
                    <a:lnTo>
                      <a:pt x="168" y="70"/>
                    </a:lnTo>
                    <a:lnTo>
                      <a:pt x="178" y="66"/>
                    </a:lnTo>
                    <a:lnTo>
                      <a:pt x="188" y="64"/>
                    </a:lnTo>
                    <a:lnTo>
                      <a:pt x="198" y="64"/>
                    </a:lnTo>
                    <a:lnTo>
                      <a:pt x="208" y="66"/>
                    </a:lnTo>
                    <a:lnTo>
                      <a:pt x="216" y="70"/>
                    </a:lnTo>
                    <a:lnTo>
                      <a:pt x="226" y="76"/>
                    </a:lnTo>
                    <a:lnTo>
                      <a:pt x="234" y="84"/>
                    </a:lnTo>
                    <a:lnTo>
                      <a:pt x="234" y="84"/>
                    </a:lnTo>
                    <a:lnTo>
                      <a:pt x="240" y="92"/>
                    </a:lnTo>
                    <a:lnTo>
                      <a:pt x="246" y="102"/>
                    </a:lnTo>
                    <a:lnTo>
                      <a:pt x="250" y="112"/>
                    </a:lnTo>
                    <a:lnTo>
                      <a:pt x="250" y="124"/>
                    </a:lnTo>
                    <a:lnTo>
                      <a:pt x="250" y="124"/>
                    </a:lnTo>
                    <a:lnTo>
                      <a:pt x="250" y="134"/>
                    </a:lnTo>
                    <a:lnTo>
                      <a:pt x="246" y="146"/>
                    </a:lnTo>
                    <a:lnTo>
                      <a:pt x="240" y="156"/>
                    </a:lnTo>
                    <a:lnTo>
                      <a:pt x="234" y="164"/>
                    </a:lnTo>
                    <a:lnTo>
                      <a:pt x="132" y="264"/>
                    </a:lnTo>
                    <a:lnTo>
                      <a:pt x="132" y="264"/>
                    </a:lnTo>
                    <a:lnTo>
                      <a:pt x="116" y="280"/>
                    </a:lnTo>
                    <a:lnTo>
                      <a:pt x="102" y="288"/>
                    </a:lnTo>
                    <a:lnTo>
                      <a:pt x="90" y="292"/>
                    </a:lnTo>
                    <a:lnTo>
                      <a:pt x="80" y="294"/>
                    </a:lnTo>
                    <a:lnTo>
                      <a:pt x="70" y="292"/>
                    </a:lnTo>
                    <a:lnTo>
                      <a:pt x="64" y="288"/>
                    </a:lnTo>
                    <a:lnTo>
                      <a:pt x="54" y="280"/>
                    </a:lnTo>
                    <a:lnTo>
                      <a:pt x="54" y="280"/>
                    </a:lnTo>
                    <a:lnTo>
                      <a:pt x="50" y="276"/>
                    </a:lnTo>
                    <a:lnTo>
                      <a:pt x="44" y="274"/>
                    </a:lnTo>
                    <a:lnTo>
                      <a:pt x="32" y="270"/>
                    </a:lnTo>
                    <a:lnTo>
                      <a:pt x="20" y="274"/>
                    </a:lnTo>
                    <a:lnTo>
                      <a:pt x="14" y="276"/>
                    </a:lnTo>
                    <a:lnTo>
                      <a:pt x="10" y="280"/>
                    </a:lnTo>
                    <a:lnTo>
                      <a:pt x="10" y="280"/>
                    </a:lnTo>
                    <a:lnTo>
                      <a:pt x="6" y="286"/>
                    </a:lnTo>
                    <a:lnTo>
                      <a:pt x="2" y="290"/>
                    </a:lnTo>
                    <a:lnTo>
                      <a:pt x="0" y="302"/>
                    </a:lnTo>
                    <a:lnTo>
                      <a:pt x="2" y="314"/>
                    </a:lnTo>
                    <a:lnTo>
                      <a:pt x="6" y="320"/>
                    </a:lnTo>
                    <a:lnTo>
                      <a:pt x="10" y="326"/>
                    </a:lnTo>
                    <a:lnTo>
                      <a:pt x="10" y="326"/>
                    </a:lnTo>
                    <a:lnTo>
                      <a:pt x="26" y="338"/>
                    </a:lnTo>
                    <a:lnTo>
                      <a:pt x="44" y="348"/>
                    </a:lnTo>
                    <a:lnTo>
                      <a:pt x="62" y="354"/>
                    </a:lnTo>
                    <a:lnTo>
                      <a:pt x="82" y="356"/>
                    </a:lnTo>
                    <a:lnTo>
                      <a:pt x="82" y="356"/>
                    </a:lnTo>
                    <a:lnTo>
                      <a:pt x="92" y="356"/>
                    </a:lnTo>
                    <a:lnTo>
                      <a:pt x="104" y="354"/>
                    </a:lnTo>
                    <a:lnTo>
                      <a:pt x="116" y="350"/>
                    </a:lnTo>
                    <a:lnTo>
                      <a:pt x="128" y="344"/>
                    </a:lnTo>
                    <a:lnTo>
                      <a:pt x="140" y="338"/>
                    </a:lnTo>
                    <a:lnTo>
                      <a:pt x="152" y="330"/>
                    </a:lnTo>
                    <a:lnTo>
                      <a:pt x="176" y="310"/>
                    </a:lnTo>
                    <a:lnTo>
                      <a:pt x="278" y="208"/>
                    </a:lnTo>
                    <a:lnTo>
                      <a:pt x="278" y="208"/>
                    </a:lnTo>
                    <a:lnTo>
                      <a:pt x="294" y="190"/>
                    </a:lnTo>
                    <a:lnTo>
                      <a:pt x="304" y="170"/>
                    </a:lnTo>
                    <a:lnTo>
                      <a:pt x="312" y="148"/>
                    </a:lnTo>
                    <a:lnTo>
                      <a:pt x="314" y="124"/>
                    </a:lnTo>
                    <a:lnTo>
                      <a:pt x="314" y="124"/>
                    </a:lnTo>
                    <a:lnTo>
                      <a:pt x="312" y="100"/>
                    </a:lnTo>
                    <a:lnTo>
                      <a:pt x="304" y="78"/>
                    </a:lnTo>
                    <a:lnTo>
                      <a:pt x="294" y="58"/>
                    </a:lnTo>
                    <a:lnTo>
                      <a:pt x="278" y="38"/>
                    </a:lnTo>
                    <a:lnTo>
                      <a:pt x="278" y="38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1185" name="Group 1184"/>
          <p:cNvGrpSpPr/>
          <p:nvPr/>
        </p:nvGrpSpPr>
        <p:grpSpPr>
          <a:xfrm>
            <a:off x="3958725" y="4103688"/>
            <a:ext cx="1080000" cy="896165"/>
            <a:chOff x="3958725" y="4103688"/>
            <a:chExt cx="1080000" cy="896165"/>
          </a:xfrm>
        </p:grpSpPr>
        <p:sp>
          <p:nvSpPr>
            <p:cNvPr id="53" name="TextBox 52"/>
            <p:cNvSpPr txBox="1"/>
            <p:nvPr/>
          </p:nvSpPr>
          <p:spPr>
            <a:xfrm>
              <a:off x="3958725" y="4742090"/>
              <a:ext cx="1080000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New </a:t>
              </a:r>
              <a:r>
                <a:rPr lang="fr-FR" dirty="0" err="1" smtClean="0">
                  <a:solidFill>
                    <a:srgbClr val="646464"/>
                  </a:solidFill>
                </a:rPr>
                <a:t>materials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sp>
          <p:nvSpPr>
            <p:cNvPr id="185" name="Freeform 107"/>
            <p:cNvSpPr>
              <a:spLocks noEditPoints="1"/>
            </p:cNvSpPr>
            <p:nvPr/>
          </p:nvSpPr>
          <p:spPr bwMode="auto">
            <a:xfrm>
              <a:off x="4267200" y="4103688"/>
              <a:ext cx="414337" cy="651689"/>
            </a:xfrm>
            <a:custGeom>
              <a:avLst/>
              <a:gdLst>
                <a:gd name="T0" fmla="*/ 1208 w 1208"/>
                <a:gd name="T1" fmla="*/ 772 h 1900"/>
                <a:gd name="T2" fmla="*/ 1190 w 1208"/>
                <a:gd name="T3" fmla="*/ 718 h 1900"/>
                <a:gd name="T4" fmla="*/ 1196 w 1208"/>
                <a:gd name="T5" fmla="*/ 520 h 1900"/>
                <a:gd name="T6" fmla="*/ 1178 w 1208"/>
                <a:gd name="T7" fmla="*/ 466 h 1900"/>
                <a:gd name="T8" fmla="*/ 1114 w 1208"/>
                <a:gd name="T9" fmla="*/ 452 h 1900"/>
                <a:gd name="T10" fmla="*/ 900 w 1208"/>
                <a:gd name="T11" fmla="*/ 270 h 1900"/>
                <a:gd name="T12" fmla="*/ 912 w 1208"/>
                <a:gd name="T13" fmla="*/ 206 h 1900"/>
                <a:gd name="T14" fmla="*/ 868 w 1208"/>
                <a:gd name="T15" fmla="*/ 168 h 1900"/>
                <a:gd name="T16" fmla="*/ 736 w 1208"/>
                <a:gd name="T17" fmla="*/ 264 h 1900"/>
                <a:gd name="T18" fmla="*/ 662 w 1208"/>
                <a:gd name="T19" fmla="*/ 26 h 1900"/>
                <a:gd name="T20" fmla="*/ 612 w 1208"/>
                <a:gd name="T21" fmla="*/ 0 h 1900"/>
                <a:gd name="T22" fmla="*/ 556 w 1208"/>
                <a:gd name="T23" fmla="*/ 36 h 1900"/>
                <a:gd name="T24" fmla="*/ 410 w 1208"/>
                <a:gd name="T25" fmla="*/ 186 h 1900"/>
                <a:gd name="T26" fmla="*/ 344 w 1208"/>
                <a:gd name="T27" fmla="*/ 172 h 1900"/>
                <a:gd name="T28" fmla="*/ 308 w 1208"/>
                <a:gd name="T29" fmla="*/ 216 h 1900"/>
                <a:gd name="T30" fmla="*/ 394 w 1208"/>
                <a:gd name="T31" fmla="*/ 340 h 1900"/>
                <a:gd name="T32" fmla="*/ 98 w 1208"/>
                <a:gd name="T33" fmla="*/ 448 h 1900"/>
                <a:gd name="T34" fmla="*/ 44 w 1208"/>
                <a:gd name="T35" fmla="*/ 466 h 1900"/>
                <a:gd name="T36" fmla="*/ 32 w 1208"/>
                <a:gd name="T37" fmla="*/ 530 h 1900"/>
                <a:gd name="T38" fmla="*/ 10 w 1208"/>
                <a:gd name="T39" fmla="*/ 728 h 1900"/>
                <a:gd name="T40" fmla="*/ 4 w 1208"/>
                <a:gd name="T41" fmla="*/ 784 h 1900"/>
                <a:gd name="T42" fmla="*/ 38 w 1208"/>
                <a:gd name="T43" fmla="*/ 964 h 1900"/>
                <a:gd name="T44" fmla="*/ 38 w 1208"/>
                <a:gd name="T45" fmla="*/ 1030 h 1900"/>
                <a:gd name="T46" fmla="*/ 88 w 1208"/>
                <a:gd name="T47" fmla="*/ 1058 h 1900"/>
                <a:gd name="T48" fmla="*/ 192 w 1208"/>
                <a:gd name="T49" fmla="*/ 978 h 1900"/>
                <a:gd name="T50" fmla="*/ 308 w 1208"/>
                <a:gd name="T51" fmla="*/ 1266 h 1900"/>
                <a:gd name="T52" fmla="*/ 324 w 1208"/>
                <a:gd name="T53" fmla="*/ 1320 h 1900"/>
                <a:gd name="T54" fmla="*/ 378 w 1208"/>
                <a:gd name="T55" fmla="*/ 1336 h 1900"/>
                <a:gd name="T56" fmla="*/ 552 w 1208"/>
                <a:gd name="T57" fmla="*/ 1578 h 1900"/>
                <a:gd name="T58" fmla="*/ 412 w 1208"/>
                <a:gd name="T59" fmla="*/ 1742 h 1900"/>
                <a:gd name="T60" fmla="*/ 438 w 1208"/>
                <a:gd name="T61" fmla="*/ 1792 h 1900"/>
                <a:gd name="T62" fmla="*/ 504 w 1208"/>
                <a:gd name="T63" fmla="*/ 1792 h 1900"/>
                <a:gd name="T64" fmla="*/ 556 w 1208"/>
                <a:gd name="T65" fmla="*/ 1864 h 1900"/>
                <a:gd name="T66" fmla="*/ 612 w 1208"/>
                <a:gd name="T67" fmla="*/ 1900 h 1900"/>
                <a:gd name="T68" fmla="*/ 662 w 1208"/>
                <a:gd name="T69" fmla="*/ 1874 h 1900"/>
                <a:gd name="T70" fmla="*/ 710 w 1208"/>
                <a:gd name="T71" fmla="*/ 1784 h 1900"/>
                <a:gd name="T72" fmla="*/ 764 w 1208"/>
                <a:gd name="T73" fmla="*/ 1800 h 1900"/>
                <a:gd name="T74" fmla="*/ 808 w 1208"/>
                <a:gd name="T75" fmla="*/ 1764 h 1900"/>
                <a:gd name="T76" fmla="*/ 794 w 1208"/>
                <a:gd name="T77" fmla="*/ 1700 h 1900"/>
                <a:gd name="T78" fmla="*/ 824 w 1208"/>
                <a:gd name="T79" fmla="*/ 1328 h 1900"/>
                <a:gd name="T80" fmla="*/ 880 w 1208"/>
                <a:gd name="T81" fmla="*/ 1332 h 1900"/>
                <a:gd name="T82" fmla="*/ 916 w 1208"/>
                <a:gd name="T83" fmla="*/ 1288 h 1900"/>
                <a:gd name="T84" fmla="*/ 828 w 1208"/>
                <a:gd name="T85" fmla="*/ 1164 h 1900"/>
                <a:gd name="T86" fmla="*/ 1126 w 1208"/>
                <a:gd name="T87" fmla="*/ 1056 h 1900"/>
                <a:gd name="T88" fmla="*/ 1178 w 1208"/>
                <a:gd name="T89" fmla="*/ 1040 h 1900"/>
                <a:gd name="T90" fmla="*/ 1196 w 1208"/>
                <a:gd name="T91" fmla="*/ 986 h 1900"/>
                <a:gd name="T92" fmla="*/ 1024 w 1208"/>
                <a:gd name="T93" fmla="*/ 800 h 1900"/>
                <a:gd name="T94" fmla="*/ 696 w 1208"/>
                <a:gd name="T95" fmla="*/ 472 h 1900"/>
                <a:gd name="T96" fmla="*/ 612 w 1208"/>
                <a:gd name="T97" fmla="*/ 558 h 1900"/>
                <a:gd name="T98" fmla="*/ 604 w 1208"/>
                <a:gd name="T99" fmla="*/ 300 h 1900"/>
                <a:gd name="T100" fmla="*/ 144 w 1208"/>
                <a:gd name="T101" fmla="*/ 760 h 1900"/>
                <a:gd name="T102" fmla="*/ 332 w 1208"/>
                <a:gd name="T103" fmla="*/ 838 h 1900"/>
                <a:gd name="T104" fmla="*/ 612 w 1208"/>
                <a:gd name="T105" fmla="*/ 1118 h 1900"/>
                <a:gd name="T106" fmla="*/ 940 w 1208"/>
                <a:gd name="T107" fmla="*/ 884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8" h="1900">
                  <a:moveTo>
                    <a:pt x="1108" y="884"/>
                  </a:moveTo>
                  <a:lnTo>
                    <a:pt x="1190" y="802"/>
                  </a:lnTo>
                  <a:lnTo>
                    <a:pt x="1190" y="802"/>
                  </a:lnTo>
                  <a:lnTo>
                    <a:pt x="1198" y="794"/>
                  </a:lnTo>
                  <a:lnTo>
                    <a:pt x="1204" y="784"/>
                  </a:lnTo>
                  <a:lnTo>
                    <a:pt x="1208" y="772"/>
                  </a:lnTo>
                  <a:lnTo>
                    <a:pt x="1208" y="760"/>
                  </a:lnTo>
                  <a:lnTo>
                    <a:pt x="1208" y="760"/>
                  </a:lnTo>
                  <a:lnTo>
                    <a:pt x="1208" y="748"/>
                  </a:lnTo>
                  <a:lnTo>
                    <a:pt x="1204" y="738"/>
                  </a:lnTo>
                  <a:lnTo>
                    <a:pt x="1198" y="728"/>
                  </a:lnTo>
                  <a:lnTo>
                    <a:pt x="1190" y="718"/>
                  </a:lnTo>
                  <a:lnTo>
                    <a:pt x="1100" y="628"/>
                  </a:lnTo>
                  <a:lnTo>
                    <a:pt x="1178" y="550"/>
                  </a:lnTo>
                  <a:lnTo>
                    <a:pt x="1178" y="550"/>
                  </a:lnTo>
                  <a:lnTo>
                    <a:pt x="1186" y="540"/>
                  </a:lnTo>
                  <a:lnTo>
                    <a:pt x="1192" y="530"/>
                  </a:lnTo>
                  <a:lnTo>
                    <a:pt x="1196" y="520"/>
                  </a:lnTo>
                  <a:lnTo>
                    <a:pt x="1196" y="508"/>
                  </a:lnTo>
                  <a:lnTo>
                    <a:pt x="1196" y="496"/>
                  </a:lnTo>
                  <a:lnTo>
                    <a:pt x="1192" y="486"/>
                  </a:lnTo>
                  <a:lnTo>
                    <a:pt x="1186" y="474"/>
                  </a:lnTo>
                  <a:lnTo>
                    <a:pt x="1178" y="466"/>
                  </a:lnTo>
                  <a:lnTo>
                    <a:pt x="1178" y="466"/>
                  </a:lnTo>
                  <a:lnTo>
                    <a:pt x="1170" y="458"/>
                  </a:lnTo>
                  <a:lnTo>
                    <a:pt x="1160" y="452"/>
                  </a:lnTo>
                  <a:lnTo>
                    <a:pt x="1148" y="448"/>
                  </a:lnTo>
                  <a:lnTo>
                    <a:pt x="1136" y="448"/>
                  </a:lnTo>
                  <a:lnTo>
                    <a:pt x="1126" y="448"/>
                  </a:lnTo>
                  <a:lnTo>
                    <a:pt x="1114" y="452"/>
                  </a:lnTo>
                  <a:lnTo>
                    <a:pt x="1104" y="458"/>
                  </a:lnTo>
                  <a:lnTo>
                    <a:pt x="1094" y="466"/>
                  </a:lnTo>
                  <a:lnTo>
                    <a:pt x="1016" y="544"/>
                  </a:lnTo>
                  <a:lnTo>
                    <a:pt x="822" y="348"/>
                  </a:lnTo>
                  <a:lnTo>
                    <a:pt x="900" y="270"/>
                  </a:lnTo>
                  <a:lnTo>
                    <a:pt x="900" y="270"/>
                  </a:lnTo>
                  <a:lnTo>
                    <a:pt x="906" y="260"/>
                  </a:lnTo>
                  <a:lnTo>
                    <a:pt x="912" y="250"/>
                  </a:lnTo>
                  <a:lnTo>
                    <a:pt x="916" y="240"/>
                  </a:lnTo>
                  <a:lnTo>
                    <a:pt x="916" y="228"/>
                  </a:lnTo>
                  <a:lnTo>
                    <a:pt x="916" y="216"/>
                  </a:lnTo>
                  <a:lnTo>
                    <a:pt x="912" y="206"/>
                  </a:lnTo>
                  <a:lnTo>
                    <a:pt x="906" y="194"/>
                  </a:lnTo>
                  <a:lnTo>
                    <a:pt x="900" y="186"/>
                  </a:lnTo>
                  <a:lnTo>
                    <a:pt x="900" y="186"/>
                  </a:lnTo>
                  <a:lnTo>
                    <a:pt x="890" y="178"/>
                  </a:lnTo>
                  <a:lnTo>
                    <a:pt x="880" y="172"/>
                  </a:lnTo>
                  <a:lnTo>
                    <a:pt x="868" y="168"/>
                  </a:lnTo>
                  <a:lnTo>
                    <a:pt x="856" y="168"/>
                  </a:lnTo>
                  <a:lnTo>
                    <a:pt x="846" y="168"/>
                  </a:lnTo>
                  <a:lnTo>
                    <a:pt x="834" y="172"/>
                  </a:lnTo>
                  <a:lnTo>
                    <a:pt x="824" y="178"/>
                  </a:lnTo>
                  <a:lnTo>
                    <a:pt x="814" y="186"/>
                  </a:lnTo>
                  <a:lnTo>
                    <a:pt x="736" y="264"/>
                  </a:lnTo>
                  <a:lnTo>
                    <a:pt x="672" y="200"/>
                  </a:lnTo>
                  <a:lnTo>
                    <a:pt x="672" y="60"/>
                  </a:lnTo>
                  <a:lnTo>
                    <a:pt x="672" y="60"/>
                  </a:lnTo>
                  <a:lnTo>
                    <a:pt x="670" y="48"/>
                  </a:lnTo>
                  <a:lnTo>
                    <a:pt x="668" y="36"/>
                  </a:lnTo>
                  <a:lnTo>
                    <a:pt x="662" y="26"/>
                  </a:lnTo>
                  <a:lnTo>
                    <a:pt x="654" y="18"/>
                  </a:lnTo>
                  <a:lnTo>
                    <a:pt x="646" y="10"/>
                  </a:lnTo>
                  <a:lnTo>
                    <a:pt x="636" y="4"/>
                  </a:lnTo>
                  <a:lnTo>
                    <a:pt x="624" y="2"/>
                  </a:lnTo>
                  <a:lnTo>
                    <a:pt x="612" y="0"/>
                  </a:lnTo>
                  <a:lnTo>
                    <a:pt x="612" y="0"/>
                  </a:lnTo>
                  <a:lnTo>
                    <a:pt x="600" y="2"/>
                  </a:lnTo>
                  <a:lnTo>
                    <a:pt x="588" y="4"/>
                  </a:lnTo>
                  <a:lnTo>
                    <a:pt x="578" y="10"/>
                  </a:lnTo>
                  <a:lnTo>
                    <a:pt x="570" y="18"/>
                  </a:lnTo>
                  <a:lnTo>
                    <a:pt x="562" y="26"/>
                  </a:lnTo>
                  <a:lnTo>
                    <a:pt x="556" y="36"/>
                  </a:lnTo>
                  <a:lnTo>
                    <a:pt x="554" y="48"/>
                  </a:lnTo>
                  <a:lnTo>
                    <a:pt x="552" y="60"/>
                  </a:lnTo>
                  <a:lnTo>
                    <a:pt x="552" y="184"/>
                  </a:lnTo>
                  <a:lnTo>
                    <a:pt x="480" y="256"/>
                  </a:lnTo>
                  <a:lnTo>
                    <a:pt x="410" y="186"/>
                  </a:lnTo>
                  <a:lnTo>
                    <a:pt x="410" y="186"/>
                  </a:lnTo>
                  <a:lnTo>
                    <a:pt x="400" y="178"/>
                  </a:lnTo>
                  <a:lnTo>
                    <a:pt x="390" y="172"/>
                  </a:lnTo>
                  <a:lnTo>
                    <a:pt x="378" y="168"/>
                  </a:lnTo>
                  <a:lnTo>
                    <a:pt x="368" y="168"/>
                  </a:lnTo>
                  <a:lnTo>
                    <a:pt x="356" y="168"/>
                  </a:lnTo>
                  <a:lnTo>
                    <a:pt x="344" y="172"/>
                  </a:lnTo>
                  <a:lnTo>
                    <a:pt x="334" y="178"/>
                  </a:lnTo>
                  <a:lnTo>
                    <a:pt x="324" y="186"/>
                  </a:lnTo>
                  <a:lnTo>
                    <a:pt x="324" y="186"/>
                  </a:lnTo>
                  <a:lnTo>
                    <a:pt x="316" y="194"/>
                  </a:lnTo>
                  <a:lnTo>
                    <a:pt x="312" y="206"/>
                  </a:lnTo>
                  <a:lnTo>
                    <a:pt x="308" y="216"/>
                  </a:lnTo>
                  <a:lnTo>
                    <a:pt x="308" y="228"/>
                  </a:lnTo>
                  <a:lnTo>
                    <a:pt x="308" y="240"/>
                  </a:lnTo>
                  <a:lnTo>
                    <a:pt x="312" y="250"/>
                  </a:lnTo>
                  <a:lnTo>
                    <a:pt x="316" y="260"/>
                  </a:lnTo>
                  <a:lnTo>
                    <a:pt x="324" y="270"/>
                  </a:lnTo>
                  <a:lnTo>
                    <a:pt x="394" y="340"/>
                  </a:lnTo>
                  <a:lnTo>
                    <a:pt x="200" y="536"/>
                  </a:lnTo>
                  <a:lnTo>
                    <a:pt x="130" y="466"/>
                  </a:lnTo>
                  <a:lnTo>
                    <a:pt x="130" y="466"/>
                  </a:lnTo>
                  <a:lnTo>
                    <a:pt x="120" y="458"/>
                  </a:lnTo>
                  <a:lnTo>
                    <a:pt x="110" y="452"/>
                  </a:lnTo>
                  <a:lnTo>
                    <a:pt x="98" y="448"/>
                  </a:lnTo>
                  <a:lnTo>
                    <a:pt x="88" y="448"/>
                  </a:lnTo>
                  <a:lnTo>
                    <a:pt x="76" y="448"/>
                  </a:lnTo>
                  <a:lnTo>
                    <a:pt x="64" y="452"/>
                  </a:lnTo>
                  <a:lnTo>
                    <a:pt x="54" y="458"/>
                  </a:lnTo>
                  <a:lnTo>
                    <a:pt x="44" y="466"/>
                  </a:lnTo>
                  <a:lnTo>
                    <a:pt x="44" y="466"/>
                  </a:lnTo>
                  <a:lnTo>
                    <a:pt x="38" y="474"/>
                  </a:lnTo>
                  <a:lnTo>
                    <a:pt x="32" y="486"/>
                  </a:lnTo>
                  <a:lnTo>
                    <a:pt x="28" y="496"/>
                  </a:lnTo>
                  <a:lnTo>
                    <a:pt x="28" y="508"/>
                  </a:lnTo>
                  <a:lnTo>
                    <a:pt x="28" y="520"/>
                  </a:lnTo>
                  <a:lnTo>
                    <a:pt x="32" y="530"/>
                  </a:lnTo>
                  <a:lnTo>
                    <a:pt x="38" y="540"/>
                  </a:lnTo>
                  <a:lnTo>
                    <a:pt x="44" y="550"/>
                  </a:lnTo>
                  <a:lnTo>
                    <a:pt x="116" y="620"/>
                  </a:lnTo>
                  <a:lnTo>
                    <a:pt x="18" y="718"/>
                  </a:lnTo>
                  <a:lnTo>
                    <a:pt x="18" y="718"/>
                  </a:lnTo>
                  <a:lnTo>
                    <a:pt x="10" y="728"/>
                  </a:lnTo>
                  <a:lnTo>
                    <a:pt x="4" y="738"/>
                  </a:lnTo>
                  <a:lnTo>
                    <a:pt x="2" y="748"/>
                  </a:lnTo>
                  <a:lnTo>
                    <a:pt x="0" y="760"/>
                  </a:lnTo>
                  <a:lnTo>
                    <a:pt x="0" y="760"/>
                  </a:lnTo>
                  <a:lnTo>
                    <a:pt x="2" y="772"/>
                  </a:lnTo>
                  <a:lnTo>
                    <a:pt x="4" y="784"/>
                  </a:lnTo>
                  <a:lnTo>
                    <a:pt x="10" y="794"/>
                  </a:lnTo>
                  <a:lnTo>
                    <a:pt x="18" y="802"/>
                  </a:lnTo>
                  <a:lnTo>
                    <a:pt x="108" y="892"/>
                  </a:lnTo>
                  <a:lnTo>
                    <a:pt x="44" y="954"/>
                  </a:lnTo>
                  <a:lnTo>
                    <a:pt x="44" y="954"/>
                  </a:lnTo>
                  <a:lnTo>
                    <a:pt x="38" y="964"/>
                  </a:lnTo>
                  <a:lnTo>
                    <a:pt x="32" y="974"/>
                  </a:lnTo>
                  <a:lnTo>
                    <a:pt x="28" y="986"/>
                  </a:lnTo>
                  <a:lnTo>
                    <a:pt x="28" y="998"/>
                  </a:lnTo>
                  <a:lnTo>
                    <a:pt x="28" y="1008"/>
                  </a:lnTo>
                  <a:lnTo>
                    <a:pt x="32" y="1020"/>
                  </a:lnTo>
                  <a:lnTo>
                    <a:pt x="38" y="1030"/>
                  </a:lnTo>
                  <a:lnTo>
                    <a:pt x="44" y="1040"/>
                  </a:lnTo>
                  <a:lnTo>
                    <a:pt x="44" y="1040"/>
                  </a:lnTo>
                  <a:lnTo>
                    <a:pt x="54" y="1048"/>
                  </a:lnTo>
                  <a:lnTo>
                    <a:pt x="64" y="1052"/>
                  </a:lnTo>
                  <a:lnTo>
                    <a:pt x="76" y="1056"/>
                  </a:lnTo>
                  <a:lnTo>
                    <a:pt x="88" y="1058"/>
                  </a:lnTo>
                  <a:lnTo>
                    <a:pt x="88" y="1058"/>
                  </a:lnTo>
                  <a:lnTo>
                    <a:pt x="98" y="1056"/>
                  </a:lnTo>
                  <a:lnTo>
                    <a:pt x="110" y="1052"/>
                  </a:lnTo>
                  <a:lnTo>
                    <a:pt x="120" y="1048"/>
                  </a:lnTo>
                  <a:lnTo>
                    <a:pt x="130" y="1040"/>
                  </a:lnTo>
                  <a:lnTo>
                    <a:pt x="192" y="978"/>
                  </a:lnTo>
                  <a:lnTo>
                    <a:pt x="388" y="1172"/>
                  </a:lnTo>
                  <a:lnTo>
                    <a:pt x="324" y="1234"/>
                  </a:lnTo>
                  <a:lnTo>
                    <a:pt x="324" y="1234"/>
                  </a:lnTo>
                  <a:lnTo>
                    <a:pt x="316" y="1244"/>
                  </a:lnTo>
                  <a:lnTo>
                    <a:pt x="312" y="1254"/>
                  </a:lnTo>
                  <a:lnTo>
                    <a:pt x="308" y="1266"/>
                  </a:lnTo>
                  <a:lnTo>
                    <a:pt x="308" y="1278"/>
                  </a:lnTo>
                  <a:lnTo>
                    <a:pt x="308" y="1288"/>
                  </a:lnTo>
                  <a:lnTo>
                    <a:pt x="312" y="1300"/>
                  </a:lnTo>
                  <a:lnTo>
                    <a:pt x="316" y="1310"/>
                  </a:lnTo>
                  <a:lnTo>
                    <a:pt x="324" y="1320"/>
                  </a:lnTo>
                  <a:lnTo>
                    <a:pt x="324" y="1320"/>
                  </a:lnTo>
                  <a:lnTo>
                    <a:pt x="334" y="1328"/>
                  </a:lnTo>
                  <a:lnTo>
                    <a:pt x="344" y="1332"/>
                  </a:lnTo>
                  <a:lnTo>
                    <a:pt x="356" y="1336"/>
                  </a:lnTo>
                  <a:lnTo>
                    <a:pt x="368" y="1338"/>
                  </a:lnTo>
                  <a:lnTo>
                    <a:pt x="368" y="1338"/>
                  </a:lnTo>
                  <a:lnTo>
                    <a:pt x="378" y="1336"/>
                  </a:lnTo>
                  <a:lnTo>
                    <a:pt x="390" y="1332"/>
                  </a:lnTo>
                  <a:lnTo>
                    <a:pt x="400" y="1328"/>
                  </a:lnTo>
                  <a:lnTo>
                    <a:pt x="410" y="1320"/>
                  </a:lnTo>
                  <a:lnTo>
                    <a:pt x="472" y="1258"/>
                  </a:lnTo>
                  <a:lnTo>
                    <a:pt x="552" y="1338"/>
                  </a:lnTo>
                  <a:lnTo>
                    <a:pt x="552" y="1578"/>
                  </a:lnTo>
                  <a:lnTo>
                    <a:pt x="430" y="1700"/>
                  </a:lnTo>
                  <a:lnTo>
                    <a:pt x="430" y="1700"/>
                  </a:lnTo>
                  <a:lnTo>
                    <a:pt x="422" y="1708"/>
                  </a:lnTo>
                  <a:lnTo>
                    <a:pt x="416" y="1720"/>
                  </a:lnTo>
                  <a:lnTo>
                    <a:pt x="414" y="1730"/>
                  </a:lnTo>
                  <a:lnTo>
                    <a:pt x="412" y="1742"/>
                  </a:lnTo>
                  <a:lnTo>
                    <a:pt x="414" y="1754"/>
                  </a:lnTo>
                  <a:lnTo>
                    <a:pt x="416" y="1764"/>
                  </a:lnTo>
                  <a:lnTo>
                    <a:pt x="422" y="1774"/>
                  </a:lnTo>
                  <a:lnTo>
                    <a:pt x="430" y="1784"/>
                  </a:lnTo>
                  <a:lnTo>
                    <a:pt x="430" y="1784"/>
                  </a:lnTo>
                  <a:lnTo>
                    <a:pt x="438" y="1792"/>
                  </a:lnTo>
                  <a:lnTo>
                    <a:pt x="450" y="1798"/>
                  </a:lnTo>
                  <a:lnTo>
                    <a:pt x="460" y="1800"/>
                  </a:lnTo>
                  <a:lnTo>
                    <a:pt x="472" y="1802"/>
                  </a:lnTo>
                  <a:lnTo>
                    <a:pt x="484" y="1800"/>
                  </a:lnTo>
                  <a:lnTo>
                    <a:pt x="494" y="1798"/>
                  </a:lnTo>
                  <a:lnTo>
                    <a:pt x="504" y="1792"/>
                  </a:lnTo>
                  <a:lnTo>
                    <a:pt x="514" y="1784"/>
                  </a:lnTo>
                  <a:lnTo>
                    <a:pt x="552" y="1746"/>
                  </a:lnTo>
                  <a:lnTo>
                    <a:pt x="552" y="1840"/>
                  </a:lnTo>
                  <a:lnTo>
                    <a:pt x="552" y="1840"/>
                  </a:lnTo>
                  <a:lnTo>
                    <a:pt x="554" y="1852"/>
                  </a:lnTo>
                  <a:lnTo>
                    <a:pt x="556" y="1864"/>
                  </a:lnTo>
                  <a:lnTo>
                    <a:pt x="562" y="1874"/>
                  </a:lnTo>
                  <a:lnTo>
                    <a:pt x="570" y="1884"/>
                  </a:lnTo>
                  <a:lnTo>
                    <a:pt x="578" y="1890"/>
                  </a:lnTo>
                  <a:lnTo>
                    <a:pt x="588" y="1896"/>
                  </a:lnTo>
                  <a:lnTo>
                    <a:pt x="600" y="1900"/>
                  </a:lnTo>
                  <a:lnTo>
                    <a:pt x="612" y="1900"/>
                  </a:lnTo>
                  <a:lnTo>
                    <a:pt x="612" y="1900"/>
                  </a:lnTo>
                  <a:lnTo>
                    <a:pt x="624" y="1900"/>
                  </a:lnTo>
                  <a:lnTo>
                    <a:pt x="636" y="1896"/>
                  </a:lnTo>
                  <a:lnTo>
                    <a:pt x="646" y="1890"/>
                  </a:lnTo>
                  <a:lnTo>
                    <a:pt x="654" y="1884"/>
                  </a:lnTo>
                  <a:lnTo>
                    <a:pt x="662" y="1874"/>
                  </a:lnTo>
                  <a:lnTo>
                    <a:pt x="668" y="1864"/>
                  </a:lnTo>
                  <a:lnTo>
                    <a:pt x="670" y="1852"/>
                  </a:lnTo>
                  <a:lnTo>
                    <a:pt x="672" y="1840"/>
                  </a:lnTo>
                  <a:lnTo>
                    <a:pt x="672" y="1746"/>
                  </a:lnTo>
                  <a:lnTo>
                    <a:pt x="710" y="1784"/>
                  </a:lnTo>
                  <a:lnTo>
                    <a:pt x="710" y="1784"/>
                  </a:lnTo>
                  <a:lnTo>
                    <a:pt x="718" y="1792"/>
                  </a:lnTo>
                  <a:lnTo>
                    <a:pt x="730" y="1798"/>
                  </a:lnTo>
                  <a:lnTo>
                    <a:pt x="740" y="1800"/>
                  </a:lnTo>
                  <a:lnTo>
                    <a:pt x="752" y="1802"/>
                  </a:lnTo>
                  <a:lnTo>
                    <a:pt x="752" y="1802"/>
                  </a:lnTo>
                  <a:lnTo>
                    <a:pt x="764" y="1800"/>
                  </a:lnTo>
                  <a:lnTo>
                    <a:pt x="774" y="1798"/>
                  </a:lnTo>
                  <a:lnTo>
                    <a:pt x="784" y="1792"/>
                  </a:lnTo>
                  <a:lnTo>
                    <a:pt x="794" y="1784"/>
                  </a:lnTo>
                  <a:lnTo>
                    <a:pt x="794" y="1784"/>
                  </a:lnTo>
                  <a:lnTo>
                    <a:pt x="802" y="1774"/>
                  </a:lnTo>
                  <a:lnTo>
                    <a:pt x="808" y="1764"/>
                  </a:lnTo>
                  <a:lnTo>
                    <a:pt x="810" y="1754"/>
                  </a:lnTo>
                  <a:lnTo>
                    <a:pt x="812" y="1742"/>
                  </a:lnTo>
                  <a:lnTo>
                    <a:pt x="810" y="1730"/>
                  </a:lnTo>
                  <a:lnTo>
                    <a:pt x="808" y="1720"/>
                  </a:lnTo>
                  <a:lnTo>
                    <a:pt x="802" y="1708"/>
                  </a:lnTo>
                  <a:lnTo>
                    <a:pt x="794" y="1700"/>
                  </a:lnTo>
                  <a:lnTo>
                    <a:pt x="672" y="1578"/>
                  </a:lnTo>
                  <a:lnTo>
                    <a:pt x="672" y="1322"/>
                  </a:lnTo>
                  <a:lnTo>
                    <a:pt x="744" y="1250"/>
                  </a:lnTo>
                  <a:lnTo>
                    <a:pt x="814" y="1320"/>
                  </a:lnTo>
                  <a:lnTo>
                    <a:pt x="814" y="1320"/>
                  </a:lnTo>
                  <a:lnTo>
                    <a:pt x="824" y="1328"/>
                  </a:lnTo>
                  <a:lnTo>
                    <a:pt x="834" y="1332"/>
                  </a:lnTo>
                  <a:lnTo>
                    <a:pt x="846" y="1336"/>
                  </a:lnTo>
                  <a:lnTo>
                    <a:pt x="856" y="1338"/>
                  </a:lnTo>
                  <a:lnTo>
                    <a:pt x="856" y="1338"/>
                  </a:lnTo>
                  <a:lnTo>
                    <a:pt x="868" y="1336"/>
                  </a:lnTo>
                  <a:lnTo>
                    <a:pt x="880" y="1332"/>
                  </a:lnTo>
                  <a:lnTo>
                    <a:pt x="890" y="1328"/>
                  </a:lnTo>
                  <a:lnTo>
                    <a:pt x="900" y="1320"/>
                  </a:lnTo>
                  <a:lnTo>
                    <a:pt x="900" y="1320"/>
                  </a:lnTo>
                  <a:lnTo>
                    <a:pt x="906" y="1310"/>
                  </a:lnTo>
                  <a:lnTo>
                    <a:pt x="912" y="1300"/>
                  </a:lnTo>
                  <a:lnTo>
                    <a:pt x="916" y="1288"/>
                  </a:lnTo>
                  <a:lnTo>
                    <a:pt x="916" y="1278"/>
                  </a:lnTo>
                  <a:lnTo>
                    <a:pt x="916" y="1266"/>
                  </a:lnTo>
                  <a:lnTo>
                    <a:pt x="912" y="1254"/>
                  </a:lnTo>
                  <a:lnTo>
                    <a:pt x="906" y="1244"/>
                  </a:lnTo>
                  <a:lnTo>
                    <a:pt x="900" y="1234"/>
                  </a:lnTo>
                  <a:lnTo>
                    <a:pt x="828" y="1164"/>
                  </a:lnTo>
                  <a:lnTo>
                    <a:pt x="1024" y="970"/>
                  </a:lnTo>
                  <a:lnTo>
                    <a:pt x="1094" y="1040"/>
                  </a:lnTo>
                  <a:lnTo>
                    <a:pt x="1094" y="1040"/>
                  </a:lnTo>
                  <a:lnTo>
                    <a:pt x="1104" y="1048"/>
                  </a:lnTo>
                  <a:lnTo>
                    <a:pt x="1114" y="1052"/>
                  </a:lnTo>
                  <a:lnTo>
                    <a:pt x="1126" y="1056"/>
                  </a:lnTo>
                  <a:lnTo>
                    <a:pt x="1136" y="1058"/>
                  </a:lnTo>
                  <a:lnTo>
                    <a:pt x="1136" y="1058"/>
                  </a:lnTo>
                  <a:lnTo>
                    <a:pt x="1148" y="1056"/>
                  </a:lnTo>
                  <a:lnTo>
                    <a:pt x="1160" y="1052"/>
                  </a:lnTo>
                  <a:lnTo>
                    <a:pt x="1170" y="1048"/>
                  </a:lnTo>
                  <a:lnTo>
                    <a:pt x="1178" y="1040"/>
                  </a:lnTo>
                  <a:lnTo>
                    <a:pt x="1178" y="1040"/>
                  </a:lnTo>
                  <a:lnTo>
                    <a:pt x="1186" y="1030"/>
                  </a:lnTo>
                  <a:lnTo>
                    <a:pt x="1192" y="1020"/>
                  </a:lnTo>
                  <a:lnTo>
                    <a:pt x="1196" y="1008"/>
                  </a:lnTo>
                  <a:lnTo>
                    <a:pt x="1196" y="998"/>
                  </a:lnTo>
                  <a:lnTo>
                    <a:pt x="1196" y="986"/>
                  </a:lnTo>
                  <a:lnTo>
                    <a:pt x="1192" y="974"/>
                  </a:lnTo>
                  <a:lnTo>
                    <a:pt x="1186" y="964"/>
                  </a:lnTo>
                  <a:lnTo>
                    <a:pt x="1178" y="954"/>
                  </a:lnTo>
                  <a:lnTo>
                    <a:pt x="1108" y="884"/>
                  </a:lnTo>
                  <a:close/>
                  <a:moveTo>
                    <a:pt x="1064" y="760"/>
                  </a:moveTo>
                  <a:lnTo>
                    <a:pt x="1024" y="800"/>
                  </a:lnTo>
                  <a:lnTo>
                    <a:pt x="976" y="752"/>
                  </a:lnTo>
                  <a:lnTo>
                    <a:pt x="1016" y="712"/>
                  </a:lnTo>
                  <a:lnTo>
                    <a:pt x="1064" y="760"/>
                  </a:lnTo>
                  <a:close/>
                  <a:moveTo>
                    <a:pt x="932" y="628"/>
                  </a:moveTo>
                  <a:lnTo>
                    <a:pt x="892" y="668"/>
                  </a:lnTo>
                  <a:lnTo>
                    <a:pt x="696" y="472"/>
                  </a:lnTo>
                  <a:lnTo>
                    <a:pt x="736" y="434"/>
                  </a:lnTo>
                  <a:lnTo>
                    <a:pt x="932" y="628"/>
                  </a:lnTo>
                  <a:close/>
                  <a:moveTo>
                    <a:pt x="806" y="752"/>
                  </a:moveTo>
                  <a:lnTo>
                    <a:pt x="612" y="948"/>
                  </a:lnTo>
                  <a:lnTo>
                    <a:pt x="416" y="752"/>
                  </a:lnTo>
                  <a:lnTo>
                    <a:pt x="612" y="558"/>
                  </a:lnTo>
                  <a:lnTo>
                    <a:pt x="806" y="752"/>
                  </a:lnTo>
                  <a:close/>
                  <a:moveTo>
                    <a:pt x="604" y="300"/>
                  </a:moveTo>
                  <a:lnTo>
                    <a:pt x="652" y="348"/>
                  </a:lnTo>
                  <a:lnTo>
                    <a:pt x="612" y="388"/>
                  </a:lnTo>
                  <a:lnTo>
                    <a:pt x="564" y="340"/>
                  </a:lnTo>
                  <a:lnTo>
                    <a:pt x="604" y="300"/>
                  </a:lnTo>
                  <a:close/>
                  <a:moveTo>
                    <a:pt x="480" y="426"/>
                  </a:moveTo>
                  <a:lnTo>
                    <a:pt x="528" y="472"/>
                  </a:lnTo>
                  <a:lnTo>
                    <a:pt x="332" y="668"/>
                  </a:lnTo>
                  <a:lnTo>
                    <a:pt x="284" y="620"/>
                  </a:lnTo>
                  <a:lnTo>
                    <a:pt x="480" y="426"/>
                  </a:lnTo>
                  <a:close/>
                  <a:moveTo>
                    <a:pt x="144" y="760"/>
                  </a:moveTo>
                  <a:lnTo>
                    <a:pt x="200" y="706"/>
                  </a:lnTo>
                  <a:lnTo>
                    <a:pt x="248" y="752"/>
                  </a:lnTo>
                  <a:lnTo>
                    <a:pt x="192" y="808"/>
                  </a:lnTo>
                  <a:lnTo>
                    <a:pt x="144" y="760"/>
                  </a:lnTo>
                  <a:close/>
                  <a:moveTo>
                    <a:pt x="276" y="892"/>
                  </a:moveTo>
                  <a:lnTo>
                    <a:pt x="332" y="838"/>
                  </a:lnTo>
                  <a:lnTo>
                    <a:pt x="528" y="1032"/>
                  </a:lnTo>
                  <a:lnTo>
                    <a:pt x="472" y="1088"/>
                  </a:lnTo>
                  <a:lnTo>
                    <a:pt x="276" y="892"/>
                  </a:lnTo>
                  <a:close/>
                  <a:moveTo>
                    <a:pt x="604" y="1220"/>
                  </a:moveTo>
                  <a:lnTo>
                    <a:pt x="556" y="1172"/>
                  </a:lnTo>
                  <a:lnTo>
                    <a:pt x="612" y="1118"/>
                  </a:lnTo>
                  <a:lnTo>
                    <a:pt x="660" y="1164"/>
                  </a:lnTo>
                  <a:lnTo>
                    <a:pt x="604" y="1220"/>
                  </a:lnTo>
                  <a:close/>
                  <a:moveTo>
                    <a:pt x="744" y="1080"/>
                  </a:moveTo>
                  <a:lnTo>
                    <a:pt x="696" y="1032"/>
                  </a:lnTo>
                  <a:lnTo>
                    <a:pt x="892" y="838"/>
                  </a:lnTo>
                  <a:lnTo>
                    <a:pt x="940" y="884"/>
                  </a:lnTo>
                  <a:lnTo>
                    <a:pt x="744" y="1080"/>
                  </a:lnTo>
                  <a:close/>
                  <a:moveTo>
                    <a:pt x="744" y="1080"/>
                  </a:moveTo>
                  <a:lnTo>
                    <a:pt x="744" y="1080"/>
                  </a:lnTo>
                  <a:close/>
                </a:path>
              </a:pathLst>
            </a:custGeom>
            <a:solidFill>
              <a:srgbClr val="646464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88" name="Freeform 110"/>
          <p:cNvSpPr>
            <a:spLocks/>
          </p:cNvSpPr>
          <p:nvPr/>
        </p:nvSpPr>
        <p:spPr bwMode="auto">
          <a:xfrm>
            <a:off x="5491163" y="2960688"/>
            <a:ext cx="374650" cy="371475"/>
          </a:xfrm>
          <a:custGeom>
            <a:avLst/>
            <a:gdLst>
              <a:gd name="T0" fmla="*/ 236 w 236"/>
              <a:gd name="T1" fmla="*/ 194 h 234"/>
              <a:gd name="T2" fmla="*/ 196 w 236"/>
              <a:gd name="T3" fmla="*/ 234 h 234"/>
              <a:gd name="T4" fmla="*/ 0 w 236"/>
              <a:gd name="T5" fmla="*/ 38 h 234"/>
              <a:gd name="T6" fmla="*/ 40 w 236"/>
              <a:gd name="T7" fmla="*/ 0 h 234"/>
              <a:gd name="T8" fmla="*/ 236 w 236"/>
              <a:gd name="T9" fmla="*/ 19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" h="234">
                <a:moveTo>
                  <a:pt x="236" y="194"/>
                </a:moveTo>
                <a:lnTo>
                  <a:pt x="196" y="234"/>
                </a:lnTo>
                <a:lnTo>
                  <a:pt x="0" y="38"/>
                </a:lnTo>
                <a:lnTo>
                  <a:pt x="40" y="0"/>
                </a:lnTo>
                <a:lnTo>
                  <a:pt x="236" y="1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0" name="Freeform 112"/>
          <p:cNvSpPr>
            <a:spLocks/>
          </p:cNvSpPr>
          <p:nvPr/>
        </p:nvSpPr>
        <p:spPr bwMode="auto">
          <a:xfrm>
            <a:off x="5281613" y="2747963"/>
            <a:ext cx="139700" cy="139700"/>
          </a:xfrm>
          <a:custGeom>
            <a:avLst/>
            <a:gdLst>
              <a:gd name="T0" fmla="*/ 40 w 88"/>
              <a:gd name="T1" fmla="*/ 0 h 88"/>
              <a:gd name="T2" fmla="*/ 88 w 88"/>
              <a:gd name="T3" fmla="*/ 48 h 88"/>
              <a:gd name="T4" fmla="*/ 48 w 88"/>
              <a:gd name="T5" fmla="*/ 88 h 88"/>
              <a:gd name="T6" fmla="*/ 0 w 88"/>
              <a:gd name="T7" fmla="*/ 40 h 88"/>
              <a:gd name="T8" fmla="*/ 40 w 88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8">
                <a:moveTo>
                  <a:pt x="40" y="0"/>
                </a:moveTo>
                <a:lnTo>
                  <a:pt x="88" y="48"/>
                </a:lnTo>
                <a:lnTo>
                  <a:pt x="48" y="88"/>
                </a:lnTo>
                <a:lnTo>
                  <a:pt x="0" y="40"/>
                </a:lnTo>
                <a:lnTo>
                  <a:pt x="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93" name="Line 118"/>
          <p:cNvSpPr>
            <a:spLocks noChangeShapeType="1"/>
          </p:cNvSpPr>
          <p:nvPr/>
        </p:nvSpPr>
        <p:spPr bwMode="auto">
          <a:xfrm>
            <a:off x="5567363" y="398621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184" name="Group 1183"/>
          <p:cNvGrpSpPr/>
          <p:nvPr/>
        </p:nvGrpSpPr>
        <p:grpSpPr>
          <a:xfrm>
            <a:off x="5853250" y="3926393"/>
            <a:ext cx="1331023" cy="714233"/>
            <a:chOff x="5853250" y="3926393"/>
            <a:chExt cx="1331023" cy="714233"/>
          </a:xfrm>
        </p:grpSpPr>
        <p:sp>
          <p:nvSpPr>
            <p:cNvPr id="54" name="TextBox 53"/>
            <p:cNvSpPr txBox="1"/>
            <p:nvPr/>
          </p:nvSpPr>
          <p:spPr>
            <a:xfrm>
              <a:off x="5853250" y="4382863"/>
              <a:ext cx="1331023" cy="25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46464"/>
                  </a:solidFill>
                </a:rPr>
                <a:t>Nano </a:t>
              </a:r>
              <a:r>
                <a:rPr lang="fr-FR" dirty="0" err="1" smtClean="0">
                  <a:solidFill>
                    <a:srgbClr val="646464"/>
                  </a:solidFill>
                </a:rPr>
                <a:t>technology</a:t>
              </a:r>
              <a:endParaRPr lang="fr-FR" dirty="0">
                <a:solidFill>
                  <a:srgbClr val="646464"/>
                </a:solidFill>
              </a:endParaRPr>
            </a:p>
          </p:txBody>
        </p:sp>
        <p:sp>
          <p:nvSpPr>
            <p:cNvPr id="193" name="Freeform 122"/>
            <p:cNvSpPr>
              <a:spLocks noEditPoints="1"/>
            </p:cNvSpPr>
            <p:nvPr/>
          </p:nvSpPr>
          <p:spPr bwMode="auto">
            <a:xfrm>
              <a:off x="6253740" y="3926393"/>
              <a:ext cx="468313" cy="468312"/>
            </a:xfrm>
            <a:custGeom>
              <a:avLst/>
              <a:gdLst>
                <a:gd name="T0" fmla="*/ 1123 w 1770"/>
                <a:gd name="T1" fmla="*/ 1019 h 1770"/>
                <a:gd name="T2" fmla="*/ 1133 w 1770"/>
                <a:gd name="T3" fmla="*/ 770 h 1770"/>
                <a:gd name="T4" fmla="*/ 1539 w 1770"/>
                <a:gd name="T5" fmla="*/ 424 h 1770"/>
                <a:gd name="T6" fmla="*/ 1733 w 1770"/>
                <a:gd name="T7" fmla="*/ 331 h 1770"/>
                <a:gd name="T8" fmla="*/ 1744 w 1770"/>
                <a:gd name="T9" fmla="*/ 111 h 1770"/>
                <a:gd name="T10" fmla="*/ 1557 w 1770"/>
                <a:gd name="T11" fmla="*/ 0 h 1770"/>
                <a:gd name="T12" fmla="*/ 1362 w 1770"/>
                <a:gd name="T13" fmla="*/ 130 h 1770"/>
                <a:gd name="T14" fmla="*/ 1379 w 1770"/>
                <a:gd name="T15" fmla="*/ 326 h 1770"/>
                <a:gd name="T16" fmla="*/ 885 w 1770"/>
                <a:gd name="T17" fmla="*/ 611 h 1770"/>
                <a:gd name="T18" fmla="*/ 572 w 1770"/>
                <a:gd name="T19" fmla="*/ 490 h 1770"/>
                <a:gd name="T20" fmla="*/ 533 w 1770"/>
                <a:gd name="T21" fmla="*/ 364 h 1770"/>
                <a:gd name="T22" fmla="*/ 410 w 1770"/>
                <a:gd name="T23" fmla="*/ 346 h 1770"/>
                <a:gd name="T24" fmla="*/ 337 w 1770"/>
                <a:gd name="T25" fmla="*/ 456 h 1770"/>
                <a:gd name="T26" fmla="*/ 399 w 1770"/>
                <a:gd name="T27" fmla="*/ 563 h 1770"/>
                <a:gd name="T28" fmla="*/ 672 w 1770"/>
                <a:gd name="T29" fmla="*/ 713 h 1770"/>
                <a:gd name="T30" fmla="*/ 623 w 1770"/>
                <a:gd name="T31" fmla="*/ 964 h 1770"/>
                <a:gd name="T32" fmla="*/ 150 w 1770"/>
                <a:gd name="T33" fmla="*/ 1131 h 1770"/>
                <a:gd name="T34" fmla="*/ 12 w 1770"/>
                <a:gd name="T35" fmla="*/ 1223 h 1770"/>
                <a:gd name="T36" fmla="*/ 35 w 1770"/>
                <a:gd name="T37" fmla="*/ 1378 h 1770"/>
                <a:gd name="T38" fmla="*/ 182 w 1770"/>
                <a:gd name="T39" fmla="*/ 1430 h 1770"/>
                <a:gd name="T40" fmla="*/ 299 w 1770"/>
                <a:gd name="T41" fmla="*/ 1313 h 1770"/>
                <a:gd name="T42" fmla="*/ 690 w 1770"/>
                <a:gd name="T43" fmla="*/ 1077 h 1770"/>
                <a:gd name="T44" fmla="*/ 867 w 1770"/>
                <a:gd name="T45" fmla="*/ 1157 h 1770"/>
                <a:gd name="T46" fmla="*/ 892 w 1770"/>
                <a:gd name="T47" fmla="*/ 1401 h 1770"/>
                <a:gd name="T48" fmla="*/ 930 w 1770"/>
                <a:gd name="T49" fmla="*/ 1528 h 1770"/>
                <a:gd name="T50" fmla="*/ 1053 w 1770"/>
                <a:gd name="T51" fmla="*/ 1545 h 1770"/>
                <a:gd name="T52" fmla="*/ 1127 w 1770"/>
                <a:gd name="T53" fmla="*/ 1436 h 1770"/>
                <a:gd name="T54" fmla="*/ 1065 w 1770"/>
                <a:gd name="T55" fmla="*/ 1330 h 1770"/>
                <a:gd name="T56" fmla="*/ 1057 w 1770"/>
                <a:gd name="T57" fmla="*/ 1096 h 1770"/>
                <a:gd name="T58" fmla="*/ 1538 w 1770"/>
                <a:gd name="T59" fmla="*/ 1696 h 1770"/>
                <a:gd name="T60" fmla="*/ 1649 w 1770"/>
                <a:gd name="T61" fmla="*/ 1770 h 1770"/>
                <a:gd name="T62" fmla="*/ 1754 w 1770"/>
                <a:gd name="T63" fmla="*/ 1707 h 1770"/>
                <a:gd name="T64" fmla="*/ 1749 w 1770"/>
                <a:gd name="T65" fmla="*/ 1581 h 1770"/>
                <a:gd name="T66" fmla="*/ 150 w 1770"/>
                <a:gd name="T67" fmla="*/ 1376 h 1770"/>
                <a:gd name="T68" fmla="*/ 68 w 1770"/>
                <a:gd name="T69" fmla="*/ 1327 h 1770"/>
                <a:gd name="T70" fmla="*/ 73 w 1770"/>
                <a:gd name="T71" fmla="*/ 1230 h 1770"/>
                <a:gd name="T72" fmla="*/ 160 w 1770"/>
                <a:gd name="T73" fmla="*/ 1190 h 1770"/>
                <a:gd name="T74" fmla="*/ 240 w 1770"/>
                <a:gd name="T75" fmla="*/ 1254 h 1770"/>
                <a:gd name="T76" fmla="*/ 217 w 1770"/>
                <a:gd name="T77" fmla="*/ 1348 h 1770"/>
                <a:gd name="T78" fmla="*/ 1069 w 1770"/>
                <a:gd name="T79" fmla="*/ 1448 h 1770"/>
                <a:gd name="T80" fmla="*/ 963 w 1770"/>
                <a:gd name="T81" fmla="*/ 1480 h 1770"/>
                <a:gd name="T82" fmla="*/ 995 w 1770"/>
                <a:gd name="T83" fmla="*/ 1373 h 1770"/>
                <a:gd name="T84" fmla="*/ 1557 w 1770"/>
                <a:gd name="T85" fmla="*/ 57 h 1770"/>
                <a:gd name="T86" fmla="*/ 1694 w 1770"/>
                <a:gd name="T87" fmla="*/ 139 h 1770"/>
                <a:gd name="T88" fmla="*/ 1685 w 1770"/>
                <a:gd name="T89" fmla="*/ 299 h 1770"/>
                <a:gd name="T90" fmla="*/ 1542 w 1770"/>
                <a:gd name="T91" fmla="*/ 367 h 1770"/>
                <a:gd name="T92" fmla="*/ 1409 w 1770"/>
                <a:gd name="T93" fmla="*/ 258 h 1770"/>
                <a:gd name="T94" fmla="*/ 1448 w 1770"/>
                <a:gd name="T95" fmla="*/ 103 h 1770"/>
                <a:gd name="T96" fmla="*/ 395 w 1770"/>
                <a:gd name="T97" fmla="*/ 444 h 1770"/>
                <a:gd name="T98" fmla="*/ 502 w 1770"/>
                <a:gd name="T99" fmla="*/ 412 h 1770"/>
                <a:gd name="T100" fmla="*/ 469 w 1770"/>
                <a:gd name="T101" fmla="*/ 518 h 1770"/>
                <a:gd name="T102" fmla="*/ 885 w 1770"/>
                <a:gd name="T103" fmla="*/ 1101 h 1770"/>
                <a:gd name="T104" fmla="*/ 695 w 1770"/>
                <a:gd name="T105" fmla="*/ 988 h 1770"/>
                <a:gd name="T106" fmla="*/ 706 w 1770"/>
                <a:gd name="T107" fmla="*/ 764 h 1770"/>
                <a:gd name="T108" fmla="*/ 906 w 1770"/>
                <a:gd name="T109" fmla="*/ 670 h 1770"/>
                <a:gd name="T110" fmla="*/ 1090 w 1770"/>
                <a:gd name="T111" fmla="*/ 821 h 1770"/>
                <a:gd name="T112" fmla="*/ 1038 w 1770"/>
                <a:gd name="T113" fmla="*/ 1038 h 1770"/>
                <a:gd name="T114" fmla="*/ 1636 w 1770"/>
                <a:gd name="T115" fmla="*/ 1711 h 1770"/>
                <a:gd name="T116" fmla="*/ 1604 w 1770"/>
                <a:gd name="T117" fmla="*/ 1604 h 1770"/>
                <a:gd name="T118" fmla="*/ 1711 w 1770"/>
                <a:gd name="T119" fmla="*/ 1636 h 1770"/>
                <a:gd name="T120" fmla="*/ 1649 w 1770"/>
                <a:gd name="T121" fmla="*/ 1713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0" h="1770">
                  <a:moveTo>
                    <a:pt x="1649" y="1529"/>
                  </a:moveTo>
                  <a:lnTo>
                    <a:pt x="1649" y="1529"/>
                  </a:lnTo>
                  <a:lnTo>
                    <a:pt x="1633" y="1530"/>
                  </a:lnTo>
                  <a:lnTo>
                    <a:pt x="1616" y="1534"/>
                  </a:lnTo>
                  <a:lnTo>
                    <a:pt x="1600" y="1538"/>
                  </a:lnTo>
                  <a:lnTo>
                    <a:pt x="1587" y="1547"/>
                  </a:lnTo>
                  <a:lnTo>
                    <a:pt x="1100" y="1059"/>
                  </a:lnTo>
                  <a:lnTo>
                    <a:pt x="1100" y="1059"/>
                  </a:lnTo>
                  <a:lnTo>
                    <a:pt x="1096" y="1057"/>
                  </a:lnTo>
                  <a:lnTo>
                    <a:pt x="1096" y="1057"/>
                  </a:lnTo>
                  <a:lnTo>
                    <a:pt x="1111" y="1039"/>
                  </a:lnTo>
                  <a:lnTo>
                    <a:pt x="1123" y="1019"/>
                  </a:lnTo>
                  <a:lnTo>
                    <a:pt x="1133" y="998"/>
                  </a:lnTo>
                  <a:lnTo>
                    <a:pt x="1142" y="977"/>
                  </a:lnTo>
                  <a:lnTo>
                    <a:pt x="1149" y="955"/>
                  </a:lnTo>
                  <a:lnTo>
                    <a:pt x="1154" y="933"/>
                  </a:lnTo>
                  <a:lnTo>
                    <a:pt x="1157" y="909"/>
                  </a:lnTo>
                  <a:lnTo>
                    <a:pt x="1159" y="885"/>
                  </a:lnTo>
                  <a:lnTo>
                    <a:pt x="1159" y="885"/>
                  </a:lnTo>
                  <a:lnTo>
                    <a:pt x="1157" y="861"/>
                  </a:lnTo>
                  <a:lnTo>
                    <a:pt x="1154" y="837"/>
                  </a:lnTo>
                  <a:lnTo>
                    <a:pt x="1149" y="815"/>
                  </a:lnTo>
                  <a:lnTo>
                    <a:pt x="1142" y="792"/>
                  </a:lnTo>
                  <a:lnTo>
                    <a:pt x="1133" y="770"/>
                  </a:lnTo>
                  <a:lnTo>
                    <a:pt x="1123" y="750"/>
                  </a:lnTo>
                  <a:lnTo>
                    <a:pt x="1111" y="731"/>
                  </a:lnTo>
                  <a:lnTo>
                    <a:pt x="1098" y="713"/>
                  </a:lnTo>
                  <a:lnTo>
                    <a:pt x="1430" y="381"/>
                  </a:lnTo>
                  <a:lnTo>
                    <a:pt x="1430" y="381"/>
                  </a:lnTo>
                  <a:lnTo>
                    <a:pt x="1443" y="391"/>
                  </a:lnTo>
                  <a:lnTo>
                    <a:pt x="1457" y="399"/>
                  </a:lnTo>
                  <a:lnTo>
                    <a:pt x="1473" y="406"/>
                  </a:lnTo>
                  <a:lnTo>
                    <a:pt x="1488" y="413"/>
                  </a:lnTo>
                  <a:lnTo>
                    <a:pt x="1505" y="418"/>
                  </a:lnTo>
                  <a:lnTo>
                    <a:pt x="1522" y="422"/>
                  </a:lnTo>
                  <a:lnTo>
                    <a:pt x="1539" y="424"/>
                  </a:lnTo>
                  <a:lnTo>
                    <a:pt x="1557" y="424"/>
                  </a:lnTo>
                  <a:lnTo>
                    <a:pt x="1557" y="424"/>
                  </a:lnTo>
                  <a:lnTo>
                    <a:pt x="1579" y="423"/>
                  </a:lnTo>
                  <a:lnTo>
                    <a:pt x="1600" y="420"/>
                  </a:lnTo>
                  <a:lnTo>
                    <a:pt x="1621" y="414"/>
                  </a:lnTo>
                  <a:lnTo>
                    <a:pt x="1640" y="407"/>
                  </a:lnTo>
                  <a:lnTo>
                    <a:pt x="1659" y="399"/>
                  </a:lnTo>
                  <a:lnTo>
                    <a:pt x="1676" y="388"/>
                  </a:lnTo>
                  <a:lnTo>
                    <a:pt x="1692" y="376"/>
                  </a:lnTo>
                  <a:lnTo>
                    <a:pt x="1708" y="362"/>
                  </a:lnTo>
                  <a:lnTo>
                    <a:pt x="1721" y="348"/>
                  </a:lnTo>
                  <a:lnTo>
                    <a:pt x="1733" y="331"/>
                  </a:lnTo>
                  <a:lnTo>
                    <a:pt x="1744" y="313"/>
                  </a:lnTo>
                  <a:lnTo>
                    <a:pt x="1753" y="295"/>
                  </a:lnTo>
                  <a:lnTo>
                    <a:pt x="1760" y="275"/>
                  </a:lnTo>
                  <a:lnTo>
                    <a:pt x="1765" y="254"/>
                  </a:lnTo>
                  <a:lnTo>
                    <a:pt x="1769" y="234"/>
                  </a:lnTo>
                  <a:lnTo>
                    <a:pt x="1770" y="213"/>
                  </a:lnTo>
                  <a:lnTo>
                    <a:pt x="1770" y="213"/>
                  </a:lnTo>
                  <a:lnTo>
                    <a:pt x="1769" y="190"/>
                  </a:lnTo>
                  <a:lnTo>
                    <a:pt x="1765" y="170"/>
                  </a:lnTo>
                  <a:lnTo>
                    <a:pt x="1760" y="149"/>
                  </a:lnTo>
                  <a:lnTo>
                    <a:pt x="1753" y="130"/>
                  </a:lnTo>
                  <a:lnTo>
                    <a:pt x="1744" y="111"/>
                  </a:lnTo>
                  <a:lnTo>
                    <a:pt x="1733" y="93"/>
                  </a:lnTo>
                  <a:lnTo>
                    <a:pt x="1721" y="78"/>
                  </a:lnTo>
                  <a:lnTo>
                    <a:pt x="1708" y="62"/>
                  </a:lnTo>
                  <a:lnTo>
                    <a:pt x="1692" y="49"/>
                  </a:lnTo>
                  <a:lnTo>
                    <a:pt x="1676" y="36"/>
                  </a:lnTo>
                  <a:lnTo>
                    <a:pt x="1659" y="25"/>
                  </a:lnTo>
                  <a:lnTo>
                    <a:pt x="1640" y="17"/>
                  </a:lnTo>
                  <a:lnTo>
                    <a:pt x="1621" y="10"/>
                  </a:lnTo>
                  <a:lnTo>
                    <a:pt x="1600" y="5"/>
                  </a:lnTo>
                  <a:lnTo>
                    <a:pt x="1579" y="1"/>
                  </a:lnTo>
                  <a:lnTo>
                    <a:pt x="1557" y="0"/>
                  </a:lnTo>
                  <a:lnTo>
                    <a:pt x="1557" y="0"/>
                  </a:lnTo>
                  <a:lnTo>
                    <a:pt x="1536" y="1"/>
                  </a:lnTo>
                  <a:lnTo>
                    <a:pt x="1514" y="5"/>
                  </a:lnTo>
                  <a:lnTo>
                    <a:pt x="1494" y="10"/>
                  </a:lnTo>
                  <a:lnTo>
                    <a:pt x="1475" y="17"/>
                  </a:lnTo>
                  <a:lnTo>
                    <a:pt x="1456" y="25"/>
                  </a:lnTo>
                  <a:lnTo>
                    <a:pt x="1439" y="36"/>
                  </a:lnTo>
                  <a:lnTo>
                    <a:pt x="1422" y="49"/>
                  </a:lnTo>
                  <a:lnTo>
                    <a:pt x="1407" y="62"/>
                  </a:lnTo>
                  <a:lnTo>
                    <a:pt x="1394" y="78"/>
                  </a:lnTo>
                  <a:lnTo>
                    <a:pt x="1382" y="93"/>
                  </a:lnTo>
                  <a:lnTo>
                    <a:pt x="1371" y="111"/>
                  </a:lnTo>
                  <a:lnTo>
                    <a:pt x="1362" y="130"/>
                  </a:lnTo>
                  <a:lnTo>
                    <a:pt x="1354" y="149"/>
                  </a:lnTo>
                  <a:lnTo>
                    <a:pt x="1350" y="170"/>
                  </a:lnTo>
                  <a:lnTo>
                    <a:pt x="1346" y="190"/>
                  </a:lnTo>
                  <a:lnTo>
                    <a:pt x="1345" y="213"/>
                  </a:lnTo>
                  <a:lnTo>
                    <a:pt x="1345" y="213"/>
                  </a:lnTo>
                  <a:lnTo>
                    <a:pt x="1346" y="231"/>
                  </a:lnTo>
                  <a:lnTo>
                    <a:pt x="1348" y="247"/>
                  </a:lnTo>
                  <a:lnTo>
                    <a:pt x="1352" y="264"/>
                  </a:lnTo>
                  <a:lnTo>
                    <a:pt x="1357" y="281"/>
                  </a:lnTo>
                  <a:lnTo>
                    <a:pt x="1363" y="297"/>
                  </a:lnTo>
                  <a:lnTo>
                    <a:pt x="1370" y="312"/>
                  </a:lnTo>
                  <a:lnTo>
                    <a:pt x="1379" y="326"/>
                  </a:lnTo>
                  <a:lnTo>
                    <a:pt x="1389" y="340"/>
                  </a:lnTo>
                  <a:lnTo>
                    <a:pt x="1057" y="672"/>
                  </a:lnTo>
                  <a:lnTo>
                    <a:pt x="1057" y="672"/>
                  </a:lnTo>
                  <a:lnTo>
                    <a:pt x="1038" y="659"/>
                  </a:lnTo>
                  <a:lnTo>
                    <a:pt x="1019" y="647"/>
                  </a:lnTo>
                  <a:lnTo>
                    <a:pt x="998" y="637"/>
                  </a:lnTo>
                  <a:lnTo>
                    <a:pt x="977" y="628"/>
                  </a:lnTo>
                  <a:lnTo>
                    <a:pt x="955" y="621"/>
                  </a:lnTo>
                  <a:lnTo>
                    <a:pt x="933" y="615"/>
                  </a:lnTo>
                  <a:lnTo>
                    <a:pt x="909" y="613"/>
                  </a:lnTo>
                  <a:lnTo>
                    <a:pt x="885" y="611"/>
                  </a:lnTo>
                  <a:lnTo>
                    <a:pt x="885" y="611"/>
                  </a:lnTo>
                  <a:lnTo>
                    <a:pt x="861" y="613"/>
                  </a:lnTo>
                  <a:lnTo>
                    <a:pt x="837" y="615"/>
                  </a:lnTo>
                  <a:lnTo>
                    <a:pt x="815" y="621"/>
                  </a:lnTo>
                  <a:lnTo>
                    <a:pt x="792" y="628"/>
                  </a:lnTo>
                  <a:lnTo>
                    <a:pt x="770" y="637"/>
                  </a:lnTo>
                  <a:lnTo>
                    <a:pt x="750" y="647"/>
                  </a:lnTo>
                  <a:lnTo>
                    <a:pt x="731" y="659"/>
                  </a:lnTo>
                  <a:lnTo>
                    <a:pt x="713" y="672"/>
                  </a:lnTo>
                  <a:lnTo>
                    <a:pt x="560" y="520"/>
                  </a:lnTo>
                  <a:lnTo>
                    <a:pt x="560" y="520"/>
                  </a:lnTo>
                  <a:lnTo>
                    <a:pt x="567" y="505"/>
                  </a:lnTo>
                  <a:lnTo>
                    <a:pt x="572" y="490"/>
                  </a:lnTo>
                  <a:lnTo>
                    <a:pt x="576" y="473"/>
                  </a:lnTo>
                  <a:lnTo>
                    <a:pt x="577" y="456"/>
                  </a:lnTo>
                  <a:lnTo>
                    <a:pt x="577" y="456"/>
                  </a:lnTo>
                  <a:lnTo>
                    <a:pt x="577" y="444"/>
                  </a:lnTo>
                  <a:lnTo>
                    <a:pt x="574" y="432"/>
                  </a:lnTo>
                  <a:lnTo>
                    <a:pt x="572" y="420"/>
                  </a:lnTo>
                  <a:lnTo>
                    <a:pt x="567" y="410"/>
                  </a:lnTo>
                  <a:lnTo>
                    <a:pt x="563" y="399"/>
                  </a:lnTo>
                  <a:lnTo>
                    <a:pt x="557" y="389"/>
                  </a:lnTo>
                  <a:lnTo>
                    <a:pt x="549" y="380"/>
                  </a:lnTo>
                  <a:lnTo>
                    <a:pt x="542" y="371"/>
                  </a:lnTo>
                  <a:lnTo>
                    <a:pt x="533" y="364"/>
                  </a:lnTo>
                  <a:lnTo>
                    <a:pt x="524" y="357"/>
                  </a:lnTo>
                  <a:lnTo>
                    <a:pt x="514" y="351"/>
                  </a:lnTo>
                  <a:lnTo>
                    <a:pt x="504" y="346"/>
                  </a:lnTo>
                  <a:lnTo>
                    <a:pt x="492" y="342"/>
                  </a:lnTo>
                  <a:lnTo>
                    <a:pt x="481" y="339"/>
                  </a:lnTo>
                  <a:lnTo>
                    <a:pt x="469" y="337"/>
                  </a:lnTo>
                  <a:lnTo>
                    <a:pt x="456" y="337"/>
                  </a:lnTo>
                  <a:lnTo>
                    <a:pt x="456" y="337"/>
                  </a:lnTo>
                  <a:lnTo>
                    <a:pt x="444" y="337"/>
                  </a:lnTo>
                  <a:lnTo>
                    <a:pt x="432" y="339"/>
                  </a:lnTo>
                  <a:lnTo>
                    <a:pt x="420" y="342"/>
                  </a:lnTo>
                  <a:lnTo>
                    <a:pt x="410" y="346"/>
                  </a:lnTo>
                  <a:lnTo>
                    <a:pt x="399" y="351"/>
                  </a:lnTo>
                  <a:lnTo>
                    <a:pt x="389" y="357"/>
                  </a:lnTo>
                  <a:lnTo>
                    <a:pt x="380" y="364"/>
                  </a:lnTo>
                  <a:lnTo>
                    <a:pt x="371" y="371"/>
                  </a:lnTo>
                  <a:lnTo>
                    <a:pt x="364" y="380"/>
                  </a:lnTo>
                  <a:lnTo>
                    <a:pt x="357" y="389"/>
                  </a:lnTo>
                  <a:lnTo>
                    <a:pt x="351" y="399"/>
                  </a:lnTo>
                  <a:lnTo>
                    <a:pt x="346" y="410"/>
                  </a:lnTo>
                  <a:lnTo>
                    <a:pt x="342" y="420"/>
                  </a:lnTo>
                  <a:lnTo>
                    <a:pt x="339" y="432"/>
                  </a:lnTo>
                  <a:lnTo>
                    <a:pt x="337" y="444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37" y="469"/>
                  </a:lnTo>
                  <a:lnTo>
                    <a:pt x="339" y="481"/>
                  </a:lnTo>
                  <a:lnTo>
                    <a:pt x="342" y="492"/>
                  </a:lnTo>
                  <a:lnTo>
                    <a:pt x="346" y="504"/>
                  </a:lnTo>
                  <a:lnTo>
                    <a:pt x="351" y="514"/>
                  </a:lnTo>
                  <a:lnTo>
                    <a:pt x="357" y="524"/>
                  </a:lnTo>
                  <a:lnTo>
                    <a:pt x="364" y="533"/>
                  </a:lnTo>
                  <a:lnTo>
                    <a:pt x="371" y="542"/>
                  </a:lnTo>
                  <a:lnTo>
                    <a:pt x="380" y="549"/>
                  </a:lnTo>
                  <a:lnTo>
                    <a:pt x="389" y="557"/>
                  </a:lnTo>
                  <a:lnTo>
                    <a:pt x="399" y="563"/>
                  </a:lnTo>
                  <a:lnTo>
                    <a:pt x="410" y="567"/>
                  </a:lnTo>
                  <a:lnTo>
                    <a:pt x="420" y="572"/>
                  </a:lnTo>
                  <a:lnTo>
                    <a:pt x="432" y="574"/>
                  </a:lnTo>
                  <a:lnTo>
                    <a:pt x="444" y="577"/>
                  </a:lnTo>
                  <a:lnTo>
                    <a:pt x="456" y="577"/>
                  </a:lnTo>
                  <a:lnTo>
                    <a:pt x="456" y="577"/>
                  </a:lnTo>
                  <a:lnTo>
                    <a:pt x="473" y="576"/>
                  </a:lnTo>
                  <a:lnTo>
                    <a:pt x="490" y="572"/>
                  </a:lnTo>
                  <a:lnTo>
                    <a:pt x="505" y="567"/>
                  </a:lnTo>
                  <a:lnTo>
                    <a:pt x="520" y="560"/>
                  </a:lnTo>
                  <a:lnTo>
                    <a:pt x="672" y="713"/>
                  </a:lnTo>
                  <a:lnTo>
                    <a:pt x="672" y="713"/>
                  </a:lnTo>
                  <a:lnTo>
                    <a:pt x="659" y="731"/>
                  </a:lnTo>
                  <a:lnTo>
                    <a:pt x="647" y="750"/>
                  </a:lnTo>
                  <a:lnTo>
                    <a:pt x="637" y="770"/>
                  </a:lnTo>
                  <a:lnTo>
                    <a:pt x="628" y="792"/>
                  </a:lnTo>
                  <a:lnTo>
                    <a:pt x="621" y="815"/>
                  </a:lnTo>
                  <a:lnTo>
                    <a:pt x="615" y="837"/>
                  </a:lnTo>
                  <a:lnTo>
                    <a:pt x="613" y="861"/>
                  </a:lnTo>
                  <a:lnTo>
                    <a:pt x="611" y="885"/>
                  </a:lnTo>
                  <a:lnTo>
                    <a:pt x="611" y="885"/>
                  </a:lnTo>
                  <a:lnTo>
                    <a:pt x="613" y="912"/>
                  </a:lnTo>
                  <a:lnTo>
                    <a:pt x="616" y="939"/>
                  </a:lnTo>
                  <a:lnTo>
                    <a:pt x="623" y="964"/>
                  </a:lnTo>
                  <a:lnTo>
                    <a:pt x="632" y="989"/>
                  </a:lnTo>
                  <a:lnTo>
                    <a:pt x="268" y="1186"/>
                  </a:lnTo>
                  <a:lnTo>
                    <a:pt x="268" y="1186"/>
                  </a:lnTo>
                  <a:lnTo>
                    <a:pt x="257" y="1174"/>
                  </a:lnTo>
                  <a:lnTo>
                    <a:pt x="245" y="1163"/>
                  </a:lnTo>
                  <a:lnTo>
                    <a:pt x="231" y="1154"/>
                  </a:lnTo>
                  <a:lnTo>
                    <a:pt x="216" y="1147"/>
                  </a:lnTo>
                  <a:lnTo>
                    <a:pt x="201" y="1139"/>
                  </a:lnTo>
                  <a:lnTo>
                    <a:pt x="185" y="1135"/>
                  </a:lnTo>
                  <a:lnTo>
                    <a:pt x="168" y="1132"/>
                  </a:lnTo>
                  <a:lnTo>
                    <a:pt x="150" y="1131"/>
                  </a:lnTo>
                  <a:lnTo>
                    <a:pt x="150" y="1131"/>
                  </a:lnTo>
                  <a:lnTo>
                    <a:pt x="136" y="1132"/>
                  </a:lnTo>
                  <a:lnTo>
                    <a:pt x="121" y="1135"/>
                  </a:lnTo>
                  <a:lnTo>
                    <a:pt x="106" y="1138"/>
                  </a:lnTo>
                  <a:lnTo>
                    <a:pt x="92" y="1143"/>
                  </a:lnTo>
                  <a:lnTo>
                    <a:pt x="79" y="1149"/>
                  </a:lnTo>
                  <a:lnTo>
                    <a:pt x="67" y="1157"/>
                  </a:lnTo>
                  <a:lnTo>
                    <a:pt x="55" y="1166"/>
                  </a:lnTo>
                  <a:lnTo>
                    <a:pt x="44" y="1175"/>
                  </a:lnTo>
                  <a:lnTo>
                    <a:pt x="35" y="1186"/>
                  </a:lnTo>
                  <a:lnTo>
                    <a:pt x="26" y="1198"/>
                  </a:lnTo>
                  <a:lnTo>
                    <a:pt x="18" y="1210"/>
                  </a:lnTo>
                  <a:lnTo>
                    <a:pt x="12" y="1223"/>
                  </a:lnTo>
                  <a:lnTo>
                    <a:pt x="7" y="1237"/>
                  </a:lnTo>
                  <a:lnTo>
                    <a:pt x="4" y="1252"/>
                  </a:lnTo>
                  <a:lnTo>
                    <a:pt x="1" y="1267"/>
                  </a:lnTo>
                  <a:lnTo>
                    <a:pt x="0" y="1283"/>
                  </a:lnTo>
                  <a:lnTo>
                    <a:pt x="0" y="1283"/>
                  </a:lnTo>
                  <a:lnTo>
                    <a:pt x="1" y="1297"/>
                  </a:lnTo>
                  <a:lnTo>
                    <a:pt x="4" y="1313"/>
                  </a:lnTo>
                  <a:lnTo>
                    <a:pt x="7" y="1327"/>
                  </a:lnTo>
                  <a:lnTo>
                    <a:pt x="12" y="1341"/>
                  </a:lnTo>
                  <a:lnTo>
                    <a:pt x="18" y="1354"/>
                  </a:lnTo>
                  <a:lnTo>
                    <a:pt x="26" y="1366"/>
                  </a:lnTo>
                  <a:lnTo>
                    <a:pt x="35" y="1378"/>
                  </a:lnTo>
                  <a:lnTo>
                    <a:pt x="44" y="1389"/>
                  </a:lnTo>
                  <a:lnTo>
                    <a:pt x="55" y="1399"/>
                  </a:lnTo>
                  <a:lnTo>
                    <a:pt x="67" y="1407"/>
                  </a:lnTo>
                  <a:lnTo>
                    <a:pt x="79" y="1415"/>
                  </a:lnTo>
                  <a:lnTo>
                    <a:pt x="92" y="1421"/>
                  </a:lnTo>
                  <a:lnTo>
                    <a:pt x="106" y="1426"/>
                  </a:lnTo>
                  <a:lnTo>
                    <a:pt x="121" y="1430"/>
                  </a:lnTo>
                  <a:lnTo>
                    <a:pt x="136" y="1432"/>
                  </a:lnTo>
                  <a:lnTo>
                    <a:pt x="150" y="1433"/>
                  </a:lnTo>
                  <a:lnTo>
                    <a:pt x="150" y="1433"/>
                  </a:lnTo>
                  <a:lnTo>
                    <a:pt x="166" y="1432"/>
                  </a:lnTo>
                  <a:lnTo>
                    <a:pt x="182" y="1430"/>
                  </a:lnTo>
                  <a:lnTo>
                    <a:pt x="196" y="1426"/>
                  </a:lnTo>
                  <a:lnTo>
                    <a:pt x="210" y="1421"/>
                  </a:lnTo>
                  <a:lnTo>
                    <a:pt x="223" y="1415"/>
                  </a:lnTo>
                  <a:lnTo>
                    <a:pt x="235" y="1407"/>
                  </a:lnTo>
                  <a:lnTo>
                    <a:pt x="247" y="1399"/>
                  </a:lnTo>
                  <a:lnTo>
                    <a:pt x="258" y="1389"/>
                  </a:lnTo>
                  <a:lnTo>
                    <a:pt x="268" y="1378"/>
                  </a:lnTo>
                  <a:lnTo>
                    <a:pt x="276" y="1366"/>
                  </a:lnTo>
                  <a:lnTo>
                    <a:pt x="284" y="1354"/>
                  </a:lnTo>
                  <a:lnTo>
                    <a:pt x="290" y="1341"/>
                  </a:lnTo>
                  <a:lnTo>
                    <a:pt x="295" y="1327"/>
                  </a:lnTo>
                  <a:lnTo>
                    <a:pt x="299" y="1313"/>
                  </a:lnTo>
                  <a:lnTo>
                    <a:pt x="301" y="1297"/>
                  </a:lnTo>
                  <a:lnTo>
                    <a:pt x="302" y="1283"/>
                  </a:lnTo>
                  <a:lnTo>
                    <a:pt x="302" y="1283"/>
                  </a:lnTo>
                  <a:lnTo>
                    <a:pt x="301" y="1271"/>
                  </a:lnTo>
                  <a:lnTo>
                    <a:pt x="300" y="1259"/>
                  </a:lnTo>
                  <a:lnTo>
                    <a:pt x="297" y="1248"/>
                  </a:lnTo>
                  <a:lnTo>
                    <a:pt x="295" y="1237"/>
                  </a:lnTo>
                  <a:lnTo>
                    <a:pt x="659" y="1039"/>
                  </a:lnTo>
                  <a:lnTo>
                    <a:pt x="659" y="1039"/>
                  </a:lnTo>
                  <a:lnTo>
                    <a:pt x="669" y="1052"/>
                  </a:lnTo>
                  <a:lnTo>
                    <a:pt x="680" y="1065"/>
                  </a:lnTo>
                  <a:lnTo>
                    <a:pt x="690" y="1077"/>
                  </a:lnTo>
                  <a:lnTo>
                    <a:pt x="702" y="1088"/>
                  </a:lnTo>
                  <a:lnTo>
                    <a:pt x="715" y="1099"/>
                  </a:lnTo>
                  <a:lnTo>
                    <a:pt x="727" y="1108"/>
                  </a:lnTo>
                  <a:lnTo>
                    <a:pt x="742" y="1118"/>
                  </a:lnTo>
                  <a:lnTo>
                    <a:pt x="756" y="1125"/>
                  </a:lnTo>
                  <a:lnTo>
                    <a:pt x="770" y="1133"/>
                  </a:lnTo>
                  <a:lnTo>
                    <a:pt x="786" y="1139"/>
                  </a:lnTo>
                  <a:lnTo>
                    <a:pt x="801" y="1145"/>
                  </a:lnTo>
                  <a:lnTo>
                    <a:pt x="817" y="1149"/>
                  </a:lnTo>
                  <a:lnTo>
                    <a:pt x="834" y="1154"/>
                  </a:lnTo>
                  <a:lnTo>
                    <a:pt x="850" y="1156"/>
                  </a:lnTo>
                  <a:lnTo>
                    <a:pt x="867" y="1157"/>
                  </a:lnTo>
                  <a:lnTo>
                    <a:pt x="885" y="1159"/>
                  </a:lnTo>
                  <a:lnTo>
                    <a:pt x="885" y="1159"/>
                  </a:lnTo>
                  <a:lnTo>
                    <a:pt x="901" y="1157"/>
                  </a:lnTo>
                  <a:lnTo>
                    <a:pt x="916" y="1156"/>
                  </a:lnTo>
                  <a:lnTo>
                    <a:pt x="954" y="1327"/>
                  </a:lnTo>
                  <a:lnTo>
                    <a:pt x="954" y="1327"/>
                  </a:lnTo>
                  <a:lnTo>
                    <a:pt x="940" y="1335"/>
                  </a:lnTo>
                  <a:lnTo>
                    <a:pt x="927" y="1346"/>
                  </a:lnTo>
                  <a:lnTo>
                    <a:pt x="915" y="1358"/>
                  </a:lnTo>
                  <a:lnTo>
                    <a:pt x="905" y="1371"/>
                  </a:lnTo>
                  <a:lnTo>
                    <a:pt x="897" y="1385"/>
                  </a:lnTo>
                  <a:lnTo>
                    <a:pt x="892" y="1401"/>
                  </a:lnTo>
                  <a:lnTo>
                    <a:pt x="887" y="1418"/>
                  </a:lnTo>
                  <a:lnTo>
                    <a:pt x="886" y="1436"/>
                  </a:lnTo>
                  <a:lnTo>
                    <a:pt x="886" y="1436"/>
                  </a:lnTo>
                  <a:lnTo>
                    <a:pt x="887" y="1448"/>
                  </a:lnTo>
                  <a:lnTo>
                    <a:pt x="889" y="1459"/>
                  </a:lnTo>
                  <a:lnTo>
                    <a:pt x="892" y="1471"/>
                  </a:lnTo>
                  <a:lnTo>
                    <a:pt x="896" y="1482"/>
                  </a:lnTo>
                  <a:lnTo>
                    <a:pt x="902" y="1493"/>
                  </a:lnTo>
                  <a:lnTo>
                    <a:pt x="908" y="1502"/>
                  </a:lnTo>
                  <a:lnTo>
                    <a:pt x="914" y="1512"/>
                  </a:lnTo>
                  <a:lnTo>
                    <a:pt x="922" y="1520"/>
                  </a:lnTo>
                  <a:lnTo>
                    <a:pt x="930" y="1528"/>
                  </a:lnTo>
                  <a:lnTo>
                    <a:pt x="940" y="1535"/>
                  </a:lnTo>
                  <a:lnTo>
                    <a:pt x="949" y="1541"/>
                  </a:lnTo>
                  <a:lnTo>
                    <a:pt x="960" y="1545"/>
                  </a:lnTo>
                  <a:lnTo>
                    <a:pt x="971" y="1550"/>
                  </a:lnTo>
                  <a:lnTo>
                    <a:pt x="983" y="1553"/>
                  </a:lnTo>
                  <a:lnTo>
                    <a:pt x="995" y="1555"/>
                  </a:lnTo>
                  <a:lnTo>
                    <a:pt x="1007" y="1555"/>
                  </a:lnTo>
                  <a:lnTo>
                    <a:pt x="1007" y="1555"/>
                  </a:lnTo>
                  <a:lnTo>
                    <a:pt x="1019" y="1555"/>
                  </a:lnTo>
                  <a:lnTo>
                    <a:pt x="1031" y="1553"/>
                  </a:lnTo>
                  <a:lnTo>
                    <a:pt x="1043" y="1550"/>
                  </a:lnTo>
                  <a:lnTo>
                    <a:pt x="1053" y="1545"/>
                  </a:lnTo>
                  <a:lnTo>
                    <a:pt x="1064" y="1541"/>
                  </a:lnTo>
                  <a:lnTo>
                    <a:pt x="1075" y="1535"/>
                  </a:lnTo>
                  <a:lnTo>
                    <a:pt x="1083" y="1528"/>
                  </a:lnTo>
                  <a:lnTo>
                    <a:pt x="1092" y="1520"/>
                  </a:lnTo>
                  <a:lnTo>
                    <a:pt x="1100" y="1512"/>
                  </a:lnTo>
                  <a:lnTo>
                    <a:pt x="1107" y="1502"/>
                  </a:lnTo>
                  <a:lnTo>
                    <a:pt x="1113" y="1493"/>
                  </a:lnTo>
                  <a:lnTo>
                    <a:pt x="1118" y="1482"/>
                  </a:lnTo>
                  <a:lnTo>
                    <a:pt x="1121" y="1471"/>
                  </a:lnTo>
                  <a:lnTo>
                    <a:pt x="1125" y="1459"/>
                  </a:lnTo>
                  <a:lnTo>
                    <a:pt x="1126" y="1448"/>
                  </a:lnTo>
                  <a:lnTo>
                    <a:pt x="1127" y="1436"/>
                  </a:lnTo>
                  <a:lnTo>
                    <a:pt x="1127" y="1436"/>
                  </a:lnTo>
                  <a:lnTo>
                    <a:pt x="1126" y="1422"/>
                  </a:lnTo>
                  <a:lnTo>
                    <a:pt x="1125" y="1412"/>
                  </a:lnTo>
                  <a:lnTo>
                    <a:pt x="1123" y="1400"/>
                  </a:lnTo>
                  <a:lnTo>
                    <a:pt x="1118" y="1389"/>
                  </a:lnTo>
                  <a:lnTo>
                    <a:pt x="1113" y="1378"/>
                  </a:lnTo>
                  <a:lnTo>
                    <a:pt x="1107" y="1369"/>
                  </a:lnTo>
                  <a:lnTo>
                    <a:pt x="1101" y="1359"/>
                  </a:lnTo>
                  <a:lnTo>
                    <a:pt x="1093" y="1351"/>
                  </a:lnTo>
                  <a:lnTo>
                    <a:pt x="1084" y="1344"/>
                  </a:lnTo>
                  <a:lnTo>
                    <a:pt x="1076" y="1336"/>
                  </a:lnTo>
                  <a:lnTo>
                    <a:pt x="1065" y="1330"/>
                  </a:lnTo>
                  <a:lnTo>
                    <a:pt x="1056" y="1325"/>
                  </a:lnTo>
                  <a:lnTo>
                    <a:pt x="1045" y="1321"/>
                  </a:lnTo>
                  <a:lnTo>
                    <a:pt x="1033" y="1317"/>
                  </a:lnTo>
                  <a:lnTo>
                    <a:pt x="1021" y="1316"/>
                  </a:lnTo>
                  <a:lnTo>
                    <a:pt x="1009" y="1315"/>
                  </a:lnTo>
                  <a:lnTo>
                    <a:pt x="972" y="1144"/>
                  </a:lnTo>
                  <a:lnTo>
                    <a:pt x="972" y="1144"/>
                  </a:lnTo>
                  <a:lnTo>
                    <a:pt x="995" y="1135"/>
                  </a:lnTo>
                  <a:lnTo>
                    <a:pt x="1016" y="1124"/>
                  </a:lnTo>
                  <a:lnTo>
                    <a:pt x="1037" y="1112"/>
                  </a:lnTo>
                  <a:lnTo>
                    <a:pt x="1057" y="1096"/>
                  </a:lnTo>
                  <a:lnTo>
                    <a:pt x="1057" y="1096"/>
                  </a:lnTo>
                  <a:lnTo>
                    <a:pt x="1059" y="1100"/>
                  </a:lnTo>
                  <a:lnTo>
                    <a:pt x="1547" y="1587"/>
                  </a:lnTo>
                  <a:lnTo>
                    <a:pt x="1547" y="1587"/>
                  </a:lnTo>
                  <a:lnTo>
                    <a:pt x="1538" y="1600"/>
                  </a:lnTo>
                  <a:lnTo>
                    <a:pt x="1534" y="1616"/>
                  </a:lnTo>
                  <a:lnTo>
                    <a:pt x="1530" y="1633"/>
                  </a:lnTo>
                  <a:lnTo>
                    <a:pt x="1529" y="1649"/>
                  </a:lnTo>
                  <a:lnTo>
                    <a:pt x="1529" y="1649"/>
                  </a:lnTo>
                  <a:lnTo>
                    <a:pt x="1530" y="1661"/>
                  </a:lnTo>
                  <a:lnTo>
                    <a:pt x="1531" y="1673"/>
                  </a:lnTo>
                  <a:lnTo>
                    <a:pt x="1535" y="1685"/>
                  </a:lnTo>
                  <a:lnTo>
                    <a:pt x="1538" y="1696"/>
                  </a:lnTo>
                  <a:lnTo>
                    <a:pt x="1543" y="1707"/>
                  </a:lnTo>
                  <a:lnTo>
                    <a:pt x="1549" y="1716"/>
                  </a:lnTo>
                  <a:lnTo>
                    <a:pt x="1556" y="1726"/>
                  </a:lnTo>
                  <a:lnTo>
                    <a:pt x="1565" y="1734"/>
                  </a:lnTo>
                  <a:lnTo>
                    <a:pt x="1573" y="1743"/>
                  </a:lnTo>
                  <a:lnTo>
                    <a:pt x="1581" y="1749"/>
                  </a:lnTo>
                  <a:lnTo>
                    <a:pt x="1592" y="1754"/>
                  </a:lnTo>
                  <a:lnTo>
                    <a:pt x="1603" y="1760"/>
                  </a:lnTo>
                  <a:lnTo>
                    <a:pt x="1614" y="1764"/>
                  </a:lnTo>
                  <a:lnTo>
                    <a:pt x="1625" y="1768"/>
                  </a:lnTo>
                  <a:lnTo>
                    <a:pt x="1637" y="1769"/>
                  </a:lnTo>
                  <a:lnTo>
                    <a:pt x="1649" y="1770"/>
                  </a:lnTo>
                  <a:lnTo>
                    <a:pt x="1649" y="1770"/>
                  </a:lnTo>
                  <a:lnTo>
                    <a:pt x="1661" y="1769"/>
                  </a:lnTo>
                  <a:lnTo>
                    <a:pt x="1673" y="1768"/>
                  </a:lnTo>
                  <a:lnTo>
                    <a:pt x="1685" y="1764"/>
                  </a:lnTo>
                  <a:lnTo>
                    <a:pt x="1696" y="1760"/>
                  </a:lnTo>
                  <a:lnTo>
                    <a:pt x="1707" y="1754"/>
                  </a:lnTo>
                  <a:lnTo>
                    <a:pt x="1716" y="1749"/>
                  </a:lnTo>
                  <a:lnTo>
                    <a:pt x="1726" y="1743"/>
                  </a:lnTo>
                  <a:lnTo>
                    <a:pt x="1734" y="1734"/>
                  </a:lnTo>
                  <a:lnTo>
                    <a:pt x="1743" y="1726"/>
                  </a:lnTo>
                  <a:lnTo>
                    <a:pt x="1749" y="1716"/>
                  </a:lnTo>
                  <a:lnTo>
                    <a:pt x="1754" y="1707"/>
                  </a:lnTo>
                  <a:lnTo>
                    <a:pt x="1760" y="1696"/>
                  </a:lnTo>
                  <a:lnTo>
                    <a:pt x="1764" y="1685"/>
                  </a:lnTo>
                  <a:lnTo>
                    <a:pt x="1768" y="1673"/>
                  </a:lnTo>
                  <a:lnTo>
                    <a:pt x="1769" y="1661"/>
                  </a:lnTo>
                  <a:lnTo>
                    <a:pt x="1770" y="1649"/>
                  </a:lnTo>
                  <a:lnTo>
                    <a:pt x="1770" y="1649"/>
                  </a:lnTo>
                  <a:lnTo>
                    <a:pt x="1769" y="1637"/>
                  </a:lnTo>
                  <a:lnTo>
                    <a:pt x="1768" y="1625"/>
                  </a:lnTo>
                  <a:lnTo>
                    <a:pt x="1764" y="1614"/>
                  </a:lnTo>
                  <a:lnTo>
                    <a:pt x="1760" y="1603"/>
                  </a:lnTo>
                  <a:lnTo>
                    <a:pt x="1754" y="1592"/>
                  </a:lnTo>
                  <a:lnTo>
                    <a:pt x="1749" y="1581"/>
                  </a:lnTo>
                  <a:lnTo>
                    <a:pt x="1743" y="1573"/>
                  </a:lnTo>
                  <a:lnTo>
                    <a:pt x="1734" y="1565"/>
                  </a:lnTo>
                  <a:lnTo>
                    <a:pt x="1726" y="1556"/>
                  </a:lnTo>
                  <a:lnTo>
                    <a:pt x="1716" y="1549"/>
                  </a:lnTo>
                  <a:lnTo>
                    <a:pt x="1707" y="1543"/>
                  </a:lnTo>
                  <a:lnTo>
                    <a:pt x="1696" y="1538"/>
                  </a:lnTo>
                  <a:lnTo>
                    <a:pt x="1685" y="1535"/>
                  </a:lnTo>
                  <a:lnTo>
                    <a:pt x="1673" y="1531"/>
                  </a:lnTo>
                  <a:lnTo>
                    <a:pt x="1661" y="1530"/>
                  </a:lnTo>
                  <a:lnTo>
                    <a:pt x="1649" y="1529"/>
                  </a:lnTo>
                  <a:lnTo>
                    <a:pt x="1649" y="1529"/>
                  </a:lnTo>
                  <a:close/>
                  <a:moveTo>
                    <a:pt x="150" y="1376"/>
                  </a:moveTo>
                  <a:lnTo>
                    <a:pt x="150" y="1376"/>
                  </a:lnTo>
                  <a:lnTo>
                    <a:pt x="141" y="1376"/>
                  </a:lnTo>
                  <a:lnTo>
                    <a:pt x="133" y="1373"/>
                  </a:lnTo>
                  <a:lnTo>
                    <a:pt x="123" y="1371"/>
                  </a:lnTo>
                  <a:lnTo>
                    <a:pt x="115" y="1369"/>
                  </a:lnTo>
                  <a:lnTo>
                    <a:pt x="106" y="1365"/>
                  </a:lnTo>
                  <a:lnTo>
                    <a:pt x="99" y="1360"/>
                  </a:lnTo>
                  <a:lnTo>
                    <a:pt x="92" y="1354"/>
                  </a:lnTo>
                  <a:lnTo>
                    <a:pt x="85" y="1348"/>
                  </a:lnTo>
                  <a:lnTo>
                    <a:pt x="79" y="1341"/>
                  </a:lnTo>
                  <a:lnTo>
                    <a:pt x="73" y="1334"/>
                  </a:lnTo>
                  <a:lnTo>
                    <a:pt x="68" y="1327"/>
                  </a:lnTo>
                  <a:lnTo>
                    <a:pt x="64" y="1319"/>
                  </a:lnTo>
                  <a:lnTo>
                    <a:pt x="62" y="1310"/>
                  </a:lnTo>
                  <a:lnTo>
                    <a:pt x="60" y="1301"/>
                  </a:lnTo>
                  <a:lnTo>
                    <a:pt x="57" y="1292"/>
                  </a:lnTo>
                  <a:lnTo>
                    <a:pt x="57" y="1283"/>
                  </a:lnTo>
                  <a:lnTo>
                    <a:pt x="57" y="1283"/>
                  </a:lnTo>
                  <a:lnTo>
                    <a:pt x="57" y="1273"/>
                  </a:lnTo>
                  <a:lnTo>
                    <a:pt x="60" y="1264"/>
                  </a:lnTo>
                  <a:lnTo>
                    <a:pt x="62" y="1254"/>
                  </a:lnTo>
                  <a:lnTo>
                    <a:pt x="64" y="1246"/>
                  </a:lnTo>
                  <a:lnTo>
                    <a:pt x="68" y="1237"/>
                  </a:lnTo>
                  <a:lnTo>
                    <a:pt x="73" y="1230"/>
                  </a:lnTo>
                  <a:lnTo>
                    <a:pt x="79" y="1223"/>
                  </a:lnTo>
                  <a:lnTo>
                    <a:pt x="85" y="1216"/>
                  </a:lnTo>
                  <a:lnTo>
                    <a:pt x="92" y="1210"/>
                  </a:lnTo>
                  <a:lnTo>
                    <a:pt x="99" y="1205"/>
                  </a:lnTo>
                  <a:lnTo>
                    <a:pt x="106" y="1200"/>
                  </a:lnTo>
                  <a:lnTo>
                    <a:pt x="115" y="1196"/>
                  </a:lnTo>
                  <a:lnTo>
                    <a:pt x="123" y="1193"/>
                  </a:lnTo>
                  <a:lnTo>
                    <a:pt x="133" y="1191"/>
                  </a:lnTo>
                  <a:lnTo>
                    <a:pt x="141" y="1190"/>
                  </a:lnTo>
                  <a:lnTo>
                    <a:pt x="150" y="1188"/>
                  </a:lnTo>
                  <a:lnTo>
                    <a:pt x="150" y="1188"/>
                  </a:lnTo>
                  <a:lnTo>
                    <a:pt x="160" y="1190"/>
                  </a:lnTo>
                  <a:lnTo>
                    <a:pt x="170" y="1191"/>
                  </a:lnTo>
                  <a:lnTo>
                    <a:pt x="179" y="1193"/>
                  </a:lnTo>
                  <a:lnTo>
                    <a:pt x="188" y="1196"/>
                  </a:lnTo>
                  <a:lnTo>
                    <a:pt x="196" y="1200"/>
                  </a:lnTo>
                  <a:lnTo>
                    <a:pt x="203" y="1205"/>
                  </a:lnTo>
                  <a:lnTo>
                    <a:pt x="210" y="1210"/>
                  </a:lnTo>
                  <a:lnTo>
                    <a:pt x="217" y="1216"/>
                  </a:lnTo>
                  <a:lnTo>
                    <a:pt x="223" y="1223"/>
                  </a:lnTo>
                  <a:lnTo>
                    <a:pt x="228" y="1230"/>
                  </a:lnTo>
                  <a:lnTo>
                    <a:pt x="233" y="1237"/>
                  </a:lnTo>
                  <a:lnTo>
                    <a:pt x="238" y="1246"/>
                  </a:lnTo>
                  <a:lnTo>
                    <a:pt x="240" y="1254"/>
                  </a:lnTo>
                  <a:lnTo>
                    <a:pt x="242" y="1264"/>
                  </a:lnTo>
                  <a:lnTo>
                    <a:pt x="244" y="1273"/>
                  </a:lnTo>
                  <a:lnTo>
                    <a:pt x="245" y="1283"/>
                  </a:lnTo>
                  <a:lnTo>
                    <a:pt x="245" y="1283"/>
                  </a:lnTo>
                  <a:lnTo>
                    <a:pt x="244" y="1292"/>
                  </a:lnTo>
                  <a:lnTo>
                    <a:pt x="242" y="1301"/>
                  </a:lnTo>
                  <a:lnTo>
                    <a:pt x="240" y="1310"/>
                  </a:lnTo>
                  <a:lnTo>
                    <a:pt x="238" y="1319"/>
                  </a:lnTo>
                  <a:lnTo>
                    <a:pt x="233" y="1327"/>
                  </a:lnTo>
                  <a:lnTo>
                    <a:pt x="228" y="1334"/>
                  </a:lnTo>
                  <a:lnTo>
                    <a:pt x="223" y="1341"/>
                  </a:lnTo>
                  <a:lnTo>
                    <a:pt x="217" y="1348"/>
                  </a:lnTo>
                  <a:lnTo>
                    <a:pt x="210" y="1354"/>
                  </a:lnTo>
                  <a:lnTo>
                    <a:pt x="203" y="1360"/>
                  </a:lnTo>
                  <a:lnTo>
                    <a:pt x="196" y="1365"/>
                  </a:lnTo>
                  <a:lnTo>
                    <a:pt x="188" y="1369"/>
                  </a:lnTo>
                  <a:lnTo>
                    <a:pt x="179" y="1371"/>
                  </a:lnTo>
                  <a:lnTo>
                    <a:pt x="170" y="1373"/>
                  </a:lnTo>
                  <a:lnTo>
                    <a:pt x="160" y="1376"/>
                  </a:lnTo>
                  <a:lnTo>
                    <a:pt x="150" y="1376"/>
                  </a:lnTo>
                  <a:lnTo>
                    <a:pt x="150" y="1376"/>
                  </a:lnTo>
                  <a:close/>
                  <a:moveTo>
                    <a:pt x="1070" y="1436"/>
                  </a:moveTo>
                  <a:lnTo>
                    <a:pt x="1070" y="1436"/>
                  </a:lnTo>
                  <a:lnTo>
                    <a:pt x="1069" y="1448"/>
                  </a:lnTo>
                  <a:lnTo>
                    <a:pt x="1065" y="1459"/>
                  </a:lnTo>
                  <a:lnTo>
                    <a:pt x="1059" y="1470"/>
                  </a:lnTo>
                  <a:lnTo>
                    <a:pt x="1052" y="1480"/>
                  </a:lnTo>
                  <a:lnTo>
                    <a:pt x="1043" y="1487"/>
                  </a:lnTo>
                  <a:lnTo>
                    <a:pt x="1032" y="1493"/>
                  </a:lnTo>
                  <a:lnTo>
                    <a:pt x="1020" y="1496"/>
                  </a:lnTo>
                  <a:lnTo>
                    <a:pt x="1007" y="1498"/>
                  </a:lnTo>
                  <a:lnTo>
                    <a:pt x="1007" y="1498"/>
                  </a:lnTo>
                  <a:lnTo>
                    <a:pt x="995" y="1496"/>
                  </a:lnTo>
                  <a:lnTo>
                    <a:pt x="983" y="1493"/>
                  </a:lnTo>
                  <a:lnTo>
                    <a:pt x="972" y="1487"/>
                  </a:lnTo>
                  <a:lnTo>
                    <a:pt x="963" y="1480"/>
                  </a:lnTo>
                  <a:lnTo>
                    <a:pt x="954" y="1470"/>
                  </a:lnTo>
                  <a:lnTo>
                    <a:pt x="949" y="1459"/>
                  </a:lnTo>
                  <a:lnTo>
                    <a:pt x="945" y="1448"/>
                  </a:lnTo>
                  <a:lnTo>
                    <a:pt x="944" y="1436"/>
                  </a:lnTo>
                  <a:lnTo>
                    <a:pt x="944" y="1436"/>
                  </a:lnTo>
                  <a:lnTo>
                    <a:pt x="945" y="1422"/>
                  </a:lnTo>
                  <a:lnTo>
                    <a:pt x="949" y="1411"/>
                  </a:lnTo>
                  <a:lnTo>
                    <a:pt x="954" y="1400"/>
                  </a:lnTo>
                  <a:lnTo>
                    <a:pt x="963" y="1390"/>
                  </a:lnTo>
                  <a:lnTo>
                    <a:pt x="972" y="1383"/>
                  </a:lnTo>
                  <a:lnTo>
                    <a:pt x="983" y="1377"/>
                  </a:lnTo>
                  <a:lnTo>
                    <a:pt x="995" y="1373"/>
                  </a:lnTo>
                  <a:lnTo>
                    <a:pt x="1007" y="1372"/>
                  </a:lnTo>
                  <a:lnTo>
                    <a:pt x="1007" y="1372"/>
                  </a:lnTo>
                  <a:lnTo>
                    <a:pt x="1020" y="1373"/>
                  </a:lnTo>
                  <a:lnTo>
                    <a:pt x="1032" y="1377"/>
                  </a:lnTo>
                  <a:lnTo>
                    <a:pt x="1043" y="1383"/>
                  </a:lnTo>
                  <a:lnTo>
                    <a:pt x="1052" y="1390"/>
                  </a:lnTo>
                  <a:lnTo>
                    <a:pt x="1059" y="1400"/>
                  </a:lnTo>
                  <a:lnTo>
                    <a:pt x="1065" y="1411"/>
                  </a:lnTo>
                  <a:lnTo>
                    <a:pt x="1069" y="1422"/>
                  </a:lnTo>
                  <a:lnTo>
                    <a:pt x="1070" y="1436"/>
                  </a:lnTo>
                  <a:lnTo>
                    <a:pt x="1070" y="1436"/>
                  </a:lnTo>
                  <a:close/>
                  <a:moveTo>
                    <a:pt x="1557" y="57"/>
                  </a:moveTo>
                  <a:lnTo>
                    <a:pt x="1557" y="57"/>
                  </a:lnTo>
                  <a:lnTo>
                    <a:pt x="1573" y="59"/>
                  </a:lnTo>
                  <a:lnTo>
                    <a:pt x="1588" y="61"/>
                  </a:lnTo>
                  <a:lnTo>
                    <a:pt x="1603" y="64"/>
                  </a:lnTo>
                  <a:lnTo>
                    <a:pt x="1617" y="69"/>
                  </a:lnTo>
                  <a:lnTo>
                    <a:pt x="1631" y="76"/>
                  </a:lnTo>
                  <a:lnTo>
                    <a:pt x="1643" y="84"/>
                  </a:lnTo>
                  <a:lnTo>
                    <a:pt x="1655" y="93"/>
                  </a:lnTo>
                  <a:lnTo>
                    <a:pt x="1667" y="103"/>
                  </a:lnTo>
                  <a:lnTo>
                    <a:pt x="1677" y="113"/>
                  </a:lnTo>
                  <a:lnTo>
                    <a:pt x="1685" y="125"/>
                  </a:lnTo>
                  <a:lnTo>
                    <a:pt x="1694" y="139"/>
                  </a:lnTo>
                  <a:lnTo>
                    <a:pt x="1700" y="152"/>
                  </a:lnTo>
                  <a:lnTo>
                    <a:pt x="1706" y="166"/>
                  </a:lnTo>
                  <a:lnTo>
                    <a:pt x="1709" y="182"/>
                  </a:lnTo>
                  <a:lnTo>
                    <a:pt x="1711" y="196"/>
                  </a:lnTo>
                  <a:lnTo>
                    <a:pt x="1713" y="213"/>
                  </a:lnTo>
                  <a:lnTo>
                    <a:pt x="1713" y="213"/>
                  </a:lnTo>
                  <a:lnTo>
                    <a:pt x="1711" y="228"/>
                  </a:lnTo>
                  <a:lnTo>
                    <a:pt x="1709" y="244"/>
                  </a:lnTo>
                  <a:lnTo>
                    <a:pt x="1706" y="258"/>
                  </a:lnTo>
                  <a:lnTo>
                    <a:pt x="1700" y="272"/>
                  </a:lnTo>
                  <a:lnTo>
                    <a:pt x="1694" y="285"/>
                  </a:lnTo>
                  <a:lnTo>
                    <a:pt x="1685" y="299"/>
                  </a:lnTo>
                  <a:lnTo>
                    <a:pt x="1677" y="311"/>
                  </a:lnTo>
                  <a:lnTo>
                    <a:pt x="1667" y="321"/>
                  </a:lnTo>
                  <a:lnTo>
                    <a:pt x="1655" y="332"/>
                  </a:lnTo>
                  <a:lnTo>
                    <a:pt x="1643" y="340"/>
                  </a:lnTo>
                  <a:lnTo>
                    <a:pt x="1631" y="349"/>
                  </a:lnTo>
                  <a:lnTo>
                    <a:pt x="1617" y="355"/>
                  </a:lnTo>
                  <a:lnTo>
                    <a:pt x="1603" y="359"/>
                  </a:lnTo>
                  <a:lnTo>
                    <a:pt x="1588" y="364"/>
                  </a:lnTo>
                  <a:lnTo>
                    <a:pt x="1573" y="367"/>
                  </a:lnTo>
                  <a:lnTo>
                    <a:pt x="1557" y="367"/>
                  </a:lnTo>
                  <a:lnTo>
                    <a:pt x="1557" y="367"/>
                  </a:lnTo>
                  <a:lnTo>
                    <a:pt x="1542" y="367"/>
                  </a:lnTo>
                  <a:lnTo>
                    <a:pt x="1526" y="364"/>
                  </a:lnTo>
                  <a:lnTo>
                    <a:pt x="1512" y="359"/>
                  </a:lnTo>
                  <a:lnTo>
                    <a:pt x="1498" y="355"/>
                  </a:lnTo>
                  <a:lnTo>
                    <a:pt x="1483" y="349"/>
                  </a:lnTo>
                  <a:lnTo>
                    <a:pt x="1471" y="340"/>
                  </a:lnTo>
                  <a:lnTo>
                    <a:pt x="1459" y="332"/>
                  </a:lnTo>
                  <a:lnTo>
                    <a:pt x="1448" y="321"/>
                  </a:lnTo>
                  <a:lnTo>
                    <a:pt x="1438" y="311"/>
                  </a:lnTo>
                  <a:lnTo>
                    <a:pt x="1430" y="299"/>
                  </a:lnTo>
                  <a:lnTo>
                    <a:pt x="1421" y="285"/>
                  </a:lnTo>
                  <a:lnTo>
                    <a:pt x="1415" y="272"/>
                  </a:lnTo>
                  <a:lnTo>
                    <a:pt x="1409" y="258"/>
                  </a:lnTo>
                  <a:lnTo>
                    <a:pt x="1406" y="244"/>
                  </a:lnTo>
                  <a:lnTo>
                    <a:pt x="1403" y="228"/>
                  </a:lnTo>
                  <a:lnTo>
                    <a:pt x="1402" y="213"/>
                  </a:lnTo>
                  <a:lnTo>
                    <a:pt x="1402" y="213"/>
                  </a:lnTo>
                  <a:lnTo>
                    <a:pt x="1403" y="196"/>
                  </a:lnTo>
                  <a:lnTo>
                    <a:pt x="1406" y="182"/>
                  </a:lnTo>
                  <a:lnTo>
                    <a:pt x="1409" y="166"/>
                  </a:lnTo>
                  <a:lnTo>
                    <a:pt x="1415" y="152"/>
                  </a:lnTo>
                  <a:lnTo>
                    <a:pt x="1421" y="139"/>
                  </a:lnTo>
                  <a:lnTo>
                    <a:pt x="1430" y="125"/>
                  </a:lnTo>
                  <a:lnTo>
                    <a:pt x="1438" y="113"/>
                  </a:lnTo>
                  <a:lnTo>
                    <a:pt x="1448" y="103"/>
                  </a:lnTo>
                  <a:lnTo>
                    <a:pt x="1459" y="93"/>
                  </a:lnTo>
                  <a:lnTo>
                    <a:pt x="1471" y="84"/>
                  </a:lnTo>
                  <a:lnTo>
                    <a:pt x="1483" y="76"/>
                  </a:lnTo>
                  <a:lnTo>
                    <a:pt x="1498" y="69"/>
                  </a:lnTo>
                  <a:lnTo>
                    <a:pt x="1512" y="64"/>
                  </a:lnTo>
                  <a:lnTo>
                    <a:pt x="1526" y="61"/>
                  </a:lnTo>
                  <a:lnTo>
                    <a:pt x="1542" y="59"/>
                  </a:lnTo>
                  <a:lnTo>
                    <a:pt x="1557" y="57"/>
                  </a:lnTo>
                  <a:lnTo>
                    <a:pt x="1557" y="57"/>
                  </a:lnTo>
                  <a:close/>
                  <a:moveTo>
                    <a:pt x="394" y="456"/>
                  </a:moveTo>
                  <a:lnTo>
                    <a:pt x="394" y="456"/>
                  </a:lnTo>
                  <a:lnTo>
                    <a:pt x="395" y="444"/>
                  </a:lnTo>
                  <a:lnTo>
                    <a:pt x="399" y="432"/>
                  </a:lnTo>
                  <a:lnTo>
                    <a:pt x="405" y="422"/>
                  </a:lnTo>
                  <a:lnTo>
                    <a:pt x="412" y="412"/>
                  </a:lnTo>
                  <a:lnTo>
                    <a:pt x="422" y="405"/>
                  </a:lnTo>
                  <a:lnTo>
                    <a:pt x="432" y="399"/>
                  </a:lnTo>
                  <a:lnTo>
                    <a:pt x="444" y="395"/>
                  </a:lnTo>
                  <a:lnTo>
                    <a:pt x="456" y="394"/>
                  </a:lnTo>
                  <a:lnTo>
                    <a:pt x="456" y="394"/>
                  </a:lnTo>
                  <a:lnTo>
                    <a:pt x="469" y="395"/>
                  </a:lnTo>
                  <a:lnTo>
                    <a:pt x="481" y="399"/>
                  </a:lnTo>
                  <a:lnTo>
                    <a:pt x="492" y="405"/>
                  </a:lnTo>
                  <a:lnTo>
                    <a:pt x="502" y="412"/>
                  </a:lnTo>
                  <a:lnTo>
                    <a:pt x="509" y="422"/>
                  </a:lnTo>
                  <a:lnTo>
                    <a:pt x="515" y="432"/>
                  </a:lnTo>
                  <a:lnTo>
                    <a:pt x="518" y="444"/>
                  </a:lnTo>
                  <a:lnTo>
                    <a:pt x="520" y="456"/>
                  </a:lnTo>
                  <a:lnTo>
                    <a:pt x="520" y="456"/>
                  </a:lnTo>
                  <a:lnTo>
                    <a:pt x="518" y="469"/>
                  </a:lnTo>
                  <a:lnTo>
                    <a:pt x="515" y="481"/>
                  </a:lnTo>
                  <a:lnTo>
                    <a:pt x="509" y="492"/>
                  </a:lnTo>
                  <a:lnTo>
                    <a:pt x="502" y="502"/>
                  </a:lnTo>
                  <a:lnTo>
                    <a:pt x="492" y="509"/>
                  </a:lnTo>
                  <a:lnTo>
                    <a:pt x="481" y="515"/>
                  </a:lnTo>
                  <a:lnTo>
                    <a:pt x="469" y="518"/>
                  </a:lnTo>
                  <a:lnTo>
                    <a:pt x="456" y="520"/>
                  </a:lnTo>
                  <a:lnTo>
                    <a:pt x="456" y="520"/>
                  </a:lnTo>
                  <a:lnTo>
                    <a:pt x="444" y="518"/>
                  </a:lnTo>
                  <a:lnTo>
                    <a:pt x="432" y="515"/>
                  </a:lnTo>
                  <a:lnTo>
                    <a:pt x="422" y="509"/>
                  </a:lnTo>
                  <a:lnTo>
                    <a:pt x="412" y="502"/>
                  </a:lnTo>
                  <a:lnTo>
                    <a:pt x="405" y="492"/>
                  </a:lnTo>
                  <a:lnTo>
                    <a:pt x="399" y="481"/>
                  </a:lnTo>
                  <a:lnTo>
                    <a:pt x="395" y="469"/>
                  </a:lnTo>
                  <a:lnTo>
                    <a:pt x="394" y="456"/>
                  </a:lnTo>
                  <a:lnTo>
                    <a:pt x="394" y="456"/>
                  </a:lnTo>
                  <a:close/>
                  <a:moveTo>
                    <a:pt x="885" y="1101"/>
                  </a:moveTo>
                  <a:lnTo>
                    <a:pt x="885" y="1101"/>
                  </a:lnTo>
                  <a:lnTo>
                    <a:pt x="862" y="1100"/>
                  </a:lnTo>
                  <a:lnTo>
                    <a:pt x="841" y="1096"/>
                  </a:lnTo>
                  <a:lnTo>
                    <a:pt x="821" y="1090"/>
                  </a:lnTo>
                  <a:lnTo>
                    <a:pt x="800" y="1083"/>
                  </a:lnTo>
                  <a:lnTo>
                    <a:pt x="782" y="1075"/>
                  </a:lnTo>
                  <a:lnTo>
                    <a:pt x="764" y="1064"/>
                  </a:lnTo>
                  <a:lnTo>
                    <a:pt x="748" y="1051"/>
                  </a:lnTo>
                  <a:lnTo>
                    <a:pt x="732" y="1038"/>
                  </a:lnTo>
                  <a:lnTo>
                    <a:pt x="718" y="1022"/>
                  </a:lnTo>
                  <a:lnTo>
                    <a:pt x="706" y="1006"/>
                  </a:lnTo>
                  <a:lnTo>
                    <a:pt x="695" y="988"/>
                  </a:lnTo>
                  <a:lnTo>
                    <a:pt x="686" y="969"/>
                  </a:lnTo>
                  <a:lnTo>
                    <a:pt x="678" y="949"/>
                  </a:lnTo>
                  <a:lnTo>
                    <a:pt x="674" y="928"/>
                  </a:lnTo>
                  <a:lnTo>
                    <a:pt x="670" y="906"/>
                  </a:lnTo>
                  <a:lnTo>
                    <a:pt x="669" y="885"/>
                  </a:lnTo>
                  <a:lnTo>
                    <a:pt x="669" y="885"/>
                  </a:lnTo>
                  <a:lnTo>
                    <a:pt x="670" y="862"/>
                  </a:lnTo>
                  <a:lnTo>
                    <a:pt x="674" y="841"/>
                  </a:lnTo>
                  <a:lnTo>
                    <a:pt x="678" y="821"/>
                  </a:lnTo>
                  <a:lnTo>
                    <a:pt x="686" y="800"/>
                  </a:lnTo>
                  <a:lnTo>
                    <a:pt x="695" y="782"/>
                  </a:lnTo>
                  <a:lnTo>
                    <a:pt x="706" y="764"/>
                  </a:lnTo>
                  <a:lnTo>
                    <a:pt x="718" y="748"/>
                  </a:lnTo>
                  <a:lnTo>
                    <a:pt x="732" y="732"/>
                  </a:lnTo>
                  <a:lnTo>
                    <a:pt x="748" y="718"/>
                  </a:lnTo>
                  <a:lnTo>
                    <a:pt x="764" y="706"/>
                  </a:lnTo>
                  <a:lnTo>
                    <a:pt x="782" y="695"/>
                  </a:lnTo>
                  <a:lnTo>
                    <a:pt x="800" y="686"/>
                  </a:lnTo>
                  <a:lnTo>
                    <a:pt x="821" y="678"/>
                  </a:lnTo>
                  <a:lnTo>
                    <a:pt x="841" y="674"/>
                  </a:lnTo>
                  <a:lnTo>
                    <a:pt x="862" y="670"/>
                  </a:lnTo>
                  <a:lnTo>
                    <a:pt x="885" y="669"/>
                  </a:lnTo>
                  <a:lnTo>
                    <a:pt x="885" y="669"/>
                  </a:lnTo>
                  <a:lnTo>
                    <a:pt x="906" y="670"/>
                  </a:lnTo>
                  <a:lnTo>
                    <a:pt x="928" y="674"/>
                  </a:lnTo>
                  <a:lnTo>
                    <a:pt x="949" y="678"/>
                  </a:lnTo>
                  <a:lnTo>
                    <a:pt x="969" y="686"/>
                  </a:lnTo>
                  <a:lnTo>
                    <a:pt x="988" y="695"/>
                  </a:lnTo>
                  <a:lnTo>
                    <a:pt x="1006" y="706"/>
                  </a:lnTo>
                  <a:lnTo>
                    <a:pt x="1022" y="718"/>
                  </a:lnTo>
                  <a:lnTo>
                    <a:pt x="1038" y="732"/>
                  </a:lnTo>
                  <a:lnTo>
                    <a:pt x="1051" y="748"/>
                  </a:lnTo>
                  <a:lnTo>
                    <a:pt x="1064" y="764"/>
                  </a:lnTo>
                  <a:lnTo>
                    <a:pt x="1075" y="782"/>
                  </a:lnTo>
                  <a:lnTo>
                    <a:pt x="1083" y="800"/>
                  </a:lnTo>
                  <a:lnTo>
                    <a:pt x="1090" y="821"/>
                  </a:lnTo>
                  <a:lnTo>
                    <a:pt x="1096" y="841"/>
                  </a:lnTo>
                  <a:lnTo>
                    <a:pt x="1100" y="862"/>
                  </a:lnTo>
                  <a:lnTo>
                    <a:pt x="1101" y="885"/>
                  </a:lnTo>
                  <a:lnTo>
                    <a:pt x="1101" y="885"/>
                  </a:lnTo>
                  <a:lnTo>
                    <a:pt x="1100" y="906"/>
                  </a:lnTo>
                  <a:lnTo>
                    <a:pt x="1096" y="928"/>
                  </a:lnTo>
                  <a:lnTo>
                    <a:pt x="1090" y="949"/>
                  </a:lnTo>
                  <a:lnTo>
                    <a:pt x="1083" y="969"/>
                  </a:lnTo>
                  <a:lnTo>
                    <a:pt x="1075" y="988"/>
                  </a:lnTo>
                  <a:lnTo>
                    <a:pt x="1064" y="1006"/>
                  </a:lnTo>
                  <a:lnTo>
                    <a:pt x="1051" y="1022"/>
                  </a:lnTo>
                  <a:lnTo>
                    <a:pt x="1038" y="1038"/>
                  </a:lnTo>
                  <a:lnTo>
                    <a:pt x="1022" y="1051"/>
                  </a:lnTo>
                  <a:lnTo>
                    <a:pt x="1006" y="1064"/>
                  </a:lnTo>
                  <a:lnTo>
                    <a:pt x="988" y="1075"/>
                  </a:lnTo>
                  <a:lnTo>
                    <a:pt x="969" y="1083"/>
                  </a:lnTo>
                  <a:lnTo>
                    <a:pt x="949" y="1090"/>
                  </a:lnTo>
                  <a:lnTo>
                    <a:pt x="928" y="1096"/>
                  </a:lnTo>
                  <a:lnTo>
                    <a:pt x="906" y="1100"/>
                  </a:lnTo>
                  <a:lnTo>
                    <a:pt x="885" y="1101"/>
                  </a:lnTo>
                  <a:lnTo>
                    <a:pt x="885" y="1101"/>
                  </a:lnTo>
                  <a:close/>
                  <a:moveTo>
                    <a:pt x="1649" y="1713"/>
                  </a:moveTo>
                  <a:lnTo>
                    <a:pt x="1649" y="1713"/>
                  </a:lnTo>
                  <a:lnTo>
                    <a:pt x="1636" y="1711"/>
                  </a:lnTo>
                  <a:lnTo>
                    <a:pt x="1624" y="1707"/>
                  </a:lnTo>
                  <a:lnTo>
                    <a:pt x="1614" y="1702"/>
                  </a:lnTo>
                  <a:lnTo>
                    <a:pt x="1604" y="1694"/>
                  </a:lnTo>
                  <a:lnTo>
                    <a:pt x="1597" y="1684"/>
                  </a:lnTo>
                  <a:lnTo>
                    <a:pt x="1591" y="1673"/>
                  </a:lnTo>
                  <a:lnTo>
                    <a:pt x="1587" y="1661"/>
                  </a:lnTo>
                  <a:lnTo>
                    <a:pt x="1586" y="1649"/>
                  </a:lnTo>
                  <a:lnTo>
                    <a:pt x="1586" y="1649"/>
                  </a:lnTo>
                  <a:lnTo>
                    <a:pt x="1587" y="1636"/>
                  </a:lnTo>
                  <a:lnTo>
                    <a:pt x="1591" y="1624"/>
                  </a:lnTo>
                  <a:lnTo>
                    <a:pt x="1597" y="1614"/>
                  </a:lnTo>
                  <a:lnTo>
                    <a:pt x="1604" y="1604"/>
                  </a:lnTo>
                  <a:lnTo>
                    <a:pt x="1614" y="1597"/>
                  </a:lnTo>
                  <a:lnTo>
                    <a:pt x="1624" y="1591"/>
                  </a:lnTo>
                  <a:lnTo>
                    <a:pt x="1636" y="1587"/>
                  </a:lnTo>
                  <a:lnTo>
                    <a:pt x="1649" y="1586"/>
                  </a:lnTo>
                  <a:lnTo>
                    <a:pt x="1649" y="1586"/>
                  </a:lnTo>
                  <a:lnTo>
                    <a:pt x="1661" y="1587"/>
                  </a:lnTo>
                  <a:lnTo>
                    <a:pt x="1673" y="1591"/>
                  </a:lnTo>
                  <a:lnTo>
                    <a:pt x="1684" y="1597"/>
                  </a:lnTo>
                  <a:lnTo>
                    <a:pt x="1694" y="1604"/>
                  </a:lnTo>
                  <a:lnTo>
                    <a:pt x="1702" y="1614"/>
                  </a:lnTo>
                  <a:lnTo>
                    <a:pt x="1707" y="1624"/>
                  </a:lnTo>
                  <a:lnTo>
                    <a:pt x="1711" y="1636"/>
                  </a:lnTo>
                  <a:lnTo>
                    <a:pt x="1713" y="1649"/>
                  </a:lnTo>
                  <a:lnTo>
                    <a:pt x="1713" y="1649"/>
                  </a:lnTo>
                  <a:lnTo>
                    <a:pt x="1711" y="1661"/>
                  </a:lnTo>
                  <a:lnTo>
                    <a:pt x="1707" y="1673"/>
                  </a:lnTo>
                  <a:lnTo>
                    <a:pt x="1702" y="1684"/>
                  </a:lnTo>
                  <a:lnTo>
                    <a:pt x="1694" y="1694"/>
                  </a:lnTo>
                  <a:lnTo>
                    <a:pt x="1684" y="1702"/>
                  </a:lnTo>
                  <a:lnTo>
                    <a:pt x="1673" y="1707"/>
                  </a:lnTo>
                  <a:lnTo>
                    <a:pt x="1661" y="1711"/>
                  </a:lnTo>
                  <a:lnTo>
                    <a:pt x="1649" y="1713"/>
                  </a:lnTo>
                  <a:lnTo>
                    <a:pt x="1649" y="1713"/>
                  </a:lnTo>
                  <a:close/>
                  <a:moveTo>
                    <a:pt x="1649" y="1713"/>
                  </a:moveTo>
                  <a:lnTo>
                    <a:pt x="1649" y="1713"/>
                  </a:lnTo>
                  <a:close/>
                </a:path>
              </a:pathLst>
            </a:custGeom>
            <a:solidFill>
              <a:srgbClr val="646464"/>
            </a:solidFill>
            <a:ln w="9525">
              <a:solidFill>
                <a:srgbClr val="64646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62370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33672" y="299709"/>
            <a:ext cx="915315" cy="108337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0" dirty="0" smtClean="0">
                <a:solidFill>
                  <a:srgbClr val="FFD200"/>
                </a:solidFill>
                <a:sym typeface="Wingdings" panose="05000000000000000000" pitchFamily="2" charset="2"/>
              </a:rPr>
              <a:t></a:t>
            </a:r>
            <a:endParaRPr lang="en-US" sz="8000" dirty="0" smtClean="0">
              <a:solidFill>
                <a:srgbClr val="FFD2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Purpose</a:t>
            </a:r>
            <a:r>
              <a:rPr lang="fr-FR" dirty="0" smtClean="0"/>
              <a:t>: </a:t>
            </a:r>
            <a:r>
              <a:rPr lang="fr-FR" dirty="0"/>
              <a:t>Trust &amp; Value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141538" y="1331914"/>
            <a:ext cx="7950140" cy="797755"/>
          </a:xfrm>
        </p:spPr>
        <p:txBody>
          <a:bodyPr/>
          <a:lstStyle/>
          <a:p>
            <a:r>
              <a:rPr lang="en-US" sz="2000" dirty="0"/>
              <a:t>Increasing complexity of managing trust in an </a:t>
            </a:r>
            <a:r>
              <a:rPr lang="en-US" sz="2000" dirty="0" smtClean="0"/>
              <a:t>uncertain,</a:t>
            </a:r>
            <a:br>
              <a:rPr lang="en-US" sz="2000" dirty="0" smtClean="0"/>
            </a:br>
            <a:r>
              <a:rPr lang="en-US" sz="2000" dirty="0" smtClean="0"/>
              <a:t>hyper-connected </a:t>
            </a:r>
            <a:r>
              <a:rPr lang="en-US" sz="2000" dirty="0"/>
              <a:t>digital world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2141538" y="3014407"/>
            <a:ext cx="2268000" cy="264255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72000" tIns="504000" rIns="70290" bIns="70290" rtlCol="0" anchor="t"/>
          <a:lstStyle/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Amplified by </a:t>
            </a:r>
            <a:r>
              <a:rPr lang="en-US" sz="14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social,</a:t>
            </a:r>
            <a:br>
              <a:rPr lang="en-US" sz="14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</a:br>
            <a:r>
              <a:rPr lang="en-US" sz="14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world </a:t>
            </a:r>
            <a:r>
              <a:rPr lang="en-US" sz="14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of data ubiquity and immediacy, </a:t>
            </a:r>
            <a:r>
              <a:rPr lang="en-US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stakeholder trust</a:t>
            </a:r>
            <a:r>
              <a:rPr lang="en-US" sz="1400" dirty="0">
                <a:solidFill>
                  <a:srgbClr val="646464">
                    <a:lumMod val="75000"/>
                  </a:srgbClr>
                </a:solidFill>
                <a:latin typeface="+mj-lt"/>
              </a:rPr>
              <a:t> </a:t>
            </a:r>
            <a:r>
              <a:rPr lang="en-US" sz="14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is impacted </a:t>
            </a:r>
            <a:r>
              <a:rPr lang="en-US" sz="14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by</a:t>
            </a:r>
            <a:br>
              <a:rPr lang="en-US" sz="14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</a:br>
            <a:r>
              <a:rPr lang="en-US" sz="14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most</a:t>
            </a:r>
            <a:r>
              <a:rPr lang="en-US" sz="14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, if not all, significant business decisions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985813" y="3014407"/>
            <a:ext cx="2268000" cy="264255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72000" tIns="504000" rIns="70290" bIns="70290" rtlCol="0" anchor="t"/>
          <a:lstStyle/>
          <a:p>
            <a:pPr lvl="0"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These create </a:t>
            </a:r>
            <a:r>
              <a:rPr lang="en-US" sz="14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either</a:t>
            </a:r>
            <a:br>
              <a:rPr lang="en-US" sz="14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</a:br>
            <a:r>
              <a:rPr lang="en-US" sz="1400" dirty="0" smtClean="0">
                <a:solidFill>
                  <a:srgbClr val="646464">
                    <a:lumMod val="75000"/>
                  </a:srgbClr>
                </a:solidFill>
                <a:latin typeface="+mn-lt"/>
              </a:rPr>
              <a:t>a </a:t>
            </a:r>
            <a:r>
              <a:rPr lang="en-US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positive or negative impact on, value </a:t>
            </a:r>
            <a:r>
              <a:rPr lang="en-US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  <a:t>for,</a:t>
            </a:r>
            <a:br>
              <a:rPr lang="en-US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</a:br>
            <a:r>
              <a:rPr lang="en-US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  <a:t>and </a:t>
            </a:r>
            <a:r>
              <a:rPr lang="en-US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perception </a:t>
            </a:r>
            <a:r>
              <a:rPr lang="en-US" sz="1400" b="1" dirty="0" smtClean="0">
                <a:solidFill>
                  <a:srgbClr val="646464">
                    <a:lumMod val="75000"/>
                  </a:srgbClr>
                </a:solidFill>
                <a:latin typeface="+mj-lt"/>
              </a:rPr>
              <a:t>amongst, </a:t>
            </a:r>
            <a:r>
              <a:rPr lang="en-US" sz="14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key stakeholder groups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7830088" y="3014407"/>
            <a:ext cx="2268000" cy="264255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72000" tIns="504000" rIns="70290" bIns="70290" rtlCol="0" anchor="t"/>
          <a:lstStyle/>
          <a:p>
            <a:pPr algn="l" defTabSz="102816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646464">
                    <a:lumMod val="75000"/>
                  </a:srgbClr>
                </a:solidFill>
                <a:latin typeface="+mj-lt"/>
              </a:rPr>
              <a:t>This impact is often disproportionate and prolonged, </a:t>
            </a:r>
            <a:r>
              <a:rPr lang="en-US" sz="1400" dirty="0">
                <a:solidFill>
                  <a:srgbClr val="646464">
                    <a:lumMod val="75000"/>
                  </a:srgbClr>
                </a:solidFill>
                <a:latin typeface="+mn-lt"/>
              </a:rPr>
              <a:t>translating into corporate results (sales, costs, tangible, intangible or shareholder value)</a:t>
            </a:r>
          </a:p>
        </p:txBody>
      </p:sp>
      <p:sp>
        <p:nvSpPr>
          <p:cNvPr id="29" name="Oval 28"/>
          <p:cNvSpPr/>
          <p:nvPr/>
        </p:nvSpPr>
        <p:spPr>
          <a:xfrm>
            <a:off x="2879538" y="2561145"/>
            <a:ext cx="792000" cy="792000"/>
          </a:xfrm>
          <a:prstGeom prst="ellipse">
            <a:avLst/>
          </a:prstGeom>
          <a:solidFill>
            <a:srgbClr val="646464"/>
          </a:solidFill>
          <a:ln w="76200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  <p:txBody>
          <a:bodyPr rtlCol="0" anchor="t" anchorCtr="0"/>
          <a:lstStyle/>
          <a:p>
            <a:pPr algn="ctr" defTabSz="892637">
              <a:defRPr/>
            </a:pPr>
            <a:endParaRPr lang="en-IN" sz="1269" kern="0" dirty="0">
              <a:solidFill>
                <a:schemeClr val="bg1">
                  <a:lumMod val="50000"/>
                </a:schemeClr>
              </a:solidFill>
              <a:latin typeface="EYInterstate Light" panose="02000506000000020004" pitchFamily="2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5723813" y="2561145"/>
            <a:ext cx="792000" cy="792000"/>
          </a:xfrm>
          <a:prstGeom prst="ellipse">
            <a:avLst/>
          </a:prstGeom>
          <a:solidFill>
            <a:srgbClr val="646464"/>
          </a:solidFill>
          <a:ln w="76200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  <p:txBody>
          <a:bodyPr rtlCol="0" anchor="t" anchorCtr="0"/>
          <a:lstStyle/>
          <a:p>
            <a:pPr algn="ctr" defTabSz="892637">
              <a:defRPr/>
            </a:pPr>
            <a:endParaRPr lang="en-IN" sz="1269" kern="0" dirty="0">
              <a:solidFill>
                <a:schemeClr val="bg1">
                  <a:lumMod val="50000"/>
                </a:schemeClr>
              </a:solidFill>
              <a:latin typeface="EYInterstate Light" panose="02000506000000020004" pitchFamily="2" charset="0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622887" y="2561145"/>
            <a:ext cx="792000" cy="792000"/>
          </a:xfrm>
          <a:prstGeom prst="ellipse">
            <a:avLst/>
          </a:prstGeom>
          <a:solidFill>
            <a:srgbClr val="646464"/>
          </a:solidFill>
          <a:ln w="76200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  <p:txBody>
          <a:bodyPr rtlCol="0" anchor="t" anchorCtr="0"/>
          <a:lstStyle/>
          <a:p>
            <a:pPr algn="ctr" defTabSz="892637">
              <a:defRPr/>
            </a:pPr>
            <a:endParaRPr lang="en-IN" sz="1269" kern="0" dirty="0">
              <a:solidFill>
                <a:schemeClr val="bg1">
                  <a:lumMod val="50000"/>
                </a:schemeClr>
              </a:solidFill>
              <a:latin typeface="EYInterstate Light" panose="02000506000000020004" pitchFamily="2" charset="0"/>
            </a:endParaRPr>
          </a:p>
        </p:txBody>
      </p:sp>
      <p:grpSp>
        <p:nvGrpSpPr>
          <p:cNvPr id="48" name="Groupe 124"/>
          <p:cNvGrpSpPr/>
          <p:nvPr/>
        </p:nvGrpSpPr>
        <p:grpSpPr>
          <a:xfrm>
            <a:off x="2984306" y="2793111"/>
            <a:ext cx="592076" cy="384240"/>
            <a:chOff x="5524500" y="2003425"/>
            <a:chExt cx="1465263" cy="950913"/>
          </a:xfrm>
          <a:solidFill>
            <a:srgbClr val="FFD200"/>
          </a:solidFill>
        </p:grpSpPr>
        <p:sp>
          <p:nvSpPr>
            <p:cNvPr id="49" name="Freeform 52"/>
            <p:cNvSpPr>
              <a:spLocks noEditPoints="1"/>
            </p:cNvSpPr>
            <p:nvPr/>
          </p:nvSpPr>
          <p:spPr bwMode="auto">
            <a:xfrm>
              <a:off x="5738813" y="2060575"/>
              <a:ext cx="1036638" cy="893763"/>
            </a:xfrm>
            <a:custGeom>
              <a:avLst/>
              <a:gdLst/>
              <a:ahLst/>
              <a:cxnLst>
                <a:cxn ang="0">
                  <a:pos x="81" y="57"/>
                </a:cxn>
                <a:cxn ang="0">
                  <a:pos x="67" y="48"/>
                </a:cxn>
                <a:cxn ang="0">
                  <a:pos x="76" y="63"/>
                </a:cxn>
                <a:cxn ang="0">
                  <a:pos x="59" y="51"/>
                </a:cxn>
                <a:cxn ang="0">
                  <a:pos x="65" y="62"/>
                </a:cxn>
                <a:cxn ang="0">
                  <a:pos x="60" y="67"/>
                </a:cxn>
                <a:cxn ang="0">
                  <a:pos x="45" y="59"/>
                </a:cxn>
                <a:cxn ang="0">
                  <a:pos x="54" y="73"/>
                </a:cxn>
                <a:cxn ang="0">
                  <a:pos x="46" y="71"/>
                </a:cxn>
                <a:cxn ang="0">
                  <a:pos x="39" y="65"/>
                </a:cxn>
                <a:cxn ang="0">
                  <a:pos x="36" y="61"/>
                </a:cxn>
                <a:cxn ang="0">
                  <a:pos x="30" y="58"/>
                </a:cxn>
                <a:cxn ang="0">
                  <a:pos x="21" y="52"/>
                </a:cxn>
                <a:cxn ang="0">
                  <a:pos x="20" y="45"/>
                </a:cxn>
                <a:cxn ang="0">
                  <a:pos x="5" y="41"/>
                </a:cxn>
                <a:cxn ang="0">
                  <a:pos x="31" y="6"/>
                </a:cxn>
                <a:cxn ang="0">
                  <a:pos x="27" y="35"/>
                </a:cxn>
                <a:cxn ang="0">
                  <a:pos x="43" y="19"/>
                </a:cxn>
                <a:cxn ang="0">
                  <a:pos x="86" y="51"/>
                </a:cxn>
                <a:cxn ang="0">
                  <a:pos x="81" y="0"/>
                </a:cxn>
                <a:cxn ang="0">
                  <a:pos x="0" y="43"/>
                </a:cxn>
                <a:cxn ang="0">
                  <a:pos x="7" y="58"/>
                </a:cxn>
                <a:cxn ang="0">
                  <a:pos x="15" y="66"/>
                </a:cxn>
                <a:cxn ang="0">
                  <a:pos x="26" y="72"/>
                </a:cxn>
                <a:cxn ang="0">
                  <a:pos x="34" y="77"/>
                </a:cxn>
                <a:cxn ang="0">
                  <a:pos x="44" y="75"/>
                </a:cxn>
                <a:cxn ang="0">
                  <a:pos x="57" y="76"/>
                </a:cxn>
                <a:cxn ang="0">
                  <a:pos x="68" y="71"/>
                </a:cxn>
                <a:cxn ang="0">
                  <a:pos x="78" y="65"/>
                </a:cxn>
                <a:cxn ang="0">
                  <a:pos x="89" y="60"/>
                </a:cxn>
                <a:cxn ang="0">
                  <a:pos x="88" y="47"/>
                </a:cxn>
                <a:cxn ang="0">
                  <a:pos x="81" y="0"/>
                </a:cxn>
              </a:cxnLst>
              <a:rect l="0" t="0" r="r" b="b"/>
              <a:pathLst>
                <a:path w="92" h="79">
                  <a:moveTo>
                    <a:pt x="86" y="57"/>
                  </a:moveTo>
                  <a:cubicBezTo>
                    <a:pt x="85" y="59"/>
                    <a:pt x="83" y="58"/>
                    <a:pt x="81" y="57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7" y="58"/>
                    <a:pt x="77" y="61"/>
                    <a:pt x="76" y="63"/>
                  </a:cubicBezTo>
                  <a:cubicBezTo>
                    <a:pt x="74" y="64"/>
                    <a:pt x="72" y="64"/>
                    <a:pt x="70" y="62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6" y="64"/>
                    <a:pt x="66" y="66"/>
                    <a:pt x="65" y="68"/>
                  </a:cubicBezTo>
                  <a:cubicBezTo>
                    <a:pt x="63" y="70"/>
                    <a:pt x="61" y="69"/>
                    <a:pt x="60" y="6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6" y="69"/>
                    <a:pt x="56" y="72"/>
                    <a:pt x="54" y="73"/>
                  </a:cubicBezTo>
                  <a:cubicBezTo>
                    <a:pt x="52" y="75"/>
                    <a:pt x="50" y="75"/>
                    <a:pt x="48" y="73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69"/>
                    <a:pt x="45" y="68"/>
                    <a:pt x="44" y="67"/>
                  </a:cubicBezTo>
                  <a:cubicBezTo>
                    <a:pt x="43" y="65"/>
                    <a:pt x="41" y="65"/>
                    <a:pt x="39" y="65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7" y="63"/>
                    <a:pt x="37" y="62"/>
                    <a:pt x="36" y="61"/>
                  </a:cubicBezTo>
                  <a:cubicBezTo>
                    <a:pt x="35" y="60"/>
                    <a:pt x="34" y="60"/>
                    <a:pt x="32" y="60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6"/>
                    <a:pt x="29" y="54"/>
                    <a:pt x="28" y="53"/>
                  </a:cubicBezTo>
                  <a:cubicBezTo>
                    <a:pt x="26" y="51"/>
                    <a:pt x="24" y="51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49"/>
                    <a:pt x="22" y="47"/>
                    <a:pt x="20" y="45"/>
                  </a:cubicBezTo>
                  <a:cubicBezTo>
                    <a:pt x="18" y="43"/>
                    <a:pt x="14" y="43"/>
                    <a:pt x="11" y="45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3"/>
                    <a:pt x="24" y="35"/>
                    <a:pt x="27" y="35"/>
                  </a:cubicBezTo>
                  <a:cubicBezTo>
                    <a:pt x="32" y="35"/>
                    <a:pt x="35" y="31"/>
                    <a:pt x="35" y="3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53"/>
                    <a:pt x="88" y="56"/>
                    <a:pt x="86" y="57"/>
                  </a:cubicBezTo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5" y="52"/>
                    <a:pt x="5" y="56"/>
                    <a:pt x="7" y="58"/>
                  </a:cubicBezTo>
                  <a:cubicBezTo>
                    <a:pt x="9" y="60"/>
                    <a:pt x="11" y="60"/>
                    <a:pt x="14" y="59"/>
                  </a:cubicBezTo>
                  <a:cubicBezTo>
                    <a:pt x="13" y="62"/>
                    <a:pt x="13" y="65"/>
                    <a:pt x="15" y="66"/>
                  </a:cubicBezTo>
                  <a:cubicBezTo>
                    <a:pt x="17" y="69"/>
                    <a:pt x="21" y="68"/>
                    <a:pt x="25" y="66"/>
                  </a:cubicBezTo>
                  <a:cubicBezTo>
                    <a:pt x="24" y="68"/>
                    <a:pt x="24" y="70"/>
                    <a:pt x="26" y="72"/>
                  </a:cubicBezTo>
                  <a:cubicBezTo>
                    <a:pt x="27" y="73"/>
                    <a:pt x="30" y="74"/>
                    <a:pt x="32" y="73"/>
                  </a:cubicBezTo>
                  <a:cubicBezTo>
                    <a:pt x="32" y="74"/>
                    <a:pt x="33" y="76"/>
                    <a:pt x="34" y="77"/>
                  </a:cubicBezTo>
                  <a:cubicBezTo>
                    <a:pt x="36" y="79"/>
                    <a:pt x="40" y="79"/>
                    <a:pt x="43" y="76"/>
                  </a:cubicBezTo>
                  <a:cubicBezTo>
                    <a:pt x="44" y="76"/>
                    <a:pt x="44" y="75"/>
                    <a:pt x="44" y="75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9"/>
                    <a:pt x="54" y="79"/>
                    <a:pt x="57" y="76"/>
                  </a:cubicBezTo>
                  <a:cubicBezTo>
                    <a:pt x="58" y="75"/>
                    <a:pt x="59" y="74"/>
                    <a:pt x="59" y="73"/>
                  </a:cubicBezTo>
                  <a:cubicBezTo>
                    <a:pt x="62" y="74"/>
                    <a:pt x="65" y="73"/>
                    <a:pt x="68" y="71"/>
                  </a:cubicBezTo>
                  <a:cubicBezTo>
                    <a:pt x="69" y="70"/>
                    <a:pt x="69" y="69"/>
                    <a:pt x="70" y="67"/>
                  </a:cubicBezTo>
                  <a:cubicBezTo>
                    <a:pt x="73" y="68"/>
                    <a:pt x="76" y="68"/>
                    <a:pt x="78" y="65"/>
                  </a:cubicBezTo>
                  <a:cubicBezTo>
                    <a:pt x="80" y="64"/>
                    <a:pt x="80" y="63"/>
                    <a:pt x="81" y="62"/>
                  </a:cubicBezTo>
                  <a:cubicBezTo>
                    <a:pt x="83" y="63"/>
                    <a:pt x="87" y="62"/>
                    <a:pt x="89" y="60"/>
                  </a:cubicBezTo>
                  <a:cubicBezTo>
                    <a:pt x="92" y="57"/>
                    <a:pt x="92" y="52"/>
                    <a:pt x="89" y="4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2" y="43"/>
                    <a:pt x="92" y="43"/>
                    <a:pt x="92" y="43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53"/>
            <p:cNvSpPr>
              <a:spLocks/>
            </p:cNvSpPr>
            <p:nvPr/>
          </p:nvSpPr>
          <p:spPr bwMode="auto">
            <a:xfrm>
              <a:off x="6708775" y="2003425"/>
              <a:ext cx="280988" cy="55403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2"/>
                </a:cxn>
                <a:cxn ang="0">
                  <a:pos x="85" y="349"/>
                </a:cxn>
                <a:cxn ang="0">
                  <a:pos x="177" y="328"/>
                </a:cxn>
                <a:cxn ang="0">
                  <a:pos x="85" y="0"/>
                </a:cxn>
              </a:cxnLst>
              <a:rect l="0" t="0" r="r" b="b"/>
              <a:pathLst>
                <a:path w="177" h="349">
                  <a:moveTo>
                    <a:pt x="85" y="0"/>
                  </a:moveTo>
                  <a:lnTo>
                    <a:pt x="0" y="22"/>
                  </a:lnTo>
                  <a:lnTo>
                    <a:pt x="85" y="349"/>
                  </a:lnTo>
                  <a:lnTo>
                    <a:pt x="177" y="328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5524500" y="2003425"/>
              <a:ext cx="271463" cy="55403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328"/>
                </a:cxn>
                <a:cxn ang="0">
                  <a:pos x="85" y="349"/>
                </a:cxn>
                <a:cxn ang="0">
                  <a:pos x="171" y="22"/>
                </a:cxn>
                <a:cxn ang="0">
                  <a:pos x="85" y="0"/>
                </a:cxn>
              </a:cxnLst>
              <a:rect l="0" t="0" r="r" b="b"/>
              <a:pathLst>
                <a:path w="171" h="349">
                  <a:moveTo>
                    <a:pt x="85" y="0"/>
                  </a:moveTo>
                  <a:lnTo>
                    <a:pt x="0" y="328"/>
                  </a:lnTo>
                  <a:lnTo>
                    <a:pt x="85" y="349"/>
                  </a:lnTo>
                  <a:lnTo>
                    <a:pt x="171" y="2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4097" name="Line 20"/>
          <p:cNvSpPr>
            <a:spLocks noChangeShapeType="1"/>
          </p:cNvSpPr>
          <p:nvPr/>
        </p:nvSpPr>
        <p:spPr bwMode="auto">
          <a:xfrm>
            <a:off x="7204075" y="252323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00" name="Line 23"/>
          <p:cNvSpPr>
            <a:spLocks noChangeShapeType="1"/>
          </p:cNvSpPr>
          <p:nvPr/>
        </p:nvSpPr>
        <p:spPr bwMode="auto">
          <a:xfrm>
            <a:off x="7204075" y="266928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03" name="Line 26"/>
          <p:cNvSpPr>
            <a:spLocks noChangeShapeType="1"/>
          </p:cNvSpPr>
          <p:nvPr/>
        </p:nvSpPr>
        <p:spPr bwMode="auto">
          <a:xfrm>
            <a:off x="7175500" y="2094611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04" name="Explosion 1 4103"/>
          <p:cNvSpPr/>
          <p:nvPr/>
        </p:nvSpPr>
        <p:spPr>
          <a:xfrm>
            <a:off x="8785743" y="2738616"/>
            <a:ext cx="485257" cy="432320"/>
          </a:xfrm>
          <a:prstGeom prst="irregularSeal1">
            <a:avLst/>
          </a:prstGeom>
          <a:solidFill>
            <a:srgbClr val="FFD200"/>
          </a:solidFill>
        </p:spPr>
        <p:txBody>
          <a:bodyPr wrap="square" lIns="0" rIns="0" rtlCol="0" anchor="ctr">
            <a:spAutoFit/>
          </a:bodyPr>
          <a:lstStyle/>
          <a:p>
            <a:pPr algn="l" defTabSz="995230">
              <a:lnSpc>
                <a:spcPct val="100000"/>
              </a:lnSpc>
              <a:spcBef>
                <a:spcPts val="288"/>
              </a:spcBef>
              <a:spcAft>
                <a:spcPts val="600"/>
              </a:spcAft>
            </a:pPr>
            <a:endParaRPr lang="fr-FR" kern="0" dirty="0" smtClean="0">
              <a:solidFill>
                <a:srgbClr val="646464"/>
              </a:solidFill>
              <a:latin typeface="EYInterstate Light"/>
            </a:endParaRPr>
          </a:p>
        </p:txBody>
      </p:sp>
      <p:grpSp>
        <p:nvGrpSpPr>
          <p:cNvPr id="4106" name="Group 29"/>
          <p:cNvGrpSpPr>
            <a:grpSpLocks noChangeAspect="1"/>
          </p:cNvGrpSpPr>
          <p:nvPr/>
        </p:nvGrpSpPr>
        <p:grpSpPr bwMode="auto">
          <a:xfrm>
            <a:off x="5845174" y="2732848"/>
            <a:ext cx="561976" cy="422152"/>
            <a:chOff x="3630" y="1880"/>
            <a:chExt cx="418" cy="314"/>
          </a:xfrm>
          <a:solidFill>
            <a:srgbClr val="FFD200"/>
          </a:solidFill>
        </p:grpSpPr>
        <p:sp>
          <p:nvSpPr>
            <p:cNvPr id="4108" name="Rectangle 30"/>
            <p:cNvSpPr>
              <a:spLocks noChangeArrowheads="1"/>
            </p:cNvSpPr>
            <p:nvPr/>
          </p:nvSpPr>
          <p:spPr bwMode="auto">
            <a:xfrm>
              <a:off x="3892" y="2012"/>
              <a:ext cx="156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09" name="Freeform 31"/>
            <p:cNvSpPr>
              <a:spLocks noEditPoints="1"/>
            </p:cNvSpPr>
            <p:nvPr/>
          </p:nvSpPr>
          <p:spPr bwMode="auto">
            <a:xfrm>
              <a:off x="3630" y="1960"/>
              <a:ext cx="158" cy="156"/>
            </a:xfrm>
            <a:custGeom>
              <a:avLst/>
              <a:gdLst>
                <a:gd name="T0" fmla="*/ 104 w 158"/>
                <a:gd name="T1" fmla="*/ 0 h 156"/>
                <a:gd name="T2" fmla="*/ 52 w 158"/>
                <a:gd name="T3" fmla="*/ 0 h 156"/>
                <a:gd name="T4" fmla="*/ 52 w 158"/>
                <a:gd name="T5" fmla="*/ 52 h 156"/>
                <a:gd name="T6" fmla="*/ 0 w 158"/>
                <a:gd name="T7" fmla="*/ 52 h 156"/>
                <a:gd name="T8" fmla="*/ 0 w 158"/>
                <a:gd name="T9" fmla="*/ 104 h 156"/>
                <a:gd name="T10" fmla="*/ 52 w 158"/>
                <a:gd name="T11" fmla="*/ 104 h 156"/>
                <a:gd name="T12" fmla="*/ 52 w 158"/>
                <a:gd name="T13" fmla="*/ 156 h 156"/>
                <a:gd name="T14" fmla="*/ 104 w 158"/>
                <a:gd name="T15" fmla="*/ 156 h 156"/>
                <a:gd name="T16" fmla="*/ 104 w 158"/>
                <a:gd name="T17" fmla="*/ 104 h 156"/>
                <a:gd name="T18" fmla="*/ 158 w 158"/>
                <a:gd name="T19" fmla="*/ 104 h 156"/>
                <a:gd name="T20" fmla="*/ 158 w 158"/>
                <a:gd name="T21" fmla="*/ 52 h 156"/>
                <a:gd name="T22" fmla="*/ 104 w 158"/>
                <a:gd name="T23" fmla="*/ 52 h 156"/>
                <a:gd name="T24" fmla="*/ 104 w 158"/>
                <a:gd name="T25" fmla="*/ 0 h 156"/>
                <a:gd name="T26" fmla="*/ 104 w 158"/>
                <a:gd name="T27" fmla="*/ 0 h 156"/>
                <a:gd name="T28" fmla="*/ 104 w 158"/>
                <a:gd name="T2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56">
                  <a:moveTo>
                    <a:pt x="104" y="0"/>
                  </a:moveTo>
                  <a:lnTo>
                    <a:pt x="52" y="0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104"/>
                  </a:lnTo>
                  <a:lnTo>
                    <a:pt x="52" y="104"/>
                  </a:lnTo>
                  <a:lnTo>
                    <a:pt x="52" y="156"/>
                  </a:lnTo>
                  <a:lnTo>
                    <a:pt x="104" y="156"/>
                  </a:lnTo>
                  <a:lnTo>
                    <a:pt x="104" y="104"/>
                  </a:lnTo>
                  <a:lnTo>
                    <a:pt x="158" y="104"/>
                  </a:lnTo>
                  <a:lnTo>
                    <a:pt x="158" y="52"/>
                  </a:lnTo>
                  <a:lnTo>
                    <a:pt x="104" y="52"/>
                  </a:lnTo>
                  <a:lnTo>
                    <a:pt x="104" y="0"/>
                  </a:lnTo>
                  <a:close/>
                  <a:moveTo>
                    <a:pt x="104" y="0"/>
                  </a:move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10" name="Freeform 32"/>
            <p:cNvSpPr>
              <a:spLocks/>
            </p:cNvSpPr>
            <p:nvPr/>
          </p:nvSpPr>
          <p:spPr bwMode="auto">
            <a:xfrm>
              <a:off x="3630" y="1960"/>
              <a:ext cx="158" cy="156"/>
            </a:xfrm>
            <a:custGeom>
              <a:avLst/>
              <a:gdLst>
                <a:gd name="T0" fmla="*/ 104 w 158"/>
                <a:gd name="T1" fmla="*/ 0 h 156"/>
                <a:gd name="T2" fmla="*/ 52 w 158"/>
                <a:gd name="T3" fmla="*/ 0 h 156"/>
                <a:gd name="T4" fmla="*/ 52 w 158"/>
                <a:gd name="T5" fmla="*/ 52 h 156"/>
                <a:gd name="T6" fmla="*/ 0 w 158"/>
                <a:gd name="T7" fmla="*/ 52 h 156"/>
                <a:gd name="T8" fmla="*/ 0 w 158"/>
                <a:gd name="T9" fmla="*/ 104 h 156"/>
                <a:gd name="T10" fmla="*/ 52 w 158"/>
                <a:gd name="T11" fmla="*/ 104 h 156"/>
                <a:gd name="T12" fmla="*/ 52 w 158"/>
                <a:gd name="T13" fmla="*/ 156 h 156"/>
                <a:gd name="T14" fmla="*/ 104 w 158"/>
                <a:gd name="T15" fmla="*/ 156 h 156"/>
                <a:gd name="T16" fmla="*/ 104 w 158"/>
                <a:gd name="T17" fmla="*/ 104 h 156"/>
                <a:gd name="T18" fmla="*/ 158 w 158"/>
                <a:gd name="T19" fmla="*/ 104 h 156"/>
                <a:gd name="T20" fmla="*/ 158 w 158"/>
                <a:gd name="T21" fmla="*/ 52 h 156"/>
                <a:gd name="T22" fmla="*/ 104 w 158"/>
                <a:gd name="T23" fmla="*/ 52 h 156"/>
                <a:gd name="T24" fmla="*/ 104 w 158"/>
                <a:gd name="T2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56">
                  <a:moveTo>
                    <a:pt x="104" y="0"/>
                  </a:moveTo>
                  <a:lnTo>
                    <a:pt x="52" y="0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104"/>
                  </a:lnTo>
                  <a:lnTo>
                    <a:pt x="52" y="104"/>
                  </a:lnTo>
                  <a:lnTo>
                    <a:pt x="52" y="156"/>
                  </a:lnTo>
                  <a:lnTo>
                    <a:pt x="104" y="156"/>
                  </a:lnTo>
                  <a:lnTo>
                    <a:pt x="104" y="104"/>
                  </a:lnTo>
                  <a:lnTo>
                    <a:pt x="158" y="104"/>
                  </a:lnTo>
                  <a:lnTo>
                    <a:pt x="158" y="52"/>
                  </a:lnTo>
                  <a:lnTo>
                    <a:pt x="104" y="52"/>
                  </a:lnTo>
                  <a:lnTo>
                    <a:pt x="10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11" name="Line 33"/>
            <p:cNvSpPr>
              <a:spLocks noChangeShapeType="1"/>
            </p:cNvSpPr>
            <p:nvPr/>
          </p:nvSpPr>
          <p:spPr bwMode="auto">
            <a:xfrm>
              <a:off x="3734" y="196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12" name="Freeform 34"/>
            <p:cNvSpPr>
              <a:spLocks noEditPoints="1"/>
            </p:cNvSpPr>
            <p:nvPr/>
          </p:nvSpPr>
          <p:spPr bwMode="auto">
            <a:xfrm>
              <a:off x="3788" y="1880"/>
              <a:ext cx="104" cy="314"/>
            </a:xfrm>
            <a:custGeom>
              <a:avLst/>
              <a:gdLst>
                <a:gd name="T0" fmla="*/ 0 w 104"/>
                <a:gd name="T1" fmla="*/ 0 h 314"/>
                <a:gd name="T2" fmla="*/ 78 w 104"/>
                <a:gd name="T3" fmla="*/ 314 h 314"/>
                <a:gd name="T4" fmla="*/ 104 w 104"/>
                <a:gd name="T5" fmla="*/ 314 h 314"/>
                <a:gd name="T6" fmla="*/ 26 w 104"/>
                <a:gd name="T7" fmla="*/ 0 h 314"/>
                <a:gd name="T8" fmla="*/ 0 w 104"/>
                <a:gd name="T9" fmla="*/ 0 h 314"/>
                <a:gd name="T10" fmla="*/ 0 w 104"/>
                <a:gd name="T11" fmla="*/ 0 h 314"/>
                <a:gd name="T12" fmla="*/ 0 w 104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314">
                  <a:moveTo>
                    <a:pt x="0" y="0"/>
                  </a:moveTo>
                  <a:lnTo>
                    <a:pt x="78" y="314"/>
                  </a:lnTo>
                  <a:lnTo>
                    <a:pt x="104" y="314"/>
                  </a:lnTo>
                  <a:lnTo>
                    <a:pt x="26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14" name="Freeform 35"/>
            <p:cNvSpPr>
              <a:spLocks/>
            </p:cNvSpPr>
            <p:nvPr/>
          </p:nvSpPr>
          <p:spPr bwMode="auto">
            <a:xfrm>
              <a:off x="3788" y="1880"/>
              <a:ext cx="104" cy="314"/>
            </a:xfrm>
            <a:custGeom>
              <a:avLst/>
              <a:gdLst>
                <a:gd name="T0" fmla="*/ 0 w 104"/>
                <a:gd name="T1" fmla="*/ 0 h 314"/>
                <a:gd name="T2" fmla="*/ 78 w 104"/>
                <a:gd name="T3" fmla="*/ 314 h 314"/>
                <a:gd name="T4" fmla="*/ 104 w 104"/>
                <a:gd name="T5" fmla="*/ 314 h 314"/>
                <a:gd name="T6" fmla="*/ 26 w 104"/>
                <a:gd name="T7" fmla="*/ 0 h 314"/>
                <a:gd name="T8" fmla="*/ 0 w 104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314">
                  <a:moveTo>
                    <a:pt x="0" y="0"/>
                  </a:moveTo>
                  <a:lnTo>
                    <a:pt x="78" y="314"/>
                  </a:lnTo>
                  <a:lnTo>
                    <a:pt x="104" y="314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15" name="Line 36"/>
            <p:cNvSpPr>
              <a:spLocks noChangeShapeType="1"/>
            </p:cNvSpPr>
            <p:nvPr/>
          </p:nvSpPr>
          <p:spPr bwMode="auto">
            <a:xfrm>
              <a:off x="3788" y="188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15843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5.PGs5TbUe_oDHQmAI_V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5.PGs5TbUe_oDHQmAI_V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5.PGs5TbUe_oDHQmAI_V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5.PGs5TbUe_oDHQmAI_V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5.PGs5TbUe_oDHQmAI_V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Tcu9s_KZ0.ZUO8K52DmZ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Tcu9s_KZ0.ZUO8K52DmZ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Tcu9s_KZ0.ZUO8K52DmZ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Tcu9s_KZ0.ZUO8K52DmZg"/>
</p:tagLst>
</file>

<file path=ppt/theme/theme1.xml><?xml version="1.0" encoding="utf-8"?>
<a:theme xmlns:a="http://schemas.openxmlformats.org/drawingml/2006/main" name="page centrée">
  <a:themeElements>
    <a:clrScheme name="3_Proposition paysage anglais 1">
      <a:dk1>
        <a:srgbClr val="7F7E82"/>
      </a:dk1>
      <a:lt1>
        <a:srgbClr val="FFFFFF"/>
      </a:lt1>
      <a:dk2>
        <a:srgbClr val="7F7E82"/>
      </a:dk2>
      <a:lt2>
        <a:srgbClr val="808080"/>
      </a:lt2>
      <a:accent1>
        <a:srgbClr val="A5A4A7"/>
      </a:accent1>
      <a:accent2>
        <a:srgbClr val="FFE600"/>
      </a:accent2>
      <a:accent3>
        <a:srgbClr val="FFFFFF"/>
      </a:accent3>
      <a:accent4>
        <a:srgbClr val="6C6B6E"/>
      </a:accent4>
      <a:accent5>
        <a:srgbClr val="CFCFD0"/>
      </a:accent5>
      <a:accent6>
        <a:srgbClr val="E7D000"/>
      </a:accent6>
      <a:hlink>
        <a:srgbClr val="CCCBCD"/>
      </a:hlink>
      <a:folHlink>
        <a:srgbClr val="F2F2F2"/>
      </a:folHlink>
    </a:clrScheme>
    <a:fontScheme name="3_Proposition paysage anglais">
      <a:majorFont>
        <a:latin typeface="EYInterstate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 lIns="0" rIns="0">
        <a:spAutoFit/>
      </a:bodyPr>
      <a:lstStyle>
        <a:defPPr algn="l" defTabSz="995230">
          <a:lnSpc>
            <a:spcPct val="100000"/>
          </a:lnSpc>
          <a:spcBef>
            <a:spcPts val="288"/>
          </a:spcBef>
          <a:spcAft>
            <a:spcPts val="600"/>
          </a:spcAft>
          <a:defRPr kern="0" dirty="0" smtClean="0">
            <a:solidFill>
              <a:srgbClr val="646464"/>
            </a:solidFill>
            <a:latin typeface="EYInterstate Ligh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95363" rtl="0" eaLnBrk="1" fontAlgn="base" latinLnBrk="0" hangingPunct="1">
          <a:lnSpc>
            <a:spcPts val="14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rgbClr val="010024"/>
            </a:solidFill>
            <a:effectLst/>
            <a:latin typeface="EYInterstate Regular" pitchFamily="2" charset="0"/>
          </a:defRPr>
        </a:defPPr>
      </a:lstStyle>
    </a:lnDef>
  </a:objectDefaults>
  <a:extraClrSchemeLst>
    <a:extraClrScheme>
      <a:clrScheme name="3_Proposition paysage anglais 1">
        <a:dk1>
          <a:srgbClr val="7F7E82"/>
        </a:dk1>
        <a:lt1>
          <a:srgbClr val="FFFFFF"/>
        </a:lt1>
        <a:dk2>
          <a:srgbClr val="7F7E82"/>
        </a:dk2>
        <a:lt2>
          <a:srgbClr val="808080"/>
        </a:lt2>
        <a:accent1>
          <a:srgbClr val="A5A4A7"/>
        </a:accent1>
        <a:accent2>
          <a:srgbClr val="FFE600"/>
        </a:accent2>
        <a:accent3>
          <a:srgbClr val="FFFFFF"/>
        </a:accent3>
        <a:accent4>
          <a:srgbClr val="6C6B6E"/>
        </a:accent4>
        <a:accent5>
          <a:srgbClr val="CFCFD0"/>
        </a:accent5>
        <a:accent6>
          <a:srgbClr val="E7D000"/>
        </a:accent6>
        <a:hlink>
          <a:srgbClr val="CCCBCD"/>
        </a:hlink>
        <a:folHlink>
          <a:srgbClr val="F2F2F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roposition paysage anglai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0A3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roposition paysage angla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08080"/>
        </a:accent1>
        <a:accent2>
          <a:srgbClr val="CCCCCC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B9B9B9"/>
        </a:accent6>
        <a:hlink>
          <a:srgbClr val="FFF098"/>
        </a:hlink>
        <a:folHlink>
          <a:srgbClr val="00A3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FDC204"/>
      </a:dk2>
      <a:lt2>
        <a:srgbClr val="FFFFFF"/>
      </a:lt2>
      <a:accent1>
        <a:srgbClr val="F00000"/>
      </a:accent1>
      <a:accent2>
        <a:srgbClr val="00B511"/>
      </a:accent2>
      <a:accent3>
        <a:srgbClr val="FFFFFF"/>
      </a:accent3>
      <a:accent4>
        <a:srgbClr val="000000"/>
      </a:accent4>
      <a:accent5>
        <a:srgbClr val="F6AAAA"/>
      </a:accent5>
      <a:accent6>
        <a:srgbClr val="00A40E"/>
      </a:accent6>
      <a:hlink>
        <a:srgbClr val="F66708"/>
      </a:hlink>
      <a:folHlink>
        <a:srgbClr val="0097E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Proposition paysage anglais</Template>
  <TotalTime>44193</TotalTime>
  <Words>1292</Words>
  <Application>Microsoft Office PowerPoint</Application>
  <PresentationFormat>Custom</PresentationFormat>
  <Paragraphs>341</Paragraphs>
  <Slides>24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ＭＳ Ｐゴシック</vt:lpstr>
      <vt:lpstr>EYInterstate Light</vt:lpstr>
      <vt:lpstr>Calibri</vt:lpstr>
      <vt:lpstr>Avenir Heavy</vt:lpstr>
      <vt:lpstr>EYInterstate</vt:lpstr>
      <vt:lpstr>Wingdings 3</vt:lpstr>
      <vt:lpstr>Times New Roman</vt:lpstr>
      <vt:lpstr>Arial</vt:lpstr>
      <vt:lpstr>EYInterstate Regular</vt:lpstr>
      <vt:lpstr>EYInterstate Bold</vt:lpstr>
      <vt:lpstr>Wingdings</vt:lpstr>
      <vt:lpstr>page centrée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External Forces</vt:lpstr>
      <vt:lpstr>Digital: The power of Data</vt:lpstr>
      <vt:lpstr>Convergence of disruptive innovation</vt:lpstr>
      <vt:lpstr>Purpose: Trust &amp; Value </vt:lpstr>
      <vt:lpstr>PowerPoint Presentation</vt:lpstr>
      <vt:lpstr>The key pressing forces that will have the most impact on the accounting profession</vt:lpstr>
      <vt:lpstr>The role of Finance is changing </vt:lpstr>
      <vt:lpstr>Evolution of the Finance operating models</vt:lpstr>
      <vt:lpstr>Digital transformation The value to the Finance function</vt:lpstr>
      <vt:lpstr>Transformation of the people model Rising use of contingent workforce</vt:lpstr>
      <vt:lpstr>PowerPoint Presentation</vt:lpstr>
      <vt:lpstr>What does the future of auditing look like…</vt:lpstr>
      <vt:lpstr>Wider set of risks </vt:lpstr>
      <vt:lpstr>The benefits of Analytics to audit</vt:lpstr>
      <vt:lpstr>What’s next?</vt:lpstr>
      <vt:lpstr>Assurance professional of the future</vt:lpstr>
      <vt:lpstr>PowerPoint Presentation</vt:lpstr>
      <vt:lpstr>PowerPoint Presentation</vt:lpstr>
      <vt:lpstr>What is Blockchain and Distributed Infrastructure?</vt:lpstr>
    </vt:vector>
  </TitlesOfParts>
  <Company>EY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CAC Ensam</dc:title>
  <dc:creator>Jérôme Mourroux</dc:creator>
  <cp:lastModifiedBy>Diane Jules</cp:lastModifiedBy>
  <cp:revision>7793</cp:revision>
  <cp:lastPrinted>2017-02-02T22:17:27Z</cp:lastPrinted>
  <dcterms:created xsi:type="dcterms:W3CDTF">2008-12-18T08:55:37Z</dcterms:created>
  <dcterms:modified xsi:type="dcterms:W3CDTF">2017-03-13T12:14:46Z</dcterms:modified>
</cp:coreProperties>
</file>