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9"/>
  </p:notesMasterIdLst>
  <p:handoutMasterIdLst>
    <p:handoutMasterId r:id="rId20"/>
  </p:handoutMasterIdLst>
  <p:sldIdLst>
    <p:sldId id="298" r:id="rId2"/>
    <p:sldId id="437" r:id="rId3"/>
    <p:sldId id="420" r:id="rId4"/>
    <p:sldId id="430" r:id="rId5"/>
    <p:sldId id="438" r:id="rId6"/>
    <p:sldId id="425" r:id="rId7"/>
    <p:sldId id="427" r:id="rId8"/>
    <p:sldId id="439" r:id="rId9"/>
    <p:sldId id="441" r:id="rId10"/>
    <p:sldId id="431" r:id="rId11"/>
    <p:sldId id="443" r:id="rId12"/>
    <p:sldId id="435" r:id="rId13"/>
    <p:sldId id="433" r:id="rId14"/>
    <p:sldId id="442" r:id="rId15"/>
    <p:sldId id="429" r:id="rId16"/>
    <p:sldId id="436" r:id="rId17"/>
    <p:sldId id="434" r:id="rId18"/>
  </p:sldIdLst>
  <p:sldSz cx="9144000" cy="5143500" type="screen16x9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C80"/>
    <a:srgbClr val="295398"/>
    <a:srgbClr val="12A9D9"/>
    <a:srgbClr val="2D8EC2"/>
    <a:srgbClr val="1A276D"/>
    <a:srgbClr val="68B133"/>
    <a:srgbClr val="168136"/>
    <a:srgbClr val="D53D20"/>
    <a:srgbClr val="D56229"/>
    <a:srgbClr val="E58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4995" autoAdjust="0"/>
    <p:restoredTop sz="83298" autoAdjust="0"/>
  </p:normalViewPr>
  <p:slideViewPr>
    <p:cSldViewPr showGuides="1">
      <p:cViewPr varScale="1">
        <p:scale>
          <a:sx n="88" d="100"/>
          <a:sy n="88" d="100"/>
        </p:scale>
        <p:origin x="924" y="78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-81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276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BE9B5D-D6A7-42C7-87D0-6DFFB2D014C1}" type="doc">
      <dgm:prSet loTypeId="urn:microsoft.com/office/officeart/2005/8/layout/radial4" loCatId="relationship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8A0509EB-837E-4D42-A411-9705416DB386}">
      <dgm:prSet phldrT="[Text]" custT="1"/>
      <dgm:spPr/>
      <dgm:t>
        <a:bodyPr/>
        <a:lstStyle/>
        <a:p>
          <a:r>
            <a:rPr lang="en-US" sz="1800" b="1" smtClean="0"/>
            <a:t>Inputs to PS Initiative</a:t>
          </a:r>
          <a:endParaRPr lang="en-US" sz="1800" b="1" dirty="0"/>
        </a:p>
      </dgm:t>
    </dgm:pt>
    <dgm:pt modelId="{3E4AD246-85B9-468D-831C-B0A5BCDB5CCF}" type="parTrans" cxnId="{9E731245-D7DE-4DA9-A684-FB9EB2BB4BEB}">
      <dgm:prSet/>
      <dgm:spPr/>
      <dgm:t>
        <a:bodyPr/>
        <a:lstStyle/>
        <a:p>
          <a:endParaRPr lang="en-US"/>
        </a:p>
      </dgm:t>
    </dgm:pt>
    <dgm:pt modelId="{89D40678-64F1-4DBC-B4B5-4EAE00A34B9A}" type="sibTrans" cxnId="{9E731245-D7DE-4DA9-A684-FB9EB2BB4BEB}">
      <dgm:prSet/>
      <dgm:spPr/>
      <dgm:t>
        <a:bodyPr/>
        <a:lstStyle/>
        <a:p>
          <a:endParaRPr lang="en-US"/>
        </a:p>
      </dgm:t>
    </dgm:pt>
    <dgm:pt modelId="{094B4D92-B1E9-4CA8-8DC5-6C3BF3EF7B77}">
      <dgm:prSet phldrT="[Text]"/>
      <dgm:spPr/>
      <dgm:t>
        <a:bodyPr/>
        <a:lstStyle/>
        <a:p>
          <a:r>
            <a:rPr lang="en-US" b="1" dirty="0" smtClean="0"/>
            <a:t>Feedback on IESBA Structure ED</a:t>
          </a:r>
          <a:endParaRPr lang="en-US" b="1" dirty="0"/>
        </a:p>
      </dgm:t>
    </dgm:pt>
    <dgm:pt modelId="{8BA3ACF5-B0A6-4C27-A6BF-775C0D03580C}" type="parTrans" cxnId="{534730EE-C1EF-4AF8-8A53-4349730C1319}">
      <dgm:prSet/>
      <dgm:spPr/>
      <dgm:t>
        <a:bodyPr/>
        <a:lstStyle/>
        <a:p>
          <a:endParaRPr lang="en-US"/>
        </a:p>
      </dgm:t>
    </dgm:pt>
    <dgm:pt modelId="{FF37A5D5-A860-468A-8D17-FEE7EA0C5CD5}" type="sibTrans" cxnId="{534730EE-C1EF-4AF8-8A53-4349730C1319}">
      <dgm:prSet/>
      <dgm:spPr/>
      <dgm:t>
        <a:bodyPr/>
        <a:lstStyle/>
        <a:p>
          <a:endParaRPr lang="en-US"/>
        </a:p>
      </dgm:t>
    </dgm:pt>
    <dgm:pt modelId="{5ABA3971-5F03-42DE-958E-92FCE549E51E}">
      <dgm:prSet phldrT="[Text]"/>
      <dgm:spPr/>
      <dgm:t>
        <a:bodyPr/>
        <a:lstStyle/>
        <a:p>
          <a:r>
            <a:rPr lang="en-US" b="0" smtClean="0"/>
            <a:t>IAESB Initiatives</a:t>
          </a:r>
          <a:endParaRPr lang="en-US" b="0" dirty="0"/>
        </a:p>
      </dgm:t>
    </dgm:pt>
    <dgm:pt modelId="{09E4C9DD-8ED2-4A95-A721-43F21C0F98E4}" type="parTrans" cxnId="{522B0257-D9EE-4413-BF0E-C8F733AA8C4E}">
      <dgm:prSet/>
      <dgm:spPr/>
      <dgm:t>
        <a:bodyPr/>
        <a:lstStyle/>
        <a:p>
          <a:endParaRPr lang="en-US"/>
        </a:p>
      </dgm:t>
    </dgm:pt>
    <dgm:pt modelId="{4809B8AA-A773-4120-B8A6-6027A4FB0AE6}" type="sibTrans" cxnId="{522B0257-D9EE-4413-BF0E-C8F733AA8C4E}">
      <dgm:prSet/>
      <dgm:spPr/>
      <dgm:t>
        <a:bodyPr/>
        <a:lstStyle/>
        <a:p>
          <a:endParaRPr lang="en-US"/>
        </a:p>
      </dgm:t>
    </dgm:pt>
    <dgm:pt modelId="{9FABDA56-BDE3-4A3F-917B-94FFA922BA3A}">
      <dgm:prSet phldrT="[Text]"/>
      <dgm:spPr/>
      <dgm:t>
        <a:bodyPr/>
        <a:lstStyle/>
        <a:p>
          <a:r>
            <a:rPr lang="en-US" dirty="0" smtClean="0"/>
            <a:t>IAASB Initiatives and ITC</a:t>
          </a:r>
          <a:endParaRPr lang="en-US" dirty="0"/>
        </a:p>
      </dgm:t>
    </dgm:pt>
    <dgm:pt modelId="{DA0E7182-EFCB-45FF-9B4D-1E350A5E95B5}" type="parTrans" cxnId="{87846297-E3DB-406B-A015-B7752C9425E1}">
      <dgm:prSet/>
      <dgm:spPr/>
      <dgm:t>
        <a:bodyPr/>
        <a:lstStyle/>
        <a:p>
          <a:endParaRPr lang="en-US"/>
        </a:p>
      </dgm:t>
    </dgm:pt>
    <dgm:pt modelId="{459B2CFA-0ADD-487F-B082-04CC0A748B9F}" type="sibTrans" cxnId="{87846297-E3DB-406B-A015-B7752C9425E1}">
      <dgm:prSet/>
      <dgm:spPr/>
      <dgm:t>
        <a:bodyPr/>
        <a:lstStyle/>
        <a:p>
          <a:endParaRPr lang="en-US"/>
        </a:p>
      </dgm:t>
    </dgm:pt>
    <dgm:pt modelId="{18C3C54D-7F1F-4DD3-BF06-D4175298E0F4}">
      <dgm:prSet phldrT="[Text]"/>
      <dgm:spPr/>
      <dgm:t>
        <a:bodyPr/>
        <a:lstStyle/>
        <a:p>
          <a:r>
            <a:rPr lang="en-US" b="0" smtClean="0"/>
            <a:t>Feedback on IAASB ITC</a:t>
          </a:r>
          <a:endParaRPr lang="en-US" b="0" dirty="0"/>
        </a:p>
      </dgm:t>
    </dgm:pt>
    <dgm:pt modelId="{9B3DDAB9-4901-462B-A281-67B78BAB1590}" type="parTrans" cxnId="{FFB124FC-A60A-480A-9091-126778E749A9}">
      <dgm:prSet/>
      <dgm:spPr/>
      <dgm:t>
        <a:bodyPr/>
        <a:lstStyle/>
        <a:p>
          <a:endParaRPr lang="en-US"/>
        </a:p>
      </dgm:t>
    </dgm:pt>
    <dgm:pt modelId="{0A377E7C-A35A-42A9-9259-99313092EB9C}" type="sibTrans" cxnId="{FFB124FC-A60A-480A-9091-126778E749A9}">
      <dgm:prSet/>
      <dgm:spPr/>
      <dgm:t>
        <a:bodyPr/>
        <a:lstStyle/>
        <a:p>
          <a:endParaRPr lang="en-US"/>
        </a:p>
      </dgm:t>
    </dgm:pt>
    <dgm:pt modelId="{E49320B3-FBF0-44D6-849D-F4C74037052E}">
      <dgm:prSet phldrT="[Text]"/>
      <dgm:spPr/>
      <dgm:t>
        <a:bodyPr/>
        <a:lstStyle/>
        <a:p>
          <a:r>
            <a:rPr lang="en-US" b="1" dirty="0" smtClean="0"/>
            <a:t>Feedback on Part C ED</a:t>
          </a:r>
          <a:endParaRPr lang="en-US" b="1" dirty="0"/>
        </a:p>
      </dgm:t>
    </dgm:pt>
    <dgm:pt modelId="{3DFFB113-9E39-4F80-AB41-3C69D559F742}" type="parTrans" cxnId="{306DE7F5-BB81-4610-809E-8A827BC8DE1B}">
      <dgm:prSet/>
      <dgm:spPr/>
      <dgm:t>
        <a:bodyPr/>
        <a:lstStyle/>
        <a:p>
          <a:endParaRPr lang="en-US"/>
        </a:p>
      </dgm:t>
    </dgm:pt>
    <dgm:pt modelId="{8BB9FB21-EE03-4225-A057-6191488D0CD7}" type="sibTrans" cxnId="{306DE7F5-BB81-4610-809E-8A827BC8DE1B}">
      <dgm:prSet/>
      <dgm:spPr/>
      <dgm:t>
        <a:bodyPr/>
        <a:lstStyle/>
        <a:p>
          <a:endParaRPr lang="en-US"/>
        </a:p>
      </dgm:t>
    </dgm:pt>
    <dgm:pt modelId="{FFC2D5E6-E00E-4A58-85A0-BF9910693BB6}">
      <dgm:prSet phldrT="[Text]"/>
      <dgm:spPr/>
      <dgm:t>
        <a:bodyPr/>
        <a:lstStyle/>
        <a:p>
          <a:r>
            <a:rPr lang="en-US" b="1" dirty="0" smtClean="0"/>
            <a:t>IESBA and IAASB CAGs</a:t>
          </a:r>
          <a:endParaRPr lang="en-US" b="1" dirty="0"/>
        </a:p>
      </dgm:t>
    </dgm:pt>
    <dgm:pt modelId="{083D70B7-8336-49E3-8EBE-6652EC0C49BC}" type="parTrans" cxnId="{C364DAB0-24CD-4060-8D21-4B9AA1E8EEEA}">
      <dgm:prSet/>
      <dgm:spPr/>
      <dgm:t>
        <a:bodyPr/>
        <a:lstStyle/>
        <a:p>
          <a:endParaRPr lang="en-US"/>
        </a:p>
      </dgm:t>
    </dgm:pt>
    <dgm:pt modelId="{6F781EC8-EA1B-4F86-BA32-6184753916EF}" type="sibTrans" cxnId="{C364DAB0-24CD-4060-8D21-4B9AA1E8EEEA}">
      <dgm:prSet/>
      <dgm:spPr/>
      <dgm:t>
        <a:bodyPr/>
        <a:lstStyle/>
        <a:p>
          <a:endParaRPr lang="en-US"/>
        </a:p>
      </dgm:t>
    </dgm:pt>
    <dgm:pt modelId="{9E937C89-B07E-498D-852E-24856669B5AE}">
      <dgm:prSet phldrT="[Text]"/>
      <dgm:spPr/>
      <dgm:t>
        <a:bodyPr/>
        <a:lstStyle/>
        <a:p>
          <a:r>
            <a:rPr lang="en-US" dirty="0" smtClean="0"/>
            <a:t>National Initiatives</a:t>
          </a:r>
          <a:endParaRPr lang="en-US" dirty="0"/>
        </a:p>
      </dgm:t>
    </dgm:pt>
    <dgm:pt modelId="{17D7AE2A-FA2C-4562-BBBD-7F9E19C1CB64}" type="parTrans" cxnId="{A4C5B0EF-5D02-483F-B8AD-61A3C556869A}">
      <dgm:prSet/>
      <dgm:spPr/>
      <dgm:t>
        <a:bodyPr/>
        <a:lstStyle/>
        <a:p>
          <a:endParaRPr lang="en-US"/>
        </a:p>
      </dgm:t>
    </dgm:pt>
    <dgm:pt modelId="{2FC7AA73-A432-4C4D-95A6-69E249B4068B}" type="sibTrans" cxnId="{A4C5B0EF-5D02-483F-B8AD-61A3C556869A}">
      <dgm:prSet/>
      <dgm:spPr/>
      <dgm:t>
        <a:bodyPr/>
        <a:lstStyle/>
        <a:p>
          <a:endParaRPr lang="en-US"/>
        </a:p>
      </dgm:t>
    </dgm:pt>
    <dgm:pt modelId="{30FE9651-12FB-4D35-B991-DC3812354AE2}">
      <dgm:prSet phldrT="[Text]"/>
      <dgm:spPr/>
      <dgm:t>
        <a:bodyPr/>
        <a:lstStyle/>
        <a:p>
          <a:r>
            <a:rPr lang="en-US" dirty="0" smtClean="0"/>
            <a:t>Regulatory Reports</a:t>
          </a:r>
          <a:endParaRPr lang="en-US" dirty="0"/>
        </a:p>
      </dgm:t>
    </dgm:pt>
    <dgm:pt modelId="{295BB5AE-7967-47C1-BEF6-6567A50F38FD}" type="sibTrans" cxnId="{B2811A78-47B0-4CF6-9D41-0F83A957BE64}">
      <dgm:prSet/>
      <dgm:spPr/>
      <dgm:t>
        <a:bodyPr/>
        <a:lstStyle/>
        <a:p>
          <a:endParaRPr lang="en-US"/>
        </a:p>
      </dgm:t>
    </dgm:pt>
    <dgm:pt modelId="{D2BADA68-FD72-4E7E-A3B7-4E27D3C68506}" type="parTrans" cxnId="{B2811A78-47B0-4CF6-9D41-0F83A957BE64}">
      <dgm:prSet/>
      <dgm:spPr/>
      <dgm:t>
        <a:bodyPr/>
        <a:lstStyle/>
        <a:p>
          <a:endParaRPr lang="en-US"/>
        </a:p>
      </dgm:t>
    </dgm:pt>
    <dgm:pt modelId="{5DCAA801-529C-44EB-A285-AEE9853B3102}">
      <dgm:prSet phldrT="[Text]"/>
      <dgm:spPr/>
      <dgm:t>
        <a:bodyPr/>
        <a:lstStyle/>
        <a:p>
          <a:r>
            <a:rPr lang="en-US" b="0" smtClean="0"/>
            <a:t>ICAS Power of One Initiative</a:t>
          </a:r>
          <a:endParaRPr lang="en-US" b="0" dirty="0"/>
        </a:p>
      </dgm:t>
    </dgm:pt>
    <dgm:pt modelId="{EF622022-C442-479A-8518-5010614CE550}" type="parTrans" cxnId="{D7F20899-535C-4E69-AF89-0840F4BEFB8A}">
      <dgm:prSet/>
      <dgm:spPr/>
      <dgm:t>
        <a:bodyPr/>
        <a:lstStyle/>
        <a:p>
          <a:endParaRPr lang="en-US"/>
        </a:p>
      </dgm:t>
    </dgm:pt>
    <dgm:pt modelId="{CBDE85F2-429A-4399-B815-BEBAFE3E6705}" type="sibTrans" cxnId="{D7F20899-535C-4E69-AF89-0840F4BEFB8A}">
      <dgm:prSet/>
      <dgm:spPr/>
      <dgm:t>
        <a:bodyPr/>
        <a:lstStyle/>
        <a:p>
          <a:endParaRPr lang="en-US"/>
        </a:p>
      </dgm:t>
    </dgm:pt>
    <dgm:pt modelId="{1BAD3F4E-2BCD-42FA-B639-2DEAC110CF18}" type="pres">
      <dgm:prSet presAssocID="{9DBE9B5D-D6A7-42C7-87D0-6DFFB2D014C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201ABD-01FE-4194-9902-E2D46539AC9B}" type="pres">
      <dgm:prSet presAssocID="{8A0509EB-837E-4D42-A411-9705416DB386}" presName="centerShape" presStyleLbl="node0" presStyleIdx="0" presStyleCnt="1" custScaleX="157947"/>
      <dgm:spPr/>
      <dgm:t>
        <a:bodyPr/>
        <a:lstStyle/>
        <a:p>
          <a:endParaRPr lang="en-US"/>
        </a:p>
      </dgm:t>
    </dgm:pt>
    <dgm:pt modelId="{C982A37A-8DDB-4921-A64B-85B1E20A6150}" type="pres">
      <dgm:prSet presAssocID="{D2BADA68-FD72-4E7E-A3B7-4E27D3C68506}" presName="parTrans" presStyleLbl="bgSibTrans2D1" presStyleIdx="0" presStyleCnt="9"/>
      <dgm:spPr/>
      <dgm:t>
        <a:bodyPr/>
        <a:lstStyle/>
        <a:p>
          <a:endParaRPr lang="en-US"/>
        </a:p>
      </dgm:t>
    </dgm:pt>
    <dgm:pt modelId="{F042B1CC-A9F5-48D5-B55B-5E07D726B9C6}" type="pres">
      <dgm:prSet presAssocID="{30FE9651-12FB-4D35-B991-DC3812354AE2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7AE12C-9EA1-4951-A679-A0B05577D9F3}" type="pres">
      <dgm:prSet presAssocID="{8BA3ACF5-B0A6-4C27-A6BF-775C0D03580C}" presName="parTrans" presStyleLbl="bgSibTrans2D1" presStyleIdx="1" presStyleCnt="9"/>
      <dgm:spPr/>
      <dgm:t>
        <a:bodyPr/>
        <a:lstStyle/>
        <a:p>
          <a:endParaRPr lang="en-US"/>
        </a:p>
      </dgm:t>
    </dgm:pt>
    <dgm:pt modelId="{286ECFC8-CBFA-43F0-B56B-6DF07877C596}" type="pres">
      <dgm:prSet presAssocID="{094B4D92-B1E9-4CA8-8DC5-6C3BF3EF7B77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97F104-45EA-4F3B-A3AA-718952A1DC94}" type="pres">
      <dgm:prSet presAssocID="{3DFFB113-9E39-4F80-AB41-3C69D559F742}" presName="parTrans" presStyleLbl="bgSibTrans2D1" presStyleIdx="2" presStyleCnt="9"/>
      <dgm:spPr/>
      <dgm:t>
        <a:bodyPr/>
        <a:lstStyle/>
        <a:p>
          <a:endParaRPr lang="en-US"/>
        </a:p>
      </dgm:t>
    </dgm:pt>
    <dgm:pt modelId="{40F696A6-2C5B-4093-8BA8-4A4F34D1513E}" type="pres">
      <dgm:prSet presAssocID="{E49320B3-FBF0-44D6-849D-F4C74037052E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24346A-2E58-42F9-9EA8-931551109FF2}" type="pres">
      <dgm:prSet presAssocID="{083D70B7-8336-49E3-8EBE-6652EC0C49BC}" presName="parTrans" presStyleLbl="bgSibTrans2D1" presStyleIdx="3" presStyleCnt="9"/>
      <dgm:spPr/>
      <dgm:t>
        <a:bodyPr/>
        <a:lstStyle/>
        <a:p>
          <a:endParaRPr lang="en-US"/>
        </a:p>
      </dgm:t>
    </dgm:pt>
    <dgm:pt modelId="{4C62FD5E-9667-4604-9E60-88EC04E43137}" type="pres">
      <dgm:prSet presAssocID="{FFC2D5E6-E00E-4A58-85A0-BF9910693BB6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9333EE-5A8A-452B-A749-68D703169D9D}" type="pres">
      <dgm:prSet presAssocID="{17D7AE2A-FA2C-4562-BBBD-7F9E19C1CB64}" presName="parTrans" presStyleLbl="bgSibTrans2D1" presStyleIdx="4" presStyleCnt="9"/>
      <dgm:spPr/>
      <dgm:t>
        <a:bodyPr/>
        <a:lstStyle/>
        <a:p>
          <a:endParaRPr lang="en-US"/>
        </a:p>
      </dgm:t>
    </dgm:pt>
    <dgm:pt modelId="{4300B7CB-5081-4EF7-97E5-34B79233A908}" type="pres">
      <dgm:prSet presAssocID="{9E937C89-B07E-498D-852E-24856669B5AE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F61DBC-A288-41A1-9ED8-A9D63C4E152D}" type="pres">
      <dgm:prSet presAssocID="{EF622022-C442-479A-8518-5010614CE550}" presName="parTrans" presStyleLbl="bgSibTrans2D1" presStyleIdx="5" presStyleCnt="9"/>
      <dgm:spPr/>
      <dgm:t>
        <a:bodyPr/>
        <a:lstStyle/>
        <a:p>
          <a:endParaRPr lang="en-US"/>
        </a:p>
      </dgm:t>
    </dgm:pt>
    <dgm:pt modelId="{351BB3B2-54B7-49CF-A5B2-75EB5C4EA108}" type="pres">
      <dgm:prSet presAssocID="{5DCAA801-529C-44EB-A285-AEE9853B3102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0D72EA-0D02-4800-9E4B-2519D23BB545}" type="pres">
      <dgm:prSet presAssocID="{09E4C9DD-8ED2-4A95-A721-43F21C0F98E4}" presName="parTrans" presStyleLbl="bgSibTrans2D1" presStyleIdx="6" presStyleCnt="9"/>
      <dgm:spPr/>
      <dgm:t>
        <a:bodyPr/>
        <a:lstStyle/>
        <a:p>
          <a:endParaRPr lang="en-US"/>
        </a:p>
      </dgm:t>
    </dgm:pt>
    <dgm:pt modelId="{DA3D2AE2-7FF1-412B-BE35-3520C9CF7E5D}" type="pres">
      <dgm:prSet presAssocID="{5ABA3971-5F03-42DE-958E-92FCE549E51E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330690-D953-4533-BE78-86BB30293FBD}" type="pres">
      <dgm:prSet presAssocID="{DA0E7182-EFCB-45FF-9B4D-1E350A5E95B5}" presName="parTrans" presStyleLbl="bgSibTrans2D1" presStyleIdx="7" presStyleCnt="9"/>
      <dgm:spPr/>
      <dgm:t>
        <a:bodyPr/>
        <a:lstStyle/>
        <a:p>
          <a:endParaRPr lang="en-US"/>
        </a:p>
      </dgm:t>
    </dgm:pt>
    <dgm:pt modelId="{2B7DE3C9-8A6B-4C93-A0C5-EB1DF21FDE0B}" type="pres">
      <dgm:prSet presAssocID="{9FABDA56-BDE3-4A3F-917B-94FFA922BA3A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7CF39-D532-4864-8DA4-DE510B960570}" type="pres">
      <dgm:prSet presAssocID="{9B3DDAB9-4901-462B-A281-67B78BAB1590}" presName="parTrans" presStyleLbl="bgSibTrans2D1" presStyleIdx="8" presStyleCnt="9"/>
      <dgm:spPr/>
      <dgm:t>
        <a:bodyPr/>
        <a:lstStyle/>
        <a:p>
          <a:endParaRPr lang="en-US"/>
        </a:p>
      </dgm:t>
    </dgm:pt>
    <dgm:pt modelId="{80643407-8E47-463A-9C0A-106F39678EC6}" type="pres">
      <dgm:prSet presAssocID="{18C3C54D-7F1F-4DD3-BF06-D4175298E0F4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64DAB0-24CD-4060-8D21-4B9AA1E8EEEA}" srcId="{8A0509EB-837E-4D42-A411-9705416DB386}" destId="{FFC2D5E6-E00E-4A58-85A0-BF9910693BB6}" srcOrd="3" destOrd="0" parTransId="{083D70B7-8336-49E3-8EBE-6652EC0C49BC}" sibTransId="{6F781EC8-EA1B-4F86-BA32-6184753916EF}"/>
    <dgm:cxn modelId="{317928BE-A4FD-4E9C-9A49-CBBD2DA5444B}" type="presOf" srcId="{30FE9651-12FB-4D35-B991-DC3812354AE2}" destId="{F042B1CC-A9F5-48D5-B55B-5E07D726B9C6}" srcOrd="0" destOrd="0" presId="urn:microsoft.com/office/officeart/2005/8/layout/radial4"/>
    <dgm:cxn modelId="{7D324A01-BA86-409E-9E60-33720548D87E}" type="presOf" srcId="{FFC2D5E6-E00E-4A58-85A0-BF9910693BB6}" destId="{4C62FD5E-9667-4604-9E60-88EC04E43137}" srcOrd="0" destOrd="0" presId="urn:microsoft.com/office/officeart/2005/8/layout/radial4"/>
    <dgm:cxn modelId="{FFB124FC-A60A-480A-9091-126778E749A9}" srcId="{8A0509EB-837E-4D42-A411-9705416DB386}" destId="{18C3C54D-7F1F-4DD3-BF06-D4175298E0F4}" srcOrd="8" destOrd="0" parTransId="{9B3DDAB9-4901-462B-A281-67B78BAB1590}" sibTransId="{0A377E7C-A35A-42A9-9259-99313092EB9C}"/>
    <dgm:cxn modelId="{306DE7F5-BB81-4610-809E-8A827BC8DE1B}" srcId="{8A0509EB-837E-4D42-A411-9705416DB386}" destId="{E49320B3-FBF0-44D6-849D-F4C74037052E}" srcOrd="2" destOrd="0" parTransId="{3DFFB113-9E39-4F80-AB41-3C69D559F742}" sibTransId="{8BB9FB21-EE03-4225-A057-6191488D0CD7}"/>
    <dgm:cxn modelId="{27FFB46C-C063-4FA2-A63D-974D831961B2}" type="presOf" srcId="{D2BADA68-FD72-4E7E-A3B7-4E27D3C68506}" destId="{C982A37A-8DDB-4921-A64B-85B1E20A6150}" srcOrd="0" destOrd="0" presId="urn:microsoft.com/office/officeart/2005/8/layout/radial4"/>
    <dgm:cxn modelId="{415BA3FA-785F-480F-A1C7-1B5D9BF29C57}" type="presOf" srcId="{3DFFB113-9E39-4F80-AB41-3C69D559F742}" destId="{1B97F104-45EA-4F3B-A3AA-718952A1DC94}" srcOrd="0" destOrd="0" presId="urn:microsoft.com/office/officeart/2005/8/layout/radial4"/>
    <dgm:cxn modelId="{44790FF6-AF4E-4CC5-8FE9-2E428165DCE0}" type="presOf" srcId="{9E937C89-B07E-498D-852E-24856669B5AE}" destId="{4300B7CB-5081-4EF7-97E5-34B79233A908}" srcOrd="0" destOrd="0" presId="urn:microsoft.com/office/officeart/2005/8/layout/radial4"/>
    <dgm:cxn modelId="{534730EE-C1EF-4AF8-8A53-4349730C1319}" srcId="{8A0509EB-837E-4D42-A411-9705416DB386}" destId="{094B4D92-B1E9-4CA8-8DC5-6C3BF3EF7B77}" srcOrd="1" destOrd="0" parTransId="{8BA3ACF5-B0A6-4C27-A6BF-775C0D03580C}" sibTransId="{FF37A5D5-A860-468A-8D17-FEE7EA0C5CD5}"/>
    <dgm:cxn modelId="{F9783576-3239-4B9B-B646-A1DCA91BE256}" type="presOf" srcId="{5DCAA801-529C-44EB-A285-AEE9853B3102}" destId="{351BB3B2-54B7-49CF-A5B2-75EB5C4EA108}" srcOrd="0" destOrd="0" presId="urn:microsoft.com/office/officeart/2005/8/layout/radial4"/>
    <dgm:cxn modelId="{522B0257-D9EE-4413-BF0E-C8F733AA8C4E}" srcId="{8A0509EB-837E-4D42-A411-9705416DB386}" destId="{5ABA3971-5F03-42DE-958E-92FCE549E51E}" srcOrd="6" destOrd="0" parTransId="{09E4C9DD-8ED2-4A95-A721-43F21C0F98E4}" sibTransId="{4809B8AA-A773-4120-B8A6-6027A4FB0AE6}"/>
    <dgm:cxn modelId="{A4C5B0EF-5D02-483F-B8AD-61A3C556869A}" srcId="{8A0509EB-837E-4D42-A411-9705416DB386}" destId="{9E937C89-B07E-498D-852E-24856669B5AE}" srcOrd="4" destOrd="0" parTransId="{17D7AE2A-FA2C-4562-BBBD-7F9E19C1CB64}" sibTransId="{2FC7AA73-A432-4C4D-95A6-69E249B4068B}"/>
    <dgm:cxn modelId="{B2811A78-47B0-4CF6-9D41-0F83A957BE64}" srcId="{8A0509EB-837E-4D42-A411-9705416DB386}" destId="{30FE9651-12FB-4D35-B991-DC3812354AE2}" srcOrd="0" destOrd="0" parTransId="{D2BADA68-FD72-4E7E-A3B7-4E27D3C68506}" sibTransId="{295BB5AE-7967-47C1-BEF6-6567A50F38FD}"/>
    <dgm:cxn modelId="{760D77EB-93F8-4C52-8AD8-CDD5C371B892}" type="presOf" srcId="{8A0509EB-837E-4D42-A411-9705416DB386}" destId="{CB201ABD-01FE-4194-9902-E2D46539AC9B}" srcOrd="0" destOrd="0" presId="urn:microsoft.com/office/officeart/2005/8/layout/radial4"/>
    <dgm:cxn modelId="{87846297-E3DB-406B-A015-B7752C9425E1}" srcId="{8A0509EB-837E-4D42-A411-9705416DB386}" destId="{9FABDA56-BDE3-4A3F-917B-94FFA922BA3A}" srcOrd="7" destOrd="0" parTransId="{DA0E7182-EFCB-45FF-9B4D-1E350A5E95B5}" sibTransId="{459B2CFA-0ADD-487F-B082-04CC0A748B9F}"/>
    <dgm:cxn modelId="{94698A6A-8E3E-4666-B5CA-D342FD95A5EF}" type="presOf" srcId="{5ABA3971-5F03-42DE-958E-92FCE549E51E}" destId="{DA3D2AE2-7FF1-412B-BE35-3520C9CF7E5D}" srcOrd="0" destOrd="0" presId="urn:microsoft.com/office/officeart/2005/8/layout/radial4"/>
    <dgm:cxn modelId="{D4976E11-BC85-4CDE-9E96-C3BB7D54BCCA}" type="presOf" srcId="{9B3DDAB9-4901-462B-A281-67B78BAB1590}" destId="{E3E7CF39-D532-4864-8DA4-DE510B960570}" srcOrd="0" destOrd="0" presId="urn:microsoft.com/office/officeart/2005/8/layout/radial4"/>
    <dgm:cxn modelId="{6715F666-4E52-4F87-AC4C-CE0D56A16B38}" type="presOf" srcId="{17D7AE2A-FA2C-4562-BBBD-7F9E19C1CB64}" destId="{B09333EE-5A8A-452B-A749-68D703169D9D}" srcOrd="0" destOrd="0" presId="urn:microsoft.com/office/officeart/2005/8/layout/radial4"/>
    <dgm:cxn modelId="{79B4BE8D-D7D8-44E4-822B-EF36AAD42E90}" type="presOf" srcId="{083D70B7-8336-49E3-8EBE-6652EC0C49BC}" destId="{6A24346A-2E58-42F9-9EA8-931551109FF2}" srcOrd="0" destOrd="0" presId="urn:microsoft.com/office/officeart/2005/8/layout/radial4"/>
    <dgm:cxn modelId="{BA32B1EC-3F06-4774-86C7-93E727FAE8C0}" type="presOf" srcId="{9FABDA56-BDE3-4A3F-917B-94FFA922BA3A}" destId="{2B7DE3C9-8A6B-4C93-A0C5-EB1DF21FDE0B}" srcOrd="0" destOrd="0" presId="urn:microsoft.com/office/officeart/2005/8/layout/radial4"/>
    <dgm:cxn modelId="{5BB95BED-401A-47F7-8B78-61ED3AAAF4DC}" type="presOf" srcId="{18C3C54D-7F1F-4DD3-BF06-D4175298E0F4}" destId="{80643407-8E47-463A-9C0A-106F39678EC6}" srcOrd="0" destOrd="0" presId="urn:microsoft.com/office/officeart/2005/8/layout/radial4"/>
    <dgm:cxn modelId="{1A9ACE08-8D92-4013-A770-CE4983D02E3E}" type="presOf" srcId="{DA0E7182-EFCB-45FF-9B4D-1E350A5E95B5}" destId="{8F330690-D953-4533-BE78-86BB30293FBD}" srcOrd="0" destOrd="0" presId="urn:microsoft.com/office/officeart/2005/8/layout/radial4"/>
    <dgm:cxn modelId="{E5404D10-138C-41CC-BBCC-99C4A38FC169}" type="presOf" srcId="{8BA3ACF5-B0A6-4C27-A6BF-775C0D03580C}" destId="{BD7AE12C-9EA1-4951-A679-A0B05577D9F3}" srcOrd="0" destOrd="0" presId="urn:microsoft.com/office/officeart/2005/8/layout/radial4"/>
    <dgm:cxn modelId="{CA4DE5C0-ECD8-45EA-9503-1E5B01455F17}" type="presOf" srcId="{09E4C9DD-8ED2-4A95-A721-43F21C0F98E4}" destId="{340D72EA-0D02-4800-9E4B-2519D23BB545}" srcOrd="0" destOrd="0" presId="urn:microsoft.com/office/officeart/2005/8/layout/radial4"/>
    <dgm:cxn modelId="{0F1B5CB7-63B1-4723-A31E-FEE7D570F4F0}" type="presOf" srcId="{9DBE9B5D-D6A7-42C7-87D0-6DFFB2D014C1}" destId="{1BAD3F4E-2BCD-42FA-B639-2DEAC110CF18}" srcOrd="0" destOrd="0" presId="urn:microsoft.com/office/officeart/2005/8/layout/radial4"/>
    <dgm:cxn modelId="{9E731245-D7DE-4DA9-A684-FB9EB2BB4BEB}" srcId="{9DBE9B5D-D6A7-42C7-87D0-6DFFB2D014C1}" destId="{8A0509EB-837E-4D42-A411-9705416DB386}" srcOrd="0" destOrd="0" parTransId="{3E4AD246-85B9-468D-831C-B0A5BCDB5CCF}" sibTransId="{89D40678-64F1-4DBC-B4B5-4EAE00A34B9A}"/>
    <dgm:cxn modelId="{1E007684-A830-45F7-8844-F633A7E9E9FD}" type="presOf" srcId="{E49320B3-FBF0-44D6-849D-F4C74037052E}" destId="{40F696A6-2C5B-4093-8BA8-4A4F34D1513E}" srcOrd="0" destOrd="0" presId="urn:microsoft.com/office/officeart/2005/8/layout/radial4"/>
    <dgm:cxn modelId="{D7F20899-535C-4E69-AF89-0840F4BEFB8A}" srcId="{8A0509EB-837E-4D42-A411-9705416DB386}" destId="{5DCAA801-529C-44EB-A285-AEE9853B3102}" srcOrd="5" destOrd="0" parTransId="{EF622022-C442-479A-8518-5010614CE550}" sibTransId="{CBDE85F2-429A-4399-B815-BEBAFE3E6705}"/>
    <dgm:cxn modelId="{3A771AC4-C379-4A69-8134-D05CEE23C5DA}" type="presOf" srcId="{094B4D92-B1E9-4CA8-8DC5-6C3BF3EF7B77}" destId="{286ECFC8-CBFA-43F0-B56B-6DF07877C596}" srcOrd="0" destOrd="0" presId="urn:microsoft.com/office/officeart/2005/8/layout/radial4"/>
    <dgm:cxn modelId="{E9A973CA-97BF-44F9-8107-940B9EE2A95D}" type="presOf" srcId="{EF622022-C442-479A-8518-5010614CE550}" destId="{5CF61DBC-A288-41A1-9ED8-A9D63C4E152D}" srcOrd="0" destOrd="0" presId="urn:microsoft.com/office/officeart/2005/8/layout/radial4"/>
    <dgm:cxn modelId="{5C7551D1-A43B-40DA-8327-A3644967C310}" type="presParOf" srcId="{1BAD3F4E-2BCD-42FA-B639-2DEAC110CF18}" destId="{CB201ABD-01FE-4194-9902-E2D46539AC9B}" srcOrd="0" destOrd="0" presId="urn:microsoft.com/office/officeart/2005/8/layout/radial4"/>
    <dgm:cxn modelId="{664D5B6B-0A27-473E-B9B5-1BB16D0917E4}" type="presParOf" srcId="{1BAD3F4E-2BCD-42FA-B639-2DEAC110CF18}" destId="{C982A37A-8DDB-4921-A64B-85B1E20A6150}" srcOrd="1" destOrd="0" presId="urn:microsoft.com/office/officeart/2005/8/layout/radial4"/>
    <dgm:cxn modelId="{7ECA310A-32F2-4D77-803B-2D8067B62222}" type="presParOf" srcId="{1BAD3F4E-2BCD-42FA-B639-2DEAC110CF18}" destId="{F042B1CC-A9F5-48D5-B55B-5E07D726B9C6}" srcOrd="2" destOrd="0" presId="urn:microsoft.com/office/officeart/2005/8/layout/radial4"/>
    <dgm:cxn modelId="{799D6387-E5F0-44B5-950C-6D396BD69F72}" type="presParOf" srcId="{1BAD3F4E-2BCD-42FA-B639-2DEAC110CF18}" destId="{BD7AE12C-9EA1-4951-A679-A0B05577D9F3}" srcOrd="3" destOrd="0" presId="urn:microsoft.com/office/officeart/2005/8/layout/radial4"/>
    <dgm:cxn modelId="{5F9DAFE0-3B0E-41BA-88C8-F491F62FE5B7}" type="presParOf" srcId="{1BAD3F4E-2BCD-42FA-B639-2DEAC110CF18}" destId="{286ECFC8-CBFA-43F0-B56B-6DF07877C596}" srcOrd="4" destOrd="0" presId="urn:microsoft.com/office/officeart/2005/8/layout/radial4"/>
    <dgm:cxn modelId="{C1156655-1442-4A28-8241-3E6E5E6FA995}" type="presParOf" srcId="{1BAD3F4E-2BCD-42FA-B639-2DEAC110CF18}" destId="{1B97F104-45EA-4F3B-A3AA-718952A1DC94}" srcOrd="5" destOrd="0" presId="urn:microsoft.com/office/officeart/2005/8/layout/radial4"/>
    <dgm:cxn modelId="{F623A8CD-CB37-4073-9B9D-17F1B67AFFF8}" type="presParOf" srcId="{1BAD3F4E-2BCD-42FA-B639-2DEAC110CF18}" destId="{40F696A6-2C5B-4093-8BA8-4A4F34D1513E}" srcOrd="6" destOrd="0" presId="urn:microsoft.com/office/officeart/2005/8/layout/radial4"/>
    <dgm:cxn modelId="{4FAAD59A-8A4A-4DB3-AACF-7E4180953F6C}" type="presParOf" srcId="{1BAD3F4E-2BCD-42FA-B639-2DEAC110CF18}" destId="{6A24346A-2E58-42F9-9EA8-931551109FF2}" srcOrd="7" destOrd="0" presId="urn:microsoft.com/office/officeart/2005/8/layout/radial4"/>
    <dgm:cxn modelId="{992EB745-97DE-4148-8419-F339396B7A0A}" type="presParOf" srcId="{1BAD3F4E-2BCD-42FA-B639-2DEAC110CF18}" destId="{4C62FD5E-9667-4604-9E60-88EC04E43137}" srcOrd="8" destOrd="0" presId="urn:microsoft.com/office/officeart/2005/8/layout/radial4"/>
    <dgm:cxn modelId="{3B7E5288-C58B-4581-A0C3-45213D41E10C}" type="presParOf" srcId="{1BAD3F4E-2BCD-42FA-B639-2DEAC110CF18}" destId="{B09333EE-5A8A-452B-A749-68D703169D9D}" srcOrd="9" destOrd="0" presId="urn:microsoft.com/office/officeart/2005/8/layout/radial4"/>
    <dgm:cxn modelId="{7D00C517-8955-406F-86B9-E91B355B5514}" type="presParOf" srcId="{1BAD3F4E-2BCD-42FA-B639-2DEAC110CF18}" destId="{4300B7CB-5081-4EF7-97E5-34B79233A908}" srcOrd="10" destOrd="0" presId="urn:microsoft.com/office/officeart/2005/8/layout/radial4"/>
    <dgm:cxn modelId="{E2ADE046-B5FB-454B-A0E2-218C2B3F3A53}" type="presParOf" srcId="{1BAD3F4E-2BCD-42FA-B639-2DEAC110CF18}" destId="{5CF61DBC-A288-41A1-9ED8-A9D63C4E152D}" srcOrd="11" destOrd="0" presId="urn:microsoft.com/office/officeart/2005/8/layout/radial4"/>
    <dgm:cxn modelId="{7A2E1A01-92E2-4B13-B2C1-270DCD875C54}" type="presParOf" srcId="{1BAD3F4E-2BCD-42FA-B639-2DEAC110CF18}" destId="{351BB3B2-54B7-49CF-A5B2-75EB5C4EA108}" srcOrd="12" destOrd="0" presId="urn:microsoft.com/office/officeart/2005/8/layout/radial4"/>
    <dgm:cxn modelId="{6885658F-E1C6-4F64-B517-04C4C9AAD571}" type="presParOf" srcId="{1BAD3F4E-2BCD-42FA-B639-2DEAC110CF18}" destId="{340D72EA-0D02-4800-9E4B-2519D23BB545}" srcOrd="13" destOrd="0" presId="urn:microsoft.com/office/officeart/2005/8/layout/radial4"/>
    <dgm:cxn modelId="{DD247F25-D305-48A7-AF4C-69960E5B29F2}" type="presParOf" srcId="{1BAD3F4E-2BCD-42FA-B639-2DEAC110CF18}" destId="{DA3D2AE2-7FF1-412B-BE35-3520C9CF7E5D}" srcOrd="14" destOrd="0" presId="urn:microsoft.com/office/officeart/2005/8/layout/radial4"/>
    <dgm:cxn modelId="{FEE3A4C7-50A5-47C4-A369-C87C18D20D3F}" type="presParOf" srcId="{1BAD3F4E-2BCD-42FA-B639-2DEAC110CF18}" destId="{8F330690-D953-4533-BE78-86BB30293FBD}" srcOrd="15" destOrd="0" presId="urn:microsoft.com/office/officeart/2005/8/layout/radial4"/>
    <dgm:cxn modelId="{9F962260-97FD-4D84-BB70-4CADD650B982}" type="presParOf" srcId="{1BAD3F4E-2BCD-42FA-B639-2DEAC110CF18}" destId="{2B7DE3C9-8A6B-4C93-A0C5-EB1DF21FDE0B}" srcOrd="16" destOrd="0" presId="urn:microsoft.com/office/officeart/2005/8/layout/radial4"/>
    <dgm:cxn modelId="{AE468321-6223-4223-A43A-9D94E807E79D}" type="presParOf" srcId="{1BAD3F4E-2BCD-42FA-B639-2DEAC110CF18}" destId="{E3E7CF39-D532-4864-8DA4-DE510B960570}" srcOrd="17" destOrd="0" presId="urn:microsoft.com/office/officeart/2005/8/layout/radial4"/>
    <dgm:cxn modelId="{50219667-5837-4CA1-8C51-E691455AED08}" type="presParOf" srcId="{1BAD3F4E-2BCD-42FA-B639-2DEAC110CF18}" destId="{80643407-8E47-463A-9C0A-106F39678EC6}" srcOrd="1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0FB6F8-1D77-41C3-889D-53726D6871B6}" type="doc">
      <dgm:prSet loTypeId="urn:microsoft.com/office/officeart/2005/8/layout/chart3" loCatId="relationship" qsTypeId="urn:microsoft.com/office/officeart/2005/8/quickstyle/simple1" qsCatId="simple" csTypeId="urn:microsoft.com/office/officeart/2005/8/colors/colorful2" csCatId="colorful" phldr="1"/>
      <dgm:spPr/>
    </dgm:pt>
    <dgm:pt modelId="{A0AA9014-E921-4EC4-9867-4AD7C42674E3}">
      <dgm:prSet phldrT="[Text]"/>
      <dgm:spPr/>
      <dgm:t>
        <a:bodyPr/>
        <a:lstStyle/>
        <a:p>
          <a:r>
            <a:rPr lang="en-US" b="1" dirty="0" smtClean="0"/>
            <a:t>IAASB Audit and Assurance </a:t>
          </a:r>
          <a:r>
            <a:rPr lang="en-US" b="1" dirty="0" err="1" smtClean="0"/>
            <a:t>Stds</a:t>
          </a:r>
          <a:endParaRPr lang="en-US" b="1" dirty="0"/>
        </a:p>
      </dgm:t>
    </dgm:pt>
    <dgm:pt modelId="{370CDC92-6945-489A-83F6-BE285469F43F}" type="parTrans" cxnId="{4515A59C-D3E3-407C-B438-D6352F06DEEE}">
      <dgm:prSet/>
      <dgm:spPr/>
      <dgm:t>
        <a:bodyPr/>
        <a:lstStyle/>
        <a:p>
          <a:endParaRPr lang="en-US"/>
        </a:p>
      </dgm:t>
    </dgm:pt>
    <dgm:pt modelId="{B320FE90-0A97-48FF-8A0A-542EE49E945C}" type="sibTrans" cxnId="{4515A59C-D3E3-407C-B438-D6352F06DEEE}">
      <dgm:prSet/>
      <dgm:spPr/>
      <dgm:t>
        <a:bodyPr/>
        <a:lstStyle/>
        <a:p>
          <a:endParaRPr lang="en-US"/>
        </a:p>
      </dgm:t>
    </dgm:pt>
    <dgm:pt modelId="{17F78E5E-AF78-424A-86B5-6072D3246FF3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IESBA’s Code of Ethics, Independence </a:t>
          </a:r>
          <a:r>
            <a:rPr lang="en-US" b="1" dirty="0" err="1" smtClean="0">
              <a:solidFill>
                <a:schemeClr val="tx1"/>
              </a:solidFill>
            </a:rPr>
            <a:t>Stds</a:t>
          </a:r>
          <a:endParaRPr lang="en-US" b="1" dirty="0">
            <a:solidFill>
              <a:schemeClr val="tx1"/>
            </a:solidFill>
          </a:endParaRPr>
        </a:p>
      </dgm:t>
    </dgm:pt>
    <dgm:pt modelId="{CECFAC18-2FD2-4ADC-9DAE-333A59414202}" type="parTrans" cxnId="{DE640F01-355E-4142-813D-76E15E797D90}">
      <dgm:prSet/>
      <dgm:spPr/>
      <dgm:t>
        <a:bodyPr/>
        <a:lstStyle/>
        <a:p>
          <a:endParaRPr lang="en-US"/>
        </a:p>
      </dgm:t>
    </dgm:pt>
    <dgm:pt modelId="{877D22FF-3CF5-4FC9-83C3-0183FD534A2C}" type="sibTrans" cxnId="{DE640F01-355E-4142-813D-76E15E797D90}">
      <dgm:prSet/>
      <dgm:spPr/>
      <dgm:t>
        <a:bodyPr/>
        <a:lstStyle/>
        <a:p>
          <a:endParaRPr lang="en-US"/>
        </a:p>
      </dgm:t>
    </dgm:pt>
    <dgm:pt modelId="{CDE8BCD2-C216-4FE1-96CE-B5EF0EC66178}">
      <dgm:prSet phldrT="[Text]"/>
      <dgm:spPr/>
      <dgm:t>
        <a:bodyPr/>
        <a:lstStyle/>
        <a:p>
          <a:r>
            <a:rPr lang="en-US" b="1" dirty="0" smtClean="0"/>
            <a:t>IAESB’s Education </a:t>
          </a:r>
          <a:r>
            <a:rPr lang="en-US" b="1" dirty="0" err="1" smtClean="0"/>
            <a:t>Stds</a:t>
          </a:r>
          <a:endParaRPr lang="en-US" b="1" dirty="0"/>
        </a:p>
      </dgm:t>
    </dgm:pt>
    <dgm:pt modelId="{B7E8D114-9C19-4C30-967A-03D95C047978}" type="parTrans" cxnId="{7693F0E4-EE99-4675-B626-E802D1F87AA9}">
      <dgm:prSet/>
      <dgm:spPr/>
      <dgm:t>
        <a:bodyPr/>
        <a:lstStyle/>
        <a:p>
          <a:endParaRPr lang="en-US"/>
        </a:p>
      </dgm:t>
    </dgm:pt>
    <dgm:pt modelId="{AC16F607-D9A9-416E-B902-F060C5BA7231}" type="sibTrans" cxnId="{7693F0E4-EE99-4675-B626-E802D1F87AA9}">
      <dgm:prSet/>
      <dgm:spPr/>
      <dgm:t>
        <a:bodyPr/>
        <a:lstStyle/>
        <a:p>
          <a:endParaRPr lang="en-US"/>
        </a:p>
      </dgm:t>
    </dgm:pt>
    <dgm:pt modelId="{F77C2002-8069-4972-A86E-0E0371D63138}" type="pres">
      <dgm:prSet presAssocID="{140FB6F8-1D77-41C3-889D-53726D6871B6}" presName="compositeShape" presStyleCnt="0">
        <dgm:presLayoutVars>
          <dgm:chMax val="7"/>
          <dgm:dir/>
          <dgm:resizeHandles val="exact"/>
        </dgm:presLayoutVars>
      </dgm:prSet>
      <dgm:spPr/>
    </dgm:pt>
    <dgm:pt modelId="{EF04B6BA-C5DE-4DA5-BCBF-B4F3FF0FEF64}" type="pres">
      <dgm:prSet presAssocID="{140FB6F8-1D77-41C3-889D-53726D6871B6}" presName="wedge1" presStyleLbl="node1" presStyleIdx="0" presStyleCnt="3"/>
      <dgm:spPr/>
      <dgm:t>
        <a:bodyPr/>
        <a:lstStyle/>
        <a:p>
          <a:endParaRPr lang="en-US"/>
        </a:p>
      </dgm:t>
    </dgm:pt>
    <dgm:pt modelId="{B15483E2-491E-4778-BC34-205E21B10816}" type="pres">
      <dgm:prSet presAssocID="{140FB6F8-1D77-41C3-889D-53726D6871B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C82619-D9CA-44B9-B165-424F95702A25}" type="pres">
      <dgm:prSet presAssocID="{140FB6F8-1D77-41C3-889D-53726D6871B6}" presName="wedge2" presStyleLbl="node1" presStyleIdx="1" presStyleCnt="3"/>
      <dgm:spPr/>
      <dgm:t>
        <a:bodyPr/>
        <a:lstStyle/>
        <a:p>
          <a:endParaRPr lang="en-US"/>
        </a:p>
      </dgm:t>
    </dgm:pt>
    <dgm:pt modelId="{11E826FC-5B4A-4728-82AD-39AC7649AC13}" type="pres">
      <dgm:prSet presAssocID="{140FB6F8-1D77-41C3-889D-53726D6871B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98DF70-37A4-461F-B7CB-839515653CA1}" type="pres">
      <dgm:prSet presAssocID="{140FB6F8-1D77-41C3-889D-53726D6871B6}" presName="wedge3" presStyleLbl="node1" presStyleIdx="2" presStyleCnt="3"/>
      <dgm:spPr/>
      <dgm:t>
        <a:bodyPr/>
        <a:lstStyle/>
        <a:p>
          <a:endParaRPr lang="en-US"/>
        </a:p>
      </dgm:t>
    </dgm:pt>
    <dgm:pt modelId="{01844CE7-A730-43E9-B6F8-50757C492FC5}" type="pres">
      <dgm:prSet presAssocID="{140FB6F8-1D77-41C3-889D-53726D6871B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515A59C-D3E3-407C-B438-D6352F06DEEE}" srcId="{140FB6F8-1D77-41C3-889D-53726D6871B6}" destId="{A0AA9014-E921-4EC4-9867-4AD7C42674E3}" srcOrd="0" destOrd="0" parTransId="{370CDC92-6945-489A-83F6-BE285469F43F}" sibTransId="{B320FE90-0A97-48FF-8A0A-542EE49E945C}"/>
    <dgm:cxn modelId="{23C1B8BF-55FF-4E7C-ACAE-7111CE7EC1B6}" type="presOf" srcId="{A0AA9014-E921-4EC4-9867-4AD7C42674E3}" destId="{EF04B6BA-C5DE-4DA5-BCBF-B4F3FF0FEF64}" srcOrd="0" destOrd="0" presId="urn:microsoft.com/office/officeart/2005/8/layout/chart3"/>
    <dgm:cxn modelId="{DE640F01-355E-4142-813D-76E15E797D90}" srcId="{140FB6F8-1D77-41C3-889D-53726D6871B6}" destId="{17F78E5E-AF78-424A-86B5-6072D3246FF3}" srcOrd="1" destOrd="0" parTransId="{CECFAC18-2FD2-4ADC-9DAE-333A59414202}" sibTransId="{877D22FF-3CF5-4FC9-83C3-0183FD534A2C}"/>
    <dgm:cxn modelId="{EF49B33A-2811-4A3F-AC42-F55D81ADB445}" type="presOf" srcId="{CDE8BCD2-C216-4FE1-96CE-B5EF0EC66178}" destId="{0498DF70-37A4-461F-B7CB-839515653CA1}" srcOrd="0" destOrd="0" presId="urn:microsoft.com/office/officeart/2005/8/layout/chart3"/>
    <dgm:cxn modelId="{BC09B24E-AA90-4E8D-903E-B59B7D7042A0}" type="presOf" srcId="{A0AA9014-E921-4EC4-9867-4AD7C42674E3}" destId="{B15483E2-491E-4778-BC34-205E21B10816}" srcOrd="1" destOrd="0" presId="urn:microsoft.com/office/officeart/2005/8/layout/chart3"/>
    <dgm:cxn modelId="{C7A80991-7695-4036-8BC3-B35B4A140C94}" type="presOf" srcId="{140FB6F8-1D77-41C3-889D-53726D6871B6}" destId="{F77C2002-8069-4972-A86E-0E0371D63138}" srcOrd="0" destOrd="0" presId="urn:microsoft.com/office/officeart/2005/8/layout/chart3"/>
    <dgm:cxn modelId="{E91B64DA-8C8B-4D71-84B3-919154C6DBF6}" type="presOf" srcId="{CDE8BCD2-C216-4FE1-96CE-B5EF0EC66178}" destId="{01844CE7-A730-43E9-B6F8-50757C492FC5}" srcOrd="1" destOrd="0" presId="urn:microsoft.com/office/officeart/2005/8/layout/chart3"/>
    <dgm:cxn modelId="{0BBCAD67-2725-4365-9903-73B92217A6CA}" type="presOf" srcId="{17F78E5E-AF78-424A-86B5-6072D3246FF3}" destId="{11E826FC-5B4A-4728-82AD-39AC7649AC13}" srcOrd="1" destOrd="0" presId="urn:microsoft.com/office/officeart/2005/8/layout/chart3"/>
    <dgm:cxn modelId="{7693F0E4-EE99-4675-B626-E802D1F87AA9}" srcId="{140FB6F8-1D77-41C3-889D-53726D6871B6}" destId="{CDE8BCD2-C216-4FE1-96CE-B5EF0EC66178}" srcOrd="2" destOrd="0" parTransId="{B7E8D114-9C19-4C30-967A-03D95C047978}" sibTransId="{AC16F607-D9A9-416E-B902-F060C5BA7231}"/>
    <dgm:cxn modelId="{81D0B683-AAE8-48FA-A4B4-332C14DC7D3B}" type="presOf" srcId="{17F78E5E-AF78-424A-86B5-6072D3246FF3}" destId="{F4C82619-D9CA-44B9-B165-424F95702A25}" srcOrd="0" destOrd="0" presId="urn:microsoft.com/office/officeart/2005/8/layout/chart3"/>
    <dgm:cxn modelId="{FD64F54D-D8A7-485F-82C4-70C386EE5268}" type="presParOf" srcId="{F77C2002-8069-4972-A86E-0E0371D63138}" destId="{EF04B6BA-C5DE-4DA5-BCBF-B4F3FF0FEF64}" srcOrd="0" destOrd="0" presId="urn:microsoft.com/office/officeart/2005/8/layout/chart3"/>
    <dgm:cxn modelId="{A2D20275-9A4D-4C67-A40B-007D27DDCCF5}" type="presParOf" srcId="{F77C2002-8069-4972-A86E-0E0371D63138}" destId="{B15483E2-491E-4778-BC34-205E21B10816}" srcOrd="1" destOrd="0" presId="urn:microsoft.com/office/officeart/2005/8/layout/chart3"/>
    <dgm:cxn modelId="{97570CDD-9BFF-44BE-825C-490E1C6CD640}" type="presParOf" srcId="{F77C2002-8069-4972-A86E-0E0371D63138}" destId="{F4C82619-D9CA-44B9-B165-424F95702A25}" srcOrd="2" destOrd="0" presId="urn:microsoft.com/office/officeart/2005/8/layout/chart3"/>
    <dgm:cxn modelId="{1452FE4F-5545-4746-9609-80F7D2BF0081}" type="presParOf" srcId="{F77C2002-8069-4972-A86E-0E0371D63138}" destId="{11E826FC-5B4A-4728-82AD-39AC7649AC13}" srcOrd="3" destOrd="0" presId="urn:microsoft.com/office/officeart/2005/8/layout/chart3"/>
    <dgm:cxn modelId="{B0C7CFED-4D83-408F-A703-F085721D624B}" type="presParOf" srcId="{F77C2002-8069-4972-A86E-0E0371D63138}" destId="{0498DF70-37A4-461F-B7CB-839515653CA1}" srcOrd="4" destOrd="0" presId="urn:microsoft.com/office/officeart/2005/8/layout/chart3"/>
    <dgm:cxn modelId="{3289686F-4C2D-45A3-8C8A-4A9B4EAA4CCB}" type="presParOf" srcId="{F77C2002-8069-4972-A86E-0E0371D63138}" destId="{01844CE7-A730-43E9-B6F8-50757C492FC5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26DF78-F365-4A3C-92EC-C3C4E8BA8522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CFF9CCB-9B18-4C48-B5B9-8351C7820130}">
      <dgm:prSet phldrT="[Text]"/>
      <dgm:spPr/>
      <dgm:t>
        <a:bodyPr/>
        <a:lstStyle/>
        <a:p>
          <a:r>
            <a:rPr lang="en-US" b="1" dirty="0" smtClean="0"/>
            <a:t>The Conceptual Framework </a:t>
          </a:r>
          <a:endParaRPr lang="en-US" b="1" dirty="0"/>
        </a:p>
      </dgm:t>
    </dgm:pt>
    <dgm:pt modelId="{C919E9F7-B671-46A8-A5F0-81BDB394FFB3}" type="parTrans" cxnId="{4450FF2E-F25F-4959-92D8-2DEFFE7389AE}">
      <dgm:prSet/>
      <dgm:spPr/>
      <dgm:t>
        <a:bodyPr/>
        <a:lstStyle/>
        <a:p>
          <a:endParaRPr lang="en-US"/>
        </a:p>
      </dgm:t>
    </dgm:pt>
    <dgm:pt modelId="{E2B9B492-090B-4D67-B29F-696C843A432A}" type="sibTrans" cxnId="{4450FF2E-F25F-4959-92D8-2DEFFE7389AE}">
      <dgm:prSet/>
      <dgm:spPr/>
      <dgm:t>
        <a:bodyPr/>
        <a:lstStyle/>
        <a:p>
          <a:endParaRPr lang="en-US"/>
        </a:p>
      </dgm:t>
    </dgm:pt>
    <dgm:pt modelId="{55CAE983-F608-4D47-B28F-518D1DB6D7A2}">
      <dgm:prSet phldrT="[Text]"/>
      <dgm:spPr/>
      <dgm:t>
        <a:bodyPr/>
        <a:lstStyle/>
        <a:p>
          <a:r>
            <a:rPr lang="en-US" dirty="0" smtClean="0"/>
            <a:t>Professional Competence and Due Care</a:t>
          </a:r>
          <a:endParaRPr lang="en-US" dirty="0"/>
        </a:p>
      </dgm:t>
    </dgm:pt>
    <dgm:pt modelId="{5C018CB6-10A5-489A-AE2B-FCDF6831B996}" type="parTrans" cxnId="{57F871F3-B56C-443C-A1FC-F29B959CB824}">
      <dgm:prSet/>
      <dgm:spPr/>
      <dgm:t>
        <a:bodyPr/>
        <a:lstStyle/>
        <a:p>
          <a:endParaRPr lang="en-US"/>
        </a:p>
      </dgm:t>
    </dgm:pt>
    <dgm:pt modelId="{77CCF848-1D0C-4D3A-B9FD-0F6D20556E66}" type="sibTrans" cxnId="{57F871F3-B56C-443C-A1FC-F29B959CB824}">
      <dgm:prSet/>
      <dgm:spPr/>
      <dgm:t>
        <a:bodyPr/>
        <a:lstStyle/>
        <a:p>
          <a:endParaRPr lang="en-US"/>
        </a:p>
      </dgm:t>
    </dgm:pt>
    <dgm:pt modelId="{989C4675-9FC8-43FB-8241-A06A0FBAC47E}">
      <dgm:prSet phldrT="[Text]"/>
      <dgm:spPr/>
      <dgm:t>
        <a:bodyPr/>
        <a:lstStyle/>
        <a:p>
          <a:r>
            <a:rPr lang="en-US" b="1" dirty="0" smtClean="0"/>
            <a:t>Integrity</a:t>
          </a:r>
          <a:r>
            <a:rPr lang="en-US" dirty="0" smtClean="0"/>
            <a:t> </a:t>
          </a:r>
          <a:endParaRPr lang="en-US" dirty="0"/>
        </a:p>
      </dgm:t>
    </dgm:pt>
    <dgm:pt modelId="{35420C4F-1C28-4115-9C52-9229884702A0}" type="parTrans" cxnId="{358CCFCC-6872-4EA7-A0F1-1F608ED6A8B9}">
      <dgm:prSet/>
      <dgm:spPr/>
      <dgm:t>
        <a:bodyPr/>
        <a:lstStyle/>
        <a:p>
          <a:endParaRPr lang="en-US"/>
        </a:p>
      </dgm:t>
    </dgm:pt>
    <dgm:pt modelId="{918BBF87-B197-4E0F-A486-05C178CD75EB}" type="sibTrans" cxnId="{358CCFCC-6872-4EA7-A0F1-1F608ED6A8B9}">
      <dgm:prSet/>
      <dgm:spPr/>
      <dgm:t>
        <a:bodyPr/>
        <a:lstStyle/>
        <a:p>
          <a:endParaRPr lang="en-US"/>
        </a:p>
      </dgm:t>
    </dgm:pt>
    <dgm:pt modelId="{693506A4-0F3C-46EA-8FE6-CCE8F04AA0A1}">
      <dgm:prSet phldrT="[Text]"/>
      <dgm:spPr/>
      <dgm:t>
        <a:bodyPr/>
        <a:lstStyle/>
        <a:p>
          <a:r>
            <a:rPr lang="en-US" dirty="0" smtClean="0"/>
            <a:t>Confidentiality </a:t>
          </a:r>
          <a:endParaRPr lang="en-US" dirty="0"/>
        </a:p>
      </dgm:t>
    </dgm:pt>
    <dgm:pt modelId="{B684F889-F0A4-497B-BA6F-86DF5FEA499A}" type="parTrans" cxnId="{BAADFC4D-F23A-48C1-834E-F7247F467DEE}">
      <dgm:prSet/>
      <dgm:spPr/>
      <dgm:t>
        <a:bodyPr/>
        <a:lstStyle/>
        <a:p>
          <a:endParaRPr lang="en-US"/>
        </a:p>
      </dgm:t>
    </dgm:pt>
    <dgm:pt modelId="{F194F2C1-9ABA-497A-8090-70AAE4999CEA}" type="sibTrans" cxnId="{BAADFC4D-F23A-48C1-834E-F7247F467DEE}">
      <dgm:prSet/>
      <dgm:spPr/>
      <dgm:t>
        <a:bodyPr/>
        <a:lstStyle/>
        <a:p>
          <a:endParaRPr lang="en-US"/>
        </a:p>
      </dgm:t>
    </dgm:pt>
    <dgm:pt modelId="{D5803DC2-7C89-4BB8-8FCB-B9D5EAB13F03}">
      <dgm:prSet/>
      <dgm:spPr/>
      <dgm:t>
        <a:bodyPr/>
        <a:lstStyle/>
        <a:p>
          <a:endParaRPr lang="en-US" dirty="0"/>
        </a:p>
      </dgm:t>
    </dgm:pt>
    <dgm:pt modelId="{46720E0A-E77D-4435-962B-0579D40A5004}" type="parTrans" cxnId="{4D7A29A2-952F-4D65-BBC0-D000337B1527}">
      <dgm:prSet/>
      <dgm:spPr/>
      <dgm:t>
        <a:bodyPr/>
        <a:lstStyle/>
        <a:p>
          <a:endParaRPr lang="en-US"/>
        </a:p>
      </dgm:t>
    </dgm:pt>
    <dgm:pt modelId="{6A471C97-FF80-4F59-B6CA-C7A8A711765E}" type="sibTrans" cxnId="{4D7A29A2-952F-4D65-BBC0-D000337B1527}">
      <dgm:prSet/>
      <dgm:spPr/>
      <dgm:t>
        <a:bodyPr/>
        <a:lstStyle/>
        <a:p>
          <a:endParaRPr lang="en-US"/>
        </a:p>
      </dgm:t>
    </dgm:pt>
    <dgm:pt modelId="{972E829B-E5CA-480F-A7E9-018A67E0806A}">
      <dgm:prSet phldrT="[Text]"/>
      <dgm:spPr/>
      <dgm:t>
        <a:bodyPr/>
        <a:lstStyle/>
        <a:p>
          <a:r>
            <a:rPr lang="en-US" dirty="0" smtClean="0"/>
            <a:t>Objectivity</a:t>
          </a:r>
          <a:endParaRPr lang="en-US" dirty="0"/>
        </a:p>
      </dgm:t>
    </dgm:pt>
    <dgm:pt modelId="{D329605A-F868-4493-BBA3-A25608388AFD}" type="parTrans" cxnId="{75B2EFB9-5F69-4B57-8D5C-D1DB0554800E}">
      <dgm:prSet/>
      <dgm:spPr/>
      <dgm:t>
        <a:bodyPr/>
        <a:lstStyle/>
        <a:p>
          <a:endParaRPr lang="en-US"/>
        </a:p>
      </dgm:t>
    </dgm:pt>
    <dgm:pt modelId="{043D41B4-648C-487D-811B-69DFAE08963D}" type="sibTrans" cxnId="{75B2EFB9-5F69-4B57-8D5C-D1DB0554800E}">
      <dgm:prSet/>
      <dgm:spPr/>
      <dgm:t>
        <a:bodyPr/>
        <a:lstStyle/>
        <a:p>
          <a:endParaRPr lang="en-US"/>
        </a:p>
      </dgm:t>
    </dgm:pt>
    <dgm:pt modelId="{174FFAC3-40BF-4258-9A8A-D896BA599CEE}">
      <dgm:prSet phldrT="[Text]"/>
      <dgm:spPr/>
      <dgm:t>
        <a:bodyPr/>
        <a:lstStyle/>
        <a:p>
          <a:r>
            <a:rPr lang="en-US" dirty="0" smtClean="0"/>
            <a:t>Professional Behavior </a:t>
          </a:r>
          <a:endParaRPr lang="en-US" dirty="0"/>
        </a:p>
      </dgm:t>
    </dgm:pt>
    <dgm:pt modelId="{35196039-1E1B-45CF-B7D3-F04212D4D37C}" type="sibTrans" cxnId="{9A16B5D5-3001-4E05-9BFA-0A9544697D18}">
      <dgm:prSet/>
      <dgm:spPr/>
      <dgm:t>
        <a:bodyPr/>
        <a:lstStyle/>
        <a:p>
          <a:endParaRPr lang="en-US"/>
        </a:p>
      </dgm:t>
    </dgm:pt>
    <dgm:pt modelId="{644EF7B0-81B3-4BB0-A1F9-85900F196233}" type="parTrans" cxnId="{9A16B5D5-3001-4E05-9BFA-0A9544697D18}">
      <dgm:prSet/>
      <dgm:spPr/>
      <dgm:t>
        <a:bodyPr/>
        <a:lstStyle/>
        <a:p>
          <a:endParaRPr lang="en-US"/>
        </a:p>
      </dgm:t>
    </dgm:pt>
    <dgm:pt modelId="{94DE18F7-CC41-4595-A0F3-E8AEF8596F67}" type="pres">
      <dgm:prSet presAssocID="{EC26DF78-F365-4A3C-92EC-C3C4E8BA852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1A0866E-912E-431D-AAF0-45BC70C84C56}" type="pres">
      <dgm:prSet presAssocID="{0CFF9CCB-9B18-4C48-B5B9-8351C7820130}" presName="centerShape" presStyleLbl="node0" presStyleIdx="0" presStyleCnt="1"/>
      <dgm:spPr/>
      <dgm:t>
        <a:bodyPr/>
        <a:lstStyle/>
        <a:p>
          <a:endParaRPr lang="en-US"/>
        </a:p>
      </dgm:t>
    </dgm:pt>
    <dgm:pt modelId="{993BBE31-B282-4E6E-932A-80496EF75654}" type="pres">
      <dgm:prSet presAssocID="{5C018CB6-10A5-489A-AE2B-FCDF6831B996}" presName="parTrans" presStyleLbl="bgSibTrans2D1" presStyleIdx="0" presStyleCnt="5"/>
      <dgm:spPr/>
      <dgm:t>
        <a:bodyPr/>
        <a:lstStyle/>
        <a:p>
          <a:endParaRPr lang="en-US"/>
        </a:p>
      </dgm:t>
    </dgm:pt>
    <dgm:pt modelId="{631F2BBD-2BE4-4962-A1D3-3D03B0E16FA2}" type="pres">
      <dgm:prSet presAssocID="{55CAE983-F608-4D47-B28F-518D1DB6D7A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78B762-45F1-4276-ADA1-F4A2000BF711}" type="pres">
      <dgm:prSet presAssocID="{35420C4F-1C28-4115-9C52-9229884702A0}" presName="parTrans" presStyleLbl="bgSibTrans2D1" presStyleIdx="1" presStyleCnt="5"/>
      <dgm:spPr/>
      <dgm:t>
        <a:bodyPr/>
        <a:lstStyle/>
        <a:p>
          <a:endParaRPr lang="en-US"/>
        </a:p>
      </dgm:t>
    </dgm:pt>
    <dgm:pt modelId="{691F0E23-B6BA-47CB-BA69-792889BD8851}" type="pres">
      <dgm:prSet presAssocID="{989C4675-9FC8-43FB-8241-A06A0FBAC47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F406C1-2BCC-452B-96BE-C61B69C5477B}" type="pres">
      <dgm:prSet presAssocID="{644EF7B0-81B3-4BB0-A1F9-85900F196233}" presName="parTrans" presStyleLbl="bgSibTrans2D1" presStyleIdx="2" presStyleCnt="5"/>
      <dgm:spPr/>
      <dgm:t>
        <a:bodyPr/>
        <a:lstStyle/>
        <a:p>
          <a:endParaRPr lang="en-US"/>
        </a:p>
      </dgm:t>
    </dgm:pt>
    <dgm:pt modelId="{BFE07399-375D-4660-B5C4-BACE4DD6A173}" type="pres">
      <dgm:prSet presAssocID="{174FFAC3-40BF-4258-9A8A-D896BA599CE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3D0365-9AFC-4FB3-8C8C-007C0F7670AA}" type="pres">
      <dgm:prSet presAssocID="{B684F889-F0A4-497B-BA6F-86DF5FEA499A}" presName="parTrans" presStyleLbl="bgSibTrans2D1" presStyleIdx="3" presStyleCnt="5"/>
      <dgm:spPr/>
      <dgm:t>
        <a:bodyPr/>
        <a:lstStyle/>
        <a:p>
          <a:endParaRPr lang="en-US"/>
        </a:p>
      </dgm:t>
    </dgm:pt>
    <dgm:pt modelId="{D21AF366-887E-441D-BADF-7860E1CC64D3}" type="pres">
      <dgm:prSet presAssocID="{693506A4-0F3C-46EA-8FE6-CCE8F04AA0A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A1C440-4911-4285-A383-7543ED3C2C87}" type="pres">
      <dgm:prSet presAssocID="{D329605A-F868-4493-BBA3-A25608388AFD}" presName="parTrans" presStyleLbl="bgSibTrans2D1" presStyleIdx="4" presStyleCnt="5"/>
      <dgm:spPr/>
      <dgm:t>
        <a:bodyPr/>
        <a:lstStyle/>
        <a:p>
          <a:endParaRPr lang="en-US"/>
        </a:p>
      </dgm:t>
    </dgm:pt>
    <dgm:pt modelId="{4FBCD7F3-C881-4738-8FC2-93B261C08E37}" type="pres">
      <dgm:prSet presAssocID="{972E829B-E5CA-480F-A7E9-018A67E0806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450FF2E-F25F-4959-92D8-2DEFFE7389AE}" srcId="{EC26DF78-F365-4A3C-92EC-C3C4E8BA8522}" destId="{0CFF9CCB-9B18-4C48-B5B9-8351C7820130}" srcOrd="0" destOrd="0" parTransId="{C919E9F7-B671-46A8-A5F0-81BDB394FFB3}" sibTransId="{E2B9B492-090B-4D67-B29F-696C843A432A}"/>
    <dgm:cxn modelId="{93DA22F3-1AC2-4B73-A35B-9FA097564F45}" type="presOf" srcId="{35420C4F-1C28-4115-9C52-9229884702A0}" destId="{7E78B762-45F1-4276-ADA1-F4A2000BF711}" srcOrd="0" destOrd="0" presId="urn:microsoft.com/office/officeart/2005/8/layout/radial4"/>
    <dgm:cxn modelId="{D6CF2694-5E09-445F-A84F-F379BB86B130}" type="presOf" srcId="{644EF7B0-81B3-4BB0-A1F9-85900F196233}" destId="{E9F406C1-2BCC-452B-96BE-C61B69C5477B}" srcOrd="0" destOrd="0" presId="urn:microsoft.com/office/officeart/2005/8/layout/radial4"/>
    <dgm:cxn modelId="{844BBF45-4A1F-4A25-BD29-A9248B61CDC9}" type="presOf" srcId="{693506A4-0F3C-46EA-8FE6-CCE8F04AA0A1}" destId="{D21AF366-887E-441D-BADF-7860E1CC64D3}" srcOrd="0" destOrd="0" presId="urn:microsoft.com/office/officeart/2005/8/layout/radial4"/>
    <dgm:cxn modelId="{358CCFCC-6872-4EA7-A0F1-1F608ED6A8B9}" srcId="{0CFF9CCB-9B18-4C48-B5B9-8351C7820130}" destId="{989C4675-9FC8-43FB-8241-A06A0FBAC47E}" srcOrd="1" destOrd="0" parTransId="{35420C4F-1C28-4115-9C52-9229884702A0}" sibTransId="{918BBF87-B197-4E0F-A486-05C178CD75EB}"/>
    <dgm:cxn modelId="{E4FD56B3-D579-4761-93A7-32C53009DC42}" type="presOf" srcId="{D329605A-F868-4493-BBA3-A25608388AFD}" destId="{22A1C440-4911-4285-A383-7543ED3C2C87}" srcOrd="0" destOrd="0" presId="urn:microsoft.com/office/officeart/2005/8/layout/radial4"/>
    <dgm:cxn modelId="{57F871F3-B56C-443C-A1FC-F29B959CB824}" srcId="{0CFF9CCB-9B18-4C48-B5B9-8351C7820130}" destId="{55CAE983-F608-4D47-B28F-518D1DB6D7A2}" srcOrd="0" destOrd="0" parTransId="{5C018CB6-10A5-489A-AE2B-FCDF6831B996}" sibTransId="{77CCF848-1D0C-4D3A-B9FD-0F6D20556E66}"/>
    <dgm:cxn modelId="{174421A4-2161-48E4-A1DC-6ED7DF4AC34F}" type="presOf" srcId="{0CFF9CCB-9B18-4C48-B5B9-8351C7820130}" destId="{A1A0866E-912E-431D-AAF0-45BC70C84C56}" srcOrd="0" destOrd="0" presId="urn:microsoft.com/office/officeart/2005/8/layout/radial4"/>
    <dgm:cxn modelId="{BAADFC4D-F23A-48C1-834E-F7247F467DEE}" srcId="{0CFF9CCB-9B18-4C48-B5B9-8351C7820130}" destId="{693506A4-0F3C-46EA-8FE6-CCE8F04AA0A1}" srcOrd="3" destOrd="0" parTransId="{B684F889-F0A4-497B-BA6F-86DF5FEA499A}" sibTransId="{F194F2C1-9ABA-497A-8090-70AAE4999CEA}"/>
    <dgm:cxn modelId="{84F951CB-3352-4510-827A-E329551F7DF1}" type="presOf" srcId="{989C4675-9FC8-43FB-8241-A06A0FBAC47E}" destId="{691F0E23-B6BA-47CB-BA69-792889BD8851}" srcOrd="0" destOrd="0" presId="urn:microsoft.com/office/officeart/2005/8/layout/radial4"/>
    <dgm:cxn modelId="{20F3DFC2-DC37-4409-AE88-F09284CC96DA}" type="presOf" srcId="{B684F889-F0A4-497B-BA6F-86DF5FEA499A}" destId="{B53D0365-9AFC-4FB3-8C8C-007C0F7670AA}" srcOrd="0" destOrd="0" presId="urn:microsoft.com/office/officeart/2005/8/layout/radial4"/>
    <dgm:cxn modelId="{E51B0763-1630-4906-BC00-4A93267F496F}" type="presOf" srcId="{5C018CB6-10A5-489A-AE2B-FCDF6831B996}" destId="{993BBE31-B282-4E6E-932A-80496EF75654}" srcOrd="0" destOrd="0" presId="urn:microsoft.com/office/officeart/2005/8/layout/radial4"/>
    <dgm:cxn modelId="{4D7A29A2-952F-4D65-BBC0-D000337B1527}" srcId="{EC26DF78-F365-4A3C-92EC-C3C4E8BA8522}" destId="{D5803DC2-7C89-4BB8-8FCB-B9D5EAB13F03}" srcOrd="1" destOrd="0" parTransId="{46720E0A-E77D-4435-962B-0579D40A5004}" sibTransId="{6A471C97-FF80-4F59-B6CA-C7A8A711765E}"/>
    <dgm:cxn modelId="{EC71A3A6-10AD-48F7-B97B-BDD03E60D6C9}" type="presOf" srcId="{55CAE983-F608-4D47-B28F-518D1DB6D7A2}" destId="{631F2BBD-2BE4-4962-A1D3-3D03B0E16FA2}" srcOrd="0" destOrd="0" presId="urn:microsoft.com/office/officeart/2005/8/layout/radial4"/>
    <dgm:cxn modelId="{9A16B5D5-3001-4E05-9BFA-0A9544697D18}" srcId="{0CFF9CCB-9B18-4C48-B5B9-8351C7820130}" destId="{174FFAC3-40BF-4258-9A8A-D896BA599CEE}" srcOrd="2" destOrd="0" parTransId="{644EF7B0-81B3-4BB0-A1F9-85900F196233}" sibTransId="{35196039-1E1B-45CF-B7D3-F04212D4D37C}"/>
    <dgm:cxn modelId="{15E5A1DA-FE00-4551-BBE2-531057F2630B}" type="presOf" srcId="{972E829B-E5CA-480F-A7E9-018A67E0806A}" destId="{4FBCD7F3-C881-4738-8FC2-93B261C08E37}" srcOrd="0" destOrd="0" presId="urn:microsoft.com/office/officeart/2005/8/layout/radial4"/>
    <dgm:cxn modelId="{8A7114DA-7093-48AC-9106-9C4A20F6C709}" type="presOf" srcId="{EC26DF78-F365-4A3C-92EC-C3C4E8BA8522}" destId="{94DE18F7-CC41-4595-A0F3-E8AEF8596F67}" srcOrd="0" destOrd="0" presId="urn:microsoft.com/office/officeart/2005/8/layout/radial4"/>
    <dgm:cxn modelId="{75B2EFB9-5F69-4B57-8D5C-D1DB0554800E}" srcId="{0CFF9CCB-9B18-4C48-B5B9-8351C7820130}" destId="{972E829B-E5CA-480F-A7E9-018A67E0806A}" srcOrd="4" destOrd="0" parTransId="{D329605A-F868-4493-BBA3-A25608388AFD}" sibTransId="{043D41B4-648C-487D-811B-69DFAE08963D}"/>
    <dgm:cxn modelId="{BAB72185-8AA0-4BBC-A0DE-6429F6B9EF0A}" type="presOf" srcId="{174FFAC3-40BF-4258-9A8A-D896BA599CEE}" destId="{BFE07399-375D-4660-B5C4-BACE4DD6A173}" srcOrd="0" destOrd="0" presId="urn:microsoft.com/office/officeart/2005/8/layout/radial4"/>
    <dgm:cxn modelId="{55D3E5AA-BA8C-402A-9618-4F23AEFE04C8}" type="presParOf" srcId="{94DE18F7-CC41-4595-A0F3-E8AEF8596F67}" destId="{A1A0866E-912E-431D-AAF0-45BC70C84C56}" srcOrd="0" destOrd="0" presId="urn:microsoft.com/office/officeart/2005/8/layout/radial4"/>
    <dgm:cxn modelId="{1F538A96-377B-423D-9E02-6C65F89E1C07}" type="presParOf" srcId="{94DE18F7-CC41-4595-A0F3-E8AEF8596F67}" destId="{993BBE31-B282-4E6E-932A-80496EF75654}" srcOrd="1" destOrd="0" presId="urn:microsoft.com/office/officeart/2005/8/layout/radial4"/>
    <dgm:cxn modelId="{6C1E9D6E-D022-4B65-A191-D9EFFF544851}" type="presParOf" srcId="{94DE18F7-CC41-4595-A0F3-E8AEF8596F67}" destId="{631F2BBD-2BE4-4962-A1D3-3D03B0E16FA2}" srcOrd="2" destOrd="0" presId="urn:microsoft.com/office/officeart/2005/8/layout/radial4"/>
    <dgm:cxn modelId="{99042649-FD8B-4ADB-8BF9-C1FBFE252667}" type="presParOf" srcId="{94DE18F7-CC41-4595-A0F3-E8AEF8596F67}" destId="{7E78B762-45F1-4276-ADA1-F4A2000BF711}" srcOrd="3" destOrd="0" presId="urn:microsoft.com/office/officeart/2005/8/layout/radial4"/>
    <dgm:cxn modelId="{C3929BB1-D30D-43D2-BFB1-64D703699C53}" type="presParOf" srcId="{94DE18F7-CC41-4595-A0F3-E8AEF8596F67}" destId="{691F0E23-B6BA-47CB-BA69-792889BD8851}" srcOrd="4" destOrd="0" presId="urn:microsoft.com/office/officeart/2005/8/layout/radial4"/>
    <dgm:cxn modelId="{D90C8F21-936C-4DAA-83AE-1BAD4F5E0A08}" type="presParOf" srcId="{94DE18F7-CC41-4595-A0F3-E8AEF8596F67}" destId="{E9F406C1-2BCC-452B-96BE-C61B69C5477B}" srcOrd="5" destOrd="0" presId="urn:microsoft.com/office/officeart/2005/8/layout/radial4"/>
    <dgm:cxn modelId="{5E886060-EF6E-42F7-81CB-ABFA96CEFDE6}" type="presParOf" srcId="{94DE18F7-CC41-4595-A0F3-E8AEF8596F67}" destId="{BFE07399-375D-4660-B5C4-BACE4DD6A173}" srcOrd="6" destOrd="0" presId="urn:microsoft.com/office/officeart/2005/8/layout/radial4"/>
    <dgm:cxn modelId="{093BBABC-7C90-4FE5-AFAF-44DAC0F4B7BD}" type="presParOf" srcId="{94DE18F7-CC41-4595-A0F3-E8AEF8596F67}" destId="{B53D0365-9AFC-4FB3-8C8C-007C0F7670AA}" srcOrd="7" destOrd="0" presId="urn:microsoft.com/office/officeart/2005/8/layout/radial4"/>
    <dgm:cxn modelId="{78F5058D-D9BF-41A6-987A-929AFB11A3CC}" type="presParOf" srcId="{94DE18F7-CC41-4595-A0F3-E8AEF8596F67}" destId="{D21AF366-887E-441D-BADF-7860E1CC64D3}" srcOrd="8" destOrd="0" presId="urn:microsoft.com/office/officeart/2005/8/layout/radial4"/>
    <dgm:cxn modelId="{C36C7958-4913-4558-982B-FAA2D156721B}" type="presParOf" srcId="{94DE18F7-CC41-4595-A0F3-E8AEF8596F67}" destId="{22A1C440-4911-4285-A383-7543ED3C2C87}" srcOrd="9" destOrd="0" presId="urn:microsoft.com/office/officeart/2005/8/layout/radial4"/>
    <dgm:cxn modelId="{0E816C25-E6AB-4784-997E-D6B53FAD9D7E}" type="presParOf" srcId="{94DE18F7-CC41-4595-A0F3-E8AEF8596F67}" destId="{4FBCD7F3-C881-4738-8FC2-93B261C08E37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201ABD-01FE-4194-9902-E2D46539AC9B}">
      <dsp:nvSpPr>
        <dsp:cNvPr id="0" name=""/>
        <dsp:cNvSpPr/>
      </dsp:nvSpPr>
      <dsp:spPr>
        <a:xfrm>
          <a:off x="3809999" y="2251174"/>
          <a:ext cx="1676400" cy="106136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/>
            <a:t>Inputs to PS Initiative</a:t>
          </a:r>
          <a:endParaRPr lang="en-US" sz="1800" b="1" kern="1200" dirty="0"/>
        </a:p>
      </dsp:txBody>
      <dsp:txXfrm>
        <a:off x="4055502" y="2406608"/>
        <a:ext cx="1185394" cy="750501"/>
      </dsp:txXfrm>
    </dsp:sp>
    <dsp:sp modelId="{C982A37A-8DDB-4921-A64B-85B1E20A6150}">
      <dsp:nvSpPr>
        <dsp:cNvPr id="0" name=""/>
        <dsp:cNvSpPr/>
      </dsp:nvSpPr>
      <dsp:spPr>
        <a:xfrm rot="10800000">
          <a:off x="2164157" y="2630614"/>
          <a:ext cx="1555320" cy="302490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42B1CC-A9F5-48D5-B55B-5E07D726B9C6}">
      <dsp:nvSpPr>
        <dsp:cNvPr id="0" name=""/>
        <dsp:cNvSpPr/>
      </dsp:nvSpPr>
      <dsp:spPr>
        <a:xfrm>
          <a:off x="1792678" y="2484676"/>
          <a:ext cx="742958" cy="5943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Regulatory Reports</a:t>
          </a:r>
          <a:endParaRPr lang="en-US" sz="900" kern="1200" dirty="0"/>
        </a:p>
      </dsp:txBody>
      <dsp:txXfrm>
        <a:off x="1810086" y="2502084"/>
        <a:ext cx="708142" cy="559550"/>
      </dsp:txXfrm>
    </dsp:sp>
    <dsp:sp modelId="{BD7AE12C-9EA1-4951-A679-A0B05577D9F3}">
      <dsp:nvSpPr>
        <dsp:cNvPr id="0" name=""/>
        <dsp:cNvSpPr/>
      </dsp:nvSpPr>
      <dsp:spPr>
        <a:xfrm rot="12150000">
          <a:off x="2291207" y="1991892"/>
          <a:ext cx="1629962" cy="302490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6ECFC8-CBFA-43F0-B56B-6DF07877C596}">
      <dsp:nvSpPr>
        <dsp:cNvPr id="0" name=""/>
        <dsp:cNvSpPr/>
      </dsp:nvSpPr>
      <dsp:spPr>
        <a:xfrm>
          <a:off x="1981765" y="1534074"/>
          <a:ext cx="742958" cy="5943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Feedback on IESBA Structure ED</a:t>
          </a:r>
          <a:endParaRPr lang="en-US" sz="900" b="1" kern="1200" dirty="0"/>
        </a:p>
      </dsp:txBody>
      <dsp:txXfrm>
        <a:off x="1999173" y="1551482"/>
        <a:ext cx="708142" cy="559550"/>
      </dsp:txXfrm>
    </dsp:sp>
    <dsp:sp modelId="{1B97F104-45EA-4F3B-A3AA-718952A1DC94}">
      <dsp:nvSpPr>
        <dsp:cNvPr id="0" name=""/>
        <dsp:cNvSpPr/>
      </dsp:nvSpPr>
      <dsp:spPr>
        <a:xfrm rot="13500000">
          <a:off x="2635699" y="1492212"/>
          <a:ext cx="1748197" cy="302490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F696A6-2C5B-4093-8BA8-4A4F34D1513E}">
      <dsp:nvSpPr>
        <dsp:cNvPr id="0" name=""/>
        <dsp:cNvSpPr/>
      </dsp:nvSpPr>
      <dsp:spPr>
        <a:xfrm>
          <a:off x="2520237" y="728193"/>
          <a:ext cx="742958" cy="5943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Feedback on Part C ED</a:t>
          </a:r>
          <a:endParaRPr lang="en-US" sz="900" b="1" kern="1200" dirty="0"/>
        </a:p>
      </dsp:txBody>
      <dsp:txXfrm>
        <a:off x="2537645" y="745601"/>
        <a:ext cx="708142" cy="559550"/>
      </dsp:txXfrm>
    </dsp:sp>
    <dsp:sp modelId="{6A24346A-2E58-42F9-9EA8-931551109FF2}">
      <dsp:nvSpPr>
        <dsp:cNvPr id="0" name=""/>
        <dsp:cNvSpPr/>
      </dsp:nvSpPr>
      <dsp:spPr>
        <a:xfrm rot="14850000">
          <a:off x="3135112" y="1177478"/>
          <a:ext cx="1822358" cy="302490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62FD5E-9667-4604-9E60-88EC04E43137}">
      <dsp:nvSpPr>
        <dsp:cNvPr id="0" name=""/>
        <dsp:cNvSpPr/>
      </dsp:nvSpPr>
      <dsp:spPr>
        <a:xfrm>
          <a:off x="3326118" y="189720"/>
          <a:ext cx="742958" cy="5943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/>
            <a:t>IESBA and IAASB CAGs</a:t>
          </a:r>
          <a:endParaRPr lang="en-US" sz="900" b="1" kern="1200" dirty="0"/>
        </a:p>
      </dsp:txBody>
      <dsp:txXfrm>
        <a:off x="3343526" y="207128"/>
        <a:ext cx="708142" cy="559550"/>
      </dsp:txXfrm>
    </dsp:sp>
    <dsp:sp modelId="{B09333EE-5A8A-452B-A749-68D703169D9D}">
      <dsp:nvSpPr>
        <dsp:cNvPr id="0" name=""/>
        <dsp:cNvSpPr/>
      </dsp:nvSpPr>
      <dsp:spPr>
        <a:xfrm rot="16200000">
          <a:off x="3725238" y="1069533"/>
          <a:ext cx="1845922" cy="302490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00B7CB-5081-4EF7-97E5-34B79233A908}">
      <dsp:nvSpPr>
        <dsp:cNvPr id="0" name=""/>
        <dsp:cNvSpPr/>
      </dsp:nvSpPr>
      <dsp:spPr>
        <a:xfrm>
          <a:off x="4276720" y="633"/>
          <a:ext cx="742958" cy="5943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National Initiatives</a:t>
          </a:r>
          <a:endParaRPr lang="en-US" sz="900" kern="1200" dirty="0"/>
        </a:p>
      </dsp:txBody>
      <dsp:txXfrm>
        <a:off x="4294128" y="18041"/>
        <a:ext cx="708142" cy="559550"/>
      </dsp:txXfrm>
    </dsp:sp>
    <dsp:sp modelId="{5CF61DBC-A288-41A1-9ED8-A9D63C4E152D}">
      <dsp:nvSpPr>
        <dsp:cNvPr id="0" name=""/>
        <dsp:cNvSpPr/>
      </dsp:nvSpPr>
      <dsp:spPr>
        <a:xfrm rot="17550000">
          <a:off x="4338929" y="1177478"/>
          <a:ext cx="1822358" cy="302490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1BB3B2-54B7-49CF-A5B2-75EB5C4EA108}">
      <dsp:nvSpPr>
        <dsp:cNvPr id="0" name=""/>
        <dsp:cNvSpPr/>
      </dsp:nvSpPr>
      <dsp:spPr>
        <a:xfrm>
          <a:off x="5227322" y="189720"/>
          <a:ext cx="742958" cy="5943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smtClean="0"/>
            <a:t>ICAS Power of One Initiative</a:t>
          </a:r>
          <a:endParaRPr lang="en-US" sz="900" b="0" kern="1200" dirty="0"/>
        </a:p>
      </dsp:txBody>
      <dsp:txXfrm>
        <a:off x="5244730" y="207128"/>
        <a:ext cx="708142" cy="559550"/>
      </dsp:txXfrm>
    </dsp:sp>
    <dsp:sp modelId="{340D72EA-0D02-4800-9E4B-2519D23BB545}">
      <dsp:nvSpPr>
        <dsp:cNvPr id="0" name=""/>
        <dsp:cNvSpPr/>
      </dsp:nvSpPr>
      <dsp:spPr>
        <a:xfrm rot="18900000">
          <a:off x="4912503" y="1492212"/>
          <a:ext cx="1748197" cy="302490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3D2AE2-7FF1-412B-BE35-3520C9CF7E5D}">
      <dsp:nvSpPr>
        <dsp:cNvPr id="0" name=""/>
        <dsp:cNvSpPr/>
      </dsp:nvSpPr>
      <dsp:spPr>
        <a:xfrm>
          <a:off x="6033203" y="728193"/>
          <a:ext cx="742958" cy="5943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smtClean="0"/>
            <a:t>IAESB Initiatives</a:t>
          </a:r>
          <a:endParaRPr lang="en-US" sz="900" b="0" kern="1200" dirty="0"/>
        </a:p>
      </dsp:txBody>
      <dsp:txXfrm>
        <a:off x="6050611" y="745601"/>
        <a:ext cx="708142" cy="559550"/>
      </dsp:txXfrm>
    </dsp:sp>
    <dsp:sp modelId="{8F330690-D953-4533-BE78-86BB30293FBD}">
      <dsp:nvSpPr>
        <dsp:cNvPr id="0" name=""/>
        <dsp:cNvSpPr/>
      </dsp:nvSpPr>
      <dsp:spPr>
        <a:xfrm rot="20250000">
          <a:off x="5375230" y="1991892"/>
          <a:ext cx="1629962" cy="302490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7DE3C9-8A6B-4C93-A0C5-EB1DF21FDE0B}">
      <dsp:nvSpPr>
        <dsp:cNvPr id="0" name=""/>
        <dsp:cNvSpPr/>
      </dsp:nvSpPr>
      <dsp:spPr>
        <a:xfrm>
          <a:off x="6571676" y="1534074"/>
          <a:ext cx="742958" cy="5943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IAASB Initiatives and ITC</a:t>
          </a:r>
          <a:endParaRPr lang="en-US" sz="900" kern="1200" dirty="0"/>
        </a:p>
      </dsp:txBody>
      <dsp:txXfrm>
        <a:off x="6589084" y="1551482"/>
        <a:ext cx="708142" cy="559550"/>
      </dsp:txXfrm>
    </dsp:sp>
    <dsp:sp modelId="{E3E7CF39-D532-4864-8DA4-DE510B960570}">
      <dsp:nvSpPr>
        <dsp:cNvPr id="0" name=""/>
        <dsp:cNvSpPr/>
      </dsp:nvSpPr>
      <dsp:spPr>
        <a:xfrm>
          <a:off x="5576921" y="2630614"/>
          <a:ext cx="1555320" cy="302490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643407-8E47-463A-9C0A-106F39678EC6}">
      <dsp:nvSpPr>
        <dsp:cNvPr id="0" name=""/>
        <dsp:cNvSpPr/>
      </dsp:nvSpPr>
      <dsp:spPr>
        <a:xfrm>
          <a:off x="6760762" y="2484676"/>
          <a:ext cx="742958" cy="5943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0" kern="1200" smtClean="0"/>
            <a:t>Feedback on IAASB ITC</a:t>
          </a:r>
          <a:endParaRPr lang="en-US" sz="900" b="0" kern="1200" dirty="0"/>
        </a:p>
      </dsp:txBody>
      <dsp:txXfrm>
        <a:off x="6778170" y="2502084"/>
        <a:ext cx="708142" cy="5595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04B6BA-C5DE-4DA5-BCBF-B4F3FF0FEF64}">
      <dsp:nvSpPr>
        <dsp:cNvPr id="0" name=""/>
        <dsp:cNvSpPr/>
      </dsp:nvSpPr>
      <dsp:spPr>
        <a:xfrm>
          <a:off x="1028037" y="206704"/>
          <a:ext cx="2572321" cy="2572321"/>
        </a:xfrm>
        <a:prstGeom prst="pie">
          <a:avLst>
            <a:gd name="adj1" fmla="val 16200000"/>
            <a:gd name="adj2" fmla="val 18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IAASB Audit and Assurance </a:t>
          </a:r>
          <a:r>
            <a:rPr lang="en-US" sz="1200" b="1" kern="1200" dirty="0" err="1" smtClean="0"/>
            <a:t>Stds</a:t>
          </a:r>
          <a:endParaRPr lang="en-US" sz="1200" b="1" kern="1200" dirty="0"/>
        </a:p>
      </dsp:txBody>
      <dsp:txXfrm>
        <a:off x="2426584" y="681359"/>
        <a:ext cx="872752" cy="857440"/>
      </dsp:txXfrm>
    </dsp:sp>
    <dsp:sp modelId="{F4C82619-D9CA-44B9-B165-424F95702A25}">
      <dsp:nvSpPr>
        <dsp:cNvPr id="0" name=""/>
        <dsp:cNvSpPr/>
      </dsp:nvSpPr>
      <dsp:spPr>
        <a:xfrm>
          <a:off x="895440" y="283261"/>
          <a:ext cx="2572321" cy="2572321"/>
        </a:xfrm>
        <a:prstGeom prst="pie">
          <a:avLst>
            <a:gd name="adj1" fmla="val 1800000"/>
            <a:gd name="adj2" fmla="val 9000000"/>
          </a:avLst>
        </a:prstGeom>
        <a:solidFill>
          <a:schemeClr val="accent2">
            <a:hueOff val="-5290851"/>
            <a:satOff val="-5957"/>
            <a:lumOff val="31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tx1"/>
              </a:solidFill>
            </a:rPr>
            <a:t>IESBA’s Code of Ethics, Independence </a:t>
          </a:r>
          <a:r>
            <a:rPr lang="en-US" sz="1200" b="1" kern="1200" dirty="0" err="1" smtClean="0">
              <a:solidFill>
                <a:schemeClr val="tx1"/>
              </a:solidFill>
            </a:rPr>
            <a:t>Stds</a:t>
          </a:r>
          <a:endParaRPr lang="en-US" sz="1200" b="1" kern="1200" dirty="0">
            <a:solidFill>
              <a:schemeClr val="tx1"/>
            </a:solidFill>
          </a:endParaRPr>
        </a:p>
      </dsp:txBody>
      <dsp:txXfrm>
        <a:off x="1599766" y="1906274"/>
        <a:ext cx="1163669" cy="796194"/>
      </dsp:txXfrm>
    </dsp:sp>
    <dsp:sp modelId="{0498DF70-37A4-461F-B7CB-839515653CA1}">
      <dsp:nvSpPr>
        <dsp:cNvPr id="0" name=""/>
        <dsp:cNvSpPr/>
      </dsp:nvSpPr>
      <dsp:spPr>
        <a:xfrm>
          <a:off x="895440" y="283261"/>
          <a:ext cx="2572321" cy="2572321"/>
        </a:xfrm>
        <a:prstGeom prst="pie">
          <a:avLst>
            <a:gd name="adj1" fmla="val 9000000"/>
            <a:gd name="adj2" fmla="val 16200000"/>
          </a:avLst>
        </a:prstGeom>
        <a:solidFill>
          <a:schemeClr val="accent2">
            <a:hueOff val="-10581702"/>
            <a:satOff val="-11915"/>
            <a:lumOff val="62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IAESB’s Education </a:t>
          </a:r>
          <a:r>
            <a:rPr lang="en-US" sz="1200" b="1" kern="1200" dirty="0" err="1" smtClean="0"/>
            <a:t>Stds</a:t>
          </a:r>
          <a:endParaRPr lang="en-US" sz="1200" b="1" kern="1200" dirty="0"/>
        </a:p>
      </dsp:txBody>
      <dsp:txXfrm>
        <a:off x="1171046" y="788539"/>
        <a:ext cx="872752" cy="8574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A0866E-912E-431D-AAF0-45BC70C84C56}">
      <dsp:nvSpPr>
        <dsp:cNvPr id="0" name=""/>
        <dsp:cNvSpPr/>
      </dsp:nvSpPr>
      <dsp:spPr>
        <a:xfrm>
          <a:off x="1813609" y="1583615"/>
          <a:ext cx="1173381" cy="117338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The Conceptual Framework </a:t>
          </a:r>
          <a:endParaRPr lang="en-US" sz="1100" b="1" kern="1200" dirty="0"/>
        </a:p>
      </dsp:txBody>
      <dsp:txXfrm>
        <a:off x="1985447" y="1755453"/>
        <a:ext cx="829705" cy="829705"/>
      </dsp:txXfrm>
    </dsp:sp>
    <dsp:sp modelId="{993BBE31-B282-4E6E-932A-80496EF75654}">
      <dsp:nvSpPr>
        <dsp:cNvPr id="0" name=""/>
        <dsp:cNvSpPr/>
      </dsp:nvSpPr>
      <dsp:spPr>
        <a:xfrm rot="10800000">
          <a:off x="676370" y="2003099"/>
          <a:ext cx="1074690" cy="33441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1F2BBD-2BE4-4962-A1D3-3D03B0E16FA2}">
      <dsp:nvSpPr>
        <dsp:cNvPr id="0" name=""/>
        <dsp:cNvSpPr/>
      </dsp:nvSpPr>
      <dsp:spPr>
        <a:xfrm>
          <a:off x="119014" y="1724421"/>
          <a:ext cx="1114711" cy="8917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Professional Competence and Due Care</a:t>
          </a:r>
          <a:endParaRPr lang="en-US" sz="1200" kern="1200" dirty="0"/>
        </a:p>
      </dsp:txBody>
      <dsp:txXfrm>
        <a:off x="145133" y="1750540"/>
        <a:ext cx="1062473" cy="839531"/>
      </dsp:txXfrm>
    </dsp:sp>
    <dsp:sp modelId="{7E78B762-45F1-4276-ADA1-F4A2000BF711}">
      <dsp:nvSpPr>
        <dsp:cNvPr id="0" name=""/>
        <dsp:cNvSpPr/>
      </dsp:nvSpPr>
      <dsp:spPr>
        <a:xfrm rot="13500000">
          <a:off x="1023912" y="1164057"/>
          <a:ext cx="1074690" cy="33441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903973"/>
            <a:satOff val="-7604"/>
            <a:lumOff val="451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1F0E23-B6BA-47CB-BA69-792889BD8851}">
      <dsp:nvSpPr>
        <dsp:cNvPr id="0" name=""/>
        <dsp:cNvSpPr/>
      </dsp:nvSpPr>
      <dsp:spPr>
        <a:xfrm>
          <a:off x="623941" y="505418"/>
          <a:ext cx="1114711" cy="891769"/>
        </a:xfrm>
        <a:prstGeom prst="roundRect">
          <a:avLst>
            <a:gd name="adj" fmla="val 10000"/>
          </a:avLst>
        </a:prstGeom>
        <a:solidFill>
          <a:schemeClr val="accent5">
            <a:hueOff val="-903973"/>
            <a:satOff val="-7604"/>
            <a:lumOff val="45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Integrity</a:t>
          </a:r>
          <a:r>
            <a:rPr lang="en-US" sz="1200" kern="1200" dirty="0" smtClean="0"/>
            <a:t> </a:t>
          </a:r>
          <a:endParaRPr lang="en-US" sz="1200" kern="1200" dirty="0"/>
        </a:p>
      </dsp:txBody>
      <dsp:txXfrm>
        <a:off x="650060" y="531537"/>
        <a:ext cx="1062473" cy="839531"/>
      </dsp:txXfrm>
    </dsp:sp>
    <dsp:sp modelId="{E9F406C1-2BCC-452B-96BE-C61B69C5477B}">
      <dsp:nvSpPr>
        <dsp:cNvPr id="0" name=""/>
        <dsp:cNvSpPr/>
      </dsp:nvSpPr>
      <dsp:spPr>
        <a:xfrm rot="16200000">
          <a:off x="1862954" y="816515"/>
          <a:ext cx="1074690" cy="33441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1807946"/>
            <a:satOff val="-15207"/>
            <a:lumOff val="902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E07399-375D-4660-B5C4-BACE4DD6A173}">
      <dsp:nvSpPr>
        <dsp:cNvPr id="0" name=""/>
        <dsp:cNvSpPr/>
      </dsp:nvSpPr>
      <dsp:spPr>
        <a:xfrm>
          <a:off x="1842944" y="491"/>
          <a:ext cx="1114711" cy="891769"/>
        </a:xfrm>
        <a:prstGeom prst="roundRect">
          <a:avLst>
            <a:gd name="adj" fmla="val 10000"/>
          </a:avLst>
        </a:prstGeom>
        <a:solidFill>
          <a:schemeClr val="accent5">
            <a:hueOff val="-1807946"/>
            <a:satOff val="-15207"/>
            <a:lumOff val="902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Professional Behavior </a:t>
          </a:r>
          <a:endParaRPr lang="en-US" sz="1200" kern="1200" dirty="0"/>
        </a:p>
      </dsp:txBody>
      <dsp:txXfrm>
        <a:off x="1869063" y="26610"/>
        <a:ext cx="1062473" cy="839531"/>
      </dsp:txXfrm>
    </dsp:sp>
    <dsp:sp modelId="{B53D0365-9AFC-4FB3-8C8C-007C0F7670AA}">
      <dsp:nvSpPr>
        <dsp:cNvPr id="0" name=""/>
        <dsp:cNvSpPr/>
      </dsp:nvSpPr>
      <dsp:spPr>
        <a:xfrm rot="18900000">
          <a:off x="2701996" y="1164057"/>
          <a:ext cx="1074690" cy="33441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2711918"/>
            <a:satOff val="-22811"/>
            <a:lumOff val="1353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1AF366-887E-441D-BADF-7860E1CC64D3}">
      <dsp:nvSpPr>
        <dsp:cNvPr id="0" name=""/>
        <dsp:cNvSpPr/>
      </dsp:nvSpPr>
      <dsp:spPr>
        <a:xfrm>
          <a:off x="3061946" y="505418"/>
          <a:ext cx="1114711" cy="891769"/>
        </a:xfrm>
        <a:prstGeom prst="roundRect">
          <a:avLst>
            <a:gd name="adj" fmla="val 10000"/>
          </a:avLst>
        </a:prstGeom>
        <a:solidFill>
          <a:schemeClr val="accent5">
            <a:hueOff val="-2711918"/>
            <a:satOff val="-22811"/>
            <a:lumOff val="135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Confidentiality </a:t>
          </a:r>
          <a:endParaRPr lang="en-US" sz="1200" kern="1200" dirty="0"/>
        </a:p>
      </dsp:txBody>
      <dsp:txXfrm>
        <a:off x="3088065" y="531537"/>
        <a:ext cx="1062473" cy="839531"/>
      </dsp:txXfrm>
    </dsp:sp>
    <dsp:sp modelId="{22A1C440-4911-4285-A383-7543ED3C2C87}">
      <dsp:nvSpPr>
        <dsp:cNvPr id="0" name=""/>
        <dsp:cNvSpPr/>
      </dsp:nvSpPr>
      <dsp:spPr>
        <a:xfrm>
          <a:off x="3049538" y="2003099"/>
          <a:ext cx="1074690" cy="334413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hueOff val="-3615891"/>
            <a:satOff val="-30414"/>
            <a:lumOff val="1804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BCD7F3-C881-4738-8FC2-93B261C08E37}">
      <dsp:nvSpPr>
        <dsp:cNvPr id="0" name=""/>
        <dsp:cNvSpPr/>
      </dsp:nvSpPr>
      <dsp:spPr>
        <a:xfrm>
          <a:off x="3566873" y="1724421"/>
          <a:ext cx="1114711" cy="891769"/>
        </a:xfrm>
        <a:prstGeom prst="roundRect">
          <a:avLst>
            <a:gd name="adj" fmla="val 10000"/>
          </a:avLst>
        </a:prstGeom>
        <a:solidFill>
          <a:schemeClr val="accent5">
            <a:hueOff val="-3615891"/>
            <a:satOff val="-30414"/>
            <a:lumOff val="1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Objectivity</a:t>
          </a:r>
          <a:endParaRPr lang="en-US" sz="1200" kern="1200" dirty="0"/>
        </a:p>
      </dsp:txBody>
      <dsp:txXfrm>
        <a:off x="3592992" y="1750540"/>
        <a:ext cx="1062473" cy="8395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2B4B733A-D87D-4E17-B6F1-847B38E03953}" type="datetimeFigureOut">
              <a:rPr lang="en-US" smtClean="0"/>
              <a:t>6/28/2016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6/28/2016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53" tIns="48327" rIns="96653" bIns="4832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9063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690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749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2222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6601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4659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2222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8507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925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083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945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28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449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2611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2528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9824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904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5105400" cy="742950"/>
          </a:xfrm>
        </p:spPr>
        <p:txBody>
          <a:bodyPr/>
          <a:lstStyle/>
          <a:p>
            <a:r>
              <a:rPr lang="en-US" dirty="0" smtClean="0"/>
              <a:t>Professional Skepticism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838705" y="2800350"/>
            <a:ext cx="5105400" cy="79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000" dirty="0" smtClean="0"/>
              <a:t>Richard Fleck, IESBA Deputy Chair</a:t>
            </a:r>
          </a:p>
          <a:p>
            <a:pPr marL="393700" indent="-393700"/>
            <a:r>
              <a:rPr lang="en-US" sz="2000" dirty="0"/>
              <a:t>Tone </a:t>
            </a:r>
            <a:r>
              <a:rPr lang="en-US" sz="2000" dirty="0" smtClean="0"/>
              <a:t>Sakshaug, IESBA Technical Advisor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076700" y="3868341"/>
            <a:ext cx="4876800" cy="1066800"/>
          </a:xfrm>
        </p:spPr>
        <p:txBody>
          <a:bodyPr/>
          <a:lstStyle/>
          <a:p>
            <a:pPr marL="236538" indent="-236538"/>
            <a:r>
              <a:rPr lang="en-US" sz="1600" dirty="0" smtClean="0"/>
              <a:t>IESBA Meeting</a:t>
            </a:r>
          </a:p>
          <a:p>
            <a:pPr marL="236538" indent="-236538"/>
            <a:r>
              <a:rPr lang="en-US" sz="1600" dirty="0" smtClean="0"/>
              <a:t>New York</a:t>
            </a:r>
            <a:endParaRPr lang="en-US" sz="1600" dirty="0"/>
          </a:p>
          <a:p>
            <a:pPr marL="236538" indent="-236538"/>
            <a:r>
              <a:rPr lang="en-US" sz="1600" dirty="0" smtClean="0"/>
              <a:t>June 27–29, 2016</a:t>
            </a:r>
          </a:p>
        </p:txBody>
      </p:sp>
    </p:spTree>
    <p:extLst>
      <p:ext uri="{BB962C8B-B14F-4D97-AF65-F5344CB8AC3E}">
        <p14:creationId xmlns:p14="http://schemas.microsoft.com/office/powerpoint/2010/main" val="19679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333102"/>
              </p:ext>
            </p:extLst>
          </p:nvPr>
        </p:nvGraphicFramePr>
        <p:xfrm>
          <a:off x="-336637" y="1352550"/>
          <a:ext cx="4495800" cy="306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614" y="509555"/>
            <a:ext cx="7848600" cy="281020"/>
          </a:xfrm>
        </p:spPr>
        <p:txBody>
          <a:bodyPr/>
          <a:lstStyle/>
          <a:p>
            <a:r>
              <a:rPr lang="en-US" dirty="0" smtClean="0"/>
              <a:t>(2) What Approach Should be Taken to Achieve Alignment in the Standards of the SSBs?</a:t>
            </a:r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3352800" y="1428750"/>
            <a:ext cx="56388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kern="0" dirty="0" smtClean="0"/>
              <a:t>Option 1 – Maintain the status </a:t>
            </a:r>
            <a:r>
              <a:rPr lang="en-US" sz="2200" kern="0" dirty="0"/>
              <a:t>q</a:t>
            </a:r>
            <a:r>
              <a:rPr lang="en-US" sz="2200" kern="0" dirty="0" smtClean="0"/>
              <a:t>uo and use a </a:t>
            </a:r>
            <a:r>
              <a:rPr lang="en-US" sz="2200" b="1" kern="0" dirty="0" smtClean="0"/>
              <a:t>specific definition of PS </a:t>
            </a:r>
            <a:r>
              <a:rPr lang="en-US" sz="2200" kern="0" dirty="0" smtClean="0"/>
              <a:t>that is prescribed for audit and assurance engagements only  </a:t>
            </a:r>
          </a:p>
          <a:p>
            <a:r>
              <a:rPr lang="en-US" sz="2200" kern="0" dirty="0" smtClean="0"/>
              <a:t>Option 2 –  Work jointly to develop a new </a:t>
            </a:r>
            <a:r>
              <a:rPr lang="en-US" sz="2200" b="1" kern="0" dirty="0" smtClean="0"/>
              <a:t>generic definition</a:t>
            </a:r>
            <a:r>
              <a:rPr lang="en-US" sz="2200" kern="0" dirty="0" smtClean="0"/>
              <a:t> that can be tailored by each SSB to meet their related, but different remits</a:t>
            </a:r>
            <a:endParaRPr lang="en-US" sz="1800" kern="0" dirty="0" smtClean="0"/>
          </a:p>
          <a:p>
            <a:pPr marL="0" indent="0">
              <a:buNone/>
            </a:pPr>
            <a:endParaRPr lang="en-US" sz="2200" kern="0" dirty="0" smtClean="0"/>
          </a:p>
          <a:p>
            <a:endParaRPr lang="en-US" kern="0" dirty="0" smtClean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23084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3964" y="1428750"/>
            <a:ext cx="8915400" cy="3063240"/>
          </a:xfrm>
        </p:spPr>
        <p:txBody>
          <a:bodyPr/>
          <a:lstStyle/>
          <a:p>
            <a:pPr marL="0" lvl="1" indent="0">
              <a:spcBef>
                <a:spcPts val="600"/>
              </a:spcBef>
              <a:buNone/>
            </a:pPr>
            <a:r>
              <a:rPr lang="en-US" sz="2200" dirty="0" smtClean="0">
                <a:cs typeface="ＭＳ Ｐゴシック" charset="0"/>
              </a:rPr>
              <a:t>To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>
                <a:cs typeface="ＭＳ Ｐゴシック" charset="0"/>
              </a:rPr>
              <a:t>explain the issue, consider two alternative approaches:</a:t>
            </a:r>
          </a:p>
          <a:p>
            <a:pPr marL="0" lvl="1" indent="0">
              <a:spcBef>
                <a:spcPts val="600"/>
              </a:spcBef>
              <a:buNone/>
            </a:pPr>
            <a:endParaRPr lang="en-US" dirty="0">
              <a:cs typeface="ＭＳ Ｐゴシック" charset="0"/>
            </a:endParaRPr>
          </a:p>
          <a:p>
            <a:pPr marL="347472" lvl="2" indent="0">
              <a:spcBef>
                <a:spcPts val="600"/>
              </a:spcBef>
              <a:buNone/>
            </a:pPr>
            <a:r>
              <a:rPr lang="en-US" sz="2000" dirty="0" smtClean="0">
                <a:cs typeface="ＭＳ Ｐゴシック" charset="0"/>
              </a:rPr>
              <a:t>Option 1 –  “An </a:t>
            </a:r>
            <a:r>
              <a:rPr lang="en-US" sz="2000" dirty="0">
                <a:cs typeface="ＭＳ Ｐゴシック" charset="0"/>
              </a:rPr>
              <a:t>attitude that includes a questioning mind, being alert to conditions which may indicate possible misstatement, and a critical assessment of evidence.”</a:t>
            </a:r>
          </a:p>
          <a:p>
            <a:pPr marL="0" lvl="1" indent="0">
              <a:spcBef>
                <a:spcPts val="600"/>
              </a:spcBef>
              <a:buNone/>
            </a:pPr>
            <a:endParaRPr lang="en-US" dirty="0">
              <a:cs typeface="ＭＳ Ｐゴシック" charset="0"/>
            </a:endParaRPr>
          </a:p>
          <a:p>
            <a:pPr marL="347472" lvl="2" indent="0">
              <a:spcBef>
                <a:spcPts val="600"/>
              </a:spcBef>
              <a:buNone/>
            </a:pPr>
            <a:r>
              <a:rPr lang="en-US" sz="2000" dirty="0" smtClean="0">
                <a:cs typeface="ＭＳ Ｐゴシック" charset="0"/>
              </a:rPr>
              <a:t>Option 2 – “Applying </a:t>
            </a:r>
            <a:r>
              <a:rPr lang="en-US" sz="2000" dirty="0">
                <a:cs typeface="ＭＳ Ｐゴシック" charset="0"/>
              </a:rPr>
              <a:t>reason and critical thinking to determine validity as part of one’s role as a </a:t>
            </a:r>
            <a:r>
              <a:rPr lang="en-US" sz="2000" dirty="0" smtClean="0">
                <a:cs typeface="ＭＳ Ｐゴシック" charset="0"/>
              </a:rPr>
              <a:t>PA”</a:t>
            </a:r>
            <a:endParaRPr lang="en-US" sz="2000" dirty="0">
              <a:cs typeface="ＭＳ Ｐゴシック" charset="0"/>
            </a:endParaRPr>
          </a:p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(2) What Approach Should be Taken to Achieve Alignment in the Standards of the SSBs?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5336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76350"/>
            <a:ext cx="8839200" cy="3352800"/>
          </a:xfrm>
        </p:spPr>
        <p:txBody>
          <a:bodyPr/>
          <a:lstStyle/>
          <a:p>
            <a:pPr marL="0" lvl="0" indent="0">
              <a:buNone/>
            </a:pPr>
            <a:endParaRPr lang="en-US" sz="2000" dirty="0" smtClean="0"/>
          </a:p>
          <a:p>
            <a:pPr marL="0" lvl="0" indent="0">
              <a:buNone/>
            </a:pPr>
            <a:r>
              <a:rPr lang="en-US" sz="2000" dirty="0" smtClean="0"/>
              <a:t>To </a:t>
            </a:r>
            <a:r>
              <a:rPr lang="en-US" sz="2000" dirty="0"/>
              <a:t>guide IESBA’s input to </a:t>
            </a:r>
            <a:r>
              <a:rPr lang="en-US" sz="2000" dirty="0" smtClean="0"/>
              <a:t>PSWG</a:t>
            </a:r>
            <a:r>
              <a:rPr lang="en-US" sz="2000" dirty="0"/>
              <a:t>, IESBA’s </a:t>
            </a:r>
            <a:r>
              <a:rPr lang="en-US" sz="2000" u="sng" dirty="0"/>
              <a:t>preliminary</a:t>
            </a:r>
            <a:r>
              <a:rPr lang="en-US" sz="2000" dirty="0"/>
              <a:t> views are sought on:</a:t>
            </a:r>
          </a:p>
          <a:p>
            <a:pPr lvl="1"/>
            <a:endParaRPr lang="en-US" sz="1800" dirty="0" smtClean="0"/>
          </a:p>
          <a:p>
            <a:pPr marL="809244" lvl="1" indent="-457200">
              <a:buAutoNum type="arabicPeriod" startAt="3"/>
            </a:pPr>
            <a:r>
              <a:rPr lang="en-US" dirty="0" smtClean="0"/>
              <a:t>  The nature of the relationship </a:t>
            </a:r>
            <a:r>
              <a:rPr lang="en-US" dirty="0"/>
              <a:t>between PS and other concepts in the </a:t>
            </a:r>
            <a:r>
              <a:rPr lang="en-US" dirty="0" smtClean="0"/>
              <a:t>  </a:t>
            </a:r>
          </a:p>
          <a:p>
            <a:pPr marL="352044" lvl="1" indent="0">
              <a:buNone/>
            </a:pPr>
            <a:r>
              <a:rPr lang="en-US" dirty="0" smtClean="0"/>
              <a:t>         Code</a:t>
            </a:r>
          </a:p>
          <a:p>
            <a:pPr marL="352044" lvl="1" indent="0">
              <a:buNone/>
            </a:pPr>
            <a:r>
              <a:rPr lang="en-US" dirty="0" smtClean="0"/>
              <a:t>4.	 Whether the concept of PS should apply to </a:t>
            </a:r>
            <a:r>
              <a:rPr lang="en-US" dirty="0"/>
              <a:t>all </a:t>
            </a:r>
            <a:r>
              <a:rPr lang="en-US" dirty="0" smtClean="0"/>
              <a:t>PAs?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457200" y="115360"/>
            <a:ext cx="2667000" cy="1714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421465"/>
            <a:ext cx="8153400" cy="585820"/>
          </a:xfrm>
        </p:spPr>
        <p:txBody>
          <a:bodyPr/>
          <a:lstStyle/>
          <a:p>
            <a:r>
              <a:rPr lang="en-US" dirty="0" smtClean="0"/>
              <a:t>What Is the Relationship Between PS and Other Concepts in the Code?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20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58579"/>
            <a:ext cx="7543800" cy="400050"/>
          </a:xfrm>
        </p:spPr>
        <p:txBody>
          <a:bodyPr/>
          <a:lstStyle/>
          <a:p>
            <a:r>
              <a:rPr lang="en-US" dirty="0" smtClean="0"/>
              <a:t>(3) Interrelated Concepts – PS, the </a:t>
            </a:r>
            <a:r>
              <a:rPr lang="en-US" dirty="0"/>
              <a:t>Fundamental </a:t>
            </a:r>
            <a:r>
              <a:rPr lang="en-US" dirty="0" smtClean="0"/>
              <a:t>Principles, Independence and the Conceptual Framework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6621452"/>
              </p:ext>
            </p:extLst>
          </p:nvPr>
        </p:nvGraphicFramePr>
        <p:xfrm>
          <a:off x="381000" y="1657350"/>
          <a:ext cx="4800600" cy="2757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6390409" y="2274089"/>
            <a:ext cx="2372591" cy="85872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Professional Skepticism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286500" y="1356122"/>
            <a:ext cx="2362200" cy="6024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Independence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cxnSp>
        <p:nvCxnSpPr>
          <p:cNvPr id="10" name="Curved Connector 9"/>
          <p:cNvCxnSpPr/>
          <p:nvPr/>
        </p:nvCxnSpPr>
        <p:spPr bwMode="auto">
          <a:xfrm rot="10800000" flipV="1">
            <a:off x="5410200" y="2568178"/>
            <a:ext cx="952500" cy="30122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triangle"/>
            <a:tailEnd type="triangle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7379277" y="3112163"/>
            <a:ext cx="20782" cy="28785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1" name="Curved Connector 20"/>
          <p:cNvCxnSpPr/>
          <p:nvPr/>
        </p:nvCxnSpPr>
        <p:spPr bwMode="auto">
          <a:xfrm rot="10800000" flipV="1">
            <a:off x="5294168" y="1745429"/>
            <a:ext cx="952500" cy="30122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triangle"/>
            <a:tailEnd type="triangle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381000" y="1307306"/>
            <a:ext cx="4800600" cy="312420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Oval 1"/>
          <p:cNvSpPr/>
          <p:nvPr/>
        </p:nvSpPr>
        <p:spPr bwMode="auto">
          <a:xfrm rot="10800000" flipV="1">
            <a:off x="6369627" y="3411794"/>
            <a:ext cx="2285999" cy="104409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Moral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 Courage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cxnSp>
        <p:nvCxnSpPr>
          <p:cNvPr id="12" name="Curved Connector 11"/>
          <p:cNvCxnSpPr/>
          <p:nvPr/>
        </p:nvCxnSpPr>
        <p:spPr bwMode="auto">
          <a:xfrm rot="10800000" flipV="1">
            <a:off x="5389418" y="3756205"/>
            <a:ext cx="952500" cy="30122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triangle"/>
            <a:tailEnd type="triangle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 flipV="1">
            <a:off x="7374948" y="1948254"/>
            <a:ext cx="14720" cy="2893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61709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In the current Code, PS applies only in the context of providing assurance services.</a:t>
            </a:r>
          </a:p>
          <a:p>
            <a:r>
              <a:rPr lang="en-US" sz="2000" dirty="0" smtClean="0"/>
              <a:t>Is PS </a:t>
            </a:r>
            <a:r>
              <a:rPr lang="en-US" sz="2000" dirty="0"/>
              <a:t>linked to other concepts in the Code (</a:t>
            </a:r>
            <a:r>
              <a:rPr lang="en-US" sz="2000" dirty="0">
                <a:solidFill>
                  <a:srgbClr val="013C80"/>
                </a:solidFill>
              </a:rPr>
              <a:t>professional competency and due care, integrity, independence of mind, objectivity</a:t>
            </a:r>
            <a:r>
              <a:rPr lang="en-US" sz="2000" dirty="0"/>
              <a:t>)?</a:t>
            </a:r>
          </a:p>
          <a:p>
            <a:r>
              <a:rPr lang="en-GB" sz="2000" dirty="0" smtClean="0"/>
              <a:t>If so, should PS be exercised where PAs are expected to evaluate a situation and make a judgement , e.g.</a:t>
            </a:r>
          </a:p>
          <a:p>
            <a:pPr lvl="1"/>
            <a:r>
              <a:rPr lang="en-GB" sz="1800" dirty="0" smtClean="0"/>
              <a:t>By PAIPs when assessing compliance with the Code and </a:t>
            </a:r>
          </a:p>
          <a:p>
            <a:pPr lvl="1"/>
            <a:r>
              <a:rPr lang="en-GB" sz="1800" dirty="0" smtClean="0"/>
              <a:t>By PAIBs when assessing compliance with fundamental </a:t>
            </a:r>
            <a:r>
              <a:rPr lang="en-GB" sz="1800" dirty="0"/>
              <a:t>p</a:t>
            </a:r>
            <a:r>
              <a:rPr lang="en-GB" sz="1800" dirty="0" smtClean="0"/>
              <a:t>rinciples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(4) Should PS apply to all Professional Accountants?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30344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52550"/>
            <a:ext cx="8839200" cy="3429000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 smtClean="0"/>
              <a:t>In the longer term, should IESBA: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C</a:t>
            </a:r>
            <a:r>
              <a:rPr lang="en-US" sz="2000" dirty="0" smtClean="0"/>
              <a:t>onsider  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he skills and competencies required to apply PS </a:t>
            </a:r>
          </a:p>
          <a:p>
            <a:pPr lvl="2"/>
            <a:r>
              <a:rPr lang="en-US" dirty="0" smtClean="0"/>
              <a:t>The drivers and impediments affecting the consistent application of PS</a:t>
            </a:r>
          </a:p>
          <a:p>
            <a:pPr marL="352044" lvl="1" indent="0">
              <a:buNone/>
            </a:pPr>
            <a:r>
              <a:rPr lang="en-US" dirty="0" smtClean="0"/>
              <a:t>With a view to considering what application material or other guidance might be included in a future version of the Code?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Consider specific references to PS across the Code as a whole?</a:t>
            </a:r>
            <a:r>
              <a:rPr lang="en-US" sz="2600" dirty="0" smtClean="0"/>
              <a:t> </a:t>
            </a:r>
          </a:p>
          <a:p>
            <a:pPr marL="0" indent="0">
              <a:buNone/>
            </a:pPr>
            <a:endParaRPr lang="en-US" sz="22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457200" y="115360"/>
            <a:ext cx="2667000" cy="1714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421465"/>
            <a:ext cx="8153400" cy="585820"/>
          </a:xfrm>
        </p:spPr>
        <p:txBody>
          <a:bodyPr/>
          <a:lstStyle/>
          <a:p>
            <a:r>
              <a:rPr lang="en-US" dirty="0" smtClean="0"/>
              <a:t>Future Work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59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345876"/>
            <a:ext cx="8686800" cy="3063240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561236"/>
            <a:ext cx="7543800" cy="400050"/>
          </a:xfrm>
        </p:spPr>
        <p:txBody>
          <a:bodyPr/>
          <a:lstStyle/>
          <a:p>
            <a:r>
              <a:rPr lang="en-US" dirty="0" smtClean="0"/>
              <a:t>Timing and Next Steps 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152400" y="1345876"/>
            <a:ext cx="8991600" cy="3207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kern="0" dirty="0" smtClean="0"/>
              <a:t>Next Steps </a:t>
            </a:r>
          </a:p>
          <a:p>
            <a:pPr lvl="1"/>
            <a:r>
              <a:rPr lang="en-US" kern="0" dirty="0" smtClean="0"/>
              <a:t>Interaction with Structure of Code and Safeguards projects</a:t>
            </a:r>
          </a:p>
          <a:p>
            <a:pPr lvl="1"/>
            <a:r>
              <a:rPr lang="en-US" kern="0" dirty="0" smtClean="0"/>
              <a:t>Future project </a:t>
            </a:r>
          </a:p>
          <a:p>
            <a:r>
              <a:rPr lang="en-US" kern="0" dirty="0" smtClean="0"/>
              <a:t>Timing </a:t>
            </a:r>
            <a:endParaRPr lang="en-US" sz="2800" kern="0" dirty="0" smtClean="0"/>
          </a:p>
          <a:p>
            <a:pPr lvl="1"/>
            <a:r>
              <a:rPr lang="en-US" kern="0" dirty="0" smtClean="0"/>
              <a:t>July 6-7, 2016 PSWG meeting </a:t>
            </a:r>
          </a:p>
          <a:p>
            <a:pPr lvl="1"/>
            <a:r>
              <a:rPr lang="en-US" kern="0" dirty="0" smtClean="0"/>
              <a:t>September 2016 IAASB/IESBA CAGs</a:t>
            </a:r>
          </a:p>
          <a:p>
            <a:pPr lvl="1"/>
            <a:r>
              <a:rPr lang="en-US" kern="0" dirty="0" smtClean="0"/>
              <a:t>September and December IESBA meetings – TBD  </a:t>
            </a:r>
            <a:endParaRPr lang="en-US" sz="2600" kern="0" dirty="0" smtClean="0"/>
          </a:p>
          <a:p>
            <a:pPr lvl="1"/>
            <a:endParaRPr lang="en-US" sz="2600" kern="0" dirty="0" smtClean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13767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80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352550"/>
            <a:ext cx="8839199" cy="3215640"/>
          </a:xfrm>
        </p:spPr>
        <p:txBody>
          <a:bodyPr/>
          <a:lstStyle/>
          <a:p>
            <a:r>
              <a:rPr lang="en-US" dirty="0" smtClean="0"/>
              <a:t>Provide an </a:t>
            </a:r>
            <a:r>
              <a:rPr lang="en-US" dirty="0"/>
              <a:t>u</a:t>
            </a:r>
            <a:r>
              <a:rPr lang="en-US" dirty="0" smtClean="0"/>
              <a:t>pdate on the joint professional skepticism (PS) initiative</a:t>
            </a:r>
            <a:endParaRPr lang="en-US" dirty="0"/>
          </a:p>
          <a:p>
            <a:r>
              <a:rPr lang="en-US" dirty="0" smtClean="0"/>
              <a:t>Provide high-level feedback on the responses to the IAASB’s ITC pertaining to PS</a:t>
            </a:r>
          </a:p>
          <a:p>
            <a:r>
              <a:rPr lang="en-US" dirty="0" smtClean="0"/>
              <a:t>Obtain IESBA’s preliminary views on the approach to be taken to the meaning of PS and its applicability </a:t>
            </a:r>
          </a:p>
          <a:p>
            <a:pPr lvl="1"/>
            <a:r>
              <a:rPr lang="en-US" dirty="0" smtClean="0"/>
              <a:t>Inform discussions of the PSWG July 2016 meeting 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17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76350"/>
            <a:ext cx="8915400" cy="3283274"/>
          </a:xfrm>
        </p:spPr>
        <p:txBody>
          <a:bodyPr/>
          <a:lstStyle/>
          <a:p>
            <a:r>
              <a:rPr lang="en-US" sz="2000" dirty="0"/>
              <a:t>Stakeholder calls for enhanced auditor PS have generally been in the context of audits of f/s </a:t>
            </a:r>
          </a:p>
          <a:p>
            <a:r>
              <a:rPr lang="en-US" sz="2000" dirty="0"/>
              <a:t>But, auditing standards alone not enough to address PS issues (attitude or mindset)  </a:t>
            </a:r>
          </a:p>
          <a:p>
            <a:r>
              <a:rPr lang="en-US" sz="2000" dirty="0"/>
              <a:t>PS is an attitude, that is a necessary but not sufficient condition for performing a quality audit, also important are: </a:t>
            </a:r>
          </a:p>
          <a:p>
            <a:pPr lvl="1"/>
            <a:r>
              <a:rPr lang="en-US" sz="1600" dirty="0" smtClean="0"/>
              <a:t>Independence of mind, objectivity, competence, integrity and </a:t>
            </a:r>
            <a:r>
              <a:rPr lang="en-US" sz="1600" i="1" dirty="0" smtClean="0"/>
              <a:t>“fortitude” or “moral courage”, </a:t>
            </a:r>
            <a:r>
              <a:rPr lang="en-US" sz="1600" dirty="0" smtClean="0"/>
              <a:t>experience, training, culture</a:t>
            </a:r>
          </a:p>
          <a:p>
            <a:r>
              <a:rPr lang="en-US" sz="1800" dirty="0" smtClean="0">
                <a:solidFill>
                  <a:srgbClr val="013C80"/>
                </a:solidFill>
              </a:rPr>
              <a:t>Need informed</a:t>
            </a:r>
            <a:r>
              <a:rPr lang="en-US" sz="1800" dirty="0">
                <a:solidFill>
                  <a:srgbClr val="013C80"/>
                </a:solidFill>
              </a:rPr>
              <a:t>, timely and systematic approach </a:t>
            </a:r>
            <a:r>
              <a:rPr lang="en-US" sz="1800" dirty="0" smtClean="0">
                <a:solidFill>
                  <a:srgbClr val="013C80"/>
                </a:solidFill>
              </a:rPr>
              <a:t>in order to </a:t>
            </a:r>
            <a:r>
              <a:rPr lang="en-US" sz="1800" dirty="0">
                <a:solidFill>
                  <a:srgbClr val="013C80"/>
                </a:solidFill>
              </a:rPr>
              <a:t>appropriately manage the expectations of stakeholders and to avoid unintended consequences</a:t>
            </a:r>
          </a:p>
          <a:p>
            <a:pPr lvl="1"/>
            <a:endParaRPr lang="en-US" sz="1800" i="1" dirty="0" smtClean="0"/>
          </a:p>
          <a:p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438150"/>
            <a:ext cx="8229600" cy="576230"/>
          </a:xfrm>
        </p:spPr>
        <p:txBody>
          <a:bodyPr/>
          <a:lstStyle/>
          <a:p>
            <a:r>
              <a:rPr lang="en-US" dirty="0" smtClean="0"/>
              <a:t>Why a Joint PS Initiative?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52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00150"/>
            <a:ext cx="8839200" cy="3429000"/>
          </a:xfrm>
        </p:spPr>
        <p:txBody>
          <a:bodyPr/>
          <a:lstStyle/>
          <a:p>
            <a:r>
              <a:rPr lang="en-US" sz="2200" dirty="0" smtClean="0"/>
              <a:t>Concept of PS is described in IAASB’s standards and historically has been an assurance concept</a:t>
            </a:r>
          </a:p>
          <a:p>
            <a:r>
              <a:rPr lang="en-US" sz="2000" dirty="0" smtClean="0"/>
              <a:t>IAASB Definition of PS for Audits of F/S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An attitude that includes a questioning mind, being alert to conditions which may indicate possible misstatement, and a critical assessment of evidence</a:t>
            </a:r>
            <a:r>
              <a:rPr lang="en-US" sz="1800" dirty="0" smtClean="0"/>
              <a:t>.</a:t>
            </a: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r>
              <a:rPr lang="en-US" sz="2200" dirty="0"/>
              <a:t>Same description of PS used differently between IAASB and </a:t>
            </a:r>
            <a:r>
              <a:rPr lang="en-US" sz="2200" dirty="0" smtClean="0"/>
              <a:t>IAESB. </a:t>
            </a:r>
            <a:r>
              <a:rPr lang="en-US" dirty="0" smtClean="0"/>
              <a:t>Since </a:t>
            </a:r>
            <a:r>
              <a:rPr lang="en-US" dirty="0"/>
              <a:t>2015 IAESB’s standards have extended the concept of PS to all PAs</a:t>
            </a:r>
          </a:p>
          <a:p>
            <a:r>
              <a:rPr lang="en-US" sz="2200" dirty="0" smtClean="0"/>
              <a:t>Code </a:t>
            </a:r>
            <a:r>
              <a:rPr lang="en-US" sz="2200" dirty="0"/>
              <a:t>only mentions PS in the context of describing independence 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457200" y="115360"/>
            <a:ext cx="2667000" cy="1714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421465"/>
            <a:ext cx="8153400" cy="585820"/>
          </a:xfrm>
        </p:spPr>
        <p:txBody>
          <a:bodyPr/>
          <a:lstStyle/>
          <a:p>
            <a:r>
              <a:rPr lang="en-US" dirty="0" smtClean="0"/>
              <a:t>PS In Existing Standards and the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87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from Feedback on IAASB ITC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55" y="1276350"/>
            <a:ext cx="9067800" cy="3714750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900" dirty="0">
                <a:cs typeface="ＭＳ Ｐゴシック" charset="0"/>
              </a:rPr>
              <a:t>Support for a joint approach by IAASB, IESBA, and IAESB, but important role for others (e.g., TCWG, academics, regulators and firms)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sz="1800" dirty="0" smtClean="0"/>
              <a:t>Calls for consistency in how the SSBs describe and use the concept of PS</a:t>
            </a:r>
            <a:endParaRPr lang="en-US" sz="1800" dirty="0"/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sz="1800" dirty="0" smtClean="0"/>
              <a:t>Clarification needed between PS and the </a:t>
            </a:r>
            <a:r>
              <a:rPr lang="en-US" sz="1800" dirty="0"/>
              <a:t>fundamental principles </a:t>
            </a:r>
            <a:r>
              <a:rPr lang="en-US" sz="1800" dirty="0" smtClean="0"/>
              <a:t>of ethics</a:t>
            </a:r>
            <a:endParaRPr lang="en-US" sz="1800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1900" dirty="0"/>
              <a:t>Strong link between the application of PS and role </a:t>
            </a:r>
            <a:r>
              <a:rPr lang="en-US" sz="1900" dirty="0" smtClean="0"/>
              <a:t>of </a:t>
            </a:r>
            <a:r>
              <a:rPr lang="en-US" sz="1900" dirty="0"/>
              <a:t>others within firms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US" sz="1800" dirty="0"/>
              <a:t>Tone at the top/middle (ISQC 1), e.g., audit firm, EP, EQCR, senior staff, including mentoring and communication during the audit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1900" dirty="0" smtClean="0"/>
              <a:t>Agreement that PS </a:t>
            </a:r>
            <a:r>
              <a:rPr lang="en-US" sz="1900" dirty="0"/>
              <a:t>is relevant throughout the entire </a:t>
            </a:r>
            <a:r>
              <a:rPr lang="en-US" sz="1900" dirty="0" smtClean="0"/>
              <a:t>audit, but calls for more guidance on how to exercise PS in </a:t>
            </a:r>
            <a:r>
              <a:rPr lang="en-US" sz="1900" dirty="0"/>
              <a:t>particular circumstances (e.g., when auditing highly judgmental areas</a:t>
            </a:r>
            <a:r>
              <a:rPr lang="en-US" sz="1900" dirty="0" smtClean="0"/>
              <a:t>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sz="2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75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2214941"/>
              </p:ext>
            </p:extLst>
          </p:nvPr>
        </p:nvGraphicFramePr>
        <p:xfrm>
          <a:off x="-152400" y="1200150"/>
          <a:ext cx="9296400" cy="3313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497665"/>
            <a:ext cx="8077200" cy="433420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Relevant Activities Informing IESBA Views To-Date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91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45876"/>
            <a:ext cx="8610600" cy="3283274"/>
          </a:xfrm>
        </p:spPr>
        <p:txBody>
          <a:bodyPr/>
          <a:lstStyle/>
          <a:p>
            <a:r>
              <a:rPr lang="en-US" sz="2200" dirty="0"/>
              <a:t>Merit in exploring interaction between PS, objectivity, independence and any other fundamental principles </a:t>
            </a:r>
          </a:p>
          <a:p>
            <a:pPr lvl="1"/>
            <a:r>
              <a:rPr lang="en-US" sz="1800" dirty="0" smtClean="0"/>
              <a:t>Can the description of certain fundamental principles or independence do more to clarify the importance of “personal traits” and the “awareness </a:t>
            </a:r>
            <a:r>
              <a:rPr lang="en-US" sz="1800" dirty="0"/>
              <a:t>of </a:t>
            </a:r>
            <a:r>
              <a:rPr lang="en-US" sz="1800" dirty="0" smtClean="0"/>
              <a:t>biases” that affect PS?</a:t>
            </a:r>
          </a:p>
          <a:p>
            <a:pPr lvl="1"/>
            <a:r>
              <a:rPr lang="en-US" sz="1800" dirty="0" smtClean="0"/>
              <a:t>Is PS an enabler of the fundamental principles and independence? </a:t>
            </a:r>
          </a:p>
          <a:p>
            <a:pPr lvl="1"/>
            <a:r>
              <a:rPr lang="en-US" sz="1800" dirty="0"/>
              <a:t>Should PS apply to all </a:t>
            </a:r>
            <a:r>
              <a:rPr lang="en-US" sz="1800" dirty="0" smtClean="0"/>
              <a:t>PAs, or just PAs in public practice?</a:t>
            </a:r>
            <a:endParaRPr lang="en-US" sz="1800" dirty="0"/>
          </a:p>
          <a:p>
            <a:pPr lvl="1"/>
            <a:r>
              <a:rPr lang="en-US" sz="1800" dirty="0" smtClean="0"/>
              <a:t>Timing of PS work in light of current related projects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of IESBA Reflections on the Topic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46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352550"/>
            <a:ext cx="9144000" cy="3207074"/>
          </a:xfrm>
        </p:spPr>
        <p:txBody>
          <a:bodyPr/>
          <a:lstStyle/>
          <a:p>
            <a:pPr marL="0" lvl="0" indent="0">
              <a:buNone/>
            </a:pPr>
            <a:r>
              <a:rPr lang="en-US" sz="2000" dirty="0" smtClean="0"/>
              <a:t>To guide IESBA’s input to PSWG, IESBA’s </a:t>
            </a:r>
            <a:r>
              <a:rPr lang="en-US" sz="2000" u="sng" dirty="0" smtClean="0"/>
              <a:t>preliminary</a:t>
            </a:r>
            <a:r>
              <a:rPr lang="en-US" sz="2000" dirty="0" smtClean="0"/>
              <a:t> views are sought on:</a:t>
            </a:r>
          </a:p>
          <a:p>
            <a:pPr marL="352044" lvl="1" indent="0">
              <a:spcBef>
                <a:spcPts val="600"/>
              </a:spcBef>
              <a:buNone/>
            </a:pPr>
            <a:endParaRPr lang="en-US" sz="1800" dirty="0"/>
          </a:p>
          <a:p>
            <a:pPr marL="352044" lvl="1">
              <a:spcBef>
                <a:spcPts val="600"/>
              </a:spcBef>
              <a:buNone/>
            </a:pPr>
            <a:r>
              <a:rPr lang="en-US" sz="1800" dirty="0"/>
              <a:t>    1.  Whether all SSBs should adopt a consistent approach to defining PS across </a:t>
            </a:r>
            <a:r>
              <a:rPr lang="en-US" sz="1800" dirty="0" smtClean="0"/>
              <a:t>          </a:t>
            </a:r>
          </a:p>
          <a:p>
            <a:pPr marL="352044" lvl="1">
              <a:spcBef>
                <a:spcPts val="600"/>
              </a:spcBef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 their respective </a:t>
            </a:r>
            <a:r>
              <a:rPr lang="en-US" sz="1800" dirty="0"/>
              <a:t>suites of international standards?</a:t>
            </a:r>
          </a:p>
          <a:p>
            <a:pPr marL="352044" lvl="1" indent="0">
              <a:buNone/>
            </a:pPr>
            <a:endParaRPr lang="en-US" sz="1800" dirty="0" smtClean="0"/>
          </a:p>
          <a:p>
            <a:pPr marL="352044" lvl="1" indent="0">
              <a:buNone/>
            </a:pPr>
            <a:r>
              <a:rPr lang="en-US" sz="1800" dirty="0" smtClean="0"/>
              <a:t>2.  If </a:t>
            </a:r>
            <a:r>
              <a:rPr lang="en-US" sz="1800" dirty="0"/>
              <a:t>yes, should the definition of </a:t>
            </a:r>
            <a:r>
              <a:rPr lang="en-US" sz="1800" dirty="0" smtClean="0"/>
              <a:t>PS be:</a:t>
            </a:r>
            <a:endParaRPr lang="en-US" sz="2400" dirty="0"/>
          </a:p>
          <a:p>
            <a:pPr lvl="2"/>
            <a:r>
              <a:rPr lang="en-US" dirty="0" smtClean="0"/>
              <a:t>The </a:t>
            </a:r>
            <a:r>
              <a:rPr lang="en-US" dirty="0"/>
              <a:t>extant IAASB definition </a:t>
            </a:r>
            <a:r>
              <a:rPr lang="en-US" dirty="0" smtClean="0"/>
              <a:t>and </a:t>
            </a:r>
            <a:r>
              <a:rPr lang="en-US" dirty="0"/>
              <a:t>applicable to only assurance </a:t>
            </a:r>
            <a:r>
              <a:rPr lang="en-US" dirty="0" smtClean="0"/>
              <a:t>engagements?</a:t>
            </a:r>
            <a:endParaRPr lang="en-US" sz="2400" dirty="0"/>
          </a:p>
          <a:p>
            <a:pPr lvl="2"/>
            <a:r>
              <a:rPr lang="en-US" dirty="0" smtClean="0"/>
              <a:t>A </a:t>
            </a:r>
            <a:r>
              <a:rPr lang="en-US" dirty="0"/>
              <a:t>generic </a:t>
            </a:r>
            <a:r>
              <a:rPr lang="en-US" dirty="0" smtClean="0"/>
              <a:t>description and applicable to all PAs?</a:t>
            </a:r>
          </a:p>
          <a:p>
            <a:pPr lvl="1"/>
            <a:endParaRPr lang="en-US" sz="2600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0920"/>
            <a:ext cx="2667000" cy="171450"/>
          </a:xfrm>
        </p:spPr>
        <p:txBody>
          <a:bodyPr/>
          <a:lstStyle/>
          <a:p>
            <a:r>
              <a:rPr lang="en-US" dirty="0" smtClean="0"/>
              <a:t>Definition of PS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IESBA Consideration  (1)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776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Recommend supporting the use of the term “professional scepticism” in the same way across all SSBs</a:t>
            </a:r>
          </a:p>
          <a:p>
            <a:endParaRPr lang="en-GB" dirty="0" smtClean="0"/>
          </a:p>
          <a:p>
            <a:r>
              <a:rPr lang="en-GB" dirty="0" smtClean="0"/>
              <a:t>To aid understanding</a:t>
            </a:r>
          </a:p>
          <a:p>
            <a:r>
              <a:rPr lang="en-GB" dirty="0" smtClean="0"/>
              <a:t>To enhance consistency </a:t>
            </a:r>
          </a:p>
          <a:p>
            <a:r>
              <a:rPr lang="en-GB" dirty="0" smtClean="0"/>
              <a:t>To avoid confusion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(1) Approach to be Taken by SSBs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442819"/>
      </p:ext>
    </p:extLst>
  </p:cSld>
  <p:clrMapOvr>
    <a:masterClrMapping/>
  </p:clrMapOvr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20150423 Forum of Firms IESBA Peter Hughes</Template>
  <TotalTime>2523</TotalTime>
  <Words>1090</Words>
  <Application>Microsoft Office PowerPoint</Application>
  <PresentationFormat>On-screen Show (16:9)</PresentationFormat>
  <Paragraphs>132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Professional Skepticism </vt:lpstr>
      <vt:lpstr>Objectives </vt:lpstr>
      <vt:lpstr>Why a Joint PS Initiative?</vt:lpstr>
      <vt:lpstr>PS In Existing Standards and the Code</vt:lpstr>
      <vt:lpstr>Highlights from Feedback on IAASB ITC</vt:lpstr>
      <vt:lpstr> Relevant Activities Informing IESBA Views To-Date</vt:lpstr>
      <vt:lpstr>Recap of IESBA Reflections on the Topic </vt:lpstr>
      <vt:lpstr>Matters for IESBA Consideration  (1)</vt:lpstr>
      <vt:lpstr>(1) Approach to be Taken by SSBs</vt:lpstr>
      <vt:lpstr>(2) What Approach Should be Taken to Achieve Alignment in the Standards of the SSBs?</vt:lpstr>
      <vt:lpstr>(2) What Approach Should be Taken to Achieve Alignment in the Standards of the SSBs?</vt:lpstr>
      <vt:lpstr>What Is the Relationship Between PS and Other Concepts in the Code?</vt:lpstr>
      <vt:lpstr>(3) Interrelated Concepts – PS, the Fundamental Principles, Independence and the Conceptual Framework</vt:lpstr>
      <vt:lpstr>(4) Should PS apply to all Professional Accountants?</vt:lpstr>
      <vt:lpstr>Future Work ?</vt:lpstr>
      <vt:lpstr>Timing and Next Steps 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IESBA Project Updates</dc:title>
  <dc:creator>Louisa Stevens</dc:creator>
  <cp:lastModifiedBy>Asteway Tilahun</cp:lastModifiedBy>
  <cp:revision>302</cp:revision>
  <cp:lastPrinted>2016-06-28T15:15:55Z</cp:lastPrinted>
  <dcterms:created xsi:type="dcterms:W3CDTF">2015-04-17T20:16:07Z</dcterms:created>
  <dcterms:modified xsi:type="dcterms:W3CDTF">2016-06-28T20:36:22Z</dcterms:modified>
</cp:coreProperties>
</file>