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x="9144000" cy="5143500"/>
  <p:notesSz cx="6858000" cy="9144000"/>
  <p:defaultTextStyle>
    <a:lvl1pPr>
      <a:defRPr sz="2400">
        <a:latin typeface="Arial"/>
        <a:ea typeface="Arial"/>
        <a:cs typeface="Arial"/>
        <a:sym typeface="Arial"/>
      </a:defRPr>
    </a:lvl1pPr>
    <a:lvl2pPr indent="457200">
      <a:defRPr sz="2400">
        <a:latin typeface="Arial"/>
        <a:ea typeface="Arial"/>
        <a:cs typeface="Arial"/>
        <a:sym typeface="Arial"/>
      </a:defRPr>
    </a:lvl2pPr>
    <a:lvl3pPr indent="914400">
      <a:defRPr sz="2400">
        <a:latin typeface="Arial"/>
        <a:ea typeface="Arial"/>
        <a:cs typeface="Arial"/>
        <a:sym typeface="Arial"/>
      </a:defRPr>
    </a:lvl3pPr>
    <a:lvl4pPr indent="1371600">
      <a:defRPr sz="2400">
        <a:latin typeface="Arial"/>
        <a:ea typeface="Arial"/>
        <a:cs typeface="Arial"/>
        <a:sym typeface="Arial"/>
      </a:defRPr>
    </a:lvl4pPr>
    <a:lvl5pPr indent="1828800">
      <a:defRPr sz="2400">
        <a:latin typeface="Arial"/>
        <a:ea typeface="Arial"/>
        <a:cs typeface="Arial"/>
        <a:sym typeface="Arial"/>
      </a:defRPr>
    </a:lvl5pPr>
    <a:lvl6pPr indent="2286000">
      <a:defRPr sz="2400">
        <a:latin typeface="Arial"/>
        <a:ea typeface="Arial"/>
        <a:cs typeface="Arial"/>
        <a:sym typeface="Arial"/>
      </a:defRPr>
    </a:lvl6pPr>
    <a:lvl7pPr indent="2743200">
      <a:defRPr sz="2400">
        <a:latin typeface="Arial"/>
        <a:ea typeface="Arial"/>
        <a:cs typeface="Arial"/>
        <a:sym typeface="Arial"/>
      </a:defRPr>
    </a:lvl7pPr>
    <a:lvl8pPr indent="3200400">
      <a:defRPr sz="2400">
        <a:latin typeface="Arial"/>
        <a:ea typeface="Arial"/>
        <a:cs typeface="Arial"/>
        <a:sym typeface="Arial"/>
      </a:defRPr>
    </a:lvl8pPr>
    <a:lvl9pPr indent="3657600">
      <a:defRPr sz="2400">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0E2"/>
          </a:solidFill>
        </a:fill>
      </a:tcStyle>
    </a:wholeTbl>
    <a:band2H>
      <a:tcTxStyle b="def" i="def"/>
      <a:tcStyle>
        <a:tcBdr/>
        <a:fill>
          <a:solidFill>
            <a:srgbClr val="E6E9F1"/>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5BAA"/>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5BAA"/>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5BAA"/>
          </a:solidFill>
        </a:fill>
      </a:tcStyle>
    </a:firstRow>
  </a:tblStyle>
  <a:tblStyle styleId="{C7B018BB-80A7-4F77-B60F-C8B233D01FF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AD0CB"/>
          </a:solidFill>
        </a:fill>
      </a:tcStyle>
    </a:wholeTbl>
    <a:band2H>
      <a:tcTxStyle b="def" i="def"/>
      <a:tcStyle>
        <a:tcBdr/>
        <a:fill>
          <a:solidFill>
            <a:srgbClr val="FCE9E7"/>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15A22"/>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15A22"/>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15A22"/>
          </a:solidFill>
        </a:fill>
      </a:tcStyle>
    </a:firstRow>
  </a:tblStyle>
  <a:tblStyle styleId="{EEE7283C-3CF3-47DC-8721-378D4A62B22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AEACD"/>
          </a:solidFill>
        </a:fill>
      </a:tcStyle>
    </a:wholeTbl>
    <a:band2H>
      <a:tcTxStyle b="def" i="def"/>
      <a:tcStyle>
        <a:tcBdr/>
        <a:fill>
          <a:solidFill>
            <a:srgbClr val="EDF5E8"/>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DC63F"/>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DC63F"/>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DC63F"/>
          </a:solidFill>
        </a:fill>
      </a:tcStyle>
    </a:firstRow>
  </a:tblStyle>
  <a:tblStyle styleId="{CF821DB8-F4EB-4A41-A1BA-3FCAFE7338EE}" styleName="">
    <a:tblBg/>
    <a:wholeTbl>
      <a:tcTxStyle b="on" i="on">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5BAA"/>
          </a:solidFill>
        </a:fill>
      </a:tcStyle>
    </a:firstCol>
    <a:lastRow>
      <a:tcTxStyle b="on" i="on">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5BAA"/>
          </a:solidFill>
        </a:fill>
      </a:tcStyle>
    </a:firstRow>
  </a:tblStyle>
  <a:tblStyle styleId="{33BA23B1-9221-436E-865A-0063620EA4FD}"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hape 38"/>
          <p:cNvSpPr/>
          <p:nvPr>
            <p:ph type="sldImg"/>
          </p:nvPr>
        </p:nvSpPr>
        <p:spPr>
          <a:xfrm>
            <a:off x="1143000" y="685800"/>
            <a:ext cx="4572000" cy="3429000"/>
          </a:xfrm>
          <a:prstGeom prst="rect">
            <a:avLst/>
          </a:prstGeom>
        </p:spPr>
        <p:txBody>
          <a:bodyPr/>
          <a:lstStyle/>
          <a:p>
            <a:pPr lvl="0"/>
          </a:p>
        </p:txBody>
      </p:sp>
      <p:sp>
        <p:nvSpPr>
          <p:cNvPr id="39" name="Shape 39"/>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hyperlink" Target="http://www.ethicsboard.org/" TargetMode="Externa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2_Title Slide">
    <p:spTree>
      <p:nvGrpSpPr>
        <p:cNvPr id="1" name=""/>
        <p:cNvGrpSpPr/>
        <p:nvPr/>
      </p:nvGrpSpPr>
      <p:grpSpPr>
        <a:xfrm>
          <a:off x="0" y="0"/>
          <a:ext cx="0" cy="0"/>
          <a:chOff x="0" y="0"/>
          <a:chExt cx="0" cy="0"/>
        </a:xfrm>
      </p:grpSpPr>
      <p:sp>
        <p:nvSpPr>
          <p:cNvPr id="9" name="Shape 9"/>
          <p:cNvSpPr/>
          <p:nvPr/>
        </p:nvSpPr>
        <p:spPr>
          <a:xfrm>
            <a:off x="0" y="0"/>
            <a:ext cx="9144000" cy="5143500"/>
          </a:xfrm>
          <a:prstGeom prst="rect">
            <a:avLst/>
          </a:prstGeom>
          <a:solidFill>
            <a:srgbClr val="FFFFFF"/>
          </a:solidFill>
          <a:ln w="12700">
            <a:miter lim="400000"/>
          </a:ln>
        </p:spPr>
        <p:txBody>
          <a:bodyPr lIns="0" tIns="0" rIns="0" bIns="0"/>
          <a:lstStyle/>
          <a:p>
            <a:pPr lvl="0"/>
          </a:p>
        </p:txBody>
      </p:sp>
      <p:sp>
        <p:nvSpPr>
          <p:cNvPr id="10" name="Shape 10"/>
          <p:cNvSpPr/>
          <p:nvPr/>
        </p:nvSpPr>
        <p:spPr>
          <a:xfrm>
            <a:off x="0" y="1198960"/>
            <a:ext cx="9144000" cy="3950210"/>
          </a:xfrm>
          <a:prstGeom prst="rect">
            <a:avLst/>
          </a:prstGeom>
          <a:gradFill>
            <a:gsLst>
              <a:gs pos="0">
                <a:srgbClr val="18276E"/>
              </a:gs>
              <a:gs pos="100000">
                <a:srgbClr val="0092D2"/>
              </a:gs>
            </a:gsLst>
          </a:gradFill>
          <a:ln w="12700">
            <a:miter lim="400000"/>
          </a:ln>
        </p:spPr>
        <p:txBody>
          <a:bodyPr lIns="0" tIns="0" rIns="0" bIns="0" anchor="ctr"/>
          <a:lstStyle/>
          <a:p>
            <a:pPr lvl="0"/>
          </a:p>
        </p:txBody>
      </p:sp>
      <p:pic>
        <p:nvPicPr>
          <p:cNvPr id="11" name="image3.png" descr="Ribbon_green_1.25in_width.png"/>
          <p:cNvPicPr/>
          <p:nvPr/>
        </p:nvPicPr>
        <p:blipFill>
          <a:blip r:embed="rId2">
            <a:extLst/>
          </a:blip>
          <a:stretch>
            <a:fillRect/>
          </a:stretch>
        </p:blipFill>
        <p:spPr>
          <a:xfrm>
            <a:off x="2514600" y="1198961"/>
            <a:ext cx="6629400" cy="1143001"/>
          </a:xfrm>
          <a:prstGeom prst="rect">
            <a:avLst/>
          </a:prstGeom>
          <a:ln w="12700">
            <a:miter lim="400000"/>
          </a:ln>
        </p:spPr>
      </p:pic>
      <p:sp>
        <p:nvSpPr>
          <p:cNvPr id="12" name="Shape 12"/>
          <p:cNvSpPr/>
          <p:nvPr>
            <p:ph type="title"/>
          </p:nvPr>
        </p:nvSpPr>
        <p:spPr>
          <a:xfrm>
            <a:off x="4267200" y="1056086"/>
            <a:ext cx="4648200" cy="1428750"/>
          </a:xfrm>
          <a:prstGeom prst="rect">
            <a:avLst/>
          </a:prstGeom>
        </p:spPr>
        <p:txBody>
          <a:bodyPr/>
          <a:lstStyle/>
          <a:p>
            <a:pPr lvl="0">
              <a:defRPr sz="1800">
                <a:solidFill>
                  <a:srgbClr val="000000"/>
                </a:solidFill>
              </a:defRPr>
            </a:pPr>
            <a:r>
              <a:rPr sz="2400">
                <a:solidFill>
                  <a:srgbClr val="FFFFFF"/>
                </a:solidFill>
              </a:rPr>
              <a:t>Title Text</a:t>
            </a:r>
          </a:p>
        </p:txBody>
      </p:sp>
      <p:sp>
        <p:nvSpPr>
          <p:cNvPr id="13" name="Shape 13"/>
          <p:cNvSpPr/>
          <p:nvPr>
            <p:ph type="body" idx="1"/>
          </p:nvPr>
        </p:nvSpPr>
        <p:spPr>
          <a:xfrm>
            <a:off x="4267200" y="2484834"/>
            <a:ext cx="3060700" cy="2600326"/>
          </a:xfrm>
          <a:prstGeom prst="rect">
            <a:avLst/>
          </a:prstGeom>
        </p:spPr>
        <p:txBody>
          <a:bodyPr lIns="0" tIns="0" rIns="0" bIns="0"/>
          <a:lstStyle>
            <a:lvl1pPr marL="0" indent="0">
              <a:spcBef>
                <a:spcPts val="700"/>
              </a:spcBef>
              <a:buSzTx/>
              <a:buNone/>
              <a:defRPr sz="1400">
                <a:solidFill>
                  <a:srgbClr val="FFFFFF"/>
                </a:solidFill>
              </a:defRPr>
            </a:lvl1pPr>
            <a:lvl2pPr marL="0" indent="457200">
              <a:spcBef>
                <a:spcPts val="700"/>
              </a:spcBef>
              <a:buSzTx/>
              <a:buNone/>
              <a:defRPr sz="1400">
                <a:solidFill>
                  <a:srgbClr val="FFFFFF"/>
                </a:solidFill>
              </a:defRPr>
            </a:lvl2pPr>
            <a:lvl3pPr marL="0" indent="914400">
              <a:spcBef>
                <a:spcPts val="700"/>
              </a:spcBef>
              <a:buSzTx/>
              <a:buNone/>
              <a:defRPr sz="1400">
                <a:solidFill>
                  <a:srgbClr val="FFFFFF"/>
                </a:solidFill>
              </a:defRPr>
            </a:lvl3pPr>
            <a:lvl4pPr marL="0" indent="1371600">
              <a:spcBef>
                <a:spcPts val="700"/>
              </a:spcBef>
              <a:buSzTx/>
              <a:buNone/>
              <a:defRPr sz="1400">
                <a:solidFill>
                  <a:srgbClr val="FFFFFF"/>
                </a:solidFill>
              </a:defRPr>
            </a:lvl4pPr>
            <a:lvl5pPr marL="0" indent="1828800">
              <a:spcBef>
                <a:spcPts val="700"/>
              </a:spcBef>
              <a:buSzTx/>
              <a:buNone/>
              <a:defRPr sz="1400">
                <a:solidFill>
                  <a:srgbClr val="FFFFFF"/>
                </a:solidFill>
              </a:defRPr>
            </a:lvl5pPr>
          </a:lstStyle>
          <a:p>
            <a:pPr lvl="0">
              <a:defRPr sz="1800">
                <a:solidFill>
                  <a:srgbClr val="000000"/>
                </a:solidFill>
              </a:defRPr>
            </a:pPr>
            <a:r>
              <a:rPr sz="1400">
                <a:solidFill>
                  <a:srgbClr val="FFFFFF"/>
                </a:solidFill>
              </a:rPr>
              <a:t>Body Level One</a:t>
            </a:r>
            <a:endParaRPr sz="1400">
              <a:solidFill>
                <a:srgbClr val="FFFFFF"/>
              </a:solidFill>
            </a:endParaRPr>
          </a:p>
          <a:p>
            <a:pPr lvl="1">
              <a:defRPr sz="1800">
                <a:solidFill>
                  <a:srgbClr val="000000"/>
                </a:solidFill>
              </a:defRPr>
            </a:pPr>
            <a:r>
              <a:rPr sz="1400">
                <a:solidFill>
                  <a:srgbClr val="FFFFFF"/>
                </a:solidFill>
              </a:rPr>
              <a:t>Body Level Two</a:t>
            </a:r>
            <a:endParaRPr sz="1400">
              <a:solidFill>
                <a:srgbClr val="FFFFFF"/>
              </a:solidFill>
            </a:endParaRPr>
          </a:p>
          <a:p>
            <a:pPr lvl="2">
              <a:defRPr sz="1800">
                <a:solidFill>
                  <a:srgbClr val="000000"/>
                </a:solidFill>
              </a:defRPr>
            </a:pPr>
            <a:r>
              <a:rPr sz="1400">
                <a:solidFill>
                  <a:srgbClr val="FFFFFF"/>
                </a:solidFill>
              </a:rPr>
              <a:t>Body Level Three</a:t>
            </a:r>
            <a:endParaRPr sz="1400">
              <a:solidFill>
                <a:srgbClr val="FFFFFF"/>
              </a:solidFill>
            </a:endParaRPr>
          </a:p>
          <a:p>
            <a:pPr lvl="3">
              <a:defRPr sz="1800">
                <a:solidFill>
                  <a:srgbClr val="000000"/>
                </a:solidFill>
              </a:defRPr>
            </a:pPr>
            <a:r>
              <a:rPr sz="1400">
                <a:solidFill>
                  <a:srgbClr val="FFFFFF"/>
                </a:solidFill>
              </a:rPr>
              <a:t>Body Level Four</a:t>
            </a:r>
            <a:endParaRPr sz="1400">
              <a:solidFill>
                <a:srgbClr val="FFFFFF"/>
              </a:solidFill>
            </a:endParaRPr>
          </a:p>
          <a:p>
            <a:pPr lvl="4">
              <a:defRPr sz="1800">
                <a:solidFill>
                  <a:srgbClr val="000000"/>
                </a:solidFill>
              </a:defRPr>
            </a:pPr>
            <a:r>
              <a:rPr sz="1400">
                <a:solidFill>
                  <a:srgbClr val="FFFFFF"/>
                </a:solidFill>
              </a:rPr>
              <a:t>Body Level Five</a:t>
            </a:r>
          </a:p>
        </p:txBody>
      </p:sp>
      <p:pic>
        <p:nvPicPr>
          <p:cNvPr id="14" name="image2.png"/>
          <p:cNvPicPr/>
          <p:nvPr/>
        </p:nvPicPr>
        <p:blipFill>
          <a:blip r:embed="rId3">
            <a:extLst/>
          </a:blip>
          <a:stretch>
            <a:fillRect/>
          </a:stretch>
        </p:blipFill>
        <p:spPr>
          <a:xfrm>
            <a:off x="314184" y="384188"/>
            <a:ext cx="2056919" cy="600561"/>
          </a:xfrm>
          <a:prstGeom prst="rect">
            <a:avLst/>
          </a:prstGeom>
          <a:ln w="12700">
            <a:miter lim="400000"/>
          </a:ln>
        </p:spPr>
      </p:pic>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Back Cover">
    <p:spTree>
      <p:nvGrpSpPr>
        <p:cNvPr id="1" name=""/>
        <p:cNvGrpSpPr/>
        <p:nvPr/>
      </p:nvGrpSpPr>
      <p:grpSpPr>
        <a:xfrm>
          <a:off x="0" y="0"/>
          <a:ext cx="0" cy="0"/>
          <a:chOff x="0" y="0"/>
          <a:chExt cx="0" cy="0"/>
        </a:xfrm>
      </p:grpSpPr>
      <p:pic>
        <p:nvPicPr>
          <p:cNvPr id="34" name="image2.png"/>
          <p:cNvPicPr/>
          <p:nvPr/>
        </p:nvPicPr>
        <p:blipFill>
          <a:blip r:embed="rId2">
            <a:extLst/>
          </a:blip>
          <a:stretch>
            <a:fillRect/>
          </a:stretch>
        </p:blipFill>
        <p:spPr>
          <a:xfrm>
            <a:off x="3258356" y="1662423"/>
            <a:ext cx="2627287" cy="767092"/>
          </a:xfrm>
          <a:prstGeom prst="rect">
            <a:avLst/>
          </a:prstGeom>
          <a:ln w="12700">
            <a:miter lim="400000"/>
          </a:ln>
        </p:spPr>
      </p:pic>
      <p:sp>
        <p:nvSpPr>
          <p:cNvPr id="35" name="Shape 35"/>
          <p:cNvSpPr/>
          <p:nvPr/>
        </p:nvSpPr>
        <p:spPr>
          <a:xfrm flipH="1">
            <a:off x="384175" y="4572000"/>
            <a:ext cx="8759825" cy="46038"/>
          </a:xfrm>
          <a:prstGeom prst="rect">
            <a:avLst/>
          </a:prstGeom>
          <a:gradFill>
            <a:gsLst>
              <a:gs pos="0">
                <a:srgbClr val="168136"/>
              </a:gs>
              <a:gs pos="999">
                <a:srgbClr val="168136"/>
              </a:gs>
              <a:gs pos="100000">
                <a:srgbClr val="68B133"/>
              </a:gs>
            </a:gsLst>
          </a:gradFill>
          <a:ln w="12700">
            <a:miter lim="400000"/>
          </a:ln>
        </p:spPr>
        <p:txBody>
          <a:bodyPr lIns="0" tIns="0" rIns="0" bIns="0" anchor="ctr"/>
          <a:lstStyle/>
          <a:p>
            <a:pPr lvl="0"/>
          </a:p>
        </p:txBody>
      </p:sp>
      <p:sp>
        <p:nvSpPr>
          <p:cNvPr id="36" name="Shape 36"/>
          <p:cNvSpPr/>
          <p:nvPr/>
        </p:nvSpPr>
        <p:spPr>
          <a:xfrm>
            <a:off x="2215068" y="2744561"/>
            <a:ext cx="4713864" cy="6731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4400">
                <a:solidFill>
                  <a:srgbClr val="005BAA"/>
                </a:solidFill>
                <a:latin typeface="Bauer Bodoni Std"/>
                <a:ea typeface="Bauer Bodoni Std"/>
                <a:cs typeface="Bauer Bodoni Std"/>
                <a:sym typeface="Bauer Bodoni Std"/>
              </a:defRPr>
            </a:lvl1pPr>
          </a:lstStyle>
          <a:p>
            <a:pPr lvl="0">
              <a:defRPr sz="1800">
                <a:solidFill>
                  <a:srgbClr val="000000"/>
                </a:solidFill>
              </a:defRPr>
            </a:pPr>
            <a:r>
              <a:rPr sz="4400">
                <a:solidFill>
                  <a:srgbClr val="005BAA"/>
                </a:solidFill>
              </a:rPr>
              <a:t>The Ethics Board</a:t>
            </a:r>
          </a:p>
        </p:txBody>
      </p:sp>
      <p:sp>
        <p:nvSpPr>
          <p:cNvPr id="37" name="Shape 37"/>
          <p:cNvSpPr/>
          <p:nvPr/>
        </p:nvSpPr>
        <p:spPr>
          <a:xfrm>
            <a:off x="3408827" y="3829050"/>
            <a:ext cx="2226058" cy="3506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a:hlinkClick r:id="rId3" invalidUrl="" action="" tgtFrame="" tooltip="" history="1" highlightClick="0" endSnd="0"/>
              </a:defRPr>
            </a:lvl1pPr>
          </a:lstStyle>
          <a:p>
            <a:pPr lvl="0"/>
            <a:r>
              <a:rPr>
                <a:hlinkClick r:id="rId3" invalidUrl="" action="" tgtFrame="" tooltip="" history="1" highlightClick="0" endSnd="0"/>
              </a:rPr>
              <a:t>www.ethicsboard.org</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16" name="Shape 16"/>
          <p:cNvSpPr/>
          <p:nvPr>
            <p:ph type="body" idx="1"/>
          </p:nvPr>
        </p:nvSpPr>
        <p:spPr>
          <a:prstGeom prst="rect">
            <a:avLst/>
          </a:prstGeom>
        </p:spPr>
        <p:txBody>
          <a:bodyPr/>
          <a:lstStyle/>
          <a:p>
            <a:pPr lvl="0">
              <a:defRPr sz="1800">
                <a:solidFill>
                  <a:srgbClr val="000000"/>
                </a:solidFill>
              </a:defRPr>
            </a:pPr>
            <a:r>
              <a:rPr sz="2400">
                <a:solidFill>
                  <a:srgbClr val="595959"/>
                </a:solidFill>
              </a:rPr>
              <a:t>Body Level One</a:t>
            </a:r>
            <a:endParaRPr sz="2400">
              <a:solidFill>
                <a:srgbClr val="595959"/>
              </a:solidFill>
            </a:endParaRPr>
          </a:p>
          <a:p>
            <a:pPr lvl="1">
              <a:defRPr sz="1800">
                <a:solidFill>
                  <a:srgbClr val="000000"/>
                </a:solidFill>
              </a:defRPr>
            </a:pPr>
            <a:r>
              <a:rPr sz="2400">
                <a:solidFill>
                  <a:srgbClr val="595959"/>
                </a:solidFill>
              </a:rPr>
              <a:t>Body Level Two</a:t>
            </a:r>
            <a:endParaRPr sz="2400">
              <a:solidFill>
                <a:srgbClr val="595959"/>
              </a:solidFill>
            </a:endParaRPr>
          </a:p>
          <a:p>
            <a:pPr lvl="2">
              <a:defRPr sz="1800">
                <a:solidFill>
                  <a:srgbClr val="000000"/>
                </a:solidFill>
              </a:defRPr>
            </a:pPr>
            <a:r>
              <a:rPr sz="2400">
                <a:solidFill>
                  <a:srgbClr val="595959"/>
                </a:solidFill>
              </a:rPr>
              <a:t>Body Level Three</a:t>
            </a:r>
            <a:endParaRPr sz="2400">
              <a:solidFill>
                <a:srgbClr val="595959"/>
              </a:solidFill>
            </a:endParaRPr>
          </a:p>
          <a:p>
            <a:pPr lvl="3">
              <a:defRPr sz="1800">
                <a:solidFill>
                  <a:srgbClr val="000000"/>
                </a:solidFill>
              </a:defRPr>
            </a:pPr>
            <a:r>
              <a:rPr sz="2400">
                <a:solidFill>
                  <a:srgbClr val="595959"/>
                </a:solidFill>
              </a:rPr>
              <a:t>Body Level Four</a:t>
            </a:r>
            <a:endParaRPr sz="2400">
              <a:solidFill>
                <a:srgbClr val="595959"/>
              </a:solidFill>
            </a:endParaRPr>
          </a:p>
          <a:p>
            <a:pPr lvl="4">
              <a:defRPr sz="1800">
                <a:solidFill>
                  <a:srgbClr val="000000"/>
                </a:solidFill>
              </a:defRPr>
            </a:pPr>
            <a:r>
              <a:rPr sz="2400">
                <a:solidFill>
                  <a:srgbClr val="595959"/>
                </a:solidFill>
              </a:rPr>
              <a:t>Body Level Five</a:t>
            </a:r>
          </a:p>
        </p:txBody>
      </p:sp>
      <p:sp>
        <p:nvSpPr>
          <p:cNvPr id="17" name="Shape 17"/>
          <p:cNvSpPr/>
          <p:nvPr>
            <p:ph type="title"/>
          </p:nvPr>
        </p:nvSpPr>
        <p:spPr>
          <a:prstGeom prst="rect">
            <a:avLst/>
          </a:prstGeom>
        </p:spPr>
        <p:txBody>
          <a:bodyPr/>
          <a:lstStyle/>
          <a:p>
            <a:pPr lvl="0">
              <a:defRPr sz="1800">
                <a:solidFill>
                  <a:srgbClr val="000000"/>
                </a:solidFill>
              </a:defRPr>
            </a:pPr>
            <a:r>
              <a:rPr sz="2400">
                <a:solidFill>
                  <a:srgbClr val="FFFFFF"/>
                </a:solidFill>
              </a:rPr>
              <a:t>Title Text</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Custom Layout">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Content with Caption">
    <p:spTree>
      <p:nvGrpSpPr>
        <p:cNvPr id="1" name=""/>
        <p:cNvGrpSpPr/>
        <p:nvPr/>
      </p:nvGrpSpPr>
      <p:grpSpPr>
        <a:xfrm>
          <a:off x="0" y="0"/>
          <a:ext cx="0" cy="0"/>
          <a:chOff x="0" y="0"/>
          <a:chExt cx="0" cy="0"/>
        </a:xfrm>
      </p:grpSpPr>
      <p:sp>
        <p:nvSpPr>
          <p:cNvPr id="20" name="Shape 20"/>
          <p:cNvSpPr/>
          <p:nvPr>
            <p:ph type="title"/>
          </p:nvPr>
        </p:nvSpPr>
        <p:spPr>
          <a:xfrm>
            <a:off x="457200" y="0"/>
            <a:ext cx="5791200" cy="959169"/>
          </a:xfrm>
          <a:prstGeom prst="rect">
            <a:avLst/>
          </a:prstGeom>
        </p:spPr>
        <p:txBody>
          <a:bodyPr/>
          <a:lstStyle/>
          <a:p>
            <a:pPr lvl="0">
              <a:defRPr sz="1800">
                <a:solidFill>
                  <a:srgbClr val="000000"/>
                </a:solidFill>
              </a:defRPr>
            </a:pPr>
            <a:r>
              <a:rPr sz="2400">
                <a:solidFill>
                  <a:srgbClr val="FFFFFF"/>
                </a:solidFill>
              </a:rPr>
              <a:t>Title Text</a:t>
            </a:r>
          </a:p>
        </p:txBody>
      </p:sp>
      <p:sp>
        <p:nvSpPr>
          <p:cNvPr id="21" name="Shape 21"/>
          <p:cNvSpPr/>
          <p:nvPr>
            <p:ph type="body" idx="1"/>
          </p:nvPr>
        </p:nvSpPr>
        <p:spPr>
          <a:xfrm>
            <a:off x="3575050" y="1349374"/>
            <a:ext cx="5111750" cy="3794126"/>
          </a:xfrm>
          <a:prstGeom prst="rect">
            <a:avLst/>
          </a:prstGeom>
        </p:spPr>
        <p:txBody>
          <a:bodyPr/>
          <a:lstStyle>
            <a:lvl1pPr>
              <a:spcBef>
                <a:spcPts val="700"/>
              </a:spcBef>
            </a:lvl1pPr>
            <a:lvl2pPr marL="810768" indent="-463295">
              <a:spcBef>
                <a:spcPts val="700"/>
              </a:spcBef>
            </a:lvl2pPr>
            <a:lvl3pPr marL="1216152" indent="-521208">
              <a:spcBef>
                <a:spcPts val="700"/>
              </a:spcBef>
            </a:lvl3pPr>
            <a:lvl4pPr marL="1638082" indent="-595666">
              <a:spcBef>
                <a:spcPts val="700"/>
              </a:spcBef>
            </a:lvl4pPr>
            <a:lvl5pPr marL="2084832" indent="-694944">
              <a:spcBef>
                <a:spcPts val="700"/>
              </a:spcBef>
            </a:lvl5pPr>
          </a:lstStyle>
          <a:p>
            <a:pPr lvl="0">
              <a:defRPr sz="1800">
                <a:solidFill>
                  <a:srgbClr val="000000"/>
                </a:solidFill>
              </a:defRPr>
            </a:pPr>
            <a:r>
              <a:rPr sz="2400">
                <a:solidFill>
                  <a:srgbClr val="595959"/>
                </a:solidFill>
              </a:rPr>
              <a:t>Body Level One</a:t>
            </a:r>
            <a:endParaRPr sz="2400">
              <a:solidFill>
                <a:srgbClr val="595959"/>
              </a:solidFill>
            </a:endParaRPr>
          </a:p>
          <a:p>
            <a:pPr lvl="1">
              <a:defRPr sz="1800">
                <a:solidFill>
                  <a:srgbClr val="000000"/>
                </a:solidFill>
              </a:defRPr>
            </a:pPr>
            <a:r>
              <a:rPr sz="2400">
                <a:solidFill>
                  <a:srgbClr val="595959"/>
                </a:solidFill>
              </a:rPr>
              <a:t>Body Level Two</a:t>
            </a:r>
            <a:endParaRPr sz="2400">
              <a:solidFill>
                <a:srgbClr val="595959"/>
              </a:solidFill>
            </a:endParaRPr>
          </a:p>
          <a:p>
            <a:pPr lvl="2">
              <a:defRPr sz="1800">
                <a:solidFill>
                  <a:srgbClr val="000000"/>
                </a:solidFill>
              </a:defRPr>
            </a:pPr>
            <a:r>
              <a:rPr sz="2400">
                <a:solidFill>
                  <a:srgbClr val="595959"/>
                </a:solidFill>
              </a:rPr>
              <a:t>Body Level Three</a:t>
            </a:r>
            <a:endParaRPr sz="2400">
              <a:solidFill>
                <a:srgbClr val="595959"/>
              </a:solidFill>
            </a:endParaRPr>
          </a:p>
          <a:p>
            <a:pPr lvl="3">
              <a:defRPr sz="1800">
                <a:solidFill>
                  <a:srgbClr val="000000"/>
                </a:solidFill>
              </a:defRPr>
            </a:pPr>
            <a:r>
              <a:rPr sz="2400">
                <a:solidFill>
                  <a:srgbClr val="595959"/>
                </a:solidFill>
              </a:rPr>
              <a:t>Body Level Four</a:t>
            </a:r>
            <a:endParaRPr sz="2400">
              <a:solidFill>
                <a:srgbClr val="595959"/>
              </a:solidFill>
            </a:endParaRPr>
          </a:p>
          <a:p>
            <a:pPr lvl="4">
              <a:defRPr sz="1800">
                <a:solidFill>
                  <a:srgbClr val="000000"/>
                </a:solidFill>
              </a:defRPr>
            </a:pPr>
            <a:r>
              <a:rPr sz="2400">
                <a:solidFill>
                  <a:srgbClr val="595959"/>
                </a:solidFill>
              </a:rPr>
              <a:t>Body Level Five</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Section Header">
    <p:spTree>
      <p:nvGrpSpPr>
        <p:cNvPr id="1" name=""/>
        <p:cNvGrpSpPr/>
        <p:nvPr/>
      </p:nvGrpSpPr>
      <p:grpSpPr>
        <a:xfrm>
          <a:off x="0" y="0"/>
          <a:ext cx="0" cy="0"/>
          <a:chOff x="0" y="0"/>
          <a:chExt cx="0" cy="0"/>
        </a:xfrm>
      </p:grpSpPr>
      <p:sp>
        <p:nvSpPr>
          <p:cNvPr id="23" name="Shape 23"/>
          <p:cNvSpPr/>
          <p:nvPr>
            <p:ph type="title"/>
          </p:nvPr>
        </p:nvSpPr>
        <p:spPr>
          <a:xfrm>
            <a:off x="381006" y="3305175"/>
            <a:ext cx="8113714" cy="1021561"/>
          </a:xfrm>
          <a:prstGeom prst="rect">
            <a:avLst/>
          </a:prstGeom>
        </p:spPr>
        <p:txBody>
          <a:bodyPr/>
          <a:lstStyle>
            <a:lvl1pPr>
              <a:defRPr cap="all" sz="4000"/>
            </a:lvl1pPr>
          </a:lstStyle>
          <a:p>
            <a:pPr lvl="0">
              <a:defRPr cap="none" sz="1800">
                <a:solidFill>
                  <a:srgbClr val="000000"/>
                </a:solidFill>
              </a:defRPr>
            </a:pPr>
            <a:r>
              <a:rPr cap="all" sz="4000">
                <a:solidFill>
                  <a:srgbClr val="FFFFFF"/>
                </a:solidFill>
              </a:rPr>
              <a:t>Title Text</a:t>
            </a:r>
          </a:p>
        </p:txBody>
      </p:sp>
      <p:sp>
        <p:nvSpPr>
          <p:cNvPr id="24" name="Shape 24"/>
          <p:cNvSpPr/>
          <p:nvPr>
            <p:ph type="body" idx="1"/>
          </p:nvPr>
        </p:nvSpPr>
        <p:spPr>
          <a:xfrm>
            <a:off x="381006" y="894159"/>
            <a:ext cx="8113714" cy="2411016"/>
          </a:xfrm>
          <a:prstGeom prst="rect">
            <a:avLst/>
          </a:prstGeom>
        </p:spPr>
        <p:txBody>
          <a:bodyPr anchor="b"/>
          <a:lstStyle>
            <a:lvl1pPr marL="0" indent="0">
              <a:spcBef>
                <a:spcPts val="700"/>
              </a:spcBef>
              <a:buSzTx/>
              <a:buNone/>
            </a:lvl1pPr>
            <a:lvl2pPr marL="0" indent="457200">
              <a:spcBef>
                <a:spcPts val="700"/>
              </a:spcBef>
              <a:buSzTx/>
              <a:buNone/>
            </a:lvl2pPr>
            <a:lvl3pPr marL="0" indent="914400">
              <a:spcBef>
                <a:spcPts val="700"/>
              </a:spcBef>
              <a:buSzTx/>
              <a:buNone/>
            </a:lvl3pPr>
            <a:lvl4pPr marL="0" indent="1371600">
              <a:spcBef>
                <a:spcPts val="700"/>
              </a:spcBef>
              <a:buSzTx/>
              <a:buNone/>
            </a:lvl4pPr>
            <a:lvl5pPr marL="0" indent="1828800">
              <a:spcBef>
                <a:spcPts val="700"/>
              </a:spcBef>
              <a:buSzTx/>
              <a:buNone/>
            </a:lvl5pPr>
          </a:lstStyle>
          <a:p>
            <a:pPr lvl="0">
              <a:defRPr sz="1800">
                <a:solidFill>
                  <a:srgbClr val="000000"/>
                </a:solidFill>
              </a:defRPr>
            </a:pPr>
            <a:r>
              <a:rPr sz="2400">
                <a:solidFill>
                  <a:srgbClr val="595959"/>
                </a:solidFill>
              </a:rPr>
              <a:t>Body Level One</a:t>
            </a:r>
            <a:endParaRPr sz="2400">
              <a:solidFill>
                <a:srgbClr val="595959"/>
              </a:solidFill>
            </a:endParaRPr>
          </a:p>
          <a:p>
            <a:pPr lvl="1">
              <a:defRPr sz="1800">
                <a:solidFill>
                  <a:srgbClr val="000000"/>
                </a:solidFill>
              </a:defRPr>
            </a:pPr>
            <a:r>
              <a:rPr sz="2400">
                <a:solidFill>
                  <a:srgbClr val="595959"/>
                </a:solidFill>
              </a:rPr>
              <a:t>Body Level Two</a:t>
            </a:r>
            <a:endParaRPr sz="2400">
              <a:solidFill>
                <a:srgbClr val="595959"/>
              </a:solidFill>
            </a:endParaRPr>
          </a:p>
          <a:p>
            <a:pPr lvl="2">
              <a:defRPr sz="1800">
                <a:solidFill>
                  <a:srgbClr val="000000"/>
                </a:solidFill>
              </a:defRPr>
            </a:pPr>
            <a:r>
              <a:rPr sz="2400">
                <a:solidFill>
                  <a:srgbClr val="595959"/>
                </a:solidFill>
              </a:rPr>
              <a:t>Body Level Three</a:t>
            </a:r>
            <a:endParaRPr sz="2400">
              <a:solidFill>
                <a:srgbClr val="595959"/>
              </a:solidFill>
            </a:endParaRPr>
          </a:p>
          <a:p>
            <a:pPr lvl="3">
              <a:defRPr sz="1800">
                <a:solidFill>
                  <a:srgbClr val="000000"/>
                </a:solidFill>
              </a:defRPr>
            </a:pPr>
            <a:r>
              <a:rPr sz="2400">
                <a:solidFill>
                  <a:srgbClr val="595959"/>
                </a:solidFill>
              </a:rPr>
              <a:t>Body Level Four</a:t>
            </a:r>
            <a:endParaRPr sz="2400">
              <a:solidFill>
                <a:srgbClr val="595959"/>
              </a:solidFill>
            </a:endParaRPr>
          </a:p>
          <a:p>
            <a:pPr lvl="4">
              <a:defRPr sz="1800">
                <a:solidFill>
                  <a:srgbClr val="000000"/>
                </a:solidFill>
              </a:defRPr>
            </a:pPr>
            <a:r>
              <a:rPr sz="2400">
                <a:solidFill>
                  <a:srgbClr val="595959"/>
                </a:solidFill>
              </a:rPr>
              <a:t>Body Level Five</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wo Content">
    <p:spTree>
      <p:nvGrpSpPr>
        <p:cNvPr id="1" name=""/>
        <p:cNvGrpSpPr/>
        <p:nvPr/>
      </p:nvGrpSpPr>
      <p:grpSpPr>
        <a:xfrm>
          <a:off x="0" y="0"/>
          <a:ext cx="0" cy="0"/>
          <a:chOff x="0" y="0"/>
          <a:chExt cx="0" cy="0"/>
        </a:xfrm>
      </p:grpSpPr>
      <p:sp>
        <p:nvSpPr>
          <p:cNvPr id="26" name="Shape 26"/>
          <p:cNvSpPr/>
          <p:nvPr>
            <p:ph type="body" idx="1"/>
          </p:nvPr>
        </p:nvSpPr>
        <p:spPr>
          <a:xfrm>
            <a:off x="381000" y="1349375"/>
            <a:ext cx="4114800" cy="3794125"/>
          </a:xfrm>
          <a:prstGeom prst="rect">
            <a:avLst/>
          </a:prstGeom>
        </p:spPr>
        <p:txBody>
          <a:bodyPr/>
          <a:lstStyle>
            <a:lvl1pPr>
              <a:spcBef>
                <a:spcPts val="700"/>
              </a:spcBef>
            </a:lvl1pPr>
            <a:lvl2pPr>
              <a:spcBef>
                <a:spcPts val="700"/>
              </a:spcBef>
            </a:lvl2pPr>
            <a:lvl3pPr>
              <a:spcBef>
                <a:spcPts val="700"/>
              </a:spcBef>
            </a:lvl3pPr>
            <a:lvl4pPr>
              <a:spcBef>
                <a:spcPts val="700"/>
              </a:spcBef>
            </a:lvl4pPr>
            <a:lvl5pPr>
              <a:spcBef>
                <a:spcPts val="700"/>
              </a:spcBef>
            </a:lvl5pPr>
          </a:lstStyle>
          <a:p>
            <a:pPr lvl="0">
              <a:defRPr sz="1800">
                <a:solidFill>
                  <a:srgbClr val="000000"/>
                </a:solidFill>
              </a:defRPr>
            </a:pPr>
            <a:r>
              <a:rPr sz="2400">
                <a:solidFill>
                  <a:srgbClr val="595959"/>
                </a:solidFill>
              </a:rPr>
              <a:t>Body Level One</a:t>
            </a:r>
            <a:endParaRPr sz="2400">
              <a:solidFill>
                <a:srgbClr val="595959"/>
              </a:solidFill>
            </a:endParaRPr>
          </a:p>
          <a:p>
            <a:pPr lvl="1">
              <a:defRPr sz="1800">
                <a:solidFill>
                  <a:srgbClr val="000000"/>
                </a:solidFill>
              </a:defRPr>
            </a:pPr>
            <a:r>
              <a:rPr sz="2400">
                <a:solidFill>
                  <a:srgbClr val="595959"/>
                </a:solidFill>
              </a:rPr>
              <a:t>Body Level Two</a:t>
            </a:r>
            <a:endParaRPr sz="2400">
              <a:solidFill>
                <a:srgbClr val="595959"/>
              </a:solidFill>
            </a:endParaRPr>
          </a:p>
          <a:p>
            <a:pPr lvl="2">
              <a:defRPr sz="1800">
                <a:solidFill>
                  <a:srgbClr val="000000"/>
                </a:solidFill>
              </a:defRPr>
            </a:pPr>
            <a:r>
              <a:rPr sz="2400">
                <a:solidFill>
                  <a:srgbClr val="595959"/>
                </a:solidFill>
              </a:rPr>
              <a:t>Body Level Three</a:t>
            </a:r>
            <a:endParaRPr sz="2400">
              <a:solidFill>
                <a:srgbClr val="595959"/>
              </a:solidFill>
            </a:endParaRPr>
          </a:p>
          <a:p>
            <a:pPr lvl="3">
              <a:defRPr sz="1800">
                <a:solidFill>
                  <a:srgbClr val="000000"/>
                </a:solidFill>
              </a:defRPr>
            </a:pPr>
            <a:r>
              <a:rPr sz="2400">
                <a:solidFill>
                  <a:srgbClr val="595959"/>
                </a:solidFill>
              </a:rPr>
              <a:t>Body Level Four</a:t>
            </a:r>
            <a:endParaRPr sz="2400">
              <a:solidFill>
                <a:srgbClr val="595959"/>
              </a:solidFill>
            </a:endParaRPr>
          </a:p>
          <a:p>
            <a:pPr lvl="4">
              <a:defRPr sz="1800">
                <a:solidFill>
                  <a:srgbClr val="000000"/>
                </a:solidFill>
              </a:defRPr>
            </a:pPr>
            <a:r>
              <a:rPr sz="2400">
                <a:solidFill>
                  <a:srgbClr val="595959"/>
                </a:solidFill>
              </a:rPr>
              <a:t>Body Level Five</a:t>
            </a:r>
          </a:p>
        </p:txBody>
      </p:sp>
      <p:sp>
        <p:nvSpPr>
          <p:cNvPr id="27" name="Shape 27"/>
          <p:cNvSpPr/>
          <p:nvPr>
            <p:ph type="title"/>
          </p:nvPr>
        </p:nvSpPr>
        <p:spPr>
          <a:xfrm>
            <a:off x="381000" y="0"/>
            <a:ext cx="7543800" cy="1314450"/>
          </a:xfrm>
          <a:prstGeom prst="rect">
            <a:avLst/>
          </a:prstGeom>
        </p:spPr>
        <p:txBody>
          <a:bodyPr/>
          <a:lstStyle/>
          <a:p>
            <a:pPr lvl="0">
              <a:defRPr sz="1800">
                <a:solidFill>
                  <a:srgbClr val="000000"/>
                </a:solidFill>
              </a:defRPr>
            </a:pPr>
            <a:r>
              <a:rPr sz="2400">
                <a:solidFill>
                  <a:srgbClr val="FFFFFF"/>
                </a:solidFill>
              </a:rPr>
              <a:t>Title Text</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Only">
    <p:spTree>
      <p:nvGrpSpPr>
        <p:cNvPr id="1" name=""/>
        <p:cNvGrpSpPr/>
        <p:nvPr/>
      </p:nvGrpSpPr>
      <p:grpSpPr>
        <a:xfrm>
          <a:off x="0" y="0"/>
          <a:ext cx="0" cy="0"/>
          <a:chOff x="0" y="0"/>
          <a:chExt cx="0" cy="0"/>
        </a:xfrm>
      </p:grpSpPr>
      <p:sp>
        <p:nvSpPr>
          <p:cNvPr id="29" name="Shape 29"/>
          <p:cNvSpPr/>
          <p:nvPr>
            <p:ph type="title"/>
          </p:nvPr>
        </p:nvSpPr>
        <p:spPr>
          <a:xfrm>
            <a:off x="381000" y="418225"/>
            <a:ext cx="7543800" cy="478000"/>
          </a:xfrm>
          <a:prstGeom prst="rect">
            <a:avLst/>
          </a:prstGeom>
        </p:spPr>
        <p:txBody>
          <a:bodyPr/>
          <a:lstStyle/>
          <a:p>
            <a:pPr lvl="0">
              <a:defRPr sz="1800">
                <a:solidFill>
                  <a:srgbClr val="000000"/>
                </a:solidFill>
              </a:defRPr>
            </a:pPr>
            <a:r>
              <a:rPr sz="2400">
                <a:solidFill>
                  <a:srgbClr val="FFFFFF"/>
                </a:solidFill>
              </a:rPr>
              <a:t>Title Text</a:t>
            </a:r>
          </a:p>
        </p:txBody>
      </p:sp>
      <p:sp>
        <p:nvSpPr>
          <p:cNvPr id="30" name="Shape 30"/>
          <p:cNvSpPr/>
          <p:nvPr>
            <p:ph type="body" idx="1"/>
          </p:nvPr>
        </p:nvSpPr>
        <p:spPr>
          <a:xfrm>
            <a:off x="381000" y="137160"/>
            <a:ext cx="2667000" cy="281066"/>
          </a:xfrm>
          <a:prstGeom prst="rect">
            <a:avLst/>
          </a:prstGeom>
        </p:spPr>
        <p:txBody>
          <a:bodyPr lIns="0" tIns="0" rIns="0" bIns="0"/>
          <a:lstStyle>
            <a:lvl1pPr marL="0" indent="0">
              <a:spcBef>
                <a:spcPts val="700"/>
              </a:spcBef>
              <a:buSzTx/>
              <a:buNone/>
              <a:defRPr sz="1400">
                <a:solidFill>
                  <a:srgbClr val="FFFFFF"/>
                </a:solidFill>
              </a:defRPr>
            </a:lvl1pPr>
            <a:lvl2pPr marL="0" indent="457200">
              <a:spcBef>
                <a:spcPts val="700"/>
              </a:spcBef>
              <a:buSzTx/>
              <a:buNone/>
              <a:defRPr sz="1400">
                <a:solidFill>
                  <a:srgbClr val="FFFFFF"/>
                </a:solidFill>
              </a:defRPr>
            </a:lvl2pPr>
            <a:lvl3pPr marL="0" indent="914400">
              <a:spcBef>
                <a:spcPts val="700"/>
              </a:spcBef>
              <a:buSzTx/>
              <a:buNone/>
              <a:defRPr sz="1400">
                <a:solidFill>
                  <a:srgbClr val="FFFFFF"/>
                </a:solidFill>
              </a:defRPr>
            </a:lvl3pPr>
            <a:lvl4pPr marL="0" indent="1371600">
              <a:spcBef>
                <a:spcPts val="700"/>
              </a:spcBef>
              <a:buSzTx/>
              <a:buNone/>
              <a:defRPr sz="1400">
                <a:solidFill>
                  <a:srgbClr val="FFFFFF"/>
                </a:solidFill>
              </a:defRPr>
            </a:lvl4pPr>
            <a:lvl5pPr marL="0" indent="1828800">
              <a:spcBef>
                <a:spcPts val="700"/>
              </a:spcBef>
              <a:buSzTx/>
              <a:buNone/>
              <a:defRPr sz="1400">
                <a:solidFill>
                  <a:srgbClr val="FFFFFF"/>
                </a:solidFill>
              </a:defRPr>
            </a:lvl5pPr>
          </a:lstStyle>
          <a:p>
            <a:pPr lvl="0">
              <a:defRPr sz="1800">
                <a:solidFill>
                  <a:srgbClr val="000000"/>
                </a:solidFill>
              </a:defRPr>
            </a:pPr>
            <a:r>
              <a:rPr sz="1400">
                <a:solidFill>
                  <a:srgbClr val="FFFFFF"/>
                </a:solidFill>
              </a:rPr>
              <a:t>Body Level One</a:t>
            </a:r>
            <a:endParaRPr sz="1400">
              <a:solidFill>
                <a:srgbClr val="FFFFFF"/>
              </a:solidFill>
            </a:endParaRPr>
          </a:p>
          <a:p>
            <a:pPr lvl="1">
              <a:defRPr sz="1800">
                <a:solidFill>
                  <a:srgbClr val="000000"/>
                </a:solidFill>
              </a:defRPr>
            </a:pPr>
            <a:r>
              <a:rPr sz="1400">
                <a:solidFill>
                  <a:srgbClr val="FFFFFF"/>
                </a:solidFill>
              </a:rPr>
              <a:t>Body Level Two</a:t>
            </a:r>
            <a:endParaRPr sz="1400">
              <a:solidFill>
                <a:srgbClr val="FFFFFF"/>
              </a:solidFill>
            </a:endParaRPr>
          </a:p>
          <a:p>
            <a:pPr lvl="2">
              <a:defRPr sz="1800">
                <a:solidFill>
                  <a:srgbClr val="000000"/>
                </a:solidFill>
              </a:defRPr>
            </a:pPr>
            <a:r>
              <a:rPr sz="1400">
                <a:solidFill>
                  <a:srgbClr val="FFFFFF"/>
                </a:solidFill>
              </a:rPr>
              <a:t>Body Level Three</a:t>
            </a:r>
            <a:endParaRPr sz="1400">
              <a:solidFill>
                <a:srgbClr val="FFFFFF"/>
              </a:solidFill>
            </a:endParaRPr>
          </a:p>
          <a:p>
            <a:pPr lvl="3">
              <a:defRPr sz="1800">
                <a:solidFill>
                  <a:srgbClr val="000000"/>
                </a:solidFill>
              </a:defRPr>
            </a:pPr>
            <a:r>
              <a:rPr sz="1400">
                <a:solidFill>
                  <a:srgbClr val="FFFFFF"/>
                </a:solidFill>
              </a:rPr>
              <a:t>Body Level Four</a:t>
            </a:r>
            <a:endParaRPr sz="1400">
              <a:solidFill>
                <a:srgbClr val="FFFFFF"/>
              </a:solidFill>
            </a:endParaRPr>
          </a:p>
          <a:p>
            <a:pPr lvl="4">
              <a:defRPr sz="1800">
                <a:solidFill>
                  <a:srgbClr val="000000"/>
                </a:solidFill>
              </a:defRPr>
            </a:pPr>
            <a:r>
              <a:rPr sz="1400">
                <a:solidFill>
                  <a:srgbClr val="FFFFFF"/>
                </a:solidFill>
              </a:rPr>
              <a:t>Body Level Five</a:t>
            </a:r>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icture with Caption">
    <p:spTree>
      <p:nvGrpSpPr>
        <p:cNvPr id="1" name=""/>
        <p:cNvGrpSpPr/>
        <p:nvPr/>
      </p:nvGrpSpPr>
      <p:grpSpPr>
        <a:xfrm>
          <a:off x="0" y="0"/>
          <a:ext cx="0" cy="0"/>
          <a:chOff x="0" y="0"/>
          <a:chExt cx="0" cy="0"/>
        </a:xfrm>
      </p:grpSpPr>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png"/>
          <p:cNvPicPr/>
          <p:nvPr/>
        </p:nvPicPr>
        <p:blipFill>
          <a:blip r:embed="rId2">
            <a:extLst/>
          </a:blip>
          <a:stretch>
            <a:fillRect/>
          </a:stretch>
        </p:blipFill>
        <p:spPr>
          <a:xfrm>
            <a:off x="3028" y="2"/>
            <a:ext cx="9140972" cy="1258828"/>
          </a:xfrm>
          <a:prstGeom prst="rect">
            <a:avLst/>
          </a:prstGeom>
          <a:ln w="12700">
            <a:miter lim="400000"/>
          </a:ln>
        </p:spPr>
      </p:pic>
      <p:sp>
        <p:nvSpPr>
          <p:cNvPr id="3" name="Shape 3"/>
          <p:cNvSpPr/>
          <p:nvPr/>
        </p:nvSpPr>
        <p:spPr>
          <a:xfrm flipH="1">
            <a:off x="384175" y="4572000"/>
            <a:ext cx="8759825" cy="46038"/>
          </a:xfrm>
          <a:prstGeom prst="rect">
            <a:avLst/>
          </a:prstGeom>
          <a:gradFill>
            <a:gsLst>
              <a:gs pos="0">
                <a:srgbClr val="168136"/>
              </a:gs>
              <a:gs pos="999">
                <a:srgbClr val="168136"/>
              </a:gs>
              <a:gs pos="100000">
                <a:srgbClr val="68B133"/>
              </a:gs>
            </a:gsLst>
          </a:gradFill>
          <a:ln w="12700">
            <a:miter lim="400000"/>
          </a:ln>
        </p:spPr>
        <p:txBody>
          <a:bodyPr lIns="0" tIns="0" rIns="0" bIns="0" anchor="ctr"/>
          <a:lstStyle/>
          <a:p>
            <a:pPr lvl="0"/>
          </a:p>
        </p:txBody>
      </p:sp>
      <p:sp>
        <p:nvSpPr>
          <p:cNvPr id="4" name="Shape 4"/>
          <p:cNvSpPr/>
          <p:nvPr/>
        </p:nvSpPr>
        <p:spPr>
          <a:xfrm>
            <a:off x="6424615" y="4824412"/>
            <a:ext cx="2414588"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defTabSz="457200">
              <a:defRPr sz="800">
                <a:solidFill>
                  <a:srgbClr val="808080"/>
                </a:solidFill>
              </a:defRPr>
            </a:lvl1pPr>
          </a:lstStyle>
          <a:p>
            <a:pPr lvl="0">
              <a:defRPr sz="1800">
                <a:solidFill>
                  <a:srgbClr val="000000"/>
                </a:solidFill>
              </a:defRPr>
            </a:pPr>
            <a:r>
              <a:rPr sz="800">
                <a:solidFill>
                  <a:srgbClr val="808080"/>
                </a:solidFill>
              </a:rPr>
              <a:t>Page ‹#› | Proprietary and Copyrighted Information</a:t>
            </a:r>
          </a:p>
        </p:txBody>
      </p:sp>
      <p:pic>
        <p:nvPicPr>
          <p:cNvPr id="5" name="image2.png"/>
          <p:cNvPicPr/>
          <p:nvPr/>
        </p:nvPicPr>
        <p:blipFill>
          <a:blip r:embed="rId3">
            <a:extLst/>
          </a:blip>
          <a:stretch>
            <a:fillRect/>
          </a:stretch>
        </p:blipFill>
        <p:spPr>
          <a:xfrm>
            <a:off x="385693" y="4739925"/>
            <a:ext cx="1028458" cy="300281"/>
          </a:xfrm>
          <a:prstGeom prst="rect">
            <a:avLst/>
          </a:prstGeom>
          <a:ln w="12700">
            <a:miter lim="400000"/>
          </a:ln>
        </p:spPr>
      </p:pic>
      <p:sp>
        <p:nvSpPr>
          <p:cNvPr id="6" name="Shape 6"/>
          <p:cNvSpPr/>
          <p:nvPr>
            <p:ph type="body" idx="1"/>
          </p:nvPr>
        </p:nvSpPr>
        <p:spPr>
          <a:xfrm>
            <a:off x="381000" y="1345875"/>
            <a:ext cx="8458200" cy="3797625"/>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2400">
                <a:solidFill>
                  <a:srgbClr val="595959"/>
                </a:solidFill>
              </a:rPr>
              <a:t>Body Level One</a:t>
            </a:r>
            <a:endParaRPr sz="2400">
              <a:solidFill>
                <a:srgbClr val="595959"/>
              </a:solidFill>
            </a:endParaRPr>
          </a:p>
          <a:p>
            <a:pPr lvl="1">
              <a:defRPr sz="1800">
                <a:solidFill>
                  <a:srgbClr val="000000"/>
                </a:solidFill>
              </a:defRPr>
            </a:pPr>
            <a:r>
              <a:rPr sz="2400">
                <a:solidFill>
                  <a:srgbClr val="595959"/>
                </a:solidFill>
              </a:rPr>
              <a:t>Body Level Two</a:t>
            </a:r>
            <a:endParaRPr sz="2400">
              <a:solidFill>
                <a:srgbClr val="595959"/>
              </a:solidFill>
            </a:endParaRPr>
          </a:p>
          <a:p>
            <a:pPr lvl="2">
              <a:defRPr sz="1800">
                <a:solidFill>
                  <a:srgbClr val="000000"/>
                </a:solidFill>
              </a:defRPr>
            </a:pPr>
            <a:r>
              <a:rPr sz="2400">
                <a:solidFill>
                  <a:srgbClr val="595959"/>
                </a:solidFill>
              </a:rPr>
              <a:t>Body Level Three</a:t>
            </a:r>
            <a:endParaRPr sz="2400">
              <a:solidFill>
                <a:srgbClr val="595959"/>
              </a:solidFill>
            </a:endParaRPr>
          </a:p>
          <a:p>
            <a:pPr lvl="3">
              <a:defRPr sz="1800">
                <a:solidFill>
                  <a:srgbClr val="000000"/>
                </a:solidFill>
              </a:defRPr>
            </a:pPr>
            <a:r>
              <a:rPr sz="2400">
                <a:solidFill>
                  <a:srgbClr val="595959"/>
                </a:solidFill>
              </a:rPr>
              <a:t>Body Level Four</a:t>
            </a:r>
            <a:endParaRPr sz="2400">
              <a:solidFill>
                <a:srgbClr val="595959"/>
              </a:solidFill>
            </a:endParaRPr>
          </a:p>
          <a:p>
            <a:pPr lvl="4">
              <a:defRPr sz="1800">
                <a:solidFill>
                  <a:srgbClr val="000000"/>
                </a:solidFill>
              </a:defRPr>
            </a:pPr>
            <a:r>
              <a:rPr sz="2400">
                <a:solidFill>
                  <a:srgbClr val="595959"/>
                </a:solidFill>
              </a:rPr>
              <a:t>Body Level Five</a:t>
            </a:r>
          </a:p>
        </p:txBody>
      </p:sp>
      <p:sp>
        <p:nvSpPr>
          <p:cNvPr id="7" name="Shape 7"/>
          <p:cNvSpPr/>
          <p:nvPr>
            <p:ph type="title"/>
          </p:nvPr>
        </p:nvSpPr>
        <p:spPr>
          <a:xfrm>
            <a:off x="381000" y="0"/>
            <a:ext cx="7543800" cy="132391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a:defRPr sz="1800">
                <a:solidFill>
                  <a:srgbClr val="000000"/>
                </a:solidFill>
              </a:defRPr>
            </a:pPr>
            <a:r>
              <a:rPr sz="2400">
                <a:solidFill>
                  <a:srgbClr val="FFFFFF"/>
                </a:solidFill>
              </a:rPr>
              <a:t>Title Text</a:t>
            </a:r>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Lst>
  <p:transition spd="med" advClick="1"/>
  <p:txStyles>
    <p:titleStyle>
      <a:lvl1pPr>
        <a:defRPr sz="2400">
          <a:solidFill>
            <a:srgbClr val="FFFFFF"/>
          </a:solidFill>
          <a:latin typeface="Arial"/>
          <a:ea typeface="Arial"/>
          <a:cs typeface="Arial"/>
          <a:sym typeface="Arial"/>
        </a:defRPr>
      </a:lvl1pPr>
      <a:lvl2pPr>
        <a:defRPr sz="2400">
          <a:solidFill>
            <a:srgbClr val="FFFFFF"/>
          </a:solidFill>
          <a:latin typeface="Arial"/>
          <a:ea typeface="Arial"/>
          <a:cs typeface="Arial"/>
          <a:sym typeface="Arial"/>
        </a:defRPr>
      </a:lvl2pPr>
      <a:lvl3pPr>
        <a:defRPr sz="2400">
          <a:solidFill>
            <a:srgbClr val="FFFFFF"/>
          </a:solidFill>
          <a:latin typeface="Arial"/>
          <a:ea typeface="Arial"/>
          <a:cs typeface="Arial"/>
          <a:sym typeface="Arial"/>
        </a:defRPr>
      </a:lvl3pPr>
      <a:lvl4pPr>
        <a:defRPr sz="2400">
          <a:solidFill>
            <a:srgbClr val="FFFFFF"/>
          </a:solidFill>
          <a:latin typeface="Arial"/>
          <a:ea typeface="Arial"/>
          <a:cs typeface="Arial"/>
          <a:sym typeface="Arial"/>
        </a:defRPr>
      </a:lvl4pPr>
      <a:lvl5pPr>
        <a:defRPr sz="2400">
          <a:solidFill>
            <a:srgbClr val="FFFFFF"/>
          </a:solidFill>
          <a:latin typeface="Arial"/>
          <a:ea typeface="Arial"/>
          <a:cs typeface="Arial"/>
          <a:sym typeface="Arial"/>
        </a:defRPr>
      </a:lvl5pPr>
      <a:lvl6pPr indent="457200">
        <a:defRPr sz="2400">
          <a:solidFill>
            <a:srgbClr val="FFFFFF"/>
          </a:solidFill>
          <a:latin typeface="Arial"/>
          <a:ea typeface="Arial"/>
          <a:cs typeface="Arial"/>
          <a:sym typeface="Arial"/>
        </a:defRPr>
      </a:lvl6pPr>
      <a:lvl7pPr indent="914400">
        <a:defRPr sz="2400">
          <a:solidFill>
            <a:srgbClr val="FFFFFF"/>
          </a:solidFill>
          <a:latin typeface="Arial"/>
          <a:ea typeface="Arial"/>
          <a:cs typeface="Arial"/>
          <a:sym typeface="Arial"/>
        </a:defRPr>
      </a:lvl7pPr>
      <a:lvl8pPr indent="1371600">
        <a:defRPr sz="2400">
          <a:solidFill>
            <a:srgbClr val="FFFFFF"/>
          </a:solidFill>
          <a:latin typeface="Arial"/>
          <a:ea typeface="Arial"/>
          <a:cs typeface="Arial"/>
          <a:sym typeface="Arial"/>
        </a:defRPr>
      </a:lvl8pPr>
      <a:lvl9pPr indent="1828800">
        <a:defRPr sz="2400">
          <a:solidFill>
            <a:srgbClr val="FFFFFF"/>
          </a:solidFill>
          <a:latin typeface="Arial"/>
          <a:ea typeface="Arial"/>
          <a:cs typeface="Arial"/>
          <a:sym typeface="Arial"/>
        </a:defRPr>
      </a:lvl9pPr>
    </p:titleStyle>
    <p:bodyStyle>
      <a:lvl1pPr marL="342900" indent="-342900">
        <a:spcBef>
          <a:spcPts val="600"/>
        </a:spcBef>
        <a:buSzPct val="100000"/>
        <a:buChar char="•"/>
        <a:defRPr sz="2400">
          <a:solidFill>
            <a:srgbClr val="595959"/>
          </a:solidFill>
          <a:latin typeface="Arial"/>
          <a:ea typeface="Arial"/>
          <a:cs typeface="Arial"/>
          <a:sym typeface="Arial"/>
        </a:defRPr>
      </a:lvl1pPr>
      <a:lvl2pPr marL="764438" indent="-416966">
        <a:spcBef>
          <a:spcPts val="600"/>
        </a:spcBef>
        <a:buSzPct val="100000"/>
        <a:buChar char="–"/>
        <a:defRPr sz="2400">
          <a:solidFill>
            <a:srgbClr val="595959"/>
          </a:solidFill>
          <a:latin typeface="Arial"/>
          <a:ea typeface="Arial"/>
          <a:cs typeface="Arial"/>
          <a:sym typeface="Arial"/>
        </a:defRPr>
      </a:lvl2pPr>
      <a:lvl3pPr marL="1158239" indent="-463295">
        <a:spcBef>
          <a:spcPts val="600"/>
        </a:spcBef>
        <a:buSzPct val="100000"/>
        <a:buChar char="•"/>
        <a:defRPr sz="2400">
          <a:solidFill>
            <a:srgbClr val="595959"/>
          </a:solidFill>
          <a:latin typeface="Arial"/>
          <a:ea typeface="Arial"/>
          <a:cs typeface="Arial"/>
          <a:sym typeface="Arial"/>
        </a:defRPr>
      </a:lvl3pPr>
      <a:lvl4pPr marL="1563624" indent="-521208">
        <a:spcBef>
          <a:spcPts val="600"/>
        </a:spcBef>
        <a:buSzPct val="100000"/>
        <a:buChar char="–"/>
        <a:defRPr sz="2400">
          <a:solidFill>
            <a:srgbClr val="595959"/>
          </a:solidFill>
          <a:latin typeface="Arial"/>
          <a:ea typeface="Arial"/>
          <a:cs typeface="Arial"/>
          <a:sym typeface="Arial"/>
        </a:defRPr>
      </a:lvl4pPr>
      <a:lvl5pPr marL="1985554" indent="-595666">
        <a:spcBef>
          <a:spcPts val="600"/>
        </a:spcBef>
        <a:buSzPct val="100000"/>
        <a:buChar char="»"/>
        <a:defRPr sz="2400">
          <a:solidFill>
            <a:srgbClr val="595959"/>
          </a:solidFill>
          <a:latin typeface="Arial"/>
          <a:ea typeface="Arial"/>
          <a:cs typeface="Arial"/>
          <a:sym typeface="Arial"/>
        </a:defRPr>
      </a:lvl5pPr>
      <a:lvl6pPr marL="2560320" indent="-274320">
        <a:spcBef>
          <a:spcPts val="600"/>
        </a:spcBef>
        <a:buSzPct val="100000"/>
        <a:buChar char="»"/>
        <a:defRPr sz="2400">
          <a:solidFill>
            <a:srgbClr val="595959"/>
          </a:solidFill>
          <a:latin typeface="Arial"/>
          <a:ea typeface="Arial"/>
          <a:cs typeface="Arial"/>
          <a:sym typeface="Arial"/>
        </a:defRPr>
      </a:lvl6pPr>
      <a:lvl7pPr marL="3017520" indent="-274320">
        <a:spcBef>
          <a:spcPts val="600"/>
        </a:spcBef>
        <a:buSzPct val="100000"/>
        <a:buChar char="»"/>
        <a:defRPr sz="2400">
          <a:solidFill>
            <a:srgbClr val="595959"/>
          </a:solidFill>
          <a:latin typeface="Arial"/>
          <a:ea typeface="Arial"/>
          <a:cs typeface="Arial"/>
          <a:sym typeface="Arial"/>
        </a:defRPr>
      </a:lvl7pPr>
      <a:lvl8pPr marL="3474720" indent="-274320">
        <a:spcBef>
          <a:spcPts val="600"/>
        </a:spcBef>
        <a:buSzPct val="100000"/>
        <a:buChar char="»"/>
        <a:defRPr sz="2400">
          <a:solidFill>
            <a:srgbClr val="595959"/>
          </a:solidFill>
          <a:latin typeface="Arial"/>
          <a:ea typeface="Arial"/>
          <a:cs typeface="Arial"/>
          <a:sym typeface="Arial"/>
        </a:defRPr>
      </a:lvl8pPr>
      <a:lvl9pPr marL="3931920" indent="-274320">
        <a:spcBef>
          <a:spcPts val="600"/>
        </a:spcBef>
        <a:buSzPct val="100000"/>
        <a:buChar char="»"/>
        <a:defRPr sz="2400">
          <a:solidFill>
            <a:srgbClr val="595959"/>
          </a:solidFill>
          <a:latin typeface="Arial"/>
          <a:ea typeface="Arial"/>
          <a:cs typeface="Arial"/>
          <a:sym typeface="Arial"/>
        </a:defRPr>
      </a:lvl9pPr>
    </p:bodyStyle>
    <p:otherStyle>
      <a:lvl1pPr algn="r">
        <a:defRPr sz="1200">
          <a:solidFill>
            <a:schemeClr val="tx1"/>
          </a:solidFill>
          <a:latin typeface="+mn-lt"/>
          <a:ea typeface="+mn-ea"/>
          <a:cs typeface="+mn-cs"/>
          <a:sym typeface="Arial"/>
        </a:defRPr>
      </a:lvl1pPr>
      <a:lvl2pPr indent="457200" algn="r">
        <a:defRPr sz="1200">
          <a:solidFill>
            <a:schemeClr val="tx1"/>
          </a:solidFill>
          <a:latin typeface="+mn-lt"/>
          <a:ea typeface="+mn-ea"/>
          <a:cs typeface="+mn-cs"/>
          <a:sym typeface="Arial"/>
        </a:defRPr>
      </a:lvl2pPr>
      <a:lvl3pPr indent="914400" algn="r">
        <a:defRPr sz="1200">
          <a:solidFill>
            <a:schemeClr val="tx1"/>
          </a:solidFill>
          <a:latin typeface="+mn-lt"/>
          <a:ea typeface="+mn-ea"/>
          <a:cs typeface="+mn-cs"/>
          <a:sym typeface="Arial"/>
        </a:defRPr>
      </a:lvl3pPr>
      <a:lvl4pPr indent="1371600" algn="r">
        <a:defRPr sz="1200">
          <a:solidFill>
            <a:schemeClr val="tx1"/>
          </a:solidFill>
          <a:latin typeface="+mn-lt"/>
          <a:ea typeface="+mn-ea"/>
          <a:cs typeface="+mn-cs"/>
          <a:sym typeface="Arial"/>
        </a:defRPr>
      </a:lvl4pPr>
      <a:lvl5pPr indent="1828800" algn="r">
        <a:defRPr sz="1200">
          <a:solidFill>
            <a:schemeClr val="tx1"/>
          </a:solidFill>
          <a:latin typeface="+mn-lt"/>
          <a:ea typeface="+mn-ea"/>
          <a:cs typeface="+mn-cs"/>
          <a:sym typeface="Arial"/>
        </a:defRPr>
      </a:lvl5pPr>
      <a:lvl6pPr indent="2286000" algn="r">
        <a:defRPr sz="1200">
          <a:solidFill>
            <a:schemeClr val="tx1"/>
          </a:solidFill>
          <a:latin typeface="+mn-lt"/>
          <a:ea typeface="+mn-ea"/>
          <a:cs typeface="+mn-cs"/>
          <a:sym typeface="Arial"/>
        </a:defRPr>
      </a:lvl6pPr>
      <a:lvl7pPr indent="2743200" algn="r">
        <a:defRPr sz="1200">
          <a:solidFill>
            <a:schemeClr val="tx1"/>
          </a:solidFill>
          <a:latin typeface="+mn-lt"/>
          <a:ea typeface="+mn-ea"/>
          <a:cs typeface="+mn-cs"/>
          <a:sym typeface="Arial"/>
        </a:defRPr>
      </a:lvl7pPr>
      <a:lvl8pPr indent="3200400" algn="r">
        <a:defRPr sz="1200">
          <a:solidFill>
            <a:schemeClr val="tx1"/>
          </a:solidFill>
          <a:latin typeface="+mn-lt"/>
          <a:ea typeface="+mn-ea"/>
          <a:cs typeface="+mn-cs"/>
          <a:sym typeface="Arial"/>
        </a:defRPr>
      </a:lvl8pPr>
      <a:lvl9pPr indent="3657600" algn="r">
        <a:defRPr sz="12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 name="Shape 41"/>
          <p:cNvSpPr/>
          <p:nvPr>
            <p:ph type="title"/>
          </p:nvPr>
        </p:nvSpPr>
        <p:spPr>
          <a:xfrm>
            <a:off x="4267200" y="1398986"/>
            <a:ext cx="4648200" cy="742951"/>
          </a:xfrm>
          <a:prstGeom prst="rect">
            <a:avLst/>
          </a:prstGeom>
        </p:spPr>
        <p:txBody>
          <a:bodyPr>
            <a:normAutofit fontScale="100000" lnSpcReduction="0"/>
          </a:bodyPr>
          <a:lstStyle/>
          <a:p>
            <a:pPr lvl="0">
              <a:defRPr sz="1800">
                <a:solidFill>
                  <a:srgbClr val="000000"/>
                </a:solidFill>
              </a:defRPr>
            </a:pPr>
            <a:r>
              <a:rPr sz="2400">
                <a:solidFill>
                  <a:srgbClr val="FFFFFF"/>
                </a:solidFill>
              </a:rPr>
              <a:t>International Ethics Standard Board for Accountants</a:t>
            </a:r>
          </a:p>
        </p:txBody>
      </p:sp>
      <p:sp>
        <p:nvSpPr>
          <p:cNvPr id="42" name="Shape 42"/>
          <p:cNvSpPr/>
          <p:nvPr>
            <p:ph type="body" idx="1"/>
          </p:nvPr>
        </p:nvSpPr>
        <p:spPr>
          <a:xfrm>
            <a:off x="4267200" y="2484833"/>
            <a:ext cx="4038600" cy="2296717"/>
          </a:xfrm>
          <a:prstGeom prst="rect">
            <a:avLst/>
          </a:prstGeom>
        </p:spPr>
        <p:txBody>
          <a:bodyPr>
            <a:normAutofit fontScale="100000" lnSpcReduction="0"/>
          </a:bodyPr>
          <a:lstStyle/>
          <a:p>
            <a:pPr lvl="0">
              <a:defRPr sz="1800">
                <a:solidFill>
                  <a:srgbClr val="000000"/>
                </a:solidFill>
              </a:defRPr>
            </a:pPr>
            <a:endParaRPr sz="1600">
              <a:solidFill>
                <a:srgbClr val="FFFFFF"/>
              </a:solidFill>
            </a:endParaRPr>
          </a:p>
          <a:p>
            <a:pPr lvl="0">
              <a:defRPr sz="1800">
                <a:solidFill>
                  <a:srgbClr val="000000"/>
                </a:solidFill>
              </a:defRPr>
            </a:pPr>
            <a:endParaRPr sz="1600">
              <a:solidFill>
                <a:srgbClr val="FFFFFF"/>
              </a:solidFill>
            </a:endParaRPr>
          </a:p>
          <a:p>
            <a:pPr lvl="0">
              <a:defRPr sz="1800">
                <a:solidFill>
                  <a:srgbClr val="000000"/>
                </a:solidFill>
              </a:defRPr>
            </a:pPr>
            <a:endParaRPr sz="1600">
              <a:solidFill>
                <a:srgbClr val="FFFFFF"/>
              </a:solidFill>
            </a:endParaRPr>
          </a:p>
          <a:p>
            <a:pPr lvl="0">
              <a:defRPr sz="1800">
                <a:solidFill>
                  <a:srgbClr val="000000"/>
                </a:solidFill>
              </a:defRPr>
            </a:pPr>
            <a:r>
              <a:rPr sz="1700">
                <a:solidFill>
                  <a:srgbClr val="FFFFFF"/>
                </a:solidFill>
              </a:rPr>
              <a:t>IESBA Meeting</a:t>
            </a:r>
            <a:endParaRPr sz="1700">
              <a:solidFill>
                <a:srgbClr val="FFFFFF"/>
              </a:solidFill>
            </a:endParaRPr>
          </a:p>
          <a:p>
            <a:pPr lvl="0">
              <a:defRPr sz="1800">
                <a:solidFill>
                  <a:srgbClr val="000000"/>
                </a:solidFill>
              </a:defRPr>
            </a:pPr>
            <a:r>
              <a:rPr sz="1700">
                <a:solidFill>
                  <a:srgbClr val="FFFFFF"/>
                </a:solidFill>
              </a:rPr>
              <a:t>New York</a:t>
            </a:r>
            <a:endParaRPr sz="1700">
              <a:solidFill>
                <a:srgbClr val="FFFFFF"/>
              </a:solidFill>
            </a:endParaRPr>
          </a:p>
          <a:p>
            <a:pPr lvl="0">
              <a:defRPr sz="1800">
                <a:solidFill>
                  <a:srgbClr val="000000"/>
                </a:solidFill>
              </a:defRPr>
            </a:pPr>
            <a:r>
              <a:rPr sz="1700">
                <a:solidFill>
                  <a:srgbClr val="FFFFFF"/>
                </a:solidFill>
              </a:rPr>
              <a:t>June 29 - July1, 20</a:t>
            </a:r>
            <a:r>
              <a:rPr>
                <a:solidFill>
                  <a:srgbClr val="FFFFFF"/>
                </a:solidFill>
              </a:rPr>
              <a:t>15</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 name="Shape 44"/>
          <p:cNvSpPr/>
          <p:nvPr>
            <p:ph type="title"/>
          </p:nvPr>
        </p:nvSpPr>
        <p:spPr>
          <a:xfrm>
            <a:off x="381000" y="457200"/>
            <a:ext cx="7543800" cy="400050"/>
          </a:xfrm>
          <a:prstGeom prst="rect">
            <a:avLst/>
          </a:prstGeom>
        </p:spPr>
        <p:txBody>
          <a:bodyPr>
            <a:normAutofit fontScale="100000" lnSpcReduction="0"/>
          </a:bodyPr>
          <a:lstStyle/>
          <a:p>
            <a:pPr lvl="0">
              <a:defRPr sz="1800">
                <a:solidFill>
                  <a:srgbClr val="000000"/>
                </a:solidFill>
              </a:defRPr>
            </a:pPr>
            <a:r>
              <a:rPr sz="2400">
                <a:solidFill>
                  <a:srgbClr val="FFFFFF"/>
                </a:solidFill>
              </a:rPr>
              <a:t>The standard Setter </a:t>
            </a:r>
          </a:p>
        </p:txBody>
      </p:sp>
      <p:sp>
        <p:nvSpPr>
          <p:cNvPr id="45" name="Shape 45"/>
          <p:cNvSpPr/>
          <p:nvPr>
            <p:ph type="body" idx="1"/>
          </p:nvPr>
        </p:nvSpPr>
        <p:spPr>
          <a:xfrm>
            <a:off x="381000" y="121149"/>
            <a:ext cx="5181600" cy="228601"/>
          </a:xfrm>
          <a:prstGeom prst="rect">
            <a:avLst/>
          </a:prstGeom>
        </p:spPr>
        <p:txBody>
          <a:bodyPr lIns="0" tIns="0" rIns="0" bIns="0">
            <a:normAutofit fontScale="100000" lnSpcReduction="0"/>
          </a:bodyPr>
          <a:lstStyle>
            <a:lvl1pPr marL="0" indent="0">
              <a:spcBef>
                <a:spcPts val="700"/>
              </a:spcBef>
              <a:buSzTx/>
              <a:buNone/>
              <a:defRPr sz="1200">
                <a:solidFill>
                  <a:srgbClr val="FFFFFF"/>
                </a:solidFill>
              </a:defRPr>
            </a:lvl1pPr>
          </a:lstStyle>
          <a:p>
            <a:pPr lvl="0">
              <a:defRPr sz="1800">
                <a:solidFill>
                  <a:srgbClr val="000000"/>
                </a:solidFill>
              </a:defRPr>
            </a:pPr>
            <a:r>
              <a:rPr sz="1200">
                <a:solidFill>
                  <a:srgbClr val="FFFFFF"/>
                </a:solidFill>
              </a:rPr>
              <a:t>International Ethics Standard Board for Accountants</a:t>
            </a:r>
          </a:p>
        </p:txBody>
      </p:sp>
      <p:sp>
        <p:nvSpPr>
          <p:cNvPr id="46" name="Shape 46"/>
          <p:cNvSpPr/>
          <p:nvPr/>
        </p:nvSpPr>
        <p:spPr>
          <a:xfrm>
            <a:off x="-38528" y="1657350"/>
            <a:ext cx="8001001" cy="199916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1" indent="352043">
              <a:spcBef>
                <a:spcPts val="300"/>
              </a:spcBef>
              <a:defRPr sz="1800"/>
            </a:pPr>
            <a:r>
              <a:rPr sz="2000">
                <a:solidFill>
                  <a:srgbClr val="595959"/>
                </a:solidFill>
              </a:rPr>
              <a:t>Institute of Chartered Accountants of India (ICAI)</a:t>
            </a:r>
            <a:endParaRPr sz="2000">
              <a:solidFill>
                <a:srgbClr val="595959"/>
              </a:solidFill>
            </a:endParaRPr>
          </a:p>
          <a:p>
            <a:pPr lvl="2" indent="699516">
              <a:spcBef>
                <a:spcPts val="300"/>
              </a:spcBef>
              <a:defRPr sz="1800"/>
            </a:pPr>
            <a:r>
              <a:rPr sz="2000">
                <a:solidFill>
                  <a:srgbClr val="595959"/>
                </a:solidFill>
              </a:rPr>
              <a:t>ICAI is a member of IFAC</a:t>
            </a:r>
            <a:endParaRPr>
              <a:solidFill>
                <a:srgbClr val="595959"/>
              </a:solidFill>
            </a:endParaRPr>
          </a:p>
          <a:p>
            <a:pPr lvl="0" marL="342900" indent="-342900">
              <a:spcBef>
                <a:spcPts val="300"/>
              </a:spcBef>
              <a:buSzPct val="100000"/>
              <a:buChar char="•"/>
              <a:defRPr sz="1800"/>
            </a:pPr>
            <a:endParaRPr sz="2600">
              <a:solidFill>
                <a:srgbClr val="595959"/>
              </a:solidFill>
            </a:endParaRPr>
          </a:p>
          <a:p>
            <a:pPr lvl="0" marL="342900" indent="-342900">
              <a:spcBef>
                <a:spcPts val="600"/>
              </a:spcBef>
              <a:buSzPct val="100000"/>
              <a:buChar char="•"/>
              <a:defRPr sz="1800"/>
            </a:pPr>
            <a:endParaRPr sz="2400">
              <a:solidFill>
                <a:srgbClr val="595959"/>
              </a:solidFill>
            </a:endParaRPr>
          </a:p>
          <a:p>
            <a:pPr lvl="0">
              <a:spcBef>
                <a:spcPts val="600"/>
              </a:spcBef>
              <a:defRPr sz="1800"/>
            </a:pPr>
            <a:r>
              <a:rPr sz="2400">
                <a:solidFill>
                  <a:srgbClr val="595959"/>
                </a:solidFill>
              </a:rPr>
              <a:t> </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title"/>
          </p:nvPr>
        </p:nvSpPr>
        <p:spPr>
          <a:xfrm>
            <a:off x="381000" y="457200"/>
            <a:ext cx="7543800" cy="400050"/>
          </a:xfrm>
          <a:prstGeom prst="rect">
            <a:avLst/>
          </a:prstGeom>
        </p:spPr>
        <p:txBody>
          <a:bodyPr>
            <a:normAutofit fontScale="100000" lnSpcReduction="0"/>
          </a:bodyPr>
          <a:lstStyle/>
          <a:p>
            <a:pPr lvl="0">
              <a:defRPr sz="1800">
                <a:solidFill>
                  <a:srgbClr val="000000"/>
                </a:solidFill>
              </a:defRPr>
            </a:pPr>
            <a:r>
              <a:rPr sz="2400">
                <a:solidFill>
                  <a:srgbClr val="FFFFFF"/>
                </a:solidFill>
              </a:rPr>
              <a:t>Legal Form</a:t>
            </a:r>
          </a:p>
        </p:txBody>
      </p:sp>
      <p:sp>
        <p:nvSpPr>
          <p:cNvPr id="49" name="Shape 49"/>
          <p:cNvSpPr/>
          <p:nvPr>
            <p:ph type="body" idx="1"/>
          </p:nvPr>
        </p:nvSpPr>
        <p:spPr>
          <a:xfrm>
            <a:off x="304800" y="1504950"/>
            <a:ext cx="8534400" cy="3048000"/>
          </a:xfrm>
          <a:prstGeom prst="rect">
            <a:avLst/>
          </a:prstGeom>
        </p:spPr>
        <p:txBody>
          <a:bodyPr lIns="0" tIns="0" rIns="0" bIns="0">
            <a:normAutofit fontScale="100000" lnSpcReduction="0"/>
          </a:bodyPr>
          <a:lstStyle/>
          <a:p>
            <a:pPr lvl="0" marL="0" indent="0" defTabSz="886968">
              <a:spcBef>
                <a:spcPts val="200"/>
              </a:spcBef>
              <a:buSzTx/>
              <a:buNone/>
              <a:defRPr sz="1800">
                <a:solidFill>
                  <a:srgbClr val="000000"/>
                </a:solidFill>
              </a:defRPr>
            </a:pPr>
            <a:r>
              <a:rPr sz="1940">
                <a:solidFill>
                  <a:srgbClr val="595959"/>
                </a:solidFill>
              </a:rPr>
              <a:t>ICAI’s Ethical Standards Board (ESB), formulates the ethical standards for accountants.</a:t>
            </a:r>
            <a:endParaRPr sz="1940">
              <a:solidFill>
                <a:srgbClr val="595959"/>
              </a:solidFill>
            </a:endParaRPr>
          </a:p>
          <a:p>
            <a:pPr lvl="0" marL="0" indent="0" defTabSz="886968">
              <a:spcBef>
                <a:spcPts val="200"/>
              </a:spcBef>
              <a:buSzTx/>
              <a:buNone/>
              <a:defRPr sz="1800">
                <a:solidFill>
                  <a:srgbClr val="000000"/>
                </a:solidFill>
              </a:defRPr>
            </a:pPr>
            <a:endParaRPr sz="1940">
              <a:solidFill>
                <a:srgbClr val="595959"/>
              </a:solidFill>
            </a:endParaRPr>
          </a:p>
          <a:p>
            <a:pPr lvl="0" marL="0" indent="0" defTabSz="886968">
              <a:spcBef>
                <a:spcPts val="200"/>
              </a:spcBef>
              <a:buSzTx/>
              <a:buNone/>
              <a:defRPr sz="1800">
                <a:solidFill>
                  <a:srgbClr val="000000"/>
                </a:solidFill>
              </a:defRPr>
            </a:pPr>
            <a:r>
              <a:rPr sz="1940">
                <a:solidFill>
                  <a:srgbClr val="595959"/>
                </a:solidFill>
              </a:rPr>
              <a:t>The standards are approved by the Council of ICAI</a:t>
            </a:r>
            <a:endParaRPr sz="1940">
              <a:solidFill>
                <a:srgbClr val="595959"/>
              </a:solidFill>
            </a:endParaRPr>
          </a:p>
          <a:p>
            <a:pPr lvl="0" marL="332613" indent="-332613" defTabSz="886968">
              <a:spcBef>
                <a:spcPts val="200"/>
              </a:spcBef>
              <a:defRPr sz="1800">
                <a:solidFill>
                  <a:srgbClr val="000000"/>
                </a:solidFill>
              </a:defRPr>
            </a:pPr>
            <a:endParaRPr sz="1940">
              <a:solidFill>
                <a:srgbClr val="595959"/>
              </a:solidFill>
            </a:endParaRPr>
          </a:p>
          <a:p>
            <a:pPr lvl="0" marL="332613" indent="-332613" defTabSz="886968">
              <a:spcBef>
                <a:spcPts val="200"/>
              </a:spcBef>
              <a:defRPr sz="1800">
                <a:solidFill>
                  <a:srgbClr val="000000"/>
                </a:solidFill>
              </a:defRPr>
            </a:pPr>
            <a:endParaRPr sz="1940">
              <a:solidFill>
                <a:srgbClr val="595959"/>
              </a:solidFill>
            </a:endParaRPr>
          </a:p>
          <a:p>
            <a:pPr lvl="2" marL="0" indent="674095" defTabSz="886968">
              <a:spcBef>
                <a:spcPts val="200"/>
              </a:spcBef>
              <a:buSzTx/>
              <a:buNone/>
              <a:defRPr sz="1800">
                <a:solidFill>
                  <a:srgbClr val="000000"/>
                </a:solidFill>
              </a:defRPr>
            </a:pPr>
            <a:endParaRPr sz="1940">
              <a:solidFill>
                <a:srgbClr val="595959"/>
              </a:solidFill>
            </a:endParaRPr>
          </a:p>
          <a:p>
            <a:pPr lvl="0" marL="332613" indent="-332613" defTabSz="886968">
              <a:spcBef>
                <a:spcPts val="500"/>
              </a:spcBef>
              <a:defRPr sz="1800">
                <a:solidFill>
                  <a:srgbClr val="000000"/>
                </a:solidFill>
              </a:defRPr>
            </a:pPr>
            <a:endParaRPr sz="1940">
              <a:solidFill>
                <a:srgbClr val="595959"/>
              </a:solidFill>
            </a:endParaRPr>
          </a:p>
          <a:p>
            <a:pPr lvl="0" marL="0" indent="0" defTabSz="886968">
              <a:spcBef>
                <a:spcPts val="500"/>
              </a:spcBef>
              <a:buSzTx/>
              <a:buNone/>
              <a:defRPr sz="1800">
                <a:solidFill>
                  <a:srgbClr val="000000"/>
                </a:solidFill>
              </a:defRPr>
            </a:pPr>
            <a:r>
              <a:rPr sz="1940">
                <a:solidFill>
                  <a:srgbClr val="595959"/>
                </a:solidFill>
              </a:rPr>
              <a:t> </a:t>
            </a:r>
          </a:p>
        </p:txBody>
      </p:sp>
      <p:sp>
        <p:nvSpPr>
          <p:cNvPr id="50" name="Shape 50"/>
          <p:cNvSpPr/>
          <p:nvPr/>
        </p:nvSpPr>
        <p:spPr>
          <a:xfrm>
            <a:off x="381000" y="121149"/>
            <a:ext cx="5181600" cy="17281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700"/>
              </a:spcBef>
              <a:defRPr sz="1200">
                <a:solidFill>
                  <a:srgbClr val="FFFFFF"/>
                </a:solidFill>
              </a:defRPr>
            </a:lvl1pPr>
          </a:lstStyle>
          <a:p>
            <a:pPr lvl="0">
              <a:defRPr sz="1800">
                <a:solidFill>
                  <a:srgbClr val="000000"/>
                </a:solidFill>
              </a:defRPr>
            </a:pPr>
            <a:r>
              <a:rPr sz="1200">
                <a:solidFill>
                  <a:srgbClr val="FFFFFF"/>
                </a:solidFill>
              </a:rPr>
              <a:t>International Ethics Standard Board for Accountants</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 name="Shape 52"/>
          <p:cNvSpPr/>
          <p:nvPr>
            <p:ph type="title"/>
          </p:nvPr>
        </p:nvSpPr>
        <p:spPr>
          <a:xfrm>
            <a:off x="381000" y="457200"/>
            <a:ext cx="7543800" cy="400050"/>
          </a:xfrm>
          <a:prstGeom prst="rect">
            <a:avLst/>
          </a:prstGeom>
        </p:spPr>
        <p:txBody>
          <a:bodyPr>
            <a:normAutofit fontScale="100000" lnSpcReduction="0"/>
          </a:bodyPr>
          <a:lstStyle/>
          <a:p>
            <a:pPr lvl="0">
              <a:defRPr sz="1800">
                <a:solidFill>
                  <a:srgbClr val="000000"/>
                </a:solidFill>
              </a:defRPr>
            </a:pPr>
            <a:r>
              <a:rPr sz="2400">
                <a:solidFill>
                  <a:srgbClr val="FFFFFF"/>
                </a:solidFill>
              </a:rPr>
              <a:t>Level of convergence </a:t>
            </a:r>
          </a:p>
        </p:txBody>
      </p:sp>
      <p:sp>
        <p:nvSpPr>
          <p:cNvPr id="53" name="Shape 53"/>
          <p:cNvSpPr/>
          <p:nvPr>
            <p:ph type="body" idx="1"/>
          </p:nvPr>
        </p:nvSpPr>
        <p:spPr>
          <a:xfrm>
            <a:off x="381000" y="1276350"/>
            <a:ext cx="7924800" cy="3276600"/>
          </a:xfrm>
          <a:prstGeom prst="rect">
            <a:avLst/>
          </a:prstGeom>
        </p:spPr>
        <p:txBody>
          <a:bodyPr lIns="0" tIns="0" rIns="0" bIns="0">
            <a:normAutofit fontScale="100000" lnSpcReduction="0"/>
          </a:bodyPr>
          <a:lstStyle/>
          <a:p>
            <a:pPr lvl="0" marL="260032" indent="-260032" defTabSz="832104">
              <a:spcBef>
                <a:spcPts val="200"/>
              </a:spcBef>
              <a:defRPr sz="1800">
                <a:solidFill>
                  <a:srgbClr val="000000"/>
                </a:solidFill>
              </a:defRPr>
            </a:pPr>
            <a:r>
              <a:rPr sz="1820">
                <a:solidFill>
                  <a:srgbClr val="595959"/>
                </a:solidFill>
              </a:rPr>
              <a:t>ICAI’s  has adopted the IFAC/IESBA Code of Ethics 2005 edition.</a:t>
            </a:r>
            <a:endParaRPr sz="1820">
              <a:solidFill>
                <a:srgbClr val="595959"/>
              </a:solidFill>
            </a:endParaRPr>
          </a:p>
          <a:p>
            <a:pPr lvl="0" marL="0" indent="0" defTabSz="832104">
              <a:spcBef>
                <a:spcPts val="200"/>
              </a:spcBef>
              <a:buSzTx/>
              <a:buNone/>
              <a:defRPr sz="1800">
                <a:solidFill>
                  <a:srgbClr val="000000"/>
                </a:solidFill>
              </a:defRPr>
            </a:pPr>
            <a:endParaRPr sz="1820">
              <a:solidFill>
                <a:srgbClr val="595959"/>
              </a:solidFill>
            </a:endParaRPr>
          </a:p>
          <a:p>
            <a:pPr lvl="0" marL="260032" indent="-260032" defTabSz="832104">
              <a:spcBef>
                <a:spcPts val="500"/>
              </a:spcBef>
              <a:defRPr sz="1800">
                <a:solidFill>
                  <a:srgbClr val="000000"/>
                </a:solidFill>
              </a:defRPr>
            </a:pPr>
            <a:r>
              <a:rPr sz="1820">
                <a:solidFill>
                  <a:srgbClr val="595959"/>
                </a:solidFill>
              </a:rPr>
              <a:t>These standards are incorporated into the 11th edition of ICAI Code of Ethics published in 2009. </a:t>
            </a:r>
            <a:endParaRPr sz="1820">
              <a:solidFill>
                <a:srgbClr val="595959"/>
              </a:solidFill>
            </a:endParaRPr>
          </a:p>
          <a:p>
            <a:pPr lvl="0" marL="0" indent="0" defTabSz="832104">
              <a:spcBef>
                <a:spcPts val="500"/>
              </a:spcBef>
              <a:buSzTx/>
              <a:buNone/>
              <a:defRPr sz="1800">
                <a:solidFill>
                  <a:srgbClr val="000000"/>
                </a:solidFill>
              </a:defRPr>
            </a:pPr>
            <a:endParaRPr sz="1820">
              <a:solidFill>
                <a:srgbClr val="595959"/>
              </a:solidFill>
            </a:endParaRPr>
          </a:p>
          <a:p>
            <a:pPr lvl="0" marL="260032" indent="-260032" defTabSz="832104">
              <a:spcBef>
                <a:spcPts val="500"/>
              </a:spcBef>
              <a:defRPr sz="1800">
                <a:solidFill>
                  <a:srgbClr val="000000"/>
                </a:solidFill>
              </a:defRPr>
            </a:pPr>
            <a:r>
              <a:rPr sz="1820">
                <a:solidFill>
                  <a:srgbClr val="595959"/>
                </a:solidFill>
              </a:rPr>
              <a:t>ICAI Code is divided into two parts –A and B</a:t>
            </a:r>
            <a:endParaRPr sz="1820">
              <a:solidFill>
                <a:srgbClr val="595959"/>
              </a:solidFill>
            </a:endParaRPr>
          </a:p>
          <a:p>
            <a:pPr lvl="1" marL="569159" indent="-252959" defTabSz="832104">
              <a:defRPr sz="1800">
                <a:solidFill>
                  <a:srgbClr val="000000"/>
                </a:solidFill>
              </a:defRPr>
            </a:pPr>
            <a:r>
              <a:rPr sz="1456">
                <a:solidFill>
                  <a:srgbClr val="595959"/>
                </a:solidFill>
              </a:rPr>
              <a:t>Part –A based on IESBA based Code of Ethics (2005)</a:t>
            </a:r>
            <a:endParaRPr sz="1820">
              <a:solidFill>
                <a:srgbClr val="595959"/>
              </a:solidFill>
            </a:endParaRPr>
          </a:p>
          <a:p>
            <a:pPr lvl="1" marL="569159" indent="-252959" defTabSz="832104">
              <a:defRPr sz="1800">
                <a:solidFill>
                  <a:srgbClr val="000000"/>
                </a:solidFill>
              </a:defRPr>
            </a:pPr>
            <a:r>
              <a:rPr sz="1456">
                <a:solidFill>
                  <a:srgbClr val="595959"/>
                </a:solidFill>
              </a:rPr>
              <a:t>Part-B based on domestic provisions pertaining to chartered accountants.</a:t>
            </a:r>
            <a:endParaRPr sz="1820">
              <a:solidFill>
                <a:srgbClr val="595959"/>
              </a:solidFill>
            </a:endParaRPr>
          </a:p>
          <a:p>
            <a:pPr lvl="0" marL="312039" indent="-312039" defTabSz="832104">
              <a:spcBef>
                <a:spcPts val="500"/>
              </a:spcBef>
              <a:defRPr sz="1800">
                <a:solidFill>
                  <a:srgbClr val="000000"/>
                </a:solidFill>
              </a:defRPr>
            </a:pPr>
            <a:endParaRPr sz="1820">
              <a:solidFill>
                <a:srgbClr val="595959"/>
              </a:solidFill>
            </a:endParaRPr>
          </a:p>
          <a:p>
            <a:pPr lvl="0" marL="0" indent="0" defTabSz="832104">
              <a:spcBef>
                <a:spcPts val="500"/>
              </a:spcBef>
              <a:buSzTx/>
              <a:buNone/>
              <a:defRPr sz="1800">
                <a:solidFill>
                  <a:srgbClr val="000000"/>
                </a:solidFill>
              </a:defRPr>
            </a:pPr>
            <a:r>
              <a:rPr sz="2184">
                <a:solidFill>
                  <a:srgbClr val="595959"/>
                </a:solidFill>
              </a:rPr>
              <a:t> </a:t>
            </a:r>
          </a:p>
        </p:txBody>
      </p:sp>
      <p:sp>
        <p:nvSpPr>
          <p:cNvPr id="54" name="Shape 54"/>
          <p:cNvSpPr/>
          <p:nvPr/>
        </p:nvSpPr>
        <p:spPr>
          <a:xfrm>
            <a:off x="381000" y="121149"/>
            <a:ext cx="5181600" cy="17281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700"/>
              </a:spcBef>
              <a:defRPr sz="1200">
                <a:solidFill>
                  <a:srgbClr val="FFFFFF"/>
                </a:solidFill>
              </a:defRPr>
            </a:lvl1pPr>
          </a:lstStyle>
          <a:p>
            <a:pPr lvl="0">
              <a:defRPr sz="1800">
                <a:solidFill>
                  <a:srgbClr val="000000"/>
                </a:solidFill>
              </a:defRPr>
            </a:pPr>
            <a:r>
              <a:rPr sz="1200">
                <a:solidFill>
                  <a:srgbClr val="FFFFFF"/>
                </a:solidFill>
              </a:rPr>
              <a:t>International Ethics Standard Board for Accountants</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ph type="title"/>
          </p:nvPr>
        </p:nvSpPr>
        <p:spPr>
          <a:xfrm>
            <a:off x="381000" y="457200"/>
            <a:ext cx="7543800" cy="400050"/>
          </a:xfrm>
          <a:prstGeom prst="rect">
            <a:avLst/>
          </a:prstGeom>
        </p:spPr>
        <p:txBody>
          <a:bodyPr>
            <a:normAutofit fontScale="100000" lnSpcReduction="0"/>
          </a:bodyPr>
          <a:lstStyle/>
          <a:p>
            <a:pPr lvl="0">
              <a:defRPr sz="1800">
                <a:solidFill>
                  <a:srgbClr val="000000"/>
                </a:solidFill>
              </a:defRPr>
            </a:pPr>
            <a:r>
              <a:rPr sz="2400">
                <a:solidFill>
                  <a:srgbClr val="FFFFFF"/>
                </a:solidFill>
              </a:rPr>
              <a:t>Current Developments</a:t>
            </a:r>
          </a:p>
        </p:txBody>
      </p:sp>
      <p:sp>
        <p:nvSpPr>
          <p:cNvPr id="57" name="Shape 57"/>
          <p:cNvSpPr/>
          <p:nvPr>
            <p:ph type="body" idx="1"/>
          </p:nvPr>
        </p:nvSpPr>
        <p:spPr>
          <a:xfrm>
            <a:off x="381000" y="1276350"/>
            <a:ext cx="8458200" cy="3276600"/>
          </a:xfrm>
          <a:prstGeom prst="rect">
            <a:avLst/>
          </a:prstGeom>
        </p:spPr>
        <p:txBody>
          <a:bodyPr lIns="0" tIns="0" rIns="0" bIns="0">
            <a:normAutofit fontScale="100000" lnSpcReduction="0"/>
          </a:bodyPr>
          <a:lstStyle/>
          <a:p>
            <a:pPr lvl="0" marL="257175" indent="-257175" defTabSz="822959">
              <a:spcBef>
                <a:spcPts val="200"/>
              </a:spcBef>
              <a:defRPr sz="1800">
                <a:solidFill>
                  <a:srgbClr val="000000"/>
                </a:solidFill>
              </a:defRPr>
            </a:pPr>
            <a:r>
              <a:rPr>
                <a:solidFill>
                  <a:srgbClr val="595959"/>
                </a:solidFill>
              </a:rPr>
              <a:t>ICAI is currently involved in the process of adoption of the latest IESBA Code of Ethics (2014 edition) in its Code.</a:t>
            </a:r>
            <a:endParaRPr>
              <a:solidFill>
                <a:srgbClr val="595959"/>
              </a:solidFill>
            </a:endParaRPr>
          </a:p>
          <a:p>
            <a:pPr lvl="0" marL="308609" indent="-308609" defTabSz="822959">
              <a:spcBef>
                <a:spcPts val="200"/>
              </a:spcBef>
              <a:defRPr sz="1800">
                <a:solidFill>
                  <a:srgbClr val="000000"/>
                </a:solidFill>
              </a:defRPr>
            </a:pPr>
            <a:endParaRPr>
              <a:solidFill>
                <a:srgbClr val="595959"/>
              </a:solidFill>
            </a:endParaRPr>
          </a:p>
          <a:p>
            <a:pPr lvl="0" marL="257175" indent="-257175" defTabSz="822959">
              <a:spcBef>
                <a:spcPts val="200"/>
              </a:spcBef>
              <a:defRPr sz="1800">
                <a:solidFill>
                  <a:srgbClr val="000000"/>
                </a:solidFill>
              </a:defRPr>
            </a:pPr>
            <a:r>
              <a:rPr>
                <a:solidFill>
                  <a:srgbClr val="595959"/>
                </a:solidFill>
              </a:rPr>
              <a:t>ICAI has released a revised draft of the Code of Ethics to its members for feedback. This revised code is based on the IESBA handbook 2014.</a:t>
            </a:r>
            <a:endParaRPr>
              <a:solidFill>
                <a:srgbClr val="595959"/>
              </a:solidFill>
            </a:endParaRPr>
          </a:p>
          <a:p>
            <a:pPr lvl="0" marL="0" indent="0" defTabSz="822959">
              <a:spcBef>
                <a:spcPts val="200"/>
              </a:spcBef>
              <a:buSzTx/>
              <a:buNone/>
              <a:defRPr sz="1800">
                <a:solidFill>
                  <a:srgbClr val="000000"/>
                </a:solidFill>
              </a:defRPr>
            </a:pPr>
            <a:endParaRPr>
              <a:solidFill>
                <a:srgbClr val="595959"/>
              </a:solidFill>
            </a:endParaRPr>
          </a:p>
          <a:p>
            <a:pPr lvl="0" marL="257175" indent="-257175" defTabSz="822959">
              <a:spcBef>
                <a:spcPts val="200"/>
              </a:spcBef>
              <a:defRPr sz="1800">
                <a:solidFill>
                  <a:srgbClr val="000000"/>
                </a:solidFill>
              </a:defRPr>
            </a:pPr>
            <a:r>
              <a:rPr>
                <a:solidFill>
                  <a:srgbClr val="595959"/>
                </a:solidFill>
              </a:rPr>
              <a:t>Expected date of adoption is not specified yet.</a:t>
            </a:r>
            <a:endParaRPr>
              <a:solidFill>
                <a:srgbClr val="595959"/>
              </a:solidFill>
            </a:endParaRPr>
          </a:p>
          <a:p>
            <a:pPr lvl="2" marL="938174" indent="-312724" defTabSz="822959">
              <a:spcBef>
                <a:spcPts val="200"/>
              </a:spcBef>
              <a:defRPr sz="1800">
                <a:solidFill>
                  <a:srgbClr val="000000"/>
                </a:solidFill>
              </a:defRPr>
            </a:pPr>
            <a:endParaRPr sz="2340">
              <a:solidFill>
                <a:srgbClr val="595959"/>
              </a:solidFill>
            </a:endParaRPr>
          </a:p>
          <a:p>
            <a:pPr lvl="0" marL="308609" indent="-308609" defTabSz="822959">
              <a:spcBef>
                <a:spcPts val="500"/>
              </a:spcBef>
              <a:defRPr sz="1800">
                <a:solidFill>
                  <a:srgbClr val="000000"/>
                </a:solidFill>
              </a:defRPr>
            </a:pPr>
            <a:endParaRPr sz="2340">
              <a:solidFill>
                <a:srgbClr val="595959"/>
              </a:solidFill>
            </a:endParaRPr>
          </a:p>
          <a:p>
            <a:pPr lvl="0" marL="0" indent="0" defTabSz="822959">
              <a:spcBef>
                <a:spcPts val="500"/>
              </a:spcBef>
              <a:buSzTx/>
              <a:buNone/>
              <a:defRPr sz="1800">
                <a:solidFill>
                  <a:srgbClr val="000000"/>
                </a:solidFill>
              </a:defRPr>
            </a:pPr>
            <a:r>
              <a:rPr sz="2159">
                <a:solidFill>
                  <a:srgbClr val="595959"/>
                </a:solidFill>
              </a:rPr>
              <a:t> </a:t>
            </a:r>
          </a:p>
        </p:txBody>
      </p:sp>
      <p:sp>
        <p:nvSpPr>
          <p:cNvPr id="58" name="Shape 58"/>
          <p:cNvSpPr/>
          <p:nvPr/>
        </p:nvSpPr>
        <p:spPr>
          <a:xfrm>
            <a:off x="381000" y="121149"/>
            <a:ext cx="5181600" cy="17281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700"/>
              </a:spcBef>
              <a:defRPr sz="1200">
                <a:solidFill>
                  <a:srgbClr val="FFFFFF"/>
                </a:solidFill>
              </a:defRPr>
            </a:lvl1pPr>
          </a:lstStyle>
          <a:p>
            <a:pPr lvl="0">
              <a:defRPr sz="1800">
                <a:solidFill>
                  <a:srgbClr val="000000"/>
                </a:solidFill>
              </a:defRPr>
            </a:pPr>
            <a:r>
              <a:rPr sz="1200">
                <a:solidFill>
                  <a:srgbClr val="FFFFFF"/>
                </a:solidFill>
              </a:rPr>
              <a:t>International Ethics Standard Board for Accountants</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0" name="Shape 60"/>
          <p:cNvSpPr/>
          <p:nvPr>
            <p:ph type="title"/>
          </p:nvPr>
        </p:nvSpPr>
        <p:spPr>
          <a:xfrm>
            <a:off x="381000" y="457200"/>
            <a:ext cx="7543800" cy="400050"/>
          </a:xfrm>
          <a:prstGeom prst="rect">
            <a:avLst/>
          </a:prstGeom>
        </p:spPr>
        <p:txBody>
          <a:bodyPr>
            <a:normAutofit fontScale="100000" lnSpcReduction="0"/>
          </a:bodyPr>
          <a:lstStyle/>
          <a:p>
            <a:pPr lvl="0">
              <a:defRPr sz="1800">
                <a:solidFill>
                  <a:srgbClr val="000000"/>
                </a:solidFill>
              </a:defRPr>
            </a:pPr>
            <a:r>
              <a:rPr sz="2400">
                <a:solidFill>
                  <a:srgbClr val="FFFFFF"/>
                </a:solidFill>
              </a:rPr>
              <a:t>Major Constraints </a:t>
            </a:r>
          </a:p>
        </p:txBody>
      </p:sp>
      <p:sp>
        <p:nvSpPr>
          <p:cNvPr id="61" name="Shape 61"/>
          <p:cNvSpPr/>
          <p:nvPr>
            <p:ph type="body" idx="1"/>
          </p:nvPr>
        </p:nvSpPr>
        <p:spPr>
          <a:xfrm>
            <a:off x="304800" y="1428750"/>
            <a:ext cx="8839200" cy="3276600"/>
          </a:xfrm>
          <a:prstGeom prst="rect">
            <a:avLst/>
          </a:prstGeom>
        </p:spPr>
        <p:txBody>
          <a:bodyPr lIns="0" tIns="0" rIns="0" bIns="0">
            <a:normAutofit fontScale="100000" lnSpcReduction="0"/>
          </a:bodyPr>
          <a:lstStyle/>
          <a:p>
            <a:pPr lvl="0" marL="285750" indent="-285750">
              <a:spcBef>
                <a:spcPts val="300"/>
              </a:spcBef>
              <a:defRPr sz="1800">
                <a:solidFill>
                  <a:srgbClr val="000000"/>
                </a:solidFill>
              </a:defRPr>
            </a:pPr>
            <a:r>
              <a:rPr sz="2000">
                <a:solidFill>
                  <a:srgbClr val="595959"/>
                </a:solidFill>
              </a:rPr>
              <a:t>Domestic developments like new Companies Act, 2013 etc. coming into force, the provisions of which have also to be simultaneously incorporated in the Code. </a:t>
            </a:r>
            <a:endParaRPr sz="2000">
              <a:solidFill>
                <a:srgbClr val="595959"/>
              </a:solidFill>
            </a:endParaRPr>
          </a:p>
          <a:p>
            <a:pPr lvl="0">
              <a:spcBef>
                <a:spcPts val="300"/>
              </a:spcBef>
              <a:defRPr sz="1800">
                <a:solidFill>
                  <a:srgbClr val="000000"/>
                </a:solidFill>
              </a:defRPr>
            </a:pPr>
            <a:endParaRPr sz="2000">
              <a:solidFill>
                <a:srgbClr val="595959"/>
              </a:solidFill>
            </a:endParaRPr>
          </a:p>
          <a:p>
            <a:pPr lvl="0" marL="285750" indent="-285750">
              <a:spcBef>
                <a:spcPts val="300"/>
              </a:spcBef>
              <a:defRPr sz="1800">
                <a:solidFill>
                  <a:srgbClr val="000000"/>
                </a:solidFill>
              </a:defRPr>
            </a:pPr>
            <a:r>
              <a:rPr sz="2000">
                <a:solidFill>
                  <a:srgbClr val="595959"/>
                </a:solidFill>
              </a:rPr>
              <a:t>ICAI stipulations more stringent than the IESBA</a:t>
            </a:r>
            <a:endParaRPr sz="2000">
              <a:solidFill>
                <a:srgbClr val="595959"/>
              </a:solidFill>
            </a:endParaRPr>
          </a:p>
          <a:p>
            <a:pPr lvl="2" marL="1042416" indent="-347472">
              <a:spcBef>
                <a:spcPts val="300"/>
              </a:spcBef>
              <a:defRPr sz="1800">
                <a:solidFill>
                  <a:srgbClr val="000000"/>
                </a:solidFill>
              </a:defRPr>
            </a:pPr>
            <a:endParaRPr sz="2600">
              <a:solidFill>
                <a:srgbClr val="595959"/>
              </a:solidFill>
            </a:endParaRPr>
          </a:p>
          <a:p>
            <a:pPr lvl="0">
              <a:defRPr sz="1800">
                <a:solidFill>
                  <a:srgbClr val="000000"/>
                </a:solidFill>
              </a:defRPr>
            </a:pPr>
            <a:endParaRPr sz="2600">
              <a:solidFill>
                <a:srgbClr val="595959"/>
              </a:solidFill>
            </a:endParaRPr>
          </a:p>
          <a:p>
            <a:pPr lvl="0" marL="0" indent="0">
              <a:buSzTx/>
              <a:buNone/>
              <a:defRPr sz="1800">
                <a:solidFill>
                  <a:srgbClr val="000000"/>
                </a:solidFill>
              </a:defRPr>
            </a:pPr>
            <a:r>
              <a:rPr sz="2400">
                <a:solidFill>
                  <a:srgbClr val="595959"/>
                </a:solidFill>
              </a:rPr>
              <a:t> </a:t>
            </a:r>
          </a:p>
        </p:txBody>
      </p:sp>
      <p:sp>
        <p:nvSpPr>
          <p:cNvPr id="62" name="Shape 62"/>
          <p:cNvSpPr/>
          <p:nvPr/>
        </p:nvSpPr>
        <p:spPr>
          <a:xfrm>
            <a:off x="381000" y="121149"/>
            <a:ext cx="5181600" cy="17281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700"/>
              </a:spcBef>
              <a:defRPr sz="1200">
                <a:solidFill>
                  <a:srgbClr val="FFFFFF"/>
                </a:solidFill>
              </a:defRPr>
            </a:lvl1pPr>
          </a:lstStyle>
          <a:p>
            <a:pPr lvl="0">
              <a:defRPr sz="1800">
                <a:solidFill>
                  <a:srgbClr val="000000"/>
                </a:solidFill>
              </a:defRPr>
            </a:pPr>
            <a:r>
              <a:rPr sz="1200">
                <a:solidFill>
                  <a:srgbClr val="FFFFFF"/>
                </a:solidFill>
              </a:rPr>
              <a:t>International Ethics Standard Board for Accountants</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ph type="title"/>
          </p:nvPr>
        </p:nvSpPr>
        <p:spPr>
          <a:xfrm>
            <a:off x="381000" y="457200"/>
            <a:ext cx="7543800" cy="400050"/>
          </a:xfrm>
          <a:prstGeom prst="rect">
            <a:avLst/>
          </a:prstGeom>
        </p:spPr>
        <p:txBody>
          <a:bodyPr>
            <a:normAutofit fontScale="100000" lnSpcReduction="0"/>
          </a:bodyPr>
          <a:lstStyle/>
          <a:p>
            <a:pPr lvl="0">
              <a:defRPr sz="1800">
                <a:solidFill>
                  <a:srgbClr val="000000"/>
                </a:solidFill>
              </a:defRPr>
            </a:pPr>
            <a:r>
              <a:rPr sz="2400">
                <a:solidFill>
                  <a:srgbClr val="FFFFFF"/>
                </a:solidFill>
              </a:rPr>
              <a:t>Major Constraints - Examples</a:t>
            </a:r>
          </a:p>
        </p:txBody>
      </p:sp>
      <p:sp>
        <p:nvSpPr>
          <p:cNvPr id="65" name="Shape 65"/>
          <p:cNvSpPr/>
          <p:nvPr>
            <p:ph type="body" idx="1"/>
          </p:nvPr>
        </p:nvSpPr>
        <p:spPr>
          <a:xfrm>
            <a:off x="76200" y="1276350"/>
            <a:ext cx="9067800" cy="3276600"/>
          </a:xfrm>
          <a:prstGeom prst="rect">
            <a:avLst/>
          </a:prstGeom>
        </p:spPr>
        <p:txBody>
          <a:bodyPr lIns="0" tIns="0" rIns="0" bIns="0">
            <a:normAutofit fontScale="100000" lnSpcReduction="0"/>
          </a:bodyPr>
          <a:lstStyle/>
          <a:p>
            <a:pPr lvl="0" marL="148589" indent="-148589" defTabSz="475487">
              <a:spcBef>
                <a:spcPts val="100"/>
              </a:spcBef>
              <a:defRPr sz="1800">
                <a:solidFill>
                  <a:srgbClr val="000000"/>
                </a:solidFill>
              </a:defRPr>
            </a:pPr>
            <a:r>
              <a:rPr sz="1040">
                <a:solidFill>
                  <a:srgbClr val="595959"/>
                </a:solidFill>
              </a:rPr>
              <a:t>Indian domestic law completely prohibits contingent fees whereas fees which is contingent upon findings is  permitted to a limited extent in the IESBA Code </a:t>
            </a:r>
            <a:endParaRPr sz="1040">
              <a:solidFill>
                <a:srgbClr val="595959"/>
              </a:solidFill>
            </a:endParaRPr>
          </a:p>
          <a:p>
            <a:pPr lvl="0" marL="178307" indent="-178307" defTabSz="475487">
              <a:spcBef>
                <a:spcPts val="100"/>
              </a:spcBef>
              <a:defRPr sz="1800">
                <a:solidFill>
                  <a:srgbClr val="000000"/>
                </a:solidFill>
              </a:defRPr>
            </a:pPr>
            <a:endParaRPr sz="935">
              <a:solidFill>
                <a:srgbClr val="595959"/>
              </a:solidFill>
            </a:endParaRPr>
          </a:p>
          <a:p>
            <a:pPr lvl="0" marL="148589" indent="-148589" defTabSz="475487">
              <a:spcBef>
                <a:spcPts val="100"/>
              </a:spcBef>
              <a:defRPr sz="1800">
                <a:solidFill>
                  <a:srgbClr val="000000"/>
                </a:solidFill>
              </a:defRPr>
            </a:pPr>
            <a:r>
              <a:rPr sz="1040">
                <a:solidFill>
                  <a:srgbClr val="595959"/>
                </a:solidFill>
              </a:rPr>
              <a:t>Provision of internal audit services to Audit clients are completely prohibited by law whereas the IESBA restrictions are limited. </a:t>
            </a:r>
            <a:endParaRPr sz="1040">
              <a:solidFill>
                <a:srgbClr val="595959"/>
              </a:solidFill>
            </a:endParaRPr>
          </a:p>
          <a:p>
            <a:pPr lvl="0" marL="178307" indent="-178307" defTabSz="475487">
              <a:spcBef>
                <a:spcPts val="100"/>
              </a:spcBef>
              <a:defRPr sz="1800">
                <a:solidFill>
                  <a:srgbClr val="000000"/>
                </a:solidFill>
              </a:defRPr>
            </a:pPr>
            <a:endParaRPr sz="935">
              <a:solidFill>
                <a:srgbClr val="595959"/>
              </a:solidFill>
            </a:endParaRPr>
          </a:p>
          <a:p>
            <a:pPr lvl="0" marL="148589" indent="-148589" defTabSz="475487">
              <a:spcBef>
                <a:spcPts val="100"/>
              </a:spcBef>
              <a:defRPr sz="1800">
                <a:solidFill>
                  <a:srgbClr val="000000"/>
                </a:solidFill>
              </a:defRPr>
            </a:pPr>
            <a:r>
              <a:rPr sz="1040">
                <a:solidFill>
                  <a:srgbClr val="595959"/>
                </a:solidFill>
              </a:rPr>
              <a:t>The term “Immediate family member” and “close family” in IESBA code is replaced with the term “relative” in ICAI Code which involves many more relatives in its ambit than the “Immediate family member” and “close family”. </a:t>
            </a:r>
            <a:endParaRPr sz="1040">
              <a:solidFill>
                <a:srgbClr val="595959"/>
              </a:solidFill>
            </a:endParaRPr>
          </a:p>
          <a:p>
            <a:pPr lvl="0" marL="178307" indent="-178307" defTabSz="475487">
              <a:spcBef>
                <a:spcPts val="100"/>
              </a:spcBef>
              <a:defRPr sz="1800">
                <a:solidFill>
                  <a:srgbClr val="000000"/>
                </a:solidFill>
              </a:defRPr>
            </a:pPr>
            <a:endParaRPr sz="1040">
              <a:solidFill>
                <a:srgbClr val="595959"/>
              </a:solidFill>
            </a:endParaRPr>
          </a:p>
          <a:p>
            <a:pPr lvl="0" marL="148589" indent="-148589" defTabSz="475487">
              <a:spcBef>
                <a:spcPts val="100"/>
              </a:spcBef>
              <a:defRPr sz="1800">
                <a:solidFill>
                  <a:srgbClr val="000000"/>
                </a:solidFill>
              </a:defRPr>
            </a:pPr>
            <a:r>
              <a:rPr sz="1040">
                <a:solidFill>
                  <a:srgbClr val="595959"/>
                </a:solidFill>
              </a:rPr>
              <a:t>Pre-approval for all NAS by Audit Committee</a:t>
            </a:r>
            <a:endParaRPr sz="1040">
              <a:solidFill>
                <a:srgbClr val="595959"/>
              </a:solidFill>
            </a:endParaRPr>
          </a:p>
          <a:p>
            <a:pPr lvl="0" marL="178307" indent="-178307" defTabSz="475487">
              <a:spcBef>
                <a:spcPts val="100"/>
              </a:spcBef>
              <a:defRPr sz="1800">
                <a:solidFill>
                  <a:srgbClr val="000000"/>
                </a:solidFill>
              </a:defRPr>
            </a:pPr>
            <a:endParaRPr sz="1040">
              <a:solidFill>
                <a:srgbClr val="595959"/>
              </a:solidFill>
            </a:endParaRPr>
          </a:p>
          <a:p>
            <a:pPr lvl="0" marL="148589" indent="-148589" defTabSz="475487">
              <a:spcBef>
                <a:spcPts val="100"/>
              </a:spcBef>
              <a:defRPr sz="1800">
                <a:solidFill>
                  <a:srgbClr val="000000"/>
                </a:solidFill>
              </a:defRPr>
            </a:pPr>
            <a:r>
              <a:rPr sz="1040">
                <a:solidFill>
                  <a:srgbClr val="595959"/>
                </a:solidFill>
              </a:rPr>
              <a:t>Rotation of Audit Firms - for all listed companies, All Unlisted companies with SC in excess of INR 100 Mn, All private companies with SC in excess of Rs, 200 Mn, and all companies with borrowing in excess of INR 500 Mn.</a:t>
            </a:r>
            <a:endParaRPr sz="1040">
              <a:solidFill>
                <a:srgbClr val="595959"/>
              </a:solidFill>
            </a:endParaRPr>
          </a:p>
          <a:p>
            <a:pPr lvl="0" marL="178307" indent="-178307" defTabSz="475487">
              <a:spcBef>
                <a:spcPts val="100"/>
              </a:spcBef>
              <a:defRPr sz="1800">
                <a:solidFill>
                  <a:srgbClr val="000000"/>
                </a:solidFill>
              </a:defRPr>
            </a:pPr>
            <a:endParaRPr sz="1040">
              <a:solidFill>
                <a:srgbClr val="595959"/>
              </a:solidFill>
            </a:endParaRPr>
          </a:p>
          <a:p>
            <a:pPr lvl="0" marL="148589" indent="-148589" defTabSz="475487">
              <a:spcBef>
                <a:spcPts val="100"/>
              </a:spcBef>
              <a:defRPr sz="1800">
                <a:solidFill>
                  <a:srgbClr val="000000"/>
                </a:solidFill>
              </a:defRPr>
            </a:pPr>
            <a:r>
              <a:rPr sz="1040">
                <a:solidFill>
                  <a:srgbClr val="595959"/>
                </a:solidFill>
              </a:rPr>
              <a:t>Auditor cannot provide Corporate Finance services to its audit client</a:t>
            </a:r>
            <a:endParaRPr sz="1040">
              <a:solidFill>
                <a:srgbClr val="595959"/>
              </a:solidFill>
            </a:endParaRPr>
          </a:p>
          <a:p>
            <a:pPr lvl="0" marL="178307" indent="-178307" defTabSz="475487">
              <a:spcBef>
                <a:spcPts val="100"/>
              </a:spcBef>
              <a:defRPr sz="1800">
                <a:solidFill>
                  <a:srgbClr val="000000"/>
                </a:solidFill>
              </a:defRPr>
            </a:pPr>
            <a:endParaRPr sz="1040">
              <a:solidFill>
                <a:srgbClr val="595959"/>
              </a:solidFill>
            </a:endParaRPr>
          </a:p>
          <a:p>
            <a:pPr lvl="0" marL="148589" indent="-148589" defTabSz="475487">
              <a:spcBef>
                <a:spcPts val="100"/>
              </a:spcBef>
              <a:defRPr sz="1800">
                <a:solidFill>
                  <a:srgbClr val="000000"/>
                </a:solidFill>
              </a:defRPr>
            </a:pPr>
            <a:r>
              <a:rPr sz="1040">
                <a:solidFill>
                  <a:srgbClr val="595959"/>
                </a:solidFill>
              </a:rPr>
              <a:t>For listed companies, public companies meeting specified criteria, public sector enterprises and government companies - aggregate fees from NAS cannot exceed the statutory audit fees</a:t>
            </a:r>
            <a:endParaRPr sz="1352">
              <a:solidFill>
                <a:srgbClr val="595959"/>
              </a:solidFill>
            </a:endParaRPr>
          </a:p>
          <a:p>
            <a:pPr lvl="0" marL="178307" indent="-178307" defTabSz="475487">
              <a:spcBef>
                <a:spcPts val="300"/>
              </a:spcBef>
              <a:defRPr sz="1800">
                <a:solidFill>
                  <a:srgbClr val="000000"/>
                </a:solidFill>
              </a:defRPr>
            </a:pPr>
            <a:endParaRPr sz="1352">
              <a:solidFill>
                <a:srgbClr val="595959"/>
              </a:solidFill>
            </a:endParaRPr>
          </a:p>
          <a:p>
            <a:pPr lvl="0" marL="0" indent="0" defTabSz="475487">
              <a:spcBef>
                <a:spcPts val="300"/>
              </a:spcBef>
              <a:buSzTx/>
              <a:buNone/>
              <a:defRPr sz="1800">
                <a:solidFill>
                  <a:srgbClr val="000000"/>
                </a:solidFill>
              </a:defRPr>
            </a:pPr>
            <a:r>
              <a:rPr sz="1248">
                <a:solidFill>
                  <a:srgbClr val="595959"/>
                </a:solidFill>
              </a:rPr>
              <a:t> </a:t>
            </a:r>
          </a:p>
        </p:txBody>
      </p:sp>
      <p:sp>
        <p:nvSpPr>
          <p:cNvPr id="66" name="Shape 66"/>
          <p:cNvSpPr/>
          <p:nvPr/>
        </p:nvSpPr>
        <p:spPr>
          <a:xfrm>
            <a:off x="381000" y="121149"/>
            <a:ext cx="5181600" cy="17281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700"/>
              </a:spcBef>
              <a:defRPr sz="1200">
                <a:solidFill>
                  <a:srgbClr val="FFFFFF"/>
                </a:solidFill>
              </a:defRPr>
            </a:lvl1pPr>
          </a:lstStyle>
          <a:p>
            <a:pPr lvl="0">
              <a:defRPr sz="1800">
                <a:solidFill>
                  <a:srgbClr val="000000"/>
                </a:solidFill>
              </a:defRPr>
            </a:pPr>
            <a:r>
              <a:rPr sz="1200">
                <a:solidFill>
                  <a:srgbClr val="FFFFFF"/>
                </a:solidFill>
              </a:rPr>
              <a:t>International Ethics Standard Board for Accountants</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title"/>
          </p:nvPr>
        </p:nvSpPr>
        <p:spPr>
          <a:xfrm>
            <a:off x="381000" y="457200"/>
            <a:ext cx="7543800" cy="400050"/>
          </a:xfrm>
          <a:prstGeom prst="rect">
            <a:avLst/>
          </a:prstGeom>
        </p:spPr>
        <p:txBody>
          <a:bodyPr>
            <a:normAutofit fontScale="100000" lnSpcReduction="0"/>
          </a:bodyPr>
          <a:lstStyle/>
          <a:p>
            <a:pPr lvl="0">
              <a:defRPr sz="1800">
                <a:solidFill>
                  <a:srgbClr val="000000"/>
                </a:solidFill>
              </a:defRPr>
            </a:pPr>
            <a:r>
              <a:rPr sz="2400">
                <a:solidFill>
                  <a:srgbClr val="FFFFFF"/>
                </a:solidFill>
              </a:rPr>
              <a:t>Questions</a:t>
            </a:r>
          </a:p>
        </p:txBody>
      </p:sp>
      <p:sp>
        <p:nvSpPr>
          <p:cNvPr id="69" name="Shape 69"/>
          <p:cNvSpPr/>
          <p:nvPr>
            <p:ph type="body" idx="1"/>
          </p:nvPr>
        </p:nvSpPr>
        <p:spPr>
          <a:xfrm>
            <a:off x="381000" y="121149"/>
            <a:ext cx="5181600" cy="228601"/>
          </a:xfrm>
          <a:prstGeom prst="rect">
            <a:avLst/>
          </a:prstGeom>
        </p:spPr>
        <p:txBody>
          <a:bodyPr lIns="0" tIns="0" rIns="0" bIns="0">
            <a:normAutofit fontScale="100000" lnSpcReduction="0"/>
          </a:bodyPr>
          <a:lstStyle>
            <a:lvl1pPr marL="0" indent="0">
              <a:spcBef>
                <a:spcPts val="700"/>
              </a:spcBef>
              <a:buSzTx/>
              <a:buNone/>
              <a:defRPr sz="1200">
                <a:solidFill>
                  <a:srgbClr val="FFFFFF"/>
                </a:solidFill>
              </a:defRPr>
            </a:lvl1pPr>
          </a:lstStyle>
          <a:p>
            <a:pPr lvl="0">
              <a:defRPr sz="1800">
                <a:solidFill>
                  <a:srgbClr val="000000"/>
                </a:solidFill>
              </a:defRPr>
            </a:pPr>
            <a:r>
              <a:rPr sz="1200">
                <a:solidFill>
                  <a:srgbClr val="FFFFFF"/>
                </a:solidFill>
              </a:rPr>
              <a:t>International Ethics Standard Board for Accountants</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5BAA"/>
      </a:accent1>
      <a:accent2>
        <a:srgbClr val="00C0F3"/>
      </a:accent2>
      <a:accent3>
        <a:srgbClr val="F15A22"/>
      </a:accent3>
      <a:accent4>
        <a:srgbClr val="FAA61A"/>
      </a:accent4>
      <a:accent5>
        <a:srgbClr val="0D9C4A"/>
      </a:accent5>
      <a:accent6>
        <a:srgbClr val="8DC63F"/>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5BAA"/>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5BAA"/>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5BAA"/>
      </a:accent1>
      <a:accent2>
        <a:srgbClr val="00C0F3"/>
      </a:accent2>
      <a:accent3>
        <a:srgbClr val="F15A22"/>
      </a:accent3>
      <a:accent4>
        <a:srgbClr val="FAA61A"/>
      </a:accent4>
      <a:accent5>
        <a:srgbClr val="0D9C4A"/>
      </a:accent5>
      <a:accent6>
        <a:srgbClr val="8DC63F"/>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5BAA"/>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5BAA"/>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