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0"/>
  </p:notesMasterIdLst>
  <p:handoutMasterIdLst>
    <p:handoutMasterId r:id="rId11"/>
  </p:handoutMasterIdLst>
  <p:sldIdLst>
    <p:sldId id="271" r:id="rId2"/>
    <p:sldId id="299" r:id="rId3"/>
    <p:sldId id="305" r:id="rId4"/>
    <p:sldId id="302" r:id="rId5"/>
    <p:sldId id="306" r:id="rId6"/>
    <p:sldId id="307" r:id="rId7"/>
    <p:sldId id="308" r:id="rId8"/>
    <p:sldId id="286" r:id="rId9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3714" autoAdjust="0"/>
  </p:normalViewPr>
  <p:slideViewPr>
    <p:cSldViewPr showGuides="1">
      <p:cViewPr>
        <p:scale>
          <a:sx n="109" d="100"/>
          <a:sy n="109" d="100"/>
        </p:scale>
        <p:origin x="-102" y="-36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29BB5-FF9A-4CF4-9488-2EF5C2DB71A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FC4FC-16F5-401A-9B95-F4A7B7030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053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51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Safeguards</a:t>
            </a:r>
            <a:endParaRPr lang="en-US" sz="3200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Gary Hannaford, Working Group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 smtClean="0">
                <a:latin typeface="Arial" charset="0"/>
              </a:rPr>
              <a:t>London</a:t>
            </a:r>
            <a:endParaRPr lang="en-US" sz="1800" dirty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January 12 – 14, 2015</a:t>
            </a:r>
          </a:p>
        </p:txBody>
      </p:sp>
    </p:spTree>
    <p:extLst>
      <p:ext uri="{BB962C8B-B14F-4D97-AF65-F5344CB8AC3E}">
        <p14:creationId xmlns:p14="http://schemas.microsoft.com/office/powerpoint/2010/main" val="185421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Stakeholder feedback that Board should review the Code re clarity, appropriateness and effectiveness of safeguards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Strategy and Work Plan, 2014 – 2018 (SWP) includes commitment to consider project proposal in early 2015 re review of safeguards in the Code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75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7848600" cy="3070225"/>
          </a:xfrm>
        </p:spPr>
        <p:txBody>
          <a:bodyPr/>
          <a:lstStyle/>
          <a:p>
            <a:r>
              <a:rPr lang="en-US" dirty="0"/>
              <a:t>To </a:t>
            </a:r>
            <a:r>
              <a:rPr lang="en-US" dirty="0" smtClean="0"/>
              <a:t>evaluate and make recommendations on the clarity, appropriateness and effectiveness of: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The current overview of safeguards in Sections 100 and 200 of the Code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Safeguards that pertain to non-assurance services (NAS) in Section 290</a:t>
            </a:r>
            <a:br>
              <a:rPr lang="en-US" dirty="0" smtClean="0"/>
            </a:br>
            <a:endParaRPr lang="en-US" dirty="0" smtClean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2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Description, definition and role of a safeguard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Examples of safeguards given in the Code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Process for assessing and evaluating relevance and effectiveness of safeguards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Other considerations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Stakeholder consultation at various stages of the project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81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expected to identify proposed changes to NAS section of the Code re responses to threats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TF may make recommendations, if any, re broader scope of safeguards, as appropriate, beyond NAS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Outcome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17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Consistent with SWP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Key dates: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January 2016: Approval </a:t>
            </a:r>
            <a:r>
              <a:rPr lang="en-US" dirty="0"/>
              <a:t>of exposure draft 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January 2017: Approval of final changes to the Code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TF recognizes importance of coordination with Structure of the Code project, to the extent possible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874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Does </a:t>
            </a:r>
            <a:r>
              <a:rPr lang="en-US" b="1" dirty="0"/>
              <a:t>the Board approve the project proposal?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14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02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1028</TotalTime>
  <Words>225</Words>
  <Application>Microsoft Office PowerPoint</Application>
  <PresentationFormat>On-screen Show (16:9)</PresentationFormat>
  <Paragraphs>31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IESBA_Powerpoint_template_GREEN RIBBON_WIDESCREEN</vt:lpstr>
      <vt:lpstr>Safeguards</vt:lpstr>
      <vt:lpstr>Background</vt:lpstr>
      <vt:lpstr>Project Objective</vt:lpstr>
      <vt:lpstr>Project Considerations</vt:lpstr>
      <vt:lpstr>Project Outcome</vt:lpstr>
      <vt:lpstr>Timing</vt:lpstr>
      <vt:lpstr>Approval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Room Book</cp:lastModifiedBy>
  <cp:revision>60</cp:revision>
  <cp:lastPrinted>2015-01-05T21:34:26Z</cp:lastPrinted>
  <dcterms:created xsi:type="dcterms:W3CDTF">2014-10-03T14:59:26Z</dcterms:created>
  <dcterms:modified xsi:type="dcterms:W3CDTF">2015-01-13T08:19:52Z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