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6" autoAdjust="0"/>
    <p:restoredTop sz="85790" autoAdjust="0"/>
  </p:normalViewPr>
  <p:slideViewPr>
    <p:cSldViewPr showGuides="1">
      <p:cViewPr varScale="1">
        <p:scale>
          <a:sx n="89" d="100"/>
          <a:sy n="89" d="100"/>
        </p:scale>
        <p:origin x="1020" y="8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26" y="-10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4E0F0BE7-DE0C-431D-8103-D97C5044CF3D}" type="datetimeFigureOut">
              <a:rPr lang="en-US" smtClean="0"/>
              <a:t>7/9/2014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7495AC8-CB7C-4FCD-A843-1A09D378A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06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7/9/2014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0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46" r:id="rId2"/>
    <p:sldLayoutId id="2147483847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45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pPr marL="0" indent="0">
              <a:buNone/>
            </a:pPr>
            <a:r>
              <a:rPr lang="en-AU" sz="2000" dirty="0" smtClean="0"/>
              <a:t>Audits </a:t>
            </a:r>
            <a:r>
              <a:rPr lang="en-AU" sz="2000" dirty="0"/>
              <a:t>of financial statement </a:t>
            </a:r>
            <a:r>
              <a:rPr lang="en-AU" sz="2000" dirty="0" smtClean="0"/>
              <a:t>periods </a:t>
            </a:r>
            <a:r>
              <a:rPr lang="en-AU" sz="2000" dirty="0"/>
              <a:t>beginning on or after </a:t>
            </a:r>
            <a:r>
              <a:rPr lang="en-AU" sz="2000" dirty="0" smtClean="0"/>
              <a:t>Dec </a:t>
            </a:r>
            <a:r>
              <a:rPr lang="en-AU" sz="2000" dirty="0"/>
              <a:t>15, </a:t>
            </a:r>
            <a:r>
              <a:rPr lang="en-AU" sz="2000" dirty="0" smtClean="0"/>
              <a:t>2017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AU" sz="1800" i="1" dirty="0"/>
              <a:t>Years served and cooling-off (X) for years </a:t>
            </a:r>
            <a:r>
              <a:rPr lang="en-AU" sz="1800" i="1" dirty="0" smtClean="0"/>
              <a:t>ending 31 December:</a:t>
            </a:r>
            <a:endParaRPr lang="en-AU" sz="1800" dirty="0"/>
          </a:p>
          <a:p>
            <a:pPr marL="0" indent="0">
              <a:buNone/>
            </a:pPr>
            <a:endParaRPr lang="en-AU" dirty="0"/>
          </a:p>
          <a:p>
            <a:pPr lvl="1">
              <a:buFont typeface="Arial" panose="020B0604020202020204" pitchFamily="34" charset="0"/>
              <a:buChar char="‒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Effective date - proposal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310602"/>
              </p:ext>
            </p:extLst>
          </p:nvPr>
        </p:nvGraphicFramePr>
        <p:xfrm>
          <a:off x="533400" y="1885950"/>
          <a:ext cx="8001000" cy="2259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0600"/>
                <a:gridCol w="7874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</a:tblGrid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Dec</a:t>
                      </a:r>
                      <a:r>
                        <a:rPr lang="en-AU" sz="18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AU" sz="1800" b="1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 </a:t>
                      </a:r>
                    </a:p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16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 </a:t>
                      </a:r>
                    </a:p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17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 </a:t>
                      </a:r>
                    </a:p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18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 </a:t>
                      </a:r>
                    </a:p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19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 </a:t>
                      </a:r>
                    </a:p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20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</a:t>
                      </a:r>
                    </a:p>
                    <a:p>
                      <a:pPr algn="ctr" fontAlgn="ctr"/>
                      <a:r>
                        <a:rPr lang="en-A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 smtClean="0">
                          <a:effectLst/>
                        </a:rPr>
                        <a:t>Dec</a:t>
                      </a:r>
                    </a:p>
                    <a:p>
                      <a:pPr algn="ctr" fontAlgn="ctr"/>
                      <a:r>
                        <a:rPr lang="en-A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EP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5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6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7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Other KAPs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6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7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chemeClr val="tx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 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 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 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 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7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b="1" u="none" strike="noStrike" dirty="0">
                          <a:effectLst/>
                        </a:rPr>
                        <a:t>X</a:t>
                      </a:r>
                      <a:endParaRPr lang="en-A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 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 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 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>
                          <a:effectLst/>
                        </a:rPr>
                        <a:t> </a:t>
                      </a:r>
                      <a:endParaRPr lang="en-AU" sz="1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1800" u="none" strike="noStrike" dirty="0">
                          <a:effectLst/>
                        </a:rPr>
                        <a:t> </a:t>
                      </a:r>
                      <a:endParaRPr lang="en-A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3458</TotalTime>
  <Words>68</Words>
  <Application>Microsoft Office PowerPoint</Application>
  <PresentationFormat>On-screen Show (16:9)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PGothic</vt:lpstr>
      <vt:lpstr>MS PGothic</vt:lpstr>
      <vt:lpstr>Arial</vt:lpstr>
      <vt:lpstr>Calibri</vt:lpstr>
      <vt:lpstr>ヒラギノ角ゴ Pro W3</vt:lpstr>
      <vt:lpstr>IFAC_Powerpoint_template_GREEN RIBBON_IESBA</vt:lpstr>
      <vt:lpstr>  Effective date - proposal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Asteway Tilahun</cp:lastModifiedBy>
  <cp:revision>314</cp:revision>
  <cp:lastPrinted>2014-07-02T20:51:51Z</cp:lastPrinted>
  <dcterms:created xsi:type="dcterms:W3CDTF">2012-06-13T13:25:15Z</dcterms:created>
  <dcterms:modified xsi:type="dcterms:W3CDTF">2014-07-09T13:22:24Z</dcterms:modified>
</cp:coreProperties>
</file>