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26" r:id="rId1"/>
    <p:sldMasterId id="2147483847" r:id="rId2"/>
  </p:sldMasterIdLst>
  <p:notesMasterIdLst>
    <p:notesMasterId r:id="rId14"/>
  </p:notesMasterIdLst>
  <p:handoutMasterIdLst>
    <p:handoutMasterId r:id="rId15"/>
  </p:handoutMasterIdLst>
  <p:sldIdLst>
    <p:sldId id="467" r:id="rId3"/>
    <p:sldId id="461" r:id="rId4"/>
    <p:sldId id="462" r:id="rId5"/>
    <p:sldId id="463" r:id="rId6"/>
    <p:sldId id="472" r:id="rId7"/>
    <p:sldId id="464" r:id="rId8"/>
    <p:sldId id="465" r:id="rId9"/>
    <p:sldId id="473" r:id="rId10"/>
    <p:sldId id="364" r:id="rId11"/>
    <p:sldId id="477" r:id="rId12"/>
    <p:sldId id="470" r:id="rId13"/>
  </p:sldIdLst>
  <p:sldSz cx="9144000" cy="5143500" type="screen16x9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healy" initials="k" lastIdx="8" clrIdx="0"/>
  <p:cmAuthor id="1" name=" Dan Montgomery" initials="DDM" lastIdx="3" clrIdx="1"/>
  <p:cmAuthor id="2" name="Kathleen Healy" initials="KH" lastIdx="4" clrIdx="2"/>
  <p:cmAuthor id="3" name="Bruce Winter" initials="BW" lastIdx="4" clrIdx="3"/>
  <p:cmAuthor id="4" name="Diane Jules" initials="DJ" lastIdx="16" clrIdx="4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A9D9"/>
    <a:srgbClr val="013C80"/>
    <a:srgbClr val="2D8EC2"/>
    <a:srgbClr val="1A276D"/>
    <a:srgbClr val="68B133"/>
    <a:srgbClr val="168136"/>
    <a:srgbClr val="D53D20"/>
    <a:srgbClr val="D56229"/>
    <a:srgbClr val="E58D23"/>
    <a:srgbClr val="2953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425" autoAdjust="0"/>
    <p:restoredTop sz="71223" autoAdjust="0"/>
  </p:normalViewPr>
  <p:slideViewPr>
    <p:cSldViewPr showGuides="1">
      <p:cViewPr>
        <p:scale>
          <a:sx n="66" d="100"/>
          <a:sy n="66" d="100"/>
        </p:scale>
        <p:origin x="-1590" y="-138"/>
      </p:cViewPr>
      <p:guideLst>
        <p:guide orient="horz" pos="1493"/>
        <p:guide orient="horz" pos="295"/>
        <p:guide orient="horz" pos="850"/>
        <p:guide orient="horz" pos="2784"/>
        <p:guide pos="2880"/>
      </p:guideLst>
    </p:cSldViewPr>
  </p:slideViewPr>
  <p:outlineViewPr>
    <p:cViewPr>
      <p:scale>
        <a:sx n="33" d="100"/>
        <a:sy n="33" d="100"/>
      </p:scale>
      <p:origin x="0" y="189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8017B06-834E-4BC7-9565-4A227C750F79}" type="doc">
      <dgm:prSet loTypeId="urn:microsoft.com/office/officeart/2005/8/layout/lProcess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231F4ED-812A-45E9-9E4F-0B4F1F5475A3}">
      <dgm:prSet phldrT="[Text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1600" dirty="0" smtClean="0"/>
            <a:t>Research and Consultation</a:t>
          </a:r>
          <a:endParaRPr lang="en-US" sz="1600" dirty="0"/>
        </a:p>
      </dgm:t>
    </dgm:pt>
    <dgm:pt modelId="{5C7A9F47-8F32-412B-B748-6BA51F0B643C}" type="parTrans" cxnId="{E82F5357-0FF9-41D5-95E9-AB334B077959}">
      <dgm:prSet/>
      <dgm:spPr/>
      <dgm:t>
        <a:bodyPr/>
        <a:lstStyle/>
        <a:p>
          <a:endParaRPr lang="en-US"/>
        </a:p>
      </dgm:t>
    </dgm:pt>
    <dgm:pt modelId="{F3A09DBA-FE11-4ACA-BCE1-2A1BA25412AE}" type="sibTrans" cxnId="{E82F5357-0FF9-41D5-95E9-AB334B077959}">
      <dgm:prSet/>
      <dgm:spPr/>
      <dgm:t>
        <a:bodyPr/>
        <a:lstStyle/>
        <a:p>
          <a:endParaRPr lang="en-US"/>
        </a:p>
      </dgm:t>
    </dgm:pt>
    <dgm:pt modelId="{655DF2F1-4AEA-48A3-9696-A0F757D14A7A}">
      <dgm:prSet phldrT="[Text]" custT="1"/>
      <dgm:spPr/>
      <dgm:t>
        <a:bodyPr/>
        <a:lstStyle/>
        <a:p>
          <a:r>
            <a:rPr lang="en-US" sz="1000" dirty="0" smtClean="0"/>
            <a:t>Academic research</a:t>
          </a:r>
        </a:p>
        <a:p>
          <a:r>
            <a:rPr lang="en-US" sz="1000" dirty="0" smtClean="0"/>
            <a:t> (2006–2009)</a:t>
          </a:r>
          <a:endParaRPr lang="en-US" sz="1000" dirty="0"/>
        </a:p>
      </dgm:t>
    </dgm:pt>
    <dgm:pt modelId="{EDDA683D-E057-42C3-AD99-5D93C35CE498}" type="parTrans" cxnId="{1A1BDC26-273C-49A8-BEF1-35D7BB0A11DA}">
      <dgm:prSet/>
      <dgm:spPr/>
      <dgm:t>
        <a:bodyPr/>
        <a:lstStyle/>
        <a:p>
          <a:endParaRPr lang="en-US"/>
        </a:p>
      </dgm:t>
    </dgm:pt>
    <dgm:pt modelId="{32D6EDE8-1B1C-46F2-BDB6-819D293DF001}" type="sibTrans" cxnId="{1A1BDC26-273C-49A8-BEF1-35D7BB0A11DA}">
      <dgm:prSet/>
      <dgm:spPr/>
      <dgm:t>
        <a:bodyPr/>
        <a:lstStyle/>
        <a:p>
          <a:endParaRPr lang="en-US"/>
        </a:p>
      </dgm:t>
    </dgm:pt>
    <dgm:pt modelId="{CC79EAE0-2175-4FB7-B722-CFBE224488DD}">
      <dgm:prSet phldrT="[Text]" custT="1"/>
      <dgm:spPr>
        <a:ln>
          <a:solidFill>
            <a:srgbClr val="FFFF00"/>
          </a:solidFill>
        </a:ln>
      </dgm:spPr>
      <dgm:t>
        <a:bodyPr/>
        <a:lstStyle/>
        <a:p>
          <a:r>
            <a:rPr lang="en-US" sz="1200" dirty="0" smtClean="0"/>
            <a:t>Project proposal </a:t>
          </a:r>
        </a:p>
        <a:p>
          <a:r>
            <a:rPr lang="en-US" sz="1200" dirty="0" smtClean="0"/>
            <a:t>(December 2011)</a:t>
          </a:r>
          <a:endParaRPr lang="en-US" sz="1200" dirty="0"/>
        </a:p>
      </dgm:t>
    </dgm:pt>
    <dgm:pt modelId="{71BC165B-8D3F-43C1-BDCC-A82B0718AC27}" type="parTrans" cxnId="{CD822F54-91E5-42C2-A56E-50D23213761D}">
      <dgm:prSet/>
      <dgm:spPr/>
      <dgm:t>
        <a:bodyPr/>
        <a:lstStyle/>
        <a:p>
          <a:endParaRPr lang="en-US"/>
        </a:p>
      </dgm:t>
    </dgm:pt>
    <dgm:pt modelId="{D8883A12-FF06-4DAF-9863-7CBF1496DC5B}" type="sibTrans" cxnId="{CD822F54-91E5-42C2-A56E-50D23213761D}">
      <dgm:prSet/>
      <dgm:spPr/>
      <dgm:t>
        <a:bodyPr/>
        <a:lstStyle/>
        <a:p>
          <a:endParaRPr lang="en-US"/>
        </a:p>
      </dgm:t>
    </dgm:pt>
    <dgm:pt modelId="{D6420761-F6D5-47FB-A20F-07A44ED22C47}">
      <dgm:prSet phldrT="[Text]"/>
      <dgm:spPr/>
      <dgm:t>
        <a:bodyPr/>
        <a:lstStyle/>
        <a:p>
          <a:r>
            <a:rPr lang="en-US" dirty="0" smtClean="0"/>
            <a:t>Activities to support implementation (2015–2016)</a:t>
          </a:r>
          <a:endParaRPr lang="en-US" dirty="0"/>
        </a:p>
      </dgm:t>
    </dgm:pt>
    <dgm:pt modelId="{A63AEC13-0700-439C-90BE-B2C0C67E76ED}" type="parTrans" cxnId="{C6CA336F-7CAD-4DA6-8085-8033843EBFC8}">
      <dgm:prSet/>
      <dgm:spPr/>
      <dgm:t>
        <a:bodyPr/>
        <a:lstStyle/>
        <a:p>
          <a:endParaRPr lang="en-US"/>
        </a:p>
      </dgm:t>
    </dgm:pt>
    <dgm:pt modelId="{BCA2A776-6B51-4B8B-AF46-E1606544CD90}" type="sibTrans" cxnId="{C6CA336F-7CAD-4DA6-8085-8033843EBFC8}">
      <dgm:prSet/>
      <dgm:spPr/>
      <dgm:t>
        <a:bodyPr/>
        <a:lstStyle/>
        <a:p>
          <a:endParaRPr lang="en-US"/>
        </a:p>
      </dgm:t>
    </dgm:pt>
    <dgm:pt modelId="{235972F4-E5F8-4FE0-9F41-F19C6EC21AD7}">
      <dgm:prSet phldrT="[Text]"/>
      <dgm:spPr/>
      <dgm:t>
        <a:bodyPr/>
        <a:lstStyle/>
        <a:p>
          <a:r>
            <a:rPr lang="en-US" dirty="0" smtClean="0"/>
            <a:t>Post-implementation review (2017 and beyond)</a:t>
          </a:r>
          <a:endParaRPr lang="en-US" dirty="0"/>
        </a:p>
      </dgm:t>
    </dgm:pt>
    <dgm:pt modelId="{C4522B41-D50C-4B0A-891F-508596839C3F}" type="parTrans" cxnId="{3FC0E632-D475-4F56-93EF-6354D023EC4E}">
      <dgm:prSet/>
      <dgm:spPr/>
      <dgm:t>
        <a:bodyPr/>
        <a:lstStyle/>
        <a:p>
          <a:endParaRPr lang="en-US"/>
        </a:p>
      </dgm:t>
    </dgm:pt>
    <dgm:pt modelId="{F175DBDA-259D-4CC8-9B69-333046028A3E}" type="sibTrans" cxnId="{3FC0E632-D475-4F56-93EF-6354D023EC4E}">
      <dgm:prSet/>
      <dgm:spPr/>
      <dgm:t>
        <a:bodyPr/>
        <a:lstStyle/>
        <a:p>
          <a:endParaRPr lang="en-US"/>
        </a:p>
      </dgm:t>
    </dgm:pt>
    <dgm:pt modelId="{D7CA2B3D-9990-40F2-A216-BB7BB6C52289}">
      <dgm:prSet phldrT="[Text]" custT="1"/>
      <dgm:spPr/>
      <dgm:t>
        <a:bodyPr/>
        <a:lstStyle/>
        <a:p>
          <a:r>
            <a:rPr lang="en-US" sz="1800" dirty="0" smtClean="0"/>
            <a:t>Consultation on Indicative Direction</a:t>
          </a:r>
          <a:endParaRPr lang="en-US" sz="1800" dirty="0"/>
        </a:p>
      </dgm:t>
    </dgm:pt>
    <dgm:pt modelId="{3B40C30B-FEBC-468E-86AE-B5E7E9F8EBE4}" type="parTrans" cxnId="{D4F00861-6ADF-430F-8AE3-CD24DB1CF9F9}">
      <dgm:prSet/>
      <dgm:spPr/>
      <dgm:t>
        <a:bodyPr/>
        <a:lstStyle/>
        <a:p>
          <a:endParaRPr lang="en-US"/>
        </a:p>
      </dgm:t>
    </dgm:pt>
    <dgm:pt modelId="{49789A4D-6AF4-46CF-AB57-C6BF1ABC2AAE}" type="sibTrans" cxnId="{D4F00861-6ADF-430F-8AE3-CD24DB1CF9F9}">
      <dgm:prSet/>
      <dgm:spPr/>
      <dgm:t>
        <a:bodyPr/>
        <a:lstStyle/>
        <a:p>
          <a:endParaRPr lang="en-US"/>
        </a:p>
      </dgm:t>
    </dgm:pt>
    <dgm:pt modelId="{8ACCB059-2AFA-411E-B455-8D51A214EFBE}">
      <dgm:prSet phldrT="[Text]" custT="1"/>
      <dgm:spPr/>
      <dgm:t>
        <a:bodyPr/>
        <a:lstStyle/>
        <a:p>
          <a:r>
            <a:rPr lang="en-US" sz="1000" dirty="0"/>
            <a:t>Review of national developments /initiatives</a:t>
          </a:r>
        </a:p>
        <a:p>
          <a:r>
            <a:rPr lang="en-US" sz="1000" dirty="0"/>
            <a:t> (</a:t>
          </a:r>
          <a:r>
            <a:rPr lang="en-US" sz="1000" dirty="0" smtClean="0"/>
            <a:t>2009–2010</a:t>
          </a:r>
          <a:r>
            <a:rPr lang="en-US" sz="1000" dirty="0"/>
            <a:t>)</a:t>
          </a:r>
        </a:p>
      </dgm:t>
    </dgm:pt>
    <dgm:pt modelId="{F4493612-543E-4655-AC29-05FBA631C0C1}" type="parTrans" cxnId="{6D6947B7-02D4-4031-83F4-3C555E4DCEB4}">
      <dgm:prSet/>
      <dgm:spPr/>
      <dgm:t>
        <a:bodyPr/>
        <a:lstStyle/>
        <a:p>
          <a:endParaRPr lang="en-US"/>
        </a:p>
      </dgm:t>
    </dgm:pt>
    <dgm:pt modelId="{626C4A0D-E086-4FB5-8166-21E42C3A2347}" type="sibTrans" cxnId="{6D6947B7-02D4-4031-83F4-3C555E4DCEB4}">
      <dgm:prSet/>
      <dgm:spPr/>
      <dgm:t>
        <a:bodyPr/>
        <a:lstStyle/>
        <a:p>
          <a:endParaRPr lang="en-US"/>
        </a:p>
      </dgm:t>
    </dgm:pt>
    <dgm:pt modelId="{6B236B40-EEDF-41CD-8467-D0B8182BE393}">
      <dgm:prSet phldrT="[Text]" custT="1"/>
      <dgm:spPr>
        <a:solidFill>
          <a:schemeClr val="accent1">
            <a:hueOff val="0"/>
            <a:satOff val="0"/>
            <a:lumOff val="0"/>
          </a:schemeClr>
        </a:solidFill>
        <a:ln>
          <a:solidFill>
            <a:srgbClr val="FFFF00"/>
          </a:solidFill>
        </a:ln>
      </dgm:spPr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1000" dirty="0" smtClean="0"/>
            <a:t>Consultation </a:t>
          </a:r>
          <a:r>
            <a:rPr lang="en-US" sz="1000" dirty="0"/>
            <a:t>Paper: </a:t>
          </a:r>
          <a:r>
            <a:rPr lang="en-US" sz="1000" b="1" dirty="0"/>
            <a:t>Enhancing the Value of Auditor Reporting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1000" dirty="0"/>
            <a:t> (May 2011)</a:t>
          </a:r>
        </a:p>
      </dgm:t>
    </dgm:pt>
    <dgm:pt modelId="{01E99FAE-1178-4F49-8F23-BA5EDE89A67A}" type="parTrans" cxnId="{E5549ADE-0F04-4380-B6EC-8653DF3EED0C}">
      <dgm:prSet/>
      <dgm:spPr/>
      <dgm:t>
        <a:bodyPr/>
        <a:lstStyle/>
        <a:p>
          <a:endParaRPr lang="en-US"/>
        </a:p>
      </dgm:t>
    </dgm:pt>
    <dgm:pt modelId="{B1ADC69C-87AE-4909-A90D-FF12DD44AD27}" type="sibTrans" cxnId="{E5549ADE-0F04-4380-B6EC-8653DF3EED0C}">
      <dgm:prSet/>
      <dgm:spPr/>
      <dgm:t>
        <a:bodyPr/>
        <a:lstStyle/>
        <a:p>
          <a:endParaRPr lang="en-US"/>
        </a:p>
      </dgm:t>
    </dgm:pt>
    <dgm:pt modelId="{280DD49A-60C4-45DE-8EEE-5F06F34AACC6}">
      <dgm:prSet phldrT="[Text]" custT="1"/>
      <dgm:spPr/>
      <dgm:t>
        <a:bodyPr/>
        <a:lstStyle/>
        <a:p>
          <a:r>
            <a:rPr lang="en-US" sz="1600" dirty="0" smtClean="0"/>
            <a:t>Commencement of Standard Setting</a:t>
          </a:r>
          <a:endParaRPr lang="en-US" sz="1600" dirty="0"/>
        </a:p>
      </dgm:t>
    </dgm:pt>
    <dgm:pt modelId="{FC766AAC-F30E-4982-BE24-A8D9D6570B24}" type="sibTrans" cxnId="{26A891DC-FB98-4783-9E84-3574B70FD4B9}">
      <dgm:prSet/>
      <dgm:spPr/>
      <dgm:t>
        <a:bodyPr/>
        <a:lstStyle/>
        <a:p>
          <a:endParaRPr lang="en-US"/>
        </a:p>
      </dgm:t>
    </dgm:pt>
    <dgm:pt modelId="{E40295DC-FACB-4AC0-A2F0-177A7EBB54BB}" type="parTrans" cxnId="{26A891DC-FB98-4783-9E84-3574B70FD4B9}">
      <dgm:prSet/>
      <dgm:spPr/>
      <dgm:t>
        <a:bodyPr/>
        <a:lstStyle/>
        <a:p>
          <a:endParaRPr lang="en-US"/>
        </a:p>
      </dgm:t>
    </dgm:pt>
    <dgm:pt modelId="{567241CB-1C0B-4BE8-8C69-7A6916EBBC48}">
      <dgm:prSet phldrT="[Text]" custT="1"/>
      <dgm:spPr/>
      <dgm:t>
        <a:bodyPr/>
        <a:lstStyle/>
        <a:p>
          <a:r>
            <a:rPr lang="en-US" sz="1200" dirty="0"/>
            <a:t>Task Force and Subcommittee Appointments </a:t>
          </a:r>
        </a:p>
        <a:p>
          <a:r>
            <a:rPr lang="en-US" sz="1200" dirty="0"/>
            <a:t>(January 2012)</a:t>
          </a:r>
        </a:p>
      </dgm:t>
    </dgm:pt>
    <dgm:pt modelId="{472A57B8-8E70-4288-B598-830E0341F542}" type="parTrans" cxnId="{53C5B5B5-F3A0-43EE-A4CB-6349A42227AC}">
      <dgm:prSet/>
      <dgm:spPr/>
      <dgm:t>
        <a:bodyPr/>
        <a:lstStyle/>
        <a:p>
          <a:endParaRPr lang="en-US"/>
        </a:p>
      </dgm:t>
    </dgm:pt>
    <dgm:pt modelId="{E241F5A5-5533-4CDA-AB42-17C54452D5D6}" type="sibTrans" cxnId="{53C5B5B5-F3A0-43EE-A4CB-6349A42227AC}">
      <dgm:prSet/>
      <dgm:spPr/>
      <dgm:t>
        <a:bodyPr/>
        <a:lstStyle/>
        <a:p>
          <a:endParaRPr lang="en-US"/>
        </a:p>
      </dgm:t>
    </dgm:pt>
    <dgm:pt modelId="{050F71CE-232B-49E0-AA5E-3BF02C8B0EFF}">
      <dgm:prSet phldrT="[Text]" custT="1"/>
      <dgm:spPr/>
      <dgm:t>
        <a:bodyPr/>
        <a:lstStyle/>
        <a:p>
          <a:r>
            <a:rPr lang="en-US" sz="1800" dirty="0" smtClean="0"/>
            <a:t>Next Steps</a:t>
          </a:r>
          <a:endParaRPr lang="en-US" sz="1800" dirty="0"/>
        </a:p>
      </dgm:t>
    </dgm:pt>
    <dgm:pt modelId="{6F722D99-DBDA-4F90-8430-2292CC9A5FBA}" type="parTrans" cxnId="{EF2C79C8-4613-4531-99B8-71F04B1DE4C4}">
      <dgm:prSet/>
      <dgm:spPr/>
      <dgm:t>
        <a:bodyPr/>
        <a:lstStyle/>
        <a:p>
          <a:endParaRPr lang="en-US"/>
        </a:p>
      </dgm:t>
    </dgm:pt>
    <dgm:pt modelId="{67BC477E-9FB9-41B6-A4AD-4AB92C9B8B6B}" type="sibTrans" cxnId="{EF2C79C8-4613-4531-99B8-71F04B1DE4C4}">
      <dgm:prSet/>
      <dgm:spPr/>
      <dgm:t>
        <a:bodyPr/>
        <a:lstStyle/>
        <a:p>
          <a:endParaRPr lang="en-US"/>
        </a:p>
      </dgm:t>
    </dgm:pt>
    <dgm:pt modelId="{790E08D4-BDED-4CC1-B8FC-08C47F82F2BC}">
      <dgm:prSet phldrT="[Text]" custT="1"/>
      <dgm:spPr>
        <a:solidFill>
          <a:srgbClr val="68B133"/>
        </a:solidFill>
      </dgm:spPr>
      <dgm:t>
        <a:bodyPr/>
        <a:lstStyle/>
        <a:p>
          <a:r>
            <a:rPr lang="en-US" sz="1800" dirty="0" smtClean="0"/>
            <a:t>Exposure and Finalization of Standards</a:t>
          </a:r>
          <a:endParaRPr lang="en-US" sz="1800" dirty="0"/>
        </a:p>
      </dgm:t>
    </dgm:pt>
    <dgm:pt modelId="{F7F3FB9F-9C26-4F1F-B63E-6D13C7035544}" type="parTrans" cxnId="{B7192394-6BC6-4782-BF42-1DE99DB7133C}">
      <dgm:prSet/>
      <dgm:spPr/>
      <dgm:t>
        <a:bodyPr/>
        <a:lstStyle/>
        <a:p>
          <a:endParaRPr lang="en-US"/>
        </a:p>
      </dgm:t>
    </dgm:pt>
    <dgm:pt modelId="{A516D938-E30C-4B0A-B5A0-0C50AC18D5E6}" type="sibTrans" cxnId="{B7192394-6BC6-4782-BF42-1DE99DB7133C}">
      <dgm:prSet/>
      <dgm:spPr/>
      <dgm:t>
        <a:bodyPr/>
        <a:lstStyle/>
        <a:p>
          <a:endParaRPr lang="en-US"/>
        </a:p>
      </dgm:t>
    </dgm:pt>
    <dgm:pt modelId="{E3BC0C23-059F-4332-987D-59607A60F5FE}">
      <dgm:prSet phldrT="[Text]" custT="1"/>
      <dgm:spPr>
        <a:ln>
          <a:solidFill>
            <a:srgbClr val="FFFF00"/>
          </a:solidFill>
        </a:ln>
      </dgm:spPr>
      <dgm:t>
        <a:bodyPr/>
        <a:lstStyle/>
        <a:p>
          <a:r>
            <a:rPr lang="en-US" sz="1200" b="1" dirty="0" smtClean="0"/>
            <a:t>Invitation to Comment: Improving the Auditor’s Report</a:t>
          </a:r>
        </a:p>
        <a:p>
          <a:r>
            <a:rPr lang="en-US" sz="1200" dirty="0" smtClean="0"/>
            <a:t> (June 2012)</a:t>
          </a:r>
        </a:p>
      </dgm:t>
    </dgm:pt>
    <dgm:pt modelId="{4D83366F-0B0C-47C3-861A-2095D41F55F1}" type="parTrans" cxnId="{07F71377-8EE8-4E63-9FAF-F68C5599E8DD}">
      <dgm:prSet/>
      <dgm:spPr/>
      <dgm:t>
        <a:bodyPr/>
        <a:lstStyle/>
        <a:p>
          <a:endParaRPr lang="en-US"/>
        </a:p>
      </dgm:t>
    </dgm:pt>
    <dgm:pt modelId="{A678A911-2239-40B8-8F09-4DBC51452040}" type="sibTrans" cxnId="{07F71377-8EE8-4E63-9FAF-F68C5599E8DD}">
      <dgm:prSet/>
      <dgm:spPr/>
      <dgm:t>
        <a:bodyPr/>
        <a:lstStyle/>
        <a:p>
          <a:endParaRPr lang="en-US"/>
        </a:p>
      </dgm:t>
    </dgm:pt>
    <dgm:pt modelId="{17FB919F-B0A3-4D12-B4BB-235E89F429E0}">
      <dgm:prSet phldrT="[Text]" custT="1"/>
      <dgm:spPr>
        <a:ln>
          <a:solidFill>
            <a:srgbClr val="FFFF00"/>
          </a:solidFill>
        </a:ln>
      </dgm:spPr>
      <dgm:t>
        <a:bodyPr/>
        <a:lstStyle/>
        <a:p>
          <a:r>
            <a:rPr lang="en-US" sz="1200" dirty="0" smtClean="0"/>
            <a:t>Outreach including roundtables </a:t>
          </a:r>
        </a:p>
        <a:p>
          <a:r>
            <a:rPr lang="en-US" sz="1200" dirty="0" smtClean="0"/>
            <a:t>NY, Brussels &amp; KL</a:t>
          </a:r>
        </a:p>
        <a:p>
          <a:r>
            <a:rPr lang="en-US" sz="1200" dirty="0" smtClean="0"/>
            <a:t>(June–October 2012) </a:t>
          </a:r>
        </a:p>
      </dgm:t>
    </dgm:pt>
    <dgm:pt modelId="{3727B69A-0145-4593-8016-6B1088842339}" type="parTrans" cxnId="{F84556AD-1D59-4202-B1A8-8E3E4E5A3F34}">
      <dgm:prSet/>
      <dgm:spPr/>
      <dgm:t>
        <a:bodyPr/>
        <a:lstStyle/>
        <a:p>
          <a:endParaRPr lang="en-US"/>
        </a:p>
      </dgm:t>
    </dgm:pt>
    <dgm:pt modelId="{B80445B5-A696-4DF3-9009-7A37EA4F6780}" type="sibTrans" cxnId="{F84556AD-1D59-4202-B1A8-8E3E4E5A3F34}">
      <dgm:prSet/>
      <dgm:spPr/>
      <dgm:t>
        <a:bodyPr/>
        <a:lstStyle/>
        <a:p>
          <a:endParaRPr lang="en-US"/>
        </a:p>
      </dgm:t>
    </dgm:pt>
    <dgm:pt modelId="{B34B8105-1AE6-4024-B683-586A949D7A09}">
      <dgm:prSet phldrT="[Text]" custT="1"/>
      <dgm:spPr>
        <a:ln>
          <a:solidFill>
            <a:srgbClr val="FFFF00"/>
          </a:solidFill>
        </a:ln>
      </dgm:spPr>
      <dgm:t>
        <a:bodyPr/>
        <a:lstStyle/>
        <a:p>
          <a:r>
            <a:rPr lang="en-US" sz="1200" dirty="0" smtClean="0"/>
            <a:t>Exposure Draft (July 2013)</a:t>
          </a:r>
          <a:endParaRPr lang="en-US" sz="1200" dirty="0"/>
        </a:p>
      </dgm:t>
    </dgm:pt>
    <dgm:pt modelId="{7A4C9727-DDD0-45FB-908B-94A2D7E19A84}" type="parTrans" cxnId="{C5C2B31F-1E94-44D8-A825-486B97AB0896}">
      <dgm:prSet/>
      <dgm:spPr/>
      <dgm:t>
        <a:bodyPr/>
        <a:lstStyle/>
        <a:p>
          <a:endParaRPr lang="en-US"/>
        </a:p>
      </dgm:t>
    </dgm:pt>
    <dgm:pt modelId="{E5EE314D-0B58-4A54-8175-C988057DF3C2}" type="sibTrans" cxnId="{C5C2B31F-1E94-44D8-A825-486B97AB0896}">
      <dgm:prSet/>
      <dgm:spPr/>
      <dgm:t>
        <a:bodyPr/>
        <a:lstStyle/>
        <a:p>
          <a:endParaRPr lang="en-US"/>
        </a:p>
      </dgm:t>
    </dgm:pt>
    <dgm:pt modelId="{0979092F-7ABE-40A2-B694-FA0C2B295629}">
      <dgm:prSet phldrT="[Text]" custT="1"/>
      <dgm:spPr>
        <a:solidFill>
          <a:srgbClr val="FF9933"/>
        </a:solidFill>
      </dgm:spPr>
      <dgm:t>
        <a:bodyPr/>
        <a:lstStyle/>
        <a:p>
          <a:r>
            <a:rPr lang="en-US" sz="1200" dirty="0" smtClean="0">
              <a:solidFill>
                <a:schemeClr val="tx1"/>
              </a:solidFill>
            </a:rPr>
            <a:t>Consideration of Comments (January-September 2014)</a:t>
          </a:r>
          <a:endParaRPr lang="en-US" sz="1200" dirty="0">
            <a:solidFill>
              <a:schemeClr val="tx1"/>
            </a:solidFill>
          </a:endParaRPr>
        </a:p>
      </dgm:t>
    </dgm:pt>
    <dgm:pt modelId="{290FCC42-6652-4644-8A47-9487E92971EB}" type="parTrans" cxnId="{BACB0CA1-BF27-43B0-A74D-56665230FAF7}">
      <dgm:prSet/>
      <dgm:spPr/>
      <dgm:t>
        <a:bodyPr/>
        <a:lstStyle/>
        <a:p>
          <a:endParaRPr lang="en-US"/>
        </a:p>
      </dgm:t>
    </dgm:pt>
    <dgm:pt modelId="{CD618D94-C111-4AEA-A887-EDACF69351D6}" type="sibTrans" cxnId="{BACB0CA1-BF27-43B0-A74D-56665230FAF7}">
      <dgm:prSet/>
      <dgm:spPr/>
      <dgm:t>
        <a:bodyPr/>
        <a:lstStyle/>
        <a:p>
          <a:endParaRPr lang="en-US"/>
        </a:p>
      </dgm:t>
    </dgm:pt>
    <dgm:pt modelId="{1682A5EC-6A3C-44A3-B570-56D4EBDD1360}">
      <dgm:prSet phldrT="[Text]" custT="1"/>
      <dgm:spPr>
        <a:ln>
          <a:solidFill>
            <a:srgbClr val="FFFF00"/>
          </a:solidFill>
        </a:ln>
      </dgm:spPr>
      <dgm:t>
        <a:bodyPr/>
        <a:lstStyle/>
        <a:p>
          <a:r>
            <a:rPr lang="en-US" sz="1200" dirty="0" smtClean="0"/>
            <a:t>Final Standards (September 2014)</a:t>
          </a:r>
          <a:endParaRPr lang="en-US" sz="1200" dirty="0"/>
        </a:p>
      </dgm:t>
    </dgm:pt>
    <dgm:pt modelId="{BAF278E2-4AA3-49EA-91A2-AA48E8FBF7D0}" type="parTrans" cxnId="{3BA82645-EEFE-46D6-9E0A-798B95B2938F}">
      <dgm:prSet/>
      <dgm:spPr/>
      <dgm:t>
        <a:bodyPr/>
        <a:lstStyle/>
        <a:p>
          <a:endParaRPr lang="en-US"/>
        </a:p>
      </dgm:t>
    </dgm:pt>
    <dgm:pt modelId="{1C978AF9-DCF4-47E6-A53C-AC405FB6AE61}" type="sibTrans" cxnId="{3BA82645-EEFE-46D6-9E0A-798B95B2938F}">
      <dgm:prSet/>
      <dgm:spPr/>
      <dgm:t>
        <a:bodyPr/>
        <a:lstStyle/>
        <a:p>
          <a:endParaRPr lang="en-US"/>
        </a:p>
      </dgm:t>
    </dgm:pt>
    <dgm:pt modelId="{52C61CEF-B4E1-406F-9421-2E04CF7EC66A}">
      <dgm:prSet phldrT="[Text]"/>
      <dgm:spPr>
        <a:solidFill>
          <a:schemeClr val="tx1"/>
        </a:solidFill>
        <a:ln>
          <a:solidFill>
            <a:srgbClr val="92D050"/>
          </a:solidFill>
        </a:ln>
      </dgm:spPr>
      <dgm:t>
        <a:bodyPr/>
        <a:lstStyle/>
        <a:p>
          <a:r>
            <a:rPr lang="en-US" dirty="0" smtClean="0"/>
            <a:t>Standards effective for years ended December 31, 2016? </a:t>
          </a:r>
          <a:endParaRPr lang="en-US" dirty="0"/>
        </a:p>
      </dgm:t>
    </dgm:pt>
    <dgm:pt modelId="{36B6EA9A-755F-4978-98BE-A9F47DFB6A21}" type="parTrans" cxnId="{7F08AD00-B38C-4094-95A4-C64447853E02}">
      <dgm:prSet/>
      <dgm:spPr/>
      <dgm:t>
        <a:bodyPr/>
        <a:lstStyle/>
        <a:p>
          <a:endParaRPr lang="en-US"/>
        </a:p>
      </dgm:t>
    </dgm:pt>
    <dgm:pt modelId="{C3EDC6B4-F7FE-4596-957B-44FC05E3B4D2}" type="sibTrans" cxnId="{7F08AD00-B38C-4094-95A4-C64447853E02}">
      <dgm:prSet/>
      <dgm:spPr/>
      <dgm:t>
        <a:bodyPr/>
        <a:lstStyle/>
        <a:p>
          <a:endParaRPr lang="en-US"/>
        </a:p>
      </dgm:t>
    </dgm:pt>
    <dgm:pt modelId="{9FE89C58-A675-4479-8216-B33ACB29981A}" type="pres">
      <dgm:prSet presAssocID="{E8017B06-834E-4BC7-9565-4A227C750F79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AC62BCF-6B2C-4715-93D1-A89BE1746962}" type="pres">
      <dgm:prSet presAssocID="{7231F4ED-812A-45E9-9E4F-0B4F1F5475A3}" presName="compNode" presStyleCnt="0"/>
      <dgm:spPr/>
    </dgm:pt>
    <dgm:pt modelId="{A4AD5AF5-04AD-437E-A3EB-F38FBB74CA37}" type="pres">
      <dgm:prSet presAssocID="{7231F4ED-812A-45E9-9E4F-0B4F1F5475A3}" presName="aNode" presStyleLbl="bgShp" presStyleIdx="0" presStyleCnt="5"/>
      <dgm:spPr/>
      <dgm:t>
        <a:bodyPr/>
        <a:lstStyle/>
        <a:p>
          <a:endParaRPr lang="en-US"/>
        </a:p>
      </dgm:t>
    </dgm:pt>
    <dgm:pt modelId="{52848FCB-92B0-4099-A93B-44443A201882}" type="pres">
      <dgm:prSet presAssocID="{7231F4ED-812A-45E9-9E4F-0B4F1F5475A3}" presName="textNode" presStyleLbl="bgShp" presStyleIdx="0" presStyleCnt="5"/>
      <dgm:spPr/>
      <dgm:t>
        <a:bodyPr/>
        <a:lstStyle/>
        <a:p>
          <a:endParaRPr lang="en-US"/>
        </a:p>
      </dgm:t>
    </dgm:pt>
    <dgm:pt modelId="{AE072E26-75C1-4F51-AC86-9C901A510FBB}" type="pres">
      <dgm:prSet presAssocID="{7231F4ED-812A-45E9-9E4F-0B4F1F5475A3}" presName="compChildNode" presStyleCnt="0"/>
      <dgm:spPr/>
    </dgm:pt>
    <dgm:pt modelId="{9E8BC4D6-FEC7-41E1-8730-45E6C0AE3F87}" type="pres">
      <dgm:prSet presAssocID="{7231F4ED-812A-45E9-9E4F-0B4F1F5475A3}" presName="theInnerList" presStyleCnt="0"/>
      <dgm:spPr/>
    </dgm:pt>
    <dgm:pt modelId="{9DC6677F-D4C4-492D-8453-204B4D9E9192}" type="pres">
      <dgm:prSet presAssocID="{655DF2F1-4AEA-48A3-9696-A0F757D14A7A}" presName="childNode" presStyleLbl="node1" presStyleIdx="0" presStyleCnt="13" custScaleX="123778" custScaleY="775309" custLinFactY="-248987" custLinFactNeighborX="1156" custLinFactNeighborY="-300000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en-US"/>
        </a:p>
      </dgm:t>
    </dgm:pt>
    <dgm:pt modelId="{9A54CCED-4816-485C-B379-461C3D99B07A}" type="pres">
      <dgm:prSet presAssocID="{655DF2F1-4AEA-48A3-9696-A0F757D14A7A}" presName="aSpace2" presStyleCnt="0"/>
      <dgm:spPr/>
    </dgm:pt>
    <dgm:pt modelId="{03B322B3-8F5F-43E2-945D-EDE4B459E0A6}" type="pres">
      <dgm:prSet presAssocID="{8ACCB059-2AFA-411E-B455-8D51A214EFBE}" presName="childNode" presStyleLbl="node1" presStyleIdx="1" presStyleCnt="13" custScaleX="128451" custScaleY="1211922" custLinFactY="-57861" custLinFactNeighborX="1156" custLinFactNeighborY="-100000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en-US"/>
        </a:p>
      </dgm:t>
    </dgm:pt>
    <dgm:pt modelId="{67E9730D-BFC8-4198-8FC0-2C2FCE5036DC}" type="pres">
      <dgm:prSet presAssocID="{8ACCB059-2AFA-411E-B455-8D51A214EFBE}" presName="aSpace2" presStyleCnt="0"/>
      <dgm:spPr/>
    </dgm:pt>
    <dgm:pt modelId="{EEEDDC4B-27C9-413B-BB44-DA98F99192EE}" type="pres">
      <dgm:prSet presAssocID="{6B236B40-EEDF-41CD-8467-D0B8182BE393}" presName="childNode" presStyleLbl="node1" presStyleIdx="2" presStyleCnt="13" custScaleY="1520035" custLinFactY="-11025" custLinFactNeighborX="1156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AF7F6E5-0DCF-461C-8E29-93F4455B7BA6}" type="pres">
      <dgm:prSet presAssocID="{7231F4ED-812A-45E9-9E4F-0B4F1F5475A3}" presName="aSpace" presStyleCnt="0"/>
      <dgm:spPr/>
    </dgm:pt>
    <dgm:pt modelId="{91745134-9825-401E-9897-05F9998328E6}" type="pres">
      <dgm:prSet presAssocID="{280DD49A-60C4-45DE-8EEE-5F06F34AACC6}" presName="compNode" presStyleCnt="0"/>
      <dgm:spPr/>
    </dgm:pt>
    <dgm:pt modelId="{D04B8616-853B-48F4-814C-5610D7B26B7A}" type="pres">
      <dgm:prSet presAssocID="{280DD49A-60C4-45DE-8EEE-5F06F34AACC6}" presName="aNode" presStyleLbl="bgShp" presStyleIdx="1" presStyleCnt="5"/>
      <dgm:spPr/>
      <dgm:t>
        <a:bodyPr/>
        <a:lstStyle/>
        <a:p>
          <a:endParaRPr lang="en-US"/>
        </a:p>
      </dgm:t>
    </dgm:pt>
    <dgm:pt modelId="{AA29F15E-6712-4A83-A2D7-CB5234EDF1B1}" type="pres">
      <dgm:prSet presAssocID="{280DD49A-60C4-45DE-8EEE-5F06F34AACC6}" presName="textNode" presStyleLbl="bgShp" presStyleIdx="1" presStyleCnt="5"/>
      <dgm:spPr/>
      <dgm:t>
        <a:bodyPr/>
        <a:lstStyle/>
        <a:p>
          <a:endParaRPr lang="en-US"/>
        </a:p>
      </dgm:t>
    </dgm:pt>
    <dgm:pt modelId="{919835CF-5316-4D95-AE1E-46898A590C9C}" type="pres">
      <dgm:prSet presAssocID="{280DD49A-60C4-45DE-8EEE-5F06F34AACC6}" presName="compChildNode" presStyleCnt="0"/>
      <dgm:spPr/>
    </dgm:pt>
    <dgm:pt modelId="{055D7EF7-1BF2-4C07-BD2F-9636922B52A2}" type="pres">
      <dgm:prSet presAssocID="{280DD49A-60C4-45DE-8EEE-5F06F34AACC6}" presName="theInnerList" presStyleCnt="0"/>
      <dgm:spPr/>
    </dgm:pt>
    <dgm:pt modelId="{1E6F029E-9343-42AF-8B04-396CD038DBD5}" type="pres">
      <dgm:prSet presAssocID="{CC79EAE0-2175-4FB7-B722-CFBE224488DD}" presName="childNode" presStyleLbl="node1" presStyleIdx="3" presStyleCnt="13" custScaleX="111544" custScaleY="44566" custLinFactNeighborX="2165" custLinFactNeighborY="3529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904BF85-A138-4B35-AAAB-FBC92DCE17B3}" type="pres">
      <dgm:prSet presAssocID="{CC79EAE0-2175-4FB7-B722-CFBE224488DD}" presName="aSpace2" presStyleCnt="0"/>
      <dgm:spPr/>
    </dgm:pt>
    <dgm:pt modelId="{9500561E-FC05-4E5E-A53A-3FCEE675E34D}" type="pres">
      <dgm:prSet presAssocID="{567241CB-1C0B-4BE8-8C69-7A6916EBBC48}" presName="childNode" presStyleLbl="node1" presStyleIdx="4" presStyleCnt="13" custAng="0" custScaleX="125239" custScaleY="62335" custLinFactNeighborX="-2570" custLinFactNeighborY="2721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en-US"/>
        </a:p>
      </dgm:t>
    </dgm:pt>
    <dgm:pt modelId="{233DA7F7-FF75-441C-A5FD-2F5CF812EF3A}" type="pres">
      <dgm:prSet presAssocID="{280DD49A-60C4-45DE-8EEE-5F06F34AACC6}" presName="aSpace" presStyleCnt="0"/>
      <dgm:spPr/>
    </dgm:pt>
    <dgm:pt modelId="{2B0F069D-ABE4-451B-9112-6D873A064AE0}" type="pres">
      <dgm:prSet presAssocID="{D7CA2B3D-9990-40F2-A216-BB7BB6C52289}" presName="compNode" presStyleCnt="0"/>
      <dgm:spPr/>
    </dgm:pt>
    <dgm:pt modelId="{A81904D6-893F-496D-8E8C-687CD5E0858F}" type="pres">
      <dgm:prSet presAssocID="{D7CA2B3D-9990-40F2-A216-BB7BB6C52289}" presName="aNode" presStyleLbl="bgShp" presStyleIdx="2" presStyleCnt="5"/>
      <dgm:spPr/>
      <dgm:t>
        <a:bodyPr/>
        <a:lstStyle/>
        <a:p>
          <a:endParaRPr lang="en-US"/>
        </a:p>
      </dgm:t>
    </dgm:pt>
    <dgm:pt modelId="{6CC3772B-1F95-4611-93E8-ABB9276F0C8D}" type="pres">
      <dgm:prSet presAssocID="{D7CA2B3D-9990-40F2-A216-BB7BB6C52289}" presName="textNode" presStyleLbl="bgShp" presStyleIdx="2" presStyleCnt="5"/>
      <dgm:spPr/>
      <dgm:t>
        <a:bodyPr/>
        <a:lstStyle/>
        <a:p>
          <a:endParaRPr lang="en-US"/>
        </a:p>
      </dgm:t>
    </dgm:pt>
    <dgm:pt modelId="{5F8CB5A7-F56B-4B60-AEB4-7F76B3D031C8}" type="pres">
      <dgm:prSet presAssocID="{D7CA2B3D-9990-40F2-A216-BB7BB6C52289}" presName="compChildNode" presStyleCnt="0"/>
      <dgm:spPr/>
    </dgm:pt>
    <dgm:pt modelId="{433B0E48-813D-4979-A393-115407C5F794}" type="pres">
      <dgm:prSet presAssocID="{D7CA2B3D-9990-40F2-A216-BB7BB6C52289}" presName="theInnerList" presStyleCnt="0"/>
      <dgm:spPr/>
    </dgm:pt>
    <dgm:pt modelId="{53D15519-396E-42BC-9B34-B84AC17EECF3}" type="pres">
      <dgm:prSet presAssocID="{E3BC0C23-059F-4332-987D-59607A60F5FE}" presName="childNode" presStyleLbl="node1" presStyleIdx="5" presStyleCnt="13" custScaleX="124959" custScaleY="87731" custLinFactNeighborX="-1106" custLinFactNeighborY="-2649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6FA7AF-E9DE-4722-A135-4C724883AD3C}" type="pres">
      <dgm:prSet presAssocID="{E3BC0C23-059F-4332-987D-59607A60F5FE}" presName="aSpace2" presStyleCnt="0"/>
      <dgm:spPr/>
    </dgm:pt>
    <dgm:pt modelId="{6FE87701-7043-4B8A-98F3-827AD8BAE83A}" type="pres">
      <dgm:prSet presAssocID="{17FB919F-B0A3-4D12-B4BB-235E89F429E0}" presName="childNode" presStyleLbl="node1" presStyleIdx="6" presStyleCnt="13" custScaleY="15413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8E49AB3-D1FD-42BE-BC0B-DB368D13FD97}" type="pres">
      <dgm:prSet presAssocID="{D7CA2B3D-9990-40F2-A216-BB7BB6C52289}" presName="aSpace" presStyleCnt="0"/>
      <dgm:spPr/>
    </dgm:pt>
    <dgm:pt modelId="{16770403-DBC9-44A3-BC0B-1382737A62D8}" type="pres">
      <dgm:prSet presAssocID="{790E08D4-BDED-4CC1-B8FC-08C47F82F2BC}" presName="compNode" presStyleCnt="0"/>
      <dgm:spPr/>
    </dgm:pt>
    <dgm:pt modelId="{803698BF-5CB2-4D70-AD96-072E7333408B}" type="pres">
      <dgm:prSet presAssocID="{790E08D4-BDED-4CC1-B8FC-08C47F82F2BC}" presName="aNode" presStyleLbl="bgShp" presStyleIdx="3" presStyleCnt="5"/>
      <dgm:spPr/>
      <dgm:t>
        <a:bodyPr/>
        <a:lstStyle/>
        <a:p>
          <a:endParaRPr lang="en-US"/>
        </a:p>
      </dgm:t>
    </dgm:pt>
    <dgm:pt modelId="{6B773A11-9830-4C84-8259-9D7180D27776}" type="pres">
      <dgm:prSet presAssocID="{790E08D4-BDED-4CC1-B8FC-08C47F82F2BC}" presName="textNode" presStyleLbl="bgShp" presStyleIdx="3" presStyleCnt="5"/>
      <dgm:spPr/>
      <dgm:t>
        <a:bodyPr/>
        <a:lstStyle/>
        <a:p>
          <a:endParaRPr lang="en-US"/>
        </a:p>
      </dgm:t>
    </dgm:pt>
    <dgm:pt modelId="{F915EF33-C5DE-427E-9103-9A0C85F93496}" type="pres">
      <dgm:prSet presAssocID="{790E08D4-BDED-4CC1-B8FC-08C47F82F2BC}" presName="compChildNode" presStyleCnt="0"/>
      <dgm:spPr/>
    </dgm:pt>
    <dgm:pt modelId="{A1F18932-A502-45D3-AD17-72C35058077E}" type="pres">
      <dgm:prSet presAssocID="{790E08D4-BDED-4CC1-B8FC-08C47F82F2BC}" presName="theInnerList" presStyleCnt="0"/>
      <dgm:spPr/>
    </dgm:pt>
    <dgm:pt modelId="{F7BB7D24-7805-4246-9FA5-A47D28744A3E}" type="pres">
      <dgm:prSet presAssocID="{B34B8105-1AE6-4024-B683-586A949D7A09}" presName="childNode" presStyleLbl="node1" presStyleIdx="7" presStyleCnt="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66CC491-7ED9-42BF-BB9C-ACD75A3DEDF4}" type="pres">
      <dgm:prSet presAssocID="{B34B8105-1AE6-4024-B683-586A949D7A09}" presName="aSpace2" presStyleCnt="0"/>
      <dgm:spPr/>
    </dgm:pt>
    <dgm:pt modelId="{A929675A-3A58-46C1-AABC-E10C6FA9F3D2}" type="pres">
      <dgm:prSet presAssocID="{0979092F-7ABE-40A2-B694-FA0C2B295629}" presName="childNode" presStyleLbl="node1" presStyleIdx="8" presStyleCnt="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09BCC46-2399-4B4C-AB87-89767AC620E4}" type="pres">
      <dgm:prSet presAssocID="{0979092F-7ABE-40A2-B694-FA0C2B295629}" presName="aSpace2" presStyleCnt="0"/>
      <dgm:spPr/>
    </dgm:pt>
    <dgm:pt modelId="{ACE253BC-8660-4E2B-B4BC-074104A5E2E5}" type="pres">
      <dgm:prSet presAssocID="{1682A5EC-6A3C-44A3-B570-56D4EBDD1360}" presName="childNode" presStyleLbl="node1" presStyleIdx="9" presStyleCnt="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3A31DE3-40BE-43DB-A778-F28F7D7744FB}" type="pres">
      <dgm:prSet presAssocID="{790E08D4-BDED-4CC1-B8FC-08C47F82F2BC}" presName="aSpace" presStyleCnt="0"/>
      <dgm:spPr/>
    </dgm:pt>
    <dgm:pt modelId="{03DCE0B4-8AAB-4CCF-8E36-6CDDF4A8445C}" type="pres">
      <dgm:prSet presAssocID="{050F71CE-232B-49E0-AA5E-3BF02C8B0EFF}" presName="compNode" presStyleCnt="0"/>
      <dgm:spPr/>
    </dgm:pt>
    <dgm:pt modelId="{4DAD72A5-BE08-4F5C-BE89-3418ABFA0DAE}" type="pres">
      <dgm:prSet presAssocID="{050F71CE-232B-49E0-AA5E-3BF02C8B0EFF}" presName="aNode" presStyleLbl="bgShp" presStyleIdx="4" presStyleCnt="5"/>
      <dgm:spPr/>
      <dgm:t>
        <a:bodyPr/>
        <a:lstStyle/>
        <a:p>
          <a:endParaRPr lang="en-US"/>
        </a:p>
      </dgm:t>
    </dgm:pt>
    <dgm:pt modelId="{2B9A6484-E822-4E35-A0CF-26587CC3CD47}" type="pres">
      <dgm:prSet presAssocID="{050F71CE-232B-49E0-AA5E-3BF02C8B0EFF}" presName="textNode" presStyleLbl="bgShp" presStyleIdx="4" presStyleCnt="5"/>
      <dgm:spPr/>
      <dgm:t>
        <a:bodyPr/>
        <a:lstStyle/>
        <a:p>
          <a:endParaRPr lang="en-US"/>
        </a:p>
      </dgm:t>
    </dgm:pt>
    <dgm:pt modelId="{7BEBA983-4067-4E6D-B912-129300BE192F}" type="pres">
      <dgm:prSet presAssocID="{050F71CE-232B-49E0-AA5E-3BF02C8B0EFF}" presName="compChildNode" presStyleCnt="0"/>
      <dgm:spPr/>
    </dgm:pt>
    <dgm:pt modelId="{6196FF83-5F45-4038-A65C-FC4237757065}" type="pres">
      <dgm:prSet presAssocID="{050F71CE-232B-49E0-AA5E-3BF02C8B0EFF}" presName="theInnerList" presStyleCnt="0"/>
      <dgm:spPr/>
    </dgm:pt>
    <dgm:pt modelId="{88AD7292-4117-40CE-913D-7C49B282EB48}" type="pres">
      <dgm:prSet presAssocID="{D6420761-F6D5-47FB-A20F-07A44ED22C47}" presName="childNode" presStyleLbl="node1" presStyleIdx="10" presStyleCnt="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AB9F1E9-A49E-4C18-9E41-F479EF2D19B2}" type="pres">
      <dgm:prSet presAssocID="{D6420761-F6D5-47FB-A20F-07A44ED22C47}" presName="aSpace2" presStyleCnt="0"/>
      <dgm:spPr/>
    </dgm:pt>
    <dgm:pt modelId="{8842C0E1-5B88-406F-96DF-ADCDC8ADD000}" type="pres">
      <dgm:prSet presAssocID="{52C61CEF-B4E1-406F-9421-2E04CF7EC66A}" presName="childNode" presStyleLbl="node1" presStyleIdx="11" presStyleCnt="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800149E-9B44-48D5-BAF5-71395AE95E1D}" type="pres">
      <dgm:prSet presAssocID="{52C61CEF-B4E1-406F-9421-2E04CF7EC66A}" presName="aSpace2" presStyleCnt="0"/>
      <dgm:spPr/>
    </dgm:pt>
    <dgm:pt modelId="{8DEE3D3B-2958-4F95-A60E-F7A466BBA23D}" type="pres">
      <dgm:prSet presAssocID="{235972F4-E5F8-4FE0-9F41-F19C6EC21AD7}" presName="childNode" presStyleLbl="node1" presStyleIdx="12" presStyleCnt="1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2FBA774-BA65-4414-A707-F40F8E35922D}" type="presOf" srcId="{8ACCB059-2AFA-411E-B455-8D51A214EFBE}" destId="{03B322B3-8F5F-43E2-945D-EDE4B459E0A6}" srcOrd="0" destOrd="0" presId="urn:microsoft.com/office/officeart/2005/8/layout/lProcess2"/>
    <dgm:cxn modelId="{7F08AD00-B38C-4094-95A4-C64447853E02}" srcId="{050F71CE-232B-49E0-AA5E-3BF02C8B0EFF}" destId="{52C61CEF-B4E1-406F-9421-2E04CF7EC66A}" srcOrd="1" destOrd="0" parTransId="{36B6EA9A-755F-4978-98BE-A9F47DFB6A21}" sibTransId="{C3EDC6B4-F7FE-4596-957B-44FC05E3B4D2}"/>
    <dgm:cxn modelId="{EF2C79C8-4613-4531-99B8-71F04B1DE4C4}" srcId="{E8017B06-834E-4BC7-9565-4A227C750F79}" destId="{050F71CE-232B-49E0-AA5E-3BF02C8B0EFF}" srcOrd="4" destOrd="0" parTransId="{6F722D99-DBDA-4F90-8430-2292CC9A5FBA}" sibTransId="{67BC477E-9FB9-41B6-A4AD-4AB92C9B8B6B}"/>
    <dgm:cxn modelId="{72B0CD1A-D181-42DD-9E0C-2408D45604CB}" type="presOf" srcId="{790E08D4-BDED-4CC1-B8FC-08C47F82F2BC}" destId="{6B773A11-9830-4C84-8259-9D7180D27776}" srcOrd="1" destOrd="0" presId="urn:microsoft.com/office/officeart/2005/8/layout/lProcess2"/>
    <dgm:cxn modelId="{5F35E3EF-3645-4B92-9D38-B977602EAD1F}" type="presOf" srcId="{050F71CE-232B-49E0-AA5E-3BF02C8B0EFF}" destId="{2B9A6484-E822-4E35-A0CF-26587CC3CD47}" srcOrd="1" destOrd="0" presId="urn:microsoft.com/office/officeart/2005/8/layout/lProcess2"/>
    <dgm:cxn modelId="{764C4B88-292A-4A46-B56E-C5018B4E9BB2}" type="presOf" srcId="{280DD49A-60C4-45DE-8EEE-5F06F34AACC6}" destId="{D04B8616-853B-48F4-814C-5610D7B26B7A}" srcOrd="0" destOrd="0" presId="urn:microsoft.com/office/officeart/2005/8/layout/lProcess2"/>
    <dgm:cxn modelId="{ABEDF752-046B-4AD5-B828-3A9134DFD399}" type="presOf" srcId="{1682A5EC-6A3C-44A3-B570-56D4EBDD1360}" destId="{ACE253BC-8660-4E2B-B4BC-074104A5E2E5}" srcOrd="0" destOrd="0" presId="urn:microsoft.com/office/officeart/2005/8/layout/lProcess2"/>
    <dgm:cxn modelId="{FD914180-9D32-494B-A1BF-9CD440AF1323}" type="presOf" srcId="{567241CB-1C0B-4BE8-8C69-7A6916EBBC48}" destId="{9500561E-FC05-4E5E-A53A-3FCEE675E34D}" srcOrd="0" destOrd="0" presId="urn:microsoft.com/office/officeart/2005/8/layout/lProcess2"/>
    <dgm:cxn modelId="{26A891DC-FB98-4783-9E84-3574B70FD4B9}" srcId="{E8017B06-834E-4BC7-9565-4A227C750F79}" destId="{280DD49A-60C4-45DE-8EEE-5F06F34AACC6}" srcOrd="1" destOrd="0" parTransId="{E40295DC-FACB-4AC0-A2F0-177A7EBB54BB}" sibTransId="{FC766AAC-F30E-4982-BE24-A8D9D6570B24}"/>
    <dgm:cxn modelId="{23590763-E090-4AA6-A716-CBD47486DAA8}" type="presOf" srcId="{655DF2F1-4AEA-48A3-9696-A0F757D14A7A}" destId="{9DC6677F-D4C4-492D-8453-204B4D9E9192}" srcOrd="0" destOrd="0" presId="urn:microsoft.com/office/officeart/2005/8/layout/lProcess2"/>
    <dgm:cxn modelId="{BACB0CA1-BF27-43B0-A74D-56665230FAF7}" srcId="{790E08D4-BDED-4CC1-B8FC-08C47F82F2BC}" destId="{0979092F-7ABE-40A2-B694-FA0C2B295629}" srcOrd="1" destOrd="0" parTransId="{290FCC42-6652-4644-8A47-9487E92971EB}" sibTransId="{CD618D94-C111-4AEA-A887-EDACF69351D6}"/>
    <dgm:cxn modelId="{0EFEB6B8-B1DE-4B01-A00E-4486A9AA3339}" type="presOf" srcId="{D7CA2B3D-9990-40F2-A216-BB7BB6C52289}" destId="{6CC3772B-1F95-4611-93E8-ABB9276F0C8D}" srcOrd="1" destOrd="0" presId="urn:microsoft.com/office/officeart/2005/8/layout/lProcess2"/>
    <dgm:cxn modelId="{2A8A1125-D2B5-4E40-81C1-F7409C81DFA7}" type="presOf" srcId="{0979092F-7ABE-40A2-B694-FA0C2B295629}" destId="{A929675A-3A58-46C1-AABC-E10C6FA9F3D2}" srcOrd="0" destOrd="0" presId="urn:microsoft.com/office/officeart/2005/8/layout/lProcess2"/>
    <dgm:cxn modelId="{6D6947B7-02D4-4031-83F4-3C555E4DCEB4}" srcId="{7231F4ED-812A-45E9-9E4F-0B4F1F5475A3}" destId="{8ACCB059-2AFA-411E-B455-8D51A214EFBE}" srcOrd="1" destOrd="0" parTransId="{F4493612-543E-4655-AC29-05FBA631C0C1}" sibTransId="{626C4A0D-E086-4FB5-8166-21E42C3A2347}"/>
    <dgm:cxn modelId="{5C29E417-4C7E-4481-ACAB-DC9AA29F9376}" type="presOf" srcId="{E3BC0C23-059F-4332-987D-59607A60F5FE}" destId="{53D15519-396E-42BC-9B34-B84AC17EECF3}" srcOrd="0" destOrd="0" presId="urn:microsoft.com/office/officeart/2005/8/layout/lProcess2"/>
    <dgm:cxn modelId="{3BA82645-EEFE-46D6-9E0A-798B95B2938F}" srcId="{790E08D4-BDED-4CC1-B8FC-08C47F82F2BC}" destId="{1682A5EC-6A3C-44A3-B570-56D4EBDD1360}" srcOrd="2" destOrd="0" parTransId="{BAF278E2-4AA3-49EA-91A2-AA48E8FBF7D0}" sibTransId="{1C978AF9-DCF4-47E6-A53C-AC405FB6AE61}"/>
    <dgm:cxn modelId="{07F71377-8EE8-4E63-9FAF-F68C5599E8DD}" srcId="{D7CA2B3D-9990-40F2-A216-BB7BB6C52289}" destId="{E3BC0C23-059F-4332-987D-59607A60F5FE}" srcOrd="0" destOrd="0" parTransId="{4D83366F-0B0C-47C3-861A-2095D41F55F1}" sibTransId="{A678A911-2239-40B8-8F09-4DBC51452040}"/>
    <dgm:cxn modelId="{E5549ADE-0F04-4380-B6EC-8653DF3EED0C}" srcId="{7231F4ED-812A-45E9-9E4F-0B4F1F5475A3}" destId="{6B236B40-EEDF-41CD-8467-D0B8182BE393}" srcOrd="2" destOrd="0" parTransId="{01E99FAE-1178-4F49-8F23-BA5EDE89A67A}" sibTransId="{B1ADC69C-87AE-4909-A90D-FF12DD44AD27}"/>
    <dgm:cxn modelId="{E6DB2C1A-8443-453E-B9F8-56D9F2E7ED83}" type="presOf" srcId="{17FB919F-B0A3-4D12-B4BB-235E89F429E0}" destId="{6FE87701-7043-4B8A-98F3-827AD8BAE83A}" srcOrd="0" destOrd="0" presId="urn:microsoft.com/office/officeart/2005/8/layout/lProcess2"/>
    <dgm:cxn modelId="{B7192394-6BC6-4782-BF42-1DE99DB7133C}" srcId="{E8017B06-834E-4BC7-9565-4A227C750F79}" destId="{790E08D4-BDED-4CC1-B8FC-08C47F82F2BC}" srcOrd="3" destOrd="0" parTransId="{F7F3FB9F-9C26-4F1F-B63E-6D13C7035544}" sibTransId="{A516D938-E30C-4B0A-B5A0-0C50AC18D5E6}"/>
    <dgm:cxn modelId="{1A1BDC26-273C-49A8-BEF1-35D7BB0A11DA}" srcId="{7231F4ED-812A-45E9-9E4F-0B4F1F5475A3}" destId="{655DF2F1-4AEA-48A3-9696-A0F757D14A7A}" srcOrd="0" destOrd="0" parTransId="{EDDA683D-E057-42C3-AD99-5D93C35CE498}" sibTransId="{32D6EDE8-1B1C-46F2-BDB6-819D293DF001}"/>
    <dgm:cxn modelId="{76A616B9-8A4E-4764-90E9-9C0815AFC5F9}" type="presOf" srcId="{D6420761-F6D5-47FB-A20F-07A44ED22C47}" destId="{88AD7292-4117-40CE-913D-7C49B282EB48}" srcOrd="0" destOrd="0" presId="urn:microsoft.com/office/officeart/2005/8/layout/lProcess2"/>
    <dgm:cxn modelId="{51DD3F79-C1C1-424E-A4F5-8C706271A8DA}" type="presOf" srcId="{E8017B06-834E-4BC7-9565-4A227C750F79}" destId="{9FE89C58-A675-4479-8216-B33ACB29981A}" srcOrd="0" destOrd="0" presId="urn:microsoft.com/office/officeart/2005/8/layout/lProcess2"/>
    <dgm:cxn modelId="{53C5B5B5-F3A0-43EE-A4CB-6349A42227AC}" srcId="{280DD49A-60C4-45DE-8EEE-5F06F34AACC6}" destId="{567241CB-1C0B-4BE8-8C69-7A6916EBBC48}" srcOrd="1" destOrd="0" parTransId="{472A57B8-8E70-4288-B598-830E0341F542}" sibTransId="{E241F5A5-5533-4CDA-AB42-17C54452D5D6}"/>
    <dgm:cxn modelId="{10DF9368-4D11-4954-8EC2-23E4A2B405E4}" type="presOf" srcId="{790E08D4-BDED-4CC1-B8FC-08C47F82F2BC}" destId="{803698BF-5CB2-4D70-AD96-072E7333408B}" srcOrd="0" destOrd="0" presId="urn:microsoft.com/office/officeart/2005/8/layout/lProcess2"/>
    <dgm:cxn modelId="{E82F5357-0FF9-41D5-95E9-AB334B077959}" srcId="{E8017B06-834E-4BC7-9565-4A227C750F79}" destId="{7231F4ED-812A-45E9-9E4F-0B4F1F5475A3}" srcOrd="0" destOrd="0" parTransId="{5C7A9F47-8F32-412B-B748-6BA51F0B643C}" sibTransId="{F3A09DBA-FE11-4ACA-BCE1-2A1BA25412AE}"/>
    <dgm:cxn modelId="{C6CA336F-7CAD-4DA6-8085-8033843EBFC8}" srcId="{050F71CE-232B-49E0-AA5E-3BF02C8B0EFF}" destId="{D6420761-F6D5-47FB-A20F-07A44ED22C47}" srcOrd="0" destOrd="0" parTransId="{A63AEC13-0700-439C-90BE-B2C0C67E76ED}" sibTransId="{BCA2A776-6B51-4B8B-AF46-E1606544CD90}"/>
    <dgm:cxn modelId="{B3158F4B-B151-4E19-9661-E7E6131837A5}" type="presOf" srcId="{CC79EAE0-2175-4FB7-B722-CFBE224488DD}" destId="{1E6F029E-9343-42AF-8B04-396CD038DBD5}" srcOrd="0" destOrd="0" presId="urn:microsoft.com/office/officeart/2005/8/layout/lProcess2"/>
    <dgm:cxn modelId="{CD822F54-91E5-42C2-A56E-50D23213761D}" srcId="{280DD49A-60C4-45DE-8EEE-5F06F34AACC6}" destId="{CC79EAE0-2175-4FB7-B722-CFBE224488DD}" srcOrd="0" destOrd="0" parTransId="{71BC165B-8D3F-43C1-BDCC-A82B0718AC27}" sibTransId="{D8883A12-FF06-4DAF-9863-7CBF1496DC5B}"/>
    <dgm:cxn modelId="{4118A613-3974-4E2F-A445-6D14A04DEA23}" type="presOf" srcId="{52C61CEF-B4E1-406F-9421-2E04CF7EC66A}" destId="{8842C0E1-5B88-406F-96DF-ADCDC8ADD000}" srcOrd="0" destOrd="0" presId="urn:microsoft.com/office/officeart/2005/8/layout/lProcess2"/>
    <dgm:cxn modelId="{0FBF2BCA-3EF1-471D-B765-F92A3664CD70}" type="presOf" srcId="{6B236B40-EEDF-41CD-8467-D0B8182BE393}" destId="{EEEDDC4B-27C9-413B-BB44-DA98F99192EE}" srcOrd="0" destOrd="0" presId="urn:microsoft.com/office/officeart/2005/8/layout/lProcess2"/>
    <dgm:cxn modelId="{D12083CA-E356-446D-BBFC-93E603D09DED}" type="presOf" srcId="{280DD49A-60C4-45DE-8EEE-5F06F34AACC6}" destId="{AA29F15E-6712-4A83-A2D7-CB5234EDF1B1}" srcOrd="1" destOrd="0" presId="urn:microsoft.com/office/officeart/2005/8/layout/lProcess2"/>
    <dgm:cxn modelId="{16CAB1E3-6E57-4287-A176-307E733AE2C9}" type="presOf" srcId="{7231F4ED-812A-45E9-9E4F-0B4F1F5475A3}" destId="{A4AD5AF5-04AD-437E-A3EB-F38FBB74CA37}" srcOrd="0" destOrd="0" presId="urn:microsoft.com/office/officeart/2005/8/layout/lProcess2"/>
    <dgm:cxn modelId="{93C42681-C209-415C-A4E5-366AEC4AF605}" type="presOf" srcId="{D7CA2B3D-9990-40F2-A216-BB7BB6C52289}" destId="{A81904D6-893F-496D-8E8C-687CD5E0858F}" srcOrd="0" destOrd="0" presId="urn:microsoft.com/office/officeart/2005/8/layout/lProcess2"/>
    <dgm:cxn modelId="{872ADFFE-0585-4405-8BE7-0074EDD6CC7C}" type="presOf" srcId="{7231F4ED-812A-45E9-9E4F-0B4F1F5475A3}" destId="{52848FCB-92B0-4099-A93B-44443A201882}" srcOrd="1" destOrd="0" presId="urn:microsoft.com/office/officeart/2005/8/layout/lProcess2"/>
    <dgm:cxn modelId="{72ECBD74-B332-4998-8F96-FF0D03D89E27}" type="presOf" srcId="{050F71CE-232B-49E0-AA5E-3BF02C8B0EFF}" destId="{4DAD72A5-BE08-4F5C-BE89-3418ABFA0DAE}" srcOrd="0" destOrd="0" presId="urn:microsoft.com/office/officeart/2005/8/layout/lProcess2"/>
    <dgm:cxn modelId="{C5C2B31F-1E94-44D8-A825-486B97AB0896}" srcId="{790E08D4-BDED-4CC1-B8FC-08C47F82F2BC}" destId="{B34B8105-1AE6-4024-B683-586A949D7A09}" srcOrd="0" destOrd="0" parTransId="{7A4C9727-DDD0-45FB-908B-94A2D7E19A84}" sibTransId="{E5EE314D-0B58-4A54-8175-C988057DF3C2}"/>
    <dgm:cxn modelId="{D4F00861-6ADF-430F-8AE3-CD24DB1CF9F9}" srcId="{E8017B06-834E-4BC7-9565-4A227C750F79}" destId="{D7CA2B3D-9990-40F2-A216-BB7BB6C52289}" srcOrd="2" destOrd="0" parTransId="{3B40C30B-FEBC-468E-86AE-B5E7E9F8EBE4}" sibTransId="{49789A4D-6AF4-46CF-AB57-C6BF1ABC2AAE}"/>
    <dgm:cxn modelId="{F84556AD-1D59-4202-B1A8-8E3E4E5A3F34}" srcId="{D7CA2B3D-9990-40F2-A216-BB7BB6C52289}" destId="{17FB919F-B0A3-4D12-B4BB-235E89F429E0}" srcOrd="1" destOrd="0" parTransId="{3727B69A-0145-4593-8016-6B1088842339}" sibTransId="{B80445B5-A696-4DF3-9009-7A37EA4F6780}"/>
    <dgm:cxn modelId="{407325E8-4471-4202-93F5-9632A718D2DF}" type="presOf" srcId="{235972F4-E5F8-4FE0-9F41-F19C6EC21AD7}" destId="{8DEE3D3B-2958-4F95-A60E-F7A466BBA23D}" srcOrd="0" destOrd="0" presId="urn:microsoft.com/office/officeart/2005/8/layout/lProcess2"/>
    <dgm:cxn modelId="{DE5BD26A-DF2A-4FF2-AEFD-9BB74651ED9B}" type="presOf" srcId="{B34B8105-1AE6-4024-B683-586A949D7A09}" destId="{F7BB7D24-7805-4246-9FA5-A47D28744A3E}" srcOrd="0" destOrd="0" presId="urn:microsoft.com/office/officeart/2005/8/layout/lProcess2"/>
    <dgm:cxn modelId="{3FC0E632-D475-4F56-93EF-6354D023EC4E}" srcId="{050F71CE-232B-49E0-AA5E-3BF02C8B0EFF}" destId="{235972F4-E5F8-4FE0-9F41-F19C6EC21AD7}" srcOrd="2" destOrd="0" parTransId="{C4522B41-D50C-4B0A-891F-508596839C3F}" sibTransId="{F175DBDA-259D-4CC8-9B69-333046028A3E}"/>
    <dgm:cxn modelId="{9E116FDF-A430-4E7B-A276-5912E09426D1}" type="presParOf" srcId="{9FE89C58-A675-4479-8216-B33ACB29981A}" destId="{4AC62BCF-6B2C-4715-93D1-A89BE1746962}" srcOrd="0" destOrd="0" presId="urn:microsoft.com/office/officeart/2005/8/layout/lProcess2"/>
    <dgm:cxn modelId="{01AC3C30-5F2E-43F1-B7CB-319FA0865235}" type="presParOf" srcId="{4AC62BCF-6B2C-4715-93D1-A89BE1746962}" destId="{A4AD5AF5-04AD-437E-A3EB-F38FBB74CA37}" srcOrd="0" destOrd="0" presId="urn:microsoft.com/office/officeart/2005/8/layout/lProcess2"/>
    <dgm:cxn modelId="{70EB3FBC-55A6-4711-82D3-70E63A166821}" type="presParOf" srcId="{4AC62BCF-6B2C-4715-93D1-A89BE1746962}" destId="{52848FCB-92B0-4099-A93B-44443A201882}" srcOrd="1" destOrd="0" presId="urn:microsoft.com/office/officeart/2005/8/layout/lProcess2"/>
    <dgm:cxn modelId="{D56BEA22-221F-4367-ACB3-956BE5E074BC}" type="presParOf" srcId="{4AC62BCF-6B2C-4715-93D1-A89BE1746962}" destId="{AE072E26-75C1-4F51-AC86-9C901A510FBB}" srcOrd="2" destOrd="0" presId="urn:microsoft.com/office/officeart/2005/8/layout/lProcess2"/>
    <dgm:cxn modelId="{F1309FCF-215E-41FD-A1B2-B35F919F0D50}" type="presParOf" srcId="{AE072E26-75C1-4F51-AC86-9C901A510FBB}" destId="{9E8BC4D6-FEC7-41E1-8730-45E6C0AE3F87}" srcOrd="0" destOrd="0" presId="urn:microsoft.com/office/officeart/2005/8/layout/lProcess2"/>
    <dgm:cxn modelId="{EB031FF4-BBB3-44E5-84A6-CD60D999FCDE}" type="presParOf" srcId="{9E8BC4D6-FEC7-41E1-8730-45E6C0AE3F87}" destId="{9DC6677F-D4C4-492D-8453-204B4D9E9192}" srcOrd="0" destOrd="0" presId="urn:microsoft.com/office/officeart/2005/8/layout/lProcess2"/>
    <dgm:cxn modelId="{A1FF1CFC-2663-4E84-866D-4A9F9B71A44B}" type="presParOf" srcId="{9E8BC4D6-FEC7-41E1-8730-45E6C0AE3F87}" destId="{9A54CCED-4816-485C-B379-461C3D99B07A}" srcOrd="1" destOrd="0" presId="urn:microsoft.com/office/officeart/2005/8/layout/lProcess2"/>
    <dgm:cxn modelId="{4E9E07C7-E829-4856-9835-E0EC652E8EE4}" type="presParOf" srcId="{9E8BC4D6-FEC7-41E1-8730-45E6C0AE3F87}" destId="{03B322B3-8F5F-43E2-945D-EDE4B459E0A6}" srcOrd="2" destOrd="0" presId="urn:microsoft.com/office/officeart/2005/8/layout/lProcess2"/>
    <dgm:cxn modelId="{44989B07-5EC8-4A0C-AF63-6BBE2EE46B89}" type="presParOf" srcId="{9E8BC4D6-FEC7-41E1-8730-45E6C0AE3F87}" destId="{67E9730D-BFC8-4198-8FC0-2C2FCE5036DC}" srcOrd="3" destOrd="0" presId="urn:microsoft.com/office/officeart/2005/8/layout/lProcess2"/>
    <dgm:cxn modelId="{1133AC23-513C-4CE3-AD79-3C2D4E2D0D90}" type="presParOf" srcId="{9E8BC4D6-FEC7-41E1-8730-45E6C0AE3F87}" destId="{EEEDDC4B-27C9-413B-BB44-DA98F99192EE}" srcOrd="4" destOrd="0" presId="urn:microsoft.com/office/officeart/2005/8/layout/lProcess2"/>
    <dgm:cxn modelId="{F6AB22EE-439E-4876-A5F4-D167A77662BD}" type="presParOf" srcId="{9FE89C58-A675-4479-8216-B33ACB29981A}" destId="{8AF7F6E5-0DCF-461C-8E29-93F4455B7BA6}" srcOrd="1" destOrd="0" presId="urn:microsoft.com/office/officeart/2005/8/layout/lProcess2"/>
    <dgm:cxn modelId="{7EE39EF1-2D29-443A-90B9-D6A25E7B71BF}" type="presParOf" srcId="{9FE89C58-A675-4479-8216-B33ACB29981A}" destId="{91745134-9825-401E-9897-05F9998328E6}" srcOrd="2" destOrd="0" presId="urn:microsoft.com/office/officeart/2005/8/layout/lProcess2"/>
    <dgm:cxn modelId="{5DBA6368-740F-4DD7-9B34-0E0C2A20C836}" type="presParOf" srcId="{91745134-9825-401E-9897-05F9998328E6}" destId="{D04B8616-853B-48F4-814C-5610D7B26B7A}" srcOrd="0" destOrd="0" presId="urn:microsoft.com/office/officeart/2005/8/layout/lProcess2"/>
    <dgm:cxn modelId="{E4FFBB79-7A58-4E91-A898-DE87AFAA57BB}" type="presParOf" srcId="{91745134-9825-401E-9897-05F9998328E6}" destId="{AA29F15E-6712-4A83-A2D7-CB5234EDF1B1}" srcOrd="1" destOrd="0" presId="urn:microsoft.com/office/officeart/2005/8/layout/lProcess2"/>
    <dgm:cxn modelId="{81EB1888-0709-4E01-9F23-A865E86DBD56}" type="presParOf" srcId="{91745134-9825-401E-9897-05F9998328E6}" destId="{919835CF-5316-4D95-AE1E-46898A590C9C}" srcOrd="2" destOrd="0" presId="urn:microsoft.com/office/officeart/2005/8/layout/lProcess2"/>
    <dgm:cxn modelId="{AC4A0E15-15ED-40ED-B326-1A8F8DF42BD7}" type="presParOf" srcId="{919835CF-5316-4D95-AE1E-46898A590C9C}" destId="{055D7EF7-1BF2-4C07-BD2F-9636922B52A2}" srcOrd="0" destOrd="0" presId="urn:microsoft.com/office/officeart/2005/8/layout/lProcess2"/>
    <dgm:cxn modelId="{76F89DE5-AB52-4D73-AE1E-377EF049EBF1}" type="presParOf" srcId="{055D7EF7-1BF2-4C07-BD2F-9636922B52A2}" destId="{1E6F029E-9343-42AF-8B04-396CD038DBD5}" srcOrd="0" destOrd="0" presId="urn:microsoft.com/office/officeart/2005/8/layout/lProcess2"/>
    <dgm:cxn modelId="{8568DE25-9795-41E0-AD34-B46BE86C31B1}" type="presParOf" srcId="{055D7EF7-1BF2-4C07-BD2F-9636922B52A2}" destId="{A904BF85-A138-4B35-AAAB-FBC92DCE17B3}" srcOrd="1" destOrd="0" presId="urn:microsoft.com/office/officeart/2005/8/layout/lProcess2"/>
    <dgm:cxn modelId="{C614FD8F-0987-46CA-960D-02F916733677}" type="presParOf" srcId="{055D7EF7-1BF2-4C07-BD2F-9636922B52A2}" destId="{9500561E-FC05-4E5E-A53A-3FCEE675E34D}" srcOrd="2" destOrd="0" presId="urn:microsoft.com/office/officeart/2005/8/layout/lProcess2"/>
    <dgm:cxn modelId="{6983BA5C-1295-4ABA-AA86-50756645C3E2}" type="presParOf" srcId="{9FE89C58-A675-4479-8216-B33ACB29981A}" destId="{233DA7F7-FF75-441C-A5FD-2F5CF812EF3A}" srcOrd="3" destOrd="0" presId="urn:microsoft.com/office/officeart/2005/8/layout/lProcess2"/>
    <dgm:cxn modelId="{CD4BAD0A-0A18-4A96-A377-AFB23AADE84C}" type="presParOf" srcId="{9FE89C58-A675-4479-8216-B33ACB29981A}" destId="{2B0F069D-ABE4-451B-9112-6D873A064AE0}" srcOrd="4" destOrd="0" presId="urn:microsoft.com/office/officeart/2005/8/layout/lProcess2"/>
    <dgm:cxn modelId="{8C513C76-A7EC-4743-8F99-46D90E8CA1AA}" type="presParOf" srcId="{2B0F069D-ABE4-451B-9112-6D873A064AE0}" destId="{A81904D6-893F-496D-8E8C-687CD5E0858F}" srcOrd="0" destOrd="0" presId="urn:microsoft.com/office/officeart/2005/8/layout/lProcess2"/>
    <dgm:cxn modelId="{0D5F07AB-1DFC-4EF5-B3C6-B11C1D0A98AB}" type="presParOf" srcId="{2B0F069D-ABE4-451B-9112-6D873A064AE0}" destId="{6CC3772B-1F95-4611-93E8-ABB9276F0C8D}" srcOrd="1" destOrd="0" presId="urn:microsoft.com/office/officeart/2005/8/layout/lProcess2"/>
    <dgm:cxn modelId="{FBFF9B0C-C964-4119-BB21-B7D3947CFD27}" type="presParOf" srcId="{2B0F069D-ABE4-451B-9112-6D873A064AE0}" destId="{5F8CB5A7-F56B-4B60-AEB4-7F76B3D031C8}" srcOrd="2" destOrd="0" presId="urn:microsoft.com/office/officeart/2005/8/layout/lProcess2"/>
    <dgm:cxn modelId="{AD802CC1-E85D-4885-BC3D-84F2BB85F269}" type="presParOf" srcId="{5F8CB5A7-F56B-4B60-AEB4-7F76B3D031C8}" destId="{433B0E48-813D-4979-A393-115407C5F794}" srcOrd="0" destOrd="0" presId="urn:microsoft.com/office/officeart/2005/8/layout/lProcess2"/>
    <dgm:cxn modelId="{5F8F973D-EA1B-421E-B7CB-E1B60B0DF1D4}" type="presParOf" srcId="{433B0E48-813D-4979-A393-115407C5F794}" destId="{53D15519-396E-42BC-9B34-B84AC17EECF3}" srcOrd="0" destOrd="0" presId="urn:microsoft.com/office/officeart/2005/8/layout/lProcess2"/>
    <dgm:cxn modelId="{E57D52E6-42CB-43E4-A0FA-655948EAFB2C}" type="presParOf" srcId="{433B0E48-813D-4979-A393-115407C5F794}" destId="{FE6FA7AF-E9DE-4722-A135-4C724883AD3C}" srcOrd="1" destOrd="0" presId="urn:microsoft.com/office/officeart/2005/8/layout/lProcess2"/>
    <dgm:cxn modelId="{B456BCA2-9A37-407C-B774-84073720696A}" type="presParOf" srcId="{433B0E48-813D-4979-A393-115407C5F794}" destId="{6FE87701-7043-4B8A-98F3-827AD8BAE83A}" srcOrd="2" destOrd="0" presId="urn:microsoft.com/office/officeart/2005/8/layout/lProcess2"/>
    <dgm:cxn modelId="{732104CA-F2EA-43B6-BA65-B6EEFA824915}" type="presParOf" srcId="{9FE89C58-A675-4479-8216-B33ACB29981A}" destId="{D8E49AB3-D1FD-42BE-BC0B-DB368D13FD97}" srcOrd="5" destOrd="0" presId="urn:microsoft.com/office/officeart/2005/8/layout/lProcess2"/>
    <dgm:cxn modelId="{78BBFE46-BCAC-4E1A-8D02-473F7B44F4A9}" type="presParOf" srcId="{9FE89C58-A675-4479-8216-B33ACB29981A}" destId="{16770403-DBC9-44A3-BC0B-1382737A62D8}" srcOrd="6" destOrd="0" presId="urn:microsoft.com/office/officeart/2005/8/layout/lProcess2"/>
    <dgm:cxn modelId="{2E5ADE91-6E58-47F2-8782-3363AA921069}" type="presParOf" srcId="{16770403-DBC9-44A3-BC0B-1382737A62D8}" destId="{803698BF-5CB2-4D70-AD96-072E7333408B}" srcOrd="0" destOrd="0" presId="urn:microsoft.com/office/officeart/2005/8/layout/lProcess2"/>
    <dgm:cxn modelId="{91D97C8A-D645-4C4E-9A72-800244C84B25}" type="presParOf" srcId="{16770403-DBC9-44A3-BC0B-1382737A62D8}" destId="{6B773A11-9830-4C84-8259-9D7180D27776}" srcOrd="1" destOrd="0" presId="urn:microsoft.com/office/officeart/2005/8/layout/lProcess2"/>
    <dgm:cxn modelId="{605C68C9-8BE8-4D0F-802A-F1E9554A3633}" type="presParOf" srcId="{16770403-DBC9-44A3-BC0B-1382737A62D8}" destId="{F915EF33-C5DE-427E-9103-9A0C85F93496}" srcOrd="2" destOrd="0" presId="urn:microsoft.com/office/officeart/2005/8/layout/lProcess2"/>
    <dgm:cxn modelId="{B4314BDB-F628-4B39-BA48-E440913F251F}" type="presParOf" srcId="{F915EF33-C5DE-427E-9103-9A0C85F93496}" destId="{A1F18932-A502-45D3-AD17-72C35058077E}" srcOrd="0" destOrd="0" presId="urn:microsoft.com/office/officeart/2005/8/layout/lProcess2"/>
    <dgm:cxn modelId="{F8965F72-5536-4B56-8137-C8E569840AE7}" type="presParOf" srcId="{A1F18932-A502-45D3-AD17-72C35058077E}" destId="{F7BB7D24-7805-4246-9FA5-A47D28744A3E}" srcOrd="0" destOrd="0" presId="urn:microsoft.com/office/officeart/2005/8/layout/lProcess2"/>
    <dgm:cxn modelId="{EFA00497-446B-463E-92C5-E497F08C61BE}" type="presParOf" srcId="{A1F18932-A502-45D3-AD17-72C35058077E}" destId="{166CC491-7ED9-42BF-BB9C-ACD75A3DEDF4}" srcOrd="1" destOrd="0" presId="urn:microsoft.com/office/officeart/2005/8/layout/lProcess2"/>
    <dgm:cxn modelId="{549827DF-856F-4B3A-B5E7-C868316CB0C0}" type="presParOf" srcId="{A1F18932-A502-45D3-AD17-72C35058077E}" destId="{A929675A-3A58-46C1-AABC-E10C6FA9F3D2}" srcOrd="2" destOrd="0" presId="urn:microsoft.com/office/officeart/2005/8/layout/lProcess2"/>
    <dgm:cxn modelId="{81A2D5AE-17D6-431B-8A91-3867C9EB80D1}" type="presParOf" srcId="{A1F18932-A502-45D3-AD17-72C35058077E}" destId="{409BCC46-2399-4B4C-AB87-89767AC620E4}" srcOrd="3" destOrd="0" presId="urn:microsoft.com/office/officeart/2005/8/layout/lProcess2"/>
    <dgm:cxn modelId="{87F16E8F-701F-4852-B80B-BC7DBA4411F2}" type="presParOf" srcId="{A1F18932-A502-45D3-AD17-72C35058077E}" destId="{ACE253BC-8660-4E2B-B4BC-074104A5E2E5}" srcOrd="4" destOrd="0" presId="urn:microsoft.com/office/officeart/2005/8/layout/lProcess2"/>
    <dgm:cxn modelId="{A5418363-2C34-47BF-B035-14D7A0B15250}" type="presParOf" srcId="{9FE89C58-A675-4479-8216-B33ACB29981A}" destId="{D3A31DE3-40BE-43DB-A778-F28F7D7744FB}" srcOrd="7" destOrd="0" presId="urn:microsoft.com/office/officeart/2005/8/layout/lProcess2"/>
    <dgm:cxn modelId="{E3FF6B2D-E010-4C0D-B6EA-E4E0A505A03A}" type="presParOf" srcId="{9FE89C58-A675-4479-8216-B33ACB29981A}" destId="{03DCE0B4-8AAB-4CCF-8E36-6CDDF4A8445C}" srcOrd="8" destOrd="0" presId="urn:microsoft.com/office/officeart/2005/8/layout/lProcess2"/>
    <dgm:cxn modelId="{16112DEF-DCB0-4F68-98E6-3A457CD33C40}" type="presParOf" srcId="{03DCE0B4-8AAB-4CCF-8E36-6CDDF4A8445C}" destId="{4DAD72A5-BE08-4F5C-BE89-3418ABFA0DAE}" srcOrd="0" destOrd="0" presId="urn:microsoft.com/office/officeart/2005/8/layout/lProcess2"/>
    <dgm:cxn modelId="{55CD4484-C414-4B56-9021-2F5396DE8894}" type="presParOf" srcId="{03DCE0B4-8AAB-4CCF-8E36-6CDDF4A8445C}" destId="{2B9A6484-E822-4E35-A0CF-26587CC3CD47}" srcOrd="1" destOrd="0" presId="urn:microsoft.com/office/officeart/2005/8/layout/lProcess2"/>
    <dgm:cxn modelId="{960BC614-3121-48DE-BC7A-BA24D50F7DB7}" type="presParOf" srcId="{03DCE0B4-8AAB-4CCF-8E36-6CDDF4A8445C}" destId="{7BEBA983-4067-4E6D-B912-129300BE192F}" srcOrd="2" destOrd="0" presId="urn:microsoft.com/office/officeart/2005/8/layout/lProcess2"/>
    <dgm:cxn modelId="{E8EAEAE5-96C6-4DD8-B3B4-39FE0DBD33BA}" type="presParOf" srcId="{7BEBA983-4067-4E6D-B912-129300BE192F}" destId="{6196FF83-5F45-4038-A65C-FC4237757065}" srcOrd="0" destOrd="0" presId="urn:microsoft.com/office/officeart/2005/8/layout/lProcess2"/>
    <dgm:cxn modelId="{60A270FE-C15B-4DC3-B833-1ABBD91AEB60}" type="presParOf" srcId="{6196FF83-5F45-4038-A65C-FC4237757065}" destId="{88AD7292-4117-40CE-913D-7C49B282EB48}" srcOrd="0" destOrd="0" presId="urn:microsoft.com/office/officeart/2005/8/layout/lProcess2"/>
    <dgm:cxn modelId="{3B27074D-6219-4323-9B51-341A5E9558C5}" type="presParOf" srcId="{6196FF83-5F45-4038-A65C-FC4237757065}" destId="{BAB9F1E9-A49E-4C18-9E41-F479EF2D19B2}" srcOrd="1" destOrd="0" presId="urn:microsoft.com/office/officeart/2005/8/layout/lProcess2"/>
    <dgm:cxn modelId="{448551A9-8448-47DE-ADA9-4F6B03B186D4}" type="presParOf" srcId="{6196FF83-5F45-4038-A65C-FC4237757065}" destId="{8842C0E1-5B88-406F-96DF-ADCDC8ADD000}" srcOrd="2" destOrd="0" presId="urn:microsoft.com/office/officeart/2005/8/layout/lProcess2"/>
    <dgm:cxn modelId="{35E1697D-38FF-469F-B23B-4D23C42B047F}" type="presParOf" srcId="{6196FF83-5F45-4038-A65C-FC4237757065}" destId="{B800149E-9B44-48D5-BAF5-71395AE95E1D}" srcOrd="3" destOrd="0" presId="urn:microsoft.com/office/officeart/2005/8/layout/lProcess2"/>
    <dgm:cxn modelId="{A0173716-2FC3-4147-98A5-5602899FBA63}" type="presParOf" srcId="{6196FF83-5F45-4038-A65C-FC4237757065}" destId="{8DEE3D3B-2958-4F95-A60E-F7A466BBA23D}" srcOrd="4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4AD5AF5-04AD-437E-A3EB-F38FBB74CA37}">
      <dsp:nvSpPr>
        <dsp:cNvPr id="0" name=""/>
        <dsp:cNvSpPr/>
      </dsp:nvSpPr>
      <dsp:spPr>
        <a:xfrm>
          <a:off x="26038" y="0"/>
          <a:ext cx="1657350" cy="320040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US" sz="1600" kern="1200" dirty="0" smtClean="0"/>
            <a:t>Research and Consultation</a:t>
          </a:r>
          <a:endParaRPr lang="en-US" sz="1600" kern="1200" dirty="0"/>
        </a:p>
      </dsp:txBody>
      <dsp:txXfrm>
        <a:off x="26038" y="0"/>
        <a:ext cx="1657350" cy="960120"/>
      </dsp:txXfrm>
    </dsp:sp>
    <dsp:sp modelId="{9DC6677F-D4C4-492D-8453-204B4D9E9192}">
      <dsp:nvSpPr>
        <dsp:cNvPr id="0" name=""/>
        <dsp:cNvSpPr/>
      </dsp:nvSpPr>
      <dsp:spPr>
        <a:xfrm>
          <a:off x="49466" y="786800"/>
          <a:ext cx="1641147" cy="45577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19050" rIns="25400" bIns="190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Academic research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 (2006–2009)</a:t>
          </a:r>
          <a:endParaRPr lang="en-US" sz="1000" kern="1200" dirty="0"/>
        </a:p>
      </dsp:txBody>
      <dsp:txXfrm>
        <a:off x="289806" y="853547"/>
        <a:ext cx="1160467" cy="322284"/>
      </dsp:txXfrm>
    </dsp:sp>
    <dsp:sp modelId="{03B322B3-8F5F-43E2-945D-EDE4B459E0A6}">
      <dsp:nvSpPr>
        <dsp:cNvPr id="0" name=""/>
        <dsp:cNvSpPr/>
      </dsp:nvSpPr>
      <dsp:spPr>
        <a:xfrm>
          <a:off x="18487" y="1382067"/>
          <a:ext cx="1703106" cy="71244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19050" rIns="25400" bIns="190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/>
            <a:t>Review of national developments /initiatives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/>
            <a:t> (</a:t>
          </a:r>
          <a:r>
            <a:rPr lang="en-US" sz="1000" kern="1200" dirty="0" smtClean="0"/>
            <a:t>2009–2010</a:t>
          </a:r>
          <a:r>
            <a:rPr lang="en-US" sz="1000" kern="1200" dirty="0"/>
            <a:t>)</a:t>
          </a:r>
        </a:p>
      </dsp:txBody>
      <dsp:txXfrm>
        <a:off x="267901" y="1486403"/>
        <a:ext cx="1204278" cy="503776"/>
      </dsp:txXfrm>
    </dsp:sp>
    <dsp:sp modelId="{EEEDDC4B-27C9-413B-BB44-DA98F99192EE}">
      <dsp:nvSpPr>
        <dsp:cNvPr id="0" name=""/>
        <dsp:cNvSpPr/>
      </dsp:nvSpPr>
      <dsp:spPr>
        <a:xfrm>
          <a:off x="207100" y="2131093"/>
          <a:ext cx="1325880" cy="89357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</a:schemeClr>
        </a:solidFill>
        <a:ln w="25400" cap="flat" cmpd="sng" algn="ctr">
          <a:solidFill>
            <a:srgbClr val="FFFF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19050" rIns="25400" bIns="19050" numCol="1" spcCol="1270" anchor="ctr" anchorCtr="0">
          <a:noAutofit/>
        </a:bodyPr>
        <a:lstStyle/>
        <a:p>
          <a:pPr lvl="0" algn="ctr" defTabSz="4445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US" sz="1000" kern="1200" dirty="0" smtClean="0"/>
            <a:t>Consultation </a:t>
          </a:r>
          <a:r>
            <a:rPr lang="en-US" sz="1000" kern="1200" dirty="0"/>
            <a:t>Paper: </a:t>
          </a:r>
          <a:r>
            <a:rPr lang="en-US" sz="1000" b="1" kern="1200" dirty="0"/>
            <a:t>Enhancing the Value of Auditor Reporting</a:t>
          </a:r>
        </a:p>
        <a:p>
          <a:pPr lvl="0" algn="ctr" defTabSz="4445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en-US" sz="1000" kern="1200" dirty="0"/>
            <a:t> (May 2011)</a:t>
          </a:r>
        </a:p>
      </dsp:txBody>
      <dsp:txXfrm>
        <a:off x="233272" y="2157265"/>
        <a:ext cx="1273536" cy="841233"/>
      </dsp:txXfrm>
    </dsp:sp>
    <dsp:sp modelId="{D04B8616-853B-48F4-814C-5610D7B26B7A}">
      <dsp:nvSpPr>
        <dsp:cNvPr id="0" name=""/>
        <dsp:cNvSpPr/>
      </dsp:nvSpPr>
      <dsp:spPr>
        <a:xfrm>
          <a:off x="1832151" y="0"/>
          <a:ext cx="1657350" cy="320040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smtClean="0"/>
            <a:t>Commencement of Standard Setting</a:t>
          </a:r>
          <a:endParaRPr lang="en-US" sz="1600" kern="1200" dirty="0"/>
        </a:p>
      </dsp:txBody>
      <dsp:txXfrm>
        <a:off x="1832151" y="0"/>
        <a:ext cx="1657350" cy="960120"/>
      </dsp:txXfrm>
    </dsp:sp>
    <dsp:sp modelId="{1E6F029E-9343-42AF-8B04-396CD038DBD5}">
      <dsp:nvSpPr>
        <dsp:cNvPr id="0" name=""/>
        <dsp:cNvSpPr/>
      </dsp:nvSpPr>
      <dsp:spPr>
        <a:xfrm>
          <a:off x="1950062" y="1052929"/>
          <a:ext cx="1478939" cy="757786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FFFF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Project proposal 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(December 2011)</a:t>
          </a:r>
          <a:endParaRPr lang="en-US" sz="1200" kern="1200" dirty="0"/>
        </a:p>
      </dsp:txBody>
      <dsp:txXfrm>
        <a:off x="1972257" y="1075124"/>
        <a:ext cx="1434549" cy="713396"/>
      </dsp:txXfrm>
    </dsp:sp>
    <dsp:sp modelId="{9500561E-FC05-4E5E-A53A-3FCEE675E34D}">
      <dsp:nvSpPr>
        <dsp:cNvPr id="0" name=""/>
        <dsp:cNvSpPr/>
      </dsp:nvSpPr>
      <dsp:spPr>
        <a:xfrm>
          <a:off x="1796492" y="1987096"/>
          <a:ext cx="1660518" cy="105992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/>
            <a:t>Task Force and Subcommittee Appointments 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/>
            <a:t>(January 2012)</a:t>
          </a:r>
        </a:p>
      </dsp:txBody>
      <dsp:txXfrm>
        <a:off x="2039669" y="2142318"/>
        <a:ext cx="1174164" cy="749480"/>
      </dsp:txXfrm>
    </dsp:sp>
    <dsp:sp modelId="{A81904D6-893F-496D-8E8C-687CD5E0858F}">
      <dsp:nvSpPr>
        <dsp:cNvPr id="0" name=""/>
        <dsp:cNvSpPr/>
      </dsp:nvSpPr>
      <dsp:spPr>
        <a:xfrm>
          <a:off x="3615387" y="0"/>
          <a:ext cx="1657350" cy="320040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Consultation on Indicative Direction</a:t>
          </a:r>
          <a:endParaRPr lang="en-US" sz="1800" kern="1200" dirty="0"/>
        </a:p>
      </dsp:txBody>
      <dsp:txXfrm>
        <a:off x="3615387" y="0"/>
        <a:ext cx="1657350" cy="960120"/>
      </dsp:txXfrm>
    </dsp:sp>
    <dsp:sp modelId="{53D15519-396E-42BC-9B34-B84AC17EECF3}">
      <dsp:nvSpPr>
        <dsp:cNvPr id="0" name=""/>
        <dsp:cNvSpPr/>
      </dsp:nvSpPr>
      <dsp:spPr>
        <a:xfrm>
          <a:off x="3600995" y="927290"/>
          <a:ext cx="1656806" cy="70933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FFFF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b="1" kern="1200" dirty="0" smtClean="0"/>
            <a:t>Invitation to Comment: Improving the Auditor’s Report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 (June 2012)</a:t>
          </a:r>
        </a:p>
      </dsp:txBody>
      <dsp:txXfrm>
        <a:off x="3621771" y="948066"/>
        <a:ext cx="1615254" cy="667786"/>
      </dsp:txXfrm>
    </dsp:sp>
    <dsp:sp modelId="{6FE87701-7043-4B8A-98F3-827AD8BAE83A}">
      <dsp:nvSpPr>
        <dsp:cNvPr id="0" name=""/>
        <dsp:cNvSpPr/>
      </dsp:nvSpPr>
      <dsp:spPr>
        <a:xfrm>
          <a:off x="3781122" y="1793978"/>
          <a:ext cx="1325880" cy="124627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FFFF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Outreach including roundtables 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NY, Brussels &amp; KL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(June–October 2012) </a:t>
          </a:r>
        </a:p>
      </dsp:txBody>
      <dsp:txXfrm>
        <a:off x="3817624" y="1830480"/>
        <a:ext cx="1252876" cy="1173269"/>
      </dsp:txXfrm>
    </dsp:sp>
    <dsp:sp modelId="{803698BF-5CB2-4D70-AD96-072E7333408B}">
      <dsp:nvSpPr>
        <dsp:cNvPr id="0" name=""/>
        <dsp:cNvSpPr/>
      </dsp:nvSpPr>
      <dsp:spPr>
        <a:xfrm>
          <a:off x="5397038" y="0"/>
          <a:ext cx="1657350" cy="3200400"/>
        </a:xfrm>
        <a:prstGeom prst="roundRect">
          <a:avLst>
            <a:gd name="adj" fmla="val 10000"/>
          </a:avLst>
        </a:prstGeom>
        <a:solidFill>
          <a:srgbClr val="68B133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Exposure and Finalization of Standards</a:t>
          </a:r>
          <a:endParaRPr lang="en-US" sz="1800" kern="1200" dirty="0"/>
        </a:p>
      </dsp:txBody>
      <dsp:txXfrm>
        <a:off x="5397038" y="0"/>
        <a:ext cx="1657350" cy="960120"/>
      </dsp:txXfrm>
    </dsp:sp>
    <dsp:sp modelId="{F7BB7D24-7805-4246-9FA5-A47D28744A3E}">
      <dsp:nvSpPr>
        <dsp:cNvPr id="0" name=""/>
        <dsp:cNvSpPr/>
      </dsp:nvSpPr>
      <dsp:spPr>
        <a:xfrm>
          <a:off x="5562773" y="960393"/>
          <a:ext cx="1325880" cy="62875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FFFF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Exposure Draft (July 2013)</a:t>
          </a:r>
          <a:endParaRPr lang="en-US" sz="1200" kern="1200" dirty="0"/>
        </a:p>
      </dsp:txBody>
      <dsp:txXfrm>
        <a:off x="5581188" y="978808"/>
        <a:ext cx="1289050" cy="591920"/>
      </dsp:txXfrm>
    </dsp:sp>
    <dsp:sp modelId="{A929675A-3A58-46C1-AABC-E10C6FA9F3D2}">
      <dsp:nvSpPr>
        <dsp:cNvPr id="0" name=""/>
        <dsp:cNvSpPr/>
      </dsp:nvSpPr>
      <dsp:spPr>
        <a:xfrm>
          <a:off x="5562773" y="1685874"/>
          <a:ext cx="1325880" cy="628750"/>
        </a:xfrm>
        <a:prstGeom prst="roundRect">
          <a:avLst>
            <a:gd name="adj" fmla="val 10000"/>
          </a:avLst>
        </a:prstGeom>
        <a:solidFill>
          <a:srgbClr val="FF993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chemeClr val="tx1"/>
              </a:solidFill>
            </a:rPr>
            <a:t>Consideration of Comments (January-September 2014)</a:t>
          </a:r>
          <a:endParaRPr lang="en-US" sz="1200" kern="1200" dirty="0">
            <a:solidFill>
              <a:schemeClr val="tx1"/>
            </a:solidFill>
          </a:endParaRPr>
        </a:p>
      </dsp:txBody>
      <dsp:txXfrm>
        <a:off x="5581188" y="1704289"/>
        <a:ext cx="1289050" cy="591920"/>
      </dsp:txXfrm>
    </dsp:sp>
    <dsp:sp modelId="{ACE253BC-8660-4E2B-B4BC-074104A5E2E5}">
      <dsp:nvSpPr>
        <dsp:cNvPr id="0" name=""/>
        <dsp:cNvSpPr/>
      </dsp:nvSpPr>
      <dsp:spPr>
        <a:xfrm>
          <a:off x="5562773" y="2411356"/>
          <a:ext cx="1325880" cy="62875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rgbClr val="FFFF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2860" rIns="3048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Final Standards (September 2014)</a:t>
          </a:r>
          <a:endParaRPr lang="en-US" sz="1200" kern="1200" dirty="0"/>
        </a:p>
      </dsp:txBody>
      <dsp:txXfrm>
        <a:off x="5581188" y="2429771"/>
        <a:ext cx="1289050" cy="591920"/>
      </dsp:txXfrm>
    </dsp:sp>
    <dsp:sp modelId="{4DAD72A5-BE08-4F5C-BE89-3418ABFA0DAE}">
      <dsp:nvSpPr>
        <dsp:cNvPr id="0" name=""/>
        <dsp:cNvSpPr/>
      </dsp:nvSpPr>
      <dsp:spPr>
        <a:xfrm>
          <a:off x="7178689" y="0"/>
          <a:ext cx="1657350" cy="3200400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Next Steps</a:t>
          </a:r>
          <a:endParaRPr lang="en-US" sz="1800" kern="1200" dirty="0"/>
        </a:p>
      </dsp:txBody>
      <dsp:txXfrm>
        <a:off x="7178689" y="0"/>
        <a:ext cx="1657350" cy="960120"/>
      </dsp:txXfrm>
    </dsp:sp>
    <dsp:sp modelId="{88AD7292-4117-40CE-913D-7C49B282EB48}">
      <dsp:nvSpPr>
        <dsp:cNvPr id="0" name=""/>
        <dsp:cNvSpPr/>
      </dsp:nvSpPr>
      <dsp:spPr>
        <a:xfrm>
          <a:off x="7344424" y="960393"/>
          <a:ext cx="1325880" cy="62875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19050" rIns="25400" bIns="190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Activities to support implementation (2015–2016)</a:t>
          </a:r>
          <a:endParaRPr lang="en-US" sz="1000" kern="1200" dirty="0"/>
        </a:p>
      </dsp:txBody>
      <dsp:txXfrm>
        <a:off x="7362839" y="978808"/>
        <a:ext cx="1289050" cy="591920"/>
      </dsp:txXfrm>
    </dsp:sp>
    <dsp:sp modelId="{8842C0E1-5B88-406F-96DF-ADCDC8ADD000}">
      <dsp:nvSpPr>
        <dsp:cNvPr id="0" name=""/>
        <dsp:cNvSpPr/>
      </dsp:nvSpPr>
      <dsp:spPr>
        <a:xfrm>
          <a:off x="7344424" y="1685874"/>
          <a:ext cx="1325880" cy="628750"/>
        </a:xfrm>
        <a:prstGeom prst="roundRect">
          <a:avLst>
            <a:gd name="adj" fmla="val 10000"/>
          </a:avLst>
        </a:prstGeom>
        <a:solidFill>
          <a:schemeClr val="tx1"/>
        </a:solidFill>
        <a:ln w="25400" cap="flat" cmpd="sng" algn="ctr">
          <a:solidFill>
            <a:srgbClr val="92D05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19050" rIns="25400" bIns="190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Standards effective for years ended December 31, 2016? </a:t>
          </a:r>
          <a:endParaRPr lang="en-US" sz="1000" kern="1200" dirty="0"/>
        </a:p>
      </dsp:txBody>
      <dsp:txXfrm>
        <a:off x="7362839" y="1704289"/>
        <a:ext cx="1289050" cy="591920"/>
      </dsp:txXfrm>
    </dsp:sp>
    <dsp:sp modelId="{8DEE3D3B-2958-4F95-A60E-F7A466BBA23D}">
      <dsp:nvSpPr>
        <dsp:cNvPr id="0" name=""/>
        <dsp:cNvSpPr/>
      </dsp:nvSpPr>
      <dsp:spPr>
        <a:xfrm>
          <a:off x="7344424" y="2411356"/>
          <a:ext cx="1325880" cy="62875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19050" rIns="25400" bIns="190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Post-implementation review (2017 and beyond)</a:t>
          </a:r>
          <a:endParaRPr lang="en-US" sz="1000" kern="1200" dirty="0"/>
        </a:p>
      </dsp:txBody>
      <dsp:txXfrm>
        <a:off x="7362839" y="2429771"/>
        <a:ext cx="1289050" cy="59192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D5BA23D4-31FE-49D9-AE76-DB1E70D73A9D}" type="datetimeFigureOut">
              <a:rPr lang="en-US" smtClean="0"/>
              <a:pPr/>
              <a:t>4/7/2014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A2ECE926-01F0-4BA7-B413-876861FA5D3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57262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12CF44F-EFC8-E748-80EB-4ED396B872D8}" type="datetime1">
              <a:rPr lang="en-US"/>
              <a:pPr>
                <a:defRPr/>
              </a:pPr>
              <a:t>4/7/2014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177551F-2C26-5D4E-AA97-F437309E464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5557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March 2014</a:t>
            </a:r>
            <a:endParaRPr lang="en-US" dirty="0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IAASB March 2014 Board Meeting - Supplement to Agenda Item 4</a:t>
            </a:r>
          </a:p>
        </p:txBody>
      </p:sp>
    </p:spTree>
    <p:extLst>
      <p:ext uri="{BB962C8B-B14F-4D97-AF65-F5344CB8AC3E}">
        <p14:creationId xmlns:p14="http://schemas.microsoft.com/office/powerpoint/2010/main" val="5954749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465848" lvl="1">
              <a:spcBef>
                <a:spcPts val="610"/>
              </a:spcBef>
              <a:buClr>
                <a:schemeClr val="tx2">
                  <a:lumMod val="65000"/>
                  <a:lumOff val="35000"/>
                </a:schemeClr>
              </a:buClr>
              <a:defRPr/>
            </a:pPr>
            <a:endParaRPr lang="en-US" dirty="0" smtClean="0">
              <a:solidFill>
                <a:srgbClr val="595959"/>
              </a:solidFill>
            </a:endParaRPr>
          </a:p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7004" indent="-291155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64621" indent="-232924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30470" indent="-232924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96318" indent="-232924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62165" indent="-23292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28014" indent="-23292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93862" indent="-23292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59711" indent="-23292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300"/>
              <a:pPr/>
              <a:t>5</a:t>
            </a:fld>
            <a:endParaRPr lang="en-US" sz="13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March 2014</a:t>
            </a:r>
            <a:endParaRPr lang="en-US" dirty="0"/>
          </a:p>
        </p:txBody>
      </p:sp>
      <p:sp>
        <p:nvSpPr>
          <p:cNvPr id="3" name="Header Placeholder 2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IAASB March 2014 Board Meeting - Supplement to Agenda Item 4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4946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xfrm>
            <a:off x="406400" y="696913"/>
            <a:ext cx="6197600" cy="348615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17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465848" lvl="1">
              <a:spcBef>
                <a:spcPts val="610"/>
              </a:spcBef>
              <a:buClr>
                <a:schemeClr val="tx2">
                  <a:lumMod val="65000"/>
                  <a:lumOff val="35000"/>
                </a:schemeClr>
              </a:buClr>
              <a:defRPr/>
            </a:pPr>
            <a:endParaRPr lang="en-US" dirty="0" smtClean="0">
              <a:solidFill>
                <a:srgbClr val="595959"/>
              </a:solidFill>
            </a:endParaRPr>
          </a:p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7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757004" indent="-291155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1164621" indent="-232924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630470" indent="-232924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2096318" indent="-232924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562165" indent="-23292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3028014" indent="-23292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493862" indent="-23292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959711" indent="-232924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fld id="{4B3CA995-7840-9148-9C87-92864F1A8B45}" type="slidenum">
              <a:rPr lang="en-US" sz="1300"/>
              <a:pPr/>
              <a:t>11</a:t>
            </a:fld>
            <a:endParaRPr lang="en-US" sz="13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March 2014</a:t>
            </a:r>
            <a:endParaRPr lang="en-US" dirty="0"/>
          </a:p>
        </p:txBody>
      </p:sp>
      <p:sp>
        <p:nvSpPr>
          <p:cNvPr id="3" name="Header Placeholder 2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IAASB March 2014 Board Meeting - Supplement to Agenda Item 4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iaasb.org/" TargetMode="External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ifac.org/" TargetMode="Externa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776"/>
              </a:spcBef>
              <a:defRPr/>
            </a:lvl2pPr>
            <a:lvl3pPr>
              <a:spcBef>
                <a:spcPts val="776"/>
              </a:spcBef>
              <a:defRPr/>
            </a:lvl3pPr>
            <a:lvl4pPr>
              <a:spcBef>
                <a:spcPts val="776"/>
              </a:spcBef>
              <a:defRPr/>
            </a:lvl4pPr>
            <a:lvl5pPr>
              <a:spcBef>
                <a:spcPts val="776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64755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2" name="Rectangle 5"/>
          <p:cNvSpPr>
            <a:spLocks noChangeArrowheads="1"/>
          </p:cNvSpPr>
          <p:nvPr userDrawn="1"/>
        </p:nvSpPr>
        <p:spPr bwMode="auto">
          <a:xfrm>
            <a:off x="0" y="1198961"/>
            <a:ext cx="9144000" cy="3950208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13" name="Picture 6" descr="Ribbon_orange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198961"/>
            <a:ext cx="6629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398986"/>
            <a:ext cx="4648200" cy="742950"/>
          </a:xfrm>
        </p:spPr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2484835"/>
            <a:ext cx="3060700" cy="1314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384188"/>
            <a:ext cx="2075688" cy="60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2111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2" name="Rectangle 5"/>
          <p:cNvSpPr>
            <a:spLocks noChangeArrowheads="1"/>
          </p:cNvSpPr>
          <p:nvPr userDrawn="1"/>
        </p:nvSpPr>
        <p:spPr bwMode="auto">
          <a:xfrm>
            <a:off x="0" y="1198961"/>
            <a:ext cx="9144000" cy="3950208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13" name="Picture 6" descr="Ribbon_orange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198961"/>
            <a:ext cx="6629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398986"/>
            <a:ext cx="4648200" cy="742950"/>
          </a:xfrm>
        </p:spPr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2484835"/>
            <a:ext cx="3060700" cy="1314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369970"/>
            <a:ext cx="2075688" cy="628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17500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776"/>
              </a:spcBef>
              <a:defRPr/>
            </a:lvl2pPr>
            <a:lvl3pPr>
              <a:spcBef>
                <a:spcPts val="776"/>
              </a:spcBef>
              <a:defRPr/>
            </a:lvl3pPr>
            <a:lvl4pPr>
              <a:spcBef>
                <a:spcPts val="776"/>
              </a:spcBef>
              <a:defRPr/>
            </a:lvl4pPr>
            <a:lvl5pPr>
              <a:spcBef>
                <a:spcPts val="776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2032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85058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9078"/>
            <a:ext cx="5791200" cy="481012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49374"/>
            <a:ext cx="511175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6" y="1349377"/>
            <a:ext cx="3084513" cy="30702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978283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6" y="3305177"/>
            <a:ext cx="8113713" cy="1021557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6" y="2180035"/>
            <a:ext cx="8113713" cy="112514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97158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49375"/>
            <a:ext cx="4114800" cy="3070225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9375"/>
            <a:ext cx="411480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046638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936540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06119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349375"/>
            <a:ext cx="8458200" cy="3070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905283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17854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 userDrawn="1"/>
        </p:nvSpPr>
        <p:spPr>
          <a:xfrm>
            <a:off x="3825610" y="3829050"/>
            <a:ext cx="1685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0000">
                    <a:lumMod val="65000"/>
                    <a:lumOff val="35000"/>
                  </a:srgbClr>
                </a:solidFill>
                <a:hlinkClick r:id="rId2"/>
              </a:rPr>
              <a:t>www.iaasb.org</a:t>
            </a:r>
            <a:endParaRPr lang="en-US" sz="1800" dirty="0">
              <a:solidFill>
                <a:srgbClr val="000000">
                  <a:lumMod val="65000"/>
                  <a:lumOff val="35000"/>
                </a:srgb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6370" y="1644264"/>
            <a:ext cx="2651261" cy="803412"/>
          </a:xfrm>
          <a:prstGeom prst="rect">
            <a:avLst/>
          </a:prstGeom>
        </p:spPr>
      </p:pic>
      <p:sp>
        <p:nvSpPr>
          <p:cNvPr id="8" name="Rectangle 5"/>
          <p:cNvSpPr>
            <a:spLocks noChangeArrowheads="1"/>
          </p:cNvSpPr>
          <p:nvPr userDrawn="1"/>
        </p:nvSpPr>
        <p:spPr bwMode="auto">
          <a:xfrm flipH="1">
            <a:off x="381000" y="4572000"/>
            <a:ext cx="8763000" cy="46038"/>
          </a:xfrm>
          <a:prstGeom prst="rect">
            <a:avLst/>
          </a:prstGeom>
          <a:gradFill rotWithShape="1">
            <a:gsLst>
              <a:gs pos="0">
                <a:srgbClr val="D53D20"/>
              </a:gs>
              <a:gs pos="999">
                <a:srgbClr val="D53D20"/>
              </a:gs>
              <a:gs pos="100000">
                <a:srgbClr val="E58D2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38842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9078"/>
            <a:ext cx="5791200" cy="481012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49374"/>
            <a:ext cx="511175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6" y="1349377"/>
            <a:ext cx="3084513" cy="30702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60684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6" y="3305177"/>
            <a:ext cx="8113713" cy="1021557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6" y="2180035"/>
            <a:ext cx="8113713" cy="112514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330276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49375"/>
            <a:ext cx="4114800" cy="3070225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9375"/>
            <a:ext cx="411480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332838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004901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79119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349375"/>
            <a:ext cx="8458200" cy="3070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 userDrawn="1"/>
        </p:nvSpPr>
        <p:spPr>
          <a:xfrm>
            <a:off x="3825610" y="3829050"/>
            <a:ext cx="1492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2">
                    <a:lumMod val="65000"/>
                    <a:lumOff val="35000"/>
                  </a:schemeClr>
                </a:solidFill>
                <a:hlinkClick r:id="rId2"/>
              </a:rPr>
              <a:t>www.ifac.org</a:t>
            </a:r>
            <a:endParaRPr lang="en-US" sz="1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6370" y="1644264"/>
            <a:ext cx="2651261" cy="803412"/>
          </a:xfrm>
          <a:prstGeom prst="rect">
            <a:avLst/>
          </a:prstGeom>
        </p:spPr>
      </p:pic>
      <p:sp>
        <p:nvSpPr>
          <p:cNvPr id="8" name="Rectangle 5"/>
          <p:cNvSpPr>
            <a:spLocks noChangeArrowheads="1"/>
          </p:cNvSpPr>
          <p:nvPr userDrawn="1"/>
        </p:nvSpPr>
        <p:spPr bwMode="auto">
          <a:xfrm flipH="1">
            <a:off x="381000" y="4572000"/>
            <a:ext cx="8763000" cy="46038"/>
          </a:xfrm>
          <a:prstGeom prst="rect">
            <a:avLst/>
          </a:prstGeom>
          <a:gradFill rotWithShape="1">
            <a:gsLst>
              <a:gs pos="0">
                <a:srgbClr val="D53D20"/>
              </a:gs>
              <a:gs pos="999">
                <a:srgbClr val="D53D20"/>
              </a:gs>
              <a:gs pos="100000">
                <a:srgbClr val="E58D2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29" y="1735"/>
            <a:ext cx="9140971" cy="1255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5"/>
          <p:cNvSpPr>
            <a:spLocks noChangeArrowheads="1"/>
          </p:cNvSpPr>
          <p:nvPr/>
        </p:nvSpPr>
        <p:spPr bwMode="auto">
          <a:xfrm flipH="1">
            <a:off x="381000" y="4572000"/>
            <a:ext cx="8763000" cy="46038"/>
          </a:xfrm>
          <a:prstGeom prst="rect">
            <a:avLst/>
          </a:prstGeom>
          <a:gradFill rotWithShape="1">
            <a:gsLst>
              <a:gs pos="0">
                <a:srgbClr val="D53D20"/>
              </a:gs>
              <a:gs pos="999">
                <a:srgbClr val="D53D20"/>
              </a:gs>
              <a:gs pos="100000">
                <a:srgbClr val="E58D2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45876"/>
            <a:ext cx="8458200" cy="3063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6424616" y="4824412"/>
            <a:ext cx="2414587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chemeClr val="bg2"/>
                </a:solidFill>
              </a:rPr>
              <a:pPr algn="r">
                <a:defRPr/>
              </a:pPr>
              <a:t>‹#›</a:t>
            </a:fld>
            <a:endParaRPr lang="en-US" sz="800" dirty="0" smtClean="0">
              <a:solidFill>
                <a:schemeClr val="bg2"/>
              </a:solidFill>
              <a:cs typeface="MS PGothic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4732816"/>
            <a:ext cx="1037844" cy="31449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25" r:id="rId1"/>
    <p:sldLayoutId id="2147483845" r:id="rId2"/>
    <p:sldLayoutId id="2147483846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44" r:id="rId9"/>
    <p:sldLayoutId id="2147483858" r:id="rId10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ts val="776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694944" indent="-347472" algn="l" rtl="0" eaLnBrk="1" fontAlgn="base" hangingPunct="1">
        <a:spcBef>
          <a:spcPts val="776"/>
        </a:spcBef>
        <a:spcAft>
          <a:spcPct val="0"/>
        </a:spcAft>
        <a:buChar char="–"/>
        <a:defRPr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042416" indent="-347472" algn="l" rtl="0" eaLnBrk="1" fontAlgn="base" hangingPunct="1">
        <a:spcBef>
          <a:spcPts val="776"/>
        </a:spcBef>
        <a:spcAft>
          <a:spcPct val="0"/>
        </a:spcAft>
        <a:buChar char="•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389888" indent="-347472" algn="l" rtl="0" eaLnBrk="1" fontAlgn="base" hangingPunct="1">
        <a:spcBef>
          <a:spcPts val="776"/>
        </a:spcBef>
        <a:spcAft>
          <a:spcPct val="0"/>
        </a:spcAft>
        <a:buChar char="–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1737360" indent="-347472" algn="l" rtl="0" eaLnBrk="1" fontAlgn="base" hangingPunct="1">
        <a:spcBef>
          <a:spcPts val="776"/>
        </a:spcBef>
        <a:spcAft>
          <a:spcPct val="0"/>
        </a:spcAft>
        <a:buChar char="»"/>
        <a:defRPr sz="12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29" y="1735"/>
            <a:ext cx="9140971" cy="1255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5"/>
          <p:cNvSpPr>
            <a:spLocks noChangeArrowheads="1"/>
          </p:cNvSpPr>
          <p:nvPr/>
        </p:nvSpPr>
        <p:spPr bwMode="auto">
          <a:xfrm flipH="1">
            <a:off x="381000" y="4572000"/>
            <a:ext cx="8763000" cy="46038"/>
          </a:xfrm>
          <a:prstGeom prst="rect">
            <a:avLst/>
          </a:prstGeom>
          <a:gradFill rotWithShape="1">
            <a:gsLst>
              <a:gs pos="0">
                <a:srgbClr val="D53D20"/>
              </a:gs>
              <a:gs pos="999">
                <a:srgbClr val="D53D20"/>
              </a:gs>
              <a:gs pos="100000">
                <a:srgbClr val="E58D2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45876"/>
            <a:ext cx="8458200" cy="3063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6424616" y="4824412"/>
            <a:ext cx="2414587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 smtClean="0">
                <a:solidFill>
                  <a:srgbClr val="808080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rgbClr val="808080"/>
                </a:solidFill>
              </a:rPr>
              <a:pPr algn="r">
                <a:defRPr/>
              </a:pPr>
              <a:t>‹#›</a:t>
            </a:fld>
            <a:endParaRPr lang="en-US" sz="800" dirty="0" smtClean="0">
              <a:solidFill>
                <a:srgbClr val="808080"/>
              </a:solidFill>
              <a:cs typeface="MS PGothic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4732816"/>
            <a:ext cx="1037844" cy="314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5241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8" r:id="rId1"/>
    <p:sldLayoutId id="2147483849" r:id="rId2"/>
    <p:sldLayoutId id="2147483850" r:id="rId3"/>
    <p:sldLayoutId id="2147483851" r:id="rId4"/>
    <p:sldLayoutId id="2147483852" r:id="rId5"/>
    <p:sldLayoutId id="2147483853" r:id="rId6"/>
    <p:sldLayoutId id="2147483854" r:id="rId7"/>
    <p:sldLayoutId id="2147483855" r:id="rId8"/>
    <p:sldLayoutId id="2147483856" r:id="rId9"/>
    <p:sldLayoutId id="2147483857" r:id="rId10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ts val="776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694944" indent="-347472" algn="l" rtl="0" eaLnBrk="1" fontAlgn="base" hangingPunct="1">
        <a:spcBef>
          <a:spcPts val="776"/>
        </a:spcBef>
        <a:spcAft>
          <a:spcPct val="0"/>
        </a:spcAft>
        <a:buChar char="–"/>
        <a:defRPr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042416" indent="-347472" algn="l" rtl="0" eaLnBrk="1" fontAlgn="base" hangingPunct="1">
        <a:spcBef>
          <a:spcPts val="776"/>
        </a:spcBef>
        <a:spcAft>
          <a:spcPct val="0"/>
        </a:spcAft>
        <a:buChar char="•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389888" indent="-347472" algn="l" rtl="0" eaLnBrk="1" fontAlgn="base" hangingPunct="1">
        <a:spcBef>
          <a:spcPts val="776"/>
        </a:spcBef>
        <a:spcAft>
          <a:spcPct val="0"/>
        </a:spcAft>
        <a:buChar char="–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1737360" indent="-347472" algn="l" rtl="0" eaLnBrk="1" fontAlgn="base" hangingPunct="1">
        <a:spcBef>
          <a:spcPts val="776"/>
        </a:spcBef>
        <a:spcAft>
          <a:spcPct val="0"/>
        </a:spcAft>
        <a:buChar char="»"/>
        <a:defRPr sz="12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Auditor Reporting – Listing </a:t>
            </a:r>
            <a:r>
              <a:rPr lang="en-US" dirty="0">
                <a:latin typeface="Arial" charset="0"/>
              </a:rPr>
              <a:t>of Independence/Ethical Sources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67200" y="2484835"/>
            <a:ext cx="4191000" cy="1314450"/>
          </a:xfrm>
        </p:spPr>
        <p:txBody>
          <a:bodyPr/>
          <a:lstStyle/>
          <a:p>
            <a:endParaRPr lang="en-US" dirty="0" smtClean="0">
              <a:latin typeface="Arial" charset="0"/>
            </a:endParaRPr>
          </a:p>
          <a:p>
            <a:endParaRPr lang="en-US" dirty="0" smtClean="0">
              <a:latin typeface="Arial" charset="0"/>
            </a:endParaRPr>
          </a:p>
          <a:p>
            <a:r>
              <a:rPr lang="en-US" dirty="0" smtClean="0">
                <a:latin typeface="Arial" charset="0"/>
              </a:rPr>
              <a:t>Bruce Winter, IAASB Member and DT-700 Chair</a:t>
            </a:r>
          </a:p>
          <a:p>
            <a:pPr marL="341313" indent="-341313"/>
            <a:r>
              <a:rPr lang="en-US" dirty="0" smtClean="0">
                <a:latin typeface="Arial" charset="0"/>
              </a:rPr>
              <a:t>IESBA Board </a:t>
            </a:r>
            <a:r>
              <a:rPr lang="en-US" dirty="0">
                <a:latin typeface="Arial" charset="0"/>
              </a:rPr>
              <a:t>Meeting – Agenda Item 8</a:t>
            </a:r>
          </a:p>
          <a:p>
            <a:pPr marL="341313" indent="-341313"/>
            <a:endParaRPr lang="en-US" dirty="0">
              <a:latin typeface="Arial" charset="0"/>
            </a:endParaRPr>
          </a:p>
          <a:p>
            <a:pPr marL="341313" indent="-341313"/>
            <a:r>
              <a:rPr lang="en-US" dirty="0" smtClean="0">
                <a:latin typeface="Arial" charset="0"/>
              </a:rPr>
              <a:t>April 8, </a:t>
            </a:r>
            <a:r>
              <a:rPr lang="en-US" dirty="0">
                <a:latin typeface="Arial" charset="0"/>
              </a:rPr>
              <a:t>2014</a:t>
            </a:r>
          </a:p>
          <a:p>
            <a:endParaRPr lang="en-US" dirty="0">
              <a:latin typeface="Arial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2771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57796460"/>
              </p:ext>
            </p:extLst>
          </p:nvPr>
        </p:nvGraphicFramePr>
        <p:xfrm>
          <a:off x="152400" y="1276350"/>
          <a:ext cx="8839200" cy="3200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itle 1"/>
          <p:cNvSpPr txBox="1">
            <a:spLocks/>
          </p:cNvSpPr>
          <p:nvPr/>
        </p:nvSpPr>
        <p:spPr>
          <a:xfrm>
            <a:off x="381000" y="461930"/>
            <a:ext cx="7543800" cy="400050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bg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bg1"/>
                </a:solidFill>
                <a:latin typeface="Arial" charset="0"/>
                <a:ea typeface="ヒラギノ角ゴ Pro W3" charset="-128"/>
                <a:cs typeface="ヒラギノ角ゴ Pro W3" charset="-128"/>
              </a:defRPr>
            </a:lvl9pPr>
          </a:lstStyle>
          <a:p>
            <a:r>
              <a:rPr lang="en-US" kern="0" dirty="0" smtClean="0"/>
              <a:t>Auditor Reporting Project Timeline and Status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3864466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4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dirty="0"/>
              <a:t>Drafting Team Structure and Responsibilities for the Auditor Reporting ISAs</a:t>
            </a:r>
            <a:endParaRPr lang="en-US" dirty="0">
              <a:latin typeface="Arial" charset="0"/>
            </a:endParaRPr>
          </a:p>
        </p:txBody>
      </p:sp>
      <p:sp>
        <p:nvSpPr>
          <p:cNvPr id="30723" name="Subtitle 15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 dirty="0">
              <a:latin typeface="Arial" charset="0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276350"/>
            <a:ext cx="9144000" cy="616274"/>
          </a:xfrm>
        </p:spPr>
        <p:txBody>
          <a:bodyPr/>
          <a:lstStyle/>
          <a:p>
            <a:pPr marL="0" lvl="1" indent="0">
              <a:spcBef>
                <a:spcPts val="600"/>
              </a:spcBef>
              <a:buNone/>
            </a:pPr>
            <a:r>
              <a:rPr lang="en-US" sz="1800" i="1" dirty="0" smtClean="0">
                <a:solidFill>
                  <a:srgbClr val="013C80"/>
                </a:solidFill>
              </a:rPr>
              <a:t>Continuing </a:t>
            </a:r>
            <a:r>
              <a:rPr lang="en-US" sz="1800" i="1" dirty="0">
                <a:solidFill>
                  <a:srgbClr val="013C80"/>
                </a:solidFill>
              </a:rPr>
              <a:t>to be nimble in determining the best way to progress rapidly – Formed  new Drafting Team (DT-570) post-exposure; ISA 720 TF addressing other information</a:t>
            </a:r>
          </a:p>
          <a:p>
            <a:pPr marL="347472" indent="-347472">
              <a:buFont typeface="Arial" pitchFamily="34" charset="0"/>
              <a:buChar char="•"/>
            </a:pPr>
            <a:endParaRPr lang="en-US" dirty="0">
              <a:solidFill>
                <a:srgbClr val="595959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8117623"/>
              </p:ext>
            </p:extLst>
          </p:nvPr>
        </p:nvGraphicFramePr>
        <p:xfrm>
          <a:off x="0" y="1962150"/>
          <a:ext cx="9144000" cy="265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00400"/>
                <a:gridCol w="3733801"/>
                <a:gridCol w="2209799"/>
              </a:tblGrid>
              <a:tr h="457200">
                <a:tc>
                  <a:txBody>
                    <a:bodyPr/>
                    <a:lstStyle/>
                    <a:p>
                      <a:r>
                        <a:rPr lang="en-US" dirty="0" smtClean="0"/>
                        <a:t>DT-701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DT-700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DT-570</a:t>
                      </a:r>
                      <a:endParaRPr lang="en-US" dirty="0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dirty="0" smtClean="0"/>
                        <a:t>Key Audit Matters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Other Suggested Improvements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Going Concern</a:t>
                      </a:r>
                      <a:endParaRPr lang="en-US" dirty="0"/>
                    </a:p>
                  </a:txBody>
                  <a:tcPr/>
                </a:tc>
              </a:tr>
              <a:tr h="863600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ISA</a:t>
                      </a:r>
                      <a:r>
                        <a:rPr lang="en-US" baseline="0" dirty="0" smtClean="0"/>
                        <a:t> 701 – KAM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 smtClean="0"/>
                        <a:t>ISA 706 – Emphasis of Matter and Other Matter Paragraphs 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 smtClean="0"/>
                        <a:t>ISA 260 – Communication with TCWG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ISA</a:t>
                      </a:r>
                      <a:r>
                        <a:rPr lang="en-US" baseline="0" dirty="0" smtClean="0"/>
                        <a:t> 700 – Unmodified Reports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 smtClean="0"/>
                        <a:t>ISA 705 – Modified Reports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 smtClean="0"/>
                        <a:t>ISA 800 Series – Special Purpose Financial Statements or Elements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dirty="0" smtClean="0"/>
                        <a:t>ISA</a:t>
                      </a:r>
                      <a:r>
                        <a:rPr lang="en-US" baseline="0" dirty="0" smtClean="0"/>
                        <a:t> 570 – GC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 smtClean="0"/>
                        <a:t>Liaison with accounting standard setters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32403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428750"/>
            <a:ext cx="8610600" cy="2910840"/>
          </a:xfrm>
        </p:spPr>
        <p:txBody>
          <a:bodyPr/>
          <a:lstStyle/>
          <a:p>
            <a:pPr>
              <a:lnSpc>
                <a:spcPts val="2880"/>
              </a:lnSpc>
            </a:pPr>
            <a:endParaRPr lang="en-US" dirty="0" smtClean="0"/>
          </a:p>
          <a:p>
            <a:pPr>
              <a:lnSpc>
                <a:spcPts val="2880"/>
              </a:lnSpc>
            </a:pPr>
            <a:r>
              <a:rPr lang="en-US" dirty="0" smtClean="0"/>
              <a:t>Dominant </a:t>
            </a:r>
            <a:r>
              <a:rPr lang="en-US" dirty="0"/>
              <a:t>project on IAASB’s current agenda</a:t>
            </a:r>
          </a:p>
          <a:p>
            <a:pPr>
              <a:lnSpc>
                <a:spcPts val="2880"/>
              </a:lnSpc>
            </a:pPr>
            <a:r>
              <a:rPr lang="en-US" dirty="0"/>
              <a:t>2011 Discussion Paper/2012 Invitation to </a:t>
            </a:r>
            <a:r>
              <a:rPr lang="en-US" dirty="0" smtClean="0"/>
              <a:t>Comment/ </a:t>
            </a:r>
            <a:r>
              <a:rPr lang="en-US" sz="2400" dirty="0" smtClean="0">
                <a:cs typeface="ＭＳ Ｐゴシック" charset="0"/>
              </a:rPr>
              <a:t>2013 </a:t>
            </a:r>
            <a:r>
              <a:rPr lang="en-US" sz="2400" dirty="0">
                <a:cs typeface="ＭＳ Ｐゴシック" charset="0"/>
              </a:rPr>
              <a:t>Exposure Draft</a:t>
            </a:r>
          </a:p>
          <a:p>
            <a:pPr>
              <a:lnSpc>
                <a:spcPts val="2880"/>
              </a:lnSpc>
            </a:pPr>
            <a:r>
              <a:rPr lang="en-US" dirty="0"/>
              <a:t>Targeting final standard to be approved September 2014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IAASB – Auditor Reporting Project </a:t>
            </a:r>
            <a:r>
              <a:rPr lang="en-US" sz="3200" dirty="0"/>
              <a:t/>
            </a:r>
            <a:br>
              <a:rPr lang="en-US" sz="3200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7250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Key audit matters</a:t>
            </a:r>
          </a:p>
          <a:p>
            <a:r>
              <a:rPr lang="en-US" dirty="0" smtClean="0"/>
              <a:t>Going concern</a:t>
            </a:r>
          </a:p>
          <a:p>
            <a:r>
              <a:rPr lang="en-US" dirty="0" smtClean="0"/>
              <a:t>Enhanced descriptions of management and auditor responsibilities</a:t>
            </a:r>
          </a:p>
          <a:p>
            <a:r>
              <a:rPr lang="en-US" dirty="0" smtClean="0"/>
              <a:t>Engagement partner name</a:t>
            </a:r>
          </a:p>
          <a:p>
            <a:r>
              <a:rPr lang="en-US" dirty="0"/>
              <a:t>Explicit statement about </a:t>
            </a:r>
            <a:r>
              <a:rPr lang="en-US" dirty="0" smtClean="0"/>
              <a:t>independence/ethics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Auditor Reporting Project – Headlines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7387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Two </a:t>
            </a:r>
            <a:r>
              <a:rPr lang="en-US" dirty="0" smtClean="0"/>
              <a:t>aspects </a:t>
            </a:r>
            <a:r>
              <a:rPr lang="en-US" dirty="0"/>
              <a:t>to the proposed statement required in the ED</a:t>
            </a:r>
          </a:p>
          <a:p>
            <a:pPr lvl="1"/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(i)  Auditor required to make an explicit statement that “</a:t>
            </a:r>
            <a:r>
              <a:rPr lang="en-US" sz="2000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we are independent of the Company within the meaning of…and have fulfilled our other responsibilities under those ethical requirements.”</a:t>
            </a:r>
          </a:p>
          <a:p>
            <a:pPr lvl="1"/>
            <a:r>
              <a:rPr lang="en-US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(ii) Auditor required to list specific sources of independence and ethical codes that were applicable to the audit </a:t>
            </a:r>
          </a:p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Prominent placement of statement within “Basis of Opinion” paragraph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Statement about Independence and Ethics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7527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spcBef>
                <a:spcPts val="600"/>
              </a:spcBef>
              <a:buClr>
                <a:schemeClr val="tx2">
                  <a:lumMod val="65000"/>
                  <a:lumOff val="35000"/>
                </a:schemeClr>
              </a:buClr>
              <a:buFontTx/>
              <a:buChar char="•"/>
              <a:defRPr/>
            </a:pPr>
            <a:endParaRPr lang="en-US" sz="2400" dirty="0">
              <a:solidFill>
                <a:srgbClr val="595959"/>
              </a:solidFill>
            </a:endParaRPr>
          </a:p>
          <a:p>
            <a:pPr marL="347472" lvl="2" indent="0">
              <a:buClr>
                <a:schemeClr val="tx2">
                  <a:lumMod val="65000"/>
                  <a:lumOff val="35000"/>
                </a:schemeClr>
              </a:buClr>
              <a:buNone/>
              <a:defRPr/>
            </a:pPr>
            <a:endParaRPr lang="en-US" dirty="0">
              <a:cs typeface="ＭＳ Ｐゴシック" charset="0"/>
            </a:endParaRPr>
          </a:p>
          <a:p>
            <a:pPr marL="347472" indent="-347472">
              <a:buFont typeface="Arial" pitchFamily="34" charset="0"/>
              <a:buChar char="•"/>
            </a:pPr>
            <a:endParaRPr lang="en-US" dirty="0">
              <a:solidFill>
                <a:srgbClr val="595959"/>
              </a:solidFill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342900"/>
            <a:ext cx="7543800" cy="457200"/>
          </a:xfrm>
        </p:spPr>
        <p:txBody>
          <a:bodyPr/>
          <a:lstStyle/>
          <a:p>
            <a:r>
              <a:rPr lang="en-US" dirty="0" smtClean="0"/>
              <a:t>Independence and </a:t>
            </a:r>
            <a:r>
              <a:rPr lang="en-US" dirty="0"/>
              <a:t>E</a:t>
            </a:r>
            <a:r>
              <a:rPr lang="en-US" dirty="0" smtClean="0"/>
              <a:t>thical Requirements – IAASB and DT-700 Discussions To Date</a:t>
            </a:r>
          </a:p>
        </p:txBody>
      </p:sp>
      <p:sp>
        <p:nvSpPr>
          <p:cNvPr id="6" name="Content Placeholder 4"/>
          <p:cNvSpPr txBox="1">
            <a:spLocks/>
          </p:cNvSpPr>
          <p:nvPr/>
        </p:nvSpPr>
        <p:spPr bwMode="auto">
          <a:xfrm>
            <a:off x="228600" y="1352550"/>
            <a:ext cx="8763000" cy="316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ts val="600"/>
              </a:spcBef>
              <a:spcAft>
                <a:spcPct val="0"/>
              </a:spcAft>
              <a:buChar char="•"/>
              <a:defRPr sz="2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694944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20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2pPr>
            <a:lvl3pPr marL="1042416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•"/>
              <a:defRPr sz="18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3pPr>
            <a:lvl4pPr marL="1389888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–"/>
              <a:defRPr sz="16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4pPr>
            <a:lvl5pPr marL="1737360" indent="-347472" algn="l" rtl="0" eaLnBrk="1" fontAlgn="base" hangingPunct="1">
              <a:spcBef>
                <a:spcPts val="776"/>
              </a:spcBef>
              <a:spcAft>
                <a:spcPct val="0"/>
              </a:spcAft>
              <a:buChar char="»"/>
              <a:defRPr sz="1400">
                <a:solidFill>
                  <a:schemeClr val="tx2">
                    <a:lumMod val="65000"/>
                    <a:lumOff val="35000"/>
                  </a:schemeClr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lvl="1" indent="-342900">
              <a:spcBef>
                <a:spcPts val="600"/>
              </a:spcBef>
              <a:buClr>
                <a:schemeClr val="tx2">
                  <a:lumMod val="65000"/>
                  <a:lumOff val="35000"/>
                </a:schemeClr>
              </a:buClr>
              <a:buFontTx/>
              <a:buChar char="•"/>
              <a:defRPr/>
            </a:pPr>
            <a:r>
              <a:rPr lang="en-US" kern="0" dirty="0" smtClean="0"/>
              <a:t>Retain a statement about independence and ethical requirements responds to calls for greater emphasis in this area</a:t>
            </a:r>
          </a:p>
          <a:p>
            <a:pPr marL="747522" lvl="1">
              <a:spcBef>
                <a:spcPts val="600"/>
              </a:spcBef>
              <a:buClr>
                <a:srgbClr val="000000">
                  <a:lumMod val="65000"/>
                  <a:lumOff val="35000"/>
                </a:srgbClr>
              </a:buClr>
              <a:buFont typeface="Arial" panose="020B0604020202020204" pitchFamily="34" charset="0"/>
              <a:buChar char="–"/>
              <a:defRPr/>
            </a:pPr>
            <a:r>
              <a:rPr lang="en-US" sz="1800" kern="0" dirty="0" smtClean="0"/>
              <a:t>Clarification of wording in the illustrative auditor’s report needed to address concerns</a:t>
            </a:r>
          </a:p>
          <a:p>
            <a:pPr marL="342900" lvl="1" indent="-342900">
              <a:spcBef>
                <a:spcPts val="600"/>
              </a:spcBef>
              <a:buClr>
                <a:schemeClr val="tx2">
                  <a:lumMod val="65000"/>
                  <a:lumOff val="35000"/>
                </a:schemeClr>
              </a:buClr>
              <a:buFontTx/>
              <a:buChar char="•"/>
              <a:defRPr/>
            </a:pPr>
            <a:r>
              <a:rPr lang="en-US" kern="0" dirty="0" smtClean="0"/>
              <a:t>Acknowledge practical challenges of proposed requirement to list sources particularly in multi-jurisdictional audits</a:t>
            </a:r>
          </a:p>
          <a:p>
            <a:pPr marL="747522" lvl="1">
              <a:spcBef>
                <a:spcPts val="600"/>
              </a:spcBef>
              <a:buClr>
                <a:srgbClr val="000000">
                  <a:lumMod val="65000"/>
                  <a:lumOff val="35000"/>
                </a:srgbClr>
              </a:buClr>
              <a:buFont typeface="Arial" panose="020B0604020202020204" pitchFamily="34" charset="0"/>
              <a:buChar char="–"/>
              <a:defRPr/>
            </a:pPr>
            <a:r>
              <a:rPr lang="en-US" sz="1800" kern="0" dirty="0" smtClean="0"/>
              <a:t>However, value in seeking an option that will provide some transparency about sources</a:t>
            </a:r>
          </a:p>
          <a:p>
            <a:pPr marL="747522" lvl="1">
              <a:spcBef>
                <a:spcPts val="600"/>
              </a:spcBef>
              <a:buClr>
                <a:srgbClr val="000000">
                  <a:lumMod val="65000"/>
                  <a:lumOff val="35000"/>
                </a:srgbClr>
              </a:buClr>
              <a:buFont typeface="Arial" panose="020B0604020202020204" pitchFamily="34" charset="0"/>
              <a:buChar char="–"/>
              <a:defRPr/>
            </a:pPr>
            <a:r>
              <a:rPr lang="en-US" sz="1800" kern="0" dirty="0" smtClean="0"/>
              <a:t>Options are being explored to seek middle ground in this regard</a:t>
            </a:r>
          </a:p>
        </p:txBody>
      </p:sp>
    </p:spTree>
    <p:extLst>
      <p:ext uri="{BB962C8B-B14F-4D97-AF65-F5344CB8AC3E}">
        <p14:creationId xmlns:p14="http://schemas.microsoft.com/office/powerpoint/2010/main" val="2789986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352550"/>
            <a:ext cx="8458200" cy="3063240"/>
          </a:xfrm>
        </p:spPr>
        <p:txBody>
          <a:bodyPr/>
          <a:lstStyle/>
          <a:p>
            <a:r>
              <a:rPr lang="en-US" dirty="0" smtClean="0"/>
              <a:t>Option #1 – </a:t>
            </a:r>
            <a:r>
              <a:rPr lang="en-US" dirty="0"/>
              <a:t>Retain the approach in </a:t>
            </a:r>
            <a:r>
              <a:rPr lang="en-US" dirty="0" smtClean="0"/>
              <a:t> ED and </a:t>
            </a:r>
            <a:r>
              <a:rPr lang="en-US" dirty="0"/>
              <a:t>require that the auditor </a:t>
            </a:r>
            <a:r>
              <a:rPr lang="en-US" dirty="0" smtClean="0"/>
              <a:t>list all source(s</a:t>
            </a:r>
            <a:r>
              <a:rPr lang="en-US" dirty="0"/>
              <a:t>) of independence and ethical </a:t>
            </a:r>
            <a:r>
              <a:rPr lang="en-US" dirty="0" smtClean="0"/>
              <a:t>requirements</a:t>
            </a:r>
          </a:p>
          <a:p>
            <a:pPr marL="0" indent="0">
              <a:buNone/>
            </a:pPr>
            <a:r>
              <a:rPr lang="en-US" dirty="0" smtClean="0"/>
              <a:t> </a:t>
            </a:r>
          </a:p>
          <a:p>
            <a:r>
              <a:rPr lang="en-US" dirty="0" smtClean="0"/>
              <a:t>Option #4 – </a:t>
            </a:r>
            <a:r>
              <a:rPr lang="en-US" dirty="0"/>
              <a:t>Withdraw </a:t>
            </a:r>
            <a:r>
              <a:rPr lang="en-US" dirty="0" smtClean="0"/>
              <a:t>the proposed </a:t>
            </a:r>
            <a:r>
              <a:rPr lang="en-US" dirty="0"/>
              <a:t>requirement </a:t>
            </a:r>
            <a:r>
              <a:rPr lang="en-US" dirty="0" smtClean="0"/>
              <a:t>to list sources in ED </a:t>
            </a:r>
            <a:endParaRPr lang="en-US" dirty="0"/>
          </a:p>
          <a:p>
            <a:pPr lvl="1"/>
            <a:r>
              <a:rPr lang="en-US" dirty="0" smtClean="0"/>
              <a:t>Include application material to explain voluntary listing of sources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Options Being Considered – Para. </a:t>
            </a:r>
            <a:r>
              <a:rPr lang="en-US" dirty="0" smtClean="0"/>
              <a:t>20 (a) and (d) of </a:t>
            </a:r>
            <a:r>
              <a:rPr lang="en-US" dirty="0"/>
              <a:t>Agenda Item </a:t>
            </a:r>
            <a:r>
              <a:rPr lang="en-US" dirty="0" smtClean="0"/>
              <a:t>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2672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352550"/>
            <a:ext cx="8458200" cy="3063240"/>
          </a:xfrm>
        </p:spPr>
        <p:txBody>
          <a:bodyPr/>
          <a:lstStyle/>
          <a:p>
            <a:pPr marL="342900" lvl="1" indent="-342900">
              <a:spcBef>
                <a:spcPts val="600"/>
              </a:spcBef>
              <a:buChar char="•"/>
            </a:pPr>
            <a:r>
              <a:rPr lang="en-US" sz="2400" dirty="0">
                <a:cs typeface="ＭＳ Ｐゴシック" charset="0"/>
              </a:rPr>
              <a:t>Option #2 – List </a:t>
            </a:r>
            <a:r>
              <a:rPr lang="en-US" sz="2400" dirty="0" smtClean="0">
                <a:cs typeface="ＭＳ Ｐゴシック" charset="0"/>
              </a:rPr>
              <a:t>[principle</a:t>
            </a:r>
            <a:r>
              <a:rPr lang="en-US" sz="2400" dirty="0">
                <a:cs typeface="ＭＳ Ｐゴシック" charset="0"/>
              </a:rPr>
              <a:t>] sources </a:t>
            </a:r>
            <a:r>
              <a:rPr lang="en-US" sz="2400" dirty="0" smtClean="0">
                <a:cs typeface="ＭＳ Ｐゴシック" charset="0"/>
              </a:rPr>
              <a:t>applicable </a:t>
            </a:r>
            <a:r>
              <a:rPr lang="en-US" sz="2400" dirty="0">
                <a:cs typeface="ＭＳ Ｐゴシック" charset="0"/>
              </a:rPr>
              <a:t>to group engagement team </a:t>
            </a:r>
            <a:endParaRPr lang="en-US" sz="2400" dirty="0" smtClean="0">
              <a:cs typeface="ＭＳ Ｐゴシック" charset="0"/>
            </a:endParaRPr>
          </a:p>
          <a:p>
            <a:pPr marL="0" lvl="1" indent="0">
              <a:spcBef>
                <a:spcPts val="600"/>
              </a:spcBef>
              <a:buNone/>
            </a:pPr>
            <a:endParaRPr lang="en-US" sz="2400" dirty="0">
              <a:cs typeface="ＭＳ Ｐゴシック" charset="0"/>
            </a:endParaRPr>
          </a:p>
          <a:p>
            <a:pPr marL="342900" lvl="1" indent="-342900">
              <a:spcBef>
                <a:spcPts val="600"/>
              </a:spcBef>
              <a:buChar char="•"/>
            </a:pPr>
            <a:r>
              <a:rPr lang="en-US" sz="2400" dirty="0">
                <a:cs typeface="ＭＳ Ｐゴシック" charset="0"/>
              </a:rPr>
              <a:t>Option #3 – Refer to country [or jurisdiction] of underlying independence and ethical </a:t>
            </a:r>
            <a:r>
              <a:rPr lang="en-US" sz="2400" dirty="0" smtClean="0">
                <a:cs typeface="ＭＳ Ｐゴシック" charset="0"/>
              </a:rPr>
              <a:t>sources</a:t>
            </a:r>
            <a:endParaRPr lang="en-US" sz="2400" dirty="0">
              <a:cs typeface="ＭＳ Ｐゴシック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514350"/>
            <a:ext cx="7543800" cy="609600"/>
          </a:xfrm>
        </p:spPr>
        <p:txBody>
          <a:bodyPr/>
          <a:lstStyle/>
          <a:p>
            <a:r>
              <a:rPr lang="en-US" dirty="0" smtClean="0"/>
              <a:t>Options </a:t>
            </a:r>
            <a:r>
              <a:rPr lang="en-US" dirty="0"/>
              <a:t>Being Considered </a:t>
            </a:r>
            <a:r>
              <a:rPr lang="en-US" dirty="0" smtClean="0"/>
              <a:t>– Para</a:t>
            </a:r>
            <a:r>
              <a:rPr lang="en-US" dirty="0"/>
              <a:t>. </a:t>
            </a:r>
            <a:r>
              <a:rPr lang="en-US" dirty="0" smtClean="0"/>
              <a:t>20 (b) and (c) </a:t>
            </a:r>
            <a:r>
              <a:rPr lang="en-US" dirty="0"/>
              <a:t>of Agenda Item </a:t>
            </a:r>
            <a:r>
              <a:rPr lang="en-US" dirty="0" smtClean="0"/>
              <a:t>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0357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en-US" dirty="0"/>
              <a:t>IESBA members are asked for views about: </a:t>
            </a:r>
            <a:endParaRPr lang="en-US" dirty="0" smtClean="0"/>
          </a:p>
          <a:p>
            <a:r>
              <a:rPr lang="en-US" sz="2200" dirty="0" smtClean="0"/>
              <a:t>The options being considered in Agenda Item 8 for </a:t>
            </a:r>
            <a:r>
              <a:rPr lang="en-US" sz="2200" dirty="0"/>
              <a:t>a statement </a:t>
            </a:r>
            <a:r>
              <a:rPr lang="en-US" sz="2200" dirty="0" smtClean="0"/>
              <a:t>about listing the sources </a:t>
            </a:r>
            <a:r>
              <a:rPr lang="en-US" sz="2200" dirty="0"/>
              <a:t>independence and ethical requirements in the auditor’s report </a:t>
            </a:r>
            <a:endParaRPr lang="en-US" sz="2200" dirty="0" smtClean="0"/>
          </a:p>
          <a:p>
            <a:r>
              <a:rPr lang="en-US" sz="2200" dirty="0" smtClean="0"/>
              <a:t>Their preference for a particular option, or whether there are alternate options that should be considered </a:t>
            </a:r>
          </a:p>
          <a:p>
            <a:endParaRPr lang="en-US" sz="2200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Matters for IESBA Consideration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6881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1576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AASB_Powerpoint_template_ORANGE RIBBON_WIDESCREEN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0121002-IAASB-Australian_Outreach AS Public Seminar -WIDESCREEN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IAASB_Powerpoint_template_ORANGE RIBBON_WIDESCREEN</Template>
  <TotalTime>6427</TotalTime>
  <Words>673</Words>
  <Application>Microsoft Office PowerPoint</Application>
  <PresentationFormat>On-screen Show (16:9)</PresentationFormat>
  <Paragraphs>96</Paragraphs>
  <Slides>11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IAASB_Powerpoint_template_ORANGE RIBBON_WIDESCREEN</vt:lpstr>
      <vt:lpstr>20121002-IAASB-Australian_Outreach AS Public Seminar -WIDESCREEN</vt:lpstr>
      <vt:lpstr>Auditor Reporting – Listing of Independence/Ethical Sources </vt:lpstr>
      <vt:lpstr> IAASB – Auditor Reporting Project  </vt:lpstr>
      <vt:lpstr>Auditor Reporting Project – Headlines</vt:lpstr>
      <vt:lpstr>Statement about Independence and Ethics</vt:lpstr>
      <vt:lpstr>Independence and Ethical Requirements – IAASB and DT-700 Discussions To Date</vt:lpstr>
      <vt:lpstr>Options Being Considered – Para. 20 (a) and (d) of Agenda Item 8</vt:lpstr>
      <vt:lpstr>Options Being Considered – Para. 20 (b) and (c) of Agenda Item 8</vt:lpstr>
      <vt:lpstr>Matters for IESBA Consideration </vt:lpstr>
      <vt:lpstr>PowerPoint Presentation</vt:lpstr>
      <vt:lpstr>PowerPoint Presentation</vt:lpstr>
      <vt:lpstr>Drafting Team Structure and Responsibilities for the Auditor Reporting ISAs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Headline 24pt Arial Bold</dc:title>
  <dc:creator>khealy</dc:creator>
  <cp:lastModifiedBy>Diane Jules</cp:lastModifiedBy>
  <cp:revision>280</cp:revision>
  <cp:lastPrinted>2014-02-25T18:50:22Z</cp:lastPrinted>
  <dcterms:created xsi:type="dcterms:W3CDTF">2012-09-25T18:45:55Z</dcterms:created>
  <dcterms:modified xsi:type="dcterms:W3CDTF">2014-04-07T21:29:41Z</dcterms:modified>
</cp:coreProperties>
</file>