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9144000" cy="6858000" type="letter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Franchini" initials="R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0" autoAdjust="0"/>
    <p:restoredTop sz="50622" autoAdjust="0"/>
  </p:normalViewPr>
  <p:slideViewPr>
    <p:cSldViewPr showGuides="1">
      <p:cViewPr>
        <p:scale>
          <a:sx n="60" d="100"/>
          <a:sy n="60" d="100"/>
        </p:scale>
        <p:origin x="-2592" y="-744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18/09/2013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834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18/09/2013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hyperlink" Target="http://www.ifac.org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Key tentative agreements:</a:t>
            </a:r>
          </a:p>
          <a:p>
            <a:pPr lvl="1"/>
            <a:r>
              <a:rPr lang="en-US" sz="2400" dirty="0" smtClean="0"/>
              <a:t>Aligning terminology with ISAs re non-compliance</a:t>
            </a:r>
          </a:p>
          <a:p>
            <a:pPr lvl="1"/>
            <a:r>
              <a:rPr lang="en-US" sz="2400" dirty="0" smtClean="0"/>
              <a:t>Reconsider rebuttable presumption and whether can be </a:t>
            </a:r>
            <a:r>
              <a:rPr lang="en-US" sz="2400" dirty="0" err="1" smtClean="0"/>
              <a:t>operationalized</a:t>
            </a:r>
            <a:r>
              <a:rPr lang="en-US" sz="2400" dirty="0" smtClean="0"/>
              <a:t> in context of what can be reasonably expected of a PA bound by the Code</a:t>
            </a:r>
            <a:endParaRPr lang="it-IT" sz="2400" dirty="0" smtClean="0"/>
          </a:p>
          <a:p>
            <a:pPr lvl="1"/>
            <a:r>
              <a:rPr lang="en-US" sz="2400" dirty="0" smtClean="0"/>
              <a:t>Consider if clarification needed re seeking legal advice or advice from professional body</a:t>
            </a:r>
          </a:p>
          <a:p>
            <a:pPr lvl="1"/>
            <a:r>
              <a:rPr lang="en-US" sz="2400" dirty="0" smtClean="0"/>
              <a:t>Documentation can be subject to legal discovery</a:t>
            </a:r>
            <a:endParaRPr lang="it-IT" sz="2400" dirty="0" smtClean="0"/>
          </a:p>
          <a:p>
            <a:pPr lvl="1"/>
            <a:r>
              <a:rPr lang="en-US" sz="2400" dirty="0" smtClean="0"/>
              <a:t>Require successor auditor to communicate with predecessor auditor, subject to legal confidentiality requirements</a:t>
            </a:r>
            <a:endParaRPr lang="it-IT" sz="2400" dirty="0" smtClean="0"/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IESBA September 2013 Meeting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2919</TotalTime>
  <Words>78</Words>
  <Application>Microsoft Macintosh PowerPoint</Application>
  <PresentationFormat>Letter Paper (8.5x11 in)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IFAC_Powerpoint_template_BLUE RIBBON_IESBA</vt:lpstr>
      <vt:lpstr>IESBA September 2013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Kaushal Gandhi</cp:lastModifiedBy>
  <cp:revision>159</cp:revision>
  <cp:lastPrinted>2011-09-27T17:54:21Z</cp:lastPrinted>
  <dcterms:created xsi:type="dcterms:W3CDTF">2012-02-10T19:11:35Z</dcterms:created>
  <dcterms:modified xsi:type="dcterms:W3CDTF">2013-09-18T01:44:59Z</dcterms:modified>
</cp:coreProperties>
</file>