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0"/>
  </p:notesMasterIdLst>
  <p:sldIdLst>
    <p:sldId id="313" r:id="rId2"/>
    <p:sldId id="320" r:id="rId3"/>
    <p:sldId id="322" r:id="rId4"/>
    <p:sldId id="321" r:id="rId5"/>
    <p:sldId id="323" r:id="rId6"/>
    <p:sldId id="325" r:id="rId7"/>
    <p:sldId id="324" r:id="rId8"/>
    <p:sldId id="327" r:id="rId9"/>
  </p:sldIdLst>
  <p:sldSz cx="9144000" cy="6858000" type="screen4x3"/>
  <p:notesSz cx="7077075" cy="93694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A4B"/>
    <a:srgbClr val="FFFF00"/>
    <a:srgbClr val="000099"/>
    <a:srgbClr val="FFCC00"/>
    <a:srgbClr val="FFE870"/>
    <a:srgbClr val="FFCC66"/>
    <a:srgbClr val="333399"/>
    <a:srgbClr val="08080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40" autoAdjust="0"/>
    <p:restoredTop sz="99176" autoAdjust="0"/>
  </p:normalViewPr>
  <p:slideViewPr>
    <p:cSldViewPr snapToGrid="0">
      <p:cViewPr>
        <p:scale>
          <a:sx n="50" d="100"/>
          <a:sy n="50" d="100"/>
        </p:scale>
        <p:origin x="-1122" y="-6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67050" cy="468313"/>
          </a:xfrm>
          <a:prstGeom prst="rect">
            <a:avLst/>
          </a:prstGeom>
          <a:noFill/>
          <a:ln w="9525">
            <a:noFill/>
            <a:miter lim="800000"/>
            <a:headEnd/>
            <a:tailEnd/>
          </a:ln>
          <a:effectLst/>
        </p:spPr>
        <p:txBody>
          <a:bodyPr vert="horz" wrap="square" lIns="93973" tIns="46986" rIns="93973" bIns="46986" numCol="1" anchor="t" anchorCtr="0" compatLnSpc="1">
            <a:prstTxWarp prst="textNoShape">
              <a:avLst/>
            </a:prstTxWarp>
          </a:bodyPr>
          <a:lstStyle>
            <a:lvl1pPr defTabSz="939800">
              <a:defRPr sz="1200"/>
            </a:lvl1pPr>
          </a:lstStyle>
          <a:p>
            <a:pPr>
              <a:defRPr/>
            </a:pPr>
            <a:endParaRPr lang="en-US"/>
          </a:p>
        </p:txBody>
      </p:sp>
      <p:sp>
        <p:nvSpPr>
          <p:cNvPr id="3075" name="Rectangle 3"/>
          <p:cNvSpPr>
            <a:spLocks noGrp="1" noChangeArrowheads="1"/>
          </p:cNvSpPr>
          <p:nvPr>
            <p:ph type="dt" idx="1"/>
          </p:nvPr>
        </p:nvSpPr>
        <p:spPr bwMode="auto">
          <a:xfrm>
            <a:off x="4008438" y="0"/>
            <a:ext cx="3067050" cy="468313"/>
          </a:xfrm>
          <a:prstGeom prst="rect">
            <a:avLst/>
          </a:prstGeom>
          <a:noFill/>
          <a:ln w="9525">
            <a:noFill/>
            <a:miter lim="800000"/>
            <a:headEnd/>
            <a:tailEnd/>
          </a:ln>
          <a:effectLst/>
        </p:spPr>
        <p:txBody>
          <a:bodyPr vert="horz" wrap="square" lIns="93973" tIns="46986" rIns="93973" bIns="46986" numCol="1" anchor="t" anchorCtr="0" compatLnSpc="1">
            <a:prstTxWarp prst="textNoShape">
              <a:avLst/>
            </a:prstTxWarp>
          </a:bodyPr>
          <a:lstStyle>
            <a:lvl1pPr algn="r" defTabSz="939800">
              <a:defRPr sz="1200"/>
            </a:lvl1pPr>
          </a:lstStyle>
          <a:p>
            <a:pPr>
              <a:defRPr/>
            </a:pPr>
            <a:endParaRPr lang="en-US"/>
          </a:p>
        </p:txBody>
      </p:sp>
      <p:sp>
        <p:nvSpPr>
          <p:cNvPr id="12292" name="Rectangle 4"/>
          <p:cNvSpPr>
            <a:spLocks noGrp="1" noRot="1" noChangeAspect="1" noChangeArrowheads="1" noTextEdit="1"/>
          </p:cNvSpPr>
          <p:nvPr>
            <p:ph type="sldImg" idx="2"/>
          </p:nvPr>
        </p:nvSpPr>
        <p:spPr bwMode="auto">
          <a:xfrm>
            <a:off x="1196975" y="703263"/>
            <a:ext cx="4684713" cy="3513137"/>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708025" y="4449763"/>
            <a:ext cx="5661025" cy="4216400"/>
          </a:xfrm>
          <a:prstGeom prst="rect">
            <a:avLst/>
          </a:prstGeom>
          <a:noFill/>
          <a:ln w="9525">
            <a:noFill/>
            <a:miter lim="800000"/>
            <a:headEnd/>
            <a:tailEnd/>
          </a:ln>
          <a:effectLst/>
        </p:spPr>
        <p:txBody>
          <a:bodyPr vert="horz" wrap="square" lIns="93973" tIns="46986" rIns="93973" bIns="4698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99525"/>
            <a:ext cx="3067050" cy="468313"/>
          </a:xfrm>
          <a:prstGeom prst="rect">
            <a:avLst/>
          </a:prstGeom>
          <a:noFill/>
          <a:ln w="9525">
            <a:noFill/>
            <a:miter lim="800000"/>
            <a:headEnd/>
            <a:tailEnd/>
          </a:ln>
          <a:effectLst/>
        </p:spPr>
        <p:txBody>
          <a:bodyPr vert="horz" wrap="square" lIns="93973" tIns="46986" rIns="93973" bIns="46986" numCol="1" anchor="b" anchorCtr="0" compatLnSpc="1">
            <a:prstTxWarp prst="textNoShape">
              <a:avLst/>
            </a:prstTxWarp>
          </a:bodyPr>
          <a:lstStyle>
            <a:lvl1pPr defTabSz="939800">
              <a:defRPr sz="1200"/>
            </a:lvl1pPr>
          </a:lstStyle>
          <a:p>
            <a:pPr>
              <a:defRPr/>
            </a:pPr>
            <a:endParaRPr lang="en-US"/>
          </a:p>
        </p:txBody>
      </p:sp>
      <p:sp>
        <p:nvSpPr>
          <p:cNvPr id="3079" name="Rectangle 7"/>
          <p:cNvSpPr>
            <a:spLocks noGrp="1" noChangeArrowheads="1"/>
          </p:cNvSpPr>
          <p:nvPr>
            <p:ph type="sldNum" sz="quarter" idx="5"/>
          </p:nvPr>
        </p:nvSpPr>
        <p:spPr bwMode="auto">
          <a:xfrm>
            <a:off x="4008438" y="8899525"/>
            <a:ext cx="3067050" cy="468313"/>
          </a:xfrm>
          <a:prstGeom prst="rect">
            <a:avLst/>
          </a:prstGeom>
          <a:noFill/>
          <a:ln w="9525">
            <a:noFill/>
            <a:miter lim="800000"/>
            <a:headEnd/>
            <a:tailEnd/>
          </a:ln>
          <a:effectLst/>
        </p:spPr>
        <p:txBody>
          <a:bodyPr vert="horz" wrap="square" lIns="93973" tIns="46986" rIns="93973" bIns="46986" numCol="1" anchor="b" anchorCtr="0" compatLnSpc="1">
            <a:prstTxWarp prst="textNoShape">
              <a:avLst/>
            </a:prstTxWarp>
          </a:bodyPr>
          <a:lstStyle>
            <a:lvl1pPr algn="r" defTabSz="939800">
              <a:defRPr sz="1200"/>
            </a:lvl1pPr>
          </a:lstStyle>
          <a:p>
            <a:pPr>
              <a:defRPr/>
            </a:pPr>
            <a:fld id="{283E54EB-50FF-47D4-A9EC-93BBEF42311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ln/>
        </p:spPr>
      </p:sp>
      <p:sp>
        <p:nvSpPr>
          <p:cNvPr id="13315" name="Notes Placeholder 2"/>
          <p:cNvSpPr>
            <a:spLocks noGrp="1"/>
          </p:cNvSpPr>
          <p:nvPr>
            <p:ph type="body" idx="1"/>
          </p:nvPr>
        </p:nvSpPr>
        <p:spPr>
          <a:noFill/>
          <a:ln/>
        </p:spPr>
        <p:txBody>
          <a:bodyPr/>
          <a:lstStyle/>
          <a:p>
            <a:endParaRPr lang="en-US" smtClean="0"/>
          </a:p>
        </p:txBody>
      </p:sp>
      <p:sp>
        <p:nvSpPr>
          <p:cNvPr id="13316" name="Slide Number Placeholder 3"/>
          <p:cNvSpPr>
            <a:spLocks noGrp="1"/>
          </p:cNvSpPr>
          <p:nvPr>
            <p:ph type="sldNum" sz="quarter" idx="5"/>
          </p:nvPr>
        </p:nvSpPr>
        <p:spPr>
          <a:noFill/>
        </p:spPr>
        <p:txBody>
          <a:bodyPr/>
          <a:lstStyle/>
          <a:p>
            <a:fld id="{598DC095-CB7F-4FF1-9B55-02892864094D}" type="slidenum">
              <a:rPr lang="en-US" smtClean="0"/>
              <a:pPr/>
              <a:t>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1">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userDrawn="1"/>
        </p:nvSpPr>
        <p:spPr>
          <a:xfrm>
            <a:off x="368300" y="804863"/>
            <a:ext cx="8380413" cy="585787"/>
          </a:xfrm>
          <a:prstGeom prst="rect">
            <a:avLst/>
          </a:prstGeom>
          <a:noFill/>
        </p:spPr>
        <p:txBody>
          <a:bodyPr>
            <a:spAutoFit/>
          </a:bodyPr>
          <a:lstStyle/>
          <a:p>
            <a:pPr algn="ctr">
              <a:defRPr/>
            </a:pPr>
            <a:r>
              <a:rPr lang="en-US" sz="3200" dirty="0">
                <a:solidFill>
                  <a:schemeClr val="bg1"/>
                </a:solidFill>
                <a:latin typeface="Times New Roman" pitchFamily="18" charset="0"/>
                <a:cs typeface="Times New Roman" pitchFamily="18" charset="0"/>
              </a:rPr>
              <a:t>International Federation of Accountants</a:t>
            </a:r>
          </a:p>
        </p:txBody>
      </p:sp>
      <p:sp>
        <p:nvSpPr>
          <p:cNvPr id="9" name="Text Placeholder 8"/>
          <p:cNvSpPr>
            <a:spLocks noGrp="1"/>
          </p:cNvSpPr>
          <p:nvPr>
            <p:ph type="body" sz="quarter" idx="17"/>
          </p:nvPr>
        </p:nvSpPr>
        <p:spPr>
          <a:xfrm>
            <a:off x="900752" y="1759472"/>
            <a:ext cx="7328848" cy="722376"/>
          </a:xfrm>
          <a:prstGeom prst="rect">
            <a:avLst/>
          </a:prstGeom>
        </p:spPr>
        <p:txBody>
          <a:bodyPr/>
          <a:lstStyle>
            <a:lvl1pPr marL="0" indent="0" algn="ctr">
              <a:spcBef>
                <a:spcPts val="0"/>
              </a:spcBef>
              <a:buNone/>
              <a:defRPr sz="3600">
                <a:solidFill>
                  <a:srgbClr val="FFEA4B"/>
                </a:solidFill>
                <a:effectLst/>
                <a:latin typeface="Times New Roman" pitchFamily="18" charset="0"/>
                <a:cs typeface="Times New Roman" pitchFamily="18" charset="0"/>
              </a:defRPr>
            </a:lvl1pPr>
          </a:lstStyle>
          <a:p>
            <a:pPr lvl="0"/>
            <a:r>
              <a:rPr lang="en-US" dirty="0" smtClean="0"/>
              <a:t>Click to edit Master text styles</a:t>
            </a:r>
          </a:p>
        </p:txBody>
      </p:sp>
      <p:sp>
        <p:nvSpPr>
          <p:cNvPr id="12" name="Text Placeholder 11"/>
          <p:cNvSpPr>
            <a:spLocks noGrp="1"/>
          </p:cNvSpPr>
          <p:nvPr>
            <p:ph type="body" sz="quarter" idx="18"/>
          </p:nvPr>
        </p:nvSpPr>
        <p:spPr>
          <a:xfrm>
            <a:off x="388823" y="2757256"/>
            <a:ext cx="8373039" cy="1350720"/>
          </a:xfrm>
          <a:prstGeom prst="rect">
            <a:avLst/>
          </a:prstGeom>
        </p:spPr>
        <p:txBody>
          <a:bodyPr/>
          <a:lstStyle>
            <a:lvl1pPr algn="ctr">
              <a:buNone/>
              <a:defRPr sz="3200" baseline="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3" name="Text Placeholder 11"/>
          <p:cNvSpPr>
            <a:spLocks noGrp="1"/>
          </p:cNvSpPr>
          <p:nvPr>
            <p:ph type="body" sz="quarter" idx="19"/>
          </p:nvPr>
        </p:nvSpPr>
        <p:spPr>
          <a:xfrm>
            <a:off x="3575304" y="4343672"/>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4" name="Text Placeholder 11"/>
          <p:cNvSpPr>
            <a:spLocks noGrp="1"/>
          </p:cNvSpPr>
          <p:nvPr>
            <p:ph type="body" sz="quarter" idx="20"/>
          </p:nvPr>
        </p:nvSpPr>
        <p:spPr>
          <a:xfrm>
            <a:off x="3575304" y="4952088"/>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5" name="Text Placeholder 11"/>
          <p:cNvSpPr>
            <a:spLocks noGrp="1"/>
          </p:cNvSpPr>
          <p:nvPr>
            <p:ph type="body" sz="quarter" idx="21"/>
          </p:nvPr>
        </p:nvSpPr>
        <p:spPr>
          <a:xfrm>
            <a:off x="3575303" y="5560096"/>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0" name="Rectangle 9"/>
          <p:cNvSpPr>
            <a:spLocks noGrp="1" noChangeArrowheads="1"/>
          </p:cNvSpPr>
          <p:nvPr>
            <p:ph type="dt" sz="half" idx="22"/>
          </p:nvPr>
        </p:nvSpPr>
        <p:spPr/>
        <p:txBody>
          <a:bodyPr/>
          <a:lstStyle>
            <a:lvl1pPr>
              <a:defRPr/>
            </a:lvl1pPr>
          </a:lstStyle>
          <a:p>
            <a:pPr>
              <a:defRPr/>
            </a:pPr>
            <a:endParaRPr lang="en-US"/>
          </a:p>
        </p:txBody>
      </p:sp>
      <p:sp>
        <p:nvSpPr>
          <p:cNvPr id="11" name="Rectangle 10"/>
          <p:cNvSpPr>
            <a:spLocks noGrp="1" noChangeArrowheads="1"/>
          </p:cNvSpPr>
          <p:nvPr>
            <p:ph type="ftr" sz="quarter" idx="23"/>
          </p:nvPr>
        </p:nvSpPr>
        <p:spPr/>
        <p:txBody>
          <a:bodyPr/>
          <a:lstStyle>
            <a:lvl1pPr>
              <a:defRPr/>
            </a:lvl1pPr>
          </a:lstStyle>
          <a:p>
            <a:pPr>
              <a:defRPr/>
            </a:pPr>
            <a:endParaRPr lang="en-US"/>
          </a:p>
        </p:txBody>
      </p:sp>
      <p:sp>
        <p:nvSpPr>
          <p:cNvPr id="16" name="Rectangle 15"/>
          <p:cNvSpPr>
            <a:spLocks noGrp="1" noChangeArrowheads="1"/>
          </p:cNvSpPr>
          <p:nvPr>
            <p:ph type="sldNum" sz="quarter" idx="24"/>
          </p:nvPr>
        </p:nvSpPr>
        <p:spPr/>
        <p:txBody>
          <a:bodyPr/>
          <a:lstStyle>
            <a:lvl1pPr>
              <a:defRPr/>
            </a:lvl1pPr>
          </a:lstStyle>
          <a:p>
            <a:pPr>
              <a:defRPr/>
            </a:pPr>
            <a:fld id="{9A86E6AD-0880-4E09-8CE4-454F6F0A5FBD}"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lide 2">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userDrawn="1"/>
        </p:nvSpPr>
        <p:spPr>
          <a:xfrm>
            <a:off x="368300" y="804863"/>
            <a:ext cx="8380413" cy="584200"/>
          </a:xfrm>
          <a:prstGeom prst="rect">
            <a:avLst/>
          </a:prstGeom>
          <a:noFill/>
        </p:spPr>
        <p:txBody>
          <a:bodyPr>
            <a:spAutoFit/>
          </a:bodyPr>
          <a:lstStyle/>
          <a:p>
            <a:pPr algn="ctr">
              <a:defRPr/>
            </a:pPr>
            <a:r>
              <a:rPr lang="en-US" sz="3200" dirty="0">
                <a:solidFill>
                  <a:schemeClr val="bg1"/>
                </a:solidFill>
                <a:latin typeface="Times New Roman" pitchFamily="18" charset="0"/>
                <a:cs typeface="Times New Roman" pitchFamily="18" charset="0"/>
              </a:rPr>
              <a:t>International Federation of Accountants</a:t>
            </a:r>
          </a:p>
        </p:txBody>
      </p:sp>
      <p:sp>
        <p:nvSpPr>
          <p:cNvPr id="9" name="Text Placeholder 8"/>
          <p:cNvSpPr>
            <a:spLocks noGrp="1"/>
          </p:cNvSpPr>
          <p:nvPr>
            <p:ph type="body" sz="quarter" idx="17"/>
          </p:nvPr>
        </p:nvSpPr>
        <p:spPr>
          <a:xfrm>
            <a:off x="900752" y="1759472"/>
            <a:ext cx="7328848" cy="722376"/>
          </a:xfrm>
          <a:prstGeom prst="rect">
            <a:avLst/>
          </a:prstGeom>
        </p:spPr>
        <p:txBody>
          <a:bodyPr/>
          <a:lstStyle>
            <a:lvl1pPr marL="0" indent="0" algn="ctr">
              <a:spcBef>
                <a:spcPts val="0"/>
              </a:spcBef>
              <a:buNone/>
              <a:defRPr sz="3600">
                <a:solidFill>
                  <a:srgbClr val="FFEA4B"/>
                </a:solidFill>
                <a:effectLst/>
                <a:latin typeface="Times New Roman" pitchFamily="18" charset="0"/>
                <a:cs typeface="Times New Roman" pitchFamily="18" charset="0"/>
              </a:defRPr>
            </a:lvl1pPr>
          </a:lstStyle>
          <a:p>
            <a:pPr lvl="0"/>
            <a:r>
              <a:rPr lang="en-US" dirty="0" smtClean="0"/>
              <a:t>Click to edit Master text styles</a:t>
            </a:r>
          </a:p>
        </p:txBody>
      </p:sp>
      <p:sp>
        <p:nvSpPr>
          <p:cNvPr id="12" name="Text Placeholder 11"/>
          <p:cNvSpPr>
            <a:spLocks noGrp="1"/>
          </p:cNvSpPr>
          <p:nvPr>
            <p:ph type="body" sz="quarter" idx="18"/>
          </p:nvPr>
        </p:nvSpPr>
        <p:spPr>
          <a:xfrm>
            <a:off x="429768" y="2975624"/>
            <a:ext cx="8247888" cy="694944"/>
          </a:xfrm>
          <a:prstGeom prst="rect">
            <a:avLst/>
          </a:prstGeom>
        </p:spPr>
        <p:txBody>
          <a:bodyPr/>
          <a:lstStyle>
            <a:lvl1pPr algn="ctr">
              <a:buNone/>
              <a:defRPr sz="32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3" name="Text Placeholder 11"/>
          <p:cNvSpPr>
            <a:spLocks noGrp="1"/>
          </p:cNvSpPr>
          <p:nvPr>
            <p:ph type="body" sz="quarter" idx="19"/>
          </p:nvPr>
        </p:nvSpPr>
        <p:spPr>
          <a:xfrm>
            <a:off x="3575304" y="4343672"/>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4" name="Text Placeholder 11"/>
          <p:cNvSpPr>
            <a:spLocks noGrp="1"/>
          </p:cNvSpPr>
          <p:nvPr>
            <p:ph type="body" sz="quarter" idx="20"/>
          </p:nvPr>
        </p:nvSpPr>
        <p:spPr>
          <a:xfrm>
            <a:off x="3575304" y="4952088"/>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5" name="Text Placeholder 11"/>
          <p:cNvSpPr>
            <a:spLocks noGrp="1"/>
          </p:cNvSpPr>
          <p:nvPr>
            <p:ph type="body" sz="quarter" idx="21"/>
          </p:nvPr>
        </p:nvSpPr>
        <p:spPr>
          <a:xfrm>
            <a:off x="3575303" y="5560096"/>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0" name="Rectangle 9"/>
          <p:cNvSpPr>
            <a:spLocks noGrp="1" noChangeArrowheads="1"/>
          </p:cNvSpPr>
          <p:nvPr>
            <p:ph type="dt" sz="half" idx="22"/>
          </p:nvPr>
        </p:nvSpPr>
        <p:spPr/>
        <p:txBody>
          <a:bodyPr/>
          <a:lstStyle>
            <a:lvl1pPr>
              <a:defRPr/>
            </a:lvl1pPr>
          </a:lstStyle>
          <a:p>
            <a:pPr>
              <a:defRPr/>
            </a:pPr>
            <a:endParaRPr lang="en-US"/>
          </a:p>
        </p:txBody>
      </p:sp>
      <p:sp>
        <p:nvSpPr>
          <p:cNvPr id="11" name="Rectangle 10"/>
          <p:cNvSpPr>
            <a:spLocks noGrp="1" noChangeArrowheads="1"/>
          </p:cNvSpPr>
          <p:nvPr>
            <p:ph type="ftr" sz="quarter" idx="23"/>
          </p:nvPr>
        </p:nvSpPr>
        <p:spPr/>
        <p:txBody>
          <a:bodyPr/>
          <a:lstStyle>
            <a:lvl1pPr>
              <a:defRPr/>
            </a:lvl1pPr>
          </a:lstStyle>
          <a:p>
            <a:pPr>
              <a:defRPr/>
            </a:pPr>
            <a:endParaRPr lang="en-US"/>
          </a:p>
        </p:txBody>
      </p:sp>
      <p:sp>
        <p:nvSpPr>
          <p:cNvPr id="16" name="Rectangle 15"/>
          <p:cNvSpPr>
            <a:spLocks noGrp="1" noChangeArrowheads="1"/>
          </p:cNvSpPr>
          <p:nvPr>
            <p:ph type="sldNum" sz="quarter" idx="24"/>
          </p:nvPr>
        </p:nvSpPr>
        <p:spPr/>
        <p:txBody>
          <a:bodyPr/>
          <a:lstStyle>
            <a:lvl1pPr>
              <a:defRPr/>
            </a:lvl1pPr>
          </a:lstStyle>
          <a:p>
            <a:pPr>
              <a:defRPr/>
            </a:pPr>
            <a:fld id="{583FBE88-149A-4A06-84EF-FC238304A165}"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2" name="Title 1"/>
          <p:cNvSpPr>
            <a:spLocks noGrp="1"/>
          </p:cNvSpPr>
          <p:nvPr>
            <p:ph type="title"/>
          </p:nvPr>
        </p:nvSpPr>
        <p:spPr>
          <a:xfrm>
            <a:off x="457200" y="2512910"/>
            <a:ext cx="8229600" cy="708001"/>
          </a:xfrm>
          <a:prstGeom prst="rect">
            <a:avLst/>
          </a:prstGeom>
        </p:spPr>
        <p:txBody>
          <a:bodyPr/>
          <a:lstStyle>
            <a:lvl1pPr algn="ctr">
              <a:defRPr sz="4000" i="0">
                <a:solidFill>
                  <a:srgbClr val="000099"/>
                </a:solidFill>
                <a:effectLst/>
              </a:defRPr>
            </a:lvl1pPr>
          </a:lstStyle>
          <a:p>
            <a:r>
              <a:rPr lang="en-US" dirty="0" smtClean="0"/>
              <a:t>Click to edit Master title style</a:t>
            </a:r>
            <a:endParaRPr lang="en-US" dirty="0"/>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D3E474AD-4163-441C-8344-6BDBA8915AF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Bulleted Slide">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699375" cy="557784"/>
          </a:xfrm>
          <a:prstGeom prst="rect">
            <a:avLst/>
          </a:prstGeom>
        </p:spPr>
        <p:txBody>
          <a:bodyPr/>
          <a:lstStyle>
            <a:lvl1pPr algn="r">
              <a:defRPr sz="2800" b="1" i="1">
                <a:effectLst/>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58368" y="1408176"/>
            <a:ext cx="7936992" cy="4974336"/>
          </a:xfrm>
          <a:prstGeom prst="rect">
            <a:avLst/>
          </a:prstGeom>
        </p:spPr>
        <p:txBody>
          <a:bodyPr/>
          <a:lstStyle>
            <a:lvl1pPr marL="341313" indent="-341313">
              <a:buClr>
                <a:srgbClr val="FFCC00"/>
              </a:buClr>
              <a:defRPr sz="3200">
                <a:solidFill>
                  <a:schemeClr val="bg1"/>
                </a:solidFill>
                <a:effectLst/>
                <a:latin typeface="Times New Roman" pitchFamily="18" charset="0"/>
                <a:cs typeface="Times New Roman" pitchFamily="18" charset="0"/>
              </a:defRPr>
            </a:lvl1pPr>
            <a:lvl2pPr marL="682625" indent="-285750">
              <a:buClr>
                <a:srgbClr val="FFCC00"/>
              </a:buClr>
              <a:defRPr sz="3000">
                <a:solidFill>
                  <a:schemeClr val="bg1"/>
                </a:solidFill>
                <a:effectLst/>
                <a:latin typeface="Times New Roman" pitchFamily="18" charset="0"/>
                <a:cs typeface="Times New Roman" pitchFamily="18" charset="0"/>
              </a:defRPr>
            </a:lvl2pPr>
            <a:lvl3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3pPr>
            <a:lvl4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4pPr>
            <a:lvl5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5pPr>
          </a:lstStyle>
          <a:p>
            <a:pPr lvl="0"/>
            <a:r>
              <a:rPr lang="en-US" dirty="0" smtClean="0"/>
              <a:t>Click to edit Master text styles</a:t>
            </a:r>
          </a:p>
          <a:p>
            <a:pPr lvl="1"/>
            <a:r>
              <a:rPr lang="en-US" dirty="0" smtClean="0"/>
              <a:t>Second level</a:t>
            </a:r>
          </a:p>
        </p:txBody>
      </p:sp>
      <p:sp>
        <p:nvSpPr>
          <p:cNvPr id="15" name="Text Placeholder 8"/>
          <p:cNvSpPr>
            <a:spLocks noGrp="1"/>
          </p:cNvSpPr>
          <p:nvPr>
            <p:ph type="body" sz="quarter" idx="17"/>
          </p:nvPr>
        </p:nvSpPr>
        <p:spPr>
          <a:xfrm>
            <a:off x="658368" y="722376"/>
            <a:ext cx="7936992" cy="585216"/>
          </a:xfrm>
          <a:prstGeom prst="rect">
            <a:avLst/>
          </a:prstGeom>
        </p:spPr>
        <p:txBody>
          <a:bodyPr/>
          <a:lstStyle>
            <a:lvl1pPr marL="0" indent="0" algn="l">
              <a:spcBef>
                <a:spcPts val="0"/>
              </a:spcBef>
              <a:buNone/>
              <a:defRPr sz="3200" b="1">
                <a:solidFill>
                  <a:srgbClr val="FFEA4B"/>
                </a:solidFill>
                <a:effectLst/>
                <a:latin typeface="Times New Roman" pitchFamily="18" charset="0"/>
                <a:cs typeface="Times New Roman" pitchFamily="18" charset="0"/>
              </a:defRPr>
            </a:lvl1pPr>
          </a:lstStyle>
          <a:p>
            <a:pPr lvl="0"/>
            <a:r>
              <a:rPr lang="en-US" dirty="0" smtClean="0"/>
              <a:t>Click to edit Master text styles</a:t>
            </a:r>
          </a:p>
        </p:txBody>
      </p:sp>
      <p:sp>
        <p:nvSpPr>
          <p:cNvPr id="5" name="Rectangle 4"/>
          <p:cNvSpPr>
            <a:spLocks noGrp="1" noChangeArrowheads="1"/>
          </p:cNvSpPr>
          <p:nvPr>
            <p:ph type="dt" sz="half" idx="18"/>
          </p:nvPr>
        </p:nvSpPr>
        <p:spPr>
          <a:ln/>
        </p:spPr>
        <p:txBody>
          <a:bodyPr/>
          <a:lstStyle>
            <a:lvl1pPr>
              <a:defRPr/>
            </a:lvl1pPr>
          </a:lstStyle>
          <a:p>
            <a:pPr>
              <a:defRPr/>
            </a:pPr>
            <a:endParaRPr lang="en-US"/>
          </a:p>
        </p:txBody>
      </p:sp>
      <p:sp>
        <p:nvSpPr>
          <p:cNvPr id="6" name="Rectangle 5"/>
          <p:cNvSpPr>
            <a:spLocks noGrp="1" noChangeArrowheads="1"/>
          </p:cNvSpPr>
          <p:nvPr>
            <p:ph type="ftr" sz="quarter" idx="19"/>
          </p:nvPr>
        </p:nvSpPr>
        <p:spPr>
          <a:ln/>
        </p:spPr>
        <p:txBody>
          <a:bodyPr/>
          <a:lstStyle>
            <a:lvl1pPr>
              <a:defRPr/>
            </a:lvl1pPr>
          </a:lstStyle>
          <a:p>
            <a:pPr>
              <a:defRPr/>
            </a:pPr>
            <a:endParaRPr lang="en-US"/>
          </a:p>
        </p:txBody>
      </p:sp>
      <p:sp>
        <p:nvSpPr>
          <p:cNvPr id="7" name="Rectangle 6"/>
          <p:cNvSpPr>
            <a:spLocks noGrp="1" noChangeArrowheads="1"/>
          </p:cNvSpPr>
          <p:nvPr>
            <p:ph type="sldNum" sz="quarter" idx="20"/>
          </p:nvPr>
        </p:nvSpPr>
        <p:spPr>
          <a:ln/>
        </p:spPr>
        <p:txBody>
          <a:bodyPr/>
          <a:lstStyle>
            <a:lvl1pPr>
              <a:defRPr/>
            </a:lvl1pPr>
          </a:lstStyle>
          <a:p>
            <a:pPr>
              <a:defRPr/>
            </a:pPr>
            <a:fld id="{171297DE-C1F4-4CB5-9AA6-7B8134FCB89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p:txBody>
          <a:bodyPr/>
          <a:lstStyle>
            <a:lvl1pPr>
              <a:defRPr/>
            </a:lvl1pPr>
          </a:lstStyle>
          <a:p>
            <a:pPr>
              <a:defRPr/>
            </a:pPr>
            <a:fld id="{28AF07AA-2FC9-47E1-A825-54C1935CF28D}"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7" cstate="print">
            <a:lum/>
          </a:blip>
          <a:srcRect/>
          <a:stretch>
            <a:fillRect/>
          </a:stretch>
        </a:blipFill>
        <a:effectLst/>
      </p:bgPr>
    </p:bg>
    <p:spTree>
      <p:nvGrpSpPr>
        <p:cNvPr id="1" name=""/>
        <p:cNvGrpSpPr/>
        <p:nvPr/>
      </p:nvGrpSpPr>
      <p:grpSpPr>
        <a:xfrm>
          <a:off x="0" y="0"/>
          <a:ext cx="0" cy="0"/>
          <a:chOff x="0" y="0"/>
          <a:chExt cx="0" cy="0"/>
        </a:xfrm>
      </p:grpSpPr>
      <p:sp>
        <p:nvSpPr>
          <p:cNvPr id="2580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2580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2580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E9E995C-3F51-42DE-9D14-42565CB75991}" type="slidenum">
              <a:rPr lang="en-US"/>
              <a:pPr>
                <a:defRPr/>
              </a:pPr>
              <a:t>‹#›</a:t>
            </a:fld>
            <a:endParaRPr lang="en-US"/>
          </a:p>
        </p:txBody>
      </p:sp>
      <p:sp>
        <p:nvSpPr>
          <p:cNvPr id="1030" name="Title Placeholder 8"/>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Text Placeholder 9"/>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88" r:id="rId1"/>
    <p:sldLayoutId id="2147483989" r:id="rId2"/>
    <p:sldLayoutId id="2147483990" r:id="rId3"/>
    <p:sldLayoutId id="2147483987" r:id="rId4"/>
    <p:sldLayoutId id="2147483991" r:id="rId5"/>
  </p:sldLayoutIdLst>
  <p:txStyles>
    <p:titleStyle>
      <a:lvl1pPr algn="r" rtl="0" eaLnBrk="0" fontAlgn="base" hangingPunct="0">
        <a:spcBef>
          <a:spcPct val="0"/>
        </a:spcBef>
        <a:spcAft>
          <a:spcPct val="0"/>
        </a:spcAft>
        <a:defRPr sz="3200" b="1" i="1">
          <a:solidFill>
            <a:schemeClr val="tx2"/>
          </a:solidFill>
          <a:latin typeface="Times New Roman" pitchFamily="18" charset="0"/>
          <a:ea typeface="+mj-ea"/>
          <a:cs typeface="Times New Roman" pitchFamily="18" charset="0"/>
        </a:defRPr>
      </a:lvl1pPr>
      <a:lvl2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2pPr>
      <a:lvl3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3pPr>
      <a:lvl4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4pPr>
      <a:lvl5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5pPr>
      <a:lvl6pPr marL="457200" algn="l" rtl="0" fontAlgn="base">
        <a:spcBef>
          <a:spcPct val="0"/>
        </a:spcBef>
        <a:spcAft>
          <a:spcPct val="0"/>
        </a:spcAft>
        <a:defRPr sz="4400">
          <a:solidFill>
            <a:schemeClr val="tx2"/>
          </a:solidFill>
          <a:latin typeface="Palatino Linotype" pitchFamily="18" charset="0"/>
          <a:cs typeface="Arial" charset="0"/>
        </a:defRPr>
      </a:lvl6pPr>
      <a:lvl7pPr marL="914400" algn="l" rtl="0" fontAlgn="base">
        <a:spcBef>
          <a:spcPct val="0"/>
        </a:spcBef>
        <a:spcAft>
          <a:spcPct val="0"/>
        </a:spcAft>
        <a:defRPr sz="4400">
          <a:solidFill>
            <a:schemeClr val="tx2"/>
          </a:solidFill>
          <a:latin typeface="Palatino Linotype" pitchFamily="18" charset="0"/>
          <a:cs typeface="Arial" charset="0"/>
        </a:defRPr>
      </a:lvl7pPr>
      <a:lvl8pPr marL="1371600" algn="l" rtl="0" fontAlgn="base">
        <a:spcBef>
          <a:spcPct val="0"/>
        </a:spcBef>
        <a:spcAft>
          <a:spcPct val="0"/>
        </a:spcAft>
        <a:defRPr sz="4400">
          <a:solidFill>
            <a:schemeClr val="tx2"/>
          </a:solidFill>
          <a:latin typeface="Palatino Linotype" pitchFamily="18" charset="0"/>
          <a:cs typeface="Arial" charset="0"/>
        </a:defRPr>
      </a:lvl8pPr>
      <a:lvl9pPr marL="1828800" algn="l" rtl="0" fontAlgn="base">
        <a:spcBef>
          <a:spcPct val="0"/>
        </a:spcBef>
        <a:spcAft>
          <a:spcPct val="0"/>
        </a:spcAft>
        <a:defRPr sz="4400">
          <a:solidFill>
            <a:schemeClr val="tx2"/>
          </a:solidFill>
          <a:latin typeface="Palatino Linotype" pitchFamily="18" charset="0"/>
          <a:cs typeface="Arial" charset="0"/>
        </a:defRPr>
      </a:lvl9pPr>
    </p:titleStyle>
    <p:bodyStyle>
      <a:lvl1pPr marL="341313" indent="-341313" algn="l" rtl="0" eaLnBrk="0" fontAlgn="base" hangingPunct="0">
        <a:spcBef>
          <a:spcPct val="60000"/>
        </a:spcBef>
        <a:spcAft>
          <a:spcPct val="0"/>
        </a:spcAft>
        <a:buClr>
          <a:srgbClr val="FFCC66"/>
        </a:buClr>
        <a:buChar char="•"/>
        <a:defRPr sz="3200">
          <a:solidFill>
            <a:schemeClr val="bg1"/>
          </a:solidFill>
          <a:latin typeface="Times New Roman" pitchFamily="18" charset="0"/>
          <a:ea typeface="+mn-ea"/>
          <a:cs typeface="Times New Roman" pitchFamily="18" charset="0"/>
        </a:defRPr>
      </a:lvl1pPr>
      <a:lvl2pPr marL="682625" indent="-285750" algn="l" rtl="0" eaLnBrk="0" fontAlgn="base" hangingPunct="0">
        <a:spcBef>
          <a:spcPct val="60000"/>
        </a:spcBef>
        <a:spcAft>
          <a:spcPct val="0"/>
        </a:spcAft>
        <a:buClr>
          <a:srgbClr val="FFCC66"/>
        </a:buClr>
        <a:buChar char="–"/>
        <a:defRPr sz="3000">
          <a:solidFill>
            <a:schemeClr val="bg1"/>
          </a:solidFill>
          <a:latin typeface="Times New Roman" pitchFamily="18" charset="0"/>
          <a:cs typeface="Times New Roman" pitchFamily="18" charset="0"/>
        </a:defRPr>
      </a:lvl2pPr>
      <a:lvl3pPr marL="1023938" indent="-109538" algn="l" rtl="0" eaLnBrk="0" fontAlgn="base" hangingPunct="0">
        <a:spcBef>
          <a:spcPct val="60000"/>
        </a:spcBef>
        <a:spcAft>
          <a:spcPct val="0"/>
        </a:spcAft>
        <a:buClr>
          <a:srgbClr val="FFCC66"/>
        </a:buClr>
        <a:buChar char="•"/>
        <a:defRPr sz="1600">
          <a:solidFill>
            <a:schemeClr val="bg1"/>
          </a:solidFill>
          <a:latin typeface="Times New Roman" pitchFamily="18" charset="0"/>
          <a:cs typeface="Times New Roman" pitchFamily="18" charset="0"/>
        </a:defRPr>
      </a:lvl3pPr>
      <a:lvl4pPr marL="1311275" indent="-111125" algn="l" rtl="0" eaLnBrk="0" fontAlgn="base" hangingPunct="0">
        <a:spcBef>
          <a:spcPct val="60000"/>
        </a:spcBef>
        <a:spcAft>
          <a:spcPct val="0"/>
        </a:spcAft>
        <a:buClr>
          <a:srgbClr val="FFCC66"/>
        </a:buClr>
        <a:buChar char="–"/>
        <a:defRPr sz="1400">
          <a:solidFill>
            <a:schemeClr val="bg1"/>
          </a:solidFill>
          <a:latin typeface="Times New Roman" pitchFamily="18" charset="0"/>
          <a:cs typeface="Times New Roman" pitchFamily="18" charset="0"/>
        </a:defRPr>
      </a:lvl4pPr>
      <a:lvl5pPr marL="1597025" indent="-109538" algn="l" rtl="0" eaLnBrk="0" fontAlgn="base" hangingPunct="0">
        <a:spcBef>
          <a:spcPct val="60000"/>
        </a:spcBef>
        <a:spcAft>
          <a:spcPct val="0"/>
        </a:spcAft>
        <a:buClr>
          <a:srgbClr val="FFCC66"/>
        </a:buClr>
        <a:buChar char="•"/>
        <a:defRPr sz="1200">
          <a:solidFill>
            <a:schemeClr val="bg1"/>
          </a:solidFill>
          <a:latin typeface="Times New Roman" pitchFamily="18" charset="0"/>
          <a:cs typeface="Times New Roman" pitchFamily="18" charset="0"/>
        </a:defRPr>
      </a:lvl5pPr>
      <a:lvl6pPr marL="2054225" indent="-109538" algn="l" rtl="0" fontAlgn="base">
        <a:spcBef>
          <a:spcPct val="60000"/>
        </a:spcBef>
        <a:spcAft>
          <a:spcPct val="0"/>
        </a:spcAft>
        <a:buClr>
          <a:srgbClr val="F98613"/>
        </a:buClr>
        <a:buChar char="•"/>
        <a:defRPr sz="1200">
          <a:solidFill>
            <a:srgbClr val="001966"/>
          </a:solidFill>
          <a:latin typeface="+mn-lt"/>
          <a:cs typeface="+mn-cs"/>
        </a:defRPr>
      </a:lvl6pPr>
      <a:lvl7pPr marL="2511425" indent="-109538" algn="l" rtl="0" fontAlgn="base">
        <a:spcBef>
          <a:spcPct val="60000"/>
        </a:spcBef>
        <a:spcAft>
          <a:spcPct val="0"/>
        </a:spcAft>
        <a:buClr>
          <a:srgbClr val="F98613"/>
        </a:buClr>
        <a:buChar char="•"/>
        <a:defRPr sz="1200">
          <a:solidFill>
            <a:srgbClr val="001966"/>
          </a:solidFill>
          <a:latin typeface="+mn-lt"/>
          <a:cs typeface="+mn-cs"/>
        </a:defRPr>
      </a:lvl7pPr>
      <a:lvl8pPr marL="2968625" indent="-109538" algn="l" rtl="0" fontAlgn="base">
        <a:spcBef>
          <a:spcPct val="60000"/>
        </a:spcBef>
        <a:spcAft>
          <a:spcPct val="0"/>
        </a:spcAft>
        <a:buClr>
          <a:srgbClr val="F98613"/>
        </a:buClr>
        <a:buChar char="•"/>
        <a:defRPr sz="1200">
          <a:solidFill>
            <a:srgbClr val="001966"/>
          </a:solidFill>
          <a:latin typeface="+mn-lt"/>
          <a:cs typeface="+mn-cs"/>
        </a:defRPr>
      </a:lvl8pPr>
      <a:lvl9pPr marL="3425825" indent="-109538" algn="l" rtl="0" fontAlgn="base">
        <a:spcBef>
          <a:spcPct val="60000"/>
        </a:spcBef>
        <a:spcAft>
          <a:spcPct val="0"/>
        </a:spcAft>
        <a:buClr>
          <a:srgbClr val="F98613"/>
        </a:buClr>
        <a:buChar char="•"/>
        <a:defRPr sz="1200">
          <a:solidFill>
            <a:srgbClr val="0019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Placeholder 2"/>
          <p:cNvSpPr>
            <a:spLocks noGrp="1"/>
          </p:cNvSpPr>
          <p:nvPr>
            <p:ph type="body" sz="quarter" idx="17"/>
          </p:nvPr>
        </p:nvSpPr>
        <p:spPr>
          <a:xfrm>
            <a:off x="900113" y="1758950"/>
            <a:ext cx="7329487" cy="1346200"/>
          </a:xfrm>
        </p:spPr>
        <p:txBody>
          <a:bodyPr/>
          <a:lstStyle/>
          <a:p>
            <a:pPr>
              <a:spcBef>
                <a:spcPct val="0"/>
              </a:spcBef>
            </a:pPr>
            <a:r>
              <a:rPr lang="en-US" dirty="0" smtClean="0">
                <a:latin typeface="Times New Roman" pitchFamily="-65" charset="0"/>
                <a:cs typeface="Times New Roman" pitchFamily="-65" charset="0"/>
              </a:rPr>
              <a:t>ISA 610 Use of the Work of Internal Auditors</a:t>
            </a:r>
          </a:p>
        </p:txBody>
      </p:sp>
      <p:sp>
        <p:nvSpPr>
          <p:cNvPr id="6149" name="Text Placeholder 5"/>
          <p:cNvSpPr>
            <a:spLocks noGrp="1"/>
          </p:cNvSpPr>
          <p:nvPr>
            <p:ph type="body" sz="quarter" idx="20"/>
          </p:nvPr>
        </p:nvSpPr>
        <p:spPr>
          <a:xfrm>
            <a:off x="3498850" y="4113213"/>
            <a:ext cx="4938713" cy="549275"/>
          </a:xfrm>
        </p:spPr>
        <p:txBody>
          <a:bodyPr/>
          <a:lstStyle/>
          <a:p>
            <a:r>
              <a:rPr lang="en-US" smtClean="0">
                <a:latin typeface="Times New Roman" pitchFamily="-65" charset="0"/>
                <a:cs typeface="Times New Roman" pitchFamily="-65" charset="0"/>
              </a:rPr>
              <a:t>New York, NY</a:t>
            </a:r>
          </a:p>
        </p:txBody>
      </p:sp>
      <p:sp>
        <p:nvSpPr>
          <p:cNvPr id="6150" name="Text Placeholder 6"/>
          <p:cNvSpPr>
            <a:spLocks noGrp="1"/>
          </p:cNvSpPr>
          <p:nvPr>
            <p:ph type="body" sz="quarter" idx="21"/>
          </p:nvPr>
        </p:nvSpPr>
        <p:spPr>
          <a:xfrm>
            <a:off x="3517900" y="4625975"/>
            <a:ext cx="4938713" cy="549275"/>
          </a:xfrm>
        </p:spPr>
        <p:txBody>
          <a:bodyPr/>
          <a:lstStyle/>
          <a:p>
            <a:r>
              <a:rPr lang="en-US" smtClean="0">
                <a:latin typeface="Times New Roman" pitchFamily="-65" charset="0"/>
                <a:cs typeface="Times New Roman" pitchFamily="-65" charset="0"/>
              </a:rPr>
              <a:t>October 17-19, 2011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2400" smtClean="0"/>
              <a:t>Direct assistance not to be permitted or permitted in very limited circumstances (primarily14AR, CESR, IDW, FAOA)</a:t>
            </a:r>
          </a:p>
          <a:p>
            <a:r>
              <a:rPr lang="en-US" sz="2400" smtClean="0"/>
              <a:t>Direct assistance permitted only in limited circumstances (primarily IOSCO, UK AIU&amp;APB, Basel, IRBA, CEBS, CPAB, FEE, JICPA)</a:t>
            </a:r>
          </a:p>
          <a:p>
            <a:r>
              <a:rPr lang="en-US" sz="2400" smtClean="0"/>
              <a:t>Inconsistency with the Code that needed to be addressed (primarily 14AR, ACCA, FEE, Basel, IRBA)  </a:t>
            </a:r>
          </a:p>
          <a:p>
            <a:r>
              <a:rPr lang="en-US" sz="2400" smtClean="0"/>
              <a:t>Inconsistency with the Code that could not be resolved (IDW)</a:t>
            </a:r>
            <a:endParaRPr lang="en-US" sz="2400"/>
          </a:p>
        </p:txBody>
      </p:sp>
      <p:sp>
        <p:nvSpPr>
          <p:cNvPr id="4" name="Text Placeholder 3"/>
          <p:cNvSpPr>
            <a:spLocks noGrp="1"/>
          </p:cNvSpPr>
          <p:nvPr>
            <p:ph type="body" sz="quarter" idx="17"/>
          </p:nvPr>
        </p:nvSpPr>
        <p:spPr/>
        <p:txBody>
          <a:bodyPr/>
          <a:lstStyle/>
          <a:p>
            <a:r>
              <a:rPr lang="en-US" smtClean="0"/>
              <a:t>Comments received on exposure</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mtClean="0"/>
              <a:t>Reasons for not permitting included:</a:t>
            </a:r>
          </a:p>
          <a:p>
            <a:pPr lvl="1"/>
            <a:r>
              <a:rPr lang="en-US" sz="2400" smtClean="0"/>
              <a:t>Blurring of roles of external and internal auditors.  Perceived independence as well as actual independence may be affected if IAs are used to a significant extent.</a:t>
            </a:r>
          </a:p>
          <a:p>
            <a:pPr lvl="1"/>
            <a:r>
              <a:rPr lang="en-US" sz="2400" smtClean="0"/>
              <a:t>Inconsistency with the Code which requires members of the engagement team to be independent</a:t>
            </a:r>
          </a:p>
          <a:p>
            <a:pPr lvl="1"/>
            <a:r>
              <a:rPr lang="en-US" sz="2400" smtClean="0"/>
              <a:t>Could undermine confidentiality regarding results of the audit procedures</a:t>
            </a:r>
          </a:p>
          <a:p>
            <a:pPr lvl="1"/>
            <a:r>
              <a:rPr lang="en-US" sz="2400" smtClean="0"/>
              <a:t>Risk of over or undue use of internal auditors due to fee pressure</a:t>
            </a:r>
          </a:p>
          <a:p>
            <a:pPr lvl="1"/>
            <a:endParaRPr lang="en-US"/>
          </a:p>
        </p:txBody>
      </p:sp>
      <p:sp>
        <p:nvSpPr>
          <p:cNvPr id="4" name="Text Placeholder 3"/>
          <p:cNvSpPr>
            <a:spLocks noGrp="1"/>
          </p:cNvSpPr>
          <p:nvPr>
            <p:ph type="body" sz="quarter" idx="17"/>
          </p:nvPr>
        </p:nvSpPr>
        <p:spPr/>
        <p:txBody>
          <a:bodyPr/>
          <a:lstStyle/>
          <a:p>
            <a:r>
              <a:rPr lang="en-US" smtClean="0"/>
              <a:t>Comments received on exposure</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20268" y="1295400"/>
            <a:ext cx="7936992" cy="5181600"/>
          </a:xfrm>
        </p:spPr>
        <p:txBody>
          <a:bodyPr/>
          <a:lstStyle/>
          <a:p>
            <a:r>
              <a:rPr lang="en-US" sz="2400" smtClean="0"/>
              <a:t>Prohibition on direct</a:t>
            </a:r>
            <a:r>
              <a:rPr lang="it-IT" sz="2400" smtClean="0"/>
              <a:t> </a:t>
            </a:r>
            <a:r>
              <a:rPr lang="en-US" sz="2400" smtClean="0"/>
              <a:t>assistance to perform procedures:</a:t>
            </a:r>
            <a:endParaRPr lang="it-IT" sz="2400" smtClean="0"/>
          </a:p>
          <a:p>
            <a:pPr lvl="1"/>
            <a:r>
              <a:rPr lang="en-US" sz="2400" smtClean="0"/>
              <a:t>designed to respond to a significant risk of material misstatement;</a:t>
            </a:r>
            <a:r>
              <a:rPr lang="it-IT" sz="2400" smtClean="0"/>
              <a:t> </a:t>
            </a:r>
            <a:r>
              <a:rPr lang="en-US" sz="2400" smtClean="0"/>
              <a:t>and</a:t>
            </a:r>
            <a:endParaRPr lang="it-IT" sz="2400" smtClean="0"/>
          </a:p>
          <a:p>
            <a:pPr lvl="1"/>
            <a:r>
              <a:rPr lang="en-US" sz="2400" smtClean="0"/>
              <a:t>on areas on which the internal auditors already have been involved</a:t>
            </a:r>
            <a:endParaRPr lang="it-IT" sz="2400" smtClean="0"/>
          </a:p>
          <a:p>
            <a:r>
              <a:rPr lang="en-US" sz="2400" smtClean="0"/>
              <a:t>Requirement to formalize arrangements with the entity re use of internal auditors</a:t>
            </a:r>
            <a:endParaRPr lang="it-IT" sz="2400" smtClean="0"/>
          </a:p>
          <a:p>
            <a:r>
              <a:rPr lang="en-US" sz="2400" smtClean="0"/>
              <a:t>Requirement for</a:t>
            </a:r>
            <a:r>
              <a:rPr lang="it-IT" sz="2400" smtClean="0"/>
              <a:t> </a:t>
            </a:r>
            <a:r>
              <a:rPr lang="en-US" sz="2400" smtClean="0"/>
              <a:t>external auditors to check back to the underlying audit evidence </a:t>
            </a:r>
          </a:p>
          <a:p>
            <a:r>
              <a:rPr lang="en-US" sz="2400" smtClean="0"/>
              <a:t>Greater clarity on circumstances in which internal auditors may be used to provide direct assistance</a:t>
            </a:r>
            <a:endParaRPr lang="it-IT" sz="2400" smtClean="0"/>
          </a:p>
          <a:p>
            <a:endParaRPr lang="en-US" sz="2400"/>
          </a:p>
        </p:txBody>
      </p:sp>
      <p:sp>
        <p:nvSpPr>
          <p:cNvPr id="4" name="Text Placeholder 3"/>
          <p:cNvSpPr>
            <a:spLocks noGrp="1"/>
          </p:cNvSpPr>
          <p:nvPr>
            <p:ph type="body" sz="quarter" idx="17"/>
          </p:nvPr>
        </p:nvSpPr>
        <p:spPr>
          <a:xfrm>
            <a:off x="620268" y="627126"/>
            <a:ext cx="7936992" cy="706374"/>
          </a:xfrm>
        </p:spPr>
        <p:txBody>
          <a:bodyPr/>
          <a:lstStyle/>
          <a:p>
            <a:r>
              <a:rPr lang="en-US" smtClean="0"/>
              <a:t>Amendments to ISA 610 to address concerns</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58368" y="1408176"/>
            <a:ext cx="7936992" cy="5087874"/>
          </a:xfrm>
        </p:spPr>
        <p:txBody>
          <a:bodyPr/>
          <a:lstStyle/>
          <a:p>
            <a:r>
              <a:rPr lang="en-US" sz="2400" smtClean="0"/>
              <a:t>The definition of engagement team should be modified to explicitly scope out internal auditors providing direct assistance</a:t>
            </a:r>
          </a:p>
          <a:p>
            <a:r>
              <a:rPr lang="en-US" sz="2400" smtClean="0"/>
              <a:t>The auditor should be required to communicate to those charged with governance the planned use of direct assistance from internal auditors</a:t>
            </a:r>
          </a:p>
          <a:p>
            <a:r>
              <a:rPr lang="en-US" sz="2400" smtClean="0"/>
              <a:t>The requirement regarding the prohibition of using direct assistance when there are significant threats to the objectivity of the internal auditor, should be modified to prohibit an auditor from using direct assistance if the threats to objectivity cannot be reduced to an acceptable level</a:t>
            </a:r>
          </a:p>
          <a:p>
            <a:r>
              <a:rPr lang="en-US" sz="2400" smtClean="0"/>
              <a:t>Alignment of certain wording to IESBA Code</a:t>
            </a:r>
            <a:endParaRPr lang="en-US" sz="2400"/>
          </a:p>
        </p:txBody>
      </p:sp>
      <p:sp>
        <p:nvSpPr>
          <p:cNvPr id="4" name="Text Placeholder 3"/>
          <p:cNvSpPr>
            <a:spLocks noGrp="1"/>
          </p:cNvSpPr>
          <p:nvPr>
            <p:ph type="body" sz="quarter" idx="17"/>
          </p:nvPr>
        </p:nvSpPr>
        <p:spPr/>
        <p:txBody>
          <a:bodyPr/>
          <a:lstStyle/>
          <a:p>
            <a:r>
              <a:rPr lang="en-US" smtClean="0"/>
              <a:t>IESBA Task Force Proposals</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2400" smtClean="0"/>
              <a:t>The IAASB agreed that the ISA 610 should be adjusted to clarify that communication of planned use of indirect assistance should be made to those charged with governance</a:t>
            </a:r>
          </a:p>
          <a:p>
            <a:r>
              <a:rPr lang="en-US" sz="2400" smtClean="0"/>
              <a:t>The IAASB did not believe that a change was necessary to the ISA 610 to refer to threats and safeguards as such a concept has not previously been used and would need to be defined or explained.  The IAASB believes that paragraphs paragraph 26 when together taken with 27, 28, and 30 would achieve the same result.</a:t>
            </a:r>
          </a:p>
          <a:p>
            <a:r>
              <a:rPr lang="en-US" sz="2400" smtClean="0"/>
              <a:t>The IAASB supported the amendments to the ISA 610 which aligned certain wording to that used in the IESBA Code</a:t>
            </a:r>
            <a:endParaRPr lang="en-US" sz="2400"/>
          </a:p>
        </p:txBody>
      </p:sp>
      <p:sp>
        <p:nvSpPr>
          <p:cNvPr id="4" name="Text Placeholder 3"/>
          <p:cNvSpPr>
            <a:spLocks noGrp="1"/>
          </p:cNvSpPr>
          <p:nvPr>
            <p:ph type="body" sz="quarter" idx="17"/>
          </p:nvPr>
        </p:nvSpPr>
        <p:spPr/>
        <p:txBody>
          <a:bodyPr/>
          <a:lstStyle/>
          <a:p>
            <a:r>
              <a:rPr lang="en-US" smtClean="0"/>
              <a:t>IAASB Response to the TF Proposals</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8670" y="2890683"/>
            <a:ext cx="3223959" cy="923330"/>
          </a:xfrm>
          <a:prstGeom prst="rect">
            <a:avLst/>
          </a:prstGeom>
          <a:noFill/>
        </p:spPr>
        <p:txBody>
          <a:bodyPr wrap="none" rtlCol="0">
            <a:spAutoFit/>
          </a:bodyPr>
          <a:lstStyle/>
          <a:p>
            <a:r>
              <a:rPr lang="en-US" sz="5400" dirty="0" smtClean="0">
                <a:solidFill>
                  <a:srgbClr val="FFEA4B"/>
                </a:solidFill>
                <a:latin typeface="Times New Roman" pitchFamily="18" charset="0"/>
                <a:cs typeface="Times New Roman" pitchFamily="18" charset="0"/>
              </a:rPr>
              <a:t>Discussion</a:t>
            </a:r>
            <a:endParaRPr lang="en-US" sz="5400" dirty="0">
              <a:solidFill>
                <a:srgbClr val="FFEA4B"/>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mtClean="0"/>
              <a:t>The IESBA members are asked to consider the issues raised by the Task Force and the IAASB’s response</a:t>
            </a:r>
          </a:p>
          <a:p>
            <a:r>
              <a:rPr lang="en-US" smtClean="0"/>
              <a:t>The IESBA members are asked to consider the completeness of the issues raised by the Task Force</a:t>
            </a:r>
            <a:endParaRPr lang="en-US"/>
          </a:p>
        </p:txBody>
      </p:sp>
      <p:sp>
        <p:nvSpPr>
          <p:cNvPr id="4" name="Text Placeholder 3"/>
          <p:cNvSpPr>
            <a:spLocks noGrp="1"/>
          </p:cNvSpPr>
          <p:nvPr>
            <p:ph type="body" sz="quarter" idx="17"/>
          </p:nvPr>
        </p:nvSpPr>
        <p:spPr/>
        <p:txBody>
          <a:bodyPr/>
          <a:lstStyle/>
          <a:p>
            <a:r>
              <a:rPr lang="en-US" smtClean="0"/>
              <a:t>Points for discussion</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5">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FFEA4B"/>
      </a:hlink>
      <a:folHlink>
        <a:srgbClr val="FFEA4B"/>
      </a:folHlink>
    </a:clrScheme>
    <a:fontScheme name="Custom 1">
      <a:majorFont>
        <a:latin typeface="Times New Roman"/>
        <a:ea typeface=""/>
        <a:cs typeface="Arial"/>
      </a:majorFont>
      <a:minorFont>
        <a:latin typeface="Times New Roman"/>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ustom Design 13">
        <a:dk1>
          <a:srgbClr val="A7BCFF"/>
        </a:dk1>
        <a:lt1>
          <a:srgbClr val="FFFFFF"/>
        </a:lt1>
        <a:dk2>
          <a:srgbClr val="F8F8F8"/>
        </a:dk2>
        <a:lt2>
          <a:srgbClr val="808080"/>
        </a:lt2>
        <a:accent1>
          <a:srgbClr val="0033CC"/>
        </a:accent1>
        <a:accent2>
          <a:srgbClr val="C13535"/>
        </a:accent2>
        <a:accent3>
          <a:srgbClr val="FFFFFF"/>
        </a:accent3>
        <a:accent4>
          <a:srgbClr val="8EA0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4">
        <a:dk1>
          <a:srgbClr val="A9A9A9"/>
        </a:dk1>
        <a:lt1>
          <a:srgbClr val="FFFFFF"/>
        </a:lt1>
        <a:dk2>
          <a:srgbClr val="F8F8F8"/>
        </a:dk2>
        <a:lt2>
          <a:srgbClr val="808080"/>
        </a:lt2>
        <a:accent1>
          <a:srgbClr val="0033CC"/>
        </a:accent1>
        <a:accent2>
          <a:srgbClr val="C13535"/>
        </a:accent2>
        <a:accent3>
          <a:srgbClr val="FFFFFF"/>
        </a:accent3>
        <a:accent4>
          <a:srgbClr val="909090"/>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5">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6">
        <a:dk1>
          <a:srgbClr val="F5FF71"/>
        </a:dk1>
        <a:lt1>
          <a:srgbClr val="FFFFFF"/>
        </a:lt1>
        <a:dk2>
          <a:srgbClr val="F8F8F8"/>
        </a:dk2>
        <a:lt2>
          <a:srgbClr val="808080"/>
        </a:lt2>
        <a:accent1>
          <a:srgbClr val="0033CC"/>
        </a:accent1>
        <a:accent2>
          <a:srgbClr val="C13535"/>
        </a:accent2>
        <a:accent3>
          <a:srgbClr val="FFFFFF"/>
        </a:accent3>
        <a:accent4>
          <a:srgbClr val="D1DA5F"/>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1699</TotalTime>
  <Words>486</Words>
  <Application>Microsoft Office PowerPoint</Application>
  <PresentationFormat>On-screen Show (4:3)</PresentationFormat>
  <Paragraphs>35</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Custom Design</vt:lpstr>
      <vt:lpstr>Slide 1</vt:lpstr>
      <vt:lpstr>Slide 2</vt:lpstr>
      <vt:lpstr>Slide 3</vt:lpstr>
      <vt:lpstr>Slide 4</vt:lpstr>
      <vt:lpstr>Slide 5</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Robin Dennis</dc:creator>
  <cp:lastModifiedBy>ssummerhill</cp:lastModifiedBy>
  <cp:revision>292</cp:revision>
  <dcterms:created xsi:type="dcterms:W3CDTF">2009-05-05T22:30:07Z</dcterms:created>
  <dcterms:modified xsi:type="dcterms:W3CDTF">2012-02-29T18:48:01Z</dcterms:modified>
</cp:coreProperties>
</file>