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14"/>
  </p:notesMasterIdLst>
  <p:sldIdLst>
    <p:sldId id="422" r:id="rId3"/>
    <p:sldId id="391" r:id="rId4"/>
    <p:sldId id="400" r:id="rId5"/>
    <p:sldId id="418" r:id="rId6"/>
    <p:sldId id="423" r:id="rId7"/>
    <p:sldId id="420" r:id="rId8"/>
    <p:sldId id="399" r:id="rId9"/>
    <p:sldId id="421" r:id="rId10"/>
    <p:sldId id="387" r:id="rId11"/>
    <p:sldId id="412" r:id="rId12"/>
    <p:sldId id="424" r:id="rId13"/>
  </p:sldIdLst>
  <p:sldSz cx="9144000" cy="6858000" type="screen4x3"/>
  <p:notesSz cx="7077075" cy="93694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0808"/>
    <a:srgbClr val="FFE870"/>
    <a:srgbClr val="FFFF00"/>
    <a:srgbClr val="FFCC00"/>
    <a:srgbClr val="FFEA4B"/>
    <a:srgbClr val="000099"/>
    <a:srgbClr val="FFCC66"/>
    <a:srgbClr val="33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99202" autoAdjust="0"/>
  </p:normalViewPr>
  <p:slideViewPr>
    <p:cSldViewPr snapToGrid="0">
      <p:cViewPr varScale="1">
        <p:scale>
          <a:sx n="47" d="100"/>
          <a:sy n="47" d="100"/>
        </p:scale>
        <p:origin x="-109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6" d="100"/>
          <a:sy n="56" d="100"/>
        </p:scale>
        <p:origin x="-1704" y="-96"/>
      </p:cViewPr>
      <p:guideLst>
        <p:guide orient="horz" pos="2951"/>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67050" cy="468313"/>
          </a:xfrm>
          <a:prstGeom prst="rect">
            <a:avLst/>
          </a:prstGeom>
          <a:noFill/>
          <a:ln w="9525">
            <a:noFill/>
            <a:miter lim="800000"/>
            <a:headEnd/>
            <a:tailEnd/>
          </a:ln>
          <a:effectLst/>
        </p:spPr>
        <p:txBody>
          <a:bodyPr vert="horz" wrap="square" lIns="93973" tIns="46986" rIns="93973" bIns="46986" numCol="1" anchor="t" anchorCtr="0" compatLnSpc="1">
            <a:prstTxWarp prst="textNoShape">
              <a:avLst/>
            </a:prstTxWarp>
          </a:bodyPr>
          <a:lstStyle>
            <a:lvl1pPr defTabSz="939800">
              <a:defRPr sz="1200"/>
            </a:lvl1pPr>
          </a:lstStyle>
          <a:p>
            <a:pPr>
              <a:defRPr/>
            </a:pPr>
            <a:endParaRPr lang="en-US"/>
          </a:p>
        </p:txBody>
      </p:sp>
      <p:sp>
        <p:nvSpPr>
          <p:cNvPr id="3075" name="Rectangle 3"/>
          <p:cNvSpPr>
            <a:spLocks noGrp="1" noChangeArrowheads="1"/>
          </p:cNvSpPr>
          <p:nvPr>
            <p:ph type="dt" idx="1"/>
          </p:nvPr>
        </p:nvSpPr>
        <p:spPr bwMode="auto">
          <a:xfrm>
            <a:off x="4008438" y="0"/>
            <a:ext cx="3067050" cy="468313"/>
          </a:xfrm>
          <a:prstGeom prst="rect">
            <a:avLst/>
          </a:prstGeom>
          <a:noFill/>
          <a:ln w="9525">
            <a:noFill/>
            <a:miter lim="800000"/>
            <a:headEnd/>
            <a:tailEnd/>
          </a:ln>
          <a:effectLst/>
        </p:spPr>
        <p:txBody>
          <a:bodyPr vert="horz" wrap="square" lIns="93973" tIns="46986" rIns="93973" bIns="46986" numCol="1" anchor="t" anchorCtr="0" compatLnSpc="1">
            <a:prstTxWarp prst="textNoShape">
              <a:avLst/>
            </a:prstTxWarp>
          </a:bodyPr>
          <a:lstStyle>
            <a:lvl1pPr algn="r" defTabSz="939800">
              <a:defRPr sz="1200"/>
            </a:lvl1pPr>
          </a:lstStyle>
          <a:p>
            <a:pPr>
              <a:defRPr/>
            </a:pPr>
            <a:endParaRPr lang="en-US"/>
          </a:p>
        </p:txBody>
      </p:sp>
      <p:sp>
        <p:nvSpPr>
          <p:cNvPr id="10244" name="Rectangle 4"/>
          <p:cNvSpPr>
            <a:spLocks noGrp="1" noRot="1" noChangeAspect="1" noChangeArrowheads="1" noTextEdit="1"/>
          </p:cNvSpPr>
          <p:nvPr>
            <p:ph type="sldImg" idx="2"/>
          </p:nvPr>
        </p:nvSpPr>
        <p:spPr bwMode="auto">
          <a:xfrm>
            <a:off x="1196975" y="703263"/>
            <a:ext cx="4684713" cy="351313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708025" y="4449763"/>
            <a:ext cx="5661025" cy="4216400"/>
          </a:xfrm>
          <a:prstGeom prst="rect">
            <a:avLst/>
          </a:prstGeom>
          <a:noFill/>
          <a:ln w="9525">
            <a:noFill/>
            <a:miter lim="800000"/>
            <a:headEnd/>
            <a:tailEnd/>
          </a:ln>
          <a:effectLst/>
        </p:spPr>
        <p:txBody>
          <a:bodyPr vert="horz" wrap="square" lIns="93973" tIns="46986" rIns="93973" bIns="4698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99525"/>
            <a:ext cx="3067050" cy="468313"/>
          </a:xfrm>
          <a:prstGeom prst="rect">
            <a:avLst/>
          </a:prstGeom>
          <a:noFill/>
          <a:ln w="9525">
            <a:noFill/>
            <a:miter lim="800000"/>
            <a:headEnd/>
            <a:tailEnd/>
          </a:ln>
          <a:effectLst/>
        </p:spPr>
        <p:txBody>
          <a:bodyPr vert="horz" wrap="square" lIns="93973" tIns="46986" rIns="93973" bIns="46986" numCol="1" anchor="b" anchorCtr="0" compatLnSpc="1">
            <a:prstTxWarp prst="textNoShape">
              <a:avLst/>
            </a:prstTxWarp>
          </a:bodyPr>
          <a:lstStyle>
            <a:lvl1pPr defTabSz="939800">
              <a:defRPr sz="1200"/>
            </a:lvl1pPr>
          </a:lstStyle>
          <a:p>
            <a:pPr>
              <a:defRPr/>
            </a:pPr>
            <a:endParaRPr lang="en-US"/>
          </a:p>
        </p:txBody>
      </p:sp>
      <p:sp>
        <p:nvSpPr>
          <p:cNvPr id="3079" name="Rectangle 7"/>
          <p:cNvSpPr>
            <a:spLocks noGrp="1" noChangeArrowheads="1"/>
          </p:cNvSpPr>
          <p:nvPr>
            <p:ph type="sldNum" sz="quarter" idx="5"/>
          </p:nvPr>
        </p:nvSpPr>
        <p:spPr bwMode="auto">
          <a:xfrm>
            <a:off x="4008438" y="8899525"/>
            <a:ext cx="3067050" cy="468313"/>
          </a:xfrm>
          <a:prstGeom prst="rect">
            <a:avLst/>
          </a:prstGeom>
          <a:noFill/>
          <a:ln w="9525">
            <a:noFill/>
            <a:miter lim="800000"/>
            <a:headEnd/>
            <a:tailEnd/>
          </a:ln>
          <a:effectLst/>
        </p:spPr>
        <p:txBody>
          <a:bodyPr vert="horz" wrap="square" lIns="93973" tIns="46986" rIns="93973" bIns="46986" numCol="1" anchor="b" anchorCtr="0" compatLnSpc="1">
            <a:prstTxWarp prst="textNoShape">
              <a:avLst/>
            </a:prstTxWarp>
          </a:bodyPr>
          <a:lstStyle>
            <a:lvl1pPr algn="r" defTabSz="939800">
              <a:defRPr sz="1200"/>
            </a:lvl1pPr>
          </a:lstStyle>
          <a:p>
            <a:pPr>
              <a:defRPr/>
            </a:pPr>
            <a:fld id="{60BFE020-CC19-45A0-B067-CD6B781247EC}" type="slidenum">
              <a:rPr lang="en-US"/>
              <a:pPr>
                <a:defRPr/>
              </a:pPr>
              <a:t>‹#›</a:t>
            </a:fld>
            <a:endParaRPr lang="en-US"/>
          </a:p>
        </p:txBody>
      </p:sp>
    </p:spTree>
    <p:extLst>
      <p:ext uri="{BB962C8B-B14F-4D97-AF65-F5344CB8AC3E}">
        <p14:creationId xmlns:p14="http://schemas.microsoft.com/office/powerpoint/2010/main" val="29156032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noTextEdit="1"/>
          </p:cNvSpPr>
          <p:nvPr>
            <p:ph type="sldImg"/>
          </p:nvPr>
        </p:nvSpPr>
        <p:spPr>
          <a:ln/>
        </p:spPr>
      </p:sp>
      <p:sp>
        <p:nvSpPr>
          <p:cNvPr id="12290" name="Notes Placeholder 2"/>
          <p:cNvSpPr>
            <a:spLocks noGrp="1"/>
          </p:cNvSpPr>
          <p:nvPr>
            <p:ph type="body" idx="1"/>
          </p:nvPr>
        </p:nvSpPr>
        <p:spPr>
          <a:noFill/>
          <a:ln/>
        </p:spPr>
        <p:txBody>
          <a:bodyPr/>
          <a:lstStyle/>
          <a:p>
            <a:r>
              <a:rPr lang="en-US" smtClean="0"/>
              <a:t>Event:  </a:t>
            </a:r>
          </a:p>
          <a:p>
            <a:r>
              <a:rPr lang="en-US" smtClean="0"/>
              <a:t>European Federation of Accountants and Auditors for SMEs 2011 Conference</a:t>
            </a:r>
          </a:p>
          <a:p>
            <a:endParaRPr lang="en-US" smtClean="0"/>
          </a:p>
          <a:p>
            <a:r>
              <a:rPr lang="en-US" smtClean="0"/>
              <a:t>Theme:</a:t>
            </a:r>
          </a:p>
          <a:p>
            <a:r>
              <a:rPr lang="en-US" smtClean="0"/>
              <a:t>ACCOUNTANTS CONTRIBUTING TO GOOD FINANCIAL REPORTING </a:t>
            </a:r>
            <a:br>
              <a:rPr lang="en-US" smtClean="0"/>
            </a:br>
            <a:r>
              <a:rPr lang="en-US" smtClean="0"/>
              <a:t>AND CHALLENGING THEIR PRACTICES TO IMPROVE QUALITY</a:t>
            </a:r>
            <a:br>
              <a:rPr lang="en-US" smtClean="0"/>
            </a:br>
            <a:r>
              <a:rPr lang="en-US" smtClean="0"/>
              <a:t/>
            </a:r>
            <a:br>
              <a:rPr lang="en-US" smtClean="0"/>
            </a:br>
            <a:endParaRPr lang="en-US" smtClean="0"/>
          </a:p>
          <a:p>
            <a:pPr>
              <a:spcBef>
                <a:spcPct val="0"/>
              </a:spcBef>
            </a:pPr>
            <a:r>
              <a:rPr lang="en-US" smtClean="0"/>
              <a:t>Title of Presentation:  </a:t>
            </a:r>
          </a:p>
          <a:p>
            <a:pPr>
              <a:spcBef>
                <a:spcPct val="0"/>
              </a:spcBef>
            </a:pPr>
            <a:r>
              <a:rPr lang="en-US" smtClean="0"/>
              <a:t>Update on the IAESB Work Plan</a:t>
            </a:r>
          </a:p>
          <a:p>
            <a:endParaRPr lang="en-US" smtClean="0"/>
          </a:p>
        </p:txBody>
      </p:sp>
      <p:sp>
        <p:nvSpPr>
          <p:cNvPr id="12291" name="Slide Number Placeholder 3"/>
          <p:cNvSpPr>
            <a:spLocks noGrp="1"/>
          </p:cNvSpPr>
          <p:nvPr>
            <p:ph type="sldNum" sz="quarter" idx="5"/>
          </p:nvPr>
        </p:nvSpPr>
        <p:spPr>
          <a:noFill/>
        </p:spPr>
        <p:txBody>
          <a:bodyPr/>
          <a:lstStyle/>
          <a:p>
            <a:fld id="{7F649AF3-6F00-4F66-AE05-CEB00B9341F6}"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p:spPr>
        <p:txBody>
          <a:bodyPr/>
          <a:lstStyle/>
          <a:p>
            <a:pPr defTabSz="923925"/>
            <a:fld id="{09B8D5E1-2F0A-4C0F-A81C-F9BE61379AE7}" type="slidenum">
              <a:rPr lang="en-US" smtClean="0"/>
              <a:pPr defTabSz="923925"/>
              <a:t>10</a:t>
            </a:fld>
            <a:endParaRPr lang="en-US" smtClean="0"/>
          </a:p>
        </p:txBody>
      </p:sp>
      <p:sp>
        <p:nvSpPr>
          <p:cNvPr id="47106" name="Rectangle 2"/>
          <p:cNvSpPr>
            <a:spLocks noGrp="1" noRot="1" noChangeAspect="1" noChangeArrowheads="1" noTextEdit="1"/>
          </p:cNvSpPr>
          <p:nvPr>
            <p:ph type="sldImg"/>
          </p:nvPr>
        </p:nvSpPr>
        <p:spPr>
          <a:xfrm>
            <a:off x="1881188" y="703263"/>
            <a:ext cx="3317875" cy="2489200"/>
          </a:xfrm>
          <a:ln/>
        </p:spPr>
      </p:sp>
      <p:sp>
        <p:nvSpPr>
          <p:cNvPr id="47107" name="Rectangle 3"/>
          <p:cNvSpPr>
            <a:spLocks noGrp="1" noChangeArrowheads="1"/>
          </p:cNvSpPr>
          <p:nvPr>
            <p:ph type="body" idx="1"/>
          </p:nvPr>
        </p:nvSpPr>
        <p:spPr>
          <a:xfrm>
            <a:off x="723900" y="3282950"/>
            <a:ext cx="5661025" cy="5978525"/>
          </a:xfrm>
          <a:noFill/>
          <a:ln/>
        </p:spPr>
        <p:txBody>
          <a:bodyPr/>
          <a:lstStyle/>
          <a:p>
            <a:r>
              <a:rPr lang="en-US" smtClean="0"/>
              <a:t>The following shows the titles of all eight International Education Standards. </a:t>
            </a:r>
            <a:endParaRPr lang="en-US" sz="900" smtClean="0"/>
          </a:p>
          <a:p>
            <a:r>
              <a:rPr lang="en-US" smtClean="0"/>
              <a:t>There are 3 Important Characteristics of the Education Standards</a:t>
            </a:r>
            <a:endParaRPr lang="en-US" sz="1000" smtClean="0"/>
          </a:p>
          <a:p>
            <a:r>
              <a:rPr lang="en-US" b="1" smtClean="0"/>
              <a:t> </a:t>
            </a:r>
            <a:endParaRPr lang="en-US" sz="1000" smtClean="0"/>
          </a:p>
          <a:p>
            <a:r>
              <a:rPr lang="en-US" smtClean="0"/>
              <a:t>the first is our Audience</a:t>
            </a:r>
            <a:endParaRPr lang="en-US" sz="1000" smtClean="0"/>
          </a:p>
          <a:p>
            <a:pPr lvl="1"/>
            <a:r>
              <a:rPr lang="en-US" smtClean="0"/>
              <a:t>The Education Standards are aimed primarily at IFAC member bodies, but have implications for Universities, employers, and other stakeholders who play a part in the design, delivery, or assessment of education programs for accountants</a:t>
            </a:r>
            <a:endParaRPr lang="en-US" sz="1000" smtClean="0"/>
          </a:p>
          <a:p>
            <a:r>
              <a:rPr lang="en-US" smtClean="0"/>
              <a:t>In terms of Scope</a:t>
            </a:r>
            <a:endParaRPr lang="en-US" sz="1000" smtClean="0"/>
          </a:p>
          <a:p>
            <a:pPr lvl="1"/>
            <a:r>
              <a:rPr lang="en-US" smtClean="0"/>
              <a:t>The Education Standards are intended to advance the accountancy profession by establishing benchmarks for the minimum learning requirements of qualified accountants, including education, practical experience, and continuing professional development</a:t>
            </a:r>
            <a:endParaRPr lang="en-US" sz="1000" smtClean="0"/>
          </a:p>
          <a:p>
            <a:r>
              <a:rPr lang="en-US" smtClean="0"/>
              <a:t>And in terms of Level of Authority</a:t>
            </a:r>
            <a:endParaRPr lang="en-US" sz="1000" smtClean="0"/>
          </a:p>
          <a:p>
            <a:pPr lvl="1"/>
            <a:r>
              <a:rPr lang="en-US" smtClean="0"/>
              <a:t>The Education Standards are meant to prescribe “good practice” in learning and development for professional accountants and are expected to be incorporated into the educational requirements of IFAC member bodies.</a:t>
            </a:r>
            <a:endParaRPr lang="en-US" sz="1000" smtClean="0"/>
          </a:p>
          <a:p>
            <a:pPr lvl="1"/>
            <a:r>
              <a:rPr lang="en-US" smtClean="0"/>
              <a:t>Although the Standards are prescriptive in nature, they cannot override local authoritative pronouncements or regulations</a:t>
            </a:r>
            <a:endParaRPr lang="en-US" sz="1000" smtClean="0"/>
          </a:p>
          <a:p>
            <a:r>
              <a:rPr lang="en-US" smtClean="0"/>
              <a:t> As a suite of Standards they are inter-related in that their requirements are related to both pre- and post qualification. </a:t>
            </a:r>
            <a:endParaRPr lang="en-US" sz="900" smtClean="0"/>
          </a:p>
          <a:p>
            <a:r>
              <a:rPr lang="en-US" smtClean="0"/>
              <a:t>The Education Standards assist those who are responsible for setting what accounting students need, so as to develop and demonstrate competence required for qualification </a:t>
            </a:r>
            <a:endParaRPr lang="en-US" sz="900" smtClean="0"/>
          </a:p>
          <a:p>
            <a:r>
              <a:rPr lang="en-US" smtClean="0"/>
              <a:t>The standards also assist in identifying skills and strategies required for lifelong learning</a:t>
            </a:r>
            <a:endParaRPr lang="en-US" sz="900" smtClean="0"/>
          </a:p>
          <a:p>
            <a:r>
              <a:rPr lang="en-US" smtClean="0"/>
              <a:t>Finally, they promote consistency in accounting education for an international environment. </a:t>
            </a:r>
            <a:endParaRPr lang="en-US" sz="1000" smtClean="0"/>
          </a:p>
          <a:p>
            <a:pPr eaLnBrk="1" hangingPunct="1"/>
            <a:endParaRPr lang="nl-N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p:spPr>
        <p:txBody>
          <a:bodyPr/>
          <a:lstStyle/>
          <a:p>
            <a:pPr defTabSz="923925"/>
            <a:fld id="{09B8D5E1-2F0A-4C0F-A81C-F9BE61379AE7}" type="slidenum">
              <a:rPr lang="en-US" smtClean="0"/>
              <a:pPr defTabSz="923925"/>
              <a:t>11</a:t>
            </a:fld>
            <a:endParaRPr lang="en-US" smtClean="0"/>
          </a:p>
        </p:txBody>
      </p:sp>
      <p:sp>
        <p:nvSpPr>
          <p:cNvPr id="47106" name="Rectangle 2"/>
          <p:cNvSpPr>
            <a:spLocks noGrp="1" noRot="1" noChangeAspect="1" noChangeArrowheads="1" noTextEdit="1"/>
          </p:cNvSpPr>
          <p:nvPr>
            <p:ph type="sldImg"/>
          </p:nvPr>
        </p:nvSpPr>
        <p:spPr>
          <a:xfrm>
            <a:off x="1881188" y="703263"/>
            <a:ext cx="3317875" cy="2489200"/>
          </a:xfrm>
          <a:ln/>
        </p:spPr>
      </p:sp>
      <p:sp>
        <p:nvSpPr>
          <p:cNvPr id="47107" name="Rectangle 3"/>
          <p:cNvSpPr>
            <a:spLocks noGrp="1" noChangeArrowheads="1"/>
          </p:cNvSpPr>
          <p:nvPr>
            <p:ph type="body" idx="1"/>
          </p:nvPr>
        </p:nvSpPr>
        <p:spPr>
          <a:xfrm>
            <a:off x="723900" y="3282950"/>
            <a:ext cx="5661025" cy="5978525"/>
          </a:xfrm>
          <a:noFill/>
          <a:ln/>
        </p:spPr>
        <p:txBody>
          <a:bodyPr/>
          <a:lstStyle/>
          <a:p>
            <a:r>
              <a:rPr lang="en-US" smtClean="0"/>
              <a:t>The following shows the titles of all eight International Education Standards. </a:t>
            </a:r>
            <a:endParaRPr lang="en-US" sz="900" smtClean="0"/>
          </a:p>
          <a:p>
            <a:r>
              <a:rPr lang="en-US" smtClean="0"/>
              <a:t>There are 3 Important Characteristics of the Education Standards</a:t>
            </a:r>
            <a:endParaRPr lang="en-US" sz="1000" smtClean="0"/>
          </a:p>
          <a:p>
            <a:r>
              <a:rPr lang="en-US" b="1" smtClean="0"/>
              <a:t> </a:t>
            </a:r>
            <a:endParaRPr lang="en-US" sz="1000" smtClean="0"/>
          </a:p>
          <a:p>
            <a:r>
              <a:rPr lang="en-US" smtClean="0"/>
              <a:t>the first is our Audience</a:t>
            </a:r>
            <a:endParaRPr lang="en-US" sz="1000" smtClean="0"/>
          </a:p>
          <a:p>
            <a:pPr lvl="1"/>
            <a:r>
              <a:rPr lang="en-US" smtClean="0"/>
              <a:t>The Education Standards are aimed primarily at IFAC member bodies, but have implications for Universities, employers, and other stakeholders who play a part in the design, delivery, or assessment of education programs for accountants</a:t>
            </a:r>
            <a:endParaRPr lang="en-US" sz="1000" smtClean="0"/>
          </a:p>
          <a:p>
            <a:r>
              <a:rPr lang="en-US" smtClean="0"/>
              <a:t>In terms of Scope</a:t>
            </a:r>
            <a:endParaRPr lang="en-US" sz="1000" smtClean="0"/>
          </a:p>
          <a:p>
            <a:pPr lvl="1"/>
            <a:r>
              <a:rPr lang="en-US" smtClean="0"/>
              <a:t>The Education Standards are intended to advance the accountancy profession by establishing benchmarks for the minimum learning requirements of qualified accountants, including education, practical experience, and continuing professional development</a:t>
            </a:r>
            <a:endParaRPr lang="en-US" sz="1000" smtClean="0"/>
          </a:p>
          <a:p>
            <a:r>
              <a:rPr lang="en-US" smtClean="0"/>
              <a:t>And in terms of Level of Authority</a:t>
            </a:r>
            <a:endParaRPr lang="en-US" sz="1000" smtClean="0"/>
          </a:p>
          <a:p>
            <a:pPr lvl="1"/>
            <a:r>
              <a:rPr lang="en-US" smtClean="0"/>
              <a:t>The Education Standards are meant to prescribe “good practice” in learning and development for professional accountants and are expected to be incorporated into the educational requirements of IFAC member bodies.</a:t>
            </a:r>
            <a:endParaRPr lang="en-US" sz="1000" smtClean="0"/>
          </a:p>
          <a:p>
            <a:pPr lvl="1"/>
            <a:r>
              <a:rPr lang="en-US" smtClean="0"/>
              <a:t>Although the Standards are prescriptive in nature, they cannot override local authoritative pronouncements or regulations</a:t>
            </a:r>
            <a:endParaRPr lang="en-US" sz="1000" smtClean="0"/>
          </a:p>
          <a:p>
            <a:r>
              <a:rPr lang="en-US" smtClean="0"/>
              <a:t> As a suite of Standards they are inter-related in that their requirements are related to both pre- and post qualification. </a:t>
            </a:r>
            <a:endParaRPr lang="en-US" sz="900" smtClean="0"/>
          </a:p>
          <a:p>
            <a:r>
              <a:rPr lang="en-US" smtClean="0"/>
              <a:t>The Education Standards assist those who are responsible for setting what accounting students need, so as to develop and demonstrate competence required for qualification </a:t>
            </a:r>
            <a:endParaRPr lang="en-US" sz="900" smtClean="0"/>
          </a:p>
          <a:p>
            <a:r>
              <a:rPr lang="en-US" smtClean="0"/>
              <a:t>The standards also assist in identifying skills and strategies required for lifelong learning</a:t>
            </a:r>
            <a:endParaRPr lang="en-US" sz="900" smtClean="0"/>
          </a:p>
          <a:p>
            <a:r>
              <a:rPr lang="en-US" smtClean="0"/>
              <a:t>Finally, they promote consistency in accounting education for an international environment. </a:t>
            </a:r>
            <a:endParaRPr lang="en-US" sz="1000" smtClean="0"/>
          </a:p>
          <a:p>
            <a:pPr eaLnBrk="1" hangingPunct="1"/>
            <a:endParaRPr lang="nl-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5"/>
          <p:cNvSpPr>
            <a:spLocks noGrp="1" noChangeArrowheads="1"/>
          </p:cNvSpPr>
          <p:nvPr>
            <p:ph type="sldNum" sz="quarter" idx="5"/>
          </p:nvPr>
        </p:nvSpPr>
        <p:spPr>
          <a:noFill/>
        </p:spPr>
        <p:txBody>
          <a:bodyPr/>
          <a:lstStyle/>
          <a:p>
            <a:fld id="{82967155-3BE7-4EE6-BE3F-5A4538BDB196}" type="slidenum">
              <a:rPr lang="en-US" smtClean="0"/>
              <a:pPr/>
              <a:t>2</a:t>
            </a:fld>
            <a:endParaRPr lang="en-US" smtClean="0"/>
          </a:p>
        </p:txBody>
      </p:sp>
      <p:sp>
        <p:nvSpPr>
          <p:cNvPr id="14338" name="Rectangle 2"/>
          <p:cNvSpPr>
            <a:spLocks noGrp="1" noRot="1" noChangeAspect="1" noChangeArrowheads="1" noTextEdit="1"/>
          </p:cNvSpPr>
          <p:nvPr>
            <p:ph type="sldImg"/>
          </p:nvPr>
        </p:nvSpPr>
        <p:spPr>
          <a:xfrm>
            <a:off x="1233488" y="230188"/>
            <a:ext cx="4668837" cy="3500437"/>
          </a:xfrm>
          <a:ln/>
        </p:spPr>
      </p:sp>
      <p:sp>
        <p:nvSpPr>
          <p:cNvPr id="21508" name="Rectangle 3"/>
          <p:cNvSpPr>
            <a:spLocks noGrp="1" noChangeArrowheads="1"/>
          </p:cNvSpPr>
          <p:nvPr>
            <p:ph type="body" idx="1"/>
          </p:nvPr>
        </p:nvSpPr>
        <p:spPr>
          <a:xfrm>
            <a:off x="231775" y="4070350"/>
            <a:ext cx="6461125" cy="4991100"/>
          </a:xfrm>
          <a:ln/>
        </p:spPr>
        <p:txBody>
          <a:bodyPr/>
          <a:lstStyle/>
          <a:p>
            <a:pPr>
              <a:defRPr/>
            </a:pPr>
            <a:r>
              <a:rPr lang="en-US" dirty="0" smtClean="0"/>
              <a:t>At its October 2009  meeting the Education Board has agreed to revise and redraft  all 8 Education Standards. The aim of the revision project will be: </a:t>
            </a:r>
          </a:p>
          <a:p>
            <a:pPr marL="914400" indent="-457200">
              <a:defRPr/>
            </a:pPr>
            <a:r>
              <a:rPr lang="en-US" dirty="0" smtClean="0"/>
              <a:t>to improve clarity by applying a new structure from the drafting conventions; </a:t>
            </a:r>
          </a:p>
          <a:p>
            <a:pPr marL="914400" indent="-457200">
              <a:defRPr/>
            </a:pPr>
            <a:r>
              <a:rPr lang="en-US" dirty="0" smtClean="0"/>
              <a:t>to ensure consistency with concepts of the revised Framework document; </a:t>
            </a:r>
          </a:p>
          <a:p>
            <a:pPr marL="914400" indent="-457200">
              <a:defRPr/>
            </a:pPr>
            <a:r>
              <a:rPr lang="en-US" dirty="0" smtClean="0"/>
              <a:t>to clarify issues resulting from changes in the environment of accounting education and the experience gained from implementation of the Standards by IFAC member bodies; and</a:t>
            </a:r>
          </a:p>
          <a:p>
            <a:pPr marL="914400" indent="-457200">
              <a:defRPr/>
            </a:pPr>
            <a:r>
              <a:rPr lang="en-US" dirty="0" smtClean="0"/>
              <a:t>To ensure a wide and sufficient consultation to obtain a diversity and balance  of viewpoints.  </a:t>
            </a:r>
          </a:p>
          <a:p>
            <a:pPr>
              <a:defRPr/>
            </a:pPr>
            <a:r>
              <a:rPr lang="en-US" dirty="0" smtClean="0"/>
              <a:t>All standards are expected to be redrafted and revised by 1st Quarter of 2013. Each standard will be redrafted and revised to ensure recognition of the variety of accounting roles. In redrafting and revising a standard, the new structure will make the standards clearer by improving their readability, while providing an appropriate level of explanation to ensure that interested stakeholders understand and apply the standards properly. The advantages of adopting the new structure for each standard will be to (a) improve their consistent application, (b) assist in their adoption, and (c) facilitate international implementation.</a:t>
            </a:r>
          </a:p>
          <a:p>
            <a:pPr>
              <a:lnSpc>
                <a:spcPct val="80000"/>
              </a:lnSpc>
              <a:defRPr/>
            </a:pPr>
            <a:endParaRPr lang="en-GB" sz="800"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5"/>
          <p:cNvSpPr>
            <a:spLocks noGrp="1" noChangeArrowheads="1"/>
          </p:cNvSpPr>
          <p:nvPr>
            <p:ph type="sldNum" sz="quarter" idx="5"/>
          </p:nvPr>
        </p:nvSpPr>
        <p:spPr>
          <a:noFill/>
        </p:spPr>
        <p:txBody>
          <a:bodyPr/>
          <a:lstStyle/>
          <a:p>
            <a:fld id="{E4472DC8-AA08-4DFE-9531-0D89D9CB51E8}" type="slidenum">
              <a:rPr lang="en-US" smtClean="0"/>
              <a:pPr/>
              <a:t>3</a:t>
            </a:fld>
            <a:endParaRPr lang="en-US" smtClean="0"/>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a:lnSpc>
                <a:spcPct val="80000"/>
              </a:lnSpc>
            </a:pPr>
            <a:r>
              <a:rPr lang="en-GB" sz="1100" smtClean="0"/>
              <a:t>Today, the focus of my presentation will be:</a:t>
            </a:r>
          </a:p>
          <a:p>
            <a:pPr eaLnBrk="1" hangingPunct="1">
              <a:buClr>
                <a:srgbClr val="FFC000"/>
              </a:buClr>
              <a:buFontTx/>
              <a:buChar char="•"/>
            </a:pPr>
            <a:r>
              <a:rPr lang="en-US" sz="1100" b="1" smtClean="0">
                <a:solidFill>
                  <a:srgbClr val="080808"/>
                </a:solidFill>
              </a:rPr>
              <a:t>To provide an introduction IFAC &amp; IAESB</a:t>
            </a:r>
          </a:p>
          <a:p>
            <a:pPr eaLnBrk="1" hangingPunct="1">
              <a:buClr>
                <a:srgbClr val="FFC000"/>
              </a:buClr>
              <a:buFontTx/>
              <a:buChar char="•"/>
            </a:pPr>
            <a:r>
              <a:rPr lang="en-US" sz="1100" b="1" smtClean="0">
                <a:solidFill>
                  <a:srgbClr val="080808"/>
                </a:solidFill>
              </a:rPr>
              <a:t>To describe the main initiatives of the IAESB’s 2010-12 Strategy &amp; Work Plan</a:t>
            </a:r>
          </a:p>
          <a:p>
            <a:pPr eaLnBrk="1" hangingPunct="1">
              <a:buClr>
                <a:srgbClr val="FFC000"/>
              </a:buClr>
              <a:buFontTx/>
              <a:buChar char="•"/>
            </a:pPr>
            <a:r>
              <a:rPr lang="en-US" sz="1100" b="1" smtClean="0">
                <a:solidFill>
                  <a:srgbClr val="080808"/>
                </a:solidFill>
              </a:rPr>
              <a:t>To provide an Overview of Revision Project </a:t>
            </a:r>
          </a:p>
          <a:p>
            <a:pPr eaLnBrk="1" hangingPunct="1">
              <a:buClr>
                <a:srgbClr val="FFC000"/>
              </a:buClr>
              <a:buFontTx/>
              <a:buChar char="•"/>
            </a:pPr>
            <a:r>
              <a:rPr lang="en-US" sz="1100" b="1" smtClean="0">
                <a:solidFill>
                  <a:srgbClr val="080808"/>
                </a:solidFill>
              </a:rPr>
              <a:t>To identify the project’s Revision Issues</a:t>
            </a:r>
          </a:p>
          <a:p>
            <a:pPr eaLnBrk="1" hangingPunct="1">
              <a:buClr>
                <a:srgbClr val="FFC000"/>
              </a:buClr>
              <a:buFontTx/>
              <a:buChar char="•"/>
            </a:pPr>
            <a:r>
              <a:rPr lang="en-US" sz="1100" b="1" smtClean="0">
                <a:solidFill>
                  <a:srgbClr val="080808"/>
                </a:solidFill>
              </a:rPr>
              <a:t>To discuss the Status of Current &amp; Future Projects; and</a:t>
            </a:r>
          </a:p>
          <a:p>
            <a:pPr eaLnBrk="1" hangingPunct="1">
              <a:buClr>
                <a:srgbClr val="FFC000"/>
              </a:buClr>
              <a:buFontTx/>
              <a:buChar char="•"/>
            </a:pPr>
            <a:r>
              <a:rPr lang="en-US" sz="1100" b="1" smtClean="0">
                <a:solidFill>
                  <a:srgbClr val="080808"/>
                </a:solidFill>
              </a:rPr>
              <a:t> To identify Other IAESB Activities</a:t>
            </a:r>
          </a:p>
          <a:p>
            <a:pPr>
              <a:lnSpc>
                <a:spcPct val="80000"/>
              </a:lnSpc>
            </a:pPr>
            <a:endParaRPr lang="en-GB" sz="800" smtClean="0"/>
          </a:p>
          <a:p>
            <a:pPr>
              <a:lnSpc>
                <a:spcPct val="80000"/>
              </a:lnSpc>
            </a:pPr>
            <a:endParaRPr lang="en-GB" sz="8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5"/>
          <p:cNvSpPr>
            <a:spLocks noGrp="1" noChangeArrowheads="1"/>
          </p:cNvSpPr>
          <p:nvPr>
            <p:ph type="sldNum" sz="quarter" idx="5"/>
          </p:nvPr>
        </p:nvSpPr>
        <p:spPr>
          <a:noFill/>
        </p:spPr>
        <p:txBody>
          <a:bodyPr/>
          <a:lstStyle/>
          <a:p>
            <a:fld id="{7E8BFC7C-E640-4044-BA30-D67CA433B0D1}" type="slidenum">
              <a:rPr lang="en-US" smtClean="0"/>
              <a:pPr/>
              <a:t>4</a:t>
            </a:fld>
            <a:endParaRPr lang="en-US" smtClean="0"/>
          </a:p>
        </p:txBody>
      </p:sp>
      <p:sp>
        <p:nvSpPr>
          <p:cNvPr id="16386" name="Rectangle 2"/>
          <p:cNvSpPr>
            <a:spLocks noGrp="1" noRot="1" noChangeAspect="1" noChangeArrowheads="1" noTextEdit="1"/>
          </p:cNvSpPr>
          <p:nvPr>
            <p:ph type="sldImg"/>
          </p:nvPr>
        </p:nvSpPr>
        <p:spPr>
          <a:xfrm>
            <a:off x="1233488" y="230188"/>
            <a:ext cx="4668837" cy="3500437"/>
          </a:xfrm>
          <a:ln/>
        </p:spPr>
      </p:sp>
      <p:sp>
        <p:nvSpPr>
          <p:cNvPr id="21508" name="Rectangle 3"/>
          <p:cNvSpPr>
            <a:spLocks noGrp="1" noChangeArrowheads="1"/>
          </p:cNvSpPr>
          <p:nvPr>
            <p:ph type="body" idx="1"/>
          </p:nvPr>
        </p:nvSpPr>
        <p:spPr>
          <a:xfrm>
            <a:off x="231775" y="4070350"/>
            <a:ext cx="6461125" cy="4991100"/>
          </a:xfrm>
          <a:ln/>
        </p:spPr>
        <p:txBody>
          <a:bodyPr/>
          <a:lstStyle/>
          <a:p>
            <a:pPr>
              <a:defRPr/>
            </a:pPr>
            <a:r>
              <a:rPr lang="en-US" dirty="0" smtClean="0"/>
              <a:t>At its October 2009  meeting the Education Board has agreed to revise and redraft  all 8 Education Standards. The aim of the revision project will be: </a:t>
            </a:r>
          </a:p>
          <a:p>
            <a:pPr marL="914400" indent="-457200">
              <a:defRPr/>
            </a:pPr>
            <a:r>
              <a:rPr lang="en-US" dirty="0" smtClean="0"/>
              <a:t>to improve clarity by applying a new structure from the drafting conventions; </a:t>
            </a:r>
          </a:p>
          <a:p>
            <a:pPr marL="914400" indent="-457200">
              <a:defRPr/>
            </a:pPr>
            <a:r>
              <a:rPr lang="en-US" dirty="0" smtClean="0"/>
              <a:t>to ensure consistency with concepts of the revised Framework document; </a:t>
            </a:r>
          </a:p>
          <a:p>
            <a:pPr marL="914400" indent="-457200">
              <a:defRPr/>
            </a:pPr>
            <a:r>
              <a:rPr lang="en-US" dirty="0" smtClean="0"/>
              <a:t>to clarify issues resulting from changes in the environment of accounting education and the experience gained from implementation of the Standards by IFAC member bodies; and</a:t>
            </a:r>
          </a:p>
          <a:p>
            <a:pPr marL="914400" indent="-457200">
              <a:defRPr/>
            </a:pPr>
            <a:r>
              <a:rPr lang="en-US" dirty="0" smtClean="0"/>
              <a:t>To ensure a wide and sufficient consultation to obtain a diversity and balance  of viewpoints.  </a:t>
            </a:r>
          </a:p>
          <a:p>
            <a:pPr>
              <a:defRPr/>
            </a:pPr>
            <a:r>
              <a:rPr lang="en-US" dirty="0" smtClean="0"/>
              <a:t>All standards are expected to be redrafted and revised by 1st Quarter of 2013. Each standard will be redrafted and revised to ensure recognition of the variety of accounting roles. In redrafting and revising a standard, the new structure will make the standards clearer by improving their readability, while providing an appropriate level of explanation to ensure that interested stakeholders understand and apply the standards properly. The advantages of adopting the new structure for each standard will be to (a) improve their consistent application, (b) assist in their adoption, and (c) facilitate international implementation.</a:t>
            </a:r>
          </a:p>
          <a:p>
            <a:pPr>
              <a:lnSpc>
                <a:spcPct val="80000"/>
              </a:lnSpc>
              <a:defRPr/>
            </a:pPr>
            <a:endParaRPr lang="en-GB" sz="800"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93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a:solidFill>
                  <a:schemeClr val="tx1"/>
                </a:solidFill>
                <a:latin typeface="Arial" charset="0"/>
                <a:cs typeface="Arial" charset="0"/>
              </a:defRPr>
            </a:lvl1pPr>
            <a:lvl2pPr marL="742950" indent="-285750" defTabSz="939800" eaLnBrk="0" hangingPunct="0">
              <a:defRPr>
                <a:solidFill>
                  <a:schemeClr val="tx1"/>
                </a:solidFill>
                <a:latin typeface="Arial" charset="0"/>
                <a:cs typeface="Arial" charset="0"/>
              </a:defRPr>
            </a:lvl2pPr>
            <a:lvl3pPr marL="1143000" indent="-228600" defTabSz="939800" eaLnBrk="0" hangingPunct="0">
              <a:defRPr>
                <a:solidFill>
                  <a:schemeClr val="tx1"/>
                </a:solidFill>
                <a:latin typeface="Arial" charset="0"/>
                <a:cs typeface="Arial" charset="0"/>
              </a:defRPr>
            </a:lvl3pPr>
            <a:lvl4pPr marL="1600200" indent="-228600" defTabSz="939800" eaLnBrk="0" hangingPunct="0">
              <a:defRPr>
                <a:solidFill>
                  <a:schemeClr val="tx1"/>
                </a:solidFill>
                <a:latin typeface="Arial" charset="0"/>
                <a:cs typeface="Arial" charset="0"/>
              </a:defRPr>
            </a:lvl4pPr>
            <a:lvl5pPr marL="2057400" indent="-228600" defTabSz="939800" eaLnBrk="0" hangingPunct="0">
              <a:defRPr>
                <a:solidFill>
                  <a:schemeClr val="tx1"/>
                </a:solidFill>
                <a:latin typeface="Arial" charset="0"/>
                <a:cs typeface="Arial" charset="0"/>
              </a:defRPr>
            </a:lvl5pPr>
            <a:lvl6pPr marL="2514600" indent="-228600" defTabSz="939800" eaLnBrk="0" fontAlgn="base" hangingPunct="0">
              <a:spcBef>
                <a:spcPct val="0"/>
              </a:spcBef>
              <a:spcAft>
                <a:spcPct val="0"/>
              </a:spcAft>
              <a:defRPr>
                <a:solidFill>
                  <a:schemeClr val="tx1"/>
                </a:solidFill>
                <a:latin typeface="Arial" charset="0"/>
                <a:cs typeface="Arial" charset="0"/>
              </a:defRPr>
            </a:lvl6pPr>
            <a:lvl7pPr marL="2971800" indent="-228600" defTabSz="939800" eaLnBrk="0" fontAlgn="base" hangingPunct="0">
              <a:spcBef>
                <a:spcPct val="0"/>
              </a:spcBef>
              <a:spcAft>
                <a:spcPct val="0"/>
              </a:spcAft>
              <a:defRPr>
                <a:solidFill>
                  <a:schemeClr val="tx1"/>
                </a:solidFill>
                <a:latin typeface="Arial" charset="0"/>
                <a:cs typeface="Arial" charset="0"/>
              </a:defRPr>
            </a:lvl7pPr>
            <a:lvl8pPr marL="3429000" indent="-228600" defTabSz="939800" eaLnBrk="0" fontAlgn="base" hangingPunct="0">
              <a:spcBef>
                <a:spcPct val="0"/>
              </a:spcBef>
              <a:spcAft>
                <a:spcPct val="0"/>
              </a:spcAft>
              <a:defRPr>
                <a:solidFill>
                  <a:schemeClr val="tx1"/>
                </a:solidFill>
                <a:latin typeface="Arial" charset="0"/>
                <a:cs typeface="Arial" charset="0"/>
              </a:defRPr>
            </a:lvl8pPr>
            <a:lvl9pPr marL="3886200" indent="-228600" defTabSz="939800" eaLnBrk="0" fontAlgn="base" hangingPunct="0">
              <a:spcBef>
                <a:spcPct val="0"/>
              </a:spcBef>
              <a:spcAft>
                <a:spcPct val="0"/>
              </a:spcAft>
              <a:defRPr>
                <a:solidFill>
                  <a:schemeClr val="tx1"/>
                </a:solidFill>
                <a:latin typeface="Arial" charset="0"/>
                <a:cs typeface="Arial" charset="0"/>
              </a:defRPr>
            </a:lvl9pPr>
          </a:lstStyle>
          <a:p>
            <a:pPr eaLnBrk="1" hangingPunct="1"/>
            <a:fld id="{96A3AB44-6E47-479E-B101-E1E812F82B8E}" type="slidenum">
              <a:rPr lang="en-US" smtClean="0"/>
              <a:pPr eaLnBrk="1" hangingPunct="1"/>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ln/>
        </p:spPr>
        <p:txBody>
          <a:bodyPr/>
          <a:lstStyle/>
          <a:p>
            <a:endParaRPr lang="en-US" smtClean="0"/>
          </a:p>
        </p:txBody>
      </p:sp>
      <p:sp>
        <p:nvSpPr>
          <p:cNvPr id="20483" name="Slide Number Placeholder 3"/>
          <p:cNvSpPr>
            <a:spLocks noGrp="1"/>
          </p:cNvSpPr>
          <p:nvPr>
            <p:ph type="sldNum" sz="quarter" idx="5"/>
          </p:nvPr>
        </p:nvSpPr>
        <p:spPr>
          <a:noFill/>
        </p:spPr>
        <p:txBody>
          <a:bodyPr/>
          <a:lstStyle/>
          <a:p>
            <a:fld id="{C0ED3145-DC51-46AD-89B5-468FE0FE4973}"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p:spPr>
        <p:txBody>
          <a:bodyPr/>
          <a:lstStyle/>
          <a:p>
            <a:fld id="{51CBFFD6-EFCA-40B6-8317-83D89B2C9F63}" type="slidenum">
              <a:rPr lang="en-US" smtClean="0"/>
              <a:pPr/>
              <a:t>7</a:t>
            </a:fld>
            <a:endParaRPr lang="en-US" smtClean="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p:spPr>
        <p:txBody>
          <a:bodyPr/>
          <a:lstStyle/>
          <a:p>
            <a:r>
              <a:rPr lang="en-GB" smtClean="0"/>
              <a:t>IFAC is a</a:t>
            </a:r>
            <a:endParaRPr lang="en-US" smtClean="0"/>
          </a:p>
          <a:p>
            <a:r>
              <a:rPr lang="en-US" smtClean="0"/>
              <a:t>Global organization of the accountancy profession, </a:t>
            </a:r>
          </a:p>
          <a:p>
            <a:r>
              <a:rPr lang="en-US" smtClean="0"/>
              <a:t>-  Committed to the public interest</a:t>
            </a:r>
          </a:p>
          <a:p>
            <a:r>
              <a:rPr lang="en-US" smtClean="0"/>
              <a:t>-  Comprised of 164 member bodies and associates in 125 countries and </a:t>
            </a:r>
          </a:p>
          <a:p>
            <a:r>
              <a:rPr lang="en-US" smtClean="0"/>
              <a:t>-  Represents 2.5 million accountants in public practice, education, government, service, industry, and commerce</a:t>
            </a:r>
          </a:p>
          <a:p>
            <a:endParaRPr lang="en-US" smtClean="0"/>
          </a:p>
          <a:p>
            <a:r>
              <a:rPr lang="en-GB" smtClean="0"/>
              <a:t>How does it discharge these responsibilities?</a:t>
            </a:r>
            <a:endParaRPr lang="en-US" smtClean="0"/>
          </a:p>
          <a:p>
            <a:r>
              <a:rPr lang="en-GB" smtClean="0"/>
              <a:t>As well as its main tasks of standard setting and representing the profession at all levels</a:t>
            </a:r>
            <a:endParaRPr lang="en-US" smtClean="0"/>
          </a:p>
          <a:p>
            <a:r>
              <a:rPr lang="en-GB" smtClean="0"/>
              <a:t>It </a:t>
            </a:r>
            <a:endParaRPr lang="en-US" smtClean="0"/>
          </a:p>
          <a:p>
            <a:r>
              <a:rPr lang="en-US" smtClean="0"/>
              <a:t>- Supports professional accountants in business and small and medium practices, where sometimes the teams of professionals can be small, so that they need more help, it</a:t>
            </a:r>
          </a:p>
          <a:p>
            <a:r>
              <a:rPr lang="en-US" smtClean="0"/>
              <a:t>- Speaks out on public interest issues where the profession’s voice is most relevant and </a:t>
            </a:r>
          </a:p>
          <a:p>
            <a:r>
              <a:rPr lang="en-US" smtClean="0"/>
              <a:t>- Promotes values of integrity, transparency and expertise</a:t>
            </a:r>
          </a:p>
          <a:p>
            <a:endParaRPr lang="en-US" smtClean="0"/>
          </a:p>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p:spPr>
        <p:txBody>
          <a:bodyPr/>
          <a:lstStyle/>
          <a:p>
            <a:fld id="{7FC00686-852F-44E3-BF3B-EB1C52E491BA}" type="slidenum">
              <a:rPr lang="en-US" smtClean="0"/>
              <a:pPr/>
              <a:t>8</a:t>
            </a:fld>
            <a:endParaRPr lang="en-US" smtClean="0"/>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p:spPr>
        <p:txBody>
          <a:bodyPr/>
          <a:lstStyle/>
          <a:p>
            <a:r>
              <a:rPr lang="en-GB" smtClean="0"/>
              <a:t>IFAC is a</a:t>
            </a:r>
            <a:endParaRPr lang="en-US" smtClean="0"/>
          </a:p>
          <a:p>
            <a:r>
              <a:rPr lang="en-US" smtClean="0"/>
              <a:t>Global organization of the accountancy profession, </a:t>
            </a:r>
          </a:p>
          <a:p>
            <a:r>
              <a:rPr lang="en-US" smtClean="0"/>
              <a:t>-  Committed to the public interest</a:t>
            </a:r>
          </a:p>
          <a:p>
            <a:r>
              <a:rPr lang="en-US" smtClean="0"/>
              <a:t>-  Comprised of 164 member bodies and associates in 125 countries and </a:t>
            </a:r>
          </a:p>
          <a:p>
            <a:r>
              <a:rPr lang="en-US" smtClean="0"/>
              <a:t>-  Represents 2.5 million accountants in public practice, education, government, service, industry, and commerce</a:t>
            </a:r>
          </a:p>
          <a:p>
            <a:endParaRPr lang="en-US" smtClean="0"/>
          </a:p>
          <a:p>
            <a:r>
              <a:rPr lang="en-GB" smtClean="0"/>
              <a:t>How does it discharge these responsibilities?</a:t>
            </a:r>
            <a:endParaRPr lang="en-US" smtClean="0"/>
          </a:p>
          <a:p>
            <a:r>
              <a:rPr lang="en-GB" smtClean="0"/>
              <a:t>As well as its main tasks of standard setting and representing the profession at all levels</a:t>
            </a:r>
            <a:endParaRPr lang="en-US" smtClean="0"/>
          </a:p>
          <a:p>
            <a:r>
              <a:rPr lang="en-GB" smtClean="0"/>
              <a:t>It </a:t>
            </a:r>
            <a:endParaRPr lang="en-US" smtClean="0"/>
          </a:p>
          <a:p>
            <a:r>
              <a:rPr lang="en-US" smtClean="0"/>
              <a:t>- Supports professional accountants in business and small and medium practices, where sometimes the teams of professionals can be small, so that they need more help, it</a:t>
            </a:r>
          </a:p>
          <a:p>
            <a:r>
              <a:rPr lang="en-US" smtClean="0"/>
              <a:t>- Speaks out on public interest issues where the profession’s voice is most relevant and </a:t>
            </a:r>
          </a:p>
          <a:p>
            <a:r>
              <a:rPr lang="en-US" smtClean="0"/>
              <a:t>- Promotes values of integrity, transparency and expertise</a:t>
            </a:r>
          </a:p>
          <a:p>
            <a:endParaRPr lang="en-US" smtClean="0"/>
          </a:p>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noTextEdit="1"/>
          </p:cNvSpPr>
          <p:nvPr>
            <p:ph type="sldImg"/>
          </p:nvPr>
        </p:nvSpPr>
        <p:spPr>
          <a:ln/>
        </p:spPr>
      </p:sp>
      <p:sp>
        <p:nvSpPr>
          <p:cNvPr id="63490" name="Notes Placeholder 2"/>
          <p:cNvSpPr>
            <a:spLocks noGrp="1"/>
          </p:cNvSpPr>
          <p:nvPr>
            <p:ph type="body" idx="1"/>
          </p:nvPr>
        </p:nvSpPr>
        <p:spPr>
          <a:noFill/>
          <a:ln/>
        </p:spPr>
        <p:txBody>
          <a:bodyPr/>
          <a:lstStyle/>
          <a:p>
            <a:r>
              <a:rPr lang="en-US" smtClean="0"/>
              <a:t>For further information on IAESB and its projects please consult the IAESB’s website at:</a:t>
            </a:r>
          </a:p>
          <a:p>
            <a:endParaRPr lang="en-US" smtClean="0"/>
          </a:p>
        </p:txBody>
      </p:sp>
      <p:sp>
        <p:nvSpPr>
          <p:cNvPr id="63491" name="Slide Number Placeholder 3"/>
          <p:cNvSpPr>
            <a:spLocks noGrp="1"/>
          </p:cNvSpPr>
          <p:nvPr>
            <p:ph type="sldNum" sz="quarter" idx="5"/>
          </p:nvPr>
        </p:nvSpPr>
        <p:spPr>
          <a:noFill/>
        </p:spPr>
        <p:txBody>
          <a:bodyPr/>
          <a:lstStyle/>
          <a:p>
            <a:fld id="{660AE24A-9951-4871-9E0E-032FDA19A51C}"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hemeOverride" Target="../theme/themeOverride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hemeOverride" Target="../theme/themeOverride2.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ed Slide">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99375" cy="557784"/>
          </a:xfrm>
          <a:prstGeom prst="rect">
            <a:avLst/>
          </a:prstGeom>
        </p:spPr>
        <p:txBody>
          <a:bodyPr/>
          <a:lstStyle>
            <a:lvl1pPr algn="r">
              <a:defRPr sz="2800" b="1" i="1">
                <a:effectLst>
                  <a:outerShdw blurRad="38100" dist="38100" dir="2700000" algn="tl">
                    <a:srgbClr val="000000">
                      <a:alpha val="43137"/>
                    </a:srgbClr>
                  </a:outerShdw>
                </a:effectLst>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58368" y="1408176"/>
            <a:ext cx="7936992" cy="4974336"/>
          </a:xfrm>
          <a:prstGeom prst="rect">
            <a:avLst/>
          </a:prstGeom>
        </p:spPr>
        <p:txBody>
          <a:bodyPr/>
          <a:lstStyle>
            <a:lvl1pPr marL="341313" indent="-341313">
              <a:buClr>
                <a:srgbClr val="FFCC00"/>
              </a:buClr>
              <a:defRPr sz="3200">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1pPr>
            <a:lvl2pPr marL="682625" indent="-285750">
              <a:buClr>
                <a:srgbClr val="FFCC00"/>
              </a:buClr>
              <a:defRPr sz="3000">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2pPr>
            <a:lvl3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3pPr>
            <a:lvl4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4pPr>
            <a:lvl5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5pPr>
          </a:lstStyle>
          <a:p>
            <a:pPr lvl="0"/>
            <a:r>
              <a:rPr lang="en-US" dirty="0" smtClean="0"/>
              <a:t>Click to edit Master text styles</a:t>
            </a:r>
          </a:p>
          <a:p>
            <a:pPr lvl="1"/>
            <a:r>
              <a:rPr lang="en-US" dirty="0" smtClean="0"/>
              <a:t>Second level</a:t>
            </a:r>
          </a:p>
        </p:txBody>
      </p:sp>
      <p:sp>
        <p:nvSpPr>
          <p:cNvPr id="15" name="Text Placeholder 8"/>
          <p:cNvSpPr>
            <a:spLocks noGrp="1"/>
          </p:cNvSpPr>
          <p:nvPr>
            <p:ph type="body" sz="quarter" idx="17"/>
          </p:nvPr>
        </p:nvSpPr>
        <p:spPr>
          <a:xfrm>
            <a:off x="658368" y="722376"/>
            <a:ext cx="7936992" cy="585216"/>
          </a:xfrm>
          <a:prstGeom prst="rect">
            <a:avLst/>
          </a:prstGeom>
        </p:spPr>
        <p:txBody>
          <a:bodyPr/>
          <a:lstStyle>
            <a:lvl1pPr marL="0" indent="0" algn="l">
              <a:spcBef>
                <a:spcPts val="0"/>
              </a:spcBef>
              <a:buNone/>
              <a:defRPr sz="3200" b="1">
                <a:solidFill>
                  <a:srgbClr val="FFEA4B"/>
                </a:solidFill>
                <a:latin typeface="Times New Roman" pitchFamily="18" charset="0"/>
                <a:cs typeface="Times New Roman" pitchFamily="18" charset="0"/>
              </a:defRPr>
            </a:lvl1pPr>
          </a:lstStyle>
          <a:p>
            <a:pPr lvl="0"/>
            <a:r>
              <a:rPr lang="en-US" dirty="0" smtClean="0"/>
              <a:t>Click to edit Master text styles</a:t>
            </a:r>
          </a:p>
        </p:txBody>
      </p:sp>
      <p:sp>
        <p:nvSpPr>
          <p:cNvPr id="5" name="Rectangle 4"/>
          <p:cNvSpPr>
            <a:spLocks noGrp="1" noChangeArrowheads="1"/>
          </p:cNvSpPr>
          <p:nvPr>
            <p:ph type="dt" sz="half" idx="18"/>
          </p:nvPr>
        </p:nvSpPr>
        <p:spPr/>
        <p:txBody>
          <a:bodyPr/>
          <a:lstStyle>
            <a:lvl1pPr>
              <a:defRPr/>
            </a:lvl1pPr>
          </a:lstStyle>
          <a:p>
            <a:pPr>
              <a:defRPr/>
            </a:pPr>
            <a:endParaRPr lang="en-US"/>
          </a:p>
        </p:txBody>
      </p:sp>
      <p:sp>
        <p:nvSpPr>
          <p:cNvPr id="6" name="Rectangle 5"/>
          <p:cNvSpPr>
            <a:spLocks noGrp="1" noChangeArrowheads="1"/>
          </p:cNvSpPr>
          <p:nvPr>
            <p:ph type="ftr" sz="quarter" idx="19"/>
          </p:nvPr>
        </p:nvSpPr>
        <p:spPr/>
        <p:txBody>
          <a:bodyPr/>
          <a:lstStyle>
            <a:lvl1pPr>
              <a:defRPr/>
            </a:lvl1pPr>
          </a:lstStyle>
          <a:p>
            <a:pPr>
              <a:defRPr/>
            </a:pPr>
            <a:endParaRPr lang="en-US"/>
          </a:p>
        </p:txBody>
      </p:sp>
      <p:sp>
        <p:nvSpPr>
          <p:cNvPr id="7" name="Rectangle 6"/>
          <p:cNvSpPr>
            <a:spLocks noGrp="1" noChangeArrowheads="1"/>
          </p:cNvSpPr>
          <p:nvPr>
            <p:ph type="sldNum" sz="quarter" idx="20"/>
          </p:nvPr>
        </p:nvSpPr>
        <p:spPr/>
        <p:txBody>
          <a:bodyPr/>
          <a:lstStyle>
            <a:lvl1pPr>
              <a:defRPr/>
            </a:lvl1pPr>
          </a:lstStyle>
          <a:p>
            <a:pPr>
              <a:defRPr/>
            </a:pPr>
            <a:fld id="{A94FADD7-A102-470B-94F4-0931E7FF88A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Slide with Title">
    <p:spTree>
      <p:nvGrpSpPr>
        <p:cNvPr id="1" name=""/>
        <p:cNvGrpSpPr/>
        <p:nvPr/>
      </p:nvGrpSpPr>
      <p:grpSpPr>
        <a:xfrm>
          <a:off x="0" y="0"/>
          <a:ext cx="0" cy="0"/>
          <a:chOff x="0" y="0"/>
          <a:chExt cx="0" cy="0"/>
        </a:xfrm>
      </p:grpSpPr>
      <p:sp>
        <p:nvSpPr>
          <p:cNvPr id="2" name="Title 1"/>
          <p:cNvSpPr>
            <a:spLocks noGrp="1"/>
          </p:cNvSpPr>
          <p:nvPr>
            <p:ph type="title"/>
          </p:nvPr>
        </p:nvSpPr>
        <p:spPr>
          <a:xfrm>
            <a:off x="658368" y="722376"/>
            <a:ext cx="7781544" cy="585216"/>
          </a:xfrm>
          <a:prstGeom prst="rect">
            <a:avLst/>
          </a:prstGeom>
        </p:spPr>
        <p:txBody>
          <a:bodyPr/>
          <a:lstStyle>
            <a:lvl1pPr>
              <a:defRPr>
                <a:solidFill>
                  <a:srgbClr val="FFEA4B"/>
                </a:solidFill>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E7ED4AF4-8F03-420E-BFE3-2E2C164E1E4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C3B1EEC9-F245-40AC-8617-07BF0E0EBBE6}"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Slide 1">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 name="TextBox 6"/>
          <p:cNvSpPr txBox="1"/>
          <p:nvPr userDrawn="1"/>
        </p:nvSpPr>
        <p:spPr>
          <a:xfrm>
            <a:off x="368300" y="804863"/>
            <a:ext cx="8380413" cy="585787"/>
          </a:xfrm>
          <a:prstGeom prst="rect">
            <a:avLst/>
          </a:prstGeom>
          <a:noFill/>
        </p:spPr>
        <p:txBody>
          <a:bodyPr>
            <a:spAutoFit/>
          </a:bodyPr>
          <a:lstStyle/>
          <a:p>
            <a:pPr algn="ctr">
              <a:defRPr/>
            </a:pPr>
            <a:r>
              <a:rPr lang="en-US" sz="3200" dirty="0">
                <a:solidFill>
                  <a:schemeClr val="bg1"/>
                </a:solidFill>
                <a:latin typeface="Times New Roman" pitchFamily="18" charset="0"/>
                <a:cs typeface="Times New Roman" pitchFamily="18" charset="0"/>
              </a:rPr>
              <a:t>International Federation of Accountants</a:t>
            </a:r>
          </a:p>
        </p:txBody>
      </p:sp>
      <p:pic>
        <p:nvPicPr>
          <p:cNvPr id="8" name="Picture 9" descr="IFAC_symbol_blue"/>
          <p:cNvPicPr>
            <a:picLocks noChangeAspect="1" noChangeArrowheads="1"/>
          </p:cNvPicPr>
          <p:nvPr userDrawn="1"/>
        </p:nvPicPr>
        <p:blipFill>
          <a:blip r:embed="rId4"/>
          <a:srcRect/>
          <a:stretch>
            <a:fillRect/>
          </a:stretch>
        </p:blipFill>
        <p:spPr bwMode="auto">
          <a:xfrm>
            <a:off x="8289925" y="6032500"/>
            <a:ext cx="561975" cy="501650"/>
          </a:xfrm>
          <a:prstGeom prst="rect">
            <a:avLst/>
          </a:prstGeom>
          <a:noFill/>
          <a:ln w="9525">
            <a:noFill/>
            <a:miter lim="800000"/>
            <a:headEnd/>
            <a:tailEnd/>
          </a:ln>
        </p:spPr>
      </p:pic>
      <p:sp>
        <p:nvSpPr>
          <p:cNvPr id="9" name="Text Placeholder 8"/>
          <p:cNvSpPr>
            <a:spLocks noGrp="1"/>
          </p:cNvSpPr>
          <p:nvPr>
            <p:ph type="body" sz="quarter" idx="17"/>
          </p:nvPr>
        </p:nvSpPr>
        <p:spPr>
          <a:xfrm>
            <a:off x="900752" y="1759472"/>
            <a:ext cx="7328848" cy="722376"/>
          </a:xfrm>
          <a:prstGeom prst="rect">
            <a:avLst/>
          </a:prstGeom>
        </p:spPr>
        <p:txBody>
          <a:bodyPr/>
          <a:lstStyle>
            <a:lvl1pPr marL="0" indent="0" algn="ctr">
              <a:spcBef>
                <a:spcPts val="0"/>
              </a:spcBef>
              <a:buNone/>
              <a:defRPr sz="3600">
                <a:solidFill>
                  <a:srgbClr val="FFEA4B"/>
                </a:solidFill>
                <a:latin typeface="Times New Roman" pitchFamily="18" charset="0"/>
                <a:cs typeface="Times New Roman" pitchFamily="18" charset="0"/>
              </a:defRPr>
            </a:lvl1pPr>
          </a:lstStyle>
          <a:p>
            <a:pPr lvl="0"/>
            <a:r>
              <a:rPr lang="en-US" dirty="0" smtClean="0"/>
              <a:t>Click to edit Master text styles</a:t>
            </a:r>
          </a:p>
        </p:txBody>
      </p:sp>
      <p:sp>
        <p:nvSpPr>
          <p:cNvPr id="12" name="Text Placeholder 11"/>
          <p:cNvSpPr>
            <a:spLocks noGrp="1"/>
          </p:cNvSpPr>
          <p:nvPr>
            <p:ph type="body" sz="quarter" idx="18"/>
          </p:nvPr>
        </p:nvSpPr>
        <p:spPr>
          <a:xfrm>
            <a:off x="388823" y="2757256"/>
            <a:ext cx="8373039" cy="1350720"/>
          </a:xfrm>
          <a:prstGeom prst="rect">
            <a:avLst/>
          </a:prstGeom>
        </p:spPr>
        <p:txBody>
          <a:bodyPr/>
          <a:lstStyle>
            <a:lvl1pPr algn="ctr">
              <a:buNone/>
              <a:defRPr sz="3200" baseline="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3" name="Text Placeholder 11"/>
          <p:cNvSpPr>
            <a:spLocks noGrp="1"/>
          </p:cNvSpPr>
          <p:nvPr>
            <p:ph type="body" sz="quarter" idx="19"/>
          </p:nvPr>
        </p:nvSpPr>
        <p:spPr>
          <a:xfrm>
            <a:off x="3575304" y="4343672"/>
            <a:ext cx="4937760" cy="548640"/>
          </a:xfrm>
          <a:prstGeom prst="rect">
            <a:avLst/>
          </a:prstGeom>
        </p:spPr>
        <p:txBody>
          <a:bodyPr/>
          <a:lstStyle>
            <a:lvl1pPr algn="l">
              <a:buNone/>
              <a:defRPr sz="26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4" name="Text Placeholder 11"/>
          <p:cNvSpPr>
            <a:spLocks noGrp="1"/>
          </p:cNvSpPr>
          <p:nvPr>
            <p:ph type="body" sz="quarter" idx="20"/>
          </p:nvPr>
        </p:nvSpPr>
        <p:spPr>
          <a:xfrm>
            <a:off x="3575304" y="4952088"/>
            <a:ext cx="4937760" cy="548640"/>
          </a:xfrm>
          <a:prstGeom prst="rect">
            <a:avLst/>
          </a:prstGeom>
        </p:spPr>
        <p:txBody>
          <a:bodyPr/>
          <a:lstStyle>
            <a:lvl1pPr algn="l">
              <a:buNone/>
              <a:defRPr sz="26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5" name="Text Placeholder 11"/>
          <p:cNvSpPr>
            <a:spLocks noGrp="1"/>
          </p:cNvSpPr>
          <p:nvPr>
            <p:ph type="body" sz="quarter" idx="21"/>
          </p:nvPr>
        </p:nvSpPr>
        <p:spPr>
          <a:xfrm>
            <a:off x="3575303" y="5560096"/>
            <a:ext cx="4937760" cy="548640"/>
          </a:xfrm>
          <a:prstGeom prst="rect">
            <a:avLst/>
          </a:prstGeom>
        </p:spPr>
        <p:txBody>
          <a:bodyPr/>
          <a:lstStyle>
            <a:lvl1pPr algn="l">
              <a:buNone/>
              <a:defRPr sz="26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0" name="Rectangle 9"/>
          <p:cNvSpPr>
            <a:spLocks noGrp="1" noChangeArrowheads="1"/>
          </p:cNvSpPr>
          <p:nvPr>
            <p:ph type="dt" sz="half" idx="22"/>
          </p:nvPr>
        </p:nvSpPr>
        <p:spPr/>
        <p:txBody>
          <a:bodyPr/>
          <a:lstStyle>
            <a:lvl1pPr>
              <a:defRPr/>
            </a:lvl1pPr>
          </a:lstStyle>
          <a:p>
            <a:pPr>
              <a:defRPr/>
            </a:pPr>
            <a:endParaRPr lang="en-US"/>
          </a:p>
        </p:txBody>
      </p:sp>
      <p:sp>
        <p:nvSpPr>
          <p:cNvPr id="11" name="Rectangle 10"/>
          <p:cNvSpPr>
            <a:spLocks noGrp="1" noChangeArrowheads="1"/>
          </p:cNvSpPr>
          <p:nvPr>
            <p:ph type="ftr" sz="quarter" idx="23"/>
          </p:nvPr>
        </p:nvSpPr>
        <p:spPr/>
        <p:txBody>
          <a:bodyPr/>
          <a:lstStyle>
            <a:lvl1pPr>
              <a:defRPr/>
            </a:lvl1pPr>
          </a:lstStyle>
          <a:p>
            <a:pPr>
              <a:defRPr/>
            </a:pPr>
            <a:endParaRPr lang="en-US"/>
          </a:p>
        </p:txBody>
      </p:sp>
      <p:sp>
        <p:nvSpPr>
          <p:cNvPr id="16" name="Rectangle 15"/>
          <p:cNvSpPr>
            <a:spLocks noGrp="1" noChangeArrowheads="1"/>
          </p:cNvSpPr>
          <p:nvPr>
            <p:ph type="sldNum" sz="quarter" idx="24"/>
          </p:nvPr>
        </p:nvSpPr>
        <p:spPr/>
        <p:txBody>
          <a:bodyPr/>
          <a:lstStyle>
            <a:lvl1pPr>
              <a:defRPr/>
            </a:lvl1pPr>
          </a:lstStyle>
          <a:p>
            <a:pPr>
              <a:defRPr/>
            </a:pPr>
            <a:fld id="{A3E3E92E-D8A4-4369-85D8-D9D6C943D30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ver Slide 2">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7" name="Picture 9" descr="IFAC_symbol_blue"/>
          <p:cNvPicPr>
            <a:picLocks noChangeAspect="1" noChangeArrowheads="1"/>
          </p:cNvPicPr>
          <p:nvPr userDrawn="1"/>
        </p:nvPicPr>
        <p:blipFill>
          <a:blip r:embed="rId4"/>
          <a:srcRect/>
          <a:stretch>
            <a:fillRect/>
          </a:stretch>
        </p:blipFill>
        <p:spPr bwMode="auto">
          <a:xfrm>
            <a:off x="8289925" y="6032500"/>
            <a:ext cx="561975" cy="501650"/>
          </a:xfrm>
          <a:prstGeom prst="rect">
            <a:avLst/>
          </a:prstGeom>
          <a:noFill/>
          <a:ln w="9525">
            <a:noFill/>
            <a:miter lim="800000"/>
            <a:headEnd/>
            <a:tailEnd/>
          </a:ln>
        </p:spPr>
      </p:pic>
      <p:sp>
        <p:nvSpPr>
          <p:cNvPr id="8" name="TextBox 7"/>
          <p:cNvSpPr txBox="1"/>
          <p:nvPr userDrawn="1"/>
        </p:nvSpPr>
        <p:spPr>
          <a:xfrm>
            <a:off x="368300" y="804863"/>
            <a:ext cx="8380413" cy="1077912"/>
          </a:xfrm>
          <a:prstGeom prst="rect">
            <a:avLst/>
          </a:prstGeom>
          <a:noFill/>
        </p:spPr>
        <p:txBody>
          <a:bodyPr>
            <a:spAutoFit/>
          </a:bodyPr>
          <a:lstStyle/>
          <a:p>
            <a:pPr algn="ctr">
              <a:defRPr/>
            </a:pPr>
            <a:r>
              <a:rPr lang="en-US" sz="3200" dirty="0">
                <a:solidFill>
                  <a:schemeClr val="bg1"/>
                </a:solidFill>
                <a:latin typeface="Times New Roman" pitchFamily="18" charset="0"/>
                <a:cs typeface="Times New Roman" pitchFamily="18" charset="0"/>
              </a:rPr>
              <a:t>International Accounting Education </a:t>
            </a:r>
          </a:p>
          <a:p>
            <a:pPr algn="ctr">
              <a:defRPr/>
            </a:pPr>
            <a:r>
              <a:rPr lang="en-US" sz="3200" dirty="0">
                <a:solidFill>
                  <a:schemeClr val="bg1"/>
                </a:solidFill>
                <a:latin typeface="Times New Roman" pitchFamily="18" charset="0"/>
                <a:cs typeface="Times New Roman" pitchFamily="18" charset="0"/>
              </a:rPr>
              <a:t>Standards Board</a:t>
            </a:r>
          </a:p>
        </p:txBody>
      </p:sp>
      <p:sp>
        <p:nvSpPr>
          <p:cNvPr id="9" name="Text Placeholder 8"/>
          <p:cNvSpPr>
            <a:spLocks noGrp="1"/>
          </p:cNvSpPr>
          <p:nvPr>
            <p:ph type="body" sz="quarter" idx="17"/>
          </p:nvPr>
        </p:nvSpPr>
        <p:spPr>
          <a:xfrm>
            <a:off x="900752" y="1759472"/>
            <a:ext cx="7328848" cy="722376"/>
          </a:xfrm>
          <a:prstGeom prst="rect">
            <a:avLst/>
          </a:prstGeom>
        </p:spPr>
        <p:txBody>
          <a:bodyPr/>
          <a:lstStyle>
            <a:lvl1pPr marL="0" indent="0" algn="ctr">
              <a:spcBef>
                <a:spcPts val="0"/>
              </a:spcBef>
              <a:buNone/>
              <a:defRPr sz="3600">
                <a:solidFill>
                  <a:srgbClr val="FFEA4B"/>
                </a:solidFill>
                <a:latin typeface="Times New Roman" pitchFamily="18" charset="0"/>
                <a:cs typeface="Times New Roman" pitchFamily="18" charset="0"/>
              </a:defRPr>
            </a:lvl1pPr>
          </a:lstStyle>
          <a:p>
            <a:pPr lvl="0"/>
            <a:r>
              <a:rPr lang="en-US" dirty="0" smtClean="0"/>
              <a:t>Click to edit Master text styles</a:t>
            </a:r>
          </a:p>
        </p:txBody>
      </p:sp>
      <p:sp>
        <p:nvSpPr>
          <p:cNvPr id="12" name="Text Placeholder 11"/>
          <p:cNvSpPr>
            <a:spLocks noGrp="1"/>
          </p:cNvSpPr>
          <p:nvPr>
            <p:ph type="body" sz="quarter" idx="18"/>
          </p:nvPr>
        </p:nvSpPr>
        <p:spPr>
          <a:xfrm>
            <a:off x="429768" y="2975624"/>
            <a:ext cx="8247888" cy="694944"/>
          </a:xfrm>
          <a:prstGeom prst="rect">
            <a:avLst/>
          </a:prstGeom>
        </p:spPr>
        <p:txBody>
          <a:bodyPr/>
          <a:lstStyle>
            <a:lvl1pPr algn="ctr">
              <a:buNone/>
              <a:defRPr sz="32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3" name="Text Placeholder 11"/>
          <p:cNvSpPr>
            <a:spLocks noGrp="1"/>
          </p:cNvSpPr>
          <p:nvPr>
            <p:ph type="body" sz="quarter" idx="19"/>
          </p:nvPr>
        </p:nvSpPr>
        <p:spPr>
          <a:xfrm>
            <a:off x="3575304" y="4343672"/>
            <a:ext cx="4937760" cy="548640"/>
          </a:xfrm>
          <a:prstGeom prst="rect">
            <a:avLst/>
          </a:prstGeom>
        </p:spPr>
        <p:txBody>
          <a:bodyPr/>
          <a:lstStyle>
            <a:lvl1pPr algn="l">
              <a:buNone/>
              <a:defRPr sz="26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4" name="Text Placeholder 11"/>
          <p:cNvSpPr>
            <a:spLocks noGrp="1"/>
          </p:cNvSpPr>
          <p:nvPr>
            <p:ph type="body" sz="quarter" idx="20"/>
          </p:nvPr>
        </p:nvSpPr>
        <p:spPr>
          <a:xfrm>
            <a:off x="3575304" y="4952088"/>
            <a:ext cx="4937760" cy="548640"/>
          </a:xfrm>
          <a:prstGeom prst="rect">
            <a:avLst/>
          </a:prstGeom>
        </p:spPr>
        <p:txBody>
          <a:bodyPr/>
          <a:lstStyle>
            <a:lvl1pPr algn="l">
              <a:buNone/>
              <a:defRPr sz="26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5" name="Text Placeholder 11"/>
          <p:cNvSpPr>
            <a:spLocks noGrp="1"/>
          </p:cNvSpPr>
          <p:nvPr>
            <p:ph type="body" sz="quarter" idx="21"/>
          </p:nvPr>
        </p:nvSpPr>
        <p:spPr>
          <a:xfrm>
            <a:off x="3575303" y="5560096"/>
            <a:ext cx="4937760" cy="548640"/>
          </a:xfrm>
          <a:prstGeom prst="rect">
            <a:avLst/>
          </a:prstGeom>
        </p:spPr>
        <p:txBody>
          <a:bodyPr/>
          <a:lstStyle>
            <a:lvl1pPr algn="l">
              <a:buNone/>
              <a:defRPr sz="2600">
                <a:solidFill>
                  <a:schemeClr val="bg1"/>
                </a:solidFill>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0" name="Rectangle 9"/>
          <p:cNvSpPr>
            <a:spLocks noGrp="1" noChangeArrowheads="1"/>
          </p:cNvSpPr>
          <p:nvPr>
            <p:ph type="dt" sz="half" idx="22"/>
          </p:nvPr>
        </p:nvSpPr>
        <p:spPr/>
        <p:txBody>
          <a:bodyPr/>
          <a:lstStyle>
            <a:lvl1pPr>
              <a:defRPr/>
            </a:lvl1pPr>
          </a:lstStyle>
          <a:p>
            <a:pPr>
              <a:defRPr/>
            </a:pPr>
            <a:endParaRPr lang="en-US"/>
          </a:p>
        </p:txBody>
      </p:sp>
      <p:sp>
        <p:nvSpPr>
          <p:cNvPr id="11" name="Rectangle 10"/>
          <p:cNvSpPr>
            <a:spLocks noGrp="1" noChangeArrowheads="1"/>
          </p:cNvSpPr>
          <p:nvPr>
            <p:ph type="ftr" sz="quarter" idx="23"/>
          </p:nvPr>
        </p:nvSpPr>
        <p:spPr/>
        <p:txBody>
          <a:bodyPr/>
          <a:lstStyle>
            <a:lvl1pPr>
              <a:defRPr/>
            </a:lvl1pPr>
          </a:lstStyle>
          <a:p>
            <a:pPr>
              <a:defRPr/>
            </a:pPr>
            <a:endParaRPr lang="en-US"/>
          </a:p>
        </p:txBody>
      </p:sp>
      <p:sp>
        <p:nvSpPr>
          <p:cNvPr id="16" name="Rectangle 15"/>
          <p:cNvSpPr>
            <a:spLocks noGrp="1" noChangeArrowheads="1"/>
          </p:cNvSpPr>
          <p:nvPr>
            <p:ph type="sldNum" sz="quarter" idx="24"/>
          </p:nvPr>
        </p:nvSpPr>
        <p:spPr/>
        <p:txBody>
          <a:bodyPr/>
          <a:lstStyle>
            <a:lvl1pPr>
              <a:defRPr/>
            </a:lvl1pPr>
          </a:lstStyle>
          <a:p>
            <a:pPr>
              <a:defRPr/>
            </a:pPr>
            <a:fld id="{D49461A2-B9AE-4463-8108-FC03FF54F242}"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2" name="Title 1"/>
          <p:cNvSpPr>
            <a:spLocks noGrp="1"/>
          </p:cNvSpPr>
          <p:nvPr>
            <p:ph type="title"/>
          </p:nvPr>
        </p:nvSpPr>
        <p:spPr>
          <a:xfrm>
            <a:off x="457200" y="2512910"/>
            <a:ext cx="8229600" cy="708001"/>
          </a:xfrm>
          <a:prstGeom prst="rect">
            <a:avLst/>
          </a:prstGeom>
        </p:spPr>
        <p:txBody>
          <a:bodyPr/>
          <a:lstStyle>
            <a:lvl1pPr algn="ctr">
              <a:defRPr sz="4000" i="0">
                <a:solidFill>
                  <a:srgbClr val="000099"/>
                </a:solidFill>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0A51590-CAA1-44E9-BBAA-BF06A9BCCBA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pic>
        <p:nvPicPr>
          <p:cNvPr id="1026" name="Picture 18" descr="IFAC_symbol_blue"/>
          <p:cNvPicPr>
            <a:picLocks noChangeAspect="1" noChangeArrowheads="1"/>
          </p:cNvPicPr>
          <p:nvPr userDrawn="1"/>
        </p:nvPicPr>
        <p:blipFill>
          <a:blip r:embed="rId6"/>
          <a:srcRect/>
          <a:stretch>
            <a:fillRect/>
          </a:stretch>
        </p:blipFill>
        <p:spPr bwMode="auto">
          <a:xfrm>
            <a:off x="8289925" y="6032500"/>
            <a:ext cx="561975" cy="501650"/>
          </a:xfrm>
          <a:prstGeom prst="rect">
            <a:avLst/>
          </a:prstGeom>
          <a:noFill/>
          <a:ln w="9525">
            <a:noFill/>
            <a:miter lim="800000"/>
            <a:headEnd/>
            <a:tailEnd/>
          </a:ln>
        </p:spPr>
      </p:pic>
      <p:sp>
        <p:nvSpPr>
          <p:cNvPr id="10" name="Rectangle 4"/>
          <p:cNvSpPr>
            <a:spLocks noGrp="1" noChangeArrowheads="1"/>
          </p:cNvSpPr>
          <p:nvPr>
            <p:ph type="dt" sz="half" idx="2"/>
          </p:nvPr>
        </p:nvSpPr>
        <p:spPr>
          <a:xfrm>
            <a:off x="457200" y="6102350"/>
            <a:ext cx="2133600" cy="476250"/>
          </a:xfrm>
          <a:prstGeom prst="rect">
            <a:avLst/>
          </a:prstGeom>
          <a:ln/>
        </p:spPr>
        <p:txBody>
          <a:bodyPr/>
          <a:lstStyle>
            <a:lvl1pPr>
              <a:defRPr/>
            </a:lvl1pPr>
          </a:lstStyle>
          <a:p>
            <a:pPr>
              <a:defRPr/>
            </a:pPr>
            <a:endParaRPr lang="en-US"/>
          </a:p>
        </p:txBody>
      </p:sp>
      <p:sp>
        <p:nvSpPr>
          <p:cNvPr id="11" name="Rectangle 5"/>
          <p:cNvSpPr>
            <a:spLocks noGrp="1" noChangeArrowheads="1"/>
          </p:cNvSpPr>
          <p:nvPr>
            <p:ph type="ftr" sz="quarter" idx="3"/>
          </p:nvPr>
        </p:nvSpPr>
        <p:spPr>
          <a:xfrm>
            <a:off x="3124200" y="6102350"/>
            <a:ext cx="2895600" cy="476250"/>
          </a:xfrm>
          <a:prstGeom prst="rect">
            <a:avLst/>
          </a:prstGeom>
          <a:ln/>
        </p:spPr>
        <p:txBody>
          <a:bodyPr/>
          <a:lstStyle>
            <a:lvl1pPr>
              <a:defRPr/>
            </a:lvl1pPr>
          </a:lstStyle>
          <a:p>
            <a:pPr>
              <a:defRPr/>
            </a:pPr>
            <a:endParaRPr lang="en-US"/>
          </a:p>
        </p:txBody>
      </p:sp>
      <p:sp>
        <p:nvSpPr>
          <p:cNvPr id="12" name="Rectangle 6"/>
          <p:cNvSpPr>
            <a:spLocks noGrp="1" noChangeArrowheads="1"/>
          </p:cNvSpPr>
          <p:nvPr>
            <p:ph type="sldNum" sz="quarter" idx="4"/>
          </p:nvPr>
        </p:nvSpPr>
        <p:spPr>
          <a:xfrm>
            <a:off x="6553200" y="6102350"/>
            <a:ext cx="2133600" cy="476250"/>
          </a:xfrm>
          <a:prstGeom prst="rect">
            <a:avLst/>
          </a:prstGeom>
          <a:ln/>
        </p:spPr>
        <p:txBody>
          <a:bodyPr/>
          <a:lstStyle>
            <a:lvl1pPr>
              <a:defRPr/>
            </a:lvl1pPr>
          </a:lstStyle>
          <a:p>
            <a:pPr>
              <a:defRPr/>
            </a:pPr>
            <a:fld id="{A5C26C63-AF9C-4DF2-AEB8-9E40C39995F1}" type="slidenum">
              <a:rPr lang="en-US"/>
              <a:pPr>
                <a:defRPr/>
              </a:pPr>
              <a:t>‹#›</a:t>
            </a:fld>
            <a:endParaRPr lang="en-US"/>
          </a:p>
        </p:txBody>
      </p:sp>
      <p:sp>
        <p:nvSpPr>
          <p:cNvPr id="1030" name="Title Placeholder 15"/>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Text Placeholder 16"/>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56" r:id="rId1"/>
    <p:sldLayoutId id="2147483655" r:id="rId2"/>
    <p:sldLayoutId id="2147483653" r:id="rId3"/>
  </p:sldLayoutIdLst>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Palatino Linotype" pitchFamily="18" charset="0"/>
          <a:cs typeface="Arial" charset="0"/>
        </a:defRPr>
      </a:lvl2pPr>
      <a:lvl3pPr algn="l" rtl="0" eaLnBrk="0" fontAlgn="base" hangingPunct="0">
        <a:spcBef>
          <a:spcPct val="0"/>
        </a:spcBef>
        <a:spcAft>
          <a:spcPct val="0"/>
        </a:spcAft>
        <a:defRPr sz="3200">
          <a:solidFill>
            <a:schemeClr val="tx2"/>
          </a:solidFill>
          <a:latin typeface="Palatino Linotype" pitchFamily="18" charset="0"/>
          <a:cs typeface="Arial" charset="0"/>
        </a:defRPr>
      </a:lvl3pPr>
      <a:lvl4pPr algn="l" rtl="0" eaLnBrk="0" fontAlgn="base" hangingPunct="0">
        <a:spcBef>
          <a:spcPct val="0"/>
        </a:spcBef>
        <a:spcAft>
          <a:spcPct val="0"/>
        </a:spcAft>
        <a:defRPr sz="3200">
          <a:solidFill>
            <a:schemeClr val="tx2"/>
          </a:solidFill>
          <a:latin typeface="Palatino Linotype" pitchFamily="18" charset="0"/>
          <a:cs typeface="Arial" charset="0"/>
        </a:defRPr>
      </a:lvl4pPr>
      <a:lvl5pPr algn="l" rtl="0" eaLnBrk="0" fontAlgn="base" hangingPunct="0">
        <a:spcBef>
          <a:spcPct val="0"/>
        </a:spcBef>
        <a:spcAft>
          <a:spcPct val="0"/>
        </a:spcAft>
        <a:defRPr sz="3200">
          <a:solidFill>
            <a:schemeClr val="tx2"/>
          </a:solidFill>
          <a:latin typeface="Palatino Linotype" pitchFamily="18" charset="0"/>
          <a:cs typeface="Arial" charset="0"/>
        </a:defRPr>
      </a:lvl5pPr>
      <a:lvl6pPr marL="457200" algn="l" rtl="0" fontAlgn="base">
        <a:spcBef>
          <a:spcPct val="0"/>
        </a:spcBef>
        <a:spcAft>
          <a:spcPct val="0"/>
        </a:spcAft>
        <a:defRPr sz="4400">
          <a:solidFill>
            <a:schemeClr val="tx2"/>
          </a:solidFill>
          <a:latin typeface="Palatino Linotype" pitchFamily="18" charset="0"/>
          <a:cs typeface="Arial" charset="0"/>
        </a:defRPr>
      </a:lvl6pPr>
      <a:lvl7pPr marL="914400" algn="l" rtl="0" fontAlgn="base">
        <a:spcBef>
          <a:spcPct val="0"/>
        </a:spcBef>
        <a:spcAft>
          <a:spcPct val="0"/>
        </a:spcAft>
        <a:defRPr sz="4400">
          <a:solidFill>
            <a:schemeClr val="tx2"/>
          </a:solidFill>
          <a:latin typeface="Palatino Linotype" pitchFamily="18" charset="0"/>
          <a:cs typeface="Arial" charset="0"/>
        </a:defRPr>
      </a:lvl7pPr>
      <a:lvl8pPr marL="1371600" algn="l" rtl="0" fontAlgn="base">
        <a:spcBef>
          <a:spcPct val="0"/>
        </a:spcBef>
        <a:spcAft>
          <a:spcPct val="0"/>
        </a:spcAft>
        <a:defRPr sz="4400">
          <a:solidFill>
            <a:schemeClr val="tx2"/>
          </a:solidFill>
          <a:latin typeface="Palatino Linotype" pitchFamily="18" charset="0"/>
          <a:cs typeface="Arial" charset="0"/>
        </a:defRPr>
      </a:lvl8pPr>
      <a:lvl9pPr marL="1828800" algn="l" rtl="0" fontAlgn="base">
        <a:spcBef>
          <a:spcPct val="0"/>
        </a:spcBef>
        <a:spcAft>
          <a:spcPct val="0"/>
        </a:spcAft>
        <a:defRPr sz="4400">
          <a:solidFill>
            <a:schemeClr val="tx2"/>
          </a:solidFill>
          <a:latin typeface="Palatino Linotype" pitchFamily="18" charset="0"/>
          <a:cs typeface="Arial" charset="0"/>
        </a:defRPr>
      </a:lvl9pPr>
    </p:titleStyle>
    <p:bodyStyle>
      <a:lvl1pPr marL="176213" indent="-176213" algn="l" rtl="0" eaLnBrk="0" fontAlgn="base" hangingPunct="0">
        <a:spcBef>
          <a:spcPct val="60000"/>
        </a:spcBef>
        <a:spcAft>
          <a:spcPct val="0"/>
        </a:spcAft>
        <a:buClr>
          <a:srgbClr val="FA9938"/>
        </a:buClr>
        <a:buChar char="•"/>
        <a:defRPr sz="2400">
          <a:solidFill>
            <a:schemeClr val="tx1"/>
          </a:solidFill>
          <a:latin typeface="+mn-lt"/>
          <a:ea typeface="+mn-ea"/>
          <a:cs typeface="+mn-cs"/>
        </a:defRPr>
      </a:lvl1pPr>
      <a:lvl2pPr marL="628650" indent="-231775" algn="l" rtl="0" eaLnBrk="0" fontAlgn="base" hangingPunct="0">
        <a:spcBef>
          <a:spcPct val="60000"/>
        </a:spcBef>
        <a:spcAft>
          <a:spcPct val="0"/>
        </a:spcAft>
        <a:buClr>
          <a:srgbClr val="FA9938"/>
        </a:buClr>
        <a:buChar char="–"/>
        <a:defRPr sz="2000">
          <a:solidFill>
            <a:schemeClr val="tx1"/>
          </a:solidFill>
          <a:latin typeface="+mn-lt"/>
          <a:cs typeface="+mn-cs"/>
        </a:defRPr>
      </a:lvl2pPr>
      <a:lvl3pPr marL="1023938" indent="-109538" algn="l" rtl="0" eaLnBrk="0" fontAlgn="base" hangingPunct="0">
        <a:spcBef>
          <a:spcPct val="60000"/>
        </a:spcBef>
        <a:spcAft>
          <a:spcPct val="0"/>
        </a:spcAft>
        <a:buClr>
          <a:srgbClr val="FA9938"/>
        </a:buClr>
        <a:buChar char="•"/>
        <a:defRPr sz="1600">
          <a:solidFill>
            <a:schemeClr val="tx1"/>
          </a:solidFill>
          <a:latin typeface="+mn-lt"/>
          <a:cs typeface="+mn-cs"/>
        </a:defRPr>
      </a:lvl3pPr>
      <a:lvl4pPr marL="1311275" indent="-111125" algn="l" rtl="0" eaLnBrk="0" fontAlgn="base" hangingPunct="0">
        <a:spcBef>
          <a:spcPct val="60000"/>
        </a:spcBef>
        <a:spcAft>
          <a:spcPct val="0"/>
        </a:spcAft>
        <a:buClr>
          <a:srgbClr val="FA9938"/>
        </a:buClr>
        <a:buChar char="–"/>
        <a:defRPr sz="1400">
          <a:solidFill>
            <a:schemeClr val="tx1"/>
          </a:solidFill>
          <a:latin typeface="+mn-lt"/>
          <a:cs typeface="+mn-cs"/>
        </a:defRPr>
      </a:lvl4pPr>
      <a:lvl5pPr marL="1597025" indent="-109538" algn="l" rtl="0" eaLnBrk="0" fontAlgn="base" hangingPunct="0">
        <a:spcBef>
          <a:spcPct val="60000"/>
        </a:spcBef>
        <a:spcAft>
          <a:spcPct val="0"/>
        </a:spcAft>
        <a:buClr>
          <a:srgbClr val="FA9938"/>
        </a:buClr>
        <a:buChar char="•"/>
        <a:defRPr sz="1200">
          <a:solidFill>
            <a:schemeClr val="tx1"/>
          </a:solidFill>
          <a:latin typeface="+mn-lt"/>
          <a:cs typeface="+mn-cs"/>
        </a:defRPr>
      </a:lvl5pPr>
      <a:lvl6pPr marL="2054225" indent="-109538" algn="l" rtl="0" fontAlgn="base">
        <a:spcBef>
          <a:spcPct val="60000"/>
        </a:spcBef>
        <a:spcAft>
          <a:spcPct val="0"/>
        </a:spcAft>
        <a:buClr>
          <a:srgbClr val="FA9938"/>
        </a:buClr>
        <a:buChar char="•"/>
        <a:defRPr sz="1200">
          <a:solidFill>
            <a:schemeClr val="tx1"/>
          </a:solidFill>
          <a:latin typeface="+mn-lt"/>
          <a:cs typeface="+mn-cs"/>
        </a:defRPr>
      </a:lvl6pPr>
      <a:lvl7pPr marL="2511425" indent="-109538" algn="l" rtl="0" fontAlgn="base">
        <a:spcBef>
          <a:spcPct val="60000"/>
        </a:spcBef>
        <a:spcAft>
          <a:spcPct val="0"/>
        </a:spcAft>
        <a:buClr>
          <a:srgbClr val="FA9938"/>
        </a:buClr>
        <a:buChar char="•"/>
        <a:defRPr sz="1200">
          <a:solidFill>
            <a:schemeClr val="tx1"/>
          </a:solidFill>
          <a:latin typeface="+mn-lt"/>
          <a:cs typeface="+mn-cs"/>
        </a:defRPr>
      </a:lvl7pPr>
      <a:lvl8pPr marL="2968625" indent="-109538" algn="l" rtl="0" fontAlgn="base">
        <a:spcBef>
          <a:spcPct val="60000"/>
        </a:spcBef>
        <a:spcAft>
          <a:spcPct val="0"/>
        </a:spcAft>
        <a:buClr>
          <a:srgbClr val="FA9938"/>
        </a:buClr>
        <a:buChar char="•"/>
        <a:defRPr sz="1200">
          <a:solidFill>
            <a:schemeClr val="tx1"/>
          </a:solidFill>
          <a:latin typeface="+mn-lt"/>
          <a:cs typeface="+mn-cs"/>
        </a:defRPr>
      </a:lvl8pPr>
      <a:lvl9pPr marL="3425825" indent="-109538" algn="l" rtl="0" fontAlgn="base">
        <a:spcBef>
          <a:spcPct val="60000"/>
        </a:spcBef>
        <a:spcAft>
          <a:spcPct val="0"/>
        </a:spcAft>
        <a:buClr>
          <a:srgbClr val="FA9938"/>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2580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2580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2580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AB8B381-24CA-42D7-9C65-24CFE8C4A06C}" type="slidenum">
              <a:rPr lang="en-US"/>
              <a:pPr>
                <a:defRPr/>
              </a:pPr>
              <a:t>‹#›</a:t>
            </a:fld>
            <a:endParaRPr lang="en-US"/>
          </a:p>
        </p:txBody>
      </p:sp>
      <p:pic>
        <p:nvPicPr>
          <p:cNvPr id="6149" name="Picture 10" descr="IFAC_symbol_blue"/>
          <p:cNvPicPr>
            <a:picLocks noChangeAspect="1" noChangeArrowheads="1"/>
          </p:cNvPicPr>
          <p:nvPr userDrawn="1"/>
        </p:nvPicPr>
        <p:blipFill>
          <a:blip r:embed="rId6"/>
          <a:srcRect/>
          <a:stretch>
            <a:fillRect/>
          </a:stretch>
        </p:blipFill>
        <p:spPr bwMode="auto">
          <a:xfrm>
            <a:off x="8289925" y="6032500"/>
            <a:ext cx="561975" cy="501650"/>
          </a:xfrm>
          <a:prstGeom prst="rect">
            <a:avLst/>
          </a:prstGeom>
          <a:noFill/>
          <a:ln w="9525">
            <a:noFill/>
            <a:miter lim="800000"/>
            <a:headEnd/>
            <a:tailEnd/>
          </a:ln>
        </p:spPr>
      </p:pic>
      <p:sp>
        <p:nvSpPr>
          <p:cNvPr id="9" name="Title Placeholder 8"/>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10" name="Text Placeholder 9"/>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 id="2147483657" r:id="rId3"/>
  </p:sldLayoutIdLst>
  <p:txStyles>
    <p:titleStyle>
      <a:lvl1pPr algn="r" rtl="0" eaLnBrk="0" fontAlgn="base" hangingPunct="0">
        <a:spcBef>
          <a:spcPct val="0"/>
        </a:spcBef>
        <a:spcAft>
          <a:spcPct val="0"/>
        </a:spcAft>
        <a:defRPr sz="3200" b="1" i="1">
          <a:solidFill>
            <a:schemeClr val="tx2"/>
          </a:solidFill>
          <a:effectLst>
            <a:outerShdw blurRad="38100" dist="38100" dir="2700000" algn="tl">
              <a:srgbClr val="000000">
                <a:alpha val="43137"/>
              </a:srgbClr>
            </a:outerShdw>
          </a:effectLst>
          <a:latin typeface="Times New Roman" pitchFamily="18" charset="0"/>
          <a:ea typeface="+mj-ea"/>
          <a:cs typeface="Times New Roman" pitchFamily="18" charset="0"/>
        </a:defRPr>
      </a:lvl1pPr>
      <a:lvl2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2pPr>
      <a:lvl3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3pPr>
      <a:lvl4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4pPr>
      <a:lvl5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5pPr>
      <a:lvl6pPr marL="457200" algn="l" rtl="0" fontAlgn="base">
        <a:spcBef>
          <a:spcPct val="0"/>
        </a:spcBef>
        <a:spcAft>
          <a:spcPct val="0"/>
        </a:spcAft>
        <a:defRPr sz="4400">
          <a:solidFill>
            <a:schemeClr val="tx2"/>
          </a:solidFill>
          <a:latin typeface="Palatino Linotype" pitchFamily="18" charset="0"/>
          <a:cs typeface="Arial" charset="0"/>
        </a:defRPr>
      </a:lvl6pPr>
      <a:lvl7pPr marL="914400" algn="l" rtl="0" fontAlgn="base">
        <a:spcBef>
          <a:spcPct val="0"/>
        </a:spcBef>
        <a:spcAft>
          <a:spcPct val="0"/>
        </a:spcAft>
        <a:defRPr sz="4400">
          <a:solidFill>
            <a:schemeClr val="tx2"/>
          </a:solidFill>
          <a:latin typeface="Palatino Linotype" pitchFamily="18" charset="0"/>
          <a:cs typeface="Arial" charset="0"/>
        </a:defRPr>
      </a:lvl7pPr>
      <a:lvl8pPr marL="1371600" algn="l" rtl="0" fontAlgn="base">
        <a:spcBef>
          <a:spcPct val="0"/>
        </a:spcBef>
        <a:spcAft>
          <a:spcPct val="0"/>
        </a:spcAft>
        <a:defRPr sz="4400">
          <a:solidFill>
            <a:schemeClr val="tx2"/>
          </a:solidFill>
          <a:latin typeface="Palatino Linotype" pitchFamily="18" charset="0"/>
          <a:cs typeface="Arial" charset="0"/>
        </a:defRPr>
      </a:lvl8pPr>
      <a:lvl9pPr marL="1828800" algn="l" rtl="0" fontAlgn="base">
        <a:spcBef>
          <a:spcPct val="0"/>
        </a:spcBef>
        <a:spcAft>
          <a:spcPct val="0"/>
        </a:spcAft>
        <a:defRPr sz="4400">
          <a:solidFill>
            <a:schemeClr val="tx2"/>
          </a:solidFill>
          <a:latin typeface="Palatino Linotype" pitchFamily="18" charset="0"/>
          <a:cs typeface="Arial" charset="0"/>
        </a:defRPr>
      </a:lvl9pPr>
    </p:titleStyle>
    <p:bodyStyle>
      <a:lvl1pPr marL="341313" indent="-341313" algn="l" rtl="0" eaLnBrk="0" fontAlgn="base" hangingPunct="0">
        <a:spcBef>
          <a:spcPct val="60000"/>
        </a:spcBef>
        <a:spcAft>
          <a:spcPct val="0"/>
        </a:spcAft>
        <a:buClr>
          <a:srgbClr val="FFCC66"/>
        </a:buClr>
        <a:buChar char="•"/>
        <a:defRPr sz="3200">
          <a:solidFill>
            <a:srgbClr val="001966"/>
          </a:solidFill>
          <a:effectLst>
            <a:outerShdw blurRad="38100" dist="38100" dir="2700000" algn="tl">
              <a:srgbClr val="000000">
                <a:alpha val="43137"/>
              </a:srgbClr>
            </a:outerShdw>
          </a:effectLst>
          <a:latin typeface="Times New Roman" pitchFamily="18" charset="0"/>
          <a:ea typeface="+mn-ea"/>
          <a:cs typeface="Times New Roman" pitchFamily="18" charset="0"/>
        </a:defRPr>
      </a:lvl1pPr>
      <a:lvl2pPr marL="682625" indent="-285750" algn="l" rtl="0" eaLnBrk="0" fontAlgn="base" hangingPunct="0">
        <a:spcBef>
          <a:spcPct val="60000"/>
        </a:spcBef>
        <a:spcAft>
          <a:spcPct val="0"/>
        </a:spcAft>
        <a:buClr>
          <a:srgbClr val="FFCC66"/>
        </a:buClr>
        <a:buChar char="–"/>
        <a:defRPr sz="3000">
          <a:solidFill>
            <a:srgbClr val="001966"/>
          </a:solidFill>
          <a:effectLst>
            <a:outerShdw blurRad="38100" dist="38100" dir="2700000" algn="tl">
              <a:srgbClr val="000000">
                <a:alpha val="43137"/>
              </a:srgbClr>
            </a:outerShdw>
          </a:effectLst>
          <a:latin typeface="Times New Roman" pitchFamily="18" charset="0"/>
          <a:cs typeface="Times New Roman" pitchFamily="18" charset="0"/>
        </a:defRPr>
      </a:lvl2pPr>
      <a:lvl3pPr marL="1023938" indent="-109538" algn="l" rtl="0" eaLnBrk="0" fontAlgn="base" hangingPunct="0">
        <a:spcBef>
          <a:spcPct val="60000"/>
        </a:spcBef>
        <a:spcAft>
          <a:spcPct val="0"/>
        </a:spcAft>
        <a:buClr>
          <a:srgbClr val="FFCC66"/>
        </a:buClr>
        <a:buChar char="•"/>
        <a:defRPr sz="1600">
          <a:solidFill>
            <a:srgbClr val="001966"/>
          </a:solidFill>
          <a:effectLst>
            <a:outerShdw blurRad="38100" dist="38100" dir="2700000" algn="tl">
              <a:srgbClr val="000000">
                <a:alpha val="43137"/>
              </a:srgbClr>
            </a:outerShdw>
          </a:effectLst>
          <a:latin typeface="Times New Roman" pitchFamily="18" charset="0"/>
          <a:cs typeface="Times New Roman" pitchFamily="18" charset="0"/>
        </a:defRPr>
      </a:lvl3pPr>
      <a:lvl4pPr marL="1311275" indent="-111125" algn="l" rtl="0" eaLnBrk="0" fontAlgn="base" hangingPunct="0">
        <a:spcBef>
          <a:spcPct val="60000"/>
        </a:spcBef>
        <a:spcAft>
          <a:spcPct val="0"/>
        </a:spcAft>
        <a:buClr>
          <a:srgbClr val="FFCC66"/>
        </a:buClr>
        <a:buChar char="–"/>
        <a:defRPr sz="1400">
          <a:solidFill>
            <a:srgbClr val="001966"/>
          </a:solidFill>
          <a:effectLst>
            <a:outerShdw blurRad="38100" dist="38100" dir="2700000" algn="tl">
              <a:srgbClr val="000000">
                <a:alpha val="43137"/>
              </a:srgbClr>
            </a:outerShdw>
          </a:effectLst>
          <a:latin typeface="Times New Roman" pitchFamily="18" charset="0"/>
          <a:cs typeface="Times New Roman" pitchFamily="18" charset="0"/>
        </a:defRPr>
      </a:lvl4pPr>
      <a:lvl5pPr marL="1597025" indent="-109538" algn="l" rtl="0" eaLnBrk="0" fontAlgn="base" hangingPunct="0">
        <a:spcBef>
          <a:spcPct val="60000"/>
        </a:spcBef>
        <a:spcAft>
          <a:spcPct val="0"/>
        </a:spcAft>
        <a:buClr>
          <a:srgbClr val="FFCC66"/>
        </a:buClr>
        <a:buChar char="•"/>
        <a:defRPr sz="1200">
          <a:solidFill>
            <a:srgbClr val="001966"/>
          </a:solidFill>
          <a:effectLst>
            <a:outerShdw blurRad="38100" dist="38100" dir="2700000" algn="tl">
              <a:srgbClr val="000000">
                <a:alpha val="43137"/>
              </a:srgbClr>
            </a:outerShdw>
          </a:effectLst>
          <a:latin typeface="Times New Roman" pitchFamily="18" charset="0"/>
          <a:cs typeface="Times New Roman" pitchFamily="18" charset="0"/>
        </a:defRPr>
      </a:lvl5pPr>
      <a:lvl6pPr marL="2054225" indent="-109538" algn="l" rtl="0" fontAlgn="base">
        <a:spcBef>
          <a:spcPct val="60000"/>
        </a:spcBef>
        <a:spcAft>
          <a:spcPct val="0"/>
        </a:spcAft>
        <a:buClr>
          <a:srgbClr val="F98613"/>
        </a:buClr>
        <a:buChar char="•"/>
        <a:defRPr sz="1200">
          <a:solidFill>
            <a:srgbClr val="001966"/>
          </a:solidFill>
          <a:latin typeface="+mn-lt"/>
          <a:cs typeface="+mn-cs"/>
        </a:defRPr>
      </a:lvl6pPr>
      <a:lvl7pPr marL="2511425" indent="-109538" algn="l" rtl="0" fontAlgn="base">
        <a:spcBef>
          <a:spcPct val="60000"/>
        </a:spcBef>
        <a:spcAft>
          <a:spcPct val="0"/>
        </a:spcAft>
        <a:buClr>
          <a:srgbClr val="F98613"/>
        </a:buClr>
        <a:buChar char="•"/>
        <a:defRPr sz="1200">
          <a:solidFill>
            <a:srgbClr val="001966"/>
          </a:solidFill>
          <a:latin typeface="+mn-lt"/>
          <a:cs typeface="+mn-cs"/>
        </a:defRPr>
      </a:lvl7pPr>
      <a:lvl8pPr marL="2968625" indent="-109538" algn="l" rtl="0" fontAlgn="base">
        <a:spcBef>
          <a:spcPct val="60000"/>
        </a:spcBef>
        <a:spcAft>
          <a:spcPct val="0"/>
        </a:spcAft>
        <a:buClr>
          <a:srgbClr val="F98613"/>
        </a:buClr>
        <a:buChar char="•"/>
        <a:defRPr sz="1200">
          <a:solidFill>
            <a:srgbClr val="001966"/>
          </a:solidFill>
          <a:latin typeface="+mn-lt"/>
          <a:cs typeface="+mn-cs"/>
        </a:defRPr>
      </a:lvl8pPr>
      <a:lvl9pPr marL="3425825" indent="-109538" algn="l" rtl="0" fontAlgn="base">
        <a:spcBef>
          <a:spcPct val="60000"/>
        </a:spcBef>
        <a:spcAft>
          <a:spcPct val="0"/>
        </a:spcAft>
        <a:buClr>
          <a:srgbClr val="F98613"/>
        </a:buClr>
        <a:buChar char="•"/>
        <a:defRPr sz="1200">
          <a:solidFill>
            <a:srgbClr val="0019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Placeholder 2"/>
          <p:cNvSpPr>
            <a:spLocks noGrp="1"/>
          </p:cNvSpPr>
          <p:nvPr>
            <p:ph type="body" sz="quarter" idx="17"/>
          </p:nvPr>
        </p:nvSpPr>
        <p:spPr>
          <a:xfrm>
            <a:off x="1300480" y="2235200"/>
            <a:ext cx="7343458" cy="1282383"/>
          </a:xfrm>
        </p:spPr>
        <p:txBody>
          <a:bodyPr>
            <a:noAutofit/>
          </a:bodyPr>
          <a:lstStyle/>
          <a:p>
            <a:pPr>
              <a:spcBef>
                <a:spcPct val="0"/>
              </a:spcBef>
              <a:defRPr/>
            </a:pPr>
            <a:r>
              <a:rPr lang="en-US" sz="4000" b="1" dirty="0" smtClean="0"/>
              <a:t>Revision of IES 4</a:t>
            </a:r>
          </a:p>
          <a:p>
            <a:pPr>
              <a:spcBef>
                <a:spcPct val="0"/>
              </a:spcBef>
              <a:defRPr/>
            </a:pPr>
            <a:endParaRPr lang="en-US" sz="4000" dirty="0" smtClean="0"/>
          </a:p>
        </p:txBody>
      </p:sp>
      <p:sp>
        <p:nvSpPr>
          <p:cNvPr id="5" name="Slide Number Placeholder 4"/>
          <p:cNvSpPr>
            <a:spLocks noGrp="1"/>
          </p:cNvSpPr>
          <p:nvPr>
            <p:ph type="sldNum" sz="quarter" idx="24"/>
          </p:nvPr>
        </p:nvSpPr>
        <p:spPr>
          <a:xfrm>
            <a:off x="6553200" y="6102350"/>
            <a:ext cx="2133600" cy="476250"/>
          </a:xfrm>
        </p:spPr>
        <p:txBody>
          <a:bodyPr rtlCol="0">
            <a:normAutofit lnSpcReduction="10000"/>
          </a:bodyPr>
          <a:lstStyle/>
          <a:p>
            <a:pPr marL="341313" indent="-341313" algn="l" eaLnBrk="0" hangingPunct="0">
              <a:spcBef>
                <a:spcPct val="60000"/>
              </a:spcBef>
              <a:buClr>
                <a:srgbClr val="FFCC66"/>
              </a:buClr>
              <a:defRPr/>
            </a:pPr>
            <a:fld id="{F9398812-9128-4531-AC6F-0B0CA1E67B94}" type="slidenum">
              <a:rPr lang="en-US" sz="2600" kern="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pPr marL="341313" indent="-341313" algn="l" eaLnBrk="0" hangingPunct="0">
                <a:spcBef>
                  <a:spcPct val="60000"/>
                </a:spcBef>
                <a:buClr>
                  <a:srgbClr val="FFCC66"/>
                </a:buClr>
                <a:defRPr/>
              </a:pPr>
              <a:t>1</a:t>
            </a:fld>
            <a:endParaRPr lang="en-US" sz="2600" kern="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Text Placeholder 3"/>
          <p:cNvSpPr>
            <a:spLocks noGrp="1"/>
          </p:cNvSpPr>
          <p:nvPr>
            <p:ph type="body" sz="quarter" idx="18"/>
          </p:nvPr>
        </p:nvSpPr>
        <p:spPr>
          <a:xfrm>
            <a:off x="982663" y="3129280"/>
            <a:ext cx="7769225" cy="923925"/>
          </a:xfrm>
        </p:spPr>
        <p:txBody>
          <a:bodyPr>
            <a:noAutofit/>
          </a:bodyPr>
          <a:lstStyle/>
          <a:p>
            <a:pPr>
              <a:defRPr/>
            </a:pPr>
            <a:r>
              <a:rPr lang="en-US" sz="2800" b="1" dirty="0" smtClean="0"/>
              <a:t>David </a:t>
            </a:r>
            <a:r>
              <a:rPr lang="en-US" sz="2800" b="1" dirty="0" err="1" smtClean="0"/>
              <a:t>McPeak</a:t>
            </a:r>
            <a:endParaRPr lang="en-US" sz="2400" b="1" dirty="0" smtClean="0"/>
          </a:p>
        </p:txBody>
      </p:sp>
      <p:sp>
        <p:nvSpPr>
          <p:cNvPr id="7" name="Text Placeholder 4"/>
          <p:cNvSpPr>
            <a:spLocks noGrp="1"/>
          </p:cNvSpPr>
          <p:nvPr>
            <p:ph type="body" sz="quarter" idx="19"/>
          </p:nvPr>
        </p:nvSpPr>
        <p:spPr>
          <a:xfrm>
            <a:off x="1926908" y="4317365"/>
            <a:ext cx="5969000" cy="1627188"/>
          </a:xfrm>
        </p:spPr>
        <p:txBody>
          <a:bodyPr/>
          <a:lstStyle/>
          <a:p>
            <a:pPr algn="ctr">
              <a:defRPr/>
            </a:pPr>
            <a:r>
              <a:rPr lang="en-US" b="1" dirty="0" smtClean="0"/>
              <a:t>IESBA Meeting</a:t>
            </a:r>
          </a:p>
          <a:p>
            <a:pPr algn="ctr">
              <a:defRPr/>
            </a:pPr>
            <a:r>
              <a:rPr lang="en-US" b="1" dirty="0" smtClean="0"/>
              <a:t>October  2011</a:t>
            </a:r>
          </a:p>
          <a:p>
            <a:pPr>
              <a:defRPr/>
            </a:pPr>
            <a:endParaRPr lang="en-US" sz="2800" b="1" dirty="0" smtClean="0"/>
          </a:p>
          <a:p>
            <a:pPr>
              <a:defRPr/>
            </a:pPr>
            <a:endParaRPr lang="en-US" b="1" dirty="0" smtClean="0"/>
          </a:p>
        </p:txBody>
      </p:sp>
    </p:spTree>
    <p:extLst>
      <p:ext uri="{BB962C8B-B14F-4D97-AF65-F5344CB8AC3E}">
        <p14:creationId xmlns:p14="http://schemas.microsoft.com/office/powerpoint/2010/main" val="18022069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14400" y="0"/>
            <a:ext cx="7699375" cy="557213"/>
          </a:xfrm>
        </p:spPr>
        <p:txBody>
          <a:bodyPr/>
          <a:lstStyle/>
          <a:p>
            <a:pPr eaLnBrk="1" hangingPunct="1">
              <a:defRPr/>
            </a:pPr>
            <a:r>
              <a:rPr lang="en-US" sz="3200" b="0" dirty="0" smtClean="0">
                <a:solidFill>
                  <a:schemeClr val="bg1"/>
                </a:solidFill>
                <a:latin typeface="+mj-lt"/>
              </a:rPr>
              <a:t>Question 1</a:t>
            </a:r>
            <a:endParaRPr lang="en-US" sz="3200" dirty="0" smtClean="0">
              <a:solidFill>
                <a:schemeClr val="bg1"/>
              </a:solidFill>
              <a:latin typeface="+mj-lt"/>
            </a:endParaRPr>
          </a:p>
        </p:txBody>
      </p:sp>
      <p:sp>
        <p:nvSpPr>
          <p:cNvPr id="10243" name="Rectangle 3"/>
          <p:cNvSpPr>
            <a:spLocks noGrp="1" noChangeArrowheads="1"/>
          </p:cNvSpPr>
          <p:nvPr>
            <p:ph idx="1"/>
          </p:nvPr>
        </p:nvSpPr>
        <p:spPr>
          <a:xfrm>
            <a:off x="685800" y="827088"/>
            <a:ext cx="7962900" cy="5475287"/>
          </a:xfrm>
        </p:spPr>
        <p:txBody>
          <a:bodyPr/>
          <a:lstStyle/>
          <a:p>
            <a:pPr eaLnBrk="1" hangingPunct="1"/>
            <a:r>
              <a:rPr lang="en-US" sz="2200" b="1" smtClean="0">
                <a:effectLst>
                  <a:outerShdw blurRad="38100" dist="38100" dir="2700000" algn="tl">
                    <a:srgbClr val="C0C0C0"/>
                  </a:outerShdw>
                </a:effectLst>
              </a:rPr>
              <a:t>.</a:t>
            </a:r>
          </a:p>
        </p:txBody>
      </p:sp>
      <p:sp>
        <p:nvSpPr>
          <p:cNvPr id="46084" name="Slide Number Placeholder 4"/>
          <p:cNvSpPr>
            <a:spLocks noGrp="1"/>
          </p:cNvSpPr>
          <p:nvPr>
            <p:ph type="sldNum" sz="quarter" idx="20"/>
          </p:nvPr>
        </p:nvSpPr>
        <p:spPr bwMode="auto">
          <a:xfrm>
            <a:off x="6003925" y="5994400"/>
            <a:ext cx="2133600" cy="476250"/>
          </a:xfrm>
          <a:noFill/>
          <a:ln>
            <a:miter lim="800000"/>
            <a:headEnd/>
            <a:tailEnd/>
          </a:ln>
        </p:spPr>
        <p:txBody>
          <a:bodyPr vert="horz" wrap="square" lIns="91440" tIns="45720" rIns="91440" bIns="45720" numCol="1" anchor="t" anchorCtr="0" compatLnSpc="1">
            <a:prstTxWarp prst="textNoShape">
              <a:avLst/>
            </a:prstTxWarp>
          </a:bodyPr>
          <a:lstStyle/>
          <a:p>
            <a:fld id="{A780F4BE-2AC4-478B-850A-3CE630D995E7}" type="slidenum">
              <a:rPr lang="en-US" smtClean="0"/>
              <a:pPr/>
              <a:t>10</a:t>
            </a:fld>
            <a:endParaRPr lang="en-US" smtClean="0"/>
          </a:p>
        </p:txBody>
      </p:sp>
      <p:graphicFrame>
        <p:nvGraphicFramePr>
          <p:cNvPr id="46088" name="Object 8"/>
          <p:cNvGraphicFramePr>
            <a:graphicFrameLocks noChangeAspect="1"/>
          </p:cNvGraphicFramePr>
          <p:nvPr/>
        </p:nvGraphicFramePr>
        <p:xfrm>
          <a:off x="1222375" y="646113"/>
          <a:ext cx="7412038" cy="5553075"/>
        </p:xfrm>
        <a:graphic>
          <a:graphicData uri="http://schemas.openxmlformats.org/presentationml/2006/ole">
            <mc:AlternateContent xmlns:mc="http://schemas.openxmlformats.org/markup-compatibility/2006">
              <mc:Choice xmlns:v="urn:schemas-microsoft-com:vml" Requires="v">
                <p:oleObj spid="_x0000_s46099" name="Document" r:id="rId4" imgW="5764594" imgH="7414432" progId="Word.Document.8">
                  <p:embed/>
                </p:oleObj>
              </mc:Choice>
              <mc:Fallback>
                <p:oleObj name="Document" r:id="rId4" imgW="5764594" imgH="7414432" progId="Word.Document.8">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22375" y="646113"/>
                        <a:ext cx="7412038" cy="555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14400" y="0"/>
            <a:ext cx="7699375" cy="557213"/>
          </a:xfrm>
        </p:spPr>
        <p:txBody>
          <a:bodyPr/>
          <a:lstStyle/>
          <a:p>
            <a:pPr eaLnBrk="1" hangingPunct="1">
              <a:defRPr/>
            </a:pPr>
            <a:r>
              <a:rPr lang="en-US" sz="3200" b="0" dirty="0" smtClean="0">
                <a:solidFill>
                  <a:schemeClr val="bg1"/>
                </a:solidFill>
                <a:latin typeface="+mj-lt"/>
              </a:rPr>
              <a:t>Question 2</a:t>
            </a:r>
            <a:endParaRPr lang="en-US" sz="3200" dirty="0" smtClean="0">
              <a:solidFill>
                <a:schemeClr val="bg1"/>
              </a:solidFill>
              <a:latin typeface="+mj-lt"/>
            </a:endParaRPr>
          </a:p>
        </p:txBody>
      </p:sp>
      <p:sp>
        <p:nvSpPr>
          <p:cNvPr id="10243" name="Rectangle 3"/>
          <p:cNvSpPr>
            <a:spLocks noGrp="1" noChangeArrowheads="1"/>
          </p:cNvSpPr>
          <p:nvPr>
            <p:ph idx="1"/>
          </p:nvPr>
        </p:nvSpPr>
        <p:spPr>
          <a:xfrm>
            <a:off x="685800" y="827088"/>
            <a:ext cx="7962900" cy="5475287"/>
          </a:xfrm>
        </p:spPr>
        <p:txBody>
          <a:bodyPr/>
          <a:lstStyle/>
          <a:p>
            <a:pPr marL="0" indent="0" eaLnBrk="1" hangingPunct="1">
              <a:buNone/>
            </a:pPr>
            <a:endParaRPr lang="en-US" sz="2200" b="1" dirty="0" smtClean="0">
              <a:effectLst>
                <a:outerShdw blurRad="38100" dist="38100" dir="2700000" algn="tl">
                  <a:srgbClr val="C0C0C0"/>
                </a:outerShdw>
              </a:effectLst>
            </a:endParaRPr>
          </a:p>
        </p:txBody>
      </p:sp>
      <p:sp>
        <p:nvSpPr>
          <p:cNvPr id="46084" name="Slide Number Placeholder 4"/>
          <p:cNvSpPr>
            <a:spLocks noGrp="1"/>
          </p:cNvSpPr>
          <p:nvPr>
            <p:ph type="sldNum" sz="quarter" idx="20"/>
          </p:nvPr>
        </p:nvSpPr>
        <p:spPr bwMode="auto">
          <a:xfrm>
            <a:off x="6003925" y="5994400"/>
            <a:ext cx="2133600" cy="476250"/>
          </a:xfrm>
          <a:noFill/>
          <a:ln>
            <a:miter lim="800000"/>
            <a:headEnd/>
            <a:tailEnd/>
          </a:ln>
        </p:spPr>
        <p:txBody>
          <a:bodyPr vert="horz" wrap="square" lIns="91440" tIns="45720" rIns="91440" bIns="45720" numCol="1" anchor="t" anchorCtr="0" compatLnSpc="1">
            <a:prstTxWarp prst="textNoShape">
              <a:avLst/>
            </a:prstTxWarp>
          </a:bodyPr>
          <a:lstStyle/>
          <a:p>
            <a:fld id="{A780F4BE-2AC4-478B-850A-3CE630D995E7}" type="slidenum">
              <a:rPr lang="en-US" smtClean="0"/>
              <a:pPr/>
              <a:t>11</a:t>
            </a:fld>
            <a:endParaRPr lang="en-US" smtClean="0"/>
          </a:p>
        </p:txBody>
      </p:sp>
      <p:pic>
        <p:nvPicPr>
          <p:cNvPr id="471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3988" y="690880"/>
            <a:ext cx="6296025" cy="573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75387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A1D841D2-EFEB-4434-9A99-3FF50ED145DD}" type="slidenum">
              <a:rPr lang="en-US" smtClean="0"/>
              <a:pPr/>
              <a:t>2</a:t>
            </a:fld>
            <a:endParaRPr lang="en-US" smtClean="0"/>
          </a:p>
        </p:txBody>
      </p:sp>
      <p:sp>
        <p:nvSpPr>
          <p:cNvPr id="13314" name="Rectangle 3"/>
          <p:cNvSpPr>
            <a:spLocks noGrp="1" noChangeArrowheads="1"/>
          </p:cNvSpPr>
          <p:nvPr>
            <p:ph type="body" idx="1"/>
          </p:nvPr>
        </p:nvSpPr>
        <p:spPr>
          <a:xfrm>
            <a:off x="471488" y="622300"/>
            <a:ext cx="8077200" cy="5757863"/>
          </a:xfrm>
        </p:spPr>
        <p:txBody>
          <a:bodyPr/>
          <a:lstStyle/>
          <a:p>
            <a:pPr eaLnBrk="1" hangingPunct="1">
              <a:buFontTx/>
              <a:buNone/>
            </a:pPr>
            <a:r>
              <a:rPr lang="en-US" sz="3200" b="1" smtClean="0">
                <a:solidFill>
                  <a:srgbClr val="FFE870"/>
                </a:solidFill>
              </a:rPr>
              <a:t>Aim of Revision Project: </a:t>
            </a:r>
          </a:p>
          <a:p>
            <a:pPr>
              <a:buClr>
                <a:srgbClr val="FFC000"/>
              </a:buClr>
            </a:pPr>
            <a:r>
              <a:rPr lang="en-NZ" sz="2600" b="1" smtClean="0">
                <a:solidFill>
                  <a:schemeClr val="bg1"/>
                </a:solidFill>
              </a:rPr>
              <a:t>Improve clarity </a:t>
            </a:r>
            <a:endParaRPr lang="en-US" sz="2600" b="1" smtClean="0">
              <a:solidFill>
                <a:schemeClr val="bg1"/>
              </a:solidFill>
            </a:endParaRPr>
          </a:p>
          <a:p>
            <a:pPr>
              <a:buClr>
                <a:srgbClr val="FFC000"/>
              </a:buClr>
            </a:pPr>
            <a:r>
              <a:rPr lang="en-NZ" sz="2600" b="1" smtClean="0">
                <a:solidFill>
                  <a:schemeClr val="bg1"/>
                </a:solidFill>
              </a:rPr>
              <a:t>Ensure consistency with new Framework (2009) document</a:t>
            </a:r>
            <a:endParaRPr lang="en-US" sz="2600" b="1" smtClean="0">
              <a:solidFill>
                <a:schemeClr val="bg1"/>
              </a:solidFill>
            </a:endParaRPr>
          </a:p>
          <a:p>
            <a:pPr>
              <a:buClr>
                <a:srgbClr val="FFC000"/>
              </a:buClr>
            </a:pPr>
            <a:r>
              <a:rPr lang="en-NZ" sz="2600" b="1" smtClean="0">
                <a:solidFill>
                  <a:schemeClr val="bg1"/>
                </a:solidFill>
              </a:rPr>
              <a:t>Clarify issues resulting from environment and experience</a:t>
            </a:r>
          </a:p>
          <a:p>
            <a:pPr>
              <a:buClr>
                <a:srgbClr val="FFC000"/>
              </a:buClr>
            </a:pPr>
            <a:r>
              <a:rPr lang="en-NZ" sz="2600" b="1" smtClean="0">
                <a:solidFill>
                  <a:schemeClr val="bg1"/>
                </a:solidFill>
              </a:rPr>
              <a:t>Ensure wide and sufficient consultation </a:t>
            </a:r>
            <a:endParaRPr lang="en-US" sz="2600" b="1" smtClean="0">
              <a:solidFill>
                <a:schemeClr val="bg1"/>
              </a:solidFill>
            </a:endParaRPr>
          </a:p>
        </p:txBody>
      </p:sp>
      <p:sp>
        <p:nvSpPr>
          <p:cNvPr id="7" name="Rectangle 6"/>
          <p:cNvSpPr>
            <a:spLocks noChangeArrowheads="1"/>
          </p:cNvSpPr>
          <p:nvPr/>
        </p:nvSpPr>
        <p:spPr bwMode="auto">
          <a:xfrm>
            <a:off x="0" y="304800"/>
            <a:ext cx="4800600" cy="338138"/>
          </a:xfrm>
          <a:prstGeom prst="rect">
            <a:avLst/>
          </a:prstGeom>
          <a:noFill/>
          <a:ln w="9525">
            <a:noFill/>
            <a:miter lim="800000"/>
            <a:headEnd/>
            <a:tailEnd/>
          </a:ln>
          <a:effectLst/>
        </p:spPr>
        <p:txBody>
          <a:bodyPr lIns="92075" tIns="46038" rIns="92075" bIns="46038">
            <a:spAutoFit/>
          </a:bodyPr>
          <a:lstStyle/>
          <a:p>
            <a:pPr>
              <a:defRPr/>
            </a:pPr>
            <a:endParaRPr lang="en-US" sz="1600" b="1" dirty="0">
              <a:effectLst>
                <a:outerShdw blurRad="38100" dist="38100" dir="2700000" algn="tl">
                  <a:srgbClr val="000000"/>
                </a:outerShdw>
              </a:effectLst>
            </a:endParaRPr>
          </a:p>
        </p:txBody>
      </p:sp>
      <p:sp>
        <p:nvSpPr>
          <p:cNvPr id="10" name="Rectangle 9"/>
          <p:cNvSpPr/>
          <p:nvPr/>
        </p:nvSpPr>
        <p:spPr>
          <a:xfrm>
            <a:off x="2000250" y="0"/>
            <a:ext cx="6705600" cy="584775"/>
          </a:xfrm>
          <a:prstGeom prst="rect">
            <a:avLst/>
          </a:prstGeom>
        </p:spPr>
        <p:txBody>
          <a:bodyPr>
            <a:spAutoFit/>
          </a:bodyPr>
          <a:lstStyle/>
          <a:p>
            <a:pPr algn="r">
              <a:defRPr/>
            </a:pPr>
            <a:r>
              <a:rPr lang="en-US" sz="3200" i="1" dirty="0" smtClean="0">
                <a:solidFill>
                  <a:schemeClr val="bg1"/>
                </a:solidFill>
                <a:latin typeface="+mj-lt"/>
              </a:rPr>
              <a:t>Introduction</a:t>
            </a:r>
            <a:endParaRPr lang="en-US" sz="3200" b="1" i="1" dirty="0">
              <a:solidFill>
                <a:schemeClr val="bg1"/>
              </a:solidFill>
              <a:latin typeface="+mj-lt"/>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92BCFC8E-7562-4B93-A363-9CC01A8163F1}" type="slidenum">
              <a:rPr lang="en-US" smtClean="0"/>
              <a:pPr/>
              <a:t>3</a:t>
            </a:fld>
            <a:endParaRPr lang="en-US" smtClean="0"/>
          </a:p>
        </p:txBody>
      </p:sp>
      <p:sp>
        <p:nvSpPr>
          <p:cNvPr id="17410" name="Rectangle 3"/>
          <p:cNvSpPr>
            <a:spLocks noGrp="1" noChangeArrowheads="1"/>
          </p:cNvSpPr>
          <p:nvPr>
            <p:ph type="body" idx="1"/>
          </p:nvPr>
        </p:nvSpPr>
        <p:spPr>
          <a:xfrm>
            <a:off x="533400" y="814388"/>
            <a:ext cx="7772400" cy="5040312"/>
          </a:xfrm>
        </p:spPr>
        <p:txBody>
          <a:bodyPr/>
          <a:lstStyle/>
          <a:p>
            <a:pPr eaLnBrk="1" hangingPunct="1">
              <a:buClr>
                <a:srgbClr val="FFC000"/>
              </a:buClr>
              <a:buFontTx/>
              <a:buNone/>
            </a:pPr>
            <a:r>
              <a:rPr lang="en-US" sz="3200" b="1" dirty="0" smtClean="0">
                <a:solidFill>
                  <a:srgbClr val="FFE870"/>
                </a:solidFill>
              </a:rPr>
              <a:t>Preliminary Consultation</a:t>
            </a:r>
          </a:p>
          <a:p>
            <a:pPr marL="704850" indent="-339725" eaLnBrk="1" hangingPunct="1">
              <a:buClr>
                <a:srgbClr val="FFC000"/>
              </a:buClr>
            </a:pPr>
            <a:r>
              <a:rPr lang="en-US" sz="2800" b="1" dirty="0" smtClean="0">
                <a:solidFill>
                  <a:schemeClr val="bg1"/>
                </a:solidFill>
              </a:rPr>
              <a:t>IFAC Compliance Program</a:t>
            </a:r>
          </a:p>
          <a:p>
            <a:pPr marL="704850" indent="-339725" eaLnBrk="1" hangingPunct="1">
              <a:buClr>
                <a:srgbClr val="FFC000"/>
              </a:buClr>
            </a:pPr>
            <a:r>
              <a:rPr lang="en-US" sz="2800" b="1" dirty="0" smtClean="0">
                <a:solidFill>
                  <a:schemeClr val="bg1"/>
                </a:solidFill>
              </a:rPr>
              <a:t>IESBA Secretariat </a:t>
            </a:r>
          </a:p>
          <a:p>
            <a:pPr eaLnBrk="1" hangingPunct="1">
              <a:buFontTx/>
              <a:buNone/>
            </a:pPr>
            <a:endParaRPr lang="en-US" dirty="0" smtClean="0"/>
          </a:p>
          <a:p>
            <a:pPr eaLnBrk="1" hangingPunct="1">
              <a:buFontTx/>
              <a:buNone/>
            </a:pPr>
            <a:endParaRPr lang="en-US" dirty="0" smtClean="0"/>
          </a:p>
        </p:txBody>
      </p:sp>
      <p:sp>
        <p:nvSpPr>
          <p:cNvPr id="5" name="Rectangle 2"/>
          <p:cNvSpPr txBox="1">
            <a:spLocks noChangeArrowheads="1"/>
          </p:cNvSpPr>
          <p:nvPr/>
        </p:nvSpPr>
        <p:spPr bwMode="auto">
          <a:xfrm>
            <a:off x="1336675" y="0"/>
            <a:ext cx="7354888" cy="606425"/>
          </a:xfrm>
          <a:prstGeom prst="rect">
            <a:avLst/>
          </a:prstGeom>
          <a:noFill/>
          <a:ln w="9525">
            <a:noFill/>
            <a:miter lim="800000"/>
            <a:headEnd/>
            <a:tailEnd/>
          </a:ln>
        </p:spPr>
        <p:txBody>
          <a:bodyPr anchor="ctr"/>
          <a:lstStyle/>
          <a:p>
            <a:pPr algn="r">
              <a:defRPr/>
            </a:pPr>
            <a:r>
              <a:rPr lang="en-US" sz="3200" i="1" kern="0" dirty="0">
                <a:solidFill>
                  <a:schemeClr val="tx2"/>
                </a:solidFill>
                <a:latin typeface="+mj-lt"/>
                <a:ea typeface="+mj-ea"/>
                <a:cs typeface="+mj-cs"/>
              </a:rPr>
              <a:t>Introduction</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Number Placeholder 5"/>
          <p:cNvSpPr>
            <a:spLocks noGrp="1"/>
          </p:cNvSpPr>
          <p:nvPr>
            <p:ph type="sldNum"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0D45E113-1C70-4203-8655-9CC4E31A954A}" type="slidenum">
              <a:rPr lang="en-US" smtClean="0"/>
              <a:pPr/>
              <a:t>4</a:t>
            </a:fld>
            <a:endParaRPr lang="en-US" smtClean="0"/>
          </a:p>
        </p:txBody>
      </p:sp>
      <p:sp>
        <p:nvSpPr>
          <p:cNvPr id="15362" name="Rectangle 3"/>
          <p:cNvSpPr>
            <a:spLocks noGrp="1" noChangeArrowheads="1"/>
          </p:cNvSpPr>
          <p:nvPr>
            <p:ph type="body" idx="1"/>
          </p:nvPr>
        </p:nvSpPr>
        <p:spPr>
          <a:xfrm>
            <a:off x="471488" y="622300"/>
            <a:ext cx="8077200" cy="5757863"/>
          </a:xfrm>
        </p:spPr>
        <p:txBody>
          <a:bodyPr/>
          <a:lstStyle/>
          <a:p>
            <a:pPr eaLnBrk="1" hangingPunct="1">
              <a:buFontTx/>
              <a:buNone/>
            </a:pPr>
            <a:r>
              <a:rPr lang="en-US" sz="3200" b="1" smtClean="0">
                <a:solidFill>
                  <a:srgbClr val="FFE870"/>
                </a:solidFill>
              </a:rPr>
              <a:t>Aim of IES 4 Revision Project: </a:t>
            </a:r>
          </a:p>
        </p:txBody>
      </p:sp>
      <p:sp>
        <p:nvSpPr>
          <p:cNvPr id="7" name="Rectangle 6"/>
          <p:cNvSpPr>
            <a:spLocks noChangeArrowheads="1"/>
          </p:cNvSpPr>
          <p:nvPr/>
        </p:nvSpPr>
        <p:spPr bwMode="auto">
          <a:xfrm>
            <a:off x="0" y="304800"/>
            <a:ext cx="4800600" cy="338138"/>
          </a:xfrm>
          <a:prstGeom prst="rect">
            <a:avLst/>
          </a:prstGeom>
          <a:noFill/>
          <a:ln w="9525">
            <a:noFill/>
            <a:miter lim="800000"/>
            <a:headEnd/>
            <a:tailEnd/>
          </a:ln>
          <a:effectLst/>
        </p:spPr>
        <p:txBody>
          <a:bodyPr lIns="92075" tIns="46038" rIns="92075" bIns="46038">
            <a:spAutoFit/>
          </a:bodyPr>
          <a:lstStyle/>
          <a:p>
            <a:pPr>
              <a:defRPr/>
            </a:pPr>
            <a:endParaRPr lang="en-US" sz="1600" b="1" dirty="0">
              <a:effectLst>
                <a:outerShdw blurRad="38100" dist="38100" dir="2700000" algn="tl">
                  <a:srgbClr val="000000"/>
                </a:outerShdw>
              </a:effectLst>
            </a:endParaRPr>
          </a:p>
        </p:txBody>
      </p:sp>
      <p:sp>
        <p:nvSpPr>
          <p:cNvPr id="10" name="Rectangle 9"/>
          <p:cNvSpPr/>
          <p:nvPr/>
        </p:nvSpPr>
        <p:spPr>
          <a:xfrm>
            <a:off x="2000250" y="0"/>
            <a:ext cx="6705600" cy="584775"/>
          </a:xfrm>
          <a:prstGeom prst="rect">
            <a:avLst/>
          </a:prstGeom>
        </p:spPr>
        <p:txBody>
          <a:bodyPr>
            <a:spAutoFit/>
          </a:bodyPr>
          <a:lstStyle/>
          <a:p>
            <a:pPr algn="r">
              <a:defRPr/>
            </a:pPr>
            <a:r>
              <a:rPr lang="en-US" sz="3200" i="1" dirty="0">
                <a:solidFill>
                  <a:schemeClr val="bg1"/>
                </a:solidFill>
                <a:latin typeface="+mj-lt"/>
              </a:rPr>
              <a:t>Introduction</a:t>
            </a:r>
            <a:endParaRPr lang="en-US" sz="3200" b="1" i="1" dirty="0">
              <a:solidFill>
                <a:schemeClr val="bg1"/>
              </a:solidFill>
              <a:latin typeface="+mj-lt"/>
            </a:endParaRPr>
          </a:p>
        </p:txBody>
      </p:sp>
      <p:sp>
        <p:nvSpPr>
          <p:cNvPr id="2" name="Rectangle 1"/>
          <p:cNvSpPr/>
          <p:nvPr/>
        </p:nvSpPr>
        <p:spPr>
          <a:xfrm>
            <a:off x="731520" y="1300480"/>
            <a:ext cx="7974330" cy="3970318"/>
          </a:xfrm>
          <a:prstGeom prst="rect">
            <a:avLst/>
          </a:prstGeom>
        </p:spPr>
        <p:txBody>
          <a:bodyPr wrap="square">
            <a:spAutoFit/>
          </a:bodyPr>
          <a:lstStyle/>
          <a:p>
            <a:pPr marL="285750" lvl="0" indent="-285750">
              <a:buFont typeface="Arial" pitchFamily="34" charset="0"/>
              <a:buChar char="•"/>
            </a:pPr>
            <a:r>
              <a:rPr lang="en-US" sz="2800" b="1" dirty="0" smtClean="0">
                <a:solidFill>
                  <a:schemeClr val="bg1"/>
                </a:solidFill>
              </a:rPr>
              <a:t>Clarify </a:t>
            </a:r>
            <a:r>
              <a:rPr lang="en-US" sz="2800" b="1" dirty="0">
                <a:solidFill>
                  <a:schemeClr val="bg1"/>
                </a:solidFill>
              </a:rPr>
              <a:t>the Standard’s requirements to ensure that accounting education programs continue to meet the core competence required for the various roles of a professional accountant; </a:t>
            </a:r>
            <a:endParaRPr lang="en-US" sz="2800" b="1" dirty="0" smtClean="0">
              <a:solidFill>
                <a:schemeClr val="bg1"/>
              </a:solidFill>
            </a:endParaRPr>
          </a:p>
          <a:p>
            <a:pPr marL="285750" lvl="0" indent="-285750">
              <a:buFont typeface="Arial" pitchFamily="34" charset="0"/>
              <a:buChar char="•"/>
            </a:pPr>
            <a:endParaRPr lang="en-CA" sz="2800" dirty="0">
              <a:solidFill>
                <a:schemeClr val="bg1"/>
              </a:solidFill>
            </a:endParaRPr>
          </a:p>
          <a:p>
            <a:pPr marL="285750" lvl="0" indent="-285750">
              <a:buFont typeface="Arial" pitchFamily="34" charset="0"/>
              <a:buChar char="•"/>
            </a:pPr>
            <a:r>
              <a:rPr lang="en-US" sz="2800" b="1" dirty="0">
                <a:solidFill>
                  <a:schemeClr val="bg1"/>
                </a:solidFill>
              </a:rPr>
              <a:t> Revise the Standard to ensure consistency with the terminology and concepts set out in the revised IFAC Code of </a:t>
            </a:r>
            <a:r>
              <a:rPr lang="en-US" sz="2800" b="1" dirty="0" smtClean="0">
                <a:solidFill>
                  <a:schemeClr val="bg1"/>
                </a:solidFill>
              </a:rPr>
              <a:t>Ethics</a:t>
            </a:r>
            <a:endParaRPr lang="en-CA" sz="2800" dirty="0">
              <a:solidFill>
                <a:schemeClr val="bg1"/>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99375" cy="557213"/>
          </a:xfrm>
        </p:spPr>
        <p:txBody>
          <a:bodyPr rtlCol="0">
            <a:noAutofit/>
          </a:bodyPr>
          <a:lstStyle/>
          <a:p>
            <a:pPr>
              <a:defRPr/>
            </a:pPr>
            <a:r>
              <a:rPr lang="en-US" sz="3200" dirty="0" smtClean="0">
                <a:latin typeface="+mj-lt"/>
              </a:rPr>
              <a:t> </a:t>
            </a:r>
            <a:r>
              <a:rPr lang="en-US" sz="3200" b="0" dirty="0" smtClean="0">
                <a:latin typeface="+mj-lt"/>
              </a:rPr>
              <a:t>Introduction</a:t>
            </a:r>
            <a:endParaRPr lang="en-US" sz="3200" b="0" dirty="0">
              <a:latin typeface="+mj-lt"/>
            </a:endParaRPr>
          </a:p>
        </p:txBody>
      </p:sp>
      <p:sp>
        <p:nvSpPr>
          <p:cNvPr id="3" name="Content Placeholder 2"/>
          <p:cNvSpPr>
            <a:spLocks noGrp="1"/>
          </p:cNvSpPr>
          <p:nvPr>
            <p:ph idx="1"/>
          </p:nvPr>
        </p:nvSpPr>
        <p:spPr>
          <a:xfrm>
            <a:off x="658813" y="1408113"/>
            <a:ext cx="7935912" cy="4973637"/>
          </a:xfrm>
        </p:spPr>
        <p:txBody>
          <a:bodyPr rtlCol="0">
            <a:normAutofit/>
          </a:bodyPr>
          <a:lstStyle/>
          <a:p>
            <a:pPr>
              <a:buFontTx/>
              <a:buNone/>
              <a:defRPr/>
            </a:pPr>
            <a:r>
              <a:rPr lang="en-NZ" dirty="0" smtClean="0"/>
              <a:t>	“serve the public interest by strengthening the worldwide accountancy profession through the development and enhancement of education.”</a:t>
            </a:r>
          </a:p>
          <a:p>
            <a:pPr>
              <a:buFontTx/>
              <a:buNone/>
              <a:defRPr/>
            </a:pPr>
            <a:r>
              <a:rPr lang="en-NZ" dirty="0" smtClean="0"/>
              <a:t>	</a:t>
            </a:r>
            <a:endParaRPr lang="en-US" dirty="0" smtClean="0"/>
          </a:p>
        </p:txBody>
      </p:sp>
      <p:sp>
        <p:nvSpPr>
          <p:cNvPr id="10244" name="Text Placeholder 7"/>
          <p:cNvSpPr>
            <a:spLocks noGrp="1"/>
          </p:cNvSpPr>
          <p:nvPr>
            <p:ph type="body" sz="quarter" idx="17"/>
          </p:nvPr>
        </p:nvSpPr>
        <p:spPr>
          <a:xfrm>
            <a:off x="658813" y="722313"/>
            <a:ext cx="7935912" cy="585787"/>
          </a:xfrm>
        </p:spPr>
        <p:txBody>
          <a:bodyPr/>
          <a:lstStyle/>
          <a:p>
            <a:pPr>
              <a:spcBef>
                <a:spcPct val="0"/>
              </a:spcBef>
            </a:pPr>
            <a:r>
              <a:rPr lang="en-GB" smtClean="0"/>
              <a:t>IAESB’s</a:t>
            </a:r>
            <a:r>
              <a:rPr lang="en-GB" i="1" smtClean="0"/>
              <a:t> </a:t>
            </a:r>
            <a:r>
              <a:rPr lang="en-GB" smtClean="0"/>
              <a:t>Mission is to </a:t>
            </a:r>
            <a:endParaRPr lang="en-US" smtClean="0"/>
          </a:p>
        </p:txBody>
      </p:sp>
      <p:sp>
        <p:nvSpPr>
          <p:cNvPr id="10245" name="Slide Number Placeholder 4"/>
          <p:cNvSpPr>
            <a:spLocks noGrp="1"/>
          </p:cNvSpPr>
          <p:nvPr>
            <p:ph type="sldNum" sz="quarter" idx="2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81AD1E6-1BA4-4381-819E-8EE4AE2A0A7C}" type="slidenum">
              <a:rPr lang="en-US" smtClean="0"/>
              <a:pPr eaLnBrk="1" hangingPunct="1"/>
              <a:t>5</a:t>
            </a:fld>
            <a:endParaRPr lang="en-US" smtClean="0"/>
          </a:p>
        </p:txBody>
      </p:sp>
    </p:spTree>
    <p:extLst>
      <p:ext uri="{BB962C8B-B14F-4D97-AF65-F5344CB8AC3E}">
        <p14:creationId xmlns:p14="http://schemas.microsoft.com/office/powerpoint/2010/main" val="28789235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99375" cy="557213"/>
          </a:xfrm>
        </p:spPr>
        <p:txBody>
          <a:bodyPr rtlCol="0">
            <a:normAutofit fontScale="90000"/>
          </a:bodyPr>
          <a:lstStyle/>
          <a:p>
            <a:pPr>
              <a:defRPr/>
            </a:pPr>
            <a:r>
              <a:rPr lang="en-US" dirty="0" smtClean="0"/>
              <a:t> </a:t>
            </a:r>
            <a:r>
              <a:rPr lang="en-US" sz="3600" b="0" dirty="0" smtClean="0">
                <a:latin typeface="+mj-lt"/>
              </a:rPr>
              <a:t>Introduction</a:t>
            </a:r>
            <a:endParaRPr lang="en-US" sz="3600" b="0" dirty="0">
              <a:latin typeface="+mj-lt"/>
            </a:endParaRPr>
          </a:p>
        </p:txBody>
      </p:sp>
      <p:sp>
        <p:nvSpPr>
          <p:cNvPr id="3" name="Content Placeholder 2"/>
          <p:cNvSpPr>
            <a:spLocks noGrp="1"/>
          </p:cNvSpPr>
          <p:nvPr>
            <p:ph idx="1"/>
          </p:nvPr>
        </p:nvSpPr>
        <p:spPr>
          <a:xfrm>
            <a:off x="677863" y="1447800"/>
            <a:ext cx="7935912" cy="4583113"/>
          </a:xfrm>
        </p:spPr>
        <p:txBody>
          <a:bodyPr rtlCol="0">
            <a:normAutofit/>
          </a:bodyPr>
          <a:lstStyle/>
          <a:p>
            <a:pPr>
              <a:defRPr/>
            </a:pPr>
            <a:r>
              <a:rPr lang="en-GB" dirty="0" smtClean="0"/>
              <a:t>Serves</a:t>
            </a:r>
            <a:r>
              <a:rPr lang="en-NZ" dirty="0" smtClean="0"/>
              <a:t> the public interest by contributing to the ability of the accountancy profession to </a:t>
            </a:r>
            <a:r>
              <a:rPr lang="en-GB" dirty="0" smtClean="0"/>
              <a:t>meet the needs of decision makers.</a:t>
            </a:r>
          </a:p>
          <a:p>
            <a:pPr>
              <a:defRPr/>
            </a:pPr>
            <a:r>
              <a:rPr lang="en-GB" dirty="0" smtClean="0"/>
              <a:t>Increases the competence of the global accountancy profession, contributing to strengthened public trust.  </a:t>
            </a:r>
          </a:p>
          <a:p>
            <a:pPr>
              <a:buFontTx/>
              <a:buNone/>
              <a:defRPr/>
            </a:pPr>
            <a:endParaRPr lang="en-US" dirty="0" smtClean="0"/>
          </a:p>
        </p:txBody>
      </p:sp>
      <p:sp>
        <p:nvSpPr>
          <p:cNvPr id="19459" name="Text Placeholder 7"/>
          <p:cNvSpPr>
            <a:spLocks noGrp="1"/>
          </p:cNvSpPr>
          <p:nvPr>
            <p:ph type="body" sz="quarter" idx="17"/>
          </p:nvPr>
        </p:nvSpPr>
        <p:spPr>
          <a:xfrm>
            <a:off x="603250" y="722313"/>
            <a:ext cx="8210550" cy="585787"/>
          </a:xfrm>
        </p:spPr>
        <p:txBody>
          <a:bodyPr/>
          <a:lstStyle/>
          <a:p>
            <a:pPr>
              <a:spcBef>
                <a:spcPct val="0"/>
              </a:spcBef>
            </a:pPr>
            <a:r>
              <a:rPr lang="en-US" smtClean="0"/>
              <a:t>Enhancing Education by Implementing IESs </a:t>
            </a:r>
          </a:p>
        </p:txBody>
      </p:sp>
      <p:sp>
        <p:nvSpPr>
          <p:cNvPr id="19460" name="Slide Number Placeholder 4"/>
          <p:cNvSpPr>
            <a:spLocks noGrp="1"/>
          </p:cNvSpPr>
          <p:nvPr>
            <p:ph type="sldNum" sz="quarter" idx="20"/>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D44084BB-6476-4477-B7A0-F542E743FD35}" type="slidenum">
              <a:rPr lang="en-US" smtClean="0"/>
              <a:pPr/>
              <a:t>6</a:t>
            </a:fld>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14400" y="0"/>
            <a:ext cx="7699375" cy="557213"/>
          </a:xfrm>
        </p:spPr>
        <p:txBody>
          <a:bodyPr rtlCol="0">
            <a:noAutofit/>
          </a:bodyPr>
          <a:lstStyle/>
          <a:p>
            <a:pPr>
              <a:defRPr/>
            </a:pPr>
            <a:r>
              <a:rPr lang="en-US" sz="3200" b="0" dirty="0" smtClean="0">
                <a:latin typeface="+mj-lt"/>
              </a:rPr>
              <a:t>Questions</a:t>
            </a:r>
            <a:endParaRPr lang="en-US" sz="3200" b="0" dirty="0">
              <a:latin typeface="+mj-lt"/>
            </a:endParaRPr>
          </a:p>
        </p:txBody>
      </p:sp>
      <p:sp>
        <p:nvSpPr>
          <p:cNvPr id="6147" name="Rectangle 3"/>
          <p:cNvSpPr>
            <a:spLocks noGrp="1" noChangeArrowheads="1"/>
          </p:cNvSpPr>
          <p:nvPr>
            <p:ph idx="1"/>
          </p:nvPr>
        </p:nvSpPr>
        <p:spPr>
          <a:xfrm>
            <a:off x="669925" y="854075"/>
            <a:ext cx="7978775" cy="5600700"/>
          </a:xfrm>
        </p:spPr>
        <p:txBody>
          <a:bodyPr rtlCol="0">
            <a:normAutofit fontScale="92500" lnSpcReduction="20000"/>
          </a:bodyPr>
          <a:lstStyle/>
          <a:p>
            <a:pPr>
              <a:defRPr/>
            </a:pPr>
            <a:r>
              <a:rPr lang="en-US" sz="2800" dirty="0">
                <a:effectLst/>
              </a:rPr>
              <a:t>Question 1: Do IESBA members agree that the learning outcomes provided in paragraph 10 of the IES 4 Exposure Draft (See Agenda Item 7-A) represent the appropriate depth of ethics education needed to become a professional accountant? </a:t>
            </a:r>
            <a:endParaRPr lang="en-CA" sz="2800" dirty="0">
              <a:effectLst/>
            </a:endParaRPr>
          </a:p>
          <a:p>
            <a:pPr>
              <a:defRPr/>
            </a:pPr>
            <a:r>
              <a:rPr lang="en-CA" sz="2800" dirty="0">
                <a:effectLst/>
              </a:rPr>
              <a:t>Question 2: Is the proposed requirement (See Paragraph 11 of Agenda Item 7-A) for reflection in relation to ethics education appropriate? </a:t>
            </a:r>
          </a:p>
          <a:p>
            <a:pPr>
              <a:defRPr/>
            </a:pPr>
            <a:r>
              <a:rPr lang="en-US" sz="2800" dirty="0">
                <a:effectLst/>
              </a:rPr>
              <a:t>Question 3: Does this requirement raise implementation issues? </a:t>
            </a:r>
            <a:endParaRPr lang="en-CA" sz="2800" dirty="0">
              <a:effectLst/>
            </a:endParaRPr>
          </a:p>
          <a:p>
            <a:pPr>
              <a:defRPr/>
            </a:pPr>
            <a:r>
              <a:rPr lang="en-US" sz="2800" dirty="0" smtClean="0">
                <a:effectLst/>
              </a:rPr>
              <a:t>Question </a:t>
            </a:r>
            <a:r>
              <a:rPr lang="en-US" sz="2800" dirty="0">
                <a:effectLst/>
              </a:rPr>
              <a:t>4: Do IESBA members agree with including a requirement that covers the assessment of a program of professional accounting education containing professional values, ethics, and attitudes?</a:t>
            </a:r>
            <a:endParaRPr lang="en-CA" sz="2800" dirty="0">
              <a:effectLst/>
            </a:endParaRPr>
          </a:p>
          <a:p>
            <a:pPr marL="568325" indent="-334963" eaLnBrk="1" hangingPunct="1">
              <a:buFont typeface="Arial" pitchFamily="34" charset="0"/>
              <a:buChar char="•"/>
              <a:defRPr/>
            </a:pPr>
            <a:endParaRPr lang="en-US" sz="2800" b="1" dirty="0" smtClean="0">
              <a:latin typeface="Arial" pitchFamily="34" charset="0"/>
              <a:cs typeface="Arial" pitchFamily="34" charset="0"/>
            </a:endParaRPr>
          </a:p>
          <a:p>
            <a:pPr marL="568325" indent="-334963" eaLnBrk="1" hangingPunct="1">
              <a:buFont typeface="Arial" pitchFamily="34" charset="0"/>
              <a:buChar char="•"/>
              <a:defRPr/>
            </a:pPr>
            <a:endParaRPr lang="en-US" sz="2800" b="1"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14400" y="0"/>
            <a:ext cx="7699375" cy="557213"/>
          </a:xfrm>
        </p:spPr>
        <p:txBody>
          <a:bodyPr rtlCol="0">
            <a:noAutofit/>
          </a:bodyPr>
          <a:lstStyle/>
          <a:p>
            <a:pPr>
              <a:defRPr/>
            </a:pPr>
            <a:r>
              <a:rPr lang="en-US" sz="3200" b="0" dirty="0">
                <a:latin typeface="+mj-lt"/>
              </a:rPr>
              <a:t>Questions</a:t>
            </a:r>
            <a:endParaRPr lang="en-US" sz="3200" b="0" dirty="0">
              <a:latin typeface="+mj-lt"/>
            </a:endParaRPr>
          </a:p>
        </p:txBody>
      </p:sp>
      <p:sp>
        <p:nvSpPr>
          <p:cNvPr id="6147" name="Rectangle 3"/>
          <p:cNvSpPr>
            <a:spLocks noGrp="1" noChangeArrowheads="1"/>
          </p:cNvSpPr>
          <p:nvPr>
            <p:ph idx="1"/>
          </p:nvPr>
        </p:nvSpPr>
        <p:spPr>
          <a:xfrm>
            <a:off x="669925" y="854075"/>
            <a:ext cx="7978775" cy="5600700"/>
          </a:xfrm>
        </p:spPr>
        <p:txBody>
          <a:bodyPr rtlCol="0">
            <a:normAutofit/>
          </a:bodyPr>
          <a:lstStyle/>
          <a:p>
            <a:pPr marL="0" indent="0">
              <a:buNone/>
              <a:defRPr/>
            </a:pPr>
            <a:r>
              <a:rPr lang="en-US" sz="2800" dirty="0">
                <a:effectLst/>
              </a:rPr>
              <a:t>Question 5: What advice would IESBA members provide in addressing the request provided above?</a:t>
            </a:r>
            <a:endParaRPr lang="en-CA" sz="2800" dirty="0">
              <a:effectLst/>
            </a:endParaRPr>
          </a:p>
          <a:p>
            <a:pPr marL="568325" indent="-334963" eaLnBrk="1" hangingPunct="1">
              <a:buFont typeface="Arial" pitchFamily="34" charset="0"/>
              <a:buChar char="•"/>
              <a:defRPr/>
            </a:pPr>
            <a:endParaRPr lang="en-US" sz="2800" b="1" dirty="0" smtClean="0">
              <a:latin typeface="Arial" pitchFamily="34" charset="0"/>
              <a:cs typeface="Arial" pitchFamily="34" charset="0"/>
            </a:endParaRPr>
          </a:p>
          <a:p>
            <a:pPr marL="568325" indent="-334963" eaLnBrk="1" hangingPunct="1">
              <a:buFont typeface="Arial" pitchFamily="34" charset="0"/>
              <a:buChar char="•"/>
              <a:defRPr/>
            </a:pPr>
            <a:endParaRPr lang="en-US" sz="2800" b="1"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99375" cy="557213"/>
          </a:xfrm>
        </p:spPr>
        <p:txBody>
          <a:bodyPr rtlCol="0">
            <a:normAutofit/>
          </a:bodyPr>
          <a:lstStyle/>
          <a:p>
            <a:pPr>
              <a:defRPr/>
            </a:pPr>
            <a:r>
              <a:rPr lang="en-US" dirty="0" smtClean="0"/>
              <a:t> IAESB Information</a:t>
            </a:r>
            <a:endParaRPr lang="en-US" dirty="0"/>
          </a:p>
        </p:txBody>
      </p:sp>
      <p:sp>
        <p:nvSpPr>
          <p:cNvPr id="3" name="Content Placeholder 2"/>
          <p:cNvSpPr>
            <a:spLocks noGrp="1"/>
          </p:cNvSpPr>
          <p:nvPr>
            <p:ph idx="1"/>
          </p:nvPr>
        </p:nvSpPr>
        <p:spPr>
          <a:xfrm>
            <a:off x="658813" y="1408113"/>
            <a:ext cx="7935912" cy="3535362"/>
          </a:xfrm>
        </p:spPr>
        <p:txBody>
          <a:bodyPr rtlCol="0">
            <a:normAutofit/>
          </a:bodyPr>
          <a:lstStyle/>
          <a:p>
            <a:pPr>
              <a:lnSpc>
                <a:spcPct val="140000"/>
              </a:lnSpc>
              <a:spcBef>
                <a:spcPct val="20000"/>
              </a:spcBef>
              <a:buClr>
                <a:srgbClr val="F5D947"/>
              </a:buClr>
              <a:defRPr/>
            </a:pPr>
            <a:r>
              <a:rPr lang="en-US" sz="2800" dirty="0" smtClean="0"/>
              <a:t>IAESB pronouncements available at:</a:t>
            </a:r>
          </a:p>
          <a:p>
            <a:pPr>
              <a:lnSpc>
                <a:spcPct val="140000"/>
              </a:lnSpc>
              <a:spcBef>
                <a:spcPct val="20000"/>
              </a:spcBef>
              <a:buClr>
                <a:srgbClr val="F5D947"/>
              </a:buClr>
              <a:defRPr/>
            </a:pPr>
            <a:r>
              <a:rPr lang="en-US" sz="3000" b="1" dirty="0" smtClean="0">
                <a:solidFill>
                  <a:schemeClr val="tx1"/>
                </a:solidFill>
              </a:rPr>
              <a:t>http://www.ifac.org/education/publications-resources</a:t>
            </a:r>
            <a:endParaRPr lang="en-US" sz="3000" dirty="0" smtClean="0">
              <a:ea typeface="ＭＳ Ｐゴシック"/>
              <a:cs typeface="ＭＳ Ｐゴシック"/>
            </a:endParaRPr>
          </a:p>
          <a:p>
            <a:pPr marL="233363" indent="-233363">
              <a:lnSpc>
                <a:spcPct val="140000"/>
              </a:lnSpc>
              <a:spcBef>
                <a:spcPct val="20000"/>
              </a:spcBef>
              <a:buClr>
                <a:srgbClr val="F5D947"/>
              </a:buClr>
              <a:buFontTx/>
              <a:buNone/>
              <a:defRPr/>
            </a:pPr>
            <a:r>
              <a:rPr lang="en-US" dirty="0" smtClean="0">
                <a:ea typeface="ＭＳ Ｐゴシック"/>
                <a:cs typeface="ＭＳ Ｐゴシック"/>
              </a:rPr>
              <a:t>	</a:t>
            </a:r>
          </a:p>
          <a:p>
            <a:pPr>
              <a:buFontTx/>
              <a:buNone/>
              <a:defRPr/>
            </a:pPr>
            <a:endParaRPr lang="en-US" dirty="0" smtClean="0"/>
          </a:p>
          <a:p>
            <a:pPr>
              <a:buFontTx/>
              <a:buNone/>
              <a:defRPr/>
            </a:pPr>
            <a:endParaRPr lang="en-US" dirty="0" smtClean="0"/>
          </a:p>
        </p:txBody>
      </p:sp>
      <p:sp>
        <p:nvSpPr>
          <p:cNvPr id="62467" name="Text Placeholder 7"/>
          <p:cNvSpPr>
            <a:spLocks noGrp="1"/>
          </p:cNvSpPr>
          <p:nvPr>
            <p:ph type="body" sz="quarter" idx="17"/>
          </p:nvPr>
        </p:nvSpPr>
        <p:spPr>
          <a:xfrm>
            <a:off x="658813" y="722313"/>
            <a:ext cx="7935912" cy="585787"/>
          </a:xfrm>
        </p:spPr>
        <p:txBody>
          <a:bodyPr/>
          <a:lstStyle/>
          <a:p>
            <a:pPr>
              <a:spcBef>
                <a:spcPct val="0"/>
              </a:spcBef>
            </a:pPr>
            <a:endParaRPr lang="en-US" smtClean="0"/>
          </a:p>
        </p:txBody>
      </p:sp>
      <p:sp>
        <p:nvSpPr>
          <p:cNvPr id="62468" name="Slide Number Placeholder 4"/>
          <p:cNvSpPr>
            <a:spLocks noGrp="1"/>
          </p:cNvSpPr>
          <p:nvPr>
            <p:ph type="sldNum" sz="quarter" idx="20"/>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F099C971-3EEA-4584-B205-E7D5CA631BE4}" type="slidenum">
              <a:rPr lang="en-US" smtClean="0"/>
              <a:pPr/>
              <a:t>9</a:t>
            </a:fld>
            <a:endParaRPr lang="en-US" smtClean="0"/>
          </a:p>
        </p:txBody>
      </p:sp>
      <p:sp>
        <p:nvSpPr>
          <p:cNvPr id="62469" name="Rectangle 5"/>
          <p:cNvSpPr>
            <a:spLocks noChangeArrowheads="1"/>
          </p:cNvSpPr>
          <p:nvPr/>
        </p:nvSpPr>
        <p:spPr bwMode="auto">
          <a:xfrm>
            <a:off x="3197225" y="4352925"/>
            <a:ext cx="2790825" cy="695325"/>
          </a:xfrm>
          <a:prstGeom prst="rect">
            <a:avLst/>
          </a:prstGeom>
          <a:noFill/>
          <a:ln w="9525">
            <a:noFill/>
            <a:miter lim="800000"/>
            <a:headEnd/>
            <a:tailEnd/>
          </a:ln>
        </p:spPr>
        <p:txBody>
          <a:bodyPr>
            <a:spAutoFit/>
          </a:bodyPr>
          <a:lstStyle/>
          <a:p>
            <a:pPr marL="233363" indent="-233363">
              <a:lnSpc>
                <a:spcPct val="140000"/>
              </a:lnSpc>
              <a:spcBef>
                <a:spcPct val="20000"/>
              </a:spcBef>
              <a:buClr>
                <a:srgbClr val="F5D947"/>
              </a:buClr>
            </a:pPr>
            <a:r>
              <a:rPr lang="en-US" sz="2800">
                <a:solidFill>
                  <a:schemeClr val="bg1"/>
                </a:solidFill>
              </a:rPr>
              <a:t>THANK -YOU</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 Master">
  <a:themeElements>
    <a:clrScheme name="">
      <a:dk1>
        <a:srgbClr val="F2FF47"/>
      </a:dk1>
      <a:lt1>
        <a:srgbClr val="FFFFFF"/>
      </a:lt1>
      <a:dk2>
        <a:srgbClr val="F8F8F8"/>
      </a:dk2>
      <a:lt2>
        <a:srgbClr val="808080"/>
      </a:lt2>
      <a:accent1>
        <a:srgbClr val="0033CC"/>
      </a:accent1>
      <a:accent2>
        <a:srgbClr val="C13535"/>
      </a:accent2>
      <a:accent3>
        <a:srgbClr val="FFFFFF"/>
      </a:accent3>
      <a:accent4>
        <a:srgbClr val="CFDA3B"/>
      </a:accent4>
      <a:accent5>
        <a:srgbClr val="AAADE2"/>
      </a:accent5>
      <a:accent6>
        <a:srgbClr val="AF2F2F"/>
      </a:accent6>
      <a:hlink>
        <a:srgbClr val="C13535"/>
      </a:hlink>
      <a:folHlink>
        <a:srgbClr val="C13535"/>
      </a:folHlink>
    </a:clrScheme>
    <a:fontScheme name="Default Design">
      <a:majorFont>
        <a:latin typeface="Palatino Linotype"/>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7596FF"/>
        </a:dk1>
        <a:lt1>
          <a:srgbClr val="FFFFFF"/>
        </a:lt1>
        <a:dk2>
          <a:srgbClr val="F8F8F8"/>
        </a:dk2>
        <a:lt2>
          <a:srgbClr val="808080"/>
        </a:lt2>
        <a:accent1>
          <a:srgbClr val="0033CC"/>
        </a:accent1>
        <a:accent2>
          <a:srgbClr val="C13535"/>
        </a:accent2>
        <a:accent3>
          <a:srgbClr val="FFFFFF"/>
        </a:accent3>
        <a:accent4>
          <a:srgbClr val="637F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4">
        <a:dk1>
          <a:srgbClr val="A7BCFF"/>
        </a:dk1>
        <a:lt1>
          <a:srgbClr val="FFFFFF"/>
        </a:lt1>
        <a:dk2>
          <a:srgbClr val="F8F8F8"/>
        </a:dk2>
        <a:lt2>
          <a:srgbClr val="808080"/>
        </a:lt2>
        <a:accent1>
          <a:srgbClr val="0033CC"/>
        </a:accent1>
        <a:accent2>
          <a:srgbClr val="C13535"/>
        </a:accent2>
        <a:accent3>
          <a:srgbClr val="FFFFFF"/>
        </a:accent3>
        <a:accent4>
          <a:srgbClr val="8EA0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5">
        <a:dk1>
          <a:srgbClr val="A9A9A9"/>
        </a:dk1>
        <a:lt1>
          <a:srgbClr val="FFFFFF"/>
        </a:lt1>
        <a:dk2>
          <a:srgbClr val="F8F8F8"/>
        </a:dk2>
        <a:lt2>
          <a:srgbClr val="808080"/>
        </a:lt2>
        <a:accent1>
          <a:srgbClr val="0033CC"/>
        </a:accent1>
        <a:accent2>
          <a:srgbClr val="C13535"/>
        </a:accent2>
        <a:accent3>
          <a:srgbClr val="FFFFFF"/>
        </a:accent3>
        <a:accent4>
          <a:srgbClr val="909090"/>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Default Design 16">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4">
      <a:dk1>
        <a:srgbClr val="A9A9A9"/>
      </a:dk1>
      <a:lt1>
        <a:srgbClr val="FFFFFF"/>
      </a:lt1>
      <a:dk2>
        <a:srgbClr val="F8F8F8"/>
      </a:dk2>
      <a:lt2>
        <a:srgbClr val="808080"/>
      </a:lt2>
      <a:accent1>
        <a:srgbClr val="0033CC"/>
      </a:accent1>
      <a:accent2>
        <a:srgbClr val="C13535"/>
      </a:accent2>
      <a:accent3>
        <a:srgbClr val="FFFFFF"/>
      </a:accent3>
      <a:accent4>
        <a:srgbClr val="909090"/>
      </a:accent4>
      <a:accent5>
        <a:srgbClr val="AAADE2"/>
      </a:accent5>
      <a:accent6>
        <a:srgbClr val="AF2F2F"/>
      </a:accent6>
      <a:hlink>
        <a:srgbClr val="C13535"/>
      </a:hlink>
      <a:folHlink>
        <a:srgbClr val="C13535"/>
      </a:folHlink>
    </a:clrScheme>
    <a:fontScheme name="Custom Design">
      <a:majorFont>
        <a:latin typeface="Palatino Linotype"/>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A7BCFF"/>
        </a:dk1>
        <a:lt1>
          <a:srgbClr val="FFFFFF"/>
        </a:lt1>
        <a:dk2>
          <a:srgbClr val="F8F8F8"/>
        </a:dk2>
        <a:lt2>
          <a:srgbClr val="808080"/>
        </a:lt2>
        <a:accent1>
          <a:srgbClr val="0033CC"/>
        </a:accent1>
        <a:accent2>
          <a:srgbClr val="C13535"/>
        </a:accent2>
        <a:accent3>
          <a:srgbClr val="FFFFFF"/>
        </a:accent3>
        <a:accent4>
          <a:srgbClr val="8EA0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4">
        <a:dk1>
          <a:srgbClr val="A9A9A9"/>
        </a:dk1>
        <a:lt1>
          <a:srgbClr val="FFFFFF"/>
        </a:lt1>
        <a:dk2>
          <a:srgbClr val="F8F8F8"/>
        </a:dk2>
        <a:lt2>
          <a:srgbClr val="808080"/>
        </a:lt2>
        <a:accent1>
          <a:srgbClr val="0033CC"/>
        </a:accent1>
        <a:accent2>
          <a:srgbClr val="C13535"/>
        </a:accent2>
        <a:accent3>
          <a:srgbClr val="FFFFFF"/>
        </a:accent3>
        <a:accent4>
          <a:srgbClr val="909090"/>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5">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6">
        <a:dk1>
          <a:srgbClr val="F5FF71"/>
        </a:dk1>
        <a:lt1>
          <a:srgbClr val="FFFFFF"/>
        </a:lt1>
        <a:dk2>
          <a:srgbClr val="F8F8F8"/>
        </a:dk2>
        <a:lt2>
          <a:srgbClr val="808080"/>
        </a:lt2>
        <a:accent1>
          <a:srgbClr val="0033CC"/>
        </a:accent1>
        <a:accent2>
          <a:srgbClr val="C13535"/>
        </a:accent2>
        <a:accent3>
          <a:srgbClr val="FFFFFF"/>
        </a:accent3>
        <a:accent4>
          <a:srgbClr val="D1DA5F"/>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Design 15">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themeOverride>
</file>

<file path=ppt/theme/themeOverride2.xml><?xml version="1.0" encoding="utf-8"?>
<a:themeOverride xmlns:a="http://schemas.openxmlformats.org/drawingml/2006/main">
  <a:clrScheme name="Custom Design 15">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themeOverride>
</file>

<file path=docProps/app.xml><?xml version="1.0" encoding="utf-8"?>
<Properties xmlns="http://schemas.openxmlformats.org/officeDocument/2006/extended-properties" xmlns:vt="http://schemas.openxmlformats.org/officeDocument/2006/docPropsVTypes">
  <Template/>
  <TotalTime>4904</TotalTime>
  <Words>1108</Words>
  <Application>Microsoft Office PowerPoint</Application>
  <PresentationFormat>On-screen Show (4:3)</PresentationFormat>
  <Paragraphs>141</Paragraphs>
  <Slides>11</Slides>
  <Notes>11</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11</vt:i4>
      </vt:variant>
    </vt:vector>
  </HeadingPairs>
  <TitlesOfParts>
    <vt:vector size="14" baseType="lpstr">
      <vt:lpstr>Slide Master</vt:lpstr>
      <vt:lpstr>Custom Design</vt:lpstr>
      <vt:lpstr>Document</vt:lpstr>
      <vt:lpstr>PowerPoint Presentation</vt:lpstr>
      <vt:lpstr>PowerPoint Presentation</vt:lpstr>
      <vt:lpstr>PowerPoint Presentation</vt:lpstr>
      <vt:lpstr>PowerPoint Presentation</vt:lpstr>
      <vt:lpstr> Introduction</vt:lpstr>
      <vt:lpstr> Introduction</vt:lpstr>
      <vt:lpstr>Questions</vt:lpstr>
      <vt:lpstr>Questions</vt:lpstr>
      <vt:lpstr> IAESB Information</vt:lpstr>
      <vt:lpstr>Question 1</vt:lpstr>
      <vt:lpstr>Question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Robin Dennis</dc:creator>
  <cp:lastModifiedBy>dwmcpeak</cp:lastModifiedBy>
  <cp:revision>536</cp:revision>
  <dcterms:created xsi:type="dcterms:W3CDTF">2009-05-05T22:30:07Z</dcterms:created>
  <dcterms:modified xsi:type="dcterms:W3CDTF">2011-10-16T21:53:21Z</dcterms:modified>
</cp:coreProperties>
</file>