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8"/>
  </p:notesMasterIdLst>
  <p:sldIdLst>
    <p:sldId id="313" r:id="rId2"/>
    <p:sldId id="318" r:id="rId3"/>
    <p:sldId id="341" r:id="rId4"/>
    <p:sldId id="307" r:id="rId5"/>
    <p:sldId id="342" r:id="rId6"/>
    <p:sldId id="336" r:id="rId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EA4B"/>
    <a:srgbClr val="FFFF00"/>
    <a:srgbClr val="000099"/>
    <a:srgbClr val="FFCC00"/>
    <a:srgbClr val="FFE870"/>
    <a:srgbClr val="FFCC66"/>
    <a:srgbClr val="333399"/>
    <a:srgbClr val="08080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99176" autoAdjust="0"/>
  </p:normalViewPr>
  <p:slideViewPr>
    <p:cSldViewPr snapToGrid="0">
      <p:cViewPr>
        <p:scale>
          <a:sx n="60" d="100"/>
          <a:sy n="60" d="100"/>
        </p:scale>
        <p:origin x="-170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155" cy="464663"/>
          </a:xfrm>
          <a:prstGeom prst="rect">
            <a:avLst/>
          </a:prstGeom>
          <a:noFill/>
          <a:ln w="9525">
            <a:noFill/>
            <a:miter lim="800000"/>
            <a:headEnd/>
            <a:tailEnd/>
          </a:ln>
          <a:effectLst/>
        </p:spPr>
        <p:txBody>
          <a:bodyPr vert="horz" wrap="square" lIns="93174" tIns="46587" rIns="93174" bIns="46587" numCol="1" anchor="t" anchorCtr="0" compatLnSpc="1">
            <a:prstTxWarp prst="textNoShape">
              <a:avLst/>
            </a:prstTxWarp>
          </a:bodyPr>
          <a:lstStyle>
            <a:lvl1pPr defTabSz="931812">
              <a:defRPr sz="1200"/>
            </a:lvl1pPr>
          </a:lstStyle>
          <a:p>
            <a:pPr>
              <a:defRPr/>
            </a:pPr>
            <a:endParaRPr lang="en-US" dirty="0"/>
          </a:p>
        </p:txBody>
      </p:sp>
      <p:sp>
        <p:nvSpPr>
          <p:cNvPr id="3075" name="Rectangle 3"/>
          <p:cNvSpPr>
            <a:spLocks noGrp="1" noChangeArrowheads="1"/>
          </p:cNvSpPr>
          <p:nvPr>
            <p:ph type="dt" idx="1"/>
          </p:nvPr>
        </p:nvSpPr>
        <p:spPr bwMode="auto">
          <a:xfrm>
            <a:off x="3970673" y="0"/>
            <a:ext cx="3038155" cy="464663"/>
          </a:xfrm>
          <a:prstGeom prst="rect">
            <a:avLst/>
          </a:prstGeom>
          <a:noFill/>
          <a:ln w="9525">
            <a:noFill/>
            <a:miter lim="800000"/>
            <a:headEnd/>
            <a:tailEnd/>
          </a:ln>
          <a:effectLst/>
        </p:spPr>
        <p:txBody>
          <a:bodyPr vert="horz" wrap="square" lIns="93174" tIns="46587" rIns="93174" bIns="46587" numCol="1" anchor="t" anchorCtr="0" compatLnSpc="1">
            <a:prstTxWarp prst="textNoShape">
              <a:avLst/>
            </a:prstTxWarp>
          </a:bodyPr>
          <a:lstStyle>
            <a:lvl1pPr algn="r" defTabSz="931812">
              <a:defRPr sz="1200"/>
            </a:lvl1pPr>
          </a:lstStyle>
          <a:p>
            <a:pPr>
              <a:defRPr/>
            </a:pPr>
            <a:endParaRPr lang="en-US" dirty="0"/>
          </a:p>
        </p:txBody>
      </p:sp>
      <p:sp>
        <p:nvSpPr>
          <p:cNvPr id="12292" name="Rectangle 4"/>
          <p:cNvSpPr>
            <a:spLocks noGrp="1" noRot="1" noChangeAspect="1" noChangeArrowheads="1" noTextEdit="1"/>
          </p:cNvSpPr>
          <p:nvPr>
            <p:ph type="sldImg" idx="2"/>
          </p:nvPr>
        </p:nvSpPr>
        <p:spPr bwMode="auto">
          <a:xfrm>
            <a:off x="1184275" y="698500"/>
            <a:ext cx="4643438" cy="34845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1355" y="4415081"/>
            <a:ext cx="5607691" cy="4183538"/>
          </a:xfrm>
          <a:prstGeom prst="rect">
            <a:avLst/>
          </a:prstGeom>
          <a:noFill/>
          <a:ln w="9525">
            <a:noFill/>
            <a:miter lim="800000"/>
            <a:headEnd/>
            <a:tailEnd/>
          </a:ln>
          <a:effectLst/>
        </p:spPr>
        <p:txBody>
          <a:bodyPr vert="horz" wrap="square" lIns="93174" tIns="46587" rIns="93174" bIns="4658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0163"/>
            <a:ext cx="3038155" cy="464663"/>
          </a:xfrm>
          <a:prstGeom prst="rect">
            <a:avLst/>
          </a:prstGeom>
          <a:noFill/>
          <a:ln w="9525">
            <a:noFill/>
            <a:miter lim="800000"/>
            <a:headEnd/>
            <a:tailEnd/>
          </a:ln>
          <a:effectLst/>
        </p:spPr>
        <p:txBody>
          <a:bodyPr vert="horz" wrap="square" lIns="93174" tIns="46587" rIns="93174" bIns="46587" numCol="1" anchor="b" anchorCtr="0" compatLnSpc="1">
            <a:prstTxWarp prst="textNoShape">
              <a:avLst/>
            </a:prstTxWarp>
          </a:bodyPr>
          <a:lstStyle>
            <a:lvl1pPr defTabSz="931812">
              <a:defRPr sz="1200"/>
            </a:lvl1pPr>
          </a:lstStyle>
          <a:p>
            <a:pPr>
              <a:defRPr/>
            </a:pPr>
            <a:endParaRPr lang="en-US" dirty="0"/>
          </a:p>
        </p:txBody>
      </p:sp>
      <p:sp>
        <p:nvSpPr>
          <p:cNvPr id="3079" name="Rectangle 7"/>
          <p:cNvSpPr>
            <a:spLocks noGrp="1" noChangeArrowheads="1"/>
          </p:cNvSpPr>
          <p:nvPr>
            <p:ph type="sldNum" sz="quarter" idx="5"/>
          </p:nvPr>
        </p:nvSpPr>
        <p:spPr bwMode="auto">
          <a:xfrm>
            <a:off x="3970673" y="8830163"/>
            <a:ext cx="3038155" cy="464663"/>
          </a:xfrm>
          <a:prstGeom prst="rect">
            <a:avLst/>
          </a:prstGeom>
          <a:noFill/>
          <a:ln w="9525">
            <a:noFill/>
            <a:miter lim="800000"/>
            <a:headEnd/>
            <a:tailEnd/>
          </a:ln>
          <a:effectLst/>
        </p:spPr>
        <p:txBody>
          <a:bodyPr vert="horz" wrap="square" lIns="93174" tIns="46587" rIns="93174" bIns="46587" numCol="1" anchor="b" anchorCtr="0" compatLnSpc="1">
            <a:prstTxWarp prst="textNoShape">
              <a:avLst/>
            </a:prstTxWarp>
          </a:bodyPr>
          <a:lstStyle>
            <a:lvl1pPr algn="r" defTabSz="931812">
              <a:defRPr sz="1200"/>
            </a:lvl1pPr>
          </a:lstStyle>
          <a:p>
            <a:pPr>
              <a:defRPr/>
            </a:pPr>
            <a:fld id="{283E54EB-50FF-47D4-A9EC-93BBEF423111}" type="slidenum">
              <a:rPr lang="en-US"/>
              <a:pPr>
                <a:defRPr/>
              </a:pPr>
              <a:t>‹#›</a:t>
            </a:fld>
            <a:endParaRPr lang="en-US" dirty="0"/>
          </a:p>
        </p:txBody>
      </p:sp>
    </p:spTree>
    <p:extLst>
      <p:ext uri="{BB962C8B-B14F-4D97-AF65-F5344CB8AC3E}">
        <p14:creationId xmlns:p14="http://schemas.microsoft.com/office/powerpoint/2010/main" xmlns="" val="17528638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endParaRPr lang="en-US" dirty="0" smtClean="0"/>
          </a:p>
        </p:txBody>
      </p:sp>
      <p:sp>
        <p:nvSpPr>
          <p:cNvPr id="13316" name="Slide Number Placeholder 3"/>
          <p:cNvSpPr>
            <a:spLocks noGrp="1"/>
          </p:cNvSpPr>
          <p:nvPr>
            <p:ph type="sldNum" sz="quarter" idx="5"/>
          </p:nvPr>
        </p:nvSpPr>
        <p:spPr>
          <a:noFill/>
        </p:spPr>
        <p:txBody>
          <a:bodyPr/>
          <a:lstStyle/>
          <a:p>
            <a:fld id="{598DC095-CB7F-4FF1-9B55-02892864094D}"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dirty="0"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dirty="0" smtClean="0"/>
          </a:p>
        </p:txBody>
      </p:sp>
      <p:sp>
        <p:nvSpPr>
          <p:cNvPr id="15364" name="Slide Number Placeholder 3"/>
          <p:cNvSpPr>
            <a:spLocks noGrp="1"/>
          </p:cNvSpPr>
          <p:nvPr>
            <p:ph type="sldNum" sz="quarter" idx="5"/>
          </p:nvPr>
        </p:nvSpPr>
        <p:spPr>
          <a:noFill/>
        </p:spPr>
        <p:txBody>
          <a:bodyPr/>
          <a:lstStyle/>
          <a:p>
            <a:fld id="{F5C82CC6-1061-4DA1-9202-65DF449B0C0E}"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AD1C964C-1BFE-4012-87DF-D978482B0F6E}" type="slidenum">
              <a:rPr lang="en-US" smtClean="0"/>
              <a:pPr/>
              <a:t>4</a:t>
            </a:fld>
            <a:endParaRPr lang="en-US" dirty="0"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userDrawn="1"/>
        </p:nvSpPr>
        <p:spPr>
          <a:xfrm>
            <a:off x="368300" y="804863"/>
            <a:ext cx="8380413" cy="585787"/>
          </a:xfrm>
          <a:prstGeom prst="rect">
            <a:avLst/>
          </a:prstGeom>
          <a:noFill/>
        </p:spPr>
        <p:txBody>
          <a:bodyPr>
            <a:spAutoFit/>
          </a:bodyPr>
          <a:lstStyle/>
          <a:p>
            <a:pPr algn="ctr">
              <a:defRPr/>
            </a:pPr>
            <a:r>
              <a:rPr lang="en-US" sz="3200" dirty="0">
                <a:solidFill>
                  <a:schemeClr val="bg1"/>
                </a:solidFill>
                <a:latin typeface="Times New Roman" pitchFamily="18" charset="0"/>
                <a:cs typeface="Times New Roman" pitchFamily="18" charset="0"/>
              </a:rPr>
              <a:t>International Federation of Accountants</a:t>
            </a:r>
          </a:p>
        </p:txBody>
      </p:sp>
      <p:sp>
        <p:nvSpPr>
          <p:cNvPr id="9" name="Text Placeholder 8"/>
          <p:cNvSpPr>
            <a:spLocks noGrp="1"/>
          </p:cNvSpPr>
          <p:nvPr>
            <p:ph type="body" sz="quarter" idx="17"/>
          </p:nvPr>
        </p:nvSpPr>
        <p:spPr>
          <a:xfrm>
            <a:off x="900752" y="1759472"/>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388823" y="2757256"/>
            <a:ext cx="8373039" cy="1350720"/>
          </a:xfrm>
          <a:prstGeom prst="rect">
            <a:avLst/>
          </a:prstGeom>
        </p:spPr>
        <p:txBody>
          <a:bodyPr/>
          <a:lstStyle>
            <a:lvl1pPr algn="ctr">
              <a:buNone/>
              <a:defRPr sz="3200" baseline="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dirty="0"/>
          </a:p>
        </p:txBody>
      </p:sp>
      <p:sp>
        <p:nvSpPr>
          <p:cNvPr id="11" name="Rectangle 10"/>
          <p:cNvSpPr>
            <a:spLocks noGrp="1" noChangeArrowheads="1"/>
          </p:cNvSpPr>
          <p:nvPr>
            <p:ph type="ftr" sz="quarter" idx="23"/>
          </p:nvPr>
        </p:nvSpPr>
        <p:spPr/>
        <p:txBody>
          <a:bodyPr/>
          <a:lstStyle>
            <a:lvl1pPr>
              <a:defRPr/>
            </a:lvl1pPr>
          </a:lstStyle>
          <a:p>
            <a:pPr>
              <a:defRPr/>
            </a:pPr>
            <a:endParaRPr lang="en-US" dirty="0"/>
          </a:p>
        </p:txBody>
      </p:sp>
      <p:sp>
        <p:nvSpPr>
          <p:cNvPr id="16" name="Rectangle 15"/>
          <p:cNvSpPr>
            <a:spLocks noGrp="1" noChangeArrowheads="1"/>
          </p:cNvSpPr>
          <p:nvPr>
            <p:ph type="sldNum" sz="quarter" idx="24"/>
          </p:nvPr>
        </p:nvSpPr>
        <p:spPr/>
        <p:txBody>
          <a:bodyPr/>
          <a:lstStyle>
            <a:lvl1pPr>
              <a:defRPr/>
            </a:lvl1pPr>
          </a:lstStyle>
          <a:p>
            <a:pPr>
              <a:defRPr/>
            </a:pPr>
            <a:fld id="{9A86E6AD-0880-4E09-8CE4-454F6F0A5FBD}"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userDrawn="1"/>
        </p:nvSpPr>
        <p:spPr>
          <a:xfrm>
            <a:off x="368300" y="804863"/>
            <a:ext cx="8380413" cy="1077218"/>
          </a:xfrm>
          <a:prstGeom prst="rect">
            <a:avLst/>
          </a:prstGeom>
          <a:noFill/>
        </p:spPr>
        <p:txBody>
          <a:bodyPr>
            <a:spAutoFit/>
          </a:bodyPr>
          <a:lstStyle/>
          <a:p>
            <a:pPr algn="ctr">
              <a:defRPr/>
            </a:pPr>
            <a:r>
              <a:rPr lang="en-US" sz="3200" dirty="0" smtClean="0">
                <a:solidFill>
                  <a:schemeClr val="bg1"/>
                </a:solidFill>
                <a:latin typeface="Times New Roman" pitchFamily="18" charset="0"/>
                <a:cs typeface="Times New Roman" pitchFamily="18" charset="0"/>
              </a:rPr>
              <a:t>International Ethics Standards</a:t>
            </a:r>
            <a:br>
              <a:rPr lang="en-US" sz="3200"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Board for Accountants</a:t>
            </a:r>
            <a:endParaRPr lang="en-US" sz="3200" dirty="0">
              <a:solidFill>
                <a:schemeClr val="bg1"/>
              </a:solidFill>
              <a:latin typeface="Times New Roman" pitchFamily="18" charset="0"/>
              <a:cs typeface="Times New Roman" pitchFamily="18" charset="0"/>
            </a:endParaRPr>
          </a:p>
        </p:txBody>
      </p:sp>
      <p:sp>
        <p:nvSpPr>
          <p:cNvPr id="9" name="Text Placeholder 8"/>
          <p:cNvSpPr>
            <a:spLocks noGrp="1"/>
          </p:cNvSpPr>
          <p:nvPr>
            <p:ph type="body" sz="quarter" idx="17"/>
          </p:nvPr>
        </p:nvSpPr>
        <p:spPr>
          <a:xfrm>
            <a:off x="900752" y="1869834"/>
            <a:ext cx="7328848" cy="722376"/>
          </a:xfrm>
          <a:prstGeom prst="rect">
            <a:avLst/>
          </a:prstGeom>
        </p:spPr>
        <p:txBody>
          <a:bodyPr/>
          <a:lstStyle>
            <a:lvl1pPr marL="0" indent="0" algn="ctr">
              <a:spcBef>
                <a:spcPts val="0"/>
              </a:spcBef>
              <a:buNone/>
              <a:defRPr sz="3600">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12" name="Text Placeholder 11"/>
          <p:cNvSpPr>
            <a:spLocks noGrp="1"/>
          </p:cNvSpPr>
          <p:nvPr>
            <p:ph type="body" sz="quarter" idx="18"/>
          </p:nvPr>
        </p:nvSpPr>
        <p:spPr>
          <a:xfrm>
            <a:off x="429768" y="2975624"/>
            <a:ext cx="8247888" cy="694944"/>
          </a:xfrm>
          <a:prstGeom prst="rect">
            <a:avLst/>
          </a:prstGeom>
        </p:spPr>
        <p:txBody>
          <a:bodyPr/>
          <a:lstStyle>
            <a:lvl1pPr algn="ctr">
              <a:buNone/>
              <a:defRPr sz="32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3" name="Text Placeholder 11"/>
          <p:cNvSpPr>
            <a:spLocks noGrp="1"/>
          </p:cNvSpPr>
          <p:nvPr>
            <p:ph type="body" sz="quarter" idx="19"/>
          </p:nvPr>
        </p:nvSpPr>
        <p:spPr>
          <a:xfrm>
            <a:off x="3575304" y="4343672"/>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4" name="Text Placeholder 11"/>
          <p:cNvSpPr>
            <a:spLocks noGrp="1"/>
          </p:cNvSpPr>
          <p:nvPr>
            <p:ph type="body" sz="quarter" idx="20"/>
          </p:nvPr>
        </p:nvSpPr>
        <p:spPr>
          <a:xfrm>
            <a:off x="3575304" y="4952088"/>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5" name="Text Placeholder 11"/>
          <p:cNvSpPr>
            <a:spLocks noGrp="1"/>
          </p:cNvSpPr>
          <p:nvPr>
            <p:ph type="body" sz="quarter" idx="21"/>
          </p:nvPr>
        </p:nvSpPr>
        <p:spPr>
          <a:xfrm>
            <a:off x="3575303" y="5560096"/>
            <a:ext cx="4937760" cy="548640"/>
          </a:xfrm>
          <a:prstGeom prst="rect">
            <a:avLst/>
          </a:prstGeom>
        </p:spPr>
        <p:txBody>
          <a:bodyPr/>
          <a:lstStyle>
            <a:lvl1pPr algn="l">
              <a:buNone/>
              <a:defRPr sz="2600">
                <a:solidFill>
                  <a:schemeClr val="bg1"/>
                </a:solidFill>
                <a:effectLst/>
                <a:latin typeface="Times New Roman" pitchFamily="18" charset="0"/>
                <a:cs typeface="Times New Roman" pitchFamily="18" charset="0"/>
              </a:defRPr>
            </a:lvl1pPr>
            <a:lvl2pPr>
              <a:buNone/>
              <a:defRPr/>
            </a:lvl2pPr>
            <a:lvl3pPr>
              <a:buNone/>
              <a:defRPr/>
            </a:lvl3pPr>
            <a:lvl4pPr>
              <a:buNone/>
              <a:defRPr/>
            </a:lvl4pPr>
            <a:lvl5pPr>
              <a:buNone/>
              <a:defRPr/>
            </a:lvl5pPr>
          </a:lstStyle>
          <a:p>
            <a:pPr lvl="0"/>
            <a:r>
              <a:rPr lang="en-US" dirty="0" smtClean="0"/>
              <a:t>Click to edit Master</a:t>
            </a:r>
            <a:endParaRPr lang="en-US" dirty="0"/>
          </a:p>
        </p:txBody>
      </p:sp>
      <p:sp>
        <p:nvSpPr>
          <p:cNvPr id="10" name="Rectangle 9"/>
          <p:cNvSpPr>
            <a:spLocks noGrp="1" noChangeArrowheads="1"/>
          </p:cNvSpPr>
          <p:nvPr>
            <p:ph type="dt" sz="half" idx="22"/>
          </p:nvPr>
        </p:nvSpPr>
        <p:spPr/>
        <p:txBody>
          <a:bodyPr/>
          <a:lstStyle>
            <a:lvl1pPr>
              <a:defRPr/>
            </a:lvl1pPr>
          </a:lstStyle>
          <a:p>
            <a:pPr>
              <a:defRPr/>
            </a:pPr>
            <a:endParaRPr lang="en-US" dirty="0"/>
          </a:p>
        </p:txBody>
      </p:sp>
      <p:sp>
        <p:nvSpPr>
          <p:cNvPr id="11" name="Rectangle 10"/>
          <p:cNvSpPr>
            <a:spLocks noGrp="1" noChangeArrowheads="1"/>
          </p:cNvSpPr>
          <p:nvPr>
            <p:ph type="ftr" sz="quarter" idx="23"/>
          </p:nvPr>
        </p:nvSpPr>
        <p:spPr/>
        <p:txBody>
          <a:bodyPr/>
          <a:lstStyle>
            <a:lvl1pPr>
              <a:defRPr/>
            </a:lvl1pPr>
          </a:lstStyle>
          <a:p>
            <a:pPr>
              <a:defRPr/>
            </a:pPr>
            <a:endParaRPr lang="en-US" dirty="0"/>
          </a:p>
        </p:txBody>
      </p:sp>
      <p:sp>
        <p:nvSpPr>
          <p:cNvPr id="16" name="Rectangle 15"/>
          <p:cNvSpPr>
            <a:spLocks noGrp="1" noChangeArrowheads="1"/>
          </p:cNvSpPr>
          <p:nvPr>
            <p:ph type="sldNum" sz="quarter" idx="24"/>
          </p:nvPr>
        </p:nvSpPr>
        <p:spPr/>
        <p:txBody>
          <a:bodyPr/>
          <a:lstStyle>
            <a:lvl1pPr>
              <a:defRPr/>
            </a:lvl1pPr>
          </a:lstStyle>
          <a:p>
            <a:pPr>
              <a:defRPr/>
            </a:pPr>
            <a:fld id="{583FBE88-149A-4A06-84EF-FC238304A16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512910"/>
            <a:ext cx="8229600" cy="708001"/>
          </a:xfrm>
          <a:prstGeom prst="rect">
            <a:avLst/>
          </a:prstGeom>
        </p:spPr>
        <p:txBody>
          <a:bodyPr/>
          <a:lstStyle>
            <a:lvl1pPr algn="ctr">
              <a:defRPr sz="4000" i="0">
                <a:solidFill>
                  <a:srgbClr val="000099"/>
                </a:solidFill>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p:txBody>
          <a:bodyPr/>
          <a:lstStyle>
            <a:lvl1pPr>
              <a:defRPr/>
            </a:lvl1pPr>
          </a:lstStyle>
          <a:p>
            <a:pPr>
              <a:defRPr/>
            </a:pPr>
            <a:fld id="{D3E474AD-4163-441C-8344-6BDBA8915AF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ulleted Slide">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9375" cy="557784"/>
          </a:xfrm>
          <a:prstGeom prst="rect">
            <a:avLst/>
          </a:prstGeom>
        </p:spPr>
        <p:txBody>
          <a:bodyPr/>
          <a:lstStyle>
            <a:lvl1pPr algn="r">
              <a:defRPr sz="2800" b="1" i="1">
                <a:effectLst/>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8368" y="1408176"/>
            <a:ext cx="7936992" cy="4974336"/>
          </a:xfrm>
          <a:prstGeom prst="rect">
            <a:avLst/>
          </a:prstGeom>
        </p:spPr>
        <p:txBody>
          <a:bodyPr/>
          <a:lstStyle>
            <a:lvl1pPr marL="341313" indent="-341313">
              <a:buClr>
                <a:srgbClr val="FFCC00"/>
              </a:buClr>
              <a:defRPr sz="3200">
                <a:solidFill>
                  <a:schemeClr val="bg1"/>
                </a:solidFill>
                <a:effectLst/>
                <a:latin typeface="Times New Roman" pitchFamily="18" charset="0"/>
                <a:cs typeface="Times New Roman" pitchFamily="18" charset="0"/>
              </a:defRPr>
            </a:lvl1pPr>
            <a:lvl2pPr marL="682625" indent="-285750">
              <a:buClr>
                <a:srgbClr val="FFCC00"/>
              </a:buClr>
              <a:defRPr sz="3000">
                <a:solidFill>
                  <a:schemeClr val="bg1"/>
                </a:solidFill>
                <a:effectLst/>
                <a:latin typeface="Times New Roman" pitchFamily="18" charset="0"/>
                <a:cs typeface="Times New Roman" pitchFamily="18" charset="0"/>
              </a:defRPr>
            </a:lvl2pPr>
            <a:lvl3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3pPr>
            <a:lvl4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4pPr>
            <a:lvl5pPr>
              <a:buClr>
                <a:srgbClr val="FFCC00"/>
              </a:buClr>
              <a:defRPr>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p:txBody>
      </p:sp>
      <p:sp>
        <p:nvSpPr>
          <p:cNvPr id="15" name="Text Placeholder 8"/>
          <p:cNvSpPr>
            <a:spLocks noGrp="1"/>
          </p:cNvSpPr>
          <p:nvPr>
            <p:ph type="body" sz="quarter" idx="17"/>
          </p:nvPr>
        </p:nvSpPr>
        <p:spPr>
          <a:xfrm>
            <a:off x="658368" y="722376"/>
            <a:ext cx="7936992" cy="585216"/>
          </a:xfrm>
          <a:prstGeom prst="rect">
            <a:avLst/>
          </a:prstGeom>
        </p:spPr>
        <p:txBody>
          <a:bodyPr/>
          <a:lstStyle>
            <a:lvl1pPr marL="0" indent="0" algn="l">
              <a:spcBef>
                <a:spcPts val="0"/>
              </a:spcBef>
              <a:buNone/>
              <a:defRPr sz="3200" b="1">
                <a:solidFill>
                  <a:srgbClr val="FFEA4B"/>
                </a:solidFill>
                <a:effectLst/>
                <a:latin typeface="Times New Roman" pitchFamily="18" charset="0"/>
                <a:cs typeface="Times New Roman" pitchFamily="18" charset="0"/>
              </a:defRPr>
            </a:lvl1pPr>
          </a:lstStyle>
          <a:p>
            <a:pPr lvl="0"/>
            <a:r>
              <a:rPr lang="en-US" dirty="0" smtClean="0"/>
              <a:t>Click to edit Master text styles</a:t>
            </a:r>
          </a:p>
        </p:txBody>
      </p:sp>
      <p:sp>
        <p:nvSpPr>
          <p:cNvPr id="5" name="Rectangle 4"/>
          <p:cNvSpPr>
            <a:spLocks noGrp="1" noChangeArrowheads="1"/>
          </p:cNvSpPr>
          <p:nvPr>
            <p:ph type="dt" sz="half" idx="18"/>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9"/>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20"/>
          </p:nvPr>
        </p:nvSpPr>
        <p:spPr>
          <a:ln/>
        </p:spPr>
        <p:txBody>
          <a:bodyPr/>
          <a:lstStyle>
            <a:lvl1pPr>
              <a:defRPr/>
            </a:lvl1pPr>
          </a:lstStyle>
          <a:p>
            <a:pPr>
              <a:defRPr/>
            </a:pPr>
            <a:fld id="{171297DE-C1F4-4CB5-9AA6-7B8134FCB89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cstate="print">
            <a:lum/>
          </a:blip>
          <a:srcRect/>
          <a:stretch>
            <a:fillRect/>
          </a:stretch>
        </a:blipFill>
        <a:effectLst/>
      </p:bgPr>
    </p:bg>
    <p:spTree>
      <p:nvGrpSpPr>
        <p:cNvPr id="1" name=""/>
        <p:cNvGrpSpPr/>
        <p:nvPr/>
      </p:nvGrpSpPr>
      <p:grpSpPr>
        <a:xfrm>
          <a:off x="0" y="0"/>
          <a:ext cx="0" cy="0"/>
          <a:chOff x="0" y="0"/>
          <a:chExt cx="0" cy="0"/>
        </a:xfrm>
      </p:grpSpPr>
      <p:sp>
        <p:nvSpPr>
          <p:cNvPr id="258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258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258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E9E995C-3F51-42DE-9D14-42565CB75991}" type="slidenum">
              <a:rPr lang="en-US"/>
              <a:pPr>
                <a:defRPr/>
              </a:pPr>
              <a:t>‹#›</a:t>
            </a:fld>
            <a:endParaRPr lang="en-US" dirty="0"/>
          </a:p>
        </p:txBody>
      </p:sp>
      <p:sp>
        <p:nvSpPr>
          <p:cNvPr id="1030" name="Title Placeholder 8"/>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Text Placeholder 9"/>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87" r:id="rId4"/>
  </p:sldLayoutIdLst>
  <p:txStyles>
    <p:titleStyle>
      <a:lvl1pPr algn="r" rtl="0" eaLnBrk="0" fontAlgn="base" hangingPunct="0">
        <a:spcBef>
          <a:spcPct val="0"/>
        </a:spcBef>
        <a:spcAft>
          <a:spcPct val="0"/>
        </a:spcAft>
        <a:defRPr sz="3200" b="1" i="1">
          <a:solidFill>
            <a:schemeClr val="tx2"/>
          </a:solidFill>
          <a:latin typeface="Times New Roman" pitchFamily="18" charset="0"/>
          <a:ea typeface="+mj-ea"/>
          <a:cs typeface="Times New Roman" pitchFamily="18" charset="0"/>
        </a:defRPr>
      </a:lvl1pPr>
      <a:lvl2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2pPr>
      <a:lvl3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3pPr>
      <a:lvl4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4pPr>
      <a:lvl5pPr algn="r" rtl="0" eaLnBrk="0" fontAlgn="base" hangingPunct="0">
        <a:spcBef>
          <a:spcPct val="0"/>
        </a:spcBef>
        <a:spcAft>
          <a:spcPct val="0"/>
        </a:spcAft>
        <a:defRPr sz="3200" b="1" i="1">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Palatino Linotype" pitchFamily="18" charset="0"/>
          <a:cs typeface="Arial" charset="0"/>
        </a:defRPr>
      </a:lvl6pPr>
      <a:lvl7pPr marL="914400" algn="l" rtl="0" fontAlgn="base">
        <a:spcBef>
          <a:spcPct val="0"/>
        </a:spcBef>
        <a:spcAft>
          <a:spcPct val="0"/>
        </a:spcAft>
        <a:defRPr sz="4400">
          <a:solidFill>
            <a:schemeClr val="tx2"/>
          </a:solidFill>
          <a:latin typeface="Palatino Linotype" pitchFamily="18" charset="0"/>
          <a:cs typeface="Arial" charset="0"/>
        </a:defRPr>
      </a:lvl7pPr>
      <a:lvl8pPr marL="1371600" algn="l" rtl="0" fontAlgn="base">
        <a:spcBef>
          <a:spcPct val="0"/>
        </a:spcBef>
        <a:spcAft>
          <a:spcPct val="0"/>
        </a:spcAft>
        <a:defRPr sz="4400">
          <a:solidFill>
            <a:schemeClr val="tx2"/>
          </a:solidFill>
          <a:latin typeface="Palatino Linotype" pitchFamily="18" charset="0"/>
          <a:cs typeface="Arial" charset="0"/>
        </a:defRPr>
      </a:lvl8pPr>
      <a:lvl9pPr marL="1828800" algn="l" rtl="0" fontAlgn="base">
        <a:spcBef>
          <a:spcPct val="0"/>
        </a:spcBef>
        <a:spcAft>
          <a:spcPct val="0"/>
        </a:spcAft>
        <a:defRPr sz="4400">
          <a:solidFill>
            <a:schemeClr val="tx2"/>
          </a:solidFill>
          <a:latin typeface="Palatino Linotype" pitchFamily="18" charset="0"/>
          <a:cs typeface="Arial" charset="0"/>
        </a:defRPr>
      </a:lvl9pPr>
    </p:titleStyle>
    <p:bodyStyle>
      <a:lvl1pPr marL="341313" indent="-341313" algn="l" rtl="0" eaLnBrk="0" fontAlgn="base" hangingPunct="0">
        <a:spcBef>
          <a:spcPct val="60000"/>
        </a:spcBef>
        <a:spcAft>
          <a:spcPct val="0"/>
        </a:spcAft>
        <a:buClr>
          <a:srgbClr val="FFCC66"/>
        </a:buClr>
        <a:buChar char="•"/>
        <a:defRPr sz="3200">
          <a:solidFill>
            <a:schemeClr val="bg1"/>
          </a:solidFill>
          <a:latin typeface="Times New Roman" pitchFamily="18" charset="0"/>
          <a:ea typeface="+mn-ea"/>
          <a:cs typeface="Times New Roman" pitchFamily="18" charset="0"/>
        </a:defRPr>
      </a:lvl1pPr>
      <a:lvl2pPr marL="682625" indent="-285750" algn="l" rtl="0" eaLnBrk="0" fontAlgn="base" hangingPunct="0">
        <a:spcBef>
          <a:spcPct val="60000"/>
        </a:spcBef>
        <a:spcAft>
          <a:spcPct val="0"/>
        </a:spcAft>
        <a:buClr>
          <a:srgbClr val="FFCC66"/>
        </a:buClr>
        <a:buChar char="–"/>
        <a:defRPr sz="3000">
          <a:solidFill>
            <a:schemeClr val="bg1"/>
          </a:solidFill>
          <a:latin typeface="Times New Roman" pitchFamily="18" charset="0"/>
          <a:cs typeface="Times New Roman" pitchFamily="18" charset="0"/>
        </a:defRPr>
      </a:lvl2pPr>
      <a:lvl3pPr marL="1023938" indent="-109538" algn="l" rtl="0" eaLnBrk="0" fontAlgn="base" hangingPunct="0">
        <a:spcBef>
          <a:spcPct val="60000"/>
        </a:spcBef>
        <a:spcAft>
          <a:spcPct val="0"/>
        </a:spcAft>
        <a:buClr>
          <a:srgbClr val="FFCC66"/>
        </a:buClr>
        <a:buChar char="•"/>
        <a:defRPr sz="1600">
          <a:solidFill>
            <a:schemeClr val="bg1"/>
          </a:solidFill>
          <a:latin typeface="Times New Roman" pitchFamily="18" charset="0"/>
          <a:cs typeface="Times New Roman" pitchFamily="18" charset="0"/>
        </a:defRPr>
      </a:lvl3pPr>
      <a:lvl4pPr marL="1311275" indent="-111125" algn="l" rtl="0" eaLnBrk="0" fontAlgn="base" hangingPunct="0">
        <a:spcBef>
          <a:spcPct val="60000"/>
        </a:spcBef>
        <a:spcAft>
          <a:spcPct val="0"/>
        </a:spcAft>
        <a:buClr>
          <a:srgbClr val="FFCC66"/>
        </a:buClr>
        <a:buChar char="–"/>
        <a:defRPr sz="1400">
          <a:solidFill>
            <a:schemeClr val="bg1"/>
          </a:solidFill>
          <a:latin typeface="Times New Roman" pitchFamily="18" charset="0"/>
          <a:cs typeface="Times New Roman" pitchFamily="18" charset="0"/>
        </a:defRPr>
      </a:lvl4pPr>
      <a:lvl5pPr marL="1597025" indent="-109538" algn="l" rtl="0" eaLnBrk="0" fontAlgn="base" hangingPunct="0">
        <a:spcBef>
          <a:spcPct val="60000"/>
        </a:spcBef>
        <a:spcAft>
          <a:spcPct val="0"/>
        </a:spcAft>
        <a:buClr>
          <a:srgbClr val="FFCC66"/>
        </a:buClr>
        <a:buChar char="•"/>
        <a:defRPr sz="1200">
          <a:solidFill>
            <a:schemeClr val="bg1"/>
          </a:solidFill>
          <a:latin typeface="Times New Roman" pitchFamily="18" charset="0"/>
          <a:cs typeface="Times New Roman" pitchFamily="18" charset="0"/>
        </a:defRPr>
      </a:lvl5pPr>
      <a:lvl6pPr marL="2054225" indent="-109538" algn="l" rtl="0" fontAlgn="base">
        <a:spcBef>
          <a:spcPct val="60000"/>
        </a:spcBef>
        <a:spcAft>
          <a:spcPct val="0"/>
        </a:spcAft>
        <a:buClr>
          <a:srgbClr val="F98613"/>
        </a:buClr>
        <a:buChar char="•"/>
        <a:defRPr sz="1200">
          <a:solidFill>
            <a:srgbClr val="001966"/>
          </a:solidFill>
          <a:latin typeface="+mn-lt"/>
          <a:cs typeface="+mn-cs"/>
        </a:defRPr>
      </a:lvl6pPr>
      <a:lvl7pPr marL="2511425" indent="-109538" algn="l" rtl="0" fontAlgn="base">
        <a:spcBef>
          <a:spcPct val="60000"/>
        </a:spcBef>
        <a:spcAft>
          <a:spcPct val="0"/>
        </a:spcAft>
        <a:buClr>
          <a:srgbClr val="F98613"/>
        </a:buClr>
        <a:buChar char="•"/>
        <a:defRPr sz="1200">
          <a:solidFill>
            <a:srgbClr val="001966"/>
          </a:solidFill>
          <a:latin typeface="+mn-lt"/>
          <a:cs typeface="+mn-cs"/>
        </a:defRPr>
      </a:lvl7pPr>
      <a:lvl8pPr marL="2968625" indent="-109538" algn="l" rtl="0" fontAlgn="base">
        <a:spcBef>
          <a:spcPct val="60000"/>
        </a:spcBef>
        <a:spcAft>
          <a:spcPct val="0"/>
        </a:spcAft>
        <a:buClr>
          <a:srgbClr val="F98613"/>
        </a:buClr>
        <a:buChar char="•"/>
        <a:defRPr sz="1200">
          <a:solidFill>
            <a:srgbClr val="001966"/>
          </a:solidFill>
          <a:latin typeface="+mn-lt"/>
          <a:cs typeface="+mn-cs"/>
        </a:defRPr>
      </a:lvl8pPr>
      <a:lvl9pPr marL="3425825" indent="-109538" algn="l" rtl="0" fontAlgn="base">
        <a:spcBef>
          <a:spcPct val="60000"/>
        </a:spcBef>
        <a:spcAft>
          <a:spcPct val="0"/>
        </a:spcAft>
        <a:buClr>
          <a:srgbClr val="F98613"/>
        </a:buClr>
        <a:buChar char="•"/>
        <a:defRPr sz="1200">
          <a:solidFill>
            <a:srgbClr val="0019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2"/>
          <p:cNvSpPr>
            <a:spLocks noGrp="1"/>
          </p:cNvSpPr>
          <p:nvPr>
            <p:ph type="body" sz="quarter" idx="17"/>
          </p:nvPr>
        </p:nvSpPr>
        <p:spPr>
          <a:xfrm>
            <a:off x="900113" y="1948142"/>
            <a:ext cx="7329487" cy="722313"/>
          </a:xfrm>
        </p:spPr>
        <p:txBody>
          <a:bodyPr/>
          <a:lstStyle/>
          <a:p>
            <a:pPr>
              <a:spcBef>
                <a:spcPct val="0"/>
              </a:spcBef>
            </a:pPr>
            <a:r>
              <a:rPr lang="en-US" dirty="0" smtClean="0">
                <a:latin typeface="Times New Roman" pitchFamily="-65" charset="0"/>
                <a:cs typeface="Times New Roman" pitchFamily="-65" charset="0"/>
              </a:rPr>
              <a:t>Breach of a Requirement of the Code</a:t>
            </a:r>
          </a:p>
        </p:txBody>
      </p:sp>
      <p:sp>
        <p:nvSpPr>
          <p:cNvPr id="6147" name="Text Placeholder 3"/>
          <p:cNvSpPr>
            <a:spLocks noGrp="1"/>
          </p:cNvSpPr>
          <p:nvPr>
            <p:ph type="body" sz="quarter" idx="18"/>
          </p:nvPr>
        </p:nvSpPr>
        <p:spPr>
          <a:xfrm>
            <a:off x="430213" y="2974975"/>
            <a:ext cx="8247062" cy="695325"/>
          </a:xfrm>
        </p:spPr>
        <p:txBody>
          <a:bodyPr/>
          <a:lstStyle/>
          <a:p>
            <a:r>
              <a:rPr lang="en-US" dirty="0" smtClean="0">
                <a:latin typeface="Times New Roman" pitchFamily="-65" charset="0"/>
                <a:cs typeface="Times New Roman" pitchFamily="-65" charset="0"/>
              </a:rPr>
              <a:t>Kate Spargo</a:t>
            </a:r>
          </a:p>
        </p:txBody>
      </p:sp>
      <p:sp>
        <p:nvSpPr>
          <p:cNvPr id="6148" name="Text Placeholder 4"/>
          <p:cNvSpPr>
            <a:spLocks noGrp="1"/>
          </p:cNvSpPr>
          <p:nvPr>
            <p:ph type="body" sz="quarter" idx="19"/>
          </p:nvPr>
        </p:nvSpPr>
        <p:spPr>
          <a:xfrm>
            <a:off x="3575050" y="4343400"/>
            <a:ext cx="4938713" cy="549275"/>
          </a:xfrm>
        </p:spPr>
        <p:txBody>
          <a:bodyPr/>
          <a:lstStyle/>
          <a:p>
            <a:r>
              <a:rPr lang="en-US" dirty="0" smtClean="0">
                <a:latin typeface="Times New Roman" pitchFamily="-65" charset="0"/>
                <a:cs typeface="Times New Roman" pitchFamily="-65" charset="0"/>
              </a:rPr>
              <a:t>New York City, U.S.A.	</a:t>
            </a:r>
          </a:p>
        </p:txBody>
      </p:sp>
      <p:sp>
        <p:nvSpPr>
          <p:cNvPr id="6149" name="Text Placeholder 5"/>
          <p:cNvSpPr>
            <a:spLocks noGrp="1"/>
          </p:cNvSpPr>
          <p:nvPr>
            <p:ph type="body" sz="quarter" idx="20"/>
          </p:nvPr>
        </p:nvSpPr>
        <p:spPr>
          <a:xfrm>
            <a:off x="3575050" y="4951413"/>
            <a:ext cx="4938713" cy="549275"/>
          </a:xfrm>
        </p:spPr>
        <p:txBody>
          <a:bodyPr/>
          <a:lstStyle/>
          <a:p>
            <a:r>
              <a:rPr lang="en-US" dirty="0" smtClean="0">
                <a:latin typeface="Times New Roman" pitchFamily="-65" charset="0"/>
                <a:cs typeface="Times New Roman" pitchFamily="-65" charset="0"/>
              </a:rPr>
              <a:t>October 17 - 19, 2011	</a:t>
            </a:r>
          </a:p>
        </p:txBody>
      </p:sp>
      <p:sp>
        <p:nvSpPr>
          <p:cNvPr id="6150" name="Text Placeholder 6"/>
          <p:cNvSpPr>
            <a:spLocks noGrp="1"/>
          </p:cNvSpPr>
          <p:nvPr>
            <p:ph type="body" sz="quarter" idx="21"/>
          </p:nvPr>
        </p:nvSpPr>
        <p:spPr>
          <a:xfrm>
            <a:off x="3575050" y="5559425"/>
            <a:ext cx="4938713" cy="549275"/>
          </a:xfrm>
        </p:spPr>
        <p:txBody>
          <a:bodyPr/>
          <a:lstStyle/>
          <a:p>
            <a:endParaRPr lang="en-US" dirty="0" smtClean="0">
              <a:latin typeface="Times New Roman" pitchFamily="-65" charset="0"/>
              <a:cs typeface="Times New Roman" pitchFamily="-65"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Recap</a:t>
            </a:r>
          </a:p>
        </p:txBody>
      </p:sp>
      <p:sp>
        <p:nvSpPr>
          <p:cNvPr id="8195" name="Content Placeholder 2"/>
          <p:cNvSpPr>
            <a:spLocks noGrp="1"/>
          </p:cNvSpPr>
          <p:nvPr>
            <p:ph idx="1"/>
          </p:nvPr>
        </p:nvSpPr>
        <p:spPr>
          <a:xfrm>
            <a:off x="658813" y="1408113"/>
            <a:ext cx="7935912" cy="4973637"/>
          </a:xfrm>
        </p:spPr>
        <p:txBody>
          <a:bodyPr/>
          <a:lstStyle/>
          <a:p>
            <a:pPr>
              <a:spcBef>
                <a:spcPts val="600"/>
              </a:spcBef>
              <a:buClr>
                <a:srgbClr val="FFEA4B"/>
              </a:buClr>
            </a:pPr>
            <a:r>
              <a:rPr lang="en-US" dirty="0" smtClean="0">
                <a:latin typeface="Times New Roman" pitchFamily="-65" charset="0"/>
                <a:cs typeface="Times New Roman" pitchFamily="-65" charset="0"/>
              </a:rPr>
              <a:t>Suspend, terminate or eliminate interest or relationship that created the breach</a:t>
            </a:r>
          </a:p>
          <a:p>
            <a:pPr>
              <a:spcBef>
                <a:spcPts val="600"/>
              </a:spcBef>
              <a:buClr>
                <a:srgbClr val="FFEA4B"/>
              </a:buClr>
            </a:pPr>
            <a:r>
              <a:rPr lang="en-US" dirty="0" smtClean="0">
                <a:latin typeface="Times New Roman" pitchFamily="-65" charset="0"/>
                <a:cs typeface="Times New Roman" pitchFamily="-65" charset="0"/>
              </a:rPr>
              <a:t>Comply with any legal requirements</a:t>
            </a:r>
          </a:p>
          <a:p>
            <a:pPr>
              <a:spcBef>
                <a:spcPts val="600"/>
              </a:spcBef>
              <a:buClr>
                <a:srgbClr val="FFEA4B"/>
              </a:buClr>
            </a:pPr>
            <a:r>
              <a:rPr lang="en-US" dirty="0" smtClean="0">
                <a:latin typeface="Times New Roman" pitchFamily="-65" charset="0"/>
                <a:cs typeface="Times New Roman" pitchFamily="-65" charset="0"/>
              </a:rPr>
              <a:t>Evaluate significance of breach and determine whether action can be taken (reasonable and informed third party </a:t>
            </a:r>
            <a:r>
              <a:rPr lang="en-US" dirty="0" smtClean="0">
                <a:latin typeface="Times New Roman" pitchFamily="-65" charset="0"/>
                <a:cs typeface="Times New Roman" pitchFamily="-65" charset="0"/>
              </a:rPr>
              <a:t>test)</a:t>
            </a:r>
            <a:endParaRPr lang="en-US" dirty="0" smtClean="0">
              <a:latin typeface="Times New Roman" pitchFamily="-65" charset="0"/>
              <a:cs typeface="Times New Roman" pitchFamily="-65" charset="0"/>
            </a:endParaRPr>
          </a:p>
          <a:p>
            <a:pPr>
              <a:spcBef>
                <a:spcPts val="600"/>
              </a:spcBef>
              <a:buClr>
                <a:srgbClr val="FFEA4B"/>
              </a:buClr>
            </a:pPr>
            <a:r>
              <a:rPr lang="en-US" dirty="0" smtClean="0">
                <a:latin typeface="Times New Roman" pitchFamily="-65" charset="0"/>
                <a:cs typeface="Times New Roman" pitchFamily="-65" charset="0"/>
              </a:rPr>
              <a:t>If cannot take action to satisfactorily address, discuss with those charged with governance and terminate engagement</a:t>
            </a:r>
          </a:p>
        </p:txBody>
      </p:sp>
      <p:sp>
        <p:nvSpPr>
          <p:cNvPr id="8196"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Warsaw and </a:t>
            </a:r>
            <a:r>
              <a:rPr lang="en-US" smtClean="0">
                <a:latin typeface="Times New Roman" pitchFamily="-65" charset="0"/>
                <a:cs typeface="Times New Roman" pitchFamily="-65" charset="0"/>
              </a:rPr>
              <a:t>July Conference Call </a:t>
            </a:r>
            <a:endParaRPr lang="en-US" dirty="0" smtClean="0">
              <a:latin typeface="Times New Roman" pitchFamily="-65" charset="0"/>
              <a:cs typeface="Times New Roman" pitchFamily="-65"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0"/>
            <a:ext cx="7699375" cy="557213"/>
          </a:xfrm>
        </p:spPr>
        <p:txBody>
          <a:bodyPr/>
          <a:lstStyle/>
          <a:p>
            <a:r>
              <a:rPr lang="en-US" dirty="0" smtClean="0">
                <a:latin typeface="Times New Roman" pitchFamily="-65" charset="0"/>
                <a:cs typeface="Times New Roman" pitchFamily="-65" charset="0"/>
              </a:rPr>
              <a:t>Recap Continued</a:t>
            </a:r>
          </a:p>
        </p:txBody>
      </p:sp>
      <p:sp>
        <p:nvSpPr>
          <p:cNvPr id="8195" name="Content Placeholder 2"/>
          <p:cNvSpPr>
            <a:spLocks noGrp="1"/>
          </p:cNvSpPr>
          <p:nvPr>
            <p:ph idx="1"/>
          </p:nvPr>
        </p:nvSpPr>
        <p:spPr>
          <a:xfrm>
            <a:off x="658813" y="1408113"/>
            <a:ext cx="7935912" cy="4973637"/>
          </a:xfrm>
        </p:spPr>
        <p:txBody>
          <a:bodyPr/>
          <a:lstStyle/>
          <a:p>
            <a:pPr>
              <a:spcBef>
                <a:spcPts val="600"/>
              </a:spcBef>
              <a:buClr>
                <a:srgbClr val="FFEA4B"/>
              </a:buClr>
            </a:pPr>
            <a:r>
              <a:rPr lang="en-US" dirty="0" smtClean="0">
                <a:latin typeface="Times New Roman" pitchFamily="-65" charset="0"/>
                <a:cs typeface="Times New Roman" pitchFamily="-65" charset="0"/>
              </a:rPr>
              <a:t>If firm believes action can be taken, discuss breach with those charged with governance as soon as possible, and obtain their approval</a:t>
            </a:r>
          </a:p>
          <a:p>
            <a:pPr>
              <a:spcBef>
                <a:spcPts val="600"/>
              </a:spcBef>
              <a:buClr>
                <a:srgbClr val="FFEA4B"/>
              </a:buClr>
            </a:pPr>
            <a:r>
              <a:rPr lang="en-US" dirty="0" smtClean="0">
                <a:latin typeface="Times New Roman" pitchFamily="-65" charset="0"/>
                <a:cs typeface="Times New Roman" pitchFamily="-65" charset="0"/>
              </a:rPr>
              <a:t>Guidance for a breach that occurred in a prior period</a:t>
            </a:r>
          </a:p>
          <a:p>
            <a:pPr>
              <a:spcBef>
                <a:spcPts val="600"/>
              </a:spcBef>
              <a:buClr>
                <a:srgbClr val="FFEA4B"/>
              </a:buClr>
            </a:pPr>
            <a:r>
              <a:rPr lang="en-US" dirty="0" smtClean="0">
                <a:latin typeface="Times New Roman" pitchFamily="-65" charset="0"/>
                <a:cs typeface="Times New Roman" pitchFamily="-65" charset="0"/>
              </a:rPr>
              <a:t>Documentation requirement</a:t>
            </a:r>
          </a:p>
          <a:p>
            <a:pPr>
              <a:spcBef>
                <a:spcPts val="600"/>
              </a:spcBef>
              <a:buClr>
                <a:srgbClr val="FFEA4B"/>
              </a:buClr>
            </a:pPr>
            <a:r>
              <a:rPr lang="en-US" dirty="0" smtClean="0">
                <a:latin typeface="Times New Roman" pitchFamily="-65" charset="0"/>
                <a:cs typeface="Times New Roman" pitchFamily="-65" charset="0"/>
              </a:rPr>
              <a:t>CAG September meeting</a:t>
            </a:r>
          </a:p>
          <a:p>
            <a:pPr>
              <a:spcBef>
                <a:spcPts val="600"/>
              </a:spcBef>
              <a:buClr>
                <a:srgbClr val="FFEA4B"/>
              </a:buClr>
            </a:pPr>
            <a:r>
              <a:rPr lang="en-US" dirty="0" smtClean="0">
                <a:latin typeface="Times New Roman" pitchFamily="-65" charset="0"/>
                <a:cs typeface="Times New Roman" pitchFamily="-65" charset="0"/>
              </a:rPr>
              <a:t>Task Force met after CAG to finalize</a:t>
            </a:r>
          </a:p>
        </p:txBody>
      </p:sp>
      <p:sp>
        <p:nvSpPr>
          <p:cNvPr id="8196"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Warsaw and </a:t>
            </a:r>
            <a:r>
              <a:rPr lang="en-US" smtClean="0">
                <a:latin typeface="Times New Roman" pitchFamily="-65" charset="0"/>
                <a:cs typeface="Times New Roman" pitchFamily="-65" charset="0"/>
              </a:rPr>
              <a:t>July Conference Call </a:t>
            </a:r>
            <a:endParaRPr lang="en-US" dirty="0" smtClean="0">
              <a:latin typeface="Times New Roman" pitchFamily="-65" charset="0"/>
              <a:cs typeface="Times New Roman" pitchFamily="-65"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4400" y="0"/>
            <a:ext cx="7699375" cy="557213"/>
          </a:xfrm>
        </p:spPr>
        <p:txBody>
          <a:bodyPr/>
          <a:lstStyle/>
          <a:p>
            <a:pPr eaLnBrk="1" hangingPunct="1"/>
            <a:r>
              <a:rPr lang="en-US" dirty="0" smtClean="0">
                <a:solidFill>
                  <a:schemeClr val="bg1"/>
                </a:solidFill>
                <a:latin typeface="Times New Roman" pitchFamily="-65" charset="0"/>
                <a:cs typeface="Times New Roman" pitchFamily="-65" charset="0"/>
              </a:rPr>
              <a:t>Breach</a:t>
            </a:r>
          </a:p>
        </p:txBody>
      </p:sp>
      <p:sp>
        <p:nvSpPr>
          <p:cNvPr id="9219" name="Rectangle 3"/>
          <p:cNvSpPr>
            <a:spLocks noGrp="1" noChangeArrowheads="1"/>
          </p:cNvSpPr>
          <p:nvPr>
            <p:ph idx="1"/>
          </p:nvPr>
        </p:nvSpPr>
        <p:spPr>
          <a:xfrm>
            <a:off x="658813" y="1408113"/>
            <a:ext cx="7935912" cy="4973637"/>
          </a:xfrm>
        </p:spPr>
        <p:txBody>
          <a:bodyPr/>
          <a:lstStyle/>
          <a:p>
            <a:pPr eaLnBrk="1" hangingPunct="1">
              <a:spcBef>
                <a:spcPts val="1200"/>
              </a:spcBef>
              <a:buClr>
                <a:srgbClr val="FFE870"/>
              </a:buClr>
            </a:pPr>
            <a:r>
              <a:rPr lang="en-US" sz="2800" dirty="0" smtClean="0">
                <a:solidFill>
                  <a:schemeClr val="tx2"/>
                </a:solidFill>
                <a:latin typeface="Times New Roman" pitchFamily="-65" charset="0"/>
                <a:cs typeface="Times New Roman" pitchFamily="-65" charset="0"/>
              </a:rPr>
              <a:t>Timing of communication – one suggested immediately, many agreed it was important to communicate without delay</a:t>
            </a:r>
          </a:p>
          <a:p>
            <a:pPr eaLnBrk="1" hangingPunct="1">
              <a:spcBef>
                <a:spcPts val="1200"/>
              </a:spcBef>
              <a:buClr>
                <a:srgbClr val="FFE870"/>
              </a:buClr>
            </a:pPr>
            <a:r>
              <a:rPr lang="en-US" sz="2800" dirty="0" smtClean="0">
                <a:solidFill>
                  <a:schemeClr val="tx2"/>
                </a:solidFill>
                <a:latin typeface="Times New Roman" pitchFamily="-65" charset="0"/>
                <a:cs typeface="Times New Roman" pitchFamily="-65" charset="0"/>
              </a:rPr>
              <a:t>Requirement to report to a regulator – suggested by one</a:t>
            </a:r>
          </a:p>
          <a:p>
            <a:pPr eaLnBrk="1" hangingPunct="1">
              <a:spcBef>
                <a:spcPts val="1200"/>
              </a:spcBef>
              <a:buClr>
                <a:srgbClr val="FFE870"/>
              </a:buClr>
            </a:pPr>
            <a:r>
              <a:rPr lang="en-US" sz="2800" dirty="0" smtClean="0">
                <a:solidFill>
                  <a:schemeClr val="tx2"/>
                </a:solidFill>
                <a:latin typeface="Times New Roman" pitchFamily="-65" charset="0"/>
                <a:cs typeface="Times New Roman" pitchFamily="-65" charset="0"/>
              </a:rPr>
              <a:t>Agreed that Code should contain some general guidance on how to address a breach other than independence</a:t>
            </a:r>
          </a:p>
          <a:p>
            <a:pPr eaLnBrk="1" hangingPunct="1">
              <a:spcBef>
                <a:spcPts val="1200"/>
              </a:spcBef>
              <a:buClr>
                <a:srgbClr val="FFE870"/>
              </a:buClr>
            </a:pPr>
            <a:r>
              <a:rPr lang="en-US" sz="2800" dirty="0" smtClean="0">
                <a:solidFill>
                  <a:schemeClr val="tx2"/>
                </a:solidFill>
                <a:latin typeface="Times New Roman" pitchFamily="-65" charset="0"/>
                <a:cs typeface="Times New Roman" pitchFamily="-65" charset="0"/>
              </a:rPr>
              <a:t>Important to consider cumulative effect of breaches</a:t>
            </a:r>
          </a:p>
          <a:p>
            <a:pPr eaLnBrk="1" hangingPunct="1">
              <a:spcBef>
                <a:spcPts val="1200"/>
              </a:spcBef>
              <a:buClr>
                <a:srgbClr val="FFE870"/>
              </a:buClr>
            </a:pPr>
            <a:r>
              <a:rPr lang="en-US" sz="2800" dirty="0" smtClean="0">
                <a:solidFill>
                  <a:schemeClr val="tx2"/>
                </a:solidFill>
                <a:latin typeface="Times New Roman" pitchFamily="-65" charset="0"/>
                <a:cs typeface="Times New Roman" pitchFamily="-65" charset="0"/>
              </a:rPr>
              <a:t>Some editorial suggestions</a:t>
            </a:r>
          </a:p>
        </p:txBody>
      </p:sp>
      <p:sp>
        <p:nvSpPr>
          <p:cNvPr id="9220" name="Text Placeholder 7"/>
          <p:cNvSpPr>
            <a:spLocks noGrp="1"/>
          </p:cNvSpPr>
          <p:nvPr>
            <p:ph type="body" sz="quarter" idx="17"/>
          </p:nvPr>
        </p:nvSpPr>
        <p:spPr>
          <a:xfrm>
            <a:off x="658813" y="722313"/>
            <a:ext cx="7935912" cy="585787"/>
          </a:xfrm>
        </p:spPr>
        <p:txBody>
          <a:bodyPr/>
          <a:lstStyle/>
          <a:p>
            <a:pPr>
              <a:spcBef>
                <a:spcPct val="0"/>
              </a:spcBef>
            </a:pPr>
            <a:r>
              <a:rPr lang="en-US" dirty="0" smtClean="0">
                <a:latin typeface="Times New Roman" pitchFamily="-65" charset="0"/>
                <a:cs typeface="Times New Roman" pitchFamily="-65" charset="0"/>
              </a:rPr>
              <a:t>CAG Comments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CA" sz="2400" dirty="0" smtClean="0"/>
              <a:t>Sections 290 and 291 contain provisions with which a professional accountant shall comply if the professional accountant identifies a breach of an independence provision of the Code. If a professional accountant identifies a breach of any other provision of this Code, the professional accountant shall take steps as soon as possible, if any are available, to terminate or eliminate the circumstances or relationship that caused the breach. The professional accountant shall evaluate the significance of the breach and determine whether there are any actions that can be taken to address the consequences of the breach, including reporting the breach to those who may have been affected by the breach. The professional accountant shall comply with any duty to report a breach of a provision of this Code.</a:t>
            </a:r>
            <a:endParaRPr lang="en-US" sz="2400" dirty="0"/>
          </a:p>
        </p:txBody>
      </p:sp>
      <p:sp>
        <p:nvSpPr>
          <p:cNvPr id="4" name="Text Placeholder 3"/>
          <p:cNvSpPr>
            <a:spLocks noGrp="1"/>
          </p:cNvSpPr>
          <p:nvPr>
            <p:ph type="body" sz="quarter" idx="17"/>
          </p:nvPr>
        </p:nvSpPr>
        <p:spPr/>
        <p:txBody>
          <a:bodyPr/>
          <a:lstStyle/>
          <a:p>
            <a:r>
              <a:rPr lang="en-US" smtClean="0"/>
              <a:t>New Paragraph 100.10</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of Interest</a:t>
            </a:r>
            <a:endParaRPr lang="en-US" dirty="0"/>
          </a:p>
        </p:txBody>
      </p:sp>
      <p:sp>
        <p:nvSpPr>
          <p:cNvPr id="3" name="Content Placeholder 2"/>
          <p:cNvSpPr>
            <a:spLocks noGrp="1"/>
          </p:cNvSpPr>
          <p:nvPr>
            <p:ph idx="1"/>
          </p:nvPr>
        </p:nvSpPr>
        <p:spPr/>
        <p:txBody>
          <a:bodyPr/>
          <a:lstStyle/>
          <a:p>
            <a:endParaRPr lang="en-US" dirty="0" smtClean="0"/>
          </a:p>
          <a:p>
            <a:pPr marL="0" indent="0" algn="ctr">
              <a:buNone/>
            </a:pPr>
            <a:r>
              <a:rPr lang="en-US" dirty="0"/>
              <a:t>	</a:t>
            </a:r>
            <a:r>
              <a:rPr lang="en-US" sz="6000" b="1" dirty="0" smtClean="0"/>
              <a:t>Any Questions</a:t>
            </a:r>
            <a:endParaRPr lang="en-US" sz="6000" b="1" dirty="0"/>
          </a:p>
        </p:txBody>
      </p:sp>
      <p:sp>
        <p:nvSpPr>
          <p:cNvPr id="4" name="Text Placeholder 3"/>
          <p:cNvSpPr>
            <a:spLocks noGrp="1"/>
          </p:cNvSpPr>
          <p:nvPr>
            <p:ph type="body" sz="quarter" idx="17"/>
          </p:nvPr>
        </p:nvSpPr>
        <p:spPr/>
        <p:txBody>
          <a:bodyPr/>
          <a:lstStyle/>
          <a:p>
            <a:endParaRPr lang="en-US" dirty="0"/>
          </a:p>
        </p:txBody>
      </p:sp>
    </p:spTree>
    <p:extLst>
      <p:ext uri="{BB962C8B-B14F-4D97-AF65-F5344CB8AC3E}">
        <p14:creationId xmlns:p14="http://schemas.microsoft.com/office/powerpoint/2010/main" xmlns="" val="2072390702"/>
      </p:ext>
    </p:extLst>
  </p:cSld>
  <p:clrMapOvr>
    <a:masterClrMapping/>
  </p:clrMapOvr>
</p:sld>
</file>

<file path=ppt/theme/theme1.xml><?xml version="1.0" encoding="utf-8"?>
<a:theme xmlns:a="http://schemas.openxmlformats.org/drawingml/2006/main" name="Custom Design">
  <a:themeElements>
    <a:clrScheme name="Custom 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FFEA4B"/>
      </a:hlink>
      <a:folHlink>
        <a:srgbClr val="FFEA4B"/>
      </a:folHlink>
    </a:clrScheme>
    <a:fontScheme name="Custom 1">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A7BCFF"/>
        </a:dk1>
        <a:lt1>
          <a:srgbClr val="FFFFFF"/>
        </a:lt1>
        <a:dk2>
          <a:srgbClr val="F8F8F8"/>
        </a:dk2>
        <a:lt2>
          <a:srgbClr val="808080"/>
        </a:lt2>
        <a:accent1>
          <a:srgbClr val="0033CC"/>
        </a:accent1>
        <a:accent2>
          <a:srgbClr val="C13535"/>
        </a:accent2>
        <a:accent3>
          <a:srgbClr val="FFFFFF"/>
        </a:accent3>
        <a:accent4>
          <a:srgbClr val="8EA0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4">
        <a:dk1>
          <a:srgbClr val="A9A9A9"/>
        </a:dk1>
        <a:lt1>
          <a:srgbClr val="FFFFFF"/>
        </a:lt1>
        <a:dk2>
          <a:srgbClr val="F8F8F8"/>
        </a:dk2>
        <a:lt2>
          <a:srgbClr val="808080"/>
        </a:lt2>
        <a:accent1>
          <a:srgbClr val="0033CC"/>
        </a:accent1>
        <a:accent2>
          <a:srgbClr val="C13535"/>
        </a:accent2>
        <a:accent3>
          <a:srgbClr val="FFFFFF"/>
        </a:accent3>
        <a:accent4>
          <a:srgbClr val="909090"/>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5">
        <a:dk1>
          <a:srgbClr val="C2D1FF"/>
        </a:dk1>
        <a:lt1>
          <a:srgbClr val="FFFFFF"/>
        </a:lt1>
        <a:dk2>
          <a:srgbClr val="F8F8F8"/>
        </a:dk2>
        <a:lt2>
          <a:srgbClr val="808080"/>
        </a:lt2>
        <a:accent1>
          <a:srgbClr val="0033CC"/>
        </a:accent1>
        <a:accent2>
          <a:srgbClr val="C13535"/>
        </a:accent2>
        <a:accent3>
          <a:srgbClr val="FFFFFF"/>
        </a:accent3>
        <a:accent4>
          <a:srgbClr val="A5B2DA"/>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
      <a:clrScheme name="Custom Design 16">
        <a:dk1>
          <a:srgbClr val="F5FF71"/>
        </a:dk1>
        <a:lt1>
          <a:srgbClr val="FFFFFF"/>
        </a:lt1>
        <a:dk2>
          <a:srgbClr val="F8F8F8"/>
        </a:dk2>
        <a:lt2>
          <a:srgbClr val="808080"/>
        </a:lt2>
        <a:accent1>
          <a:srgbClr val="0033CC"/>
        </a:accent1>
        <a:accent2>
          <a:srgbClr val="C13535"/>
        </a:accent2>
        <a:accent3>
          <a:srgbClr val="FFFFFF"/>
        </a:accent3>
        <a:accent4>
          <a:srgbClr val="D1DA5F"/>
        </a:accent4>
        <a:accent5>
          <a:srgbClr val="AAADE2"/>
        </a:accent5>
        <a:accent6>
          <a:srgbClr val="AF2F2F"/>
        </a:accent6>
        <a:hlink>
          <a:srgbClr val="C13535"/>
        </a:hlink>
        <a:folHlink>
          <a:srgbClr val="C135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1780</TotalTime>
  <Words>335</Words>
  <Application>Microsoft Office PowerPoint</Application>
  <PresentationFormat>On-screen Show (4:3)</PresentationFormat>
  <Paragraphs>33</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Custom Design</vt:lpstr>
      <vt:lpstr>Slide 1</vt:lpstr>
      <vt:lpstr>Recap</vt:lpstr>
      <vt:lpstr>Recap Continued</vt:lpstr>
      <vt:lpstr>Breach</vt:lpstr>
      <vt:lpstr>Slide 5</vt:lpstr>
      <vt:lpstr>Conflicts of Interest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Robin Dennis</dc:creator>
  <cp:lastModifiedBy>X100</cp:lastModifiedBy>
  <cp:revision>324</cp:revision>
  <cp:lastPrinted>2011-10-13T17:13:20Z</cp:lastPrinted>
  <dcterms:created xsi:type="dcterms:W3CDTF">2009-05-05T22:30:07Z</dcterms:created>
  <dcterms:modified xsi:type="dcterms:W3CDTF">2011-11-25T16:24:51Z</dcterms:modified>
</cp:coreProperties>
</file>