
<file path=[Content_Types].xml><?xml version="1.0" encoding="utf-8"?>
<Types xmlns="http://schemas.openxmlformats.org/package/2006/content-types">
  <Override PartName="/ppt/slides/slide6.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handoutMasterIdLst>
    <p:handoutMasterId r:id="rId18"/>
  </p:handoutMasterIdLst>
  <p:sldIdLst>
    <p:sldId id="356" r:id="rId2"/>
    <p:sldId id="354" r:id="rId3"/>
    <p:sldId id="359" r:id="rId4"/>
    <p:sldId id="318" r:id="rId5"/>
    <p:sldId id="336" r:id="rId6"/>
    <p:sldId id="351" r:id="rId7"/>
    <p:sldId id="340" r:id="rId8"/>
    <p:sldId id="357" r:id="rId9"/>
    <p:sldId id="348" r:id="rId10"/>
    <p:sldId id="352" r:id="rId11"/>
    <p:sldId id="341" r:id="rId12"/>
    <p:sldId id="349" r:id="rId13"/>
    <p:sldId id="350" r:id="rId14"/>
    <p:sldId id="353" r:id="rId15"/>
    <p:sldId id="343" r:id="rId16"/>
  </p:sldIdLst>
  <p:sldSz cx="9144000" cy="6858000" type="screen4x3"/>
  <p:notesSz cx="6858000" cy="92964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EA4B"/>
    <a:srgbClr val="000099"/>
    <a:srgbClr val="FFCC00"/>
    <a:srgbClr val="FFE870"/>
    <a:srgbClr val="FFFF00"/>
    <a:srgbClr val="FFCC66"/>
    <a:srgbClr val="333399"/>
    <a:srgbClr val="080808"/>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440" autoAdjust="0"/>
    <p:restoredTop sz="99176" autoAdjust="0"/>
  </p:normalViewPr>
  <p:slideViewPr>
    <p:cSldViewPr snapToGrid="0">
      <p:cViewPr>
        <p:scale>
          <a:sx n="60" d="100"/>
          <a:sy n="60" d="100"/>
        </p:scale>
        <p:origin x="-816" y="-42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7826" name="Rectangle 2"/>
          <p:cNvSpPr>
            <a:spLocks noGrp="1" noChangeArrowheads="1"/>
          </p:cNvSpPr>
          <p:nvPr>
            <p:ph type="hdr" sz="quarter"/>
          </p:nvPr>
        </p:nvSpPr>
        <p:spPr bwMode="auto">
          <a:xfrm>
            <a:off x="0" y="0"/>
            <a:ext cx="2971800"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lvl1pPr>
          </a:lstStyle>
          <a:p>
            <a:pPr>
              <a:defRPr/>
            </a:pPr>
            <a:endParaRPr lang="en-CA"/>
          </a:p>
        </p:txBody>
      </p:sp>
      <p:sp>
        <p:nvSpPr>
          <p:cNvPr id="77827" name="Rectangle 3"/>
          <p:cNvSpPr>
            <a:spLocks noGrp="1" noChangeArrowheads="1"/>
          </p:cNvSpPr>
          <p:nvPr>
            <p:ph type="dt" sz="quarter" idx="1"/>
          </p:nvPr>
        </p:nvSpPr>
        <p:spPr bwMode="auto">
          <a:xfrm>
            <a:off x="3884613" y="0"/>
            <a:ext cx="2971800"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vl1pPr>
          </a:lstStyle>
          <a:p>
            <a:pPr>
              <a:defRPr/>
            </a:pPr>
            <a:fld id="{1D4E42DB-EA07-4213-AD37-8F42095A9B0B}" type="datetimeFigureOut">
              <a:rPr lang="en-CA"/>
              <a:pPr>
                <a:defRPr/>
              </a:pPr>
              <a:t>21/06/2010</a:t>
            </a:fld>
            <a:endParaRPr lang="en-CA"/>
          </a:p>
        </p:txBody>
      </p:sp>
      <p:sp>
        <p:nvSpPr>
          <p:cNvPr id="77828" name="Rectangle 4"/>
          <p:cNvSpPr>
            <a:spLocks noGrp="1" noChangeArrowheads="1"/>
          </p:cNvSpPr>
          <p:nvPr>
            <p:ph type="ftr" sz="quarter" idx="2"/>
          </p:nvPr>
        </p:nvSpPr>
        <p:spPr bwMode="auto">
          <a:xfrm>
            <a:off x="0" y="8829675"/>
            <a:ext cx="2971800" cy="46513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lvl1pPr>
          </a:lstStyle>
          <a:p>
            <a:pPr>
              <a:defRPr/>
            </a:pPr>
            <a:endParaRPr lang="en-CA"/>
          </a:p>
        </p:txBody>
      </p:sp>
      <p:sp>
        <p:nvSpPr>
          <p:cNvPr id="77829" name="Rectangle 5"/>
          <p:cNvSpPr>
            <a:spLocks noGrp="1" noChangeArrowheads="1"/>
          </p:cNvSpPr>
          <p:nvPr>
            <p:ph type="sldNum" sz="quarter" idx="3"/>
          </p:nvPr>
        </p:nvSpPr>
        <p:spPr bwMode="auto">
          <a:xfrm>
            <a:off x="3884613" y="8829675"/>
            <a:ext cx="2971800" cy="46513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lvl1pPr>
          </a:lstStyle>
          <a:p>
            <a:pPr>
              <a:defRPr/>
            </a:pPr>
            <a:fld id="{98D3E4A8-18FC-46C4-9C7C-C7946D19288C}" type="slidenum">
              <a:rPr lang="en-CA"/>
              <a:pPr>
                <a:defRPr/>
              </a:pPr>
              <a:t>‹#›</a:t>
            </a:fld>
            <a:endParaRPr lang="en-CA"/>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65138"/>
          </a:xfrm>
          <a:prstGeom prst="rect">
            <a:avLst/>
          </a:prstGeom>
          <a:noFill/>
          <a:ln w="9525">
            <a:noFill/>
            <a:miter lim="800000"/>
            <a:headEnd/>
            <a:tailEnd/>
          </a:ln>
        </p:spPr>
        <p:txBody>
          <a:bodyPr vert="horz" wrap="square" lIns="92300" tIns="46150" rIns="92300" bIns="46150" numCol="1" anchor="t" anchorCtr="0" compatLnSpc="1">
            <a:prstTxWarp prst="textNoShape">
              <a:avLst/>
            </a:prstTxWarp>
          </a:bodyPr>
          <a:lstStyle>
            <a:lvl1pPr defTabSz="922338">
              <a:defRPr sz="1200"/>
            </a:lvl1pPr>
          </a:lstStyle>
          <a:p>
            <a:pPr>
              <a:defRPr/>
            </a:pPr>
            <a:endParaRPr lang="en-CA"/>
          </a:p>
        </p:txBody>
      </p:sp>
      <p:sp>
        <p:nvSpPr>
          <p:cNvPr id="3075" name="Rectangle 3"/>
          <p:cNvSpPr>
            <a:spLocks noGrp="1" noChangeArrowheads="1"/>
          </p:cNvSpPr>
          <p:nvPr>
            <p:ph type="dt" idx="1"/>
          </p:nvPr>
        </p:nvSpPr>
        <p:spPr bwMode="auto">
          <a:xfrm>
            <a:off x="3884613" y="0"/>
            <a:ext cx="2971800" cy="465138"/>
          </a:xfrm>
          <a:prstGeom prst="rect">
            <a:avLst/>
          </a:prstGeom>
          <a:noFill/>
          <a:ln w="9525">
            <a:noFill/>
            <a:miter lim="800000"/>
            <a:headEnd/>
            <a:tailEnd/>
          </a:ln>
        </p:spPr>
        <p:txBody>
          <a:bodyPr vert="horz" wrap="square" lIns="92300" tIns="46150" rIns="92300" bIns="46150" numCol="1" anchor="t" anchorCtr="0" compatLnSpc="1">
            <a:prstTxWarp prst="textNoShape">
              <a:avLst/>
            </a:prstTxWarp>
          </a:bodyPr>
          <a:lstStyle>
            <a:lvl1pPr algn="r" defTabSz="922338">
              <a:defRPr sz="1200"/>
            </a:lvl1pPr>
          </a:lstStyle>
          <a:p>
            <a:pPr>
              <a:defRPr/>
            </a:pPr>
            <a:endParaRPr lang="en-CA"/>
          </a:p>
        </p:txBody>
      </p:sp>
      <p:sp>
        <p:nvSpPr>
          <p:cNvPr id="6148" name="Rectangle 4"/>
          <p:cNvSpPr>
            <a:spLocks noGrp="1" noRot="1" noChangeAspect="1" noChangeArrowheads="1" noTextEdit="1"/>
          </p:cNvSpPr>
          <p:nvPr>
            <p:ph type="sldImg" idx="2"/>
          </p:nvPr>
        </p:nvSpPr>
        <p:spPr bwMode="auto">
          <a:xfrm>
            <a:off x="1106488" y="698500"/>
            <a:ext cx="4646612" cy="3484563"/>
          </a:xfrm>
          <a:prstGeom prst="rect">
            <a:avLst/>
          </a:prstGeom>
          <a:noFill/>
          <a:ln w="9525">
            <a:solidFill>
              <a:srgbClr val="000000"/>
            </a:solidFill>
            <a:miter lim="800000"/>
            <a:headEnd/>
            <a:tailEnd/>
          </a:ln>
        </p:spPr>
      </p:sp>
      <p:sp>
        <p:nvSpPr>
          <p:cNvPr id="3077" name="Rectangle 5"/>
          <p:cNvSpPr>
            <a:spLocks noGrp="1" noChangeArrowheads="1"/>
          </p:cNvSpPr>
          <p:nvPr>
            <p:ph type="body" sz="quarter" idx="3"/>
          </p:nvPr>
        </p:nvSpPr>
        <p:spPr bwMode="auto">
          <a:xfrm>
            <a:off x="685800" y="4414838"/>
            <a:ext cx="5486400" cy="4183062"/>
          </a:xfrm>
          <a:prstGeom prst="rect">
            <a:avLst/>
          </a:prstGeom>
          <a:noFill/>
          <a:ln w="9525">
            <a:noFill/>
            <a:miter lim="800000"/>
            <a:headEnd/>
            <a:tailEnd/>
          </a:ln>
        </p:spPr>
        <p:txBody>
          <a:bodyPr vert="horz" wrap="square" lIns="92300" tIns="46150" rIns="92300" bIns="4615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078" name="Rectangle 6"/>
          <p:cNvSpPr>
            <a:spLocks noGrp="1" noChangeArrowheads="1"/>
          </p:cNvSpPr>
          <p:nvPr>
            <p:ph type="ftr" sz="quarter" idx="4"/>
          </p:nvPr>
        </p:nvSpPr>
        <p:spPr bwMode="auto">
          <a:xfrm>
            <a:off x="0" y="8829675"/>
            <a:ext cx="2971800" cy="465138"/>
          </a:xfrm>
          <a:prstGeom prst="rect">
            <a:avLst/>
          </a:prstGeom>
          <a:noFill/>
          <a:ln w="9525">
            <a:noFill/>
            <a:miter lim="800000"/>
            <a:headEnd/>
            <a:tailEnd/>
          </a:ln>
        </p:spPr>
        <p:txBody>
          <a:bodyPr vert="horz" wrap="square" lIns="92300" tIns="46150" rIns="92300" bIns="46150" numCol="1" anchor="b" anchorCtr="0" compatLnSpc="1">
            <a:prstTxWarp prst="textNoShape">
              <a:avLst/>
            </a:prstTxWarp>
          </a:bodyPr>
          <a:lstStyle>
            <a:lvl1pPr defTabSz="922338">
              <a:defRPr sz="1200"/>
            </a:lvl1pPr>
          </a:lstStyle>
          <a:p>
            <a:pPr>
              <a:defRPr/>
            </a:pPr>
            <a:endParaRPr lang="en-CA"/>
          </a:p>
        </p:txBody>
      </p:sp>
      <p:sp>
        <p:nvSpPr>
          <p:cNvPr id="3079" name="Rectangle 7"/>
          <p:cNvSpPr>
            <a:spLocks noGrp="1" noChangeArrowheads="1"/>
          </p:cNvSpPr>
          <p:nvPr>
            <p:ph type="sldNum" sz="quarter" idx="5"/>
          </p:nvPr>
        </p:nvSpPr>
        <p:spPr bwMode="auto">
          <a:xfrm>
            <a:off x="3884613" y="8829675"/>
            <a:ext cx="2971800" cy="465138"/>
          </a:xfrm>
          <a:prstGeom prst="rect">
            <a:avLst/>
          </a:prstGeom>
          <a:noFill/>
          <a:ln w="9525">
            <a:noFill/>
            <a:miter lim="800000"/>
            <a:headEnd/>
            <a:tailEnd/>
          </a:ln>
        </p:spPr>
        <p:txBody>
          <a:bodyPr vert="horz" wrap="square" lIns="92300" tIns="46150" rIns="92300" bIns="46150" numCol="1" anchor="b" anchorCtr="0" compatLnSpc="1">
            <a:prstTxWarp prst="textNoShape">
              <a:avLst/>
            </a:prstTxWarp>
          </a:bodyPr>
          <a:lstStyle>
            <a:lvl1pPr algn="r" defTabSz="922338">
              <a:defRPr sz="1200"/>
            </a:lvl1pPr>
          </a:lstStyle>
          <a:p>
            <a:pPr>
              <a:defRPr/>
            </a:pPr>
            <a:fld id="{7B023049-3BD2-4B82-B00E-2A11F0B4E497}"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Slide Image Placeholder 1"/>
          <p:cNvSpPr>
            <a:spLocks noGrp="1" noRot="1" noChangeAspect="1" noTextEdit="1"/>
          </p:cNvSpPr>
          <p:nvPr>
            <p:ph type="sldImg"/>
          </p:nvPr>
        </p:nvSpPr>
        <p:spPr>
          <a:ln/>
        </p:spPr>
      </p:sp>
      <p:sp>
        <p:nvSpPr>
          <p:cNvPr id="9218" name="Notes Placeholder 2"/>
          <p:cNvSpPr>
            <a:spLocks noGrp="1"/>
          </p:cNvSpPr>
          <p:nvPr>
            <p:ph type="body" idx="1"/>
          </p:nvPr>
        </p:nvSpPr>
        <p:spPr>
          <a:noFill/>
          <a:ln/>
        </p:spPr>
        <p:txBody>
          <a:bodyPr/>
          <a:lstStyle/>
          <a:p>
            <a:endParaRPr lang="en-GB" smtClean="0"/>
          </a:p>
        </p:txBody>
      </p:sp>
      <p:sp>
        <p:nvSpPr>
          <p:cNvPr id="9219" name="Slide Number Placeholder 3"/>
          <p:cNvSpPr>
            <a:spLocks noGrp="1"/>
          </p:cNvSpPr>
          <p:nvPr>
            <p:ph type="sldNum" sz="quarter" idx="5"/>
          </p:nvPr>
        </p:nvSpPr>
        <p:spPr>
          <a:noFill/>
        </p:spPr>
        <p:txBody>
          <a:bodyPr/>
          <a:lstStyle/>
          <a:p>
            <a:fld id="{D1B088FE-1119-4E23-A470-5808E224A26F}" type="slidenum">
              <a:rPr lang="en-US" smtClean="0"/>
              <a:pPr/>
              <a:t>1</a:t>
            </a:fld>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noTextEdit="1"/>
          </p:cNvSpPr>
          <p:nvPr>
            <p:ph type="sldImg"/>
          </p:nvPr>
        </p:nvSpPr>
        <p:spPr>
          <a:ln/>
        </p:spPr>
      </p:sp>
      <p:sp>
        <p:nvSpPr>
          <p:cNvPr id="29698" name="Notes Placeholder 2"/>
          <p:cNvSpPr>
            <a:spLocks noGrp="1"/>
          </p:cNvSpPr>
          <p:nvPr>
            <p:ph type="body" idx="1"/>
          </p:nvPr>
        </p:nvSpPr>
        <p:spPr>
          <a:noFill/>
          <a:ln/>
        </p:spPr>
        <p:txBody>
          <a:bodyPr/>
          <a:lstStyle/>
          <a:p>
            <a:endParaRPr lang="en-CA" smtClean="0"/>
          </a:p>
        </p:txBody>
      </p:sp>
      <p:sp>
        <p:nvSpPr>
          <p:cNvPr id="29699" name="Slide Number Placeholder 3"/>
          <p:cNvSpPr txBox="1">
            <a:spLocks noGrp="1"/>
          </p:cNvSpPr>
          <p:nvPr/>
        </p:nvSpPr>
        <p:spPr bwMode="auto">
          <a:xfrm>
            <a:off x="3884613" y="8829675"/>
            <a:ext cx="2971800" cy="465138"/>
          </a:xfrm>
          <a:prstGeom prst="rect">
            <a:avLst/>
          </a:prstGeom>
          <a:noFill/>
          <a:ln w="9525">
            <a:noFill/>
            <a:miter lim="800000"/>
            <a:headEnd/>
            <a:tailEnd/>
          </a:ln>
        </p:spPr>
        <p:txBody>
          <a:bodyPr lIns="92300" tIns="46150" rIns="92300" bIns="46150" anchor="b"/>
          <a:lstStyle/>
          <a:p>
            <a:pPr algn="r" defTabSz="922338"/>
            <a:fld id="{C2245E43-DE90-4658-85EB-F6D5E00C09A2}" type="slidenum">
              <a:rPr lang="en-US" sz="1200"/>
              <a:pPr algn="r" defTabSz="922338"/>
              <a:t>12</a:t>
            </a:fld>
            <a:endParaRPr lang="en-US" sz="120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noTextEdit="1"/>
          </p:cNvSpPr>
          <p:nvPr>
            <p:ph type="sldImg"/>
          </p:nvPr>
        </p:nvSpPr>
        <p:spPr>
          <a:ln/>
        </p:spPr>
      </p:sp>
      <p:sp>
        <p:nvSpPr>
          <p:cNvPr id="31746" name="Notes Placeholder 2"/>
          <p:cNvSpPr>
            <a:spLocks noGrp="1"/>
          </p:cNvSpPr>
          <p:nvPr>
            <p:ph type="body" idx="1"/>
          </p:nvPr>
        </p:nvSpPr>
        <p:spPr>
          <a:noFill/>
          <a:ln/>
        </p:spPr>
        <p:txBody>
          <a:bodyPr/>
          <a:lstStyle/>
          <a:p>
            <a:endParaRPr lang="en-CA" smtClean="0"/>
          </a:p>
        </p:txBody>
      </p:sp>
      <p:sp>
        <p:nvSpPr>
          <p:cNvPr id="31747" name="Slide Number Placeholder 3"/>
          <p:cNvSpPr txBox="1">
            <a:spLocks noGrp="1"/>
          </p:cNvSpPr>
          <p:nvPr/>
        </p:nvSpPr>
        <p:spPr bwMode="auto">
          <a:xfrm>
            <a:off x="3884613" y="8829675"/>
            <a:ext cx="2971800" cy="465138"/>
          </a:xfrm>
          <a:prstGeom prst="rect">
            <a:avLst/>
          </a:prstGeom>
          <a:noFill/>
          <a:ln w="9525">
            <a:noFill/>
            <a:miter lim="800000"/>
            <a:headEnd/>
            <a:tailEnd/>
          </a:ln>
        </p:spPr>
        <p:txBody>
          <a:bodyPr lIns="92300" tIns="46150" rIns="92300" bIns="46150" anchor="b"/>
          <a:lstStyle/>
          <a:p>
            <a:pPr algn="r" defTabSz="922338"/>
            <a:fld id="{FDCDC5DB-8110-4CAC-9EA0-26EACA7CA907}" type="slidenum">
              <a:rPr lang="en-US" sz="1200"/>
              <a:pPr algn="r" defTabSz="922338"/>
              <a:t>13</a:t>
            </a:fld>
            <a:endParaRPr lang="en-US" sz="120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Slide Image Placeholder 1"/>
          <p:cNvSpPr>
            <a:spLocks noGrp="1" noRot="1" noChangeAspect="1" noTextEdit="1"/>
          </p:cNvSpPr>
          <p:nvPr>
            <p:ph type="sldImg"/>
          </p:nvPr>
        </p:nvSpPr>
        <p:spPr>
          <a:ln/>
        </p:spPr>
      </p:sp>
      <p:sp>
        <p:nvSpPr>
          <p:cNvPr id="33794" name="Notes Placeholder 2"/>
          <p:cNvSpPr>
            <a:spLocks noGrp="1"/>
          </p:cNvSpPr>
          <p:nvPr>
            <p:ph type="body" idx="1"/>
          </p:nvPr>
        </p:nvSpPr>
        <p:spPr>
          <a:noFill/>
          <a:ln/>
        </p:spPr>
        <p:txBody>
          <a:bodyPr/>
          <a:lstStyle/>
          <a:p>
            <a:endParaRPr lang="en-CA" smtClean="0"/>
          </a:p>
        </p:txBody>
      </p:sp>
      <p:sp>
        <p:nvSpPr>
          <p:cNvPr id="33795" name="Slide Number Placeholder 3"/>
          <p:cNvSpPr txBox="1">
            <a:spLocks noGrp="1"/>
          </p:cNvSpPr>
          <p:nvPr/>
        </p:nvSpPr>
        <p:spPr bwMode="auto">
          <a:xfrm>
            <a:off x="3884613" y="8829675"/>
            <a:ext cx="2971800" cy="465138"/>
          </a:xfrm>
          <a:prstGeom prst="rect">
            <a:avLst/>
          </a:prstGeom>
          <a:noFill/>
          <a:ln w="9525">
            <a:noFill/>
            <a:miter lim="800000"/>
            <a:headEnd/>
            <a:tailEnd/>
          </a:ln>
        </p:spPr>
        <p:txBody>
          <a:bodyPr lIns="92300" tIns="46150" rIns="92300" bIns="46150" anchor="b"/>
          <a:lstStyle/>
          <a:p>
            <a:pPr algn="r" defTabSz="922338"/>
            <a:fld id="{7CC35AD4-FC86-453F-AEC8-332768EA6D76}" type="slidenum">
              <a:rPr lang="en-US" sz="1200"/>
              <a:pPr algn="r" defTabSz="922338"/>
              <a:t>14</a:t>
            </a:fld>
            <a:endParaRPr lang="en-US" sz="120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Slide Image Placeholder 1"/>
          <p:cNvSpPr>
            <a:spLocks noGrp="1" noRot="1" noChangeAspect="1" noTextEdit="1"/>
          </p:cNvSpPr>
          <p:nvPr>
            <p:ph type="sldImg"/>
          </p:nvPr>
        </p:nvSpPr>
        <p:spPr>
          <a:ln/>
        </p:spPr>
      </p:sp>
      <p:sp>
        <p:nvSpPr>
          <p:cNvPr id="13314" name="Notes Placeholder 2"/>
          <p:cNvSpPr>
            <a:spLocks noGrp="1"/>
          </p:cNvSpPr>
          <p:nvPr>
            <p:ph type="body" idx="1"/>
          </p:nvPr>
        </p:nvSpPr>
        <p:spPr>
          <a:noFill/>
          <a:ln/>
        </p:spPr>
        <p:txBody>
          <a:bodyPr/>
          <a:lstStyle/>
          <a:p>
            <a:endParaRPr lang="en-CA" smtClean="0"/>
          </a:p>
        </p:txBody>
      </p:sp>
      <p:sp>
        <p:nvSpPr>
          <p:cNvPr id="13315" name="Slide Number Placeholder 3"/>
          <p:cNvSpPr>
            <a:spLocks noGrp="1"/>
          </p:cNvSpPr>
          <p:nvPr>
            <p:ph type="sldNum" sz="quarter" idx="5"/>
          </p:nvPr>
        </p:nvSpPr>
        <p:spPr>
          <a:noFill/>
        </p:spPr>
        <p:txBody>
          <a:bodyPr/>
          <a:lstStyle/>
          <a:p>
            <a:fld id="{6661DC42-79A0-43F0-877A-A01AA96C942B}" type="slidenum">
              <a:rPr lang="en-US" smtClean="0"/>
              <a:pPr/>
              <a:t>4</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noTextEdit="1"/>
          </p:cNvSpPr>
          <p:nvPr>
            <p:ph type="sldImg"/>
          </p:nvPr>
        </p:nvSpPr>
        <p:spPr>
          <a:ln/>
        </p:spPr>
      </p:sp>
      <p:sp>
        <p:nvSpPr>
          <p:cNvPr id="15362" name="Notes Placeholder 2"/>
          <p:cNvSpPr>
            <a:spLocks noGrp="1"/>
          </p:cNvSpPr>
          <p:nvPr>
            <p:ph type="body" idx="1"/>
          </p:nvPr>
        </p:nvSpPr>
        <p:spPr>
          <a:noFill/>
          <a:ln/>
        </p:spPr>
        <p:txBody>
          <a:bodyPr/>
          <a:lstStyle/>
          <a:p>
            <a:endParaRPr lang="en-CA" smtClean="0"/>
          </a:p>
        </p:txBody>
      </p:sp>
      <p:sp>
        <p:nvSpPr>
          <p:cNvPr id="15363" name="Slide Number Placeholder 3"/>
          <p:cNvSpPr txBox="1">
            <a:spLocks noGrp="1"/>
          </p:cNvSpPr>
          <p:nvPr/>
        </p:nvSpPr>
        <p:spPr bwMode="auto">
          <a:xfrm>
            <a:off x="3884613" y="8829675"/>
            <a:ext cx="2971800" cy="465138"/>
          </a:xfrm>
          <a:prstGeom prst="rect">
            <a:avLst/>
          </a:prstGeom>
          <a:noFill/>
          <a:ln w="9525">
            <a:noFill/>
            <a:miter lim="800000"/>
            <a:headEnd/>
            <a:tailEnd/>
          </a:ln>
        </p:spPr>
        <p:txBody>
          <a:bodyPr lIns="92300" tIns="46150" rIns="92300" bIns="46150" anchor="b"/>
          <a:lstStyle/>
          <a:p>
            <a:pPr algn="r" defTabSz="922338"/>
            <a:fld id="{D790D3C0-654A-4BB0-A25F-409323043916}" type="slidenum">
              <a:rPr lang="en-US" sz="1200"/>
              <a:pPr algn="r" defTabSz="922338"/>
              <a:t>5</a:t>
            </a:fld>
            <a:endParaRPr lang="en-US" sz="120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p:cNvSpPr>
            <a:spLocks noGrp="1" noRot="1" noChangeAspect="1" noTextEdit="1"/>
          </p:cNvSpPr>
          <p:nvPr>
            <p:ph type="sldImg"/>
          </p:nvPr>
        </p:nvSpPr>
        <p:spPr>
          <a:ln/>
        </p:spPr>
      </p:sp>
      <p:sp>
        <p:nvSpPr>
          <p:cNvPr id="17410" name="Notes Placeholder 2"/>
          <p:cNvSpPr>
            <a:spLocks noGrp="1"/>
          </p:cNvSpPr>
          <p:nvPr>
            <p:ph type="body" idx="1"/>
          </p:nvPr>
        </p:nvSpPr>
        <p:spPr>
          <a:noFill/>
          <a:ln/>
        </p:spPr>
        <p:txBody>
          <a:bodyPr/>
          <a:lstStyle/>
          <a:p>
            <a:endParaRPr lang="en-CA" smtClean="0"/>
          </a:p>
        </p:txBody>
      </p:sp>
      <p:sp>
        <p:nvSpPr>
          <p:cNvPr id="17411" name="Slide Number Placeholder 3"/>
          <p:cNvSpPr txBox="1">
            <a:spLocks noGrp="1"/>
          </p:cNvSpPr>
          <p:nvPr/>
        </p:nvSpPr>
        <p:spPr bwMode="auto">
          <a:xfrm>
            <a:off x="3884613" y="8829675"/>
            <a:ext cx="2971800" cy="465138"/>
          </a:xfrm>
          <a:prstGeom prst="rect">
            <a:avLst/>
          </a:prstGeom>
          <a:noFill/>
          <a:ln w="9525">
            <a:noFill/>
            <a:miter lim="800000"/>
            <a:headEnd/>
            <a:tailEnd/>
          </a:ln>
        </p:spPr>
        <p:txBody>
          <a:bodyPr lIns="92300" tIns="46150" rIns="92300" bIns="46150" anchor="b"/>
          <a:lstStyle/>
          <a:p>
            <a:pPr algn="r" defTabSz="922338"/>
            <a:fld id="{D0373E0C-342E-4A3B-82A2-BA509FE50E18}" type="slidenum">
              <a:rPr lang="en-US" sz="1200"/>
              <a:pPr algn="r" defTabSz="922338"/>
              <a:t>6</a:t>
            </a:fld>
            <a:endParaRPr lang="en-US" sz="120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noTextEdit="1"/>
          </p:cNvSpPr>
          <p:nvPr>
            <p:ph type="sldImg"/>
          </p:nvPr>
        </p:nvSpPr>
        <p:spPr>
          <a:ln/>
        </p:spPr>
      </p:sp>
      <p:sp>
        <p:nvSpPr>
          <p:cNvPr id="19458" name="Notes Placeholder 2"/>
          <p:cNvSpPr>
            <a:spLocks noGrp="1"/>
          </p:cNvSpPr>
          <p:nvPr>
            <p:ph type="body" idx="1"/>
          </p:nvPr>
        </p:nvSpPr>
        <p:spPr>
          <a:noFill/>
          <a:ln/>
        </p:spPr>
        <p:txBody>
          <a:bodyPr/>
          <a:lstStyle/>
          <a:p>
            <a:endParaRPr lang="en-CA" smtClean="0"/>
          </a:p>
        </p:txBody>
      </p:sp>
      <p:sp>
        <p:nvSpPr>
          <p:cNvPr id="19459" name="Slide Number Placeholder 3"/>
          <p:cNvSpPr txBox="1">
            <a:spLocks noGrp="1"/>
          </p:cNvSpPr>
          <p:nvPr/>
        </p:nvSpPr>
        <p:spPr bwMode="auto">
          <a:xfrm>
            <a:off x="3884613" y="8829675"/>
            <a:ext cx="2971800" cy="465138"/>
          </a:xfrm>
          <a:prstGeom prst="rect">
            <a:avLst/>
          </a:prstGeom>
          <a:noFill/>
          <a:ln w="9525">
            <a:noFill/>
            <a:miter lim="800000"/>
            <a:headEnd/>
            <a:tailEnd/>
          </a:ln>
        </p:spPr>
        <p:txBody>
          <a:bodyPr lIns="92300" tIns="46150" rIns="92300" bIns="46150" anchor="b"/>
          <a:lstStyle/>
          <a:p>
            <a:pPr algn="r" defTabSz="922338"/>
            <a:fld id="{1A77F707-5B9B-40F1-A8F1-BAF724FF3CB7}" type="slidenum">
              <a:rPr lang="en-US" sz="1200"/>
              <a:pPr algn="r" defTabSz="922338"/>
              <a:t>7</a:t>
            </a:fld>
            <a:endParaRPr lang="en-US" sz="120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noTextEdit="1"/>
          </p:cNvSpPr>
          <p:nvPr>
            <p:ph type="sldImg"/>
          </p:nvPr>
        </p:nvSpPr>
        <p:spPr>
          <a:ln/>
        </p:spPr>
      </p:sp>
      <p:sp>
        <p:nvSpPr>
          <p:cNvPr id="21506" name="Notes Placeholder 2"/>
          <p:cNvSpPr>
            <a:spLocks noGrp="1"/>
          </p:cNvSpPr>
          <p:nvPr>
            <p:ph type="body" idx="1"/>
          </p:nvPr>
        </p:nvSpPr>
        <p:spPr>
          <a:noFill/>
          <a:ln/>
        </p:spPr>
        <p:txBody>
          <a:bodyPr/>
          <a:lstStyle/>
          <a:p>
            <a:endParaRPr lang="en-CA" smtClean="0"/>
          </a:p>
        </p:txBody>
      </p:sp>
      <p:sp>
        <p:nvSpPr>
          <p:cNvPr id="21507" name="Slide Number Placeholder 3"/>
          <p:cNvSpPr txBox="1">
            <a:spLocks noGrp="1"/>
          </p:cNvSpPr>
          <p:nvPr/>
        </p:nvSpPr>
        <p:spPr bwMode="auto">
          <a:xfrm>
            <a:off x="3884613" y="8829675"/>
            <a:ext cx="2971800" cy="465138"/>
          </a:xfrm>
          <a:prstGeom prst="rect">
            <a:avLst/>
          </a:prstGeom>
          <a:noFill/>
          <a:ln w="9525">
            <a:noFill/>
            <a:miter lim="800000"/>
            <a:headEnd/>
            <a:tailEnd/>
          </a:ln>
        </p:spPr>
        <p:txBody>
          <a:bodyPr lIns="92300" tIns="46150" rIns="92300" bIns="46150" anchor="b"/>
          <a:lstStyle/>
          <a:p>
            <a:pPr algn="r" defTabSz="922338"/>
            <a:fld id="{FAE8D357-FF0B-4CB5-86C9-28D957AAD013}" type="slidenum">
              <a:rPr lang="en-US" sz="1200"/>
              <a:pPr algn="r" defTabSz="922338"/>
              <a:t>8</a:t>
            </a:fld>
            <a:endParaRPr lang="en-US" sz="120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lide Image Placeholder 1"/>
          <p:cNvSpPr>
            <a:spLocks noGrp="1" noRot="1" noChangeAspect="1" noTextEdit="1"/>
          </p:cNvSpPr>
          <p:nvPr>
            <p:ph type="sldImg"/>
          </p:nvPr>
        </p:nvSpPr>
        <p:spPr>
          <a:ln/>
        </p:spPr>
      </p:sp>
      <p:sp>
        <p:nvSpPr>
          <p:cNvPr id="23554" name="Notes Placeholder 2"/>
          <p:cNvSpPr>
            <a:spLocks noGrp="1"/>
          </p:cNvSpPr>
          <p:nvPr>
            <p:ph type="body" idx="1"/>
          </p:nvPr>
        </p:nvSpPr>
        <p:spPr>
          <a:noFill/>
          <a:ln/>
        </p:spPr>
        <p:txBody>
          <a:bodyPr/>
          <a:lstStyle/>
          <a:p>
            <a:endParaRPr lang="en-CA" smtClean="0"/>
          </a:p>
        </p:txBody>
      </p:sp>
      <p:sp>
        <p:nvSpPr>
          <p:cNvPr id="23555" name="Slide Number Placeholder 3"/>
          <p:cNvSpPr txBox="1">
            <a:spLocks noGrp="1"/>
          </p:cNvSpPr>
          <p:nvPr/>
        </p:nvSpPr>
        <p:spPr bwMode="auto">
          <a:xfrm>
            <a:off x="3884613" y="8829675"/>
            <a:ext cx="2971800" cy="465138"/>
          </a:xfrm>
          <a:prstGeom prst="rect">
            <a:avLst/>
          </a:prstGeom>
          <a:noFill/>
          <a:ln w="9525">
            <a:noFill/>
            <a:miter lim="800000"/>
            <a:headEnd/>
            <a:tailEnd/>
          </a:ln>
        </p:spPr>
        <p:txBody>
          <a:bodyPr lIns="92300" tIns="46150" rIns="92300" bIns="46150" anchor="b"/>
          <a:lstStyle/>
          <a:p>
            <a:pPr algn="r" defTabSz="922338"/>
            <a:fld id="{8DEA47BB-1C21-4A70-B3D6-01D227CD62DC}" type="slidenum">
              <a:rPr lang="en-US" sz="1200"/>
              <a:pPr algn="r" defTabSz="922338"/>
              <a:t>9</a:t>
            </a:fld>
            <a:endParaRPr lang="en-US" sz="120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lide Image Placeholder 1"/>
          <p:cNvSpPr>
            <a:spLocks noGrp="1" noRot="1" noChangeAspect="1" noTextEdit="1"/>
          </p:cNvSpPr>
          <p:nvPr>
            <p:ph type="sldImg"/>
          </p:nvPr>
        </p:nvSpPr>
        <p:spPr>
          <a:ln/>
        </p:spPr>
      </p:sp>
      <p:sp>
        <p:nvSpPr>
          <p:cNvPr id="25602" name="Notes Placeholder 2"/>
          <p:cNvSpPr>
            <a:spLocks noGrp="1"/>
          </p:cNvSpPr>
          <p:nvPr>
            <p:ph type="body" idx="1"/>
          </p:nvPr>
        </p:nvSpPr>
        <p:spPr>
          <a:noFill/>
          <a:ln/>
        </p:spPr>
        <p:txBody>
          <a:bodyPr/>
          <a:lstStyle/>
          <a:p>
            <a:endParaRPr lang="en-CA" smtClean="0"/>
          </a:p>
        </p:txBody>
      </p:sp>
      <p:sp>
        <p:nvSpPr>
          <p:cNvPr id="25603" name="Slide Number Placeholder 3"/>
          <p:cNvSpPr txBox="1">
            <a:spLocks noGrp="1"/>
          </p:cNvSpPr>
          <p:nvPr/>
        </p:nvSpPr>
        <p:spPr bwMode="auto">
          <a:xfrm>
            <a:off x="3884613" y="8829675"/>
            <a:ext cx="2971800" cy="465138"/>
          </a:xfrm>
          <a:prstGeom prst="rect">
            <a:avLst/>
          </a:prstGeom>
          <a:noFill/>
          <a:ln w="9525">
            <a:noFill/>
            <a:miter lim="800000"/>
            <a:headEnd/>
            <a:tailEnd/>
          </a:ln>
        </p:spPr>
        <p:txBody>
          <a:bodyPr lIns="92300" tIns="46150" rIns="92300" bIns="46150" anchor="b"/>
          <a:lstStyle/>
          <a:p>
            <a:pPr algn="r" defTabSz="922338"/>
            <a:fld id="{84BD483D-E8B9-4BE2-BAD1-EF3200679E41}" type="slidenum">
              <a:rPr lang="en-US" sz="1200"/>
              <a:pPr algn="r" defTabSz="922338"/>
              <a:t>10</a:t>
            </a:fld>
            <a:endParaRPr lang="en-US" sz="120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lide Image Placeholder 1"/>
          <p:cNvSpPr>
            <a:spLocks noGrp="1" noRot="1" noChangeAspect="1" noTextEdit="1"/>
          </p:cNvSpPr>
          <p:nvPr>
            <p:ph type="sldImg"/>
          </p:nvPr>
        </p:nvSpPr>
        <p:spPr>
          <a:ln/>
        </p:spPr>
      </p:sp>
      <p:sp>
        <p:nvSpPr>
          <p:cNvPr id="27650" name="Notes Placeholder 2"/>
          <p:cNvSpPr>
            <a:spLocks noGrp="1"/>
          </p:cNvSpPr>
          <p:nvPr>
            <p:ph type="body" idx="1"/>
          </p:nvPr>
        </p:nvSpPr>
        <p:spPr>
          <a:noFill/>
          <a:ln/>
        </p:spPr>
        <p:txBody>
          <a:bodyPr/>
          <a:lstStyle/>
          <a:p>
            <a:endParaRPr lang="en-CA" smtClean="0"/>
          </a:p>
        </p:txBody>
      </p:sp>
      <p:sp>
        <p:nvSpPr>
          <p:cNvPr id="27651" name="Slide Number Placeholder 3"/>
          <p:cNvSpPr txBox="1">
            <a:spLocks noGrp="1"/>
          </p:cNvSpPr>
          <p:nvPr/>
        </p:nvSpPr>
        <p:spPr bwMode="auto">
          <a:xfrm>
            <a:off x="3884613" y="8829675"/>
            <a:ext cx="2971800" cy="465138"/>
          </a:xfrm>
          <a:prstGeom prst="rect">
            <a:avLst/>
          </a:prstGeom>
          <a:noFill/>
          <a:ln w="9525">
            <a:noFill/>
            <a:miter lim="800000"/>
            <a:headEnd/>
            <a:tailEnd/>
          </a:ln>
        </p:spPr>
        <p:txBody>
          <a:bodyPr lIns="92300" tIns="46150" rIns="92300" bIns="46150" anchor="b"/>
          <a:lstStyle/>
          <a:p>
            <a:pPr algn="r" defTabSz="922338"/>
            <a:fld id="{729E98C3-93E9-4B9A-8BF8-1F746DFAC0F8}" type="slidenum">
              <a:rPr lang="en-US" sz="1200"/>
              <a:pPr algn="r" defTabSz="922338"/>
              <a:t>11</a:t>
            </a:fld>
            <a:endParaRPr lang="en-US" sz="12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Master" Target="../slideMasters/slideMaster1.xml"/><Relationship Id="rId1" Type="http://schemas.openxmlformats.org/officeDocument/2006/relationships/themeOverride" Target="../theme/themeOverride1.xml"/><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ulleted Slide">
    <p:spTree>
      <p:nvGrpSpPr>
        <p:cNvPr id="1" name=""/>
        <p:cNvGrpSpPr/>
        <p:nvPr/>
      </p:nvGrpSpPr>
      <p:grpSpPr>
        <a:xfrm>
          <a:off x="0" y="0"/>
          <a:ext cx="0" cy="0"/>
          <a:chOff x="0" y="0"/>
          <a:chExt cx="0" cy="0"/>
        </a:xfrm>
      </p:grpSpPr>
      <p:sp>
        <p:nvSpPr>
          <p:cNvPr id="2" name="Title 1"/>
          <p:cNvSpPr>
            <a:spLocks noGrp="1"/>
          </p:cNvSpPr>
          <p:nvPr>
            <p:ph type="title"/>
          </p:nvPr>
        </p:nvSpPr>
        <p:spPr>
          <a:xfrm>
            <a:off x="914400" y="0"/>
            <a:ext cx="7699375" cy="557784"/>
          </a:xfrm>
          <a:prstGeom prst="rect">
            <a:avLst/>
          </a:prstGeom>
        </p:spPr>
        <p:txBody>
          <a:bodyPr/>
          <a:lstStyle>
            <a:lvl1pPr algn="r">
              <a:defRPr sz="2800" b="1" i="1">
                <a:effectLst/>
                <a:latin typeface="Times New Roman" pitchFamily="18" charset="0"/>
                <a:cs typeface="Times New Roman" pitchFamily="18"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658368" y="1408176"/>
            <a:ext cx="7936992" cy="4974336"/>
          </a:xfrm>
          <a:prstGeom prst="rect">
            <a:avLst/>
          </a:prstGeom>
        </p:spPr>
        <p:txBody>
          <a:bodyPr/>
          <a:lstStyle>
            <a:lvl1pPr marL="341313" indent="-341313">
              <a:buClr>
                <a:srgbClr val="FFCC00"/>
              </a:buClr>
              <a:defRPr sz="3200">
                <a:solidFill>
                  <a:schemeClr val="bg1"/>
                </a:solidFill>
                <a:effectLst/>
                <a:latin typeface="Times New Roman" pitchFamily="18" charset="0"/>
                <a:cs typeface="Times New Roman" pitchFamily="18" charset="0"/>
              </a:defRPr>
            </a:lvl1pPr>
            <a:lvl2pPr marL="682625" indent="-285750">
              <a:buClr>
                <a:srgbClr val="FFCC00"/>
              </a:buClr>
              <a:defRPr sz="3000">
                <a:solidFill>
                  <a:schemeClr val="bg1"/>
                </a:solidFill>
                <a:effectLst/>
                <a:latin typeface="Times New Roman" pitchFamily="18" charset="0"/>
                <a:cs typeface="Times New Roman" pitchFamily="18" charset="0"/>
              </a:defRPr>
            </a:lvl2pPr>
            <a:lvl3pPr>
              <a:buClr>
                <a:srgbClr val="FFCC00"/>
              </a:buClr>
              <a:defRPr>
                <a:solidFill>
                  <a:schemeClr val="bg1"/>
                </a:solidFill>
                <a:effectLst>
                  <a:outerShdw blurRad="38100" dist="38100" dir="2700000" algn="tl">
                    <a:srgbClr val="000000">
                      <a:alpha val="43137"/>
                    </a:srgbClr>
                  </a:outerShdw>
                </a:effectLst>
                <a:latin typeface="Times New Roman" pitchFamily="18" charset="0"/>
                <a:cs typeface="Times New Roman" pitchFamily="18" charset="0"/>
              </a:defRPr>
            </a:lvl3pPr>
            <a:lvl4pPr>
              <a:buClr>
                <a:srgbClr val="FFCC00"/>
              </a:buClr>
              <a:defRPr>
                <a:solidFill>
                  <a:schemeClr val="bg1"/>
                </a:solidFill>
                <a:effectLst>
                  <a:outerShdw blurRad="38100" dist="38100" dir="2700000" algn="tl">
                    <a:srgbClr val="000000">
                      <a:alpha val="43137"/>
                    </a:srgbClr>
                  </a:outerShdw>
                </a:effectLst>
                <a:latin typeface="Times New Roman" pitchFamily="18" charset="0"/>
                <a:cs typeface="Times New Roman" pitchFamily="18" charset="0"/>
              </a:defRPr>
            </a:lvl4pPr>
            <a:lvl5pPr>
              <a:buClr>
                <a:srgbClr val="FFCC00"/>
              </a:buClr>
              <a:defRPr>
                <a:solidFill>
                  <a:schemeClr val="bg1"/>
                </a:solidFill>
                <a:effectLst>
                  <a:outerShdw blurRad="38100" dist="38100" dir="2700000" algn="tl">
                    <a:srgbClr val="000000">
                      <a:alpha val="43137"/>
                    </a:srgbClr>
                  </a:outerShdw>
                </a:effectLst>
                <a:latin typeface="Times New Roman" pitchFamily="18" charset="0"/>
                <a:cs typeface="Times New Roman" pitchFamily="18" charset="0"/>
              </a:defRPr>
            </a:lvl5pPr>
          </a:lstStyle>
          <a:p>
            <a:pPr lvl="0"/>
            <a:r>
              <a:rPr lang="en-US" dirty="0" smtClean="0"/>
              <a:t>Click to edit Master text styles</a:t>
            </a:r>
          </a:p>
          <a:p>
            <a:pPr lvl="1"/>
            <a:r>
              <a:rPr lang="en-US" dirty="0" smtClean="0"/>
              <a:t>Second level</a:t>
            </a:r>
          </a:p>
        </p:txBody>
      </p:sp>
      <p:sp>
        <p:nvSpPr>
          <p:cNvPr id="15" name="Text Placeholder 8"/>
          <p:cNvSpPr>
            <a:spLocks noGrp="1"/>
          </p:cNvSpPr>
          <p:nvPr>
            <p:ph type="body" sz="quarter" idx="17"/>
          </p:nvPr>
        </p:nvSpPr>
        <p:spPr>
          <a:xfrm>
            <a:off x="658368" y="722376"/>
            <a:ext cx="7936992" cy="585216"/>
          </a:xfrm>
          <a:prstGeom prst="rect">
            <a:avLst/>
          </a:prstGeom>
        </p:spPr>
        <p:txBody>
          <a:bodyPr/>
          <a:lstStyle>
            <a:lvl1pPr marL="0" indent="0" algn="l">
              <a:spcBef>
                <a:spcPts val="0"/>
              </a:spcBef>
              <a:buNone/>
              <a:defRPr sz="3200" b="1">
                <a:solidFill>
                  <a:srgbClr val="FFEA4B"/>
                </a:solidFill>
                <a:latin typeface="Times New Roman" pitchFamily="18" charset="0"/>
                <a:cs typeface="Times New Roman" pitchFamily="18" charset="0"/>
              </a:defRPr>
            </a:lvl1pPr>
          </a:lstStyle>
          <a:p>
            <a:pPr lvl="0"/>
            <a:r>
              <a:rPr lang="en-US" dirty="0" smtClean="0"/>
              <a:t>Click to edit Master text styles</a:t>
            </a:r>
          </a:p>
        </p:txBody>
      </p:sp>
      <p:sp>
        <p:nvSpPr>
          <p:cNvPr id="5" name="Rectangle 4"/>
          <p:cNvSpPr>
            <a:spLocks noGrp="1" noChangeArrowheads="1"/>
          </p:cNvSpPr>
          <p:nvPr>
            <p:ph type="dt" sz="half" idx="18"/>
          </p:nvPr>
        </p:nvSpPr>
        <p:spPr/>
        <p:txBody>
          <a:bodyPr/>
          <a:lstStyle>
            <a:lvl1pPr>
              <a:defRPr/>
            </a:lvl1pPr>
          </a:lstStyle>
          <a:p>
            <a:pPr>
              <a:defRPr/>
            </a:pPr>
            <a:endParaRPr lang="en-US"/>
          </a:p>
        </p:txBody>
      </p:sp>
      <p:sp>
        <p:nvSpPr>
          <p:cNvPr id="6" name="Rectangle 5"/>
          <p:cNvSpPr>
            <a:spLocks noGrp="1" noChangeArrowheads="1"/>
          </p:cNvSpPr>
          <p:nvPr>
            <p:ph type="ftr" sz="quarter" idx="19"/>
          </p:nvPr>
        </p:nvSpPr>
        <p:spPr/>
        <p:txBody>
          <a:bodyPr/>
          <a:lstStyle>
            <a:lvl1pPr>
              <a:defRPr/>
            </a:lvl1pPr>
          </a:lstStyle>
          <a:p>
            <a:pPr>
              <a:defRPr/>
            </a:pPr>
            <a:endParaRPr lang="en-US"/>
          </a:p>
        </p:txBody>
      </p:sp>
      <p:sp>
        <p:nvSpPr>
          <p:cNvPr id="7" name="Rectangle 6"/>
          <p:cNvSpPr>
            <a:spLocks noGrp="1" noChangeArrowheads="1"/>
          </p:cNvSpPr>
          <p:nvPr>
            <p:ph type="sldNum" sz="quarter" idx="20"/>
          </p:nvPr>
        </p:nvSpPr>
        <p:spPr/>
        <p:txBody>
          <a:bodyPr/>
          <a:lstStyle>
            <a:lvl1pPr>
              <a:defRPr/>
            </a:lvl1pPr>
          </a:lstStyle>
          <a:p>
            <a:pPr>
              <a:defRPr/>
            </a:pPr>
            <a:fld id="{42615705-198C-4660-8293-13CA08F7A2D4}"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lank Slide with Title">
    <p:spTree>
      <p:nvGrpSpPr>
        <p:cNvPr id="1" name=""/>
        <p:cNvGrpSpPr/>
        <p:nvPr/>
      </p:nvGrpSpPr>
      <p:grpSpPr>
        <a:xfrm>
          <a:off x="0" y="0"/>
          <a:ext cx="0" cy="0"/>
          <a:chOff x="0" y="0"/>
          <a:chExt cx="0" cy="0"/>
        </a:xfrm>
      </p:grpSpPr>
      <p:sp>
        <p:nvSpPr>
          <p:cNvPr id="2" name="Title 1"/>
          <p:cNvSpPr>
            <a:spLocks noGrp="1"/>
          </p:cNvSpPr>
          <p:nvPr>
            <p:ph type="title"/>
          </p:nvPr>
        </p:nvSpPr>
        <p:spPr>
          <a:xfrm>
            <a:off x="658368" y="722376"/>
            <a:ext cx="7781544" cy="585216"/>
          </a:xfrm>
          <a:prstGeom prst="rect">
            <a:avLst/>
          </a:prstGeom>
        </p:spPr>
        <p:txBody>
          <a:bodyPr/>
          <a:lstStyle>
            <a:lvl1pPr>
              <a:defRPr>
                <a:solidFill>
                  <a:srgbClr val="FFEA4B"/>
                </a:solidFill>
                <a:latin typeface="Times New Roman" pitchFamily="18" charset="0"/>
                <a:cs typeface="Times New Roman" pitchFamily="18" charset="0"/>
              </a:defRPr>
            </a:lvl1pPr>
          </a:lstStyle>
          <a:p>
            <a:r>
              <a:rPr lang="en-US" dirty="0" smtClean="0"/>
              <a:t>Click to edit Master title style</a:t>
            </a:r>
            <a:endParaRPr lang="en-US" dirty="0"/>
          </a:p>
        </p:txBody>
      </p:sp>
      <p:sp>
        <p:nvSpPr>
          <p:cNvPr id="3" name="Rectangle 4"/>
          <p:cNvSpPr>
            <a:spLocks noGrp="1" noChangeArrowheads="1"/>
          </p:cNvSpPr>
          <p:nvPr>
            <p:ph type="dt" sz="half" idx="10"/>
          </p:nvPr>
        </p:nvSpPr>
        <p:spPr/>
        <p:txBody>
          <a:bodyPr/>
          <a:lstStyle>
            <a:lvl1pPr>
              <a:defRPr/>
            </a:lvl1pPr>
          </a:lstStyle>
          <a:p>
            <a:pPr>
              <a:defRPr/>
            </a:pPr>
            <a:endParaRPr lang="en-US"/>
          </a:p>
        </p:txBody>
      </p:sp>
      <p:sp>
        <p:nvSpPr>
          <p:cNvPr id="4" name="Rectangle 5"/>
          <p:cNvSpPr>
            <a:spLocks noGrp="1" noChangeArrowheads="1"/>
          </p:cNvSpPr>
          <p:nvPr>
            <p:ph type="ftr" sz="quarter" idx="11"/>
          </p:nvPr>
        </p:nvSpPr>
        <p:spPr/>
        <p:txBody>
          <a:bodyPr/>
          <a:lstStyle>
            <a:lvl1pPr>
              <a:defRPr/>
            </a:lvl1pPr>
          </a:lstStyle>
          <a:p>
            <a:pPr>
              <a:defRPr/>
            </a:pPr>
            <a:endParaRPr lang="en-US"/>
          </a:p>
        </p:txBody>
      </p:sp>
      <p:sp>
        <p:nvSpPr>
          <p:cNvPr id="5" name="Rectangle 6"/>
          <p:cNvSpPr>
            <a:spLocks noGrp="1" noChangeArrowheads="1"/>
          </p:cNvSpPr>
          <p:nvPr>
            <p:ph type="sldNum" sz="quarter" idx="12"/>
          </p:nvPr>
        </p:nvSpPr>
        <p:spPr/>
        <p:txBody>
          <a:bodyPr/>
          <a:lstStyle>
            <a:lvl1pPr>
              <a:defRPr/>
            </a:lvl1pPr>
          </a:lstStyle>
          <a:p>
            <a:pPr>
              <a:defRPr/>
            </a:pPr>
            <a:fld id="{BB5B3130-629A-4D57-9906-B6398511DA75}"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endParaRPr lang="en-US"/>
          </a:p>
        </p:txBody>
      </p:sp>
      <p:sp>
        <p:nvSpPr>
          <p:cNvPr id="3" name="Rectangle 5"/>
          <p:cNvSpPr>
            <a:spLocks noGrp="1" noChangeArrowheads="1"/>
          </p:cNvSpPr>
          <p:nvPr>
            <p:ph type="ftr" sz="quarter" idx="11"/>
          </p:nvPr>
        </p:nvSpPr>
        <p:spPr/>
        <p:txBody>
          <a:bodyPr/>
          <a:lstStyle>
            <a:lvl1pPr>
              <a:defRPr/>
            </a:lvl1pPr>
          </a:lstStyle>
          <a:p>
            <a:pPr>
              <a:defRPr/>
            </a:pPr>
            <a:endParaRPr lang="en-US"/>
          </a:p>
        </p:txBody>
      </p:sp>
      <p:sp>
        <p:nvSpPr>
          <p:cNvPr id="4" name="Rectangle 6"/>
          <p:cNvSpPr>
            <a:spLocks noGrp="1" noChangeArrowheads="1"/>
          </p:cNvSpPr>
          <p:nvPr>
            <p:ph type="sldNum" sz="quarter" idx="12"/>
          </p:nvPr>
        </p:nvSpPr>
        <p:spPr/>
        <p:txBody>
          <a:bodyPr/>
          <a:lstStyle>
            <a:lvl1pPr>
              <a:defRPr/>
            </a:lvl1pPr>
          </a:lstStyle>
          <a:p>
            <a:pPr>
              <a:defRPr/>
            </a:pPr>
            <a:fld id="{75E5720C-D781-456B-BF46-6235B864BAAB}"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1_Cover Slide 2">
    <p:bg>
      <p:bgPr>
        <a:blipFill dpi="0" rotWithShape="0">
          <a:blip r:embed="rId3"/>
          <a:srcRect/>
          <a:stretch>
            <a:fillRect/>
          </a:stretch>
        </a:blipFill>
        <a:effectLst/>
      </p:bgPr>
    </p:bg>
    <p:spTree>
      <p:nvGrpSpPr>
        <p:cNvPr id="1" name=""/>
        <p:cNvGrpSpPr/>
        <p:nvPr/>
      </p:nvGrpSpPr>
      <p:grpSpPr>
        <a:xfrm>
          <a:off x="0" y="0"/>
          <a:ext cx="0" cy="0"/>
          <a:chOff x="0" y="0"/>
          <a:chExt cx="0" cy="0"/>
        </a:xfrm>
      </p:grpSpPr>
      <p:pic>
        <p:nvPicPr>
          <p:cNvPr id="7" name="Picture 9" descr="IFAC_symbol_blue"/>
          <p:cNvPicPr>
            <a:picLocks noChangeAspect="1" noChangeArrowheads="1"/>
          </p:cNvPicPr>
          <p:nvPr userDrawn="1"/>
        </p:nvPicPr>
        <p:blipFill>
          <a:blip r:embed="rId4"/>
          <a:srcRect/>
          <a:stretch>
            <a:fillRect/>
          </a:stretch>
        </p:blipFill>
        <p:spPr bwMode="auto">
          <a:xfrm>
            <a:off x="8289925" y="6032500"/>
            <a:ext cx="561975" cy="501650"/>
          </a:xfrm>
          <a:prstGeom prst="rect">
            <a:avLst/>
          </a:prstGeom>
          <a:noFill/>
          <a:ln w="9525">
            <a:noFill/>
            <a:miter lim="800000"/>
            <a:headEnd/>
            <a:tailEnd/>
          </a:ln>
        </p:spPr>
      </p:pic>
      <p:sp>
        <p:nvSpPr>
          <p:cNvPr id="8" name="TextBox 7"/>
          <p:cNvSpPr txBox="1"/>
          <p:nvPr userDrawn="1"/>
        </p:nvSpPr>
        <p:spPr>
          <a:xfrm>
            <a:off x="368300" y="804863"/>
            <a:ext cx="8380413" cy="584200"/>
          </a:xfrm>
          <a:prstGeom prst="rect">
            <a:avLst/>
          </a:prstGeom>
          <a:noFill/>
        </p:spPr>
        <p:txBody>
          <a:bodyPr>
            <a:spAutoFit/>
          </a:bodyPr>
          <a:lstStyle/>
          <a:p>
            <a:pPr algn="ctr">
              <a:defRPr/>
            </a:pPr>
            <a:r>
              <a:rPr lang="en-US" sz="3200" dirty="0">
                <a:solidFill>
                  <a:schemeClr val="bg1"/>
                </a:solidFill>
                <a:latin typeface="Times New Roman" pitchFamily="18" charset="0"/>
                <a:cs typeface="Times New Roman" pitchFamily="18" charset="0"/>
              </a:rPr>
              <a:t> </a:t>
            </a:r>
          </a:p>
        </p:txBody>
      </p:sp>
      <p:sp>
        <p:nvSpPr>
          <p:cNvPr id="9" name="Text Placeholder 8"/>
          <p:cNvSpPr>
            <a:spLocks noGrp="1"/>
          </p:cNvSpPr>
          <p:nvPr>
            <p:ph type="body" sz="quarter" idx="17"/>
          </p:nvPr>
        </p:nvSpPr>
        <p:spPr>
          <a:xfrm>
            <a:off x="900752" y="1759472"/>
            <a:ext cx="7328848" cy="722376"/>
          </a:xfrm>
          <a:prstGeom prst="rect">
            <a:avLst/>
          </a:prstGeom>
        </p:spPr>
        <p:txBody>
          <a:bodyPr/>
          <a:lstStyle>
            <a:lvl1pPr marL="0" indent="0" algn="ctr">
              <a:spcBef>
                <a:spcPts val="0"/>
              </a:spcBef>
              <a:buNone/>
              <a:defRPr sz="3600">
                <a:solidFill>
                  <a:srgbClr val="FFEA4B"/>
                </a:solidFill>
                <a:latin typeface="Times New Roman" pitchFamily="18" charset="0"/>
                <a:cs typeface="Times New Roman" pitchFamily="18" charset="0"/>
              </a:defRPr>
            </a:lvl1pPr>
          </a:lstStyle>
          <a:p>
            <a:pPr lvl="0"/>
            <a:r>
              <a:rPr lang="en-US" dirty="0" smtClean="0"/>
              <a:t>Click to edit Master text styles</a:t>
            </a:r>
          </a:p>
        </p:txBody>
      </p:sp>
      <p:sp>
        <p:nvSpPr>
          <p:cNvPr id="12" name="Text Placeholder 11"/>
          <p:cNvSpPr>
            <a:spLocks noGrp="1"/>
          </p:cNvSpPr>
          <p:nvPr>
            <p:ph type="body" sz="quarter" idx="18"/>
          </p:nvPr>
        </p:nvSpPr>
        <p:spPr>
          <a:xfrm>
            <a:off x="429768" y="2975624"/>
            <a:ext cx="8247888" cy="694944"/>
          </a:xfrm>
          <a:prstGeom prst="rect">
            <a:avLst/>
          </a:prstGeom>
        </p:spPr>
        <p:txBody>
          <a:bodyPr/>
          <a:lstStyle>
            <a:lvl1pPr algn="ctr">
              <a:buNone/>
              <a:defRPr sz="3200">
                <a:solidFill>
                  <a:schemeClr val="bg1"/>
                </a:solidFill>
                <a:latin typeface="Times New Roman" pitchFamily="18" charset="0"/>
                <a:cs typeface="Times New Roman" pitchFamily="18" charset="0"/>
              </a:defRPr>
            </a:lvl1pPr>
            <a:lvl2pPr>
              <a:buNone/>
              <a:defRPr/>
            </a:lvl2pPr>
            <a:lvl3pPr>
              <a:buNone/>
              <a:defRPr/>
            </a:lvl3pPr>
            <a:lvl4pPr>
              <a:buNone/>
              <a:defRPr/>
            </a:lvl4pPr>
            <a:lvl5pPr>
              <a:buNone/>
              <a:defRPr/>
            </a:lvl5pPr>
          </a:lstStyle>
          <a:p>
            <a:pPr lvl="0"/>
            <a:r>
              <a:rPr lang="en-US" dirty="0" smtClean="0"/>
              <a:t>Click to edit Master</a:t>
            </a:r>
            <a:endParaRPr lang="en-US" dirty="0"/>
          </a:p>
        </p:txBody>
      </p:sp>
      <p:sp>
        <p:nvSpPr>
          <p:cNvPr id="13" name="Text Placeholder 11"/>
          <p:cNvSpPr>
            <a:spLocks noGrp="1"/>
          </p:cNvSpPr>
          <p:nvPr>
            <p:ph type="body" sz="quarter" idx="19"/>
          </p:nvPr>
        </p:nvSpPr>
        <p:spPr>
          <a:xfrm>
            <a:off x="3575304" y="4343672"/>
            <a:ext cx="4937760" cy="548640"/>
          </a:xfrm>
          <a:prstGeom prst="rect">
            <a:avLst/>
          </a:prstGeom>
        </p:spPr>
        <p:txBody>
          <a:bodyPr/>
          <a:lstStyle>
            <a:lvl1pPr algn="l">
              <a:buNone/>
              <a:defRPr sz="2600">
                <a:solidFill>
                  <a:schemeClr val="bg1"/>
                </a:solidFill>
                <a:latin typeface="Times New Roman" pitchFamily="18" charset="0"/>
                <a:cs typeface="Times New Roman" pitchFamily="18" charset="0"/>
              </a:defRPr>
            </a:lvl1pPr>
            <a:lvl2pPr>
              <a:buNone/>
              <a:defRPr/>
            </a:lvl2pPr>
            <a:lvl3pPr>
              <a:buNone/>
              <a:defRPr/>
            </a:lvl3pPr>
            <a:lvl4pPr>
              <a:buNone/>
              <a:defRPr/>
            </a:lvl4pPr>
            <a:lvl5pPr>
              <a:buNone/>
              <a:defRPr/>
            </a:lvl5pPr>
          </a:lstStyle>
          <a:p>
            <a:pPr lvl="0"/>
            <a:r>
              <a:rPr lang="en-US" dirty="0" smtClean="0"/>
              <a:t>Click to edit Master</a:t>
            </a:r>
            <a:endParaRPr lang="en-US" dirty="0"/>
          </a:p>
        </p:txBody>
      </p:sp>
      <p:sp>
        <p:nvSpPr>
          <p:cNvPr id="14" name="Text Placeholder 11"/>
          <p:cNvSpPr>
            <a:spLocks noGrp="1"/>
          </p:cNvSpPr>
          <p:nvPr>
            <p:ph type="body" sz="quarter" idx="20"/>
          </p:nvPr>
        </p:nvSpPr>
        <p:spPr>
          <a:xfrm>
            <a:off x="3575304" y="4952088"/>
            <a:ext cx="4937760" cy="548640"/>
          </a:xfrm>
          <a:prstGeom prst="rect">
            <a:avLst/>
          </a:prstGeom>
        </p:spPr>
        <p:txBody>
          <a:bodyPr/>
          <a:lstStyle>
            <a:lvl1pPr algn="l">
              <a:buNone/>
              <a:defRPr sz="2600">
                <a:solidFill>
                  <a:schemeClr val="bg1"/>
                </a:solidFill>
                <a:latin typeface="Times New Roman" pitchFamily="18" charset="0"/>
                <a:cs typeface="Times New Roman" pitchFamily="18" charset="0"/>
              </a:defRPr>
            </a:lvl1pPr>
            <a:lvl2pPr>
              <a:buNone/>
              <a:defRPr/>
            </a:lvl2pPr>
            <a:lvl3pPr>
              <a:buNone/>
              <a:defRPr/>
            </a:lvl3pPr>
            <a:lvl4pPr>
              <a:buNone/>
              <a:defRPr/>
            </a:lvl4pPr>
            <a:lvl5pPr>
              <a:buNone/>
              <a:defRPr/>
            </a:lvl5pPr>
          </a:lstStyle>
          <a:p>
            <a:pPr lvl="0"/>
            <a:r>
              <a:rPr lang="en-US" dirty="0" smtClean="0"/>
              <a:t>Click to edit Master</a:t>
            </a:r>
            <a:endParaRPr lang="en-US" dirty="0"/>
          </a:p>
        </p:txBody>
      </p:sp>
      <p:sp>
        <p:nvSpPr>
          <p:cNvPr id="15" name="Text Placeholder 11"/>
          <p:cNvSpPr>
            <a:spLocks noGrp="1"/>
          </p:cNvSpPr>
          <p:nvPr>
            <p:ph type="body" sz="quarter" idx="21"/>
          </p:nvPr>
        </p:nvSpPr>
        <p:spPr>
          <a:xfrm>
            <a:off x="3575303" y="5560096"/>
            <a:ext cx="4937760" cy="548640"/>
          </a:xfrm>
          <a:prstGeom prst="rect">
            <a:avLst/>
          </a:prstGeom>
        </p:spPr>
        <p:txBody>
          <a:bodyPr/>
          <a:lstStyle>
            <a:lvl1pPr algn="l">
              <a:buNone/>
              <a:defRPr sz="2600">
                <a:solidFill>
                  <a:schemeClr val="bg1"/>
                </a:solidFill>
                <a:latin typeface="Times New Roman" pitchFamily="18" charset="0"/>
                <a:cs typeface="Times New Roman" pitchFamily="18" charset="0"/>
              </a:defRPr>
            </a:lvl1pPr>
            <a:lvl2pPr>
              <a:buNone/>
              <a:defRPr/>
            </a:lvl2pPr>
            <a:lvl3pPr>
              <a:buNone/>
              <a:defRPr/>
            </a:lvl3pPr>
            <a:lvl4pPr>
              <a:buNone/>
              <a:defRPr/>
            </a:lvl4pPr>
            <a:lvl5pPr>
              <a:buNone/>
              <a:defRPr/>
            </a:lvl5pPr>
          </a:lstStyle>
          <a:p>
            <a:pPr lvl="0"/>
            <a:r>
              <a:rPr lang="en-US" dirty="0" smtClean="0"/>
              <a:t>Click to edit Master</a:t>
            </a:r>
            <a:endParaRPr lang="en-US" dirty="0"/>
          </a:p>
        </p:txBody>
      </p:sp>
      <p:sp>
        <p:nvSpPr>
          <p:cNvPr id="10" name="Rectangle 9"/>
          <p:cNvSpPr>
            <a:spLocks noGrp="1" noChangeArrowheads="1"/>
          </p:cNvSpPr>
          <p:nvPr>
            <p:ph type="dt" sz="half" idx="22"/>
          </p:nvPr>
        </p:nvSpPr>
        <p:spPr/>
        <p:txBody>
          <a:bodyPr/>
          <a:lstStyle>
            <a:lvl1pPr>
              <a:defRPr/>
            </a:lvl1pPr>
          </a:lstStyle>
          <a:p>
            <a:pPr>
              <a:defRPr/>
            </a:pPr>
            <a:fld id="{FC46768C-2856-4485-A3CE-5347B28E45E7}" type="datetime1">
              <a:rPr lang="en-US"/>
              <a:pPr>
                <a:defRPr/>
              </a:pPr>
              <a:t>6/21/2010</a:t>
            </a:fld>
            <a:endParaRPr lang="en-GB"/>
          </a:p>
        </p:txBody>
      </p:sp>
      <p:sp>
        <p:nvSpPr>
          <p:cNvPr id="11" name="Rectangle 10"/>
          <p:cNvSpPr>
            <a:spLocks noGrp="1" noChangeArrowheads="1"/>
          </p:cNvSpPr>
          <p:nvPr>
            <p:ph type="ftr" sz="quarter" idx="23"/>
          </p:nvPr>
        </p:nvSpPr>
        <p:spPr/>
        <p:txBody>
          <a:bodyPr/>
          <a:lstStyle>
            <a:lvl1pPr>
              <a:defRPr/>
            </a:lvl1pPr>
          </a:lstStyle>
          <a:p>
            <a:pPr>
              <a:defRPr/>
            </a:pPr>
            <a:endParaRPr lang="en-GB"/>
          </a:p>
        </p:txBody>
      </p:sp>
      <p:sp>
        <p:nvSpPr>
          <p:cNvPr id="16" name="Rectangle 15"/>
          <p:cNvSpPr>
            <a:spLocks noGrp="1" noChangeArrowheads="1"/>
          </p:cNvSpPr>
          <p:nvPr>
            <p:ph type="sldNum" sz="quarter" idx="24"/>
          </p:nvPr>
        </p:nvSpPr>
        <p:spPr/>
        <p:txBody>
          <a:bodyPr/>
          <a:lstStyle>
            <a:lvl1pPr>
              <a:defRPr/>
            </a:lvl1pPr>
          </a:lstStyle>
          <a:p>
            <a:pPr>
              <a:defRPr/>
            </a:pPr>
            <a:fld id="{5AA8482C-37B4-4CBC-9B14-984F2C0D87FB}"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6"/>
          <a:srcRect/>
          <a:stretch>
            <a:fillRect/>
          </a:stretch>
        </a:blipFill>
        <a:effectLst/>
      </p:bgPr>
    </p:bg>
    <p:spTree>
      <p:nvGrpSpPr>
        <p:cNvPr id="1" name=""/>
        <p:cNvGrpSpPr/>
        <p:nvPr/>
      </p:nvGrpSpPr>
      <p:grpSpPr>
        <a:xfrm>
          <a:off x="0" y="0"/>
          <a:ext cx="0" cy="0"/>
          <a:chOff x="0" y="0"/>
          <a:chExt cx="0" cy="0"/>
        </a:xfrm>
      </p:grpSpPr>
      <p:pic>
        <p:nvPicPr>
          <p:cNvPr id="1026" name="Picture 18" descr="IFAC_symbol_blue"/>
          <p:cNvPicPr>
            <a:picLocks noChangeAspect="1" noChangeArrowheads="1"/>
          </p:cNvPicPr>
          <p:nvPr userDrawn="1"/>
        </p:nvPicPr>
        <p:blipFill>
          <a:blip r:embed="rId7"/>
          <a:srcRect/>
          <a:stretch>
            <a:fillRect/>
          </a:stretch>
        </p:blipFill>
        <p:spPr bwMode="auto">
          <a:xfrm>
            <a:off x="8289925" y="6032500"/>
            <a:ext cx="561975" cy="501650"/>
          </a:xfrm>
          <a:prstGeom prst="rect">
            <a:avLst/>
          </a:prstGeom>
          <a:noFill/>
          <a:ln w="9525">
            <a:noFill/>
            <a:miter lim="800000"/>
            <a:headEnd/>
            <a:tailEnd/>
          </a:ln>
        </p:spPr>
      </p:pic>
      <p:sp>
        <p:nvSpPr>
          <p:cNvPr id="10" name="Rectangle 4"/>
          <p:cNvSpPr>
            <a:spLocks noGrp="1" noChangeArrowheads="1"/>
          </p:cNvSpPr>
          <p:nvPr>
            <p:ph type="dt" sz="half" idx="2"/>
          </p:nvPr>
        </p:nvSpPr>
        <p:spPr>
          <a:xfrm>
            <a:off x="457200" y="6102350"/>
            <a:ext cx="2133600" cy="476250"/>
          </a:xfrm>
          <a:prstGeom prst="rect">
            <a:avLst/>
          </a:prstGeom>
          <a:ln/>
        </p:spPr>
        <p:txBody>
          <a:bodyPr/>
          <a:lstStyle>
            <a:lvl1pPr>
              <a:defRPr/>
            </a:lvl1pPr>
          </a:lstStyle>
          <a:p>
            <a:pPr>
              <a:defRPr/>
            </a:pPr>
            <a:endParaRPr lang="en-US"/>
          </a:p>
        </p:txBody>
      </p:sp>
      <p:sp>
        <p:nvSpPr>
          <p:cNvPr id="11" name="Rectangle 5"/>
          <p:cNvSpPr>
            <a:spLocks noGrp="1" noChangeArrowheads="1"/>
          </p:cNvSpPr>
          <p:nvPr>
            <p:ph type="ftr" sz="quarter" idx="3"/>
          </p:nvPr>
        </p:nvSpPr>
        <p:spPr>
          <a:xfrm>
            <a:off x="3124200" y="6102350"/>
            <a:ext cx="2895600" cy="476250"/>
          </a:xfrm>
          <a:prstGeom prst="rect">
            <a:avLst/>
          </a:prstGeom>
          <a:ln/>
        </p:spPr>
        <p:txBody>
          <a:bodyPr/>
          <a:lstStyle>
            <a:lvl1pPr>
              <a:defRPr/>
            </a:lvl1pPr>
          </a:lstStyle>
          <a:p>
            <a:pPr>
              <a:defRPr/>
            </a:pPr>
            <a:endParaRPr lang="en-US"/>
          </a:p>
        </p:txBody>
      </p:sp>
      <p:sp>
        <p:nvSpPr>
          <p:cNvPr id="12" name="Rectangle 6"/>
          <p:cNvSpPr>
            <a:spLocks noGrp="1" noChangeArrowheads="1"/>
          </p:cNvSpPr>
          <p:nvPr>
            <p:ph type="sldNum" sz="quarter" idx="4"/>
          </p:nvPr>
        </p:nvSpPr>
        <p:spPr>
          <a:xfrm>
            <a:off x="6553200" y="6102350"/>
            <a:ext cx="2133600" cy="476250"/>
          </a:xfrm>
          <a:prstGeom prst="rect">
            <a:avLst/>
          </a:prstGeom>
          <a:ln/>
        </p:spPr>
        <p:txBody>
          <a:bodyPr/>
          <a:lstStyle>
            <a:lvl1pPr>
              <a:defRPr/>
            </a:lvl1pPr>
          </a:lstStyle>
          <a:p>
            <a:pPr>
              <a:defRPr/>
            </a:pPr>
            <a:fld id="{8755B023-0BB8-4C66-B842-6675B216A969}" type="slidenum">
              <a:rPr lang="en-US"/>
              <a:pPr>
                <a:defRPr/>
              </a:pPr>
              <a:t>‹#›</a:t>
            </a:fld>
            <a:endParaRPr lang="en-US"/>
          </a:p>
        </p:txBody>
      </p:sp>
      <p:sp>
        <p:nvSpPr>
          <p:cNvPr id="1030" name="Title Placeholder 15"/>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31" name="Text Placeholder 16"/>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lt1" tx1="dk1" bg2="lt2" tx2="dk2" accent1="accent1" accent2="accent2" accent3="accent3" accent4="accent4" accent5="accent5" accent6="accent6" hlink="hlink" folHlink="folHlink"/>
  <p:sldLayoutIdLst>
    <p:sldLayoutId id="2147483652" r:id="rId1"/>
    <p:sldLayoutId id="2147483651" r:id="rId2"/>
    <p:sldLayoutId id="2147483650" r:id="rId3"/>
    <p:sldLayoutId id="2147483653" r:id="rId4"/>
  </p:sldLayoutIdLst>
  <p:txStyles>
    <p:titleStyle>
      <a:lvl1pPr algn="l" rtl="0" eaLnBrk="0" fontAlgn="base" hangingPunct="0">
        <a:spcBef>
          <a:spcPct val="0"/>
        </a:spcBef>
        <a:spcAft>
          <a:spcPct val="0"/>
        </a:spcAft>
        <a:defRPr sz="3200">
          <a:solidFill>
            <a:schemeClr val="tx2"/>
          </a:solidFill>
          <a:latin typeface="+mj-lt"/>
          <a:ea typeface="+mj-ea"/>
          <a:cs typeface="+mj-cs"/>
        </a:defRPr>
      </a:lvl1pPr>
      <a:lvl2pPr algn="l" rtl="0" eaLnBrk="0" fontAlgn="base" hangingPunct="0">
        <a:spcBef>
          <a:spcPct val="0"/>
        </a:spcBef>
        <a:spcAft>
          <a:spcPct val="0"/>
        </a:spcAft>
        <a:defRPr sz="3200">
          <a:solidFill>
            <a:schemeClr val="tx2"/>
          </a:solidFill>
          <a:latin typeface="Palatino Linotype" pitchFamily="18" charset="0"/>
          <a:cs typeface="Arial" charset="0"/>
        </a:defRPr>
      </a:lvl2pPr>
      <a:lvl3pPr algn="l" rtl="0" eaLnBrk="0" fontAlgn="base" hangingPunct="0">
        <a:spcBef>
          <a:spcPct val="0"/>
        </a:spcBef>
        <a:spcAft>
          <a:spcPct val="0"/>
        </a:spcAft>
        <a:defRPr sz="3200">
          <a:solidFill>
            <a:schemeClr val="tx2"/>
          </a:solidFill>
          <a:latin typeface="Palatino Linotype" pitchFamily="18" charset="0"/>
          <a:cs typeface="Arial" charset="0"/>
        </a:defRPr>
      </a:lvl3pPr>
      <a:lvl4pPr algn="l" rtl="0" eaLnBrk="0" fontAlgn="base" hangingPunct="0">
        <a:spcBef>
          <a:spcPct val="0"/>
        </a:spcBef>
        <a:spcAft>
          <a:spcPct val="0"/>
        </a:spcAft>
        <a:defRPr sz="3200">
          <a:solidFill>
            <a:schemeClr val="tx2"/>
          </a:solidFill>
          <a:latin typeface="Palatino Linotype" pitchFamily="18" charset="0"/>
          <a:cs typeface="Arial" charset="0"/>
        </a:defRPr>
      </a:lvl4pPr>
      <a:lvl5pPr algn="l" rtl="0" eaLnBrk="0" fontAlgn="base" hangingPunct="0">
        <a:spcBef>
          <a:spcPct val="0"/>
        </a:spcBef>
        <a:spcAft>
          <a:spcPct val="0"/>
        </a:spcAft>
        <a:defRPr sz="3200">
          <a:solidFill>
            <a:schemeClr val="tx2"/>
          </a:solidFill>
          <a:latin typeface="Palatino Linotype" pitchFamily="18" charset="0"/>
          <a:cs typeface="Arial" charset="0"/>
        </a:defRPr>
      </a:lvl5pPr>
      <a:lvl6pPr marL="457200" algn="l" rtl="0" fontAlgn="base">
        <a:spcBef>
          <a:spcPct val="0"/>
        </a:spcBef>
        <a:spcAft>
          <a:spcPct val="0"/>
        </a:spcAft>
        <a:defRPr sz="4400">
          <a:solidFill>
            <a:schemeClr val="tx2"/>
          </a:solidFill>
          <a:latin typeface="Palatino Linotype" pitchFamily="18" charset="0"/>
          <a:cs typeface="Arial" charset="0"/>
        </a:defRPr>
      </a:lvl6pPr>
      <a:lvl7pPr marL="914400" algn="l" rtl="0" fontAlgn="base">
        <a:spcBef>
          <a:spcPct val="0"/>
        </a:spcBef>
        <a:spcAft>
          <a:spcPct val="0"/>
        </a:spcAft>
        <a:defRPr sz="4400">
          <a:solidFill>
            <a:schemeClr val="tx2"/>
          </a:solidFill>
          <a:latin typeface="Palatino Linotype" pitchFamily="18" charset="0"/>
          <a:cs typeface="Arial" charset="0"/>
        </a:defRPr>
      </a:lvl7pPr>
      <a:lvl8pPr marL="1371600" algn="l" rtl="0" fontAlgn="base">
        <a:spcBef>
          <a:spcPct val="0"/>
        </a:spcBef>
        <a:spcAft>
          <a:spcPct val="0"/>
        </a:spcAft>
        <a:defRPr sz="4400">
          <a:solidFill>
            <a:schemeClr val="tx2"/>
          </a:solidFill>
          <a:latin typeface="Palatino Linotype" pitchFamily="18" charset="0"/>
          <a:cs typeface="Arial" charset="0"/>
        </a:defRPr>
      </a:lvl8pPr>
      <a:lvl9pPr marL="1828800" algn="l" rtl="0" fontAlgn="base">
        <a:spcBef>
          <a:spcPct val="0"/>
        </a:spcBef>
        <a:spcAft>
          <a:spcPct val="0"/>
        </a:spcAft>
        <a:defRPr sz="4400">
          <a:solidFill>
            <a:schemeClr val="tx2"/>
          </a:solidFill>
          <a:latin typeface="Palatino Linotype" pitchFamily="18" charset="0"/>
          <a:cs typeface="Arial" charset="0"/>
        </a:defRPr>
      </a:lvl9pPr>
    </p:titleStyle>
    <p:bodyStyle>
      <a:lvl1pPr marL="176213" indent="-176213" algn="l" rtl="0" eaLnBrk="0" fontAlgn="base" hangingPunct="0">
        <a:spcBef>
          <a:spcPct val="60000"/>
        </a:spcBef>
        <a:spcAft>
          <a:spcPct val="0"/>
        </a:spcAft>
        <a:buClr>
          <a:srgbClr val="FA9938"/>
        </a:buClr>
        <a:buChar char="•"/>
        <a:defRPr sz="2400">
          <a:solidFill>
            <a:schemeClr val="tx1"/>
          </a:solidFill>
          <a:latin typeface="+mn-lt"/>
          <a:ea typeface="+mn-ea"/>
          <a:cs typeface="+mn-cs"/>
        </a:defRPr>
      </a:lvl1pPr>
      <a:lvl2pPr marL="628650" indent="-231775" algn="l" rtl="0" eaLnBrk="0" fontAlgn="base" hangingPunct="0">
        <a:spcBef>
          <a:spcPct val="60000"/>
        </a:spcBef>
        <a:spcAft>
          <a:spcPct val="0"/>
        </a:spcAft>
        <a:buClr>
          <a:srgbClr val="FA9938"/>
        </a:buClr>
        <a:buChar char="–"/>
        <a:defRPr sz="2000">
          <a:solidFill>
            <a:schemeClr val="tx1"/>
          </a:solidFill>
          <a:latin typeface="+mn-lt"/>
          <a:cs typeface="+mn-cs"/>
        </a:defRPr>
      </a:lvl2pPr>
      <a:lvl3pPr marL="1023938" indent="-109538" algn="l" rtl="0" eaLnBrk="0" fontAlgn="base" hangingPunct="0">
        <a:spcBef>
          <a:spcPct val="60000"/>
        </a:spcBef>
        <a:spcAft>
          <a:spcPct val="0"/>
        </a:spcAft>
        <a:buClr>
          <a:srgbClr val="FA9938"/>
        </a:buClr>
        <a:buChar char="•"/>
        <a:defRPr sz="1600">
          <a:solidFill>
            <a:schemeClr val="tx1"/>
          </a:solidFill>
          <a:latin typeface="+mn-lt"/>
          <a:cs typeface="+mn-cs"/>
        </a:defRPr>
      </a:lvl3pPr>
      <a:lvl4pPr marL="1311275" indent="-111125" algn="l" rtl="0" eaLnBrk="0" fontAlgn="base" hangingPunct="0">
        <a:spcBef>
          <a:spcPct val="60000"/>
        </a:spcBef>
        <a:spcAft>
          <a:spcPct val="0"/>
        </a:spcAft>
        <a:buClr>
          <a:srgbClr val="FA9938"/>
        </a:buClr>
        <a:buChar char="–"/>
        <a:defRPr sz="1400">
          <a:solidFill>
            <a:schemeClr val="tx1"/>
          </a:solidFill>
          <a:latin typeface="+mn-lt"/>
          <a:cs typeface="+mn-cs"/>
        </a:defRPr>
      </a:lvl4pPr>
      <a:lvl5pPr marL="1597025" indent="-109538" algn="l" rtl="0" eaLnBrk="0" fontAlgn="base" hangingPunct="0">
        <a:spcBef>
          <a:spcPct val="60000"/>
        </a:spcBef>
        <a:spcAft>
          <a:spcPct val="0"/>
        </a:spcAft>
        <a:buClr>
          <a:srgbClr val="FA9938"/>
        </a:buClr>
        <a:buChar char="•"/>
        <a:defRPr sz="1200">
          <a:solidFill>
            <a:schemeClr val="tx1"/>
          </a:solidFill>
          <a:latin typeface="+mn-lt"/>
          <a:cs typeface="+mn-cs"/>
        </a:defRPr>
      </a:lvl5pPr>
      <a:lvl6pPr marL="2054225" indent="-109538" algn="l" rtl="0" fontAlgn="base">
        <a:spcBef>
          <a:spcPct val="60000"/>
        </a:spcBef>
        <a:spcAft>
          <a:spcPct val="0"/>
        </a:spcAft>
        <a:buClr>
          <a:srgbClr val="FA9938"/>
        </a:buClr>
        <a:buChar char="•"/>
        <a:defRPr sz="1200">
          <a:solidFill>
            <a:schemeClr val="tx1"/>
          </a:solidFill>
          <a:latin typeface="+mn-lt"/>
          <a:cs typeface="+mn-cs"/>
        </a:defRPr>
      </a:lvl6pPr>
      <a:lvl7pPr marL="2511425" indent="-109538" algn="l" rtl="0" fontAlgn="base">
        <a:spcBef>
          <a:spcPct val="60000"/>
        </a:spcBef>
        <a:spcAft>
          <a:spcPct val="0"/>
        </a:spcAft>
        <a:buClr>
          <a:srgbClr val="FA9938"/>
        </a:buClr>
        <a:buChar char="•"/>
        <a:defRPr sz="1200">
          <a:solidFill>
            <a:schemeClr val="tx1"/>
          </a:solidFill>
          <a:latin typeface="+mn-lt"/>
          <a:cs typeface="+mn-cs"/>
        </a:defRPr>
      </a:lvl7pPr>
      <a:lvl8pPr marL="2968625" indent="-109538" algn="l" rtl="0" fontAlgn="base">
        <a:spcBef>
          <a:spcPct val="60000"/>
        </a:spcBef>
        <a:spcAft>
          <a:spcPct val="0"/>
        </a:spcAft>
        <a:buClr>
          <a:srgbClr val="FA9938"/>
        </a:buClr>
        <a:buChar char="•"/>
        <a:defRPr sz="1200">
          <a:solidFill>
            <a:schemeClr val="tx1"/>
          </a:solidFill>
          <a:latin typeface="+mn-lt"/>
          <a:cs typeface="+mn-cs"/>
        </a:defRPr>
      </a:lvl8pPr>
      <a:lvl9pPr marL="3425825" indent="-109538" algn="l" rtl="0" fontAlgn="base">
        <a:spcBef>
          <a:spcPct val="60000"/>
        </a:spcBef>
        <a:spcAft>
          <a:spcPct val="0"/>
        </a:spcAft>
        <a:buClr>
          <a:srgbClr val="FA9938"/>
        </a:buClr>
        <a:buChar char="•"/>
        <a:defRPr sz="12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Text Placeholder 2"/>
          <p:cNvSpPr>
            <a:spLocks noGrp="1"/>
          </p:cNvSpPr>
          <p:nvPr>
            <p:ph type="body" sz="quarter" idx="17"/>
          </p:nvPr>
        </p:nvSpPr>
        <p:spPr>
          <a:xfrm>
            <a:off x="874713" y="1811338"/>
            <a:ext cx="7329487" cy="722312"/>
          </a:xfrm>
        </p:spPr>
        <p:txBody>
          <a:bodyPr/>
          <a:lstStyle/>
          <a:p>
            <a:pPr>
              <a:spcBef>
                <a:spcPct val="0"/>
              </a:spcBef>
            </a:pPr>
            <a:r>
              <a:rPr lang="en-US" sz="3200" smtClean="0"/>
              <a:t>International Ethics Standards Board for Accountants</a:t>
            </a:r>
          </a:p>
        </p:txBody>
      </p:sp>
      <p:sp>
        <p:nvSpPr>
          <p:cNvPr id="8194" name="Text Placeholder 3"/>
          <p:cNvSpPr>
            <a:spLocks noGrp="1"/>
          </p:cNvSpPr>
          <p:nvPr>
            <p:ph type="body" sz="quarter" idx="18"/>
          </p:nvPr>
        </p:nvSpPr>
        <p:spPr>
          <a:xfrm>
            <a:off x="430213" y="3155950"/>
            <a:ext cx="8247062" cy="695325"/>
          </a:xfrm>
        </p:spPr>
        <p:txBody>
          <a:bodyPr/>
          <a:lstStyle/>
          <a:p>
            <a:pPr>
              <a:lnSpc>
                <a:spcPct val="80000"/>
              </a:lnSpc>
            </a:pPr>
            <a:r>
              <a:rPr lang="en-US" smtClean="0"/>
              <a:t>Internal Audit</a:t>
            </a:r>
          </a:p>
        </p:txBody>
      </p:sp>
      <p:sp>
        <p:nvSpPr>
          <p:cNvPr id="8195" name="Text Placeholder 4"/>
          <p:cNvSpPr>
            <a:spLocks noGrp="1"/>
          </p:cNvSpPr>
          <p:nvPr>
            <p:ph type="body" sz="quarter" idx="19"/>
          </p:nvPr>
        </p:nvSpPr>
        <p:spPr>
          <a:xfrm>
            <a:off x="3575050" y="4343400"/>
            <a:ext cx="4938713" cy="549275"/>
          </a:xfrm>
        </p:spPr>
        <p:txBody>
          <a:bodyPr/>
          <a:lstStyle/>
          <a:p>
            <a:r>
              <a:rPr lang="en-US" smtClean="0"/>
              <a:t>Bob Franchini</a:t>
            </a:r>
          </a:p>
        </p:txBody>
      </p:sp>
      <p:sp>
        <p:nvSpPr>
          <p:cNvPr id="8196" name="Text Placeholder 5"/>
          <p:cNvSpPr>
            <a:spLocks noGrp="1"/>
          </p:cNvSpPr>
          <p:nvPr>
            <p:ph type="body" sz="quarter" idx="20"/>
          </p:nvPr>
        </p:nvSpPr>
        <p:spPr>
          <a:xfrm>
            <a:off x="3575050" y="4951413"/>
            <a:ext cx="4938713" cy="549275"/>
          </a:xfrm>
        </p:spPr>
        <p:txBody>
          <a:bodyPr/>
          <a:lstStyle/>
          <a:p>
            <a:r>
              <a:rPr lang="en-US" smtClean="0"/>
              <a:t>Paris June 2010</a:t>
            </a:r>
          </a:p>
        </p:txBody>
      </p:sp>
      <p:sp>
        <p:nvSpPr>
          <p:cNvPr id="8197" name="Text Placeholder 6"/>
          <p:cNvSpPr>
            <a:spLocks noGrp="1"/>
          </p:cNvSpPr>
          <p:nvPr>
            <p:ph type="body" sz="quarter" idx="21"/>
          </p:nvPr>
        </p:nvSpPr>
        <p:spPr>
          <a:xfrm>
            <a:off x="3575050" y="5559425"/>
            <a:ext cx="4938713" cy="549275"/>
          </a:xfrm>
        </p:spPr>
        <p:txBody>
          <a:bodyPr/>
          <a:lstStyle/>
          <a:p>
            <a:r>
              <a:rPr lang="en-US" smtClean="0"/>
              <a:t> </a:t>
            </a:r>
          </a:p>
        </p:txBody>
      </p:sp>
      <p:sp>
        <p:nvSpPr>
          <p:cNvPr id="8198" name="Rectangle 15"/>
          <p:cNvSpPr>
            <a:spLocks noGrp="1" noChangeArrowheads="1"/>
          </p:cNvSpPr>
          <p:nvPr>
            <p:ph type="sldNum" sz="quarter" idx="24"/>
          </p:nvPr>
        </p:nvSpPr>
        <p:spPr bwMode="auto">
          <a:noFill/>
          <a:ln>
            <a:miter lim="800000"/>
            <a:headEnd/>
            <a:tailEnd/>
          </a:ln>
        </p:spPr>
        <p:txBody>
          <a:bodyPr vert="horz" wrap="square" lIns="91440" tIns="45720" rIns="91440" bIns="45720" numCol="1" anchor="t" anchorCtr="0" compatLnSpc="1">
            <a:prstTxWarp prst="textNoShape">
              <a:avLst/>
            </a:prstTxWarp>
          </a:bodyPr>
          <a:lstStyle/>
          <a:p>
            <a:fld id="{C392BA49-F00B-4404-A60C-C8584EB67D48}" type="slidenum">
              <a:rPr lang="en-US" smtClean="0"/>
              <a:pPr/>
              <a:t>1</a:t>
            </a:fld>
            <a:endParaRPr lang="en-US"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1"/>
          <p:cNvSpPr>
            <a:spLocks noGrp="1"/>
          </p:cNvSpPr>
          <p:nvPr>
            <p:ph type="title" idx="4294967295"/>
          </p:nvPr>
        </p:nvSpPr>
        <p:spPr>
          <a:xfrm>
            <a:off x="914400" y="0"/>
            <a:ext cx="7699375" cy="557213"/>
          </a:xfrm>
        </p:spPr>
        <p:txBody>
          <a:bodyPr/>
          <a:lstStyle/>
          <a:p>
            <a:pPr algn="r"/>
            <a:endParaRPr lang="en-CA" sz="2800" b="1" i="1" smtClean="0">
              <a:latin typeface="Times New Roman" pitchFamily="18" charset="0"/>
              <a:cs typeface="Times New Roman" pitchFamily="18" charset="0"/>
            </a:endParaRPr>
          </a:p>
        </p:txBody>
      </p:sp>
      <p:sp>
        <p:nvSpPr>
          <p:cNvPr id="24578" name="Content Placeholder 2"/>
          <p:cNvSpPr>
            <a:spLocks noGrp="1"/>
          </p:cNvSpPr>
          <p:nvPr>
            <p:ph idx="4294967295"/>
          </p:nvPr>
        </p:nvSpPr>
        <p:spPr>
          <a:xfrm>
            <a:off x="658813" y="1408113"/>
            <a:ext cx="7935912" cy="4973637"/>
          </a:xfrm>
        </p:spPr>
        <p:txBody>
          <a:bodyPr/>
          <a:lstStyle/>
          <a:p>
            <a:pPr marL="341313" indent="-341313">
              <a:spcBef>
                <a:spcPct val="30000"/>
              </a:spcBef>
              <a:buClr>
                <a:srgbClr val="FFCC00"/>
              </a:buClr>
              <a:buFontTx/>
              <a:buNone/>
            </a:pPr>
            <a:r>
              <a:rPr lang="en-US" smtClean="0"/>
              <a:t>	</a:t>
            </a:r>
            <a:r>
              <a:rPr lang="en-US" sz="2200" smtClean="0">
                <a:solidFill>
                  <a:schemeClr val="bg1"/>
                </a:solidFill>
                <a:latin typeface="Times New Roman" pitchFamily="18" charset="0"/>
              </a:rPr>
              <a:t>The external auditor shall not obtain direct assistance from internal auditors:</a:t>
            </a:r>
          </a:p>
          <a:p>
            <a:pPr marL="908050" lvl="1" indent="-457200">
              <a:spcBef>
                <a:spcPct val="30000"/>
              </a:spcBef>
              <a:buClr>
                <a:schemeClr val="bg1"/>
              </a:buClr>
              <a:buFont typeface="Palatino Linotype" pitchFamily="18" charset="0"/>
              <a:buAutoNum type="alphaLcParenR"/>
            </a:pPr>
            <a:r>
              <a:rPr lang="en-US" sz="2200" smtClean="0">
                <a:solidFill>
                  <a:schemeClr val="bg1"/>
                </a:solidFill>
                <a:latin typeface="Times New Roman" pitchFamily="18" charset="0"/>
              </a:rPr>
              <a:t>	Whereby the external auditor makes significant judgments in the audit engagement; or</a:t>
            </a:r>
          </a:p>
          <a:p>
            <a:pPr marL="908050" lvl="1" indent="-457200">
              <a:spcBef>
                <a:spcPct val="30000"/>
              </a:spcBef>
              <a:buClr>
                <a:schemeClr val="bg1"/>
              </a:buClr>
              <a:buFont typeface="Palatino Linotype" pitchFamily="18" charset="0"/>
              <a:buAutoNum type="alphaLcParenR"/>
            </a:pPr>
            <a:r>
              <a:rPr lang="en-US" sz="2200" smtClean="0">
                <a:solidFill>
                  <a:schemeClr val="bg1"/>
                </a:solidFill>
                <a:latin typeface="Times New Roman" pitchFamily="18" charset="0"/>
              </a:rPr>
              <a:t>	To perform procedures to determine whether the work of the internal audit function can be used for purposes of the audit or to provide a sufficient basis to support the external auditor’s use of the work of the internal audit function</a:t>
            </a:r>
            <a:r>
              <a:rPr lang="en-CA" sz="2200" smtClean="0">
                <a:solidFill>
                  <a:schemeClr val="bg1"/>
                </a:solidFill>
                <a:latin typeface="Times New Roman" pitchFamily="18" charset="0"/>
              </a:rPr>
              <a:t>. [23] </a:t>
            </a:r>
            <a:endParaRPr lang="en-US" sz="2200" smtClean="0">
              <a:solidFill>
                <a:schemeClr val="bg1"/>
              </a:solidFill>
              <a:latin typeface="Times New Roman" pitchFamily="18" charset="0"/>
            </a:endParaRPr>
          </a:p>
          <a:p>
            <a:pPr marL="341313" indent="-341313">
              <a:spcBef>
                <a:spcPct val="40000"/>
              </a:spcBef>
              <a:buClr>
                <a:srgbClr val="FFCC00"/>
              </a:buClr>
              <a:buFontTx/>
              <a:buNone/>
            </a:pPr>
            <a:r>
              <a:rPr lang="en-US" sz="2200" smtClean="0">
                <a:solidFill>
                  <a:schemeClr val="bg1"/>
                </a:solidFill>
                <a:latin typeface="Times New Roman" pitchFamily="18" charset="0"/>
              </a:rPr>
              <a:t>	The external auditor shall direct, supervise and review the work performed by internal auditors on the engagement in accordance with ISA 220. The level of direction, supervision and review shall recognize that internal auditors are not independent of the entity. [24]</a:t>
            </a:r>
          </a:p>
        </p:txBody>
      </p:sp>
      <p:sp>
        <p:nvSpPr>
          <p:cNvPr id="24579" name="Text Placeholder 7"/>
          <p:cNvSpPr>
            <a:spLocks noGrp="1"/>
          </p:cNvSpPr>
          <p:nvPr>
            <p:ph type="body" sz="quarter" idx="4294967295"/>
          </p:nvPr>
        </p:nvSpPr>
        <p:spPr>
          <a:xfrm>
            <a:off x="617538" y="695325"/>
            <a:ext cx="7935912" cy="585788"/>
          </a:xfrm>
        </p:spPr>
        <p:txBody>
          <a:bodyPr/>
          <a:lstStyle/>
          <a:p>
            <a:pPr marL="0" indent="0">
              <a:spcBef>
                <a:spcPct val="0"/>
              </a:spcBef>
              <a:buFontTx/>
              <a:buNone/>
            </a:pPr>
            <a:r>
              <a:rPr lang="en-US" sz="3200" b="1" smtClean="0">
                <a:solidFill>
                  <a:srgbClr val="FFEA4B"/>
                </a:solidFill>
                <a:latin typeface="Times New Roman" pitchFamily="18" charset="0"/>
                <a:cs typeface="Times New Roman" pitchFamily="18" charset="0"/>
              </a:rPr>
              <a:t>Direct Assistance - Requirements</a:t>
            </a:r>
          </a:p>
          <a:p>
            <a:pPr marL="0" indent="0">
              <a:spcBef>
                <a:spcPct val="0"/>
              </a:spcBef>
              <a:buFontTx/>
              <a:buNone/>
            </a:pPr>
            <a:endParaRPr lang="en-US" sz="3200" b="1" smtClean="0">
              <a:solidFill>
                <a:srgbClr val="FFEA4B"/>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le 1"/>
          <p:cNvSpPr>
            <a:spLocks noGrp="1"/>
          </p:cNvSpPr>
          <p:nvPr>
            <p:ph type="title" idx="4294967295"/>
          </p:nvPr>
        </p:nvSpPr>
        <p:spPr>
          <a:xfrm>
            <a:off x="914400" y="0"/>
            <a:ext cx="7699375" cy="557213"/>
          </a:xfrm>
        </p:spPr>
        <p:txBody>
          <a:bodyPr/>
          <a:lstStyle/>
          <a:p>
            <a:pPr algn="r"/>
            <a:endParaRPr lang="en-CA" sz="2800" b="1" i="1" smtClean="0">
              <a:latin typeface="Times New Roman" pitchFamily="18" charset="0"/>
              <a:cs typeface="Times New Roman" pitchFamily="18" charset="0"/>
            </a:endParaRPr>
          </a:p>
        </p:txBody>
      </p:sp>
      <p:sp>
        <p:nvSpPr>
          <p:cNvPr id="26626" name="Content Placeholder 2"/>
          <p:cNvSpPr>
            <a:spLocks noGrp="1"/>
          </p:cNvSpPr>
          <p:nvPr>
            <p:ph idx="4294967295"/>
          </p:nvPr>
        </p:nvSpPr>
        <p:spPr>
          <a:xfrm>
            <a:off x="658813" y="1408113"/>
            <a:ext cx="7935912" cy="4973637"/>
          </a:xfrm>
        </p:spPr>
        <p:txBody>
          <a:bodyPr/>
          <a:lstStyle/>
          <a:p>
            <a:pPr marL="341313" indent="-341313">
              <a:spcBef>
                <a:spcPct val="40000"/>
              </a:spcBef>
              <a:buClr>
                <a:srgbClr val="FFCC00"/>
              </a:buClr>
              <a:buFontTx/>
              <a:buNone/>
            </a:pPr>
            <a:r>
              <a:rPr lang="en-US" smtClean="0"/>
              <a:t>	</a:t>
            </a:r>
            <a:r>
              <a:rPr lang="en-US" smtClean="0">
                <a:solidFill>
                  <a:schemeClr val="bg1"/>
                </a:solidFill>
                <a:latin typeface="Times New Roman" pitchFamily="18" charset="0"/>
              </a:rPr>
              <a:t>It may be possible in some circumstances for the external auditor to obtain direct assistance from the internal auditors in carrying out audit procedures. In such circumstances external auditors use internal auditors, under the </a:t>
            </a:r>
            <a:r>
              <a:rPr lang="en-US" altLang="ja-JP" smtClean="0">
                <a:solidFill>
                  <a:schemeClr val="bg1"/>
                </a:solidFill>
                <a:latin typeface="Times New Roman" pitchFamily="18" charset="0"/>
                <a:ea typeface="ＭＳ Ｐゴシック" pitchFamily="34" charset="-128"/>
              </a:rPr>
              <a:t>direction, supervision and review of the external audit team, to perform audit procedures directly on the engagement which would otherwise be performed by the external auditors themselves. [A22]</a:t>
            </a:r>
          </a:p>
          <a:p>
            <a:pPr marL="341313" indent="-341313">
              <a:spcBef>
                <a:spcPct val="40000"/>
              </a:spcBef>
              <a:buClr>
                <a:srgbClr val="FFCC00"/>
              </a:buClr>
              <a:buFontTx/>
              <a:buNone/>
            </a:pPr>
            <a:r>
              <a:rPr lang="en-US" altLang="ja-JP" smtClean="0">
                <a:solidFill>
                  <a:schemeClr val="bg1"/>
                </a:solidFill>
                <a:latin typeface="Times New Roman" pitchFamily="18" charset="0"/>
                <a:ea typeface="ＭＳ Ｐゴシック" pitchFamily="34" charset="-128"/>
              </a:rPr>
              <a:t>	As described in paragraph 16, the external auditor has sole responsibility for the audit opinion expressed, and that responsibility is not reduced by the external auditor’s decision to obtain the direct assistance of internal auditors on the engagement. [A23]</a:t>
            </a:r>
            <a:endParaRPr lang="en-US" smtClean="0">
              <a:solidFill>
                <a:schemeClr val="bg1"/>
              </a:solidFill>
              <a:latin typeface="Times New Roman" pitchFamily="18" charset="0"/>
            </a:endParaRPr>
          </a:p>
        </p:txBody>
      </p:sp>
      <p:sp>
        <p:nvSpPr>
          <p:cNvPr id="26627" name="Text Placeholder 7"/>
          <p:cNvSpPr>
            <a:spLocks noGrp="1"/>
          </p:cNvSpPr>
          <p:nvPr>
            <p:ph type="body" sz="quarter" idx="4294967295"/>
          </p:nvPr>
        </p:nvSpPr>
        <p:spPr>
          <a:xfrm>
            <a:off x="617538" y="695325"/>
            <a:ext cx="7935912" cy="585788"/>
          </a:xfrm>
        </p:spPr>
        <p:txBody>
          <a:bodyPr/>
          <a:lstStyle/>
          <a:p>
            <a:pPr marL="0" indent="0">
              <a:spcBef>
                <a:spcPct val="0"/>
              </a:spcBef>
              <a:buFontTx/>
              <a:buNone/>
            </a:pPr>
            <a:r>
              <a:rPr lang="en-US" sz="3200" b="1" smtClean="0">
                <a:solidFill>
                  <a:srgbClr val="FFEA4B"/>
                </a:solidFill>
                <a:latin typeface="Times New Roman" pitchFamily="18" charset="0"/>
                <a:cs typeface="Times New Roman" pitchFamily="18" charset="0"/>
              </a:rPr>
              <a:t>Direct Assistance - Guidance</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itle 1"/>
          <p:cNvSpPr>
            <a:spLocks noGrp="1"/>
          </p:cNvSpPr>
          <p:nvPr>
            <p:ph type="title" idx="4294967295"/>
          </p:nvPr>
        </p:nvSpPr>
        <p:spPr>
          <a:xfrm>
            <a:off x="914400" y="0"/>
            <a:ext cx="7699375" cy="557213"/>
          </a:xfrm>
        </p:spPr>
        <p:txBody>
          <a:bodyPr/>
          <a:lstStyle/>
          <a:p>
            <a:pPr algn="r"/>
            <a:endParaRPr lang="en-CA" sz="2800" b="1" i="1" smtClean="0">
              <a:latin typeface="Times New Roman" pitchFamily="18" charset="0"/>
              <a:cs typeface="Times New Roman" pitchFamily="18" charset="0"/>
            </a:endParaRPr>
          </a:p>
        </p:txBody>
      </p:sp>
      <p:sp>
        <p:nvSpPr>
          <p:cNvPr id="28674" name="Content Placeholder 2"/>
          <p:cNvSpPr>
            <a:spLocks noGrp="1"/>
          </p:cNvSpPr>
          <p:nvPr>
            <p:ph idx="4294967295"/>
          </p:nvPr>
        </p:nvSpPr>
        <p:spPr>
          <a:xfrm>
            <a:off x="658813" y="1408113"/>
            <a:ext cx="7935912" cy="4973637"/>
          </a:xfrm>
        </p:spPr>
        <p:txBody>
          <a:bodyPr/>
          <a:lstStyle/>
          <a:p>
            <a:pPr marL="341313" indent="-341313">
              <a:spcBef>
                <a:spcPct val="40000"/>
              </a:spcBef>
              <a:buClr>
                <a:srgbClr val="FFCC00"/>
              </a:buClr>
              <a:buFontTx/>
              <a:buNone/>
            </a:pPr>
            <a:r>
              <a:rPr lang="en-US" smtClean="0"/>
              <a:t>	</a:t>
            </a:r>
            <a:r>
              <a:rPr lang="en-US" smtClean="0">
                <a:solidFill>
                  <a:schemeClr val="bg1"/>
                </a:solidFill>
                <a:latin typeface="Times New Roman" pitchFamily="18" charset="0"/>
              </a:rPr>
              <a:t>In accordance with paragraph 21, the external auditor evaluates the degree of objectivity and level of competence of internal auditors who are providing direct assistance before assigning them to specific tasks</a:t>
            </a:r>
            <a:r>
              <a:rPr lang="en-US" altLang="ja-JP" smtClean="0">
                <a:solidFill>
                  <a:schemeClr val="bg1"/>
                </a:solidFill>
                <a:latin typeface="Times New Roman" pitchFamily="18" charset="0"/>
                <a:ea typeface="ＭＳ Ｐゴシック" pitchFamily="34" charset="-128"/>
              </a:rPr>
              <a:t>. [A25]</a:t>
            </a:r>
          </a:p>
          <a:p>
            <a:pPr marL="341313" indent="-341313">
              <a:spcBef>
                <a:spcPct val="40000"/>
              </a:spcBef>
              <a:buClr>
                <a:srgbClr val="FFCC00"/>
              </a:buClr>
              <a:buFontTx/>
              <a:buNone/>
            </a:pPr>
            <a:r>
              <a:rPr lang="en-US" smtClean="0">
                <a:solidFill>
                  <a:schemeClr val="bg1"/>
                </a:solidFill>
                <a:latin typeface="Times New Roman" pitchFamily="18" charset="0"/>
              </a:rPr>
              <a:t>	Paragraphs A11-A13 provide relevant guidance in determining the work that may be assigned to internal auditors</a:t>
            </a:r>
            <a:r>
              <a:rPr lang="en-CA" smtClean="0">
                <a:solidFill>
                  <a:schemeClr val="bg1"/>
                </a:solidFill>
                <a:latin typeface="Times New Roman" pitchFamily="18" charset="0"/>
              </a:rPr>
              <a:t> </a:t>
            </a:r>
            <a:r>
              <a:rPr lang="en-US" smtClean="0">
                <a:solidFill>
                  <a:schemeClr val="bg1"/>
                </a:solidFill>
                <a:latin typeface="Times New Roman" pitchFamily="18" charset="0"/>
              </a:rPr>
              <a:t>. [A26]</a:t>
            </a:r>
          </a:p>
          <a:p>
            <a:pPr marL="341313" indent="-341313">
              <a:spcBef>
                <a:spcPct val="40000"/>
              </a:spcBef>
              <a:buClr>
                <a:srgbClr val="FFCC00"/>
              </a:buClr>
              <a:buFontTx/>
              <a:buNone/>
            </a:pPr>
            <a:r>
              <a:rPr lang="en-US" altLang="ja-JP" smtClean="0">
                <a:solidFill>
                  <a:schemeClr val="bg1"/>
                </a:solidFill>
                <a:latin typeface="Times New Roman" pitchFamily="18" charset="0"/>
                <a:ea typeface="ＭＳ Ｐゴシック" pitchFamily="34" charset="-128"/>
              </a:rPr>
              <a:t>	</a:t>
            </a:r>
            <a:endParaRPr lang="en-US" smtClean="0">
              <a:solidFill>
                <a:schemeClr val="bg1"/>
              </a:solidFill>
              <a:latin typeface="Times New Roman" pitchFamily="18" charset="0"/>
              <a:ea typeface="ＭＳ Ｐゴシック" pitchFamily="34" charset="-128"/>
            </a:endParaRPr>
          </a:p>
        </p:txBody>
      </p:sp>
      <p:sp>
        <p:nvSpPr>
          <p:cNvPr id="28675" name="Text Placeholder 7"/>
          <p:cNvSpPr>
            <a:spLocks noGrp="1"/>
          </p:cNvSpPr>
          <p:nvPr>
            <p:ph type="body" sz="quarter" idx="4294967295"/>
          </p:nvPr>
        </p:nvSpPr>
        <p:spPr>
          <a:xfrm>
            <a:off x="617538" y="695325"/>
            <a:ext cx="7935912" cy="585788"/>
          </a:xfrm>
        </p:spPr>
        <p:txBody>
          <a:bodyPr/>
          <a:lstStyle/>
          <a:p>
            <a:pPr marL="0" indent="0">
              <a:spcBef>
                <a:spcPct val="0"/>
              </a:spcBef>
              <a:buFontTx/>
              <a:buNone/>
            </a:pPr>
            <a:r>
              <a:rPr lang="en-US" sz="3200" b="1" smtClean="0">
                <a:solidFill>
                  <a:srgbClr val="FFEA4B"/>
                </a:solidFill>
                <a:latin typeface="Times New Roman" pitchFamily="18" charset="0"/>
                <a:cs typeface="Times New Roman" pitchFamily="18" charset="0"/>
              </a:rPr>
              <a:t>Direct Assistance - Guidance</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itle 1"/>
          <p:cNvSpPr>
            <a:spLocks noGrp="1"/>
          </p:cNvSpPr>
          <p:nvPr>
            <p:ph type="title" idx="4294967295"/>
          </p:nvPr>
        </p:nvSpPr>
        <p:spPr>
          <a:xfrm>
            <a:off x="914400" y="0"/>
            <a:ext cx="7699375" cy="557213"/>
          </a:xfrm>
        </p:spPr>
        <p:txBody>
          <a:bodyPr/>
          <a:lstStyle/>
          <a:p>
            <a:pPr algn="r"/>
            <a:endParaRPr lang="en-CA" sz="2800" b="1" i="1" smtClean="0">
              <a:latin typeface="Times New Roman" pitchFamily="18" charset="0"/>
              <a:cs typeface="Times New Roman" pitchFamily="18" charset="0"/>
            </a:endParaRPr>
          </a:p>
        </p:txBody>
      </p:sp>
      <p:sp>
        <p:nvSpPr>
          <p:cNvPr id="30722" name="Content Placeholder 2"/>
          <p:cNvSpPr>
            <a:spLocks noGrp="1"/>
          </p:cNvSpPr>
          <p:nvPr>
            <p:ph idx="4294967295"/>
          </p:nvPr>
        </p:nvSpPr>
        <p:spPr>
          <a:xfrm>
            <a:off x="658813" y="1408113"/>
            <a:ext cx="7935912" cy="4973637"/>
          </a:xfrm>
        </p:spPr>
        <p:txBody>
          <a:bodyPr/>
          <a:lstStyle/>
          <a:p>
            <a:pPr marL="341313" indent="-341313">
              <a:spcBef>
                <a:spcPct val="40000"/>
              </a:spcBef>
              <a:buClr>
                <a:srgbClr val="FFCC00"/>
              </a:buClr>
              <a:buFontTx/>
              <a:buNone/>
            </a:pPr>
            <a:r>
              <a:rPr lang="en-US" smtClean="0"/>
              <a:t>	</a:t>
            </a:r>
            <a:r>
              <a:rPr lang="en-US" altLang="ja-JP" smtClean="0">
                <a:solidFill>
                  <a:schemeClr val="bg1"/>
                </a:solidFill>
                <a:latin typeface="Times New Roman" pitchFamily="18" charset="0"/>
                <a:ea typeface="ＭＳ Ｐゴシック" pitchFamily="34" charset="-128"/>
              </a:rPr>
              <a:t>As individuals in the internal audit function are not independent of the entity as is required of the external auditor when expressing an opinion on financial statements, the direction, supervision or review of the audit procedures performed by internal auditors will ordinarily be more extensive than if members of the engagement team performed the work. [A27]</a:t>
            </a:r>
            <a:endParaRPr lang="en-US" smtClean="0">
              <a:solidFill>
                <a:schemeClr val="bg1"/>
              </a:solidFill>
              <a:latin typeface="Times New Roman" pitchFamily="18" charset="0"/>
              <a:ea typeface="ＭＳ Ｐゴシック" pitchFamily="34" charset="-128"/>
            </a:endParaRPr>
          </a:p>
        </p:txBody>
      </p:sp>
      <p:sp>
        <p:nvSpPr>
          <p:cNvPr id="30723" name="Text Placeholder 7"/>
          <p:cNvSpPr>
            <a:spLocks noGrp="1"/>
          </p:cNvSpPr>
          <p:nvPr>
            <p:ph type="body" sz="quarter" idx="4294967295"/>
          </p:nvPr>
        </p:nvSpPr>
        <p:spPr>
          <a:xfrm>
            <a:off x="617538" y="695325"/>
            <a:ext cx="7935912" cy="585788"/>
          </a:xfrm>
        </p:spPr>
        <p:txBody>
          <a:bodyPr/>
          <a:lstStyle/>
          <a:p>
            <a:pPr marL="0" indent="0">
              <a:spcBef>
                <a:spcPct val="0"/>
              </a:spcBef>
              <a:buFontTx/>
              <a:buNone/>
            </a:pPr>
            <a:r>
              <a:rPr lang="en-US" sz="3200" b="1" smtClean="0">
                <a:solidFill>
                  <a:srgbClr val="FFEA4B"/>
                </a:solidFill>
                <a:latin typeface="Times New Roman" pitchFamily="18" charset="0"/>
                <a:cs typeface="Times New Roman" pitchFamily="18" charset="0"/>
              </a:rPr>
              <a:t>Direct Assistance - Guidance</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idx="4294967295"/>
          </p:nvPr>
        </p:nvSpPr>
        <p:spPr>
          <a:xfrm>
            <a:off x="914400" y="0"/>
            <a:ext cx="7699375" cy="557213"/>
          </a:xfrm>
        </p:spPr>
        <p:txBody>
          <a:bodyPr/>
          <a:lstStyle/>
          <a:p>
            <a:pPr algn="r"/>
            <a:endParaRPr lang="en-CA" sz="2800" b="1" i="1" smtClean="0">
              <a:latin typeface="Times New Roman" pitchFamily="18" charset="0"/>
              <a:cs typeface="Times New Roman" pitchFamily="18" charset="0"/>
            </a:endParaRPr>
          </a:p>
        </p:txBody>
      </p:sp>
      <p:sp>
        <p:nvSpPr>
          <p:cNvPr id="32770" name="Content Placeholder 2"/>
          <p:cNvSpPr>
            <a:spLocks noGrp="1"/>
          </p:cNvSpPr>
          <p:nvPr>
            <p:ph idx="4294967295"/>
          </p:nvPr>
        </p:nvSpPr>
        <p:spPr>
          <a:xfrm>
            <a:off x="658813" y="1408113"/>
            <a:ext cx="7935912" cy="4973637"/>
          </a:xfrm>
        </p:spPr>
        <p:txBody>
          <a:bodyPr/>
          <a:lstStyle/>
          <a:p>
            <a:pPr marL="341313" indent="-341313">
              <a:spcBef>
                <a:spcPct val="40000"/>
              </a:spcBef>
              <a:buClr>
                <a:srgbClr val="FFCC00"/>
              </a:buClr>
              <a:buFontTx/>
              <a:buNone/>
            </a:pPr>
            <a:r>
              <a:rPr lang="en-US" smtClean="0">
                <a:solidFill>
                  <a:schemeClr val="bg1"/>
                </a:solidFill>
                <a:latin typeface="Times New Roman" pitchFamily="18" charset="0"/>
              </a:rPr>
              <a:t>	The </a:t>
            </a:r>
            <a:r>
              <a:rPr lang="en-US" altLang="ja-JP" smtClean="0">
                <a:solidFill>
                  <a:schemeClr val="bg1"/>
                </a:solidFill>
                <a:latin typeface="Times New Roman" pitchFamily="18" charset="0"/>
                <a:ea typeface="ＭＳ Ｐゴシック" pitchFamily="34" charset="-128"/>
              </a:rPr>
              <a:t>extent of direction, supervision or review of the audit procedures performed by the internal auditors is also dependent on the external auditor’s evaluation of the degree of objectivity and level of competence of, and the nature and extent of audit procedures to be performed by, the internal auditors. Reviewing the work performed by internal auditors includes consideration of whether the evidence obtained is sufficient and appropriate in the circumstances, and that it supports the conclusions reached. [A28]</a:t>
            </a:r>
          </a:p>
        </p:txBody>
      </p:sp>
      <p:sp>
        <p:nvSpPr>
          <p:cNvPr id="32771" name="Text Placeholder 7"/>
          <p:cNvSpPr>
            <a:spLocks noGrp="1"/>
          </p:cNvSpPr>
          <p:nvPr>
            <p:ph type="body" sz="quarter" idx="4294967295"/>
          </p:nvPr>
        </p:nvSpPr>
        <p:spPr>
          <a:xfrm>
            <a:off x="617538" y="695325"/>
            <a:ext cx="7935912" cy="585788"/>
          </a:xfrm>
        </p:spPr>
        <p:txBody>
          <a:bodyPr/>
          <a:lstStyle/>
          <a:p>
            <a:pPr marL="0" indent="0">
              <a:spcBef>
                <a:spcPct val="0"/>
              </a:spcBef>
              <a:buFontTx/>
              <a:buNone/>
            </a:pPr>
            <a:r>
              <a:rPr lang="en-US" sz="3200" b="1" smtClean="0">
                <a:solidFill>
                  <a:srgbClr val="FFEA4B"/>
                </a:solidFill>
                <a:latin typeface="Times New Roman" pitchFamily="18" charset="0"/>
                <a:cs typeface="Times New Roman" pitchFamily="18" charset="0"/>
              </a:rPr>
              <a:t>Direct Assistance - Guidance</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TextBox 1"/>
          <p:cNvSpPr txBox="1">
            <a:spLocks noChangeArrowheads="1"/>
          </p:cNvSpPr>
          <p:nvPr/>
        </p:nvSpPr>
        <p:spPr bwMode="auto">
          <a:xfrm>
            <a:off x="1541463" y="2755900"/>
            <a:ext cx="6073775" cy="585788"/>
          </a:xfrm>
          <a:prstGeom prst="rect">
            <a:avLst/>
          </a:prstGeom>
          <a:noFill/>
          <a:ln w="9525">
            <a:noFill/>
            <a:miter lim="800000"/>
            <a:headEnd/>
            <a:tailEnd/>
          </a:ln>
        </p:spPr>
        <p:txBody>
          <a:bodyPr>
            <a:spAutoFit/>
          </a:bodyPr>
          <a:lstStyle/>
          <a:p>
            <a:pPr algn="ctr"/>
            <a:r>
              <a:rPr lang="it-IT" sz="3200">
                <a:solidFill>
                  <a:schemeClr val="bg1"/>
                </a:solidFill>
                <a:latin typeface="Times New Roman" pitchFamily="18" charset="0"/>
                <a:cs typeface="Times New Roman" pitchFamily="18" charset="0"/>
              </a:rPr>
              <a:t>Any other comments?</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Title 2"/>
          <p:cNvSpPr>
            <a:spLocks noGrp="1"/>
          </p:cNvSpPr>
          <p:nvPr>
            <p:ph type="title"/>
          </p:nvPr>
        </p:nvSpPr>
        <p:spPr>
          <a:xfrm>
            <a:off x="914400" y="0"/>
            <a:ext cx="7699375" cy="557213"/>
          </a:xfrm>
        </p:spPr>
        <p:txBody>
          <a:bodyPr/>
          <a:lstStyle/>
          <a:p>
            <a:endParaRPr lang="en-CA" smtClean="0"/>
          </a:p>
        </p:txBody>
      </p:sp>
      <p:sp>
        <p:nvSpPr>
          <p:cNvPr id="10242" name="Content Placeholder 3"/>
          <p:cNvSpPr>
            <a:spLocks noGrp="1"/>
          </p:cNvSpPr>
          <p:nvPr>
            <p:ph idx="1"/>
          </p:nvPr>
        </p:nvSpPr>
        <p:spPr>
          <a:xfrm>
            <a:off x="658813" y="1408113"/>
            <a:ext cx="7935912" cy="4973637"/>
          </a:xfrm>
        </p:spPr>
        <p:txBody>
          <a:bodyPr/>
          <a:lstStyle/>
          <a:p>
            <a:r>
              <a:rPr lang="it-IT" smtClean="0"/>
              <a:t>IESBA – Discussed October 2009 and February 2010</a:t>
            </a:r>
          </a:p>
          <a:p>
            <a:r>
              <a:rPr lang="it-IT" smtClean="0"/>
              <a:t>IAASB discussed March 2010 approved Exposure Draft June 2010. Comment date October 31, 2010</a:t>
            </a:r>
          </a:p>
        </p:txBody>
      </p:sp>
      <p:sp>
        <p:nvSpPr>
          <p:cNvPr id="10243" name="Text Placeholder 4"/>
          <p:cNvSpPr>
            <a:spLocks noGrp="1"/>
          </p:cNvSpPr>
          <p:nvPr>
            <p:ph type="body" sz="quarter" idx="17"/>
          </p:nvPr>
        </p:nvSpPr>
        <p:spPr>
          <a:xfrm>
            <a:off x="658813" y="722313"/>
            <a:ext cx="7935912" cy="585787"/>
          </a:xfrm>
        </p:spPr>
        <p:txBody>
          <a:bodyPr/>
          <a:lstStyle/>
          <a:p>
            <a:pPr>
              <a:spcBef>
                <a:spcPct val="0"/>
              </a:spcBef>
            </a:pPr>
            <a:r>
              <a:rPr lang="it-IT" smtClean="0"/>
              <a:t>Internal Audit – Project Status</a:t>
            </a:r>
          </a:p>
          <a:p>
            <a:pPr>
              <a:spcBef>
                <a:spcPct val="0"/>
              </a:spcBef>
            </a:pPr>
            <a:endParaRPr lang="en-US"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Title 2"/>
          <p:cNvSpPr>
            <a:spLocks noGrp="1"/>
          </p:cNvSpPr>
          <p:nvPr>
            <p:ph type="title"/>
          </p:nvPr>
        </p:nvSpPr>
        <p:spPr>
          <a:xfrm>
            <a:off x="914400" y="0"/>
            <a:ext cx="7699375" cy="557213"/>
          </a:xfrm>
        </p:spPr>
        <p:txBody>
          <a:bodyPr/>
          <a:lstStyle/>
          <a:p>
            <a:endParaRPr lang="en-CA" smtClean="0"/>
          </a:p>
        </p:txBody>
      </p:sp>
      <p:sp>
        <p:nvSpPr>
          <p:cNvPr id="11266" name="Content Placeholder 3"/>
          <p:cNvSpPr>
            <a:spLocks noGrp="1"/>
          </p:cNvSpPr>
          <p:nvPr>
            <p:ph idx="1"/>
          </p:nvPr>
        </p:nvSpPr>
        <p:spPr>
          <a:xfrm>
            <a:off x="658813" y="1408113"/>
            <a:ext cx="7935912" cy="4973637"/>
          </a:xfrm>
        </p:spPr>
        <p:txBody>
          <a:bodyPr/>
          <a:lstStyle/>
          <a:p>
            <a:r>
              <a:rPr lang="en-US" smtClean="0"/>
              <a:t>IAASB Revision to ISA 610 </a:t>
            </a:r>
            <a:r>
              <a:rPr lang="en-US" i="1" smtClean="0"/>
              <a:t>Using the Work  of the Internal Audit Function </a:t>
            </a:r>
            <a:r>
              <a:rPr lang="en-US" smtClean="0"/>
              <a:t>e</a:t>
            </a:r>
            <a:r>
              <a:rPr lang="it-IT" smtClean="0"/>
              <a:t>stablishes requirements when the external auditor:</a:t>
            </a:r>
          </a:p>
          <a:p>
            <a:pPr lvl="1"/>
            <a:r>
              <a:rPr lang="it-IT" smtClean="0"/>
              <a:t>Uses the work of the Internal Audit function</a:t>
            </a:r>
          </a:p>
          <a:p>
            <a:pPr lvl="1"/>
            <a:r>
              <a:rPr lang="it-IT" smtClean="0"/>
              <a:t>Obtains direct assistance from internal auditors in the performance of the external audit </a:t>
            </a:r>
          </a:p>
        </p:txBody>
      </p:sp>
      <p:sp>
        <p:nvSpPr>
          <p:cNvPr id="11267" name="Text Placeholder 4"/>
          <p:cNvSpPr>
            <a:spLocks noGrp="1"/>
          </p:cNvSpPr>
          <p:nvPr>
            <p:ph type="body" sz="quarter" idx="17"/>
          </p:nvPr>
        </p:nvSpPr>
        <p:spPr>
          <a:xfrm>
            <a:off x="658813" y="722313"/>
            <a:ext cx="7935912" cy="585787"/>
          </a:xfrm>
        </p:spPr>
        <p:txBody>
          <a:bodyPr/>
          <a:lstStyle/>
          <a:p>
            <a:pPr>
              <a:spcBef>
                <a:spcPct val="0"/>
              </a:spcBef>
            </a:pPr>
            <a:r>
              <a:rPr lang="it-IT" smtClean="0"/>
              <a:t>Internal Audit – Scope of ISA 610</a:t>
            </a:r>
          </a:p>
          <a:p>
            <a:pPr>
              <a:spcBef>
                <a:spcPct val="0"/>
              </a:spcBef>
            </a:pPr>
            <a:endParaRPr lang="en-US" smtClean="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Title 1"/>
          <p:cNvSpPr>
            <a:spLocks noGrp="1"/>
          </p:cNvSpPr>
          <p:nvPr>
            <p:ph type="title"/>
          </p:nvPr>
        </p:nvSpPr>
        <p:spPr>
          <a:xfrm>
            <a:off x="914400" y="0"/>
            <a:ext cx="7699375" cy="557213"/>
          </a:xfrm>
        </p:spPr>
        <p:txBody>
          <a:bodyPr/>
          <a:lstStyle/>
          <a:p>
            <a:endParaRPr lang="en-CA" smtClean="0"/>
          </a:p>
        </p:txBody>
      </p:sp>
      <p:sp>
        <p:nvSpPr>
          <p:cNvPr id="12290" name="Content Placeholder 2"/>
          <p:cNvSpPr>
            <a:spLocks noGrp="1"/>
          </p:cNvSpPr>
          <p:nvPr>
            <p:ph idx="1"/>
          </p:nvPr>
        </p:nvSpPr>
        <p:spPr>
          <a:xfrm>
            <a:off x="658813" y="1408113"/>
            <a:ext cx="7935912" cy="4973637"/>
          </a:xfrm>
        </p:spPr>
        <p:txBody>
          <a:bodyPr/>
          <a:lstStyle/>
          <a:p>
            <a:r>
              <a:rPr lang="en-US" smtClean="0"/>
              <a:t>Issues relevant to IESBA relate primarily to direct assistance by internal auditors and:</a:t>
            </a:r>
          </a:p>
          <a:p>
            <a:pPr marL="742950" lvl="1"/>
            <a:r>
              <a:rPr lang="en-US" sz="2800" smtClean="0"/>
              <a:t>Degree to which such evidence can be relied upon</a:t>
            </a:r>
          </a:p>
          <a:p>
            <a:pPr marL="742950" lvl="1"/>
            <a:r>
              <a:rPr lang="en-US" sz="2800" smtClean="0"/>
              <a:t>Internal auditors and the engagement team</a:t>
            </a:r>
          </a:p>
        </p:txBody>
      </p:sp>
      <p:sp>
        <p:nvSpPr>
          <p:cNvPr id="12291" name="Text Placeholder 7"/>
          <p:cNvSpPr>
            <a:spLocks noGrp="1"/>
          </p:cNvSpPr>
          <p:nvPr>
            <p:ph type="body" sz="quarter" idx="17"/>
          </p:nvPr>
        </p:nvSpPr>
        <p:spPr>
          <a:xfrm>
            <a:off x="658813" y="722313"/>
            <a:ext cx="7935912" cy="585787"/>
          </a:xfrm>
        </p:spPr>
        <p:txBody>
          <a:bodyPr/>
          <a:lstStyle/>
          <a:p>
            <a:pPr>
              <a:spcBef>
                <a:spcPct val="0"/>
              </a:spcBef>
            </a:pPr>
            <a:r>
              <a:rPr lang="en-US" smtClean="0"/>
              <a:t>Internal Audit</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title" idx="4294967295"/>
          </p:nvPr>
        </p:nvSpPr>
        <p:spPr>
          <a:xfrm>
            <a:off x="914400" y="0"/>
            <a:ext cx="7699375" cy="557213"/>
          </a:xfrm>
        </p:spPr>
        <p:txBody>
          <a:bodyPr/>
          <a:lstStyle/>
          <a:p>
            <a:pPr algn="r"/>
            <a:endParaRPr lang="en-CA" sz="2800" b="1" i="1" smtClean="0">
              <a:latin typeface="Times New Roman" pitchFamily="18" charset="0"/>
              <a:cs typeface="Times New Roman" pitchFamily="18" charset="0"/>
            </a:endParaRPr>
          </a:p>
        </p:txBody>
      </p:sp>
      <p:sp>
        <p:nvSpPr>
          <p:cNvPr id="14338" name="Content Placeholder 2"/>
          <p:cNvSpPr>
            <a:spLocks noGrp="1"/>
          </p:cNvSpPr>
          <p:nvPr>
            <p:ph idx="4294967295"/>
          </p:nvPr>
        </p:nvSpPr>
        <p:spPr>
          <a:xfrm>
            <a:off x="658813" y="1408113"/>
            <a:ext cx="7935912" cy="4973637"/>
          </a:xfrm>
        </p:spPr>
        <p:txBody>
          <a:bodyPr/>
          <a:lstStyle/>
          <a:p>
            <a:pPr marL="341313" indent="-341313">
              <a:spcBef>
                <a:spcPct val="40000"/>
              </a:spcBef>
              <a:buClr>
                <a:srgbClr val="FFCC00"/>
              </a:buClr>
            </a:pPr>
            <a:r>
              <a:rPr lang="en-US" sz="2800" smtClean="0">
                <a:solidFill>
                  <a:schemeClr val="bg1"/>
                </a:solidFill>
                <a:latin typeface="Times New Roman" pitchFamily="18" charset="0"/>
                <a:cs typeface="Times New Roman" pitchFamily="18" charset="0"/>
              </a:rPr>
              <a:t>External auditor to evaluate level of competence and degree of objectivity of internal auditors</a:t>
            </a:r>
          </a:p>
          <a:p>
            <a:pPr marL="341313" indent="-341313">
              <a:spcBef>
                <a:spcPct val="40000"/>
              </a:spcBef>
              <a:buClr>
                <a:srgbClr val="FFCC00"/>
              </a:buClr>
            </a:pPr>
            <a:r>
              <a:rPr lang="en-US" sz="2800" smtClean="0">
                <a:solidFill>
                  <a:schemeClr val="bg1"/>
                </a:solidFill>
                <a:latin typeface="Times New Roman" pitchFamily="18" charset="0"/>
                <a:cs typeface="Times New Roman" pitchFamily="18" charset="0"/>
              </a:rPr>
              <a:t>Direction, supervision and review will ordinarily be more extensive</a:t>
            </a:r>
          </a:p>
          <a:p>
            <a:pPr marL="341313" indent="-341313">
              <a:spcBef>
                <a:spcPct val="40000"/>
              </a:spcBef>
              <a:buClr>
                <a:srgbClr val="FFCC00"/>
              </a:buClr>
            </a:pPr>
            <a:r>
              <a:rPr lang="en-US" sz="2800" smtClean="0">
                <a:solidFill>
                  <a:schemeClr val="bg1"/>
                </a:solidFill>
                <a:latin typeface="Times New Roman" pitchFamily="18" charset="0"/>
                <a:cs typeface="Times New Roman" pitchFamily="18" charset="0"/>
              </a:rPr>
              <a:t>Internal auditors are not independent therefore work is </a:t>
            </a:r>
            <a:r>
              <a:rPr lang="en-US" sz="2800" i="1" smtClean="0">
                <a:solidFill>
                  <a:schemeClr val="bg1"/>
                </a:solidFill>
                <a:latin typeface="Times New Roman" pitchFamily="18" charset="0"/>
                <a:cs typeface="Times New Roman" pitchFamily="18" charset="0"/>
              </a:rPr>
              <a:t>presumed to provide less reliable evidence</a:t>
            </a:r>
          </a:p>
          <a:p>
            <a:pPr marL="742950" lvl="1" indent="-285750">
              <a:spcBef>
                <a:spcPct val="40000"/>
              </a:spcBef>
              <a:buClr>
                <a:srgbClr val="FFCC00"/>
              </a:buClr>
            </a:pPr>
            <a:r>
              <a:rPr lang="en-US" sz="2400" smtClean="0">
                <a:solidFill>
                  <a:schemeClr val="bg1"/>
                </a:solidFill>
                <a:latin typeface="Times New Roman" pitchFamily="18" charset="0"/>
                <a:cs typeface="Times New Roman" pitchFamily="18" charset="0"/>
              </a:rPr>
              <a:t>In February IESBA expressed concern that “presumed to provide less reliable evidence” could give the wrong message</a:t>
            </a:r>
          </a:p>
          <a:p>
            <a:pPr marL="742950" lvl="1" indent="-285750">
              <a:spcBef>
                <a:spcPct val="40000"/>
              </a:spcBef>
              <a:buClr>
                <a:srgbClr val="FFCC00"/>
              </a:buClr>
            </a:pPr>
            <a:r>
              <a:rPr lang="en-US" sz="2400" smtClean="0">
                <a:solidFill>
                  <a:schemeClr val="bg1"/>
                </a:solidFill>
                <a:latin typeface="Times New Roman" pitchFamily="18" charset="0"/>
                <a:cs typeface="Times New Roman" pitchFamily="18" charset="0"/>
              </a:rPr>
              <a:t>Removed from revised text</a:t>
            </a:r>
          </a:p>
          <a:p>
            <a:pPr marL="742950" lvl="1" indent="-285750">
              <a:spcBef>
                <a:spcPct val="40000"/>
              </a:spcBef>
              <a:buClr>
                <a:srgbClr val="FFCC00"/>
              </a:buClr>
            </a:pPr>
            <a:endParaRPr lang="en-US" sz="2400" smtClean="0">
              <a:solidFill>
                <a:schemeClr val="bg1"/>
              </a:solidFill>
              <a:latin typeface="Times New Roman" pitchFamily="18" charset="0"/>
              <a:cs typeface="Times New Roman" pitchFamily="18" charset="0"/>
            </a:endParaRPr>
          </a:p>
          <a:p>
            <a:pPr marL="341313" indent="-341313">
              <a:spcBef>
                <a:spcPct val="40000"/>
              </a:spcBef>
              <a:buClr>
                <a:srgbClr val="FFCC00"/>
              </a:buClr>
            </a:pPr>
            <a:endParaRPr lang="en-US" sz="2800" smtClean="0">
              <a:solidFill>
                <a:schemeClr val="bg1"/>
              </a:solidFill>
              <a:latin typeface="Times New Roman" pitchFamily="18" charset="0"/>
              <a:cs typeface="Times New Roman" pitchFamily="18" charset="0"/>
            </a:endParaRPr>
          </a:p>
        </p:txBody>
      </p:sp>
      <p:sp>
        <p:nvSpPr>
          <p:cNvPr id="14339" name="Text Placeholder 7"/>
          <p:cNvSpPr>
            <a:spLocks noGrp="1"/>
          </p:cNvSpPr>
          <p:nvPr>
            <p:ph type="body" sz="quarter" idx="4294967295"/>
          </p:nvPr>
        </p:nvSpPr>
        <p:spPr>
          <a:xfrm>
            <a:off x="658813" y="722313"/>
            <a:ext cx="7935912" cy="585787"/>
          </a:xfrm>
        </p:spPr>
        <p:txBody>
          <a:bodyPr/>
          <a:lstStyle/>
          <a:p>
            <a:pPr marL="0" indent="0">
              <a:spcBef>
                <a:spcPct val="0"/>
              </a:spcBef>
              <a:buFontTx/>
              <a:buNone/>
            </a:pPr>
            <a:r>
              <a:rPr lang="en-US" sz="3200" b="1" smtClean="0">
                <a:solidFill>
                  <a:srgbClr val="FFEA4B"/>
                </a:solidFill>
                <a:latin typeface="Times New Roman" pitchFamily="18" charset="0"/>
                <a:cs typeface="Times New Roman" pitchFamily="18" charset="0"/>
              </a:rPr>
              <a:t>Reliability of evidence</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p:cNvSpPr>
            <a:spLocks noGrp="1"/>
          </p:cNvSpPr>
          <p:nvPr>
            <p:ph type="title" idx="4294967295"/>
          </p:nvPr>
        </p:nvSpPr>
        <p:spPr>
          <a:xfrm>
            <a:off x="914400" y="0"/>
            <a:ext cx="7699375" cy="557213"/>
          </a:xfrm>
        </p:spPr>
        <p:txBody>
          <a:bodyPr/>
          <a:lstStyle/>
          <a:p>
            <a:pPr algn="r"/>
            <a:endParaRPr lang="en-CA" sz="2800" b="1" i="1" smtClean="0">
              <a:latin typeface="Times New Roman" pitchFamily="18" charset="0"/>
              <a:cs typeface="Times New Roman" pitchFamily="18" charset="0"/>
            </a:endParaRPr>
          </a:p>
        </p:txBody>
      </p:sp>
      <p:sp>
        <p:nvSpPr>
          <p:cNvPr id="16386" name="Content Placeholder 2"/>
          <p:cNvSpPr>
            <a:spLocks noGrp="1"/>
          </p:cNvSpPr>
          <p:nvPr>
            <p:ph idx="4294967295"/>
          </p:nvPr>
        </p:nvSpPr>
        <p:spPr>
          <a:xfrm>
            <a:off x="658813" y="1408113"/>
            <a:ext cx="7935912" cy="4973637"/>
          </a:xfrm>
        </p:spPr>
        <p:txBody>
          <a:bodyPr/>
          <a:lstStyle/>
          <a:p>
            <a:pPr marL="341313" indent="-341313">
              <a:spcBef>
                <a:spcPct val="40000"/>
              </a:spcBef>
              <a:buClr>
                <a:srgbClr val="FFCC00"/>
              </a:buClr>
            </a:pPr>
            <a:r>
              <a:rPr lang="en-US" sz="3200" smtClean="0">
                <a:solidFill>
                  <a:schemeClr val="bg1"/>
                </a:solidFill>
                <a:latin typeface="Times New Roman" pitchFamily="18" charset="0"/>
                <a:cs typeface="Times New Roman" pitchFamily="18" charset="0"/>
              </a:rPr>
              <a:t>IESBA concluded internal auditors providing direct assistance would not be considered part of the engagement team </a:t>
            </a:r>
          </a:p>
          <a:p>
            <a:pPr marL="341313" indent="-341313">
              <a:spcBef>
                <a:spcPct val="40000"/>
              </a:spcBef>
              <a:buClr>
                <a:srgbClr val="FFCC00"/>
              </a:buClr>
            </a:pPr>
            <a:r>
              <a:rPr lang="en-US" sz="3200" smtClean="0">
                <a:solidFill>
                  <a:schemeClr val="bg1"/>
                </a:solidFill>
                <a:latin typeface="Times New Roman" pitchFamily="18" charset="0"/>
                <a:cs typeface="Times New Roman" pitchFamily="18" charset="0"/>
              </a:rPr>
              <a:t>IESBA concluded that directing, supervising and reviewing internal auditors would not be considered to be a management function</a:t>
            </a:r>
          </a:p>
          <a:p>
            <a:pPr marL="341313" indent="-341313">
              <a:spcBef>
                <a:spcPct val="40000"/>
              </a:spcBef>
              <a:buClr>
                <a:srgbClr val="FFCC00"/>
              </a:buClr>
            </a:pPr>
            <a:r>
              <a:rPr lang="en-US" sz="3200" smtClean="0">
                <a:solidFill>
                  <a:schemeClr val="bg1"/>
                </a:solidFill>
                <a:latin typeface="Times New Roman" pitchFamily="18" charset="0"/>
                <a:cs typeface="Times New Roman" pitchFamily="18" charset="0"/>
              </a:rPr>
              <a:t>Possible self-review threat by using work of internal auditors</a:t>
            </a:r>
          </a:p>
        </p:txBody>
      </p:sp>
      <p:sp>
        <p:nvSpPr>
          <p:cNvPr id="16387" name="Text Placeholder 7"/>
          <p:cNvSpPr>
            <a:spLocks noGrp="1"/>
          </p:cNvSpPr>
          <p:nvPr>
            <p:ph type="body" sz="quarter" idx="4294967295"/>
          </p:nvPr>
        </p:nvSpPr>
        <p:spPr>
          <a:xfrm>
            <a:off x="658813" y="722313"/>
            <a:ext cx="7935912" cy="585787"/>
          </a:xfrm>
        </p:spPr>
        <p:txBody>
          <a:bodyPr/>
          <a:lstStyle/>
          <a:p>
            <a:pPr marL="0" indent="0">
              <a:spcBef>
                <a:spcPct val="0"/>
              </a:spcBef>
              <a:buFontTx/>
              <a:buNone/>
            </a:pPr>
            <a:r>
              <a:rPr lang="en-US" sz="3200" b="1" smtClean="0">
                <a:solidFill>
                  <a:srgbClr val="FFEA4B"/>
                </a:solidFill>
                <a:latin typeface="Times New Roman" pitchFamily="18" charset="0"/>
                <a:cs typeface="Times New Roman" pitchFamily="18" charset="0"/>
              </a:rPr>
              <a:t>Internal Auditors &amp; Engagement team</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
          <p:cNvSpPr>
            <a:spLocks noGrp="1"/>
          </p:cNvSpPr>
          <p:nvPr>
            <p:ph type="title" idx="4294967295"/>
          </p:nvPr>
        </p:nvSpPr>
        <p:spPr>
          <a:xfrm>
            <a:off x="914400" y="0"/>
            <a:ext cx="7699375" cy="557213"/>
          </a:xfrm>
        </p:spPr>
        <p:txBody>
          <a:bodyPr/>
          <a:lstStyle/>
          <a:p>
            <a:pPr algn="r"/>
            <a:endParaRPr lang="en-CA" sz="2800" b="1" i="1" smtClean="0">
              <a:latin typeface="Times New Roman" pitchFamily="18" charset="0"/>
              <a:cs typeface="Times New Roman" pitchFamily="18" charset="0"/>
            </a:endParaRPr>
          </a:p>
        </p:txBody>
      </p:sp>
      <p:sp>
        <p:nvSpPr>
          <p:cNvPr id="18434" name="Content Placeholder 2"/>
          <p:cNvSpPr>
            <a:spLocks noGrp="1"/>
          </p:cNvSpPr>
          <p:nvPr>
            <p:ph idx="4294967295"/>
          </p:nvPr>
        </p:nvSpPr>
        <p:spPr>
          <a:xfrm>
            <a:off x="658813" y="1408113"/>
            <a:ext cx="7935912" cy="4973637"/>
          </a:xfrm>
        </p:spPr>
        <p:txBody>
          <a:bodyPr/>
          <a:lstStyle/>
          <a:p>
            <a:pPr marL="341313" indent="-341313">
              <a:spcBef>
                <a:spcPct val="40000"/>
              </a:spcBef>
              <a:buClr>
                <a:srgbClr val="FFCC00"/>
              </a:buClr>
              <a:buFontTx/>
              <a:buNone/>
            </a:pPr>
            <a:r>
              <a:rPr lang="en-US" sz="2200" smtClean="0">
                <a:solidFill>
                  <a:schemeClr val="bg1"/>
                </a:solidFill>
                <a:latin typeface="Times New Roman" pitchFamily="18" charset="0"/>
              </a:rPr>
              <a:t>	</a:t>
            </a:r>
            <a:r>
              <a:rPr lang="en-US" smtClean="0">
                <a:solidFill>
                  <a:schemeClr val="bg1"/>
                </a:solidFill>
                <a:latin typeface="Times New Roman" pitchFamily="18" charset="0"/>
                <a:cs typeface="Times New Roman" pitchFamily="18" charset="0"/>
              </a:rPr>
              <a:t>The external auditor may be prohibited by law or regulation from obtaining direct assistance from internal auditors. However, if the external auditor is permitted, and plans, to use internal auditors to provide direct assistance on the audit engagement, the external auditor shall evaluate the degree of objectivity and level of competence of the internal auditors who will be providing such assistance. </a:t>
            </a:r>
            <a:r>
              <a:rPr lang="en-US" sz="2200" smtClean="0">
                <a:solidFill>
                  <a:schemeClr val="bg1"/>
                </a:solidFill>
                <a:latin typeface="Times New Roman" pitchFamily="18" charset="0"/>
              </a:rPr>
              <a:t>[20]</a:t>
            </a:r>
          </a:p>
          <a:p>
            <a:pPr marL="341313" indent="-341313">
              <a:spcBef>
                <a:spcPct val="40000"/>
              </a:spcBef>
              <a:buClr>
                <a:srgbClr val="FFCC00"/>
              </a:buClr>
              <a:buFontTx/>
              <a:buNone/>
            </a:pPr>
            <a:r>
              <a:rPr lang="en-US" smtClean="0">
                <a:solidFill>
                  <a:schemeClr val="bg1"/>
                </a:solidFill>
                <a:latin typeface="Times New Roman" pitchFamily="18" charset="0"/>
              </a:rPr>
              <a:t>	</a:t>
            </a:r>
          </a:p>
        </p:txBody>
      </p:sp>
      <p:sp>
        <p:nvSpPr>
          <p:cNvPr id="18435" name="Text Placeholder 7"/>
          <p:cNvSpPr>
            <a:spLocks noGrp="1"/>
          </p:cNvSpPr>
          <p:nvPr>
            <p:ph type="body" sz="quarter" idx="4294967295"/>
          </p:nvPr>
        </p:nvSpPr>
        <p:spPr>
          <a:xfrm>
            <a:off x="617538" y="695325"/>
            <a:ext cx="7935912" cy="585788"/>
          </a:xfrm>
        </p:spPr>
        <p:txBody>
          <a:bodyPr/>
          <a:lstStyle/>
          <a:p>
            <a:pPr marL="0" indent="0">
              <a:spcBef>
                <a:spcPct val="0"/>
              </a:spcBef>
              <a:buFontTx/>
              <a:buNone/>
            </a:pPr>
            <a:r>
              <a:rPr lang="en-US" sz="3200" b="1" smtClean="0">
                <a:solidFill>
                  <a:srgbClr val="FFEA4B"/>
                </a:solidFill>
                <a:latin typeface="Times New Roman" pitchFamily="18" charset="0"/>
                <a:cs typeface="Times New Roman" pitchFamily="18" charset="0"/>
              </a:rPr>
              <a:t>Direct Assistance - Requirements</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1"/>
          <p:cNvSpPr>
            <a:spLocks noGrp="1"/>
          </p:cNvSpPr>
          <p:nvPr>
            <p:ph type="title" idx="4294967295"/>
          </p:nvPr>
        </p:nvSpPr>
        <p:spPr>
          <a:xfrm>
            <a:off x="914400" y="0"/>
            <a:ext cx="7699375" cy="557213"/>
          </a:xfrm>
        </p:spPr>
        <p:txBody>
          <a:bodyPr/>
          <a:lstStyle/>
          <a:p>
            <a:pPr algn="r"/>
            <a:endParaRPr lang="en-CA" sz="2800" b="1" i="1" smtClean="0">
              <a:latin typeface="Times New Roman" pitchFamily="18" charset="0"/>
              <a:cs typeface="Times New Roman" pitchFamily="18" charset="0"/>
            </a:endParaRPr>
          </a:p>
        </p:txBody>
      </p:sp>
      <p:sp>
        <p:nvSpPr>
          <p:cNvPr id="20482" name="Content Placeholder 2"/>
          <p:cNvSpPr>
            <a:spLocks noGrp="1"/>
          </p:cNvSpPr>
          <p:nvPr>
            <p:ph idx="4294967295"/>
          </p:nvPr>
        </p:nvSpPr>
        <p:spPr>
          <a:xfrm>
            <a:off x="658813" y="1408113"/>
            <a:ext cx="7935912" cy="4973637"/>
          </a:xfrm>
        </p:spPr>
        <p:txBody>
          <a:bodyPr/>
          <a:lstStyle/>
          <a:p>
            <a:pPr marL="341313" indent="-341313">
              <a:spcBef>
                <a:spcPct val="40000"/>
              </a:spcBef>
              <a:buClr>
                <a:srgbClr val="FFCC00"/>
              </a:buClr>
              <a:buFontTx/>
              <a:buNone/>
            </a:pPr>
            <a:r>
              <a:rPr lang="en-US" smtClean="0">
                <a:solidFill>
                  <a:schemeClr val="bg1"/>
                </a:solidFill>
              </a:rPr>
              <a:t>	</a:t>
            </a:r>
            <a:r>
              <a:rPr lang="en-US" smtClean="0">
                <a:solidFill>
                  <a:schemeClr val="bg1"/>
                </a:solidFill>
                <a:latin typeface="Times New Roman" pitchFamily="18" charset="0"/>
              </a:rPr>
              <a:t>The external auditor shall not obtain the direct assistance of an internal auditor if the internal auditor has:</a:t>
            </a:r>
          </a:p>
          <a:p>
            <a:pPr marL="908050" lvl="1" indent="-457200">
              <a:spcBef>
                <a:spcPct val="30000"/>
              </a:spcBef>
              <a:buClr>
                <a:schemeClr val="bg1"/>
              </a:buClr>
              <a:buFont typeface="Palatino Linotype" pitchFamily="18" charset="0"/>
              <a:buAutoNum type="alphaLcParenR"/>
            </a:pPr>
            <a:r>
              <a:rPr lang="en-US" sz="2400" smtClean="0">
                <a:solidFill>
                  <a:schemeClr val="bg1"/>
                </a:solidFill>
                <a:latin typeface="Times New Roman" pitchFamily="18" charset="0"/>
              </a:rPr>
              <a:t>a low degree of objectivity, regardless of the internal auditor’s degree of competence; or</a:t>
            </a:r>
          </a:p>
          <a:p>
            <a:pPr marL="908050" lvl="1" indent="-457200">
              <a:spcBef>
                <a:spcPct val="30000"/>
              </a:spcBef>
              <a:buClr>
                <a:schemeClr val="bg1"/>
              </a:buClr>
              <a:buFont typeface="Palatino Linotype" pitchFamily="18" charset="0"/>
              <a:buAutoNum type="alphaLcParenR"/>
            </a:pPr>
            <a:r>
              <a:rPr lang="en-US" sz="2400" smtClean="0">
                <a:solidFill>
                  <a:schemeClr val="bg1"/>
                </a:solidFill>
                <a:latin typeface="Times New Roman" pitchFamily="18" charset="0"/>
              </a:rPr>
              <a:t>a low degree of competence, regardless of the internal auditor’s degree of objectivity. [21]</a:t>
            </a:r>
          </a:p>
          <a:p>
            <a:pPr marL="341313" indent="-341313">
              <a:spcBef>
                <a:spcPct val="40000"/>
              </a:spcBef>
              <a:buClr>
                <a:srgbClr val="FFCC00"/>
              </a:buClr>
              <a:buFontTx/>
              <a:buNone/>
            </a:pPr>
            <a:endParaRPr lang="en-US" sz="2200" smtClean="0">
              <a:solidFill>
                <a:schemeClr val="bg1"/>
              </a:solidFill>
              <a:latin typeface="Times New Roman" pitchFamily="18" charset="0"/>
            </a:endParaRPr>
          </a:p>
          <a:p>
            <a:pPr marL="341313" indent="-341313">
              <a:spcBef>
                <a:spcPct val="40000"/>
              </a:spcBef>
              <a:buClr>
                <a:srgbClr val="FFCC00"/>
              </a:buClr>
              <a:buFontTx/>
              <a:buNone/>
            </a:pPr>
            <a:r>
              <a:rPr lang="en-US" smtClean="0">
                <a:solidFill>
                  <a:schemeClr val="bg1"/>
                </a:solidFill>
                <a:latin typeface="Times New Roman" pitchFamily="18" charset="0"/>
              </a:rPr>
              <a:t>	</a:t>
            </a:r>
          </a:p>
        </p:txBody>
      </p:sp>
      <p:sp>
        <p:nvSpPr>
          <p:cNvPr id="20483" name="Text Placeholder 7"/>
          <p:cNvSpPr>
            <a:spLocks noGrp="1"/>
          </p:cNvSpPr>
          <p:nvPr>
            <p:ph type="body" sz="quarter" idx="4294967295"/>
          </p:nvPr>
        </p:nvSpPr>
        <p:spPr>
          <a:xfrm>
            <a:off x="617538" y="695325"/>
            <a:ext cx="7935912" cy="585788"/>
          </a:xfrm>
        </p:spPr>
        <p:txBody>
          <a:bodyPr/>
          <a:lstStyle/>
          <a:p>
            <a:pPr marL="0" indent="0">
              <a:spcBef>
                <a:spcPct val="0"/>
              </a:spcBef>
              <a:buFontTx/>
              <a:buNone/>
            </a:pPr>
            <a:r>
              <a:rPr lang="en-US" sz="3200" b="1" smtClean="0">
                <a:solidFill>
                  <a:srgbClr val="FFEA4B"/>
                </a:solidFill>
                <a:latin typeface="Times New Roman" pitchFamily="18" charset="0"/>
                <a:cs typeface="Times New Roman" pitchFamily="18" charset="0"/>
              </a:rPr>
              <a:t>Direct Assistance - Requirements</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idx="4294967295"/>
          </p:nvPr>
        </p:nvSpPr>
        <p:spPr>
          <a:xfrm>
            <a:off x="914400" y="0"/>
            <a:ext cx="7699375" cy="557213"/>
          </a:xfrm>
        </p:spPr>
        <p:txBody>
          <a:bodyPr/>
          <a:lstStyle/>
          <a:p>
            <a:pPr algn="r"/>
            <a:endParaRPr lang="en-CA" sz="2800" b="1" i="1" smtClean="0">
              <a:latin typeface="Times New Roman" pitchFamily="18" charset="0"/>
              <a:cs typeface="Times New Roman" pitchFamily="18" charset="0"/>
            </a:endParaRPr>
          </a:p>
        </p:txBody>
      </p:sp>
      <p:sp>
        <p:nvSpPr>
          <p:cNvPr id="22530" name="Content Placeholder 2"/>
          <p:cNvSpPr>
            <a:spLocks noGrp="1"/>
          </p:cNvSpPr>
          <p:nvPr>
            <p:ph idx="4294967295"/>
          </p:nvPr>
        </p:nvSpPr>
        <p:spPr>
          <a:xfrm>
            <a:off x="658813" y="1408113"/>
            <a:ext cx="7935912" cy="4973637"/>
          </a:xfrm>
        </p:spPr>
        <p:txBody>
          <a:bodyPr/>
          <a:lstStyle/>
          <a:p>
            <a:pPr marL="457200" indent="-457200">
              <a:spcBef>
                <a:spcPct val="25000"/>
              </a:spcBef>
              <a:buClr>
                <a:srgbClr val="FFCC00"/>
              </a:buClr>
              <a:buFontTx/>
              <a:buNone/>
            </a:pPr>
            <a:r>
              <a:rPr lang="en-US" smtClean="0"/>
              <a:t>	</a:t>
            </a:r>
            <a:r>
              <a:rPr lang="en-US" sz="2000" smtClean="0">
                <a:solidFill>
                  <a:schemeClr val="bg1"/>
                </a:solidFill>
                <a:latin typeface="Times New Roman" pitchFamily="18" charset="0"/>
              </a:rPr>
              <a:t>In determining the work that may be assigned to individual internal auditors and the amount of direction, supervision and review that is appropriate in the circumstances, the external auditor shall consider:</a:t>
            </a:r>
          </a:p>
          <a:p>
            <a:pPr marL="908050" lvl="1" indent="-457200">
              <a:spcBef>
                <a:spcPct val="25000"/>
              </a:spcBef>
              <a:buClr>
                <a:schemeClr val="bg1"/>
              </a:buClr>
              <a:buFont typeface="Palatino Linotype" pitchFamily="18" charset="0"/>
              <a:buAutoNum type="alphaLcParenR"/>
            </a:pPr>
            <a:r>
              <a:rPr lang="en-US" smtClean="0">
                <a:solidFill>
                  <a:schemeClr val="bg1"/>
                </a:solidFill>
                <a:latin typeface="Times New Roman" pitchFamily="18" charset="0"/>
              </a:rPr>
              <a:t>	The external auditor’s evaluation of the degree of objectivity and level of competence of the internal auditors who will be providing such assistance</a:t>
            </a:r>
            <a:r>
              <a:rPr lang="en-CA" smtClean="0">
                <a:solidFill>
                  <a:schemeClr val="bg1"/>
                </a:solidFill>
                <a:latin typeface="Times New Roman" pitchFamily="18" charset="0"/>
              </a:rPr>
              <a:t>;</a:t>
            </a:r>
          </a:p>
          <a:p>
            <a:pPr marL="908050" lvl="1" indent="-457200">
              <a:spcBef>
                <a:spcPct val="25000"/>
              </a:spcBef>
              <a:buClr>
                <a:schemeClr val="bg1"/>
              </a:buClr>
              <a:buFont typeface="Palatino Linotype" pitchFamily="18" charset="0"/>
              <a:buAutoNum type="alphaLcParenR"/>
            </a:pPr>
            <a:r>
              <a:rPr lang="en-CA" smtClean="0">
                <a:solidFill>
                  <a:schemeClr val="bg1"/>
                </a:solidFill>
                <a:latin typeface="Times New Roman" pitchFamily="18" charset="0"/>
              </a:rPr>
              <a:t>	The </a:t>
            </a:r>
            <a:r>
              <a:rPr lang="en-US" smtClean="0">
                <a:solidFill>
                  <a:schemeClr val="bg1"/>
                </a:solidFill>
                <a:latin typeface="Times New Roman" pitchFamily="18" charset="0"/>
              </a:rPr>
              <a:t>nature and scope of work to be performed by the internal auditors; and</a:t>
            </a:r>
            <a:r>
              <a:rPr lang="en-CA" smtClean="0">
                <a:solidFill>
                  <a:schemeClr val="bg1"/>
                </a:solidFill>
                <a:latin typeface="Times New Roman" pitchFamily="18" charset="0"/>
              </a:rPr>
              <a:t> </a:t>
            </a:r>
          </a:p>
          <a:p>
            <a:pPr marL="908050" lvl="1" indent="-457200">
              <a:spcBef>
                <a:spcPct val="25000"/>
              </a:spcBef>
              <a:buClr>
                <a:schemeClr val="bg1"/>
              </a:buClr>
              <a:buFont typeface="Palatino Linotype" pitchFamily="18" charset="0"/>
              <a:buAutoNum type="alphaLcParenR"/>
            </a:pPr>
            <a:r>
              <a:rPr lang="en-CA" smtClean="0">
                <a:solidFill>
                  <a:schemeClr val="bg1"/>
                </a:solidFill>
                <a:latin typeface="Times New Roman" pitchFamily="18" charset="0"/>
              </a:rPr>
              <a:t>	</a:t>
            </a:r>
            <a:r>
              <a:rPr lang="en-US" smtClean="0">
                <a:solidFill>
                  <a:schemeClr val="bg1"/>
                </a:solidFill>
                <a:latin typeface="Times New Roman" pitchFamily="18" charset="0"/>
              </a:rPr>
              <a:t>The amount of judgment involved in:</a:t>
            </a:r>
            <a:r>
              <a:rPr lang="en-CA" smtClean="0">
                <a:solidFill>
                  <a:schemeClr val="bg1"/>
                </a:solidFill>
                <a:latin typeface="Times New Roman" pitchFamily="18" charset="0"/>
              </a:rPr>
              <a:t> </a:t>
            </a:r>
          </a:p>
          <a:p>
            <a:pPr marL="1590675" lvl="3" indent="-457200">
              <a:spcBef>
                <a:spcPct val="25000"/>
              </a:spcBef>
              <a:buClr>
                <a:schemeClr val="bg1"/>
              </a:buClr>
              <a:buFont typeface="Palatino Linotype" pitchFamily="18" charset="0"/>
              <a:buAutoNum type="romanLcPeriod"/>
            </a:pPr>
            <a:r>
              <a:rPr lang="en-CA" sz="2000" smtClean="0">
                <a:solidFill>
                  <a:schemeClr val="bg1"/>
                </a:solidFill>
                <a:latin typeface="Times New Roman" pitchFamily="18" charset="0"/>
              </a:rPr>
              <a:t>Planning </a:t>
            </a:r>
            <a:r>
              <a:rPr lang="en-US" sz="2000" smtClean="0">
                <a:solidFill>
                  <a:schemeClr val="bg1"/>
                </a:solidFill>
                <a:latin typeface="Times New Roman" pitchFamily="18" charset="0"/>
              </a:rPr>
              <a:t>and performing relevant audit procedures for particular classes of transactions, account balances and disclosures; and </a:t>
            </a:r>
          </a:p>
          <a:p>
            <a:pPr marL="1590675" lvl="3" indent="-457200">
              <a:spcBef>
                <a:spcPct val="25000"/>
              </a:spcBef>
              <a:buClr>
                <a:schemeClr val="bg1"/>
              </a:buClr>
              <a:buFont typeface="Palatino Linotype" pitchFamily="18" charset="0"/>
              <a:buAutoNum type="romanLcPeriod"/>
            </a:pPr>
            <a:r>
              <a:rPr lang="en-US" sz="2000" smtClean="0">
                <a:solidFill>
                  <a:schemeClr val="bg1"/>
                </a:solidFill>
                <a:latin typeface="Times New Roman" pitchFamily="18" charset="0"/>
              </a:rPr>
              <a:t>Evaluating the audit evidence in support of the relevant assertions. [22]	</a:t>
            </a:r>
          </a:p>
        </p:txBody>
      </p:sp>
      <p:sp>
        <p:nvSpPr>
          <p:cNvPr id="22531" name="Text Placeholder 7"/>
          <p:cNvSpPr>
            <a:spLocks noGrp="1"/>
          </p:cNvSpPr>
          <p:nvPr>
            <p:ph type="body" sz="quarter" idx="4294967295"/>
          </p:nvPr>
        </p:nvSpPr>
        <p:spPr>
          <a:xfrm>
            <a:off x="617538" y="695325"/>
            <a:ext cx="7935912" cy="585788"/>
          </a:xfrm>
        </p:spPr>
        <p:txBody>
          <a:bodyPr/>
          <a:lstStyle/>
          <a:p>
            <a:pPr marL="0" indent="0">
              <a:spcBef>
                <a:spcPct val="0"/>
              </a:spcBef>
              <a:buFontTx/>
              <a:buNone/>
            </a:pPr>
            <a:r>
              <a:rPr lang="en-US" sz="3200" b="1" smtClean="0">
                <a:solidFill>
                  <a:srgbClr val="FFEA4B"/>
                </a:solidFill>
                <a:latin typeface="Times New Roman" pitchFamily="18" charset="0"/>
                <a:cs typeface="Times New Roman" pitchFamily="18" charset="0"/>
              </a:rPr>
              <a:t>Direct Assistance - Requirements</a:t>
            </a:r>
          </a:p>
          <a:p>
            <a:pPr marL="0" indent="0">
              <a:spcBef>
                <a:spcPct val="0"/>
              </a:spcBef>
              <a:buFontTx/>
              <a:buNone/>
            </a:pPr>
            <a:endParaRPr lang="en-US" sz="3200" b="1" smtClean="0">
              <a:solidFill>
                <a:srgbClr val="FFEA4B"/>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Slide Master">
  <a:themeElements>
    <a:clrScheme name="">
      <a:dk1>
        <a:srgbClr val="F2FF47"/>
      </a:dk1>
      <a:lt1>
        <a:srgbClr val="FFFFFF"/>
      </a:lt1>
      <a:dk2>
        <a:srgbClr val="F8F8F8"/>
      </a:dk2>
      <a:lt2>
        <a:srgbClr val="808080"/>
      </a:lt2>
      <a:accent1>
        <a:srgbClr val="0033CC"/>
      </a:accent1>
      <a:accent2>
        <a:srgbClr val="C13535"/>
      </a:accent2>
      <a:accent3>
        <a:srgbClr val="FFFFFF"/>
      </a:accent3>
      <a:accent4>
        <a:srgbClr val="CFDA3B"/>
      </a:accent4>
      <a:accent5>
        <a:srgbClr val="AAADE2"/>
      </a:accent5>
      <a:accent6>
        <a:srgbClr val="AF2F2F"/>
      </a:accent6>
      <a:hlink>
        <a:srgbClr val="C13535"/>
      </a:hlink>
      <a:folHlink>
        <a:srgbClr val="C13535"/>
      </a:folHlink>
    </a:clrScheme>
    <a:fontScheme name="Default Design">
      <a:majorFont>
        <a:latin typeface="Palatino Linotype"/>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7596FF"/>
        </a:dk1>
        <a:lt1>
          <a:srgbClr val="FFFFFF"/>
        </a:lt1>
        <a:dk2>
          <a:srgbClr val="F8F8F8"/>
        </a:dk2>
        <a:lt2>
          <a:srgbClr val="808080"/>
        </a:lt2>
        <a:accent1>
          <a:srgbClr val="0033CC"/>
        </a:accent1>
        <a:accent2>
          <a:srgbClr val="C13535"/>
        </a:accent2>
        <a:accent3>
          <a:srgbClr val="FFFFFF"/>
        </a:accent3>
        <a:accent4>
          <a:srgbClr val="637FDA"/>
        </a:accent4>
        <a:accent5>
          <a:srgbClr val="AAADE2"/>
        </a:accent5>
        <a:accent6>
          <a:srgbClr val="AF2F2F"/>
        </a:accent6>
        <a:hlink>
          <a:srgbClr val="C13535"/>
        </a:hlink>
        <a:folHlink>
          <a:srgbClr val="C13535"/>
        </a:folHlink>
      </a:clrScheme>
      <a:clrMap bg1="lt1" tx1="dk1" bg2="lt2" tx2="dk2" accent1="accent1" accent2="accent2" accent3="accent3" accent4="accent4" accent5="accent5" accent6="accent6" hlink="hlink" folHlink="folHlink"/>
    </a:extraClrScheme>
    <a:extraClrScheme>
      <a:clrScheme name="Default Design 14">
        <a:dk1>
          <a:srgbClr val="A7BCFF"/>
        </a:dk1>
        <a:lt1>
          <a:srgbClr val="FFFFFF"/>
        </a:lt1>
        <a:dk2>
          <a:srgbClr val="F8F8F8"/>
        </a:dk2>
        <a:lt2>
          <a:srgbClr val="808080"/>
        </a:lt2>
        <a:accent1>
          <a:srgbClr val="0033CC"/>
        </a:accent1>
        <a:accent2>
          <a:srgbClr val="C13535"/>
        </a:accent2>
        <a:accent3>
          <a:srgbClr val="FFFFFF"/>
        </a:accent3>
        <a:accent4>
          <a:srgbClr val="8EA0DA"/>
        </a:accent4>
        <a:accent5>
          <a:srgbClr val="AAADE2"/>
        </a:accent5>
        <a:accent6>
          <a:srgbClr val="AF2F2F"/>
        </a:accent6>
        <a:hlink>
          <a:srgbClr val="C13535"/>
        </a:hlink>
        <a:folHlink>
          <a:srgbClr val="C13535"/>
        </a:folHlink>
      </a:clrScheme>
      <a:clrMap bg1="lt1" tx1="dk1" bg2="lt2" tx2="dk2" accent1="accent1" accent2="accent2" accent3="accent3" accent4="accent4" accent5="accent5" accent6="accent6" hlink="hlink" folHlink="folHlink"/>
    </a:extraClrScheme>
    <a:extraClrScheme>
      <a:clrScheme name="Default Design 15">
        <a:dk1>
          <a:srgbClr val="A9A9A9"/>
        </a:dk1>
        <a:lt1>
          <a:srgbClr val="FFFFFF"/>
        </a:lt1>
        <a:dk2>
          <a:srgbClr val="F8F8F8"/>
        </a:dk2>
        <a:lt2>
          <a:srgbClr val="808080"/>
        </a:lt2>
        <a:accent1>
          <a:srgbClr val="0033CC"/>
        </a:accent1>
        <a:accent2>
          <a:srgbClr val="C13535"/>
        </a:accent2>
        <a:accent3>
          <a:srgbClr val="FFFFFF"/>
        </a:accent3>
        <a:accent4>
          <a:srgbClr val="909090"/>
        </a:accent4>
        <a:accent5>
          <a:srgbClr val="AAADE2"/>
        </a:accent5>
        <a:accent6>
          <a:srgbClr val="AF2F2F"/>
        </a:accent6>
        <a:hlink>
          <a:srgbClr val="C13535"/>
        </a:hlink>
        <a:folHlink>
          <a:srgbClr val="C13535"/>
        </a:folHlink>
      </a:clrScheme>
      <a:clrMap bg1="lt1" tx1="dk1" bg2="lt2" tx2="dk2" accent1="accent1" accent2="accent2" accent3="accent3" accent4="accent4" accent5="accent5" accent6="accent6" hlink="hlink" folHlink="folHlink"/>
    </a:extraClrScheme>
    <a:extraClrScheme>
      <a:clrScheme name="Default Design 16">
        <a:dk1>
          <a:srgbClr val="C2D1FF"/>
        </a:dk1>
        <a:lt1>
          <a:srgbClr val="FFFFFF"/>
        </a:lt1>
        <a:dk2>
          <a:srgbClr val="F8F8F8"/>
        </a:dk2>
        <a:lt2>
          <a:srgbClr val="808080"/>
        </a:lt2>
        <a:accent1>
          <a:srgbClr val="0033CC"/>
        </a:accent1>
        <a:accent2>
          <a:srgbClr val="C13535"/>
        </a:accent2>
        <a:accent3>
          <a:srgbClr val="FFFFFF"/>
        </a:accent3>
        <a:accent4>
          <a:srgbClr val="A5B2DA"/>
        </a:accent4>
        <a:accent5>
          <a:srgbClr val="AAADE2"/>
        </a:accent5>
        <a:accent6>
          <a:srgbClr val="AF2F2F"/>
        </a:accent6>
        <a:hlink>
          <a:srgbClr val="C13535"/>
        </a:hlink>
        <a:folHlink>
          <a:srgbClr val="C13535"/>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ustom Design 15">
    <a:dk1>
      <a:srgbClr val="C2D1FF"/>
    </a:dk1>
    <a:lt1>
      <a:srgbClr val="FFFFFF"/>
    </a:lt1>
    <a:dk2>
      <a:srgbClr val="F8F8F8"/>
    </a:dk2>
    <a:lt2>
      <a:srgbClr val="808080"/>
    </a:lt2>
    <a:accent1>
      <a:srgbClr val="0033CC"/>
    </a:accent1>
    <a:accent2>
      <a:srgbClr val="C13535"/>
    </a:accent2>
    <a:accent3>
      <a:srgbClr val="FFFFFF"/>
    </a:accent3>
    <a:accent4>
      <a:srgbClr val="A5B2DA"/>
    </a:accent4>
    <a:accent5>
      <a:srgbClr val="AAADE2"/>
    </a:accent5>
    <a:accent6>
      <a:srgbClr val="AF2F2F"/>
    </a:accent6>
    <a:hlink>
      <a:srgbClr val="C13535"/>
    </a:hlink>
    <a:folHlink>
      <a:srgbClr val="C13535"/>
    </a:folHlink>
  </a:clrScheme>
</a:themeOverride>
</file>

<file path=docProps/app.xml><?xml version="1.0" encoding="utf-8"?>
<Properties xmlns="http://schemas.openxmlformats.org/officeDocument/2006/extended-properties" xmlns:vt="http://schemas.openxmlformats.org/officeDocument/2006/docPropsVTypes">
  <Template/>
  <TotalTime>2316</TotalTime>
  <Words>862</Words>
  <Application>Microsoft Office PowerPoint</Application>
  <PresentationFormat>On-screen Show (4:3)</PresentationFormat>
  <Paragraphs>72</Paragraphs>
  <Slides>15</Slides>
  <Notes>12</Notes>
  <HiddenSlides>0</HiddenSlides>
  <MMClips>0</MMClips>
  <ScaleCrop>false</ScaleCrop>
  <HeadingPairs>
    <vt:vector size="6" baseType="variant">
      <vt:variant>
        <vt:lpstr>Fonts Used</vt:lpstr>
      </vt:variant>
      <vt:variant>
        <vt:i4>4</vt:i4>
      </vt:variant>
      <vt:variant>
        <vt:lpstr>Design Template</vt:lpstr>
      </vt:variant>
      <vt:variant>
        <vt:i4>2</vt:i4>
      </vt:variant>
      <vt:variant>
        <vt:lpstr>Slide Titles</vt:lpstr>
      </vt:variant>
      <vt:variant>
        <vt:i4>15</vt:i4>
      </vt:variant>
    </vt:vector>
  </HeadingPairs>
  <TitlesOfParts>
    <vt:vector size="21" baseType="lpstr">
      <vt:lpstr>Arial</vt:lpstr>
      <vt:lpstr>Palatino Linotype</vt:lpstr>
      <vt:lpstr>Times New Roman</vt:lpstr>
      <vt:lpstr>ＭＳ Ｐゴシック</vt:lpstr>
      <vt:lpstr>Slide Master</vt:lpstr>
      <vt:lpstr>Slide Master</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Robin Dennis</dc:creator>
  <cp:lastModifiedBy>Jan Munro</cp:lastModifiedBy>
  <cp:revision>306</cp:revision>
  <dcterms:created xsi:type="dcterms:W3CDTF">2009-05-05T22:30:07Z</dcterms:created>
  <dcterms:modified xsi:type="dcterms:W3CDTF">2010-06-21T15:56:00Z</dcterms:modified>
</cp:coreProperties>
</file>