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56" r:id="rId2"/>
    <p:sldId id="354" r:id="rId3"/>
    <p:sldId id="361" r:id="rId4"/>
    <p:sldId id="358" r:id="rId5"/>
    <p:sldId id="318" r:id="rId6"/>
    <p:sldId id="336" r:id="rId7"/>
    <p:sldId id="351" r:id="rId8"/>
    <p:sldId id="340" r:id="rId9"/>
    <p:sldId id="343" r:id="rId10"/>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000099"/>
    <a:srgbClr val="FFCC00"/>
    <a:srgbClr val="FFE870"/>
    <a:srgbClr val="FFFF0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99176" autoAdjust="0"/>
  </p:normalViewPr>
  <p:slideViewPr>
    <p:cSldViewPr snapToGrid="0">
      <p:cViewPr varScale="1">
        <p:scale>
          <a:sx n="92" d="100"/>
          <a:sy n="92" d="100"/>
        </p:scale>
        <p:origin x="-99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CA"/>
          </a:p>
        </p:txBody>
      </p:sp>
      <p:sp>
        <p:nvSpPr>
          <p:cNvPr id="7782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12EA284D-B903-4E17-A181-7F80EA7F37A5}" type="datetimeFigureOut">
              <a:rPr lang="en-CA"/>
              <a:pPr>
                <a:defRPr/>
              </a:pPr>
              <a:t>20/06/2010</a:t>
            </a:fld>
            <a:endParaRPr lang="en-CA"/>
          </a:p>
        </p:txBody>
      </p:sp>
      <p:sp>
        <p:nvSpPr>
          <p:cNvPr id="7782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CA"/>
          </a:p>
        </p:txBody>
      </p:sp>
      <p:sp>
        <p:nvSpPr>
          <p:cNvPr id="7782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88A35554-F155-4A3B-B2C4-AD07E85ABB1B}"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defTabSz="922338">
              <a:defRPr sz="1200"/>
            </a:lvl1pPr>
          </a:lstStyle>
          <a:p>
            <a:pPr>
              <a:defRPr/>
            </a:pPr>
            <a:endParaRPr lang="en-CA"/>
          </a:p>
        </p:txBody>
      </p:sp>
      <p:sp>
        <p:nvSpPr>
          <p:cNvPr id="3075" name="Rectangle 3"/>
          <p:cNvSpPr>
            <a:spLocks noGrp="1" noChangeArrowheads="1"/>
          </p:cNvSpPr>
          <p:nvPr>
            <p:ph type="dt" idx="1"/>
          </p:nvPr>
        </p:nvSpPr>
        <p:spPr bwMode="auto">
          <a:xfrm>
            <a:off x="3884613"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algn="r" defTabSz="922338">
              <a:defRPr sz="1200"/>
            </a:lvl1pPr>
          </a:lstStyle>
          <a:p>
            <a:pPr>
              <a:defRPr/>
            </a:pPr>
            <a:endParaRPr lang="en-CA"/>
          </a:p>
        </p:txBody>
      </p:sp>
      <p:sp>
        <p:nvSpPr>
          <p:cNvPr id="6148" name="Rectangle 4"/>
          <p:cNvSpPr>
            <a:spLocks noGrp="1" noRot="1" noChangeAspec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414838"/>
            <a:ext cx="5486400" cy="4183062"/>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defTabSz="922338">
              <a:defRPr sz="1200"/>
            </a:lvl1pPr>
          </a:lstStyle>
          <a:p>
            <a:pPr>
              <a:defRPr/>
            </a:pPr>
            <a:endParaRPr lang="en-CA"/>
          </a:p>
        </p:txBody>
      </p:sp>
      <p:sp>
        <p:nvSpPr>
          <p:cNvPr id="307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algn="r" defTabSz="922338">
              <a:defRPr sz="1200"/>
            </a:lvl1pPr>
          </a:lstStyle>
          <a:p>
            <a:pPr>
              <a:defRPr/>
            </a:pPr>
            <a:fld id="{D05F0BB4-7F57-4D7D-B3A3-038BCE206FD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a:ln/>
        </p:spPr>
      </p:sp>
      <p:sp>
        <p:nvSpPr>
          <p:cNvPr id="9218" name="Notes Placeholder 2"/>
          <p:cNvSpPr>
            <a:spLocks noGrp="1"/>
          </p:cNvSpPr>
          <p:nvPr>
            <p:ph type="body" idx="1"/>
          </p:nvPr>
        </p:nvSpPr>
        <p:spPr>
          <a:noFill/>
          <a:ln/>
        </p:spPr>
        <p:txBody>
          <a:bodyPr/>
          <a:lstStyle/>
          <a:p>
            <a:endParaRPr lang="en-GB" smtClean="0"/>
          </a:p>
        </p:txBody>
      </p:sp>
      <p:sp>
        <p:nvSpPr>
          <p:cNvPr id="9219" name="Slide Number Placeholder 3"/>
          <p:cNvSpPr>
            <a:spLocks noGrp="1"/>
          </p:cNvSpPr>
          <p:nvPr>
            <p:ph type="sldNum" sz="quarter" idx="5"/>
          </p:nvPr>
        </p:nvSpPr>
        <p:spPr>
          <a:noFill/>
        </p:spPr>
        <p:txBody>
          <a:bodyPr/>
          <a:lstStyle/>
          <a:p>
            <a:fld id="{A0FC37AF-FF47-491E-B042-E4997A128558}"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a:ln/>
        </p:spPr>
      </p:sp>
      <p:sp>
        <p:nvSpPr>
          <p:cNvPr id="12290" name="Notes Placeholder 2"/>
          <p:cNvSpPr>
            <a:spLocks noGrp="1"/>
          </p:cNvSpPr>
          <p:nvPr>
            <p:ph type="body" idx="1"/>
          </p:nvPr>
        </p:nvSpPr>
        <p:spPr>
          <a:noFill/>
          <a:ln/>
        </p:spPr>
        <p:txBody>
          <a:bodyPr/>
          <a:lstStyle/>
          <a:p>
            <a:endParaRPr lang="en-CA" smtClean="0"/>
          </a:p>
        </p:txBody>
      </p:sp>
      <p:sp>
        <p:nvSpPr>
          <p:cNvPr id="12291" name="Slide Number Placeholder 3"/>
          <p:cNvSpPr>
            <a:spLocks noGrp="1"/>
          </p:cNvSpPr>
          <p:nvPr>
            <p:ph type="sldNum" sz="quarter" idx="5"/>
          </p:nvPr>
        </p:nvSpPr>
        <p:spPr>
          <a:noFill/>
        </p:spPr>
        <p:txBody>
          <a:bodyPr/>
          <a:lstStyle/>
          <a:p>
            <a:fld id="{4040025A-595A-4575-B2CD-F2EC337D5B0C}" type="slidenum">
              <a:rPr lang="en-US" smtClean="0"/>
              <a:pPr/>
              <a:t>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a:ln/>
        </p:spPr>
      </p:sp>
      <p:sp>
        <p:nvSpPr>
          <p:cNvPr id="14338" name="Notes Placeholder 2"/>
          <p:cNvSpPr>
            <a:spLocks noGrp="1"/>
          </p:cNvSpPr>
          <p:nvPr>
            <p:ph type="body" idx="1"/>
          </p:nvPr>
        </p:nvSpPr>
        <p:spPr>
          <a:noFill/>
          <a:ln/>
        </p:spPr>
        <p:txBody>
          <a:bodyPr/>
          <a:lstStyle/>
          <a:p>
            <a:endParaRPr lang="en-CA" smtClean="0"/>
          </a:p>
        </p:txBody>
      </p:sp>
      <p:sp>
        <p:nvSpPr>
          <p:cNvPr id="1433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0F6EB608-96F4-4F2A-B5F0-727F509234C9}" type="slidenum">
              <a:rPr lang="en-US" sz="1200"/>
              <a:pPr algn="r" defTabSz="922338"/>
              <a:t>6</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CA" smtClean="0"/>
          </a:p>
        </p:txBody>
      </p:sp>
      <p:sp>
        <p:nvSpPr>
          <p:cNvPr id="1638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AE7D1416-6A1D-47B5-859C-FEC457713FF3}" type="slidenum">
              <a:rPr lang="en-US" sz="1200"/>
              <a:pPr algn="r" defTabSz="922338"/>
              <a:t>7</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endParaRPr lang="en-CA" smtClean="0"/>
          </a:p>
        </p:txBody>
      </p:sp>
      <p:sp>
        <p:nvSpPr>
          <p:cNvPr id="1843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64C3E02A-3929-4140-B24C-B375D17E66A3}" type="slidenum">
              <a:rPr lang="en-US" sz="1200"/>
              <a:pPr algn="r" defTabSz="922338"/>
              <a:t>8</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p:txBody>
          <a:bodyPr/>
          <a:lstStyle>
            <a:lvl1pPr>
              <a:defRPr/>
            </a:lvl1pPr>
          </a:lstStyle>
          <a:p>
            <a:pPr>
              <a:defRPr/>
            </a:pPr>
            <a:endParaRPr lang="en-US"/>
          </a:p>
        </p:txBody>
      </p:sp>
      <p:sp>
        <p:nvSpPr>
          <p:cNvPr id="6" name="Rectangle 5"/>
          <p:cNvSpPr>
            <a:spLocks noGrp="1" noChangeArrowheads="1"/>
          </p:cNvSpPr>
          <p:nvPr>
            <p:ph type="ftr" sz="quarter" idx="19"/>
          </p:nvPr>
        </p:nvSpPr>
        <p:spPr/>
        <p:txBody>
          <a:bodyPr/>
          <a:lstStyle>
            <a:lvl1pPr>
              <a:defRPr/>
            </a:lvl1pPr>
          </a:lstStyle>
          <a:p>
            <a:pPr>
              <a:defRPr/>
            </a:pPr>
            <a:endParaRPr lang="en-US"/>
          </a:p>
        </p:txBody>
      </p:sp>
      <p:sp>
        <p:nvSpPr>
          <p:cNvPr id="7" name="Rectangle 6"/>
          <p:cNvSpPr>
            <a:spLocks noGrp="1" noChangeArrowheads="1"/>
          </p:cNvSpPr>
          <p:nvPr>
            <p:ph type="sldNum" sz="quarter" idx="20"/>
          </p:nvPr>
        </p:nvSpPr>
        <p:spPr/>
        <p:txBody>
          <a:bodyPr/>
          <a:lstStyle>
            <a:lvl1pPr>
              <a:defRPr/>
            </a:lvl1pPr>
          </a:lstStyle>
          <a:p>
            <a:pPr>
              <a:defRPr/>
            </a:pPr>
            <a:fld id="{3DF8AE60-18B3-4865-80FC-83E01FC7A00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a:xfrm>
            <a:off x="658368" y="722376"/>
            <a:ext cx="7781544" cy="585216"/>
          </a:xfrm>
          <a:prstGeom prst="rect">
            <a:avLst/>
          </a:prstGeom>
        </p:spPr>
        <p:txBody>
          <a:bodyPr/>
          <a:lstStyle>
            <a:lvl1pPr>
              <a:defRPr>
                <a:solidFill>
                  <a:srgbClr val="FFEA4B"/>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558D2059-0F46-4AE5-89C6-6B3068140A7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4ADF4CFD-1F4E-49B7-8F8A-E585C675422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Cover Slide 2">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7" name="Picture 9" descr="IFAC_symbol_blue"/>
          <p:cNvPicPr>
            <a:picLocks noChangeAspect="1" noChangeArrowheads="1"/>
          </p:cNvPicPr>
          <p:nvPr userDrawn="1"/>
        </p:nvPicPr>
        <p:blipFill>
          <a:blip r:embed="rId4" cstate="print"/>
          <a:srcRect/>
          <a:stretch>
            <a:fillRect/>
          </a:stretch>
        </p:blipFill>
        <p:spPr bwMode="auto">
          <a:xfrm>
            <a:off x="8289925" y="6032500"/>
            <a:ext cx="561975" cy="501650"/>
          </a:xfrm>
          <a:prstGeom prst="rect">
            <a:avLst/>
          </a:prstGeom>
          <a:noFill/>
          <a:ln w="9525">
            <a:noFill/>
            <a:miter lim="800000"/>
            <a:headEnd/>
            <a:tailEnd/>
          </a:ln>
        </p:spPr>
      </p:pic>
      <p:sp>
        <p:nvSpPr>
          <p:cNvPr id="8" name="TextBox 7"/>
          <p:cNvSpPr txBox="1"/>
          <p:nvPr userDrawn="1"/>
        </p:nvSpPr>
        <p:spPr>
          <a:xfrm>
            <a:off x="368300" y="804863"/>
            <a:ext cx="8380413" cy="584200"/>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 </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fld id="{F4F84438-797A-4476-9459-32D7BDD5A866}" type="datetime1">
              <a:rPr lang="en-US"/>
              <a:pPr>
                <a:defRPr/>
              </a:pPr>
              <a:t>6/20/2010</a:t>
            </a:fld>
            <a:endParaRPr lang="en-GB"/>
          </a:p>
        </p:txBody>
      </p:sp>
      <p:sp>
        <p:nvSpPr>
          <p:cNvPr id="11" name="Rectangle 10"/>
          <p:cNvSpPr>
            <a:spLocks noGrp="1" noChangeArrowheads="1"/>
          </p:cNvSpPr>
          <p:nvPr>
            <p:ph type="ftr" sz="quarter" idx="23"/>
          </p:nvPr>
        </p:nvSpPr>
        <p:spPr/>
        <p:txBody>
          <a:bodyPr/>
          <a:lstStyle>
            <a:lvl1pPr>
              <a:defRPr/>
            </a:lvl1pPr>
          </a:lstStyle>
          <a:p>
            <a:pPr>
              <a:defRPr/>
            </a:pPr>
            <a:endParaRPr lang="en-GB"/>
          </a:p>
        </p:txBody>
      </p:sp>
      <p:sp>
        <p:nvSpPr>
          <p:cNvPr id="16" name="Rectangle 15"/>
          <p:cNvSpPr>
            <a:spLocks noGrp="1" noChangeArrowheads="1"/>
          </p:cNvSpPr>
          <p:nvPr>
            <p:ph type="sldNum" sz="quarter" idx="24"/>
          </p:nvPr>
        </p:nvSpPr>
        <p:spPr/>
        <p:txBody>
          <a:bodyPr/>
          <a:lstStyle>
            <a:lvl1pPr>
              <a:defRPr/>
            </a:lvl1pPr>
          </a:lstStyle>
          <a:p>
            <a:pPr>
              <a:defRPr/>
            </a:pPr>
            <a:fld id="{7D54E32F-002A-455F-B895-26A4BA9BAB9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pic>
        <p:nvPicPr>
          <p:cNvPr id="1026" name="Picture 18" descr="IFAC_symbol_blue"/>
          <p:cNvPicPr>
            <a:picLocks noChangeAspect="1" noChangeArrowheads="1"/>
          </p:cNvPicPr>
          <p:nvPr userDrawn="1"/>
        </p:nvPicPr>
        <p:blipFill>
          <a:blip r:embed="rId7" cstate="print"/>
          <a:srcRect/>
          <a:stretch>
            <a:fillRect/>
          </a:stretch>
        </p:blipFill>
        <p:spPr bwMode="auto">
          <a:xfrm>
            <a:off x="8289925" y="6032500"/>
            <a:ext cx="561975" cy="501650"/>
          </a:xfrm>
          <a:prstGeom prst="rect">
            <a:avLst/>
          </a:prstGeom>
          <a:noFill/>
          <a:ln w="9525">
            <a:noFill/>
            <a:miter lim="800000"/>
            <a:headEnd/>
            <a:tailEnd/>
          </a:ln>
        </p:spPr>
      </p:pic>
      <p:sp>
        <p:nvSpPr>
          <p:cNvPr id="10" name="Rectangle 4"/>
          <p:cNvSpPr>
            <a:spLocks noGrp="1" noChangeArrowheads="1"/>
          </p:cNvSpPr>
          <p:nvPr>
            <p:ph type="dt" sz="half" idx="2"/>
          </p:nvPr>
        </p:nvSpPr>
        <p:spPr>
          <a:xfrm>
            <a:off x="457200" y="6102350"/>
            <a:ext cx="2133600" cy="476250"/>
          </a:xfrm>
          <a:prstGeom prst="rect">
            <a:avLst/>
          </a:prstGeom>
          <a:ln/>
        </p:spPr>
        <p:txBody>
          <a:bodyPr/>
          <a:lstStyle>
            <a:lvl1pPr>
              <a:defRPr/>
            </a:lvl1pPr>
          </a:lstStyle>
          <a:p>
            <a:pPr>
              <a:defRPr/>
            </a:pPr>
            <a:endParaRPr lang="en-US"/>
          </a:p>
        </p:txBody>
      </p:sp>
      <p:sp>
        <p:nvSpPr>
          <p:cNvPr id="11" name="Rectangle 5"/>
          <p:cNvSpPr>
            <a:spLocks noGrp="1" noChangeArrowheads="1"/>
          </p:cNvSpPr>
          <p:nvPr>
            <p:ph type="ftr" sz="quarter" idx="3"/>
          </p:nvPr>
        </p:nvSpPr>
        <p:spPr>
          <a:xfrm>
            <a:off x="3124200" y="6102350"/>
            <a:ext cx="2895600" cy="476250"/>
          </a:xfrm>
          <a:prstGeom prst="rect">
            <a:avLst/>
          </a:prstGeom>
          <a:ln/>
        </p:spPr>
        <p:txBody>
          <a:bodyPr/>
          <a:lstStyle>
            <a:lvl1pPr>
              <a:defRPr/>
            </a:lvl1pPr>
          </a:lstStyle>
          <a:p>
            <a:pPr>
              <a:defRPr/>
            </a:pPr>
            <a:endParaRPr lang="en-US"/>
          </a:p>
        </p:txBody>
      </p:sp>
      <p:sp>
        <p:nvSpPr>
          <p:cNvPr id="12" name="Rectangle 6"/>
          <p:cNvSpPr>
            <a:spLocks noGrp="1" noChangeArrowheads="1"/>
          </p:cNvSpPr>
          <p:nvPr>
            <p:ph type="sldNum" sz="quarter" idx="4"/>
          </p:nvPr>
        </p:nvSpPr>
        <p:spPr>
          <a:xfrm>
            <a:off x="6553200" y="6102350"/>
            <a:ext cx="2133600" cy="476250"/>
          </a:xfrm>
          <a:prstGeom prst="rect">
            <a:avLst/>
          </a:prstGeom>
          <a:ln/>
        </p:spPr>
        <p:txBody>
          <a:bodyPr/>
          <a:lstStyle>
            <a:lvl1pPr>
              <a:defRPr/>
            </a:lvl1pPr>
          </a:lstStyle>
          <a:p>
            <a:pPr>
              <a:defRPr/>
            </a:pPr>
            <a:fld id="{00B5B212-D5AB-4C4F-98E8-355AAD9F7AA1}" type="slidenum">
              <a:rPr lang="en-US"/>
              <a:pPr>
                <a:defRPr/>
              </a:pPr>
              <a:t>‹#›</a:t>
            </a:fld>
            <a:endParaRPr lang="en-US"/>
          </a:p>
        </p:txBody>
      </p:sp>
      <p:sp>
        <p:nvSpPr>
          <p:cNvPr id="1030" name="Title Placeholder 15"/>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16"/>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2" r:id="rId1"/>
    <p:sldLayoutId id="2147483651" r:id="rId2"/>
    <p:sldLayoutId id="2147483650" r:id="rId3"/>
    <p:sldLayoutId id="2147483653" r:id="rId4"/>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Palatino Linotype" pitchFamily="18" charset="0"/>
          <a:cs typeface="Arial" charset="0"/>
        </a:defRPr>
      </a:lvl2pPr>
      <a:lvl3pPr algn="l" rtl="0" eaLnBrk="0" fontAlgn="base" hangingPunct="0">
        <a:spcBef>
          <a:spcPct val="0"/>
        </a:spcBef>
        <a:spcAft>
          <a:spcPct val="0"/>
        </a:spcAft>
        <a:defRPr sz="3200">
          <a:solidFill>
            <a:schemeClr val="tx2"/>
          </a:solidFill>
          <a:latin typeface="Palatino Linotype" pitchFamily="18" charset="0"/>
          <a:cs typeface="Arial" charset="0"/>
        </a:defRPr>
      </a:lvl3pPr>
      <a:lvl4pPr algn="l" rtl="0" eaLnBrk="0" fontAlgn="base" hangingPunct="0">
        <a:spcBef>
          <a:spcPct val="0"/>
        </a:spcBef>
        <a:spcAft>
          <a:spcPct val="0"/>
        </a:spcAft>
        <a:defRPr sz="3200">
          <a:solidFill>
            <a:schemeClr val="tx2"/>
          </a:solidFill>
          <a:latin typeface="Palatino Linotype" pitchFamily="18" charset="0"/>
          <a:cs typeface="Arial" charset="0"/>
        </a:defRPr>
      </a:lvl4pPr>
      <a:lvl5pPr algn="l" rtl="0" eaLnBrk="0" fontAlgn="base" hangingPunct="0">
        <a:spcBef>
          <a:spcPct val="0"/>
        </a:spcBef>
        <a:spcAft>
          <a:spcPct val="0"/>
        </a:spcAft>
        <a:defRPr sz="3200">
          <a:solidFill>
            <a:schemeClr val="tx2"/>
          </a:solidFill>
          <a:latin typeface="Palatino Linotype" pitchFamily="18" charset="0"/>
          <a:cs typeface="Arial"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176213" indent="-176213" algn="l" rtl="0" eaLnBrk="0" fontAlgn="base" hangingPunct="0">
        <a:spcBef>
          <a:spcPct val="60000"/>
        </a:spcBef>
        <a:spcAft>
          <a:spcPct val="0"/>
        </a:spcAft>
        <a:buClr>
          <a:srgbClr val="FA9938"/>
        </a:buClr>
        <a:buChar char="•"/>
        <a:defRPr sz="2400">
          <a:solidFill>
            <a:schemeClr val="tx1"/>
          </a:solidFill>
          <a:latin typeface="+mn-lt"/>
          <a:ea typeface="+mn-ea"/>
          <a:cs typeface="+mn-cs"/>
        </a:defRPr>
      </a:lvl1pPr>
      <a:lvl2pPr marL="628650" indent="-231775" algn="l" rtl="0" eaLnBrk="0" fontAlgn="base" hangingPunct="0">
        <a:spcBef>
          <a:spcPct val="60000"/>
        </a:spcBef>
        <a:spcAft>
          <a:spcPct val="0"/>
        </a:spcAft>
        <a:buClr>
          <a:srgbClr val="FA9938"/>
        </a:buClr>
        <a:buChar char="–"/>
        <a:defRPr sz="2000">
          <a:solidFill>
            <a:schemeClr val="tx1"/>
          </a:solidFill>
          <a:latin typeface="+mn-lt"/>
          <a:cs typeface="+mn-cs"/>
        </a:defRPr>
      </a:lvl2pPr>
      <a:lvl3pPr marL="1023938" indent="-109538" algn="l" rtl="0" eaLnBrk="0" fontAlgn="base" hangingPunct="0">
        <a:spcBef>
          <a:spcPct val="60000"/>
        </a:spcBef>
        <a:spcAft>
          <a:spcPct val="0"/>
        </a:spcAft>
        <a:buClr>
          <a:srgbClr val="FA9938"/>
        </a:buClr>
        <a:buChar char="•"/>
        <a:defRPr sz="1600">
          <a:solidFill>
            <a:schemeClr val="tx1"/>
          </a:solidFill>
          <a:latin typeface="+mn-lt"/>
          <a:cs typeface="+mn-cs"/>
        </a:defRPr>
      </a:lvl3pPr>
      <a:lvl4pPr marL="1311275" indent="-111125" algn="l" rtl="0" eaLnBrk="0" fontAlgn="base" hangingPunct="0">
        <a:spcBef>
          <a:spcPct val="60000"/>
        </a:spcBef>
        <a:spcAft>
          <a:spcPct val="0"/>
        </a:spcAft>
        <a:buClr>
          <a:srgbClr val="FA9938"/>
        </a:buClr>
        <a:buChar char="–"/>
        <a:defRPr sz="1400">
          <a:solidFill>
            <a:schemeClr val="tx1"/>
          </a:solidFill>
          <a:latin typeface="+mn-lt"/>
          <a:cs typeface="+mn-cs"/>
        </a:defRPr>
      </a:lvl4pPr>
      <a:lvl5pPr marL="1597025" indent="-109538" algn="l" rtl="0" eaLnBrk="0" fontAlgn="base" hangingPunct="0">
        <a:spcBef>
          <a:spcPct val="60000"/>
        </a:spcBef>
        <a:spcAft>
          <a:spcPct val="0"/>
        </a:spcAft>
        <a:buClr>
          <a:srgbClr val="FA9938"/>
        </a:buClr>
        <a:buChar char="•"/>
        <a:defRPr sz="1200">
          <a:solidFill>
            <a:schemeClr val="tx1"/>
          </a:solidFill>
          <a:latin typeface="+mn-lt"/>
          <a:cs typeface="+mn-cs"/>
        </a:defRPr>
      </a:lvl5pPr>
      <a:lvl6pPr marL="2054225" indent="-109538" algn="l" rtl="0" fontAlgn="base">
        <a:spcBef>
          <a:spcPct val="60000"/>
        </a:spcBef>
        <a:spcAft>
          <a:spcPct val="0"/>
        </a:spcAft>
        <a:buClr>
          <a:srgbClr val="FA9938"/>
        </a:buClr>
        <a:buChar char="•"/>
        <a:defRPr sz="1200">
          <a:solidFill>
            <a:schemeClr val="tx1"/>
          </a:solidFill>
          <a:latin typeface="+mn-lt"/>
          <a:cs typeface="+mn-cs"/>
        </a:defRPr>
      </a:lvl6pPr>
      <a:lvl7pPr marL="2511425" indent="-109538" algn="l" rtl="0" fontAlgn="base">
        <a:spcBef>
          <a:spcPct val="60000"/>
        </a:spcBef>
        <a:spcAft>
          <a:spcPct val="0"/>
        </a:spcAft>
        <a:buClr>
          <a:srgbClr val="FA9938"/>
        </a:buClr>
        <a:buChar char="•"/>
        <a:defRPr sz="1200">
          <a:solidFill>
            <a:schemeClr val="tx1"/>
          </a:solidFill>
          <a:latin typeface="+mn-lt"/>
          <a:cs typeface="+mn-cs"/>
        </a:defRPr>
      </a:lvl7pPr>
      <a:lvl8pPr marL="2968625" indent="-109538" algn="l" rtl="0" fontAlgn="base">
        <a:spcBef>
          <a:spcPct val="60000"/>
        </a:spcBef>
        <a:spcAft>
          <a:spcPct val="0"/>
        </a:spcAft>
        <a:buClr>
          <a:srgbClr val="FA9938"/>
        </a:buClr>
        <a:buChar char="•"/>
        <a:defRPr sz="1200">
          <a:solidFill>
            <a:schemeClr val="tx1"/>
          </a:solidFill>
          <a:latin typeface="+mn-lt"/>
          <a:cs typeface="+mn-cs"/>
        </a:defRPr>
      </a:lvl8pPr>
      <a:lvl9pPr marL="3425825" indent="-109538" algn="l" rtl="0" fontAlgn="base">
        <a:spcBef>
          <a:spcPct val="60000"/>
        </a:spcBef>
        <a:spcAft>
          <a:spcPct val="0"/>
        </a:spcAft>
        <a:buClr>
          <a:srgbClr val="FA9938"/>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Placeholder 2"/>
          <p:cNvSpPr>
            <a:spLocks noGrp="1"/>
          </p:cNvSpPr>
          <p:nvPr>
            <p:ph type="body" sz="quarter" idx="17"/>
          </p:nvPr>
        </p:nvSpPr>
        <p:spPr>
          <a:xfrm>
            <a:off x="874713" y="1811338"/>
            <a:ext cx="7329487" cy="722312"/>
          </a:xfrm>
        </p:spPr>
        <p:txBody>
          <a:bodyPr/>
          <a:lstStyle/>
          <a:p>
            <a:pPr>
              <a:spcBef>
                <a:spcPct val="0"/>
              </a:spcBef>
            </a:pPr>
            <a:r>
              <a:rPr lang="en-US" sz="3200" smtClean="0"/>
              <a:t>International Ethics Standards Board for Accountants</a:t>
            </a:r>
          </a:p>
        </p:txBody>
      </p:sp>
      <p:sp>
        <p:nvSpPr>
          <p:cNvPr id="8194" name="Text Placeholder 3"/>
          <p:cNvSpPr>
            <a:spLocks noGrp="1"/>
          </p:cNvSpPr>
          <p:nvPr>
            <p:ph type="body" sz="quarter" idx="18"/>
          </p:nvPr>
        </p:nvSpPr>
        <p:spPr>
          <a:xfrm>
            <a:off x="430213" y="3155950"/>
            <a:ext cx="8247062" cy="695325"/>
          </a:xfrm>
        </p:spPr>
        <p:txBody>
          <a:bodyPr/>
          <a:lstStyle/>
          <a:p>
            <a:pPr>
              <a:lnSpc>
                <a:spcPct val="80000"/>
              </a:lnSpc>
            </a:pPr>
            <a:r>
              <a:rPr lang="en-US" dirty="0" smtClean="0"/>
              <a:t>Conflicts of Interest</a:t>
            </a:r>
          </a:p>
        </p:txBody>
      </p:sp>
      <p:sp>
        <p:nvSpPr>
          <p:cNvPr id="8195" name="Text Placeholder 4"/>
          <p:cNvSpPr>
            <a:spLocks noGrp="1"/>
          </p:cNvSpPr>
          <p:nvPr>
            <p:ph type="body" sz="quarter" idx="19"/>
          </p:nvPr>
        </p:nvSpPr>
        <p:spPr>
          <a:xfrm>
            <a:off x="3575050" y="4343400"/>
            <a:ext cx="4938713" cy="549275"/>
          </a:xfrm>
        </p:spPr>
        <p:txBody>
          <a:bodyPr/>
          <a:lstStyle/>
          <a:p>
            <a:r>
              <a:rPr lang="en-US" dirty="0" smtClean="0"/>
              <a:t>Michael Niehues, Chair</a:t>
            </a:r>
          </a:p>
        </p:txBody>
      </p:sp>
      <p:sp>
        <p:nvSpPr>
          <p:cNvPr id="8196" name="Text Placeholder 5"/>
          <p:cNvSpPr>
            <a:spLocks noGrp="1"/>
          </p:cNvSpPr>
          <p:nvPr>
            <p:ph type="body" sz="quarter" idx="20"/>
          </p:nvPr>
        </p:nvSpPr>
        <p:spPr>
          <a:xfrm>
            <a:off x="3575050" y="4951413"/>
            <a:ext cx="4938713" cy="549275"/>
          </a:xfrm>
        </p:spPr>
        <p:txBody>
          <a:bodyPr/>
          <a:lstStyle/>
          <a:p>
            <a:r>
              <a:rPr lang="en-US" smtClean="0"/>
              <a:t>Paris June 2010</a:t>
            </a:r>
          </a:p>
        </p:txBody>
      </p:sp>
      <p:sp>
        <p:nvSpPr>
          <p:cNvPr id="8197" name="Text Placeholder 6"/>
          <p:cNvSpPr>
            <a:spLocks noGrp="1"/>
          </p:cNvSpPr>
          <p:nvPr>
            <p:ph type="body" sz="quarter" idx="21"/>
          </p:nvPr>
        </p:nvSpPr>
        <p:spPr>
          <a:xfrm>
            <a:off x="3575050" y="5559425"/>
            <a:ext cx="4938713" cy="549275"/>
          </a:xfrm>
        </p:spPr>
        <p:txBody>
          <a:bodyPr/>
          <a:lstStyle/>
          <a:p>
            <a:r>
              <a:rPr lang="en-US" smtClean="0"/>
              <a:t> </a:t>
            </a:r>
          </a:p>
        </p:txBody>
      </p:sp>
      <p:sp>
        <p:nvSpPr>
          <p:cNvPr id="8198" name="Rectangle 15"/>
          <p:cNvSpPr>
            <a:spLocks noGrp="1" noChangeArrowheads="1"/>
          </p:cNvSpPr>
          <p:nvPr>
            <p:ph type="sldNum" sz="quarter" idx="24"/>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6FA78D32-1DD6-4453-9BEF-7CB16898736C}" type="slidenum">
              <a:rPr lang="en-US" smtClean="0"/>
              <a:pPr/>
              <a:t>1</a:t>
            </a:fld>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2"/>
          <p:cNvSpPr>
            <a:spLocks noGrp="1"/>
          </p:cNvSpPr>
          <p:nvPr>
            <p:ph type="title"/>
          </p:nvPr>
        </p:nvSpPr>
        <p:spPr>
          <a:xfrm>
            <a:off x="914400" y="0"/>
            <a:ext cx="7699375" cy="557213"/>
          </a:xfrm>
        </p:spPr>
        <p:txBody>
          <a:bodyPr/>
          <a:lstStyle/>
          <a:p>
            <a:endParaRPr lang="en-CA" smtClean="0"/>
          </a:p>
        </p:txBody>
      </p:sp>
      <p:sp>
        <p:nvSpPr>
          <p:cNvPr id="10242" name="Content Placeholder 3"/>
          <p:cNvSpPr>
            <a:spLocks noGrp="1"/>
          </p:cNvSpPr>
          <p:nvPr>
            <p:ph idx="1"/>
          </p:nvPr>
        </p:nvSpPr>
        <p:spPr>
          <a:xfrm>
            <a:off x="658813" y="1408113"/>
            <a:ext cx="7935912" cy="4973637"/>
          </a:xfrm>
        </p:spPr>
        <p:txBody>
          <a:bodyPr/>
          <a:lstStyle/>
          <a:p>
            <a:r>
              <a:rPr lang="it-IT" dirty="0" smtClean="0"/>
              <a:t>IESBA approved Project Proposal October 2009</a:t>
            </a:r>
          </a:p>
          <a:p>
            <a:r>
              <a:rPr lang="it-IT" dirty="0" smtClean="0"/>
              <a:t>Task Force met in March 2010 and May 2010</a:t>
            </a:r>
          </a:p>
        </p:txBody>
      </p:sp>
      <p:sp>
        <p:nvSpPr>
          <p:cNvPr id="10243" name="Text Placeholder 4"/>
          <p:cNvSpPr>
            <a:spLocks noGrp="1"/>
          </p:cNvSpPr>
          <p:nvPr>
            <p:ph type="body" sz="quarter" idx="17"/>
          </p:nvPr>
        </p:nvSpPr>
        <p:spPr>
          <a:xfrm>
            <a:off x="658813" y="722313"/>
            <a:ext cx="7935912" cy="585787"/>
          </a:xfrm>
        </p:spPr>
        <p:txBody>
          <a:bodyPr/>
          <a:lstStyle/>
          <a:p>
            <a:pPr>
              <a:spcBef>
                <a:spcPct val="0"/>
              </a:spcBef>
            </a:pPr>
            <a:r>
              <a:rPr lang="it-IT" dirty="0" smtClean="0"/>
              <a:t>Conflicts of Interest Project Status</a:t>
            </a:r>
            <a:endParaRPr lang="it-IT" dirty="0" smtClean="0"/>
          </a:p>
          <a:p>
            <a:pPr>
              <a:spcBef>
                <a:spcPct val="0"/>
              </a:spcBef>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2"/>
          <p:cNvSpPr>
            <a:spLocks noGrp="1"/>
          </p:cNvSpPr>
          <p:nvPr>
            <p:ph type="title"/>
          </p:nvPr>
        </p:nvSpPr>
        <p:spPr>
          <a:xfrm>
            <a:off x="914400" y="0"/>
            <a:ext cx="7699375" cy="557213"/>
          </a:xfrm>
        </p:spPr>
        <p:txBody>
          <a:bodyPr/>
          <a:lstStyle/>
          <a:p>
            <a:endParaRPr lang="en-CA" smtClean="0"/>
          </a:p>
        </p:txBody>
      </p:sp>
      <p:sp>
        <p:nvSpPr>
          <p:cNvPr id="10242" name="Content Placeholder 3"/>
          <p:cNvSpPr>
            <a:spLocks noGrp="1"/>
          </p:cNvSpPr>
          <p:nvPr>
            <p:ph idx="1"/>
          </p:nvPr>
        </p:nvSpPr>
        <p:spPr>
          <a:xfrm>
            <a:off x="658813" y="1408113"/>
            <a:ext cx="7935912" cy="4973637"/>
          </a:xfrm>
        </p:spPr>
        <p:txBody>
          <a:bodyPr/>
          <a:lstStyle/>
          <a:p>
            <a:r>
              <a:rPr lang="it-IT" dirty="0" smtClean="0"/>
              <a:t>Project Proposal</a:t>
            </a:r>
          </a:p>
          <a:p>
            <a:r>
              <a:rPr lang="it-IT" dirty="0" smtClean="0"/>
              <a:t>Sections 220 and 310 of the Code</a:t>
            </a:r>
          </a:p>
          <a:p>
            <a:r>
              <a:rPr lang="it-IT" dirty="0" smtClean="0"/>
              <a:t>One definition versus two descriptions of a Conflict of Interest</a:t>
            </a:r>
          </a:p>
          <a:p>
            <a:r>
              <a:rPr lang="it-IT" dirty="0" smtClean="0"/>
              <a:t>Public practice versus business</a:t>
            </a:r>
          </a:p>
        </p:txBody>
      </p:sp>
      <p:sp>
        <p:nvSpPr>
          <p:cNvPr id="10243" name="Text Placeholder 4"/>
          <p:cNvSpPr>
            <a:spLocks noGrp="1"/>
          </p:cNvSpPr>
          <p:nvPr>
            <p:ph type="body" sz="quarter" idx="17"/>
          </p:nvPr>
        </p:nvSpPr>
        <p:spPr>
          <a:xfrm>
            <a:off x="658813" y="722313"/>
            <a:ext cx="7935912" cy="585787"/>
          </a:xfrm>
        </p:spPr>
        <p:txBody>
          <a:bodyPr/>
          <a:lstStyle/>
          <a:p>
            <a:pPr>
              <a:spcBef>
                <a:spcPct val="0"/>
              </a:spcBef>
            </a:pPr>
            <a:r>
              <a:rPr lang="it-IT" dirty="0" smtClean="0"/>
              <a:t>Preliminary Discussions</a:t>
            </a:r>
          </a:p>
          <a:p>
            <a:pPr>
              <a:spcBef>
                <a:spcPct val="0"/>
              </a:spcBef>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2"/>
          <p:cNvSpPr>
            <a:spLocks noGrp="1"/>
          </p:cNvSpPr>
          <p:nvPr>
            <p:ph type="title"/>
          </p:nvPr>
        </p:nvSpPr>
        <p:spPr>
          <a:xfrm>
            <a:off x="914400" y="0"/>
            <a:ext cx="7699375" cy="557213"/>
          </a:xfrm>
        </p:spPr>
        <p:txBody>
          <a:bodyPr/>
          <a:lstStyle/>
          <a:p>
            <a:endParaRPr lang="en-CA" smtClean="0"/>
          </a:p>
        </p:txBody>
      </p:sp>
      <p:sp>
        <p:nvSpPr>
          <p:cNvPr id="10242" name="Content Placeholder 3"/>
          <p:cNvSpPr>
            <a:spLocks noGrp="1"/>
          </p:cNvSpPr>
          <p:nvPr>
            <p:ph idx="1"/>
          </p:nvPr>
        </p:nvSpPr>
        <p:spPr>
          <a:xfrm>
            <a:off x="658813" y="1408113"/>
            <a:ext cx="7935912" cy="4973637"/>
          </a:xfrm>
        </p:spPr>
        <p:txBody>
          <a:bodyPr/>
          <a:lstStyle/>
          <a:p>
            <a:r>
              <a:rPr lang="it-IT" dirty="0" smtClean="0"/>
              <a:t>Professional service performed</a:t>
            </a:r>
          </a:p>
          <a:p>
            <a:r>
              <a:rPr lang="it-IT" dirty="0" smtClean="0"/>
              <a:t>Former client consideration</a:t>
            </a:r>
          </a:p>
          <a:p>
            <a:r>
              <a:rPr lang="it-IT" dirty="0" smtClean="0"/>
              <a:t>Other business relationships</a:t>
            </a:r>
          </a:p>
          <a:p>
            <a:r>
              <a:rPr lang="it-IT" dirty="0" smtClean="0"/>
              <a:t>Relationships with one or more parties with conflicting interests</a:t>
            </a:r>
          </a:p>
          <a:p>
            <a:r>
              <a:rPr lang="it-IT" dirty="0" smtClean="0"/>
              <a:t>Reasonable third party test</a:t>
            </a:r>
          </a:p>
          <a:p>
            <a:r>
              <a:rPr lang="it-IT" dirty="0" smtClean="0"/>
              <a:t>Linkage to fundamental principles</a:t>
            </a:r>
          </a:p>
        </p:txBody>
      </p:sp>
      <p:sp>
        <p:nvSpPr>
          <p:cNvPr id="10243" name="Text Placeholder 4"/>
          <p:cNvSpPr>
            <a:spLocks noGrp="1"/>
          </p:cNvSpPr>
          <p:nvPr>
            <p:ph type="body" sz="quarter" idx="17"/>
          </p:nvPr>
        </p:nvSpPr>
        <p:spPr>
          <a:xfrm>
            <a:off x="658813" y="722313"/>
            <a:ext cx="7935912" cy="585787"/>
          </a:xfrm>
        </p:spPr>
        <p:txBody>
          <a:bodyPr/>
          <a:lstStyle/>
          <a:p>
            <a:pPr>
              <a:spcBef>
                <a:spcPct val="0"/>
              </a:spcBef>
            </a:pPr>
            <a:r>
              <a:rPr lang="it-IT" dirty="0" smtClean="0"/>
              <a:t>Elements of a Conflict of Interest</a:t>
            </a:r>
          </a:p>
          <a:p>
            <a:pPr>
              <a:spcBef>
                <a:spcPct val="0"/>
              </a:spcBef>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914400" y="0"/>
            <a:ext cx="7699375" cy="557213"/>
          </a:xfrm>
        </p:spPr>
        <p:txBody>
          <a:bodyPr/>
          <a:lstStyle/>
          <a:p>
            <a:endParaRPr lang="en-CA" smtClean="0"/>
          </a:p>
        </p:txBody>
      </p:sp>
      <p:sp>
        <p:nvSpPr>
          <p:cNvPr id="11266" name="Content Placeholder 2"/>
          <p:cNvSpPr>
            <a:spLocks noGrp="1"/>
          </p:cNvSpPr>
          <p:nvPr>
            <p:ph idx="1"/>
          </p:nvPr>
        </p:nvSpPr>
        <p:spPr>
          <a:xfrm>
            <a:off x="658813" y="1408113"/>
            <a:ext cx="7935912" cy="4973637"/>
          </a:xfrm>
        </p:spPr>
        <p:txBody>
          <a:bodyPr/>
          <a:lstStyle/>
          <a:p>
            <a:r>
              <a:rPr lang="en-US" dirty="0" smtClean="0"/>
              <a:t>A conflict of interest arises if, when performing a professional service for a party the professional accountant has an interest or relationship other than with that party that threatens the accountant’s ability to perform the service free of bias and undue restriction or influence.</a:t>
            </a:r>
          </a:p>
          <a:p>
            <a:endParaRPr lang="en-US" dirty="0" smtClean="0"/>
          </a:p>
        </p:txBody>
      </p:sp>
      <p:sp>
        <p:nvSpPr>
          <p:cNvPr id="11267" name="Text Placeholder 7"/>
          <p:cNvSpPr>
            <a:spLocks noGrp="1"/>
          </p:cNvSpPr>
          <p:nvPr>
            <p:ph type="body" sz="quarter" idx="17"/>
          </p:nvPr>
        </p:nvSpPr>
        <p:spPr>
          <a:xfrm>
            <a:off x="658813" y="722313"/>
            <a:ext cx="7935912" cy="585787"/>
          </a:xfrm>
        </p:spPr>
        <p:txBody>
          <a:bodyPr/>
          <a:lstStyle/>
          <a:p>
            <a:pPr>
              <a:spcBef>
                <a:spcPct val="0"/>
              </a:spcBef>
            </a:pPr>
            <a:r>
              <a:rPr lang="en-US" dirty="0" smtClean="0"/>
              <a:t>Proposed Definition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3314"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2800" dirty="0" smtClean="0">
                <a:solidFill>
                  <a:schemeClr val="bg1"/>
                </a:solidFill>
                <a:latin typeface="Times New Roman" pitchFamily="18" charset="0"/>
                <a:cs typeface="Times New Roman" pitchFamily="18" charset="0"/>
              </a:rPr>
              <a:t>Preliminary categories:</a:t>
            </a:r>
          </a:p>
          <a:p>
            <a:pPr marL="793750" lvl="1" indent="-341313">
              <a:spcBef>
                <a:spcPct val="40000"/>
              </a:spcBef>
              <a:buClr>
                <a:srgbClr val="FFCC00"/>
              </a:buClr>
            </a:pPr>
            <a:r>
              <a:rPr lang="en-US" sz="2800" dirty="0" smtClean="0">
                <a:solidFill>
                  <a:schemeClr val="bg1"/>
                </a:solidFill>
                <a:latin typeface="Times New Roman" pitchFamily="18" charset="0"/>
                <a:cs typeface="Times New Roman" pitchFamily="18" charset="0"/>
              </a:rPr>
              <a:t>Professional Conflicts</a:t>
            </a:r>
          </a:p>
          <a:p>
            <a:pPr marL="793750" lvl="1" indent="-341313">
              <a:spcBef>
                <a:spcPct val="40000"/>
              </a:spcBef>
              <a:buClr>
                <a:srgbClr val="FFCC00"/>
              </a:buClr>
              <a:buNone/>
            </a:pPr>
            <a:endParaRPr lang="en-US" sz="2800" dirty="0" smtClean="0">
              <a:solidFill>
                <a:schemeClr val="bg1"/>
              </a:solidFill>
              <a:latin typeface="Times New Roman" pitchFamily="18" charset="0"/>
              <a:cs typeface="Times New Roman" pitchFamily="18" charset="0"/>
            </a:endParaRPr>
          </a:p>
          <a:p>
            <a:pPr marL="793750" lvl="1" indent="-341313">
              <a:spcBef>
                <a:spcPct val="40000"/>
              </a:spcBef>
              <a:buClr>
                <a:srgbClr val="FFCC00"/>
              </a:buClr>
            </a:pPr>
            <a:r>
              <a:rPr lang="en-US" sz="2800" dirty="0" smtClean="0">
                <a:solidFill>
                  <a:schemeClr val="bg1"/>
                </a:solidFill>
                <a:latin typeface="Times New Roman" pitchFamily="18" charset="0"/>
                <a:cs typeface="Times New Roman" pitchFamily="18" charset="0"/>
              </a:rPr>
              <a:t>Commercial Conflicts</a:t>
            </a:r>
          </a:p>
          <a:p>
            <a:pPr marL="793750" lvl="1" indent="-341313">
              <a:spcBef>
                <a:spcPct val="40000"/>
              </a:spcBef>
              <a:buClr>
                <a:srgbClr val="FFCC00"/>
              </a:buClr>
              <a:buNone/>
            </a:pPr>
            <a:endParaRPr lang="en-US" sz="2800" dirty="0" smtClean="0">
              <a:solidFill>
                <a:schemeClr val="bg1"/>
              </a:solidFill>
              <a:latin typeface="Times New Roman" pitchFamily="18" charset="0"/>
              <a:cs typeface="Times New Roman" pitchFamily="18" charset="0"/>
            </a:endParaRPr>
          </a:p>
          <a:p>
            <a:pPr marL="793750" lvl="1" indent="-341313">
              <a:spcBef>
                <a:spcPct val="40000"/>
              </a:spcBef>
              <a:buClr>
                <a:srgbClr val="FFCC00"/>
              </a:buClr>
            </a:pPr>
            <a:r>
              <a:rPr lang="en-US" sz="2800" dirty="0" smtClean="0">
                <a:solidFill>
                  <a:schemeClr val="bg1"/>
                </a:solidFill>
                <a:latin typeface="Times New Roman" pitchFamily="18" charset="0"/>
                <a:cs typeface="Times New Roman" pitchFamily="18" charset="0"/>
              </a:rPr>
              <a:t>Other Conflicts</a:t>
            </a:r>
          </a:p>
          <a:p>
            <a:pPr marL="341313" indent="-341313">
              <a:spcBef>
                <a:spcPct val="40000"/>
              </a:spcBef>
              <a:buClr>
                <a:srgbClr val="FFCC00"/>
              </a:buClr>
            </a:pPr>
            <a:endParaRPr lang="en-US" sz="2800" dirty="0" smtClean="0">
              <a:solidFill>
                <a:schemeClr val="bg1"/>
              </a:solidFill>
              <a:latin typeface="Times New Roman" pitchFamily="18" charset="0"/>
              <a:cs typeface="Times New Roman" pitchFamily="18" charset="0"/>
            </a:endParaRPr>
          </a:p>
        </p:txBody>
      </p:sp>
      <p:sp>
        <p:nvSpPr>
          <p:cNvPr id="13315"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dirty="0" smtClean="0">
                <a:solidFill>
                  <a:srgbClr val="FFEA4B"/>
                </a:solidFill>
                <a:latin typeface="Times New Roman" pitchFamily="18" charset="0"/>
                <a:cs typeface="Times New Roman" pitchFamily="18" charset="0"/>
              </a:rPr>
              <a:t>Categories of a Conflict of Interest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5362"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endParaRPr lang="en-US" sz="3200" dirty="0" smtClean="0">
              <a:solidFill>
                <a:schemeClr val="bg1"/>
              </a:solidFill>
              <a:latin typeface="Times New Roman" pitchFamily="18" charset="0"/>
              <a:cs typeface="Times New Roman" pitchFamily="18" charset="0"/>
            </a:endParaRPr>
          </a:p>
          <a:p>
            <a:pPr marL="341313" indent="-341313">
              <a:spcBef>
                <a:spcPct val="40000"/>
              </a:spcBef>
              <a:buClr>
                <a:srgbClr val="FFCC00"/>
              </a:buClr>
            </a:pPr>
            <a:r>
              <a:rPr lang="en-US" sz="3200" dirty="0" smtClean="0">
                <a:solidFill>
                  <a:schemeClr val="bg1"/>
                </a:solidFill>
                <a:latin typeface="Times New Roman" pitchFamily="18" charset="0"/>
                <a:cs typeface="Times New Roman" pitchFamily="18" charset="0"/>
              </a:rPr>
              <a:t>Professional accountants in public practice</a:t>
            </a:r>
            <a:endParaRPr lang="en-US" sz="2800" dirty="0" smtClean="0">
              <a:solidFill>
                <a:schemeClr val="bg1"/>
              </a:solidFill>
              <a:latin typeface="Times New Roman" pitchFamily="18" charset="0"/>
              <a:cs typeface="Times New Roman" pitchFamily="18" charset="0"/>
            </a:endParaRPr>
          </a:p>
          <a:p>
            <a:pPr marL="341313" indent="-341313">
              <a:spcBef>
                <a:spcPct val="40000"/>
              </a:spcBef>
              <a:buClr>
                <a:srgbClr val="FFCC00"/>
              </a:buClr>
            </a:pPr>
            <a:endParaRPr lang="en-US" sz="3200" dirty="0" smtClean="0">
              <a:solidFill>
                <a:schemeClr val="bg1"/>
              </a:solidFill>
              <a:latin typeface="Times New Roman" pitchFamily="18" charset="0"/>
              <a:cs typeface="Times New Roman" pitchFamily="18" charset="0"/>
            </a:endParaRPr>
          </a:p>
          <a:p>
            <a:pPr marL="341313" indent="-341313">
              <a:spcBef>
                <a:spcPct val="40000"/>
              </a:spcBef>
              <a:buClr>
                <a:srgbClr val="FFCC00"/>
              </a:buClr>
            </a:pPr>
            <a:endParaRPr lang="en-US" sz="3200" dirty="0" smtClean="0">
              <a:solidFill>
                <a:schemeClr val="bg1"/>
              </a:solidFill>
              <a:latin typeface="Times New Roman" pitchFamily="18" charset="0"/>
              <a:cs typeface="Times New Roman" pitchFamily="18" charset="0"/>
            </a:endParaRPr>
          </a:p>
          <a:p>
            <a:pPr marL="341313" indent="-341313">
              <a:spcBef>
                <a:spcPct val="40000"/>
              </a:spcBef>
              <a:buClr>
                <a:srgbClr val="FFCC00"/>
              </a:buClr>
            </a:pPr>
            <a:r>
              <a:rPr lang="en-US" sz="3200" dirty="0" smtClean="0">
                <a:solidFill>
                  <a:schemeClr val="bg1"/>
                </a:solidFill>
                <a:latin typeface="Times New Roman" pitchFamily="18" charset="0"/>
                <a:cs typeface="Times New Roman" pitchFamily="18" charset="0"/>
              </a:rPr>
              <a:t>Professional accountants in business</a:t>
            </a:r>
          </a:p>
        </p:txBody>
      </p:sp>
      <p:sp>
        <p:nvSpPr>
          <p:cNvPr id="15363"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dirty="0" smtClean="0">
                <a:solidFill>
                  <a:srgbClr val="FFEA4B"/>
                </a:solidFill>
                <a:latin typeface="Times New Roman" pitchFamily="18" charset="0"/>
                <a:cs typeface="Times New Roman" pitchFamily="18" charset="0"/>
              </a:rPr>
              <a:t>Nature of Services Provided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7410"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dirty="0" smtClean="0">
                <a:solidFill>
                  <a:schemeClr val="bg1"/>
                </a:solidFill>
                <a:latin typeface="Times New Roman" pitchFamily="18" charset="0"/>
                <a:cs typeface="Times New Roman" pitchFamily="18" charset="0"/>
              </a:rPr>
              <a:t>Finalize definition of a Conflict of Interest</a:t>
            </a:r>
          </a:p>
          <a:p>
            <a:pPr marL="341313" indent="-341313">
              <a:spcBef>
                <a:spcPct val="40000"/>
              </a:spcBef>
              <a:buClr>
                <a:srgbClr val="FFCC00"/>
              </a:buClr>
            </a:pPr>
            <a:r>
              <a:rPr lang="en-US" sz="3200" dirty="0" smtClean="0">
                <a:solidFill>
                  <a:schemeClr val="bg1"/>
                </a:solidFill>
                <a:latin typeface="Times New Roman" pitchFamily="18" charset="0"/>
                <a:cs typeface="Times New Roman" pitchFamily="18" charset="0"/>
              </a:rPr>
              <a:t>Evaluating a Conflict of Interest</a:t>
            </a:r>
          </a:p>
          <a:p>
            <a:pPr marL="341313" indent="-341313">
              <a:spcBef>
                <a:spcPct val="40000"/>
              </a:spcBef>
              <a:buClr>
                <a:srgbClr val="FFCC00"/>
              </a:buClr>
            </a:pPr>
            <a:r>
              <a:rPr lang="en-US" sz="3200" dirty="0" smtClean="0">
                <a:solidFill>
                  <a:schemeClr val="bg1"/>
                </a:solidFill>
                <a:latin typeface="Times New Roman" pitchFamily="18" charset="0"/>
                <a:cs typeface="Times New Roman" pitchFamily="18" charset="0"/>
              </a:rPr>
              <a:t>Addressing a Conflict of Interest</a:t>
            </a:r>
          </a:p>
          <a:p>
            <a:pPr marL="341313" indent="-341313">
              <a:spcBef>
                <a:spcPct val="40000"/>
              </a:spcBef>
              <a:buClr>
                <a:srgbClr val="FFCC00"/>
              </a:buClr>
            </a:pPr>
            <a:r>
              <a:rPr lang="en-US" sz="3200" dirty="0" smtClean="0">
                <a:solidFill>
                  <a:schemeClr val="bg1"/>
                </a:solidFill>
                <a:latin typeface="Times New Roman" pitchFamily="18" charset="0"/>
                <a:cs typeface="Times New Roman" pitchFamily="18" charset="0"/>
              </a:rPr>
              <a:t>Managing a Conflict of Interest</a:t>
            </a:r>
          </a:p>
          <a:p>
            <a:pPr marL="341313" indent="-341313">
              <a:spcBef>
                <a:spcPct val="40000"/>
              </a:spcBef>
              <a:buClr>
                <a:srgbClr val="FFCC00"/>
              </a:buClr>
              <a:buFontTx/>
              <a:buNone/>
            </a:pPr>
            <a:r>
              <a:rPr lang="en-US" dirty="0" smtClean="0">
                <a:solidFill>
                  <a:schemeClr val="bg1"/>
                </a:solidFill>
                <a:latin typeface="Times New Roman" pitchFamily="18" charset="0"/>
              </a:rPr>
              <a:t>	</a:t>
            </a:r>
          </a:p>
        </p:txBody>
      </p:sp>
      <p:sp>
        <p:nvSpPr>
          <p:cNvPr id="17411"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dirty="0" smtClean="0">
                <a:solidFill>
                  <a:srgbClr val="FFEA4B"/>
                </a:solidFill>
                <a:latin typeface="Times New Roman" pitchFamily="18" charset="0"/>
                <a:cs typeface="Times New Roman" pitchFamily="18" charset="0"/>
              </a:rPr>
              <a:t>Next Steps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1"/>
          <p:cNvSpPr txBox="1">
            <a:spLocks noChangeArrowheads="1"/>
          </p:cNvSpPr>
          <p:nvPr/>
        </p:nvSpPr>
        <p:spPr bwMode="auto">
          <a:xfrm>
            <a:off x="1541463" y="2755900"/>
            <a:ext cx="6073775" cy="585788"/>
          </a:xfrm>
          <a:prstGeom prst="rect">
            <a:avLst/>
          </a:prstGeom>
          <a:noFill/>
          <a:ln w="9525">
            <a:noFill/>
            <a:miter lim="800000"/>
            <a:headEnd/>
            <a:tailEnd/>
          </a:ln>
        </p:spPr>
        <p:txBody>
          <a:bodyPr>
            <a:spAutoFit/>
          </a:bodyPr>
          <a:lstStyle/>
          <a:p>
            <a:pPr algn="ctr"/>
            <a:r>
              <a:rPr lang="it-IT" sz="3200" dirty="0">
                <a:solidFill>
                  <a:schemeClr val="bg1"/>
                </a:solidFill>
                <a:latin typeface="Times New Roman" pitchFamily="18" charset="0"/>
                <a:cs typeface="Times New Roman" pitchFamily="18" charset="0"/>
              </a:rPr>
              <a:t>Any </a:t>
            </a:r>
            <a:r>
              <a:rPr lang="it-IT" sz="3200" dirty="0" smtClean="0">
                <a:solidFill>
                  <a:schemeClr val="bg1"/>
                </a:solidFill>
                <a:latin typeface="Times New Roman" pitchFamily="18" charset="0"/>
                <a:cs typeface="Times New Roman" pitchFamily="18" charset="0"/>
              </a:rPr>
              <a:t>questions or </a:t>
            </a:r>
            <a:r>
              <a:rPr lang="it-IT" sz="3200" dirty="0">
                <a:solidFill>
                  <a:schemeClr val="bg1"/>
                </a:solidFill>
                <a:latin typeface="Times New Roman" pitchFamily="18" charset="0"/>
                <a:cs typeface="Times New Roman" pitchFamily="18" charset="0"/>
              </a:rPr>
              <a:t>comments?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
      <a:dk1>
        <a:srgbClr val="F2FF47"/>
      </a:dk1>
      <a:lt1>
        <a:srgbClr val="FFFFFF"/>
      </a:lt1>
      <a:dk2>
        <a:srgbClr val="F8F8F8"/>
      </a:dk2>
      <a:lt2>
        <a:srgbClr val="808080"/>
      </a:lt2>
      <a:accent1>
        <a:srgbClr val="0033CC"/>
      </a:accent1>
      <a:accent2>
        <a:srgbClr val="C13535"/>
      </a:accent2>
      <a:accent3>
        <a:srgbClr val="FFFFFF"/>
      </a:accent3>
      <a:accent4>
        <a:srgbClr val="CFDA3B"/>
      </a:accent4>
      <a:accent5>
        <a:srgbClr val="AAADE2"/>
      </a:accent5>
      <a:accent6>
        <a:srgbClr val="AF2F2F"/>
      </a:accent6>
      <a:hlink>
        <a:srgbClr val="C13535"/>
      </a:hlink>
      <a:folHlink>
        <a:srgbClr val="C13535"/>
      </a:folHlink>
    </a:clrScheme>
    <a:fontScheme name="Default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596FF"/>
        </a:dk1>
        <a:lt1>
          <a:srgbClr val="FFFFFF"/>
        </a:lt1>
        <a:dk2>
          <a:srgbClr val="F8F8F8"/>
        </a:dk2>
        <a:lt2>
          <a:srgbClr val="808080"/>
        </a:lt2>
        <a:accent1>
          <a:srgbClr val="0033CC"/>
        </a:accent1>
        <a:accent2>
          <a:srgbClr val="C13535"/>
        </a:accent2>
        <a:accent3>
          <a:srgbClr val="FFFFFF"/>
        </a:accent3>
        <a:accent4>
          <a:srgbClr val="637F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4">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5">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6">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themeOverride>
</file>

<file path=docProps/app.xml><?xml version="1.0" encoding="utf-8"?>
<Properties xmlns="http://schemas.openxmlformats.org/officeDocument/2006/extended-properties" xmlns:vt="http://schemas.openxmlformats.org/officeDocument/2006/docPropsVTypes">
  <Template/>
  <TotalTime>2459</TotalTime>
  <Words>205</Words>
  <Application>Microsoft Office PowerPoint</Application>
  <PresentationFormat>On-screen Show (4:3)</PresentationFormat>
  <Paragraphs>48</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Slide Master</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jevans</cp:lastModifiedBy>
  <cp:revision>323</cp:revision>
  <dcterms:created xsi:type="dcterms:W3CDTF">2009-05-05T22:30:07Z</dcterms:created>
  <dcterms:modified xsi:type="dcterms:W3CDTF">2010-06-20T18:53:35Z</dcterms:modified>
</cp:coreProperties>
</file>