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362" r:id="rId2"/>
    <p:sldId id="361" r:id="rId3"/>
    <p:sldId id="363" r:id="rId4"/>
    <p:sldId id="364" r:id="rId5"/>
    <p:sldId id="318" r:id="rId6"/>
    <p:sldId id="351" r:id="rId7"/>
    <p:sldId id="365" r:id="rId8"/>
    <p:sldId id="367" r:id="rId9"/>
    <p:sldId id="370" r:id="rId10"/>
    <p:sldId id="371" r:id="rId11"/>
    <p:sldId id="372" r:id="rId12"/>
    <p:sldId id="374" r:id="rId13"/>
    <p:sldId id="373" r:id="rId14"/>
    <p:sldId id="375" r:id="rId15"/>
    <p:sldId id="376" r:id="rId16"/>
    <p:sldId id="378" r:id="rId17"/>
    <p:sldId id="377" r:id="rId18"/>
    <p:sldId id="343" r:id="rId1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A4B"/>
    <a:srgbClr val="000099"/>
    <a:srgbClr val="FFCC00"/>
    <a:srgbClr val="FFE870"/>
    <a:srgbClr val="FFFF00"/>
    <a:srgbClr val="FFCC66"/>
    <a:srgbClr val="333399"/>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0" autoAdjust="0"/>
    <p:restoredTop sz="99176" autoAdjust="0"/>
  </p:normalViewPr>
  <p:slideViewPr>
    <p:cSldViewPr snapToGrid="0">
      <p:cViewPr varScale="1">
        <p:scale>
          <a:sx n="76" d="100"/>
          <a:sy n="76" d="100"/>
        </p:scale>
        <p:origin x="-36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CA"/>
          </a:p>
        </p:txBody>
      </p:sp>
      <p:sp>
        <p:nvSpPr>
          <p:cNvPr id="7782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2E8FA614-40C6-49E3-8AC7-6D1EB4C4C000}" type="datetimeFigureOut">
              <a:rPr lang="en-CA"/>
              <a:pPr>
                <a:defRPr/>
              </a:pPr>
              <a:t>21/06/2010</a:t>
            </a:fld>
            <a:endParaRPr lang="en-CA"/>
          </a:p>
        </p:txBody>
      </p:sp>
      <p:sp>
        <p:nvSpPr>
          <p:cNvPr id="7782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CA"/>
          </a:p>
        </p:txBody>
      </p:sp>
      <p:sp>
        <p:nvSpPr>
          <p:cNvPr id="7782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AF0A6F4F-25DF-4676-B37E-7C6A21D913DB}" type="slidenum">
              <a:rPr lang="en-CA"/>
              <a:pPr>
                <a:defRPr/>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defTabSz="922338">
              <a:defRPr sz="1200"/>
            </a:lvl1pPr>
          </a:lstStyle>
          <a:p>
            <a:pPr>
              <a:defRPr/>
            </a:pPr>
            <a:endParaRPr lang="en-CA"/>
          </a:p>
        </p:txBody>
      </p:sp>
      <p:sp>
        <p:nvSpPr>
          <p:cNvPr id="3075" name="Rectangle 3"/>
          <p:cNvSpPr>
            <a:spLocks noGrp="1" noChangeArrowheads="1"/>
          </p:cNvSpPr>
          <p:nvPr>
            <p:ph type="dt" idx="1"/>
          </p:nvPr>
        </p:nvSpPr>
        <p:spPr bwMode="auto">
          <a:xfrm>
            <a:off x="3884613"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algn="r" defTabSz="922338">
              <a:defRPr sz="1200"/>
            </a:lvl1pPr>
          </a:lstStyle>
          <a:p>
            <a:pPr>
              <a:defRPr/>
            </a:pPr>
            <a:endParaRPr lang="en-CA"/>
          </a:p>
        </p:txBody>
      </p:sp>
      <p:sp>
        <p:nvSpPr>
          <p:cNvPr id="7172" name="Rectangle 4"/>
          <p:cNvSpPr>
            <a:spLocks noGrp="1" noRot="1" noChangeAspect="1" noChangeArrowheads="1" noTextEdit="1"/>
          </p:cNvSpPr>
          <p:nvPr>
            <p:ph type="sldImg" idx="2"/>
          </p:nvPr>
        </p:nvSpPr>
        <p:spPr bwMode="auto">
          <a:xfrm>
            <a:off x="1106488" y="698500"/>
            <a:ext cx="4646612" cy="3484563"/>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414838"/>
            <a:ext cx="5486400" cy="4183062"/>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defTabSz="922338">
              <a:defRPr sz="1200"/>
            </a:lvl1pPr>
          </a:lstStyle>
          <a:p>
            <a:pPr>
              <a:defRPr/>
            </a:pPr>
            <a:endParaRPr lang="en-CA"/>
          </a:p>
        </p:txBody>
      </p:sp>
      <p:sp>
        <p:nvSpPr>
          <p:cNvPr id="3079"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algn="r" defTabSz="922338">
              <a:defRPr sz="1200"/>
            </a:lvl1pPr>
          </a:lstStyle>
          <a:p>
            <a:pPr>
              <a:defRPr/>
            </a:pPr>
            <a:fld id="{E897F3A2-BD2F-4D6A-A458-6ACB3F4607F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noTextEdit="1"/>
          </p:cNvSpPr>
          <p:nvPr>
            <p:ph type="sldImg"/>
          </p:nvPr>
        </p:nvSpPr>
        <p:spPr>
          <a:ln/>
        </p:spPr>
      </p:sp>
      <p:sp>
        <p:nvSpPr>
          <p:cNvPr id="10242" name="Notes Placeholder 2"/>
          <p:cNvSpPr>
            <a:spLocks noGrp="1"/>
          </p:cNvSpPr>
          <p:nvPr>
            <p:ph type="body" idx="1"/>
          </p:nvPr>
        </p:nvSpPr>
        <p:spPr>
          <a:noFill/>
          <a:ln/>
        </p:spPr>
        <p:txBody>
          <a:bodyPr/>
          <a:lstStyle/>
          <a:p>
            <a:endParaRPr lang="en-CA" smtClean="0"/>
          </a:p>
        </p:txBody>
      </p:sp>
      <p:sp>
        <p:nvSpPr>
          <p:cNvPr id="10243" name="Slide Number Placeholder 3"/>
          <p:cNvSpPr>
            <a:spLocks noGrp="1"/>
          </p:cNvSpPr>
          <p:nvPr>
            <p:ph type="sldNum" sz="quarter" idx="5"/>
          </p:nvPr>
        </p:nvSpPr>
        <p:spPr>
          <a:noFill/>
        </p:spPr>
        <p:txBody>
          <a:bodyPr/>
          <a:lstStyle/>
          <a:p>
            <a:fld id="{50733841-A51A-4DC2-82D1-68CCD88A0F6A}"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p:spPr>
        <p:txBody>
          <a:bodyPr/>
          <a:lstStyle/>
          <a:p>
            <a:endParaRPr lang="en-CA" smtClean="0"/>
          </a:p>
        </p:txBody>
      </p:sp>
      <p:sp>
        <p:nvSpPr>
          <p:cNvPr id="30723"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92607296-E02E-47E9-89FB-74FDA5F5B4ED}" type="slidenum">
              <a:rPr lang="en-US" sz="1200"/>
              <a:pPr algn="r" defTabSz="922338"/>
              <a:t>12</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a:ln/>
        </p:spPr>
      </p:sp>
      <p:sp>
        <p:nvSpPr>
          <p:cNvPr id="32770" name="Notes Placeholder 2"/>
          <p:cNvSpPr>
            <a:spLocks noGrp="1"/>
          </p:cNvSpPr>
          <p:nvPr>
            <p:ph type="body" idx="1"/>
          </p:nvPr>
        </p:nvSpPr>
        <p:spPr>
          <a:noFill/>
          <a:ln/>
        </p:spPr>
        <p:txBody>
          <a:bodyPr/>
          <a:lstStyle/>
          <a:p>
            <a:endParaRPr lang="en-CA" smtClean="0"/>
          </a:p>
        </p:txBody>
      </p:sp>
      <p:sp>
        <p:nvSpPr>
          <p:cNvPr id="3277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4ED99B22-7B6F-4077-ADCD-3E523FF3C1C0}" type="slidenum">
              <a:rPr lang="en-US" sz="1200"/>
              <a:pPr algn="r" defTabSz="922338"/>
              <a:t>13</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a:lstStyle/>
          <a:p>
            <a:endParaRPr lang="en-CA" smtClean="0"/>
          </a:p>
        </p:txBody>
      </p:sp>
      <p:sp>
        <p:nvSpPr>
          <p:cNvPr id="34819"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6D48E7B9-E3E0-4E23-A3C6-20EFB1066A58}" type="slidenum">
              <a:rPr lang="en-US" sz="1200"/>
              <a:pPr algn="r" defTabSz="922338"/>
              <a:t>14</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ln/>
        </p:spPr>
      </p:sp>
      <p:sp>
        <p:nvSpPr>
          <p:cNvPr id="36866" name="Notes Placeholder 2"/>
          <p:cNvSpPr>
            <a:spLocks noGrp="1"/>
          </p:cNvSpPr>
          <p:nvPr>
            <p:ph type="body" idx="1"/>
          </p:nvPr>
        </p:nvSpPr>
        <p:spPr>
          <a:noFill/>
          <a:ln/>
        </p:spPr>
        <p:txBody>
          <a:bodyPr/>
          <a:lstStyle/>
          <a:p>
            <a:endParaRPr lang="en-CA" smtClean="0"/>
          </a:p>
        </p:txBody>
      </p:sp>
      <p:sp>
        <p:nvSpPr>
          <p:cNvPr id="3686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6B84FA63-DC9A-4D82-A52C-C7125A7262D8}" type="slidenum">
              <a:rPr lang="en-US" sz="1200"/>
              <a:pPr algn="r" defTabSz="922338"/>
              <a:t>15</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p:spPr>
        <p:txBody>
          <a:bodyPr/>
          <a:lstStyle/>
          <a:p>
            <a:endParaRPr lang="en-CA" smtClean="0"/>
          </a:p>
        </p:txBody>
      </p:sp>
      <p:sp>
        <p:nvSpPr>
          <p:cNvPr id="3891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E8369FF6-D1D3-4CA1-9DCC-4FD83150E207}" type="slidenum">
              <a:rPr lang="en-US" sz="1200"/>
              <a:pPr algn="r" defTabSz="922338"/>
              <a:t>16</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ln/>
        </p:spPr>
      </p:sp>
      <p:sp>
        <p:nvSpPr>
          <p:cNvPr id="40962" name="Notes Placeholder 2"/>
          <p:cNvSpPr>
            <a:spLocks noGrp="1"/>
          </p:cNvSpPr>
          <p:nvPr>
            <p:ph type="body" idx="1"/>
          </p:nvPr>
        </p:nvSpPr>
        <p:spPr>
          <a:noFill/>
          <a:ln/>
        </p:spPr>
        <p:txBody>
          <a:bodyPr/>
          <a:lstStyle/>
          <a:p>
            <a:endParaRPr lang="en-CA" smtClean="0"/>
          </a:p>
        </p:txBody>
      </p:sp>
      <p:sp>
        <p:nvSpPr>
          <p:cNvPr id="40963"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16FA63EF-CA48-4306-9FA8-7E0FB697D83F}" type="slidenum">
              <a:rPr lang="en-US" sz="1200"/>
              <a:pPr algn="r" defTabSz="922338"/>
              <a:t>17</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Rot="1" noChangeAspect="1" noChangeArrowheads="1" noTextEdit="1"/>
          </p:cNvSpPr>
          <p:nvPr>
            <p:ph type="sldImg"/>
          </p:nvPr>
        </p:nvSpPr>
        <p:spPr>
          <a:xfrm>
            <a:off x="1112838" y="703263"/>
            <a:ext cx="4630737" cy="3473450"/>
          </a:xfrm>
          <a:ln/>
        </p:spPr>
      </p:sp>
      <p:sp>
        <p:nvSpPr>
          <p:cNvPr id="13314" name="Rectangle 3"/>
          <p:cNvSpPr>
            <a:spLocks noGrp="1" noChangeArrowheads="1"/>
          </p:cNvSpPr>
          <p:nvPr>
            <p:ph type="body" idx="1"/>
          </p:nvPr>
        </p:nvSpPr>
        <p:spPr>
          <a:xfrm>
            <a:off x="912813" y="4413250"/>
            <a:ext cx="5030787" cy="4183063"/>
          </a:xfrm>
          <a:noFill/>
          <a:ln/>
        </p:spPr>
        <p:txBody>
          <a:bodyPr/>
          <a:lstStyle/>
          <a:p>
            <a:endParaRPr lang="en-C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CA" smtClean="0"/>
          </a:p>
        </p:txBody>
      </p:sp>
      <p:sp>
        <p:nvSpPr>
          <p:cNvPr id="16387" name="Slide Number Placeholder 3"/>
          <p:cNvSpPr>
            <a:spLocks noGrp="1"/>
          </p:cNvSpPr>
          <p:nvPr>
            <p:ph type="sldNum" sz="quarter" idx="5"/>
          </p:nvPr>
        </p:nvSpPr>
        <p:spPr>
          <a:noFill/>
        </p:spPr>
        <p:txBody>
          <a:bodyPr/>
          <a:lstStyle/>
          <a:p>
            <a:fld id="{144F98C9-BB7B-474D-87C9-210D160C8155}" type="slidenum">
              <a:rPr lang="en-US" smtClean="0"/>
              <a:pPr/>
              <a:t>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ln/>
        </p:spPr>
        <p:txBody>
          <a:bodyPr/>
          <a:lstStyle/>
          <a:p>
            <a:endParaRPr lang="en-CA" smtClean="0"/>
          </a:p>
        </p:txBody>
      </p:sp>
      <p:sp>
        <p:nvSpPr>
          <p:cNvPr id="1843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D7EB0B58-56E2-46BA-AA35-5339B188771E}" type="slidenum">
              <a:rPr lang="en-US" sz="1200"/>
              <a:pPr algn="r" defTabSz="922338"/>
              <a:t>6</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ln/>
        </p:spPr>
        <p:txBody>
          <a:bodyPr/>
          <a:lstStyle/>
          <a:p>
            <a:endParaRPr lang="en-CA" smtClean="0"/>
          </a:p>
        </p:txBody>
      </p:sp>
      <p:sp>
        <p:nvSpPr>
          <p:cNvPr id="20483"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9D72D0ED-71CC-42F4-96BC-B2ADD3F2D3B1}" type="slidenum">
              <a:rPr lang="en-US" sz="1200"/>
              <a:pPr algn="r" defTabSz="922338"/>
              <a:t>7</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p:spPr>
        <p:txBody>
          <a:bodyPr/>
          <a:lstStyle/>
          <a:p>
            <a:endParaRPr lang="en-CA" smtClean="0"/>
          </a:p>
        </p:txBody>
      </p:sp>
      <p:sp>
        <p:nvSpPr>
          <p:cNvPr id="2253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86F7FB90-60A8-45C7-BEDD-1936ED1384F2}" type="slidenum">
              <a:rPr lang="en-US" sz="1200"/>
              <a:pPr algn="r" defTabSz="922338"/>
              <a:t>8</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p:spPr>
        <p:txBody>
          <a:bodyPr/>
          <a:lstStyle/>
          <a:p>
            <a:endParaRPr lang="en-CA" smtClean="0"/>
          </a:p>
        </p:txBody>
      </p:sp>
      <p:sp>
        <p:nvSpPr>
          <p:cNvPr id="24579"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DD8855F6-D300-498F-8FF2-A644EF4ABBC6}" type="slidenum">
              <a:rPr lang="en-US" sz="1200"/>
              <a:pPr algn="r" defTabSz="922338"/>
              <a:t>9</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26626" name="Notes Placeholder 2"/>
          <p:cNvSpPr>
            <a:spLocks noGrp="1"/>
          </p:cNvSpPr>
          <p:nvPr>
            <p:ph type="body" idx="1"/>
          </p:nvPr>
        </p:nvSpPr>
        <p:spPr>
          <a:noFill/>
          <a:ln/>
        </p:spPr>
        <p:txBody>
          <a:bodyPr/>
          <a:lstStyle/>
          <a:p>
            <a:endParaRPr lang="en-CA" smtClean="0"/>
          </a:p>
        </p:txBody>
      </p:sp>
      <p:sp>
        <p:nvSpPr>
          <p:cNvPr id="2662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BCE39301-963E-4C91-89AA-7D999BC66DF6}" type="slidenum">
              <a:rPr lang="en-US" sz="1200"/>
              <a:pPr algn="r" defTabSz="922338"/>
              <a:t>10</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p:spPr>
        <p:txBody>
          <a:bodyPr/>
          <a:lstStyle/>
          <a:p>
            <a:endParaRPr lang="en-CA" smtClean="0"/>
          </a:p>
        </p:txBody>
      </p:sp>
      <p:sp>
        <p:nvSpPr>
          <p:cNvPr id="2867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99806569-3615-4E47-98B1-4322162643B8}" type="slidenum">
              <a:rPr lang="en-US" sz="1200"/>
              <a:pPr algn="r" defTabSz="922338"/>
              <a:t>11</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2.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ed Slide">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784"/>
          </a:xfrm>
          <a:prstGeom prst="rect">
            <a:avLst/>
          </a:prstGeom>
        </p:spPr>
        <p:txBody>
          <a:bodyPr/>
          <a:lstStyle>
            <a:lvl1pPr algn="r">
              <a:defRPr sz="2800" b="1" i="1">
                <a:effectLst/>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8368" y="1408176"/>
            <a:ext cx="7936992" cy="4974336"/>
          </a:xfrm>
          <a:prstGeom prst="rect">
            <a:avLst/>
          </a:prstGeom>
        </p:spPr>
        <p:txBody>
          <a:bodyPr/>
          <a:lstStyle>
            <a:lvl1pPr marL="341313" indent="-341313">
              <a:buClr>
                <a:srgbClr val="FFCC00"/>
              </a:buClr>
              <a:defRPr sz="3200">
                <a:solidFill>
                  <a:schemeClr val="bg1"/>
                </a:solidFill>
                <a:effectLst/>
                <a:latin typeface="Times New Roman" pitchFamily="18" charset="0"/>
                <a:cs typeface="Times New Roman" pitchFamily="18" charset="0"/>
              </a:defRPr>
            </a:lvl1pPr>
            <a:lvl2pPr marL="682625" indent="-285750">
              <a:buClr>
                <a:srgbClr val="FFCC00"/>
              </a:buClr>
              <a:defRPr sz="3000">
                <a:solidFill>
                  <a:schemeClr val="bg1"/>
                </a:solidFill>
                <a:effectLst/>
                <a:latin typeface="Times New Roman" pitchFamily="18" charset="0"/>
                <a:cs typeface="Times New Roman" pitchFamily="18" charset="0"/>
              </a:defRPr>
            </a:lvl2pPr>
            <a:lvl3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3pPr>
            <a:lvl4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4pPr>
            <a:lvl5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p:txBody>
      </p:sp>
      <p:sp>
        <p:nvSpPr>
          <p:cNvPr id="15" name="Text Placeholder 8"/>
          <p:cNvSpPr>
            <a:spLocks noGrp="1"/>
          </p:cNvSpPr>
          <p:nvPr>
            <p:ph type="body" sz="quarter" idx="17"/>
          </p:nvPr>
        </p:nvSpPr>
        <p:spPr>
          <a:xfrm>
            <a:off x="658368" y="722376"/>
            <a:ext cx="7936992" cy="585216"/>
          </a:xfrm>
          <a:prstGeom prst="rect">
            <a:avLst/>
          </a:prstGeom>
        </p:spPr>
        <p:txBody>
          <a:bodyPr/>
          <a:lstStyle>
            <a:lvl1pPr marL="0" indent="0" algn="l">
              <a:spcBef>
                <a:spcPts val="0"/>
              </a:spcBef>
              <a:buNone/>
              <a:defRPr sz="3200" b="1">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5" name="Rectangle 4"/>
          <p:cNvSpPr>
            <a:spLocks noGrp="1" noChangeArrowheads="1"/>
          </p:cNvSpPr>
          <p:nvPr>
            <p:ph type="dt" sz="half" idx="18"/>
          </p:nvPr>
        </p:nvSpPr>
        <p:spPr/>
        <p:txBody>
          <a:bodyPr/>
          <a:lstStyle>
            <a:lvl1pPr>
              <a:defRPr/>
            </a:lvl1pPr>
          </a:lstStyle>
          <a:p>
            <a:pPr>
              <a:defRPr/>
            </a:pPr>
            <a:endParaRPr lang="en-US"/>
          </a:p>
        </p:txBody>
      </p:sp>
      <p:sp>
        <p:nvSpPr>
          <p:cNvPr id="6" name="Rectangle 5"/>
          <p:cNvSpPr>
            <a:spLocks noGrp="1" noChangeArrowheads="1"/>
          </p:cNvSpPr>
          <p:nvPr>
            <p:ph type="ftr" sz="quarter" idx="19"/>
          </p:nvPr>
        </p:nvSpPr>
        <p:spPr/>
        <p:txBody>
          <a:bodyPr/>
          <a:lstStyle>
            <a:lvl1pPr>
              <a:defRPr/>
            </a:lvl1pPr>
          </a:lstStyle>
          <a:p>
            <a:pPr>
              <a:defRPr/>
            </a:pPr>
            <a:endParaRPr lang="en-US"/>
          </a:p>
        </p:txBody>
      </p:sp>
      <p:sp>
        <p:nvSpPr>
          <p:cNvPr id="7" name="Rectangle 6"/>
          <p:cNvSpPr>
            <a:spLocks noGrp="1" noChangeArrowheads="1"/>
          </p:cNvSpPr>
          <p:nvPr>
            <p:ph type="sldNum" sz="quarter" idx="20"/>
          </p:nvPr>
        </p:nvSpPr>
        <p:spPr/>
        <p:txBody>
          <a:bodyPr/>
          <a:lstStyle>
            <a:lvl1pPr>
              <a:defRPr/>
            </a:lvl1pPr>
          </a:lstStyle>
          <a:p>
            <a:pPr>
              <a:defRPr/>
            </a:pPr>
            <a:fld id="{643A1DB6-5B6B-45F9-9758-8B03302CCBD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with Title">
    <p:spTree>
      <p:nvGrpSpPr>
        <p:cNvPr id="1" name=""/>
        <p:cNvGrpSpPr/>
        <p:nvPr/>
      </p:nvGrpSpPr>
      <p:grpSpPr>
        <a:xfrm>
          <a:off x="0" y="0"/>
          <a:ext cx="0" cy="0"/>
          <a:chOff x="0" y="0"/>
          <a:chExt cx="0" cy="0"/>
        </a:xfrm>
      </p:grpSpPr>
      <p:sp>
        <p:nvSpPr>
          <p:cNvPr id="2" name="Title 1"/>
          <p:cNvSpPr>
            <a:spLocks noGrp="1"/>
          </p:cNvSpPr>
          <p:nvPr>
            <p:ph type="title"/>
          </p:nvPr>
        </p:nvSpPr>
        <p:spPr>
          <a:xfrm>
            <a:off x="658368" y="722376"/>
            <a:ext cx="7781544" cy="585216"/>
          </a:xfrm>
          <a:prstGeom prst="rect">
            <a:avLst/>
          </a:prstGeom>
        </p:spPr>
        <p:txBody>
          <a:bodyPr/>
          <a:lstStyle>
            <a:lvl1pPr>
              <a:defRPr>
                <a:solidFill>
                  <a:srgbClr val="FFEA4B"/>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F48EB276-A0A4-4CB7-9E7F-05C433DE286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4C3CB38C-BCAE-4A07-B8E6-83D1841F7CB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ver Slide 2">
    <p:spTree>
      <p:nvGrpSpPr>
        <p:cNvPr id="1" name=""/>
        <p:cNvGrpSpPr/>
        <p:nvPr/>
      </p:nvGrpSpPr>
      <p:grpSpPr>
        <a:xfrm>
          <a:off x="0" y="0"/>
          <a:ext cx="0" cy="0"/>
          <a:chOff x="0" y="0"/>
          <a:chExt cx="0" cy="0"/>
        </a:xfrm>
      </p:grpSpPr>
      <p:pic>
        <p:nvPicPr>
          <p:cNvPr id="7" name="Picture 9" descr="IFAC_symbol_blue"/>
          <p:cNvPicPr>
            <a:picLocks noChangeAspect="1" noChangeArrowheads="1"/>
          </p:cNvPicPr>
          <p:nvPr userDrawn="1"/>
        </p:nvPicPr>
        <p:blipFill>
          <a:blip r:embed="rId3"/>
          <a:srcRect/>
          <a:stretch>
            <a:fillRect/>
          </a:stretch>
        </p:blipFill>
        <p:spPr bwMode="auto">
          <a:xfrm>
            <a:off x="8289925" y="6032500"/>
            <a:ext cx="561975" cy="501650"/>
          </a:xfrm>
          <a:prstGeom prst="rect">
            <a:avLst/>
          </a:prstGeom>
          <a:noFill/>
          <a:ln w="9525">
            <a:noFill/>
            <a:miter lim="800000"/>
            <a:headEnd/>
            <a:tailEnd/>
          </a:ln>
        </p:spPr>
      </p:pic>
      <p:sp>
        <p:nvSpPr>
          <p:cNvPr id="8" name="TextBox 7"/>
          <p:cNvSpPr txBox="1"/>
          <p:nvPr userDrawn="1"/>
        </p:nvSpPr>
        <p:spPr>
          <a:xfrm>
            <a:off x="368300" y="804863"/>
            <a:ext cx="8380413" cy="579437"/>
          </a:xfrm>
          <a:prstGeom prst="rect">
            <a:avLst/>
          </a:prstGeom>
          <a:noFill/>
        </p:spPr>
        <p:txBody>
          <a:bodyPr>
            <a:spAutoFit/>
          </a:bodyPr>
          <a:lstStyle/>
          <a:p>
            <a:pPr algn="ctr">
              <a:defRPr/>
            </a:pPr>
            <a:endParaRPr lang="en-CA" sz="3200">
              <a:solidFill>
                <a:schemeClr val="bg1"/>
              </a:solidFill>
              <a:latin typeface="Times New Roman" pitchFamily="18" charset="0"/>
              <a:cs typeface="Times New Roman" pitchFamily="18" charset="0"/>
            </a:endParaRP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429768" y="2975624"/>
            <a:ext cx="8247888" cy="694944"/>
          </a:xfrm>
          <a:prstGeom prst="rect">
            <a:avLst/>
          </a:prstGeom>
        </p:spPr>
        <p:txBody>
          <a:bodyPr/>
          <a:lstStyle>
            <a:lvl1pPr algn="ctr">
              <a:buNone/>
              <a:defRPr sz="32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a:p>
        </p:txBody>
      </p:sp>
      <p:sp>
        <p:nvSpPr>
          <p:cNvPr id="11" name="Rectangle 10"/>
          <p:cNvSpPr>
            <a:spLocks noGrp="1" noChangeArrowheads="1"/>
          </p:cNvSpPr>
          <p:nvPr>
            <p:ph type="ftr" sz="quarter" idx="23"/>
          </p:nvPr>
        </p:nvSpPr>
        <p:spPr/>
        <p:txBody>
          <a:bodyPr/>
          <a:lstStyle>
            <a:lvl1pPr>
              <a:defRPr/>
            </a:lvl1pPr>
          </a:lstStyle>
          <a:p>
            <a:pPr>
              <a:defRPr/>
            </a:pPr>
            <a:endParaRPr lang="en-US"/>
          </a:p>
        </p:txBody>
      </p:sp>
      <p:sp>
        <p:nvSpPr>
          <p:cNvPr id="16" name="Rectangle 15"/>
          <p:cNvSpPr>
            <a:spLocks noGrp="1" noChangeArrowheads="1"/>
          </p:cNvSpPr>
          <p:nvPr>
            <p:ph type="sldNum" sz="quarter" idx="24"/>
          </p:nvPr>
        </p:nvSpPr>
        <p:spPr/>
        <p:txBody>
          <a:bodyPr/>
          <a:lstStyle>
            <a:lvl1pPr>
              <a:defRPr/>
            </a:lvl1pPr>
          </a:lstStyle>
          <a:p>
            <a:pPr>
              <a:defRPr/>
            </a:pPr>
            <a:fld id="{C52A18CD-8D4A-43E9-A4FA-AC3C03BDF7D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Cover Slide 2">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7" name="Picture 9" descr="IFAC_symbol_blue"/>
          <p:cNvPicPr>
            <a:picLocks noChangeAspect="1" noChangeArrowheads="1"/>
          </p:cNvPicPr>
          <p:nvPr userDrawn="1"/>
        </p:nvPicPr>
        <p:blipFill>
          <a:blip r:embed="rId4"/>
          <a:srcRect/>
          <a:stretch>
            <a:fillRect/>
          </a:stretch>
        </p:blipFill>
        <p:spPr bwMode="auto">
          <a:xfrm>
            <a:off x="8289925" y="6032500"/>
            <a:ext cx="561975" cy="501650"/>
          </a:xfrm>
          <a:prstGeom prst="rect">
            <a:avLst/>
          </a:prstGeom>
          <a:noFill/>
          <a:ln w="9525">
            <a:noFill/>
            <a:miter lim="800000"/>
            <a:headEnd/>
            <a:tailEnd/>
          </a:ln>
        </p:spPr>
      </p:pic>
      <p:sp>
        <p:nvSpPr>
          <p:cNvPr id="8" name="TextBox 7"/>
          <p:cNvSpPr txBox="1"/>
          <p:nvPr userDrawn="1"/>
        </p:nvSpPr>
        <p:spPr>
          <a:xfrm>
            <a:off x="368300" y="804863"/>
            <a:ext cx="8380413" cy="584200"/>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 </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429768" y="2975624"/>
            <a:ext cx="8247888" cy="694944"/>
          </a:xfrm>
          <a:prstGeom prst="rect">
            <a:avLst/>
          </a:prstGeom>
        </p:spPr>
        <p:txBody>
          <a:bodyPr/>
          <a:lstStyle>
            <a:lvl1pPr algn="ctr">
              <a:buNone/>
              <a:defRPr sz="32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fld id="{E557B491-7444-402F-A2B3-944070C15F20}" type="datetime1">
              <a:rPr lang="en-US"/>
              <a:pPr>
                <a:defRPr/>
              </a:pPr>
              <a:t>6/21/2010</a:t>
            </a:fld>
            <a:endParaRPr lang="en-GB"/>
          </a:p>
        </p:txBody>
      </p:sp>
      <p:sp>
        <p:nvSpPr>
          <p:cNvPr id="11" name="Rectangle 10"/>
          <p:cNvSpPr>
            <a:spLocks noGrp="1" noChangeArrowheads="1"/>
          </p:cNvSpPr>
          <p:nvPr>
            <p:ph type="ftr" sz="quarter" idx="23"/>
          </p:nvPr>
        </p:nvSpPr>
        <p:spPr/>
        <p:txBody>
          <a:bodyPr/>
          <a:lstStyle>
            <a:lvl1pPr>
              <a:defRPr/>
            </a:lvl1pPr>
          </a:lstStyle>
          <a:p>
            <a:pPr>
              <a:defRPr/>
            </a:pPr>
            <a:endParaRPr lang="en-GB"/>
          </a:p>
        </p:txBody>
      </p:sp>
      <p:sp>
        <p:nvSpPr>
          <p:cNvPr id="16" name="Rectangle 15"/>
          <p:cNvSpPr>
            <a:spLocks noGrp="1" noChangeArrowheads="1"/>
          </p:cNvSpPr>
          <p:nvPr>
            <p:ph type="sldNum" sz="quarter" idx="24"/>
          </p:nvPr>
        </p:nvSpPr>
        <p:spPr/>
        <p:txBody>
          <a:bodyPr/>
          <a:lstStyle>
            <a:lvl1pPr>
              <a:defRPr/>
            </a:lvl1pPr>
          </a:lstStyle>
          <a:p>
            <a:pPr>
              <a:defRPr/>
            </a:pPr>
            <a:fld id="{1BB2FB79-51FB-4C8E-B442-FC07BA0A036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a:srcRect/>
          <a:stretch>
            <a:fillRect/>
          </a:stretch>
        </a:blipFill>
        <a:effectLst/>
      </p:bgPr>
    </p:bg>
    <p:spTree>
      <p:nvGrpSpPr>
        <p:cNvPr id="1" name=""/>
        <p:cNvGrpSpPr/>
        <p:nvPr/>
      </p:nvGrpSpPr>
      <p:grpSpPr>
        <a:xfrm>
          <a:off x="0" y="0"/>
          <a:ext cx="0" cy="0"/>
          <a:chOff x="0" y="0"/>
          <a:chExt cx="0" cy="0"/>
        </a:xfrm>
      </p:grpSpPr>
      <p:pic>
        <p:nvPicPr>
          <p:cNvPr id="1026" name="Picture 18" descr="IFAC_symbol_blue"/>
          <p:cNvPicPr>
            <a:picLocks noChangeAspect="1" noChangeArrowheads="1"/>
          </p:cNvPicPr>
          <p:nvPr userDrawn="1"/>
        </p:nvPicPr>
        <p:blipFill>
          <a:blip r:embed="rId8"/>
          <a:srcRect/>
          <a:stretch>
            <a:fillRect/>
          </a:stretch>
        </p:blipFill>
        <p:spPr bwMode="auto">
          <a:xfrm>
            <a:off x="8289925" y="6032500"/>
            <a:ext cx="561975" cy="501650"/>
          </a:xfrm>
          <a:prstGeom prst="rect">
            <a:avLst/>
          </a:prstGeom>
          <a:noFill/>
          <a:ln w="9525">
            <a:noFill/>
            <a:miter lim="800000"/>
            <a:headEnd/>
            <a:tailEnd/>
          </a:ln>
        </p:spPr>
      </p:pic>
      <p:sp>
        <p:nvSpPr>
          <p:cNvPr id="10" name="Rectangle 4"/>
          <p:cNvSpPr>
            <a:spLocks noGrp="1" noChangeArrowheads="1"/>
          </p:cNvSpPr>
          <p:nvPr>
            <p:ph type="dt" sz="half" idx="2"/>
          </p:nvPr>
        </p:nvSpPr>
        <p:spPr>
          <a:xfrm>
            <a:off x="457200" y="6102350"/>
            <a:ext cx="2133600" cy="476250"/>
          </a:xfrm>
          <a:prstGeom prst="rect">
            <a:avLst/>
          </a:prstGeom>
          <a:ln/>
        </p:spPr>
        <p:txBody>
          <a:bodyPr/>
          <a:lstStyle>
            <a:lvl1pPr>
              <a:defRPr/>
            </a:lvl1pPr>
          </a:lstStyle>
          <a:p>
            <a:pPr>
              <a:defRPr/>
            </a:pPr>
            <a:endParaRPr lang="en-US"/>
          </a:p>
        </p:txBody>
      </p:sp>
      <p:sp>
        <p:nvSpPr>
          <p:cNvPr id="11" name="Rectangle 5"/>
          <p:cNvSpPr>
            <a:spLocks noGrp="1" noChangeArrowheads="1"/>
          </p:cNvSpPr>
          <p:nvPr>
            <p:ph type="ftr" sz="quarter" idx="3"/>
          </p:nvPr>
        </p:nvSpPr>
        <p:spPr>
          <a:xfrm>
            <a:off x="3124200" y="6102350"/>
            <a:ext cx="2895600" cy="476250"/>
          </a:xfrm>
          <a:prstGeom prst="rect">
            <a:avLst/>
          </a:prstGeom>
          <a:ln/>
        </p:spPr>
        <p:txBody>
          <a:bodyPr/>
          <a:lstStyle>
            <a:lvl1pPr>
              <a:defRPr/>
            </a:lvl1pPr>
          </a:lstStyle>
          <a:p>
            <a:pPr>
              <a:defRPr/>
            </a:pPr>
            <a:endParaRPr lang="en-US"/>
          </a:p>
        </p:txBody>
      </p:sp>
      <p:sp>
        <p:nvSpPr>
          <p:cNvPr id="12" name="Rectangle 6"/>
          <p:cNvSpPr>
            <a:spLocks noGrp="1" noChangeArrowheads="1"/>
          </p:cNvSpPr>
          <p:nvPr>
            <p:ph type="sldNum" sz="quarter" idx="4"/>
          </p:nvPr>
        </p:nvSpPr>
        <p:spPr>
          <a:xfrm>
            <a:off x="6553200" y="6102350"/>
            <a:ext cx="2133600" cy="476250"/>
          </a:xfrm>
          <a:prstGeom prst="rect">
            <a:avLst/>
          </a:prstGeom>
          <a:ln/>
        </p:spPr>
        <p:txBody>
          <a:bodyPr/>
          <a:lstStyle>
            <a:lvl1pPr>
              <a:defRPr/>
            </a:lvl1pPr>
          </a:lstStyle>
          <a:p>
            <a:pPr>
              <a:defRPr/>
            </a:pPr>
            <a:fld id="{6C3A37CF-5601-405A-A562-80E05377781F}" type="slidenum">
              <a:rPr lang="en-US"/>
              <a:pPr>
                <a:defRPr/>
              </a:pPr>
              <a:t>‹#›</a:t>
            </a:fld>
            <a:endParaRPr lang="en-US"/>
          </a:p>
        </p:txBody>
      </p:sp>
      <p:sp>
        <p:nvSpPr>
          <p:cNvPr id="1030" name="Title Placeholder 15"/>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16"/>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3" r:id="rId1"/>
    <p:sldLayoutId id="2147483652" r:id="rId2"/>
    <p:sldLayoutId id="2147483651" r:id="rId3"/>
    <p:sldLayoutId id="2147483654" r:id="rId4"/>
    <p:sldLayoutId id="2147483655" r:id="rId5"/>
  </p:sldLayoutIdLst>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Palatino Linotype" pitchFamily="18" charset="0"/>
          <a:cs typeface="Arial" charset="0"/>
        </a:defRPr>
      </a:lvl2pPr>
      <a:lvl3pPr algn="l" rtl="0" eaLnBrk="0" fontAlgn="base" hangingPunct="0">
        <a:spcBef>
          <a:spcPct val="0"/>
        </a:spcBef>
        <a:spcAft>
          <a:spcPct val="0"/>
        </a:spcAft>
        <a:defRPr sz="3200">
          <a:solidFill>
            <a:schemeClr val="tx2"/>
          </a:solidFill>
          <a:latin typeface="Palatino Linotype" pitchFamily="18" charset="0"/>
          <a:cs typeface="Arial" charset="0"/>
        </a:defRPr>
      </a:lvl3pPr>
      <a:lvl4pPr algn="l" rtl="0" eaLnBrk="0" fontAlgn="base" hangingPunct="0">
        <a:spcBef>
          <a:spcPct val="0"/>
        </a:spcBef>
        <a:spcAft>
          <a:spcPct val="0"/>
        </a:spcAft>
        <a:defRPr sz="3200">
          <a:solidFill>
            <a:schemeClr val="tx2"/>
          </a:solidFill>
          <a:latin typeface="Palatino Linotype" pitchFamily="18" charset="0"/>
          <a:cs typeface="Arial" charset="0"/>
        </a:defRPr>
      </a:lvl4pPr>
      <a:lvl5pPr algn="l" rtl="0" eaLnBrk="0" fontAlgn="base" hangingPunct="0">
        <a:spcBef>
          <a:spcPct val="0"/>
        </a:spcBef>
        <a:spcAft>
          <a:spcPct val="0"/>
        </a:spcAft>
        <a:defRPr sz="3200">
          <a:solidFill>
            <a:schemeClr val="tx2"/>
          </a:solidFill>
          <a:latin typeface="Palatino Linotype" pitchFamily="18" charset="0"/>
          <a:cs typeface="Arial"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176213" indent="-176213" algn="l" rtl="0" eaLnBrk="0" fontAlgn="base" hangingPunct="0">
        <a:spcBef>
          <a:spcPct val="60000"/>
        </a:spcBef>
        <a:spcAft>
          <a:spcPct val="0"/>
        </a:spcAft>
        <a:buClr>
          <a:srgbClr val="FA9938"/>
        </a:buClr>
        <a:buChar char="•"/>
        <a:defRPr sz="2400">
          <a:solidFill>
            <a:schemeClr val="tx1"/>
          </a:solidFill>
          <a:latin typeface="+mn-lt"/>
          <a:ea typeface="+mn-ea"/>
          <a:cs typeface="+mn-cs"/>
        </a:defRPr>
      </a:lvl1pPr>
      <a:lvl2pPr marL="628650" indent="-231775" algn="l" rtl="0" eaLnBrk="0" fontAlgn="base" hangingPunct="0">
        <a:spcBef>
          <a:spcPct val="60000"/>
        </a:spcBef>
        <a:spcAft>
          <a:spcPct val="0"/>
        </a:spcAft>
        <a:buClr>
          <a:srgbClr val="FA9938"/>
        </a:buClr>
        <a:buChar char="–"/>
        <a:defRPr sz="2000">
          <a:solidFill>
            <a:schemeClr val="tx1"/>
          </a:solidFill>
          <a:latin typeface="+mn-lt"/>
          <a:cs typeface="+mn-cs"/>
        </a:defRPr>
      </a:lvl2pPr>
      <a:lvl3pPr marL="1023938" indent="-109538" algn="l" rtl="0" eaLnBrk="0" fontAlgn="base" hangingPunct="0">
        <a:spcBef>
          <a:spcPct val="60000"/>
        </a:spcBef>
        <a:spcAft>
          <a:spcPct val="0"/>
        </a:spcAft>
        <a:buClr>
          <a:srgbClr val="FA9938"/>
        </a:buClr>
        <a:buChar char="•"/>
        <a:defRPr sz="1600">
          <a:solidFill>
            <a:schemeClr val="tx1"/>
          </a:solidFill>
          <a:latin typeface="+mn-lt"/>
          <a:cs typeface="+mn-cs"/>
        </a:defRPr>
      </a:lvl3pPr>
      <a:lvl4pPr marL="1311275" indent="-111125" algn="l" rtl="0" eaLnBrk="0" fontAlgn="base" hangingPunct="0">
        <a:spcBef>
          <a:spcPct val="60000"/>
        </a:spcBef>
        <a:spcAft>
          <a:spcPct val="0"/>
        </a:spcAft>
        <a:buClr>
          <a:srgbClr val="FA9938"/>
        </a:buClr>
        <a:buChar char="–"/>
        <a:defRPr sz="1400">
          <a:solidFill>
            <a:schemeClr val="tx1"/>
          </a:solidFill>
          <a:latin typeface="+mn-lt"/>
          <a:cs typeface="+mn-cs"/>
        </a:defRPr>
      </a:lvl4pPr>
      <a:lvl5pPr marL="1597025" indent="-109538" algn="l" rtl="0" eaLnBrk="0" fontAlgn="base" hangingPunct="0">
        <a:spcBef>
          <a:spcPct val="60000"/>
        </a:spcBef>
        <a:spcAft>
          <a:spcPct val="0"/>
        </a:spcAft>
        <a:buClr>
          <a:srgbClr val="FA9938"/>
        </a:buClr>
        <a:buChar char="•"/>
        <a:defRPr sz="1200">
          <a:solidFill>
            <a:schemeClr val="tx1"/>
          </a:solidFill>
          <a:latin typeface="+mn-lt"/>
          <a:cs typeface="+mn-cs"/>
        </a:defRPr>
      </a:lvl5pPr>
      <a:lvl6pPr marL="2054225" indent="-109538" algn="l" rtl="0" fontAlgn="base">
        <a:spcBef>
          <a:spcPct val="60000"/>
        </a:spcBef>
        <a:spcAft>
          <a:spcPct val="0"/>
        </a:spcAft>
        <a:buClr>
          <a:srgbClr val="FA9938"/>
        </a:buClr>
        <a:buChar char="•"/>
        <a:defRPr sz="1200">
          <a:solidFill>
            <a:schemeClr val="tx1"/>
          </a:solidFill>
          <a:latin typeface="+mn-lt"/>
          <a:cs typeface="+mn-cs"/>
        </a:defRPr>
      </a:lvl6pPr>
      <a:lvl7pPr marL="2511425" indent="-109538" algn="l" rtl="0" fontAlgn="base">
        <a:spcBef>
          <a:spcPct val="60000"/>
        </a:spcBef>
        <a:spcAft>
          <a:spcPct val="0"/>
        </a:spcAft>
        <a:buClr>
          <a:srgbClr val="FA9938"/>
        </a:buClr>
        <a:buChar char="•"/>
        <a:defRPr sz="1200">
          <a:solidFill>
            <a:schemeClr val="tx1"/>
          </a:solidFill>
          <a:latin typeface="+mn-lt"/>
          <a:cs typeface="+mn-cs"/>
        </a:defRPr>
      </a:lvl7pPr>
      <a:lvl8pPr marL="2968625" indent="-109538" algn="l" rtl="0" fontAlgn="base">
        <a:spcBef>
          <a:spcPct val="60000"/>
        </a:spcBef>
        <a:spcAft>
          <a:spcPct val="0"/>
        </a:spcAft>
        <a:buClr>
          <a:srgbClr val="FA9938"/>
        </a:buClr>
        <a:buChar char="•"/>
        <a:defRPr sz="1200">
          <a:solidFill>
            <a:schemeClr val="tx1"/>
          </a:solidFill>
          <a:latin typeface="+mn-lt"/>
          <a:cs typeface="+mn-cs"/>
        </a:defRPr>
      </a:lvl8pPr>
      <a:lvl9pPr marL="3425825" indent="-109538" algn="l" rtl="0" fontAlgn="base">
        <a:spcBef>
          <a:spcPct val="60000"/>
        </a:spcBef>
        <a:spcAft>
          <a:spcPct val="0"/>
        </a:spcAft>
        <a:buClr>
          <a:srgbClr val="FA9938"/>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Placeholder 2"/>
          <p:cNvSpPr>
            <a:spLocks noGrp="1"/>
          </p:cNvSpPr>
          <p:nvPr>
            <p:ph type="body" sz="quarter" idx="17"/>
          </p:nvPr>
        </p:nvSpPr>
        <p:spPr>
          <a:xfrm>
            <a:off x="900113" y="1758950"/>
            <a:ext cx="7329487" cy="722313"/>
          </a:xfrm>
        </p:spPr>
        <p:txBody>
          <a:bodyPr/>
          <a:lstStyle/>
          <a:p>
            <a:pPr>
              <a:spcBef>
                <a:spcPct val="0"/>
              </a:spcBef>
            </a:pPr>
            <a:r>
              <a:rPr lang="en-US" sz="3200" smtClean="0"/>
              <a:t>International Ethics Standards Board for Accountants</a:t>
            </a:r>
          </a:p>
        </p:txBody>
      </p:sp>
      <p:sp>
        <p:nvSpPr>
          <p:cNvPr id="9218" name="Text Placeholder 3"/>
          <p:cNvSpPr>
            <a:spLocks noGrp="1"/>
          </p:cNvSpPr>
          <p:nvPr>
            <p:ph type="body" sz="quarter" idx="18"/>
          </p:nvPr>
        </p:nvSpPr>
        <p:spPr>
          <a:xfrm>
            <a:off x="430213" y="2974975"/>
            <a:ext cx="8247062" cy="695325"/>
          </a:xfrm>
        </p:spPr>
        <p:txBody>
          <a:bodyPr/>
          <a:lstStyle/>
          <a:p>
            <a:pPr>
              <a:lnSpc>
                <a:spcPct val="80000"/>
              </a:lnSpc>
            </a:pPr>
            <a:r>
              <a:rPr lang="en-US" smtClean="0"/>
              <a:t>Monitoring Group Report</a:t>
            </a:r>
          </a:p>
        </p:txBody>
      </p:sp>
      <p:sp>
        <p:nvSpPr>
          <p:cNvPr id="9219" name="Text Placeholder 4"/>
          <p:cNvSpPr>
            <a:spLocks noGrp="1"/>
          </p:cNvSpPr>
          <p:nvPr>
            <p:ph type="body" sz="quarter" idx="19"/>
          </p:nvPr>
        </p:nvSpPr>
        <p:spPr>
          <a:xfrm>
            <a:off x="3575050" y="4343400"/>
            <a:ext cx="4938713" cy="549275"/>
          </a:xfrm>
        </p:spPr>
        <p:txBody>
          <a:bodyPr/>
          <a:lstStyle/>
          <a:p>
            <a:r>
              <a:rPr lang="en-US" smtClean="0"/>
              <a:t>Ken Dakdduk</a:t>
            </a:r>
          </a:p>
        </p:txBody>
      </p:sp>
      <p:sp>
        <p:nvSpPr>
          <p:cNvPr id="9220" name="Text Placeholder 5"/>
          <p:cNvSpPr>
            <a:spLocks noGrp="1"/>
          </p:cNvSpPr>
          <p:nvPr>
            <p:ph type="body" sz="quarter" idx="20"/>
          </p:nvPr>
        </p:nvSpPr>
        <p:spPr>
          <a:xfrm>
            <a:off x="3575050" y="4951413"/>
            <a:ext cx="4938713" cy="549275"/>
          </a:xfrm>
        </p:spPr>
        <p:txBody>
          <a:bodyPr/>
          <a:lstStyle/>
          <a:p>
            <a:r>
              <a:rPr lang="en-US" smtClean="0"/>
              <a:t>Paris June 2010</a:t>
            </a:r>
          </a:p>
        </p:txBody>
      </p:sp>
      <p:sp>
        <p:nvSpPr>
          <p:cNvPr id="9221" name="Text Placeholder 6"/>
          <p:cNvSpPr>
            <a:spLocks noGrp="1"/>
          </p:cNvSpPr>
          <p:nvPr>
            <p:ph type="body" sz="quarter" idx="21"/>
          </p:nvPr>
        </p:nvSpPr>
        <p:spPr>
          <a:xfrm>
            <a:off x="3575050" y="5559425"/>
            <a:ext cx="4938713" cy="549275"/>
          </a:xfrm>
        </p:spPr>
        <p:txBody>
          <a:bodyPr/>
          <a:lstStyle/>
          <a:p>
            <a:endParaRPr lang="en-CA"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5602" name="Content Placeholder 2"/>
          <p:cNvSpPr>
            <a:spLocks noGrp="1"/>
          </p:cNvSpPr>
          <p:nvPr>
            <p:ph idx="4294967295"/>
          </p:nvPr>
        </p:nvSpPr>
        <p:spPr>
          <a:xfrm>
            <a:off x="658813" y="1306513"/>
            <a:ext cx="7935912" cy="5075237"/>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Role of Technical Advisors [R5]</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change manner in which expert technical information and support is made available to Boards</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Board members and not technical advisors are the principals in the Board’s discussions, deliberations and decision making</a:t>
            </a:r>
          </a:p>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Participation of members in meetings [R6]</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institute a practice for Boards to invite TF members and external guest speakers to regularly conduct technical sessions for all Board members on key issues on the Board’s agenda </a:t>
            </a:r>
          </a:p>
          <a:p>
            <a:pPr marL="341313" indent="-341313">
              <a:spcBef>
                <a:spcPct val="10000"/>
              </a:spcBef>
              <a:buClr>
                <a:srgbClr val="FFCC00"/>
              </a:buClr>
              <a:buFontTx/>
              <a:buNone/>
            </a:pPr>
            <a:endParaRPr lang="en-US" sz="3200" smtClean="0">
              <a:solidFill>
                <a:schemeClr val="bg1"/>
              </a:solidFill>
              <a:latin typeface="Times New Roman" pitchFamily="18" charset="0"/>
              <a:cs typeface="Times New Roman" pitchFamily="18" charset="0"/>
            </a:endParaRPr>
          </a:p>
        </p:txBody>
      </p:sp>
      <p:sp>
        <p:nvSpPr>
          <p:cNvPr id="25603"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7650" name="Content Placeholder 2"/>
          <p:cNvSpPr>
            <a:spLocks noGrp="1"/>
          </p:cNvSpPr>
          <p:nvPr>
            <p:ph idx="4294967295"/>
          </p:nvPr>
        </p:nvSpPr>
        <p:spPr>
          <a:xfrm>
            <a:off x="658813" y="1306513"/>
            <a:ext cx="7935912" cy="5075237"/>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Role of the CAG [R7]</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revise manner in which CAG determines agenda items, discussion matters are presented, input is summarized and presented to Boards so that approaches used do not appear to go beyond CAG’s technical advisory role</a:t>
            </a:r>
          </a:p>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Meetings of the CAG [R8]</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revise approach to CAG meeting content to provide for more realistic and effective participation approach on part of CAG members and to provide for submission of final CAG minutes to Board members before Board meetings in which discussed</a:t>
            </a:r>
          </a:p>
          <a:p>
            <a:pPr marL="341313" indent="-341313" eaLnBrk="1" hangingPunct="1">
              <a:spcBef>
                <a:spcPct val="0"/>
              </a:spcBef>
              <a:buClrTx/>
              <a:buFontTx/>
              <a:buNone/>
            </a:pPr>
            <a:endParaRPr lang="en-US" sz="2800" smtClean="0">
              <a:solidFill>
                <a:schemeClr val="bg1"/>
              </a:solidFill>
              <a:latin typeface="Times New Roman" pitchFamily="18" charset="0"/>
              <a:cs typeface="Times New Roman" pitchFamily="18" charset="0"/>
            </a:endParaRPr>
          </a:p>
        </p:txBody>
      </p:sp>
      <p:sp>
        <p:nvSpPr>
          <p:cNvPr id="27651"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9698" name="Content Placeholder 2"/>
          <p:cNvSpPr>
            <a:spLocks noGrp="1"/>
          </p:cNvSpPr>
          <p:nvPr>
            <p:ph idx="4294967295"/>
          </p:nvPr>
        </p:nvSpPr>
        <p:spPr>
          <a:xfrm>
            <a:off x="658813" y="1306513"/>
            <a:ext cx="7935912" cy="5075237"/>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Analysis of comment letters [R9]</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Change how comment letter input is summarized and provided to Board members so appropriate time is given to discuss a summary highlighting arguments made, roles of respondents, frequency with which point was raised and whether TF has taken up the input recommended and why</a:t>
            </a:r>
          </a:p>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Feedback on MG members input [R10]</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put in place arrangements for Boards to provide direct feedback to individual MG group members regarding their input to Board if it does not appear that the Board will take the input in the manner the MG member recommended</a:t>
            </a:r>
          </a:p>
          <a:p>
            <a:pPr marL="341313" indent="-341313" eaLnBrk="1" hangingPunct="1">
              <a:spcBef>
                <a:spcPct val="0"/>
              </a:spcBef>
              <a:buClrTx/>
              <a:buFontTx/>
              <a:buNone/>
            </a:pPr>
            <a:endParaRPr lang="en-US" sz="2800" smtClean="0">
              <a:solidFill>
                <a:schemeClr val="bg1"/>
              </a:solidFill>
              <a:latin typeface="Times New Roman" pitchFamily="18" charset="0"/>
              <a:cs typeface="Times New Roman" pitchFamily="18" charset="0"/>
            </a:endParaRPr>
          </a:p>
        </p:txBody>
      </p:sp>
      <p:sp>
        <p:nvSpPr>
          <p:cNvPr id="29699"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31746" name="Content Placeholder 2"/>
          <p:cNvSpPr>
            <a:spLocks noGrp="1"/>
          </p:cNvSpPr>
          <p:nvPr>
            <p:ph idx="4294967295"/>
          </p:nvPr>
        </p:nvSpPr>
        <p:spPr>
          <a:xfrm>
            <a:off x="658813" y="1306513"/>
            <a:ext cx="7935912" cy="5075237"/>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Finalization of standards [R11]</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implement refinements to the manner in which a standard comes together – e.g. by using feedback statements – so there is a better opportunity for constituents to anticipate what the content will, and then does, encompass </a:t>
            </a:r>
          </a:p>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Voting by members [R12]</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remove the provision for proxy voting by Board members</a:t>
            </a:r>
          </a:p>
          <a:p>
            <a:pPr marL="341313" indent="-341313" eaLnBrk="1" hangingPunct="1">
              <a:spcBef>
                <a:spcPct val="0"/>
              </a:spcBef>
              <a:buClrTx/>
              <a:buFontTx/>
              <a:buNone/>
            </a:pPr>
            <a:endParaRPr lang="en-US" sz="2800" smtClean="0">
              <a:solidFill>
                <a:schemeClr val="bg1"/>
              </a:solidFill>
              <a:latin typeface="Times New Roman" pitchFamily="18" charset="0"/>
              <a:cs typeface="Times New Roman" pitchFamily="18" charset="0"/>
            </a:endParaRPr>
          </a:p>
        </p:txBody>
      </p:sp>
      <p:sp>
        <p:nvSpPr>
          <p:cNvPr id="31747"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33794" name="Content Placeholder 2"/>
          <p:cNvSpPr>
            <a:spLocks noGrp="1"/>
          </p:cNvSpPr>
          <p:nvPr>
            <p:ph idx="4294967295"/>
          </p:nvPr>
        </p:nvSpPr>
        <p:spPr>
          <a:xfrm>
            <a:off x="658813" y="1306513"/>
            <a:ext cx="7935912" cy="5075237"/>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Finalization of standards [R11]</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implement refinements to the manner in which a standard comes together – e.g. by using feedback statements – so there is a better opportunity for constituents to anticipate what the content will, and then does, encompass </a:t>
            </a:r>
          </a:p>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Voting by members [R12]</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remove the provision for proxy voting by Boards</a:t>
            </a:r>
          </a:p>
          <a:p>
            <a:pPr marL="341313" indent="-341313" eaLnBrk="1" hangingPunct="1">
              <a:spcBef>
                <a:spcPct val="0"/>
              </a:spcBef>
              <a:buClrTx/>
              <a:buFontTx/>
              <a:buNone/>
            </a:pPr>
            <a:endParaRPr lang="en-US" sz="2800" smtClean="0">
              <a:solidFill>
                <a:schemeClr val="bg1"/>
              </a:solidFill>
              <a:latin typeface="Times New Roman" pitchFamily="18" charset="0"/>
              <a:cs typeface="Times New Roman" pitchFamily="18" charset="0"/>
            </a:endParaRPr>
          </a:p>
        </p:txBody>
      </p:sp>
      <p:sp>
        <p:nvSpPr>
          <p:cNvPr id="33795"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35842" name="Content Placeholder 2"/>
          <p:cNvSpPr>
            <a:spLocks noGrp="1"/>
          </p:cNvSpPr>
          <p:nvPr>
            <p:ph idx="4294967295"/>
          </p:nvPr>
        </p:nvSpPr>
        <p:spPr>
          <a:xfrm>
            <a:off x="658813" y="1306513"/>
            <a:ext cx="7935912" cy="5075237"/>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Role of PIOB members [R13]</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MG will consult with the PIOB and speak to IFAC to discern how to most effectively draw upon and focus the talents of PIOB members in carrying out PIOB’s oversight work </a:t>
            </a:r>
          </a:p>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Role of PIOB staff members [R14]</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MG will consult with the PIOB regarding how best to orient efforts of PIOB staff to technical issue resolution in performing oversight fieldwork, with an emphasis on starting their work early in a project’s life cycle, consider comment letters, take decisions, and provide feedback</a:t>
            </a:r>
          </a:p>
        </p:txBody>
      </p:sp>
      <p:sp>
        <p:nvSpPr>
          <p:cNvPr id="35843"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37890" name="Content Placeholder 2"/>
          <p:cNvSpPr>
            <a:spLocks noGrp="1"/>
          </p:cNvSpPr>
          <p:nvPr>
            <p:ph idx="4294967295"/>
          </p:nvPr>
        </p:nvSpPr>
        <p:spPr>
          <a:xfrm>
            <a:off x="658813" y="1306513"/>
            <a:ext cx="7935912" cy="5075237"/>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Diversity among PIOB members [R15]</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MG will take a broader approach to identifying and appointing the next set of PIOB members</a:t>
            </a:r>
          </a:p>
          <a:p>
            <a:pPr marL="1138238" lvl="2" indent="-285750">
              <a:spcBef>
                <a:spcPct val="10000"/>
              </a:spcBef>
              <a:buClr>
                <a:srgbClr val="FFCC00"/>
              </a:buClr>
            </a:pPr>
            <a:r>
              <a:rPr lang="en-US" smtClean="0">
                <a:solidFill>
                  <a:schemeClr val="bg1"/>
                </a:solidFill>
                <a:latin typeface="Times New Roman" pitchFamily="18" charset="0"/>
                <a:cs typeface="Times New Roman" pitchFamily="18" charset="0"/>
              </a:rPr>
              <a:t>Consider factors related to geographical background, staggering of membership terms and other aspects of diversity </a:t>
            </a:r>
          </a:p>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Funding of PIOB [R16]</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MG will, in consultation with PIOB and IFAC, determine what longer term neutral funding arrangements can be put in place for the PIOB</a:t>
            </a:r>
          </a:p>
          <a:p>
            <a:pPr marL="341313" indent="-341313" eaLnBrk="1" hangingPunct="1">
              <a:spcBef>
                <a:spcPct val="0"/>
              </a:spcBef>
              <a:buClrTx/>
              <a:buFontTx/>
              <a:buNone/>
            </a:pPr>
            <a:endParaRPr lang="en-US" sz="2800" smtClean="0">
              <a:solidFill>
                <a:schemeClr val="bg1"/>
              </a:solidFill>
              <a:latin typeface="Times New Roman" pitchFamily="18" charset="0"/>
              <a:cs typeface="Times New Roman" pitchFamily="18" charset="0"/>
            </a:endParaRPr>
          </a:p>
        </p:txBody>
      </p:sp>
      <p:sp>
        <p:nvSpPr>
          <p:cNvPr id="37891"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39938" name="Content Placeholder 2"/>
          <p:cNvSpPr>
            <a:spLocks noGrp="1"/>
          </p:cNvSpPr>
          <p:nvPr>
            <p:ph idx="4294967295"/>
          </p:nvPr>
        </p:nvSpPr>
        <p:spPr>
          <a:xfrm>
            <a:off x="658813" y="1306513"/>
            <a:ext cx="7935912" cy="5075237"/>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Longer term operation of MG [R17 &amp;18]</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MG will look to enhance efficiency and effectiveness of its interactions with the PIOB</a:t>
            </a:r>
          </a:p>
          <a:p>
            <a:pPr marL="1138238" lvl="2" indent="-285750">
              <a:spcBef>
                <a:spcPct val="10000"/>
              </a:spcBef>
              <a:buClr>
                <a:srgbClr val="FFCC00"/>
              </a:buClr>
            </a:pPr>
            <a:r>
              <a:rPr lang="en-US" smtClean="0">
                <a:solidFill>
                  <a:schemeClr val="bg1"/>
                </a:solidFill>
                <a:latin typeface="Times New Roman" pitchFamily="18" charset="0"/>
                <a:cs typeface="Times New Roman" pitchFamily="18" charset="0"/>
              </a:rPr>
              <a:t>Governance of PIOB Foundation,</a:t>
            </a:r>
          </a:p>
          <a:p>
            <a:pPr marL="1138238" lvl="2" indent="-285750">
              <a:spcBef>
                <a:spcPct val="10000"/>
              </a:spcBef>
              <a:buClr>
                <a:srgbClr val="FFCC00"/>
              </a:buClr>
            </a:pPr>
            <a:r>
              <a:rPr lang="en-US" smtClean="0">
                <a:solidFill>
                  <a:schemeClr val="bg1"/>
                </a:solidFill>
                <a:latin typeface="Times New Roman" pitchFamily="18" charset="0"/>
                <a:cs typeface="Times New Roman" pitchFamily="18" charset="0"/>
              </a:rPr>
              <a:t>PIOB’s oversight work</a:t>
            </a:r>
          </a:p>
          <a:p>
            <a:pPr marL="1138238" lvl="2" indent="-285750">
              <a:spcBef>
                <a:spcPct val="10000"/>
              </a:spcBef>
              <a:buClr>
                <a:srgbClr val="FFCC00"/>
              </a:buClr>
            </a:pPr>
            <a:r>
              <a:rPr lang="en-US" smtClean="0">
                <a:solidFill>
                  <a:schemeClr val="bg1"/>
                </a:solidFill>
                <a:latin typeface="Times New Roman" pitchFamily="18" charset="0"/>
                <a:cs typeface="Times New Roman" pitchFamily="18" charset="0"/>
              </a:rPr>
              <a:t>MG review of PIOB oversight cost</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MG will meet with PIOB at least once a year to discuss market and regulatory developments, challenges, opportunities for improvement</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Immediately following completion of effectiveness review, MG will further assess its role and approach to monitoring in light of its members’ experiences and specific capital market developments since Reforms adopted</a:t>
            </a:r>
          </a:p>
          <a:p>
            <a:pPr marL="341313" indent="-341313" eaLnBrk="1" hangingPunct="1">
              <a:spcBef>
                <a:spcPct val="0"/>
              </a:spcBef>
              <a:buClrTx/>
              <a:buFontTx/>
              <a:buNone/>
            </a:pPr>
            <a:endParaRPr lang="en-US" sz="2800" smtClean="0">
              <a:solidFill>
                <a:schemeClr val="bg1"/>
              </a:solidFill>
              <a:latin typeface="Times New Roman" pitchFamily="18" charset="0"/>
              <a:cs typeface="Times New Roman" pitchFamily="18" charset="0"/>
            </a:endParaRPr>
          </a:p>
        </p:txBody>
      </p:sp>
      <p:sp>
        <p:nvSpPr>
          <p:cNvPr id="39939"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Box 1"/>
          <p:cNvSpPr txBox="1">
            <a:spLocks noChangeArrowheads="1"/>
          </p:cNvSpPr>
          <p:nvPr/>
        </p:nvSpPr>
        <p:spPr bwMode="auto">
          <a:xfrm>
            <a:off x="1541463" y="2755900"/>
            <a:ext cx="6073775" cy="579438"/>
          </a:xfrm>
          <a:prstGeom prst="rect">
            <a:avLst/>
          </a:prstGeom>
          <a:noFill/>
          <a:ln w="9525">
            <a:noFill/>
            <a:miter lim="800000"/>
            <a:headEnd/>
            <a:tailEnd/>
          </a:ln>
        </p:spPr>
        <p:txBody>
          <a:bodyPr>
            <a:spAutoFit/>
          </a:bodyPr>
          <a:lstStyle/>
          <a:p>
            <a:pPr algn="ctr"/>
            <a:r>
              <a:rPr lang="it-IT" sz="3200">
                <a:solidFill>
                  <a:schemeClr val="bg1"/>
                </a:solidFill>
                <a:latin typeface="Times New Roman" pitchFamily="18" charset="0"/>
                <a:cs typeface="Times New Roman" pitchFamily="18" charset="0"/>
              </a:rPr>
              <a:t>Discussion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a:xfrm>
            <a:off x="914400" y="0"/>
            <a:ext cx="7699375" cy="557213"/>
          </a:xfrm>
        </p:spPr>
        <p:txBody>
          <a:bodyPr/>
          <a:lstStyle/>
          <a:p>
            <a:endParaRPr lang="it-IT" smtClean="0"/>
          </a:p>
        </p:txBody>
      </p:sp>
      <p:sp>
        <p:nvSpPr>
          <p:cNvPr id="11266" name="Content Placeholder 2"/>
          <p:cNvSpPr>
            <a:spLocks noGrp="1"/>
          </p:cNvSpPr>
          <p:nvPr>
            <p:ph idx="1"/>
          </p:nvPr>
        </p:nvSpPr>
        <p:spPr>
          <a:xfrm>
            <a:off x="658813" y="1408113"/>
            <a:ext cx="7935912" cy="4973637"/>
          </a:xfrm>
        </p:spPr>
        <p:txBody>
          <a:bodyPr/>
          <a:lstStyle/>
          <a:p>
            <a:endParaRPr lang="it-IT" smtClean="0"/>
          </a:p>
          <a:p>
            <a:r>
              <a:rPr lang="it-IT" smtClean="0"/>
              <a:t>Monitoring Group issued Consultation Paper June 10, 2010</a:t>
            </a:r>
          </a:p>
          <a:p>
            <a:r>
              <a:rPr lang="it-IT" smtClean="0"/>
              <a:t>Response date August 15, 2010</a:t>
            </a:r>
          </a:p>
          <a:p>
            <a:r>
              <a:rPr lang="it-IT" smtClean="0"/>
              <a:t>Final conclusions and associated report November 2010</a:t>
            </a:r>
          </a:p>
        </p:txBody>
      </p:sp>
      <p:sp>
        <p:nvSpPr>
          <p:cNvPr id="11267" name="Text Placeholder 3"/>
          <p:cNvSpPr>
            <a:spLocks noGrp="1"/>
          </p:cNvSpPr>
          <p:nvPr>
            <p:ph type="body" sz="quarter" idx="17"/>
          </p:nvPr>
        </p:nvSpPr>
        <p:spPr>
          <a:xfrm>
            <a:off x="658813" y="722313"/>
            <a:ext cx="7935912" cy="962025"/>
          </a:xfrm>
        </p:spPr>
        <p:txBody>
          <a:bodyPr/>
          <a:lstStyle/>
          <a:p>
            <a:pPr>
              <a:spcBef>
                <a:spcPct val="0"/>
              </a:spcBef>
            </a:pPr>
            <a:r>
              <a:rPr lang="it-IT" smtClean="0"/>
              <a:t>Monitoring Group (MG) Report</a:t>
            </a:r>
          </a:p>
          <a:p>
            <a:pPr>
              <a:spcBef>
                <a:spcPct val="0"/>
              </a:spcBef>
            </a:pPr>
            <a:r>
              <a:rPr lang="it-IT" smtClean="0"/>
              <a:t>Project Status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ChangeArrowheads="1"/>
          </p:cNvSpPr>
          <p:nvPr/>
        </p:nvSpPr>
        <p:spPr bwMode="auto">
          <a:xfrm>
            <a:off x="1066800" y="5105400"/>
            <a:ext cx="2362200" cy="1143000"/>
          </a:xfrm>
          <a:prstGeom prst="rect">
            <a:avLst/>
          </a:prstGeom>
          <a:noFill/>
          <a:ln w="12700">
            <a:solidFill>
              <a:schemeClr val="tx1"/>
            </a:solidFill>
            <a:miter lim="800000"/>
            <a:headEnd type="none" w="sm" len="sm"/>
            <a:tailEnd type="none" w="sm" len="sm"/>
          </a:ln>
        </p:spPr>
        <p:txBody>
          <a:bodyPr wrap="none" anchor="ctr"/>
          <a:lstStyle/>
          <a:p>
            <a:endParaRPr lang="en-CA"/>
          </a:p>
        </p:txBody>
      </p:sp>
      <p:sp>
        <p:nvSpPr>
          <p:cNvPr id="12290" name="Text Box 3"/>
          <p:cNvSpPr txBox="1">
            <a:spLocks noChangeArrowheads="1"/>
          </p:cNvSpPr>
          <p:nvPr/>
        </p:nvSpPr>
        <p:spPr bwMode="auto">
          <a:xfrm>
            <a:off x="1143000" y="5165725"/>
            <a:ext cx="1905000" cy="1006475"/>
          </a:xfrm>
          <a:prstGeom prst="rect">
            <a:avLst/>
          </a:prstGeom>
          <a:noFill/>
          <a:ln w="12700">
            <a:noFill/>
            <a:miter lim="800000"/>
            <a:headEnd type="none" w="sm" len="sm"/>
            <a:tailEnd type="none" w="sm" len="sm"/>
          </a:ln>
        </p:spPr>
        <p:txBody>
          <a:bodyPr>
            <a:spAutoFit/>
          </a:bodyPr>
          <a:lstStyle/>
          <a:p>
            <a:pPr eaLnBrk="0" hangingPunct="0">
              <a:lnSpc>
                <a:spcPts val="1800"/>
              </a:lnSpc>
            </a:pPr>
            <a:r>
              <a:rPr lang="en-US" sz="1000" b="1"/>
              <a:t>KEY</a:t>
            </a:r>
          </a:p>
          <a:p>
            <a:pPr eaLnBrk="0" hangingPunct="0">
              <a:lnSpc>
                <a:spcPts val="1800"/>
              </a:lnSpc>
            </a:pPr>
            <a:r>
              <a:rPr lang="en-US" sz="1000" b="1"/>
              <a:t>ACCOUNTABILITY</a:t>
            </a:r>
          </a:p>
          <a:p>
            <a:pPr eaLnBrk="0" hangingPunct="0">
              <a:lnSpc>
                <a:spcPts val="1800"/>
              </a:lnSpc>
            </a:pPr>
            <a:r>
              <a:rPr lang="en-US" sz="1000" b="1"/>
              <a:t>OVERSIGHT</a:t>
            </a:r>
          </a:p>
          <a:p>
            <a:pPr eaLnBrk="0" hangingPunct="0">
              <a:lnSpc>
                <a:spcPts val="1800"/>
              </a:lnSpc>
            </a:pPr>
            <a:r>
              <a:rPr lang="en-US" sz="1000" b="1"/>
              <a:t>CONSULTATION/ADVICE</a:t>
            </a:r>
            <a:endParaRPr lang="en-US" sz="1000"/>
          </a:p>
        </p:txBody>
      </p:sp>
      <p:sp>
        <p:nvSpPr>
          <p:cNvPr id="12291" name="Line 4"/>
          <p:cNvSpPr>
            <a:spLocks noChangeShapeType="1"/>
          </p:cNvSpPr>
          <p:nvPr/>
        </p:nvSpPr>
        <p:spPr bwMode="auto">
          <a:xfrm>
            <a:off x="2895600" y="5562600"/>
            <a:ext cx="381000" cy="0"/>
          </a:xfrm>
          <a:prstGeom prst="line">
            <a:avLst/>
          </a:prstGeom>
          <a:noFill/>
          <a:ln w="50800">
            <a:solidFill>
              <a:srgbClr val="FEFE00"/>
            </a:solidFill>
            <a:round/>
            <a:headEnd type="none" w="sm" len="sm"/>
            <a:tailEnd type="none" w="sm" len="sm"/>
          </a:ln>
        </p:spPr>
        <p:txBody>
          <a:bodyPr wrap="none" anchor="ctr"/>
          <a:lstStyle/>
          <a:p>
            <a:endParaRPr lang="en-US"/>
          </a:p>
        </p:txBody>
      </p:sp>
      <p:sp>
        <p:nvSpPr>
          <p:cNvPr id="12292" name="Line 5"/>
          <p:cNvSpPr>
            <a:spLocks noChangeShapeType="1"/>
          </p:cNvSpPr>
          <p:nvPr/>
        </p:nvSpPr>
        <p:spPr bwMode="auto">
          <a:xfrm>
            <a:off x="2895600" y="5791200"/>
            <a:ext cx="381000" cy="0"/>
          </a:xfrm>
          <a:prstGeom prst="line">
            <a:avLst/>
          </a:prstGeom>
          <a:noFill/>
          <a:ln w="50800">
            <a:solidFill>
              <a:srgbClr val="00FE00"/>
            </a:solidFill>
            <a:round/>
            <a:headEnd type="none" w="sm" len="sm"/>
            <a:tailEnd type="none" w="sm" len="sm"/>
          </a:ln>
        </p:spPr>
        <p:txBody>
          <a:bodyPr wrap="none" anchor="ctr"/>
          <a:lstStyle/>
          <a:p>
            <a:endParaRPr lang="en-US"/>
          </a:p>
        </p:txBody>
      </p:sp>
      <p:sp>
        <p:nvSpPr>
          <p:cNvPr id="12293" name="Line 6"/>
          <p:cNvSpPr>
            <a:spLocks noChangeShapeType="1"/>
          </p:cNvSpPr>
          <p:nvPr/>
        </p:nvSpPr>
        <p:spPr bwMode="auto">
          <a:xfrm>
            <a:off x="2895600" y="6019800"/>
            <a:ext cx="381000" cy="0"/>
          </a:xfrm>
          <a:prstGeom prst="line">
            <a:avLst/>
          </a:prstGeom>
          <a:noFill/>
          <a:ln w="50800">
            <a:solidFill>
              <a:srgbClr val="FF0000"/>
            </a:solidFill>
            <a:round/>
            <a:headEnd type="none" w="sm" len="sm"/>
            <a:tailEnd type="none" w="sm" len="sm"/>
          </a:ln>
        </p:spPr>
        <p:txBody>
          <a:bodyPr wrap="none" anchor="ctr"/>
          <a:lstStyle/>
          <a:p>
            <a:endParaRPr lang="en-US"/>
          </a:p>
        </p:txBody>
      </p:sp>
      <p:sp>
        <p:nvSpPr>
          <p:cNvPr id="32775" name="Text Box 7"/>
          <p:cNvSpPr txBox="1">
            <a:spLocks noChangeArrowheads="1"/>
          </p:cNvSpPr>
          <p:nvPr/>
        </p:nvSpPr>
        <p:spPr bwMode="auto">
          <a:xfrm>
            <a:off x="76200" y="577850"/>
            <a:ext cx="3657600" cy="336550"/>
          </a:xfrm>
          <a:prstGeom prst="rect">
            <a:avLst/>
          </a:prstGeom>
          <a:noFill/>
          <a:ln w="12700">
            <a:noFill/>
            <a:miter lim="800000"/>
            <a:headEnd type="none" w="sm" len="sm"/>
            <a:tailEnd type="none" w="sm" len="sm"/>
          </a:ln>
          <a:effectLst/>
        </p:spPr>
        <p:txBody>
          <a:bodyPr>
            <a:spAutoFit/>
          </a:bodyPr>
          <a:lstStyle/>
          <a:p>
            <a:pPr eaLnBrk="0" hangingPunct="0">
              <a:defRPr/>
            </a:pPr>
            <a:r>
              <a:rPr lang="en-US" sz="1600" b="1">
                <a:effectLst>
                  <a:outerShdw blurRad="38100" dist="38100" dir="2700000" algn="tl">
                    <a:srgbClr val="C0C0C0"/>
                  </a:outerShdw>
                </a:effectLst>
              </a:rPr>
              <a:t>OVERSIGHT &amp; CONSULTATION</a:t>
            </a:r>
          </a:p>
        </p:txBody>
      </p:sp>
      <p:pic>
        <p:nvPicPr>
          <p:cNvPr id="32776" name="Picture 8" descr="organizational_chart"/>
          <p:cNvPicPr>
            <a:picLocks noChangeAspect="1" noChangeArrowheads="1"/>
          </p:cNvPicPr>
          <p:nvPr/>
        </p:nvPicPr>
        <p:blipFill>
          <a:blip r:embed="rId3"/>
          <a:srcRect/>
          <a:stretch>
            <a:fillRect/>
          </a:stretch>
        </p:blipFill>
        <p:spPr bwMode="auto">
          <a:xfrm>
            <a:off x="0" y="1219200"/>
            <a:ext cx="8729663" cy="4189413"/>
          </a:xfrm>
          <a:prstGeom prst="rect">
            <a:avLst/>
          </a:prstGeom>
          <a:noFill/>
          <a:effectLst>
            <a:outerShdw dist="20138" dir="2700000" algn="ctr" rotWithShape="0">
              <a:srgbClr val="808080"/>
            </a:outerShdw>
          </a:effectLst>
        </p:spPr>
      </p:pic>
      <p:sp>
        <p:nvSpPr>
          <p:cNvPr id="12296" name="Slide Number Placeholder 8"/>
          <p:cNvSpPr txBox="1">
            <a:spLocks noGrp="1"/>
          </p:cNvSpPr>
          <p:nvPr/>
        </p:nvSpPr>
        <p:spPr bwMode="auto">
          <a:xfrm>
            <a:off x="6553200" y="6102350"/>
            <a:ext cx="2133600" cy="476250"/>
          </a:xfrm>
          <a:prstGeom prst="rect">
            <a:avLst/>
          </a:prstGeom>
          <a:noFill/>
          <a:ln w="9525">
            <a:noFill/>
            <a:miter lim="800000"/>
            <a:headEnd/>
            <a:tailEnd/>
          </a:ln>
        </p:spPr>
        <p:txBody>
          <a:bodyPr/>
          <a:lstStyle/>
          <a:p>
            <a:fld id="{547AF425-CF91-4E0F-A943-60DAC135DA4A}" type="slidenum">
              <a:rPr lang="en-US"/>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4338" name="Content Placeholder 2"/>
          <p:cNvSpPr>
            <a:spLocks noGrp="1"/>
          </p:cNvSpPr>
          <p:nvPr>
            <p:ph idx="4294967295"/>
          </p:nvPr>
        </p:nvSpPr>
        <p:spPr>
          <a:xfrm>
            <a:off x="658813" y="1408113"/>
            <a:ext cx="7935912" cy="4973637"/>
          </a:xfrm>
        </p:spPr>
        <p:txBody>
          <a:bodyPr/>
          <a:lstStyle/>
          <a:p>
            <a:pPr marL="341313" indent="-341313">
              <a:spcBef>
                <a:spcPct val="20000"/>
              </a:spcBef>
              <a:buClr>
                <a:srgbClr val="FFCC00"/>
              </a:buClr>
            </a:pPr>
            <a:r>
              <a:rPr lang="en-US" sz="3200" smtClean="0">
                <a:solidFill>
                  <a:schemeClr val="bg1"/>
                </a:solidFill>
                <a:latin typeface="Times New Roman" pitchFamily="18" charset="0"/>
                <a:cs typeface="Times New Roman" pitchFamily="18" charset="0"/>
              </a:rPr>
              <a:t>Ensure that IFAC activities are responsive to the public interest</a:t>
            </a:r>
          </a:p>
          <a:p>
            <a:pPr marL="682625" lvl="1" indent="-285750">
              <a:spcBef>
                <a:spcPct val="20000"/>
              </a:spcBef>
              <a:buClr>
                <a:srgbClr val="FFCC00"/>
              </a:buClr>
            </a:pPr>
            <a:r>
              <a:rPr lang="en-US" sz="3000" smtClean="0">
                <a:solidFill>
                  <a:schemeClr val="bg1"/>
                </a:solidFill>
                <a:latin typeface="Times New Roman" pitchFamily="18" charset="0"/>
                <a:cs typeface="Times New Roman" pitchFamily="18" charset="0"/>
              </a:rPr>
              <a:t>Increased transparency</a:t>
            </a:r>
          </a:p>
          <a:p>
            <a:pPr marL="682625" lvl="1" indent="-285750">
              <a:spcBef>
                <a:spcPct val="20000"/>
              </a:spcBef>
              <a:buClr>
                <a:srgbClr val="FFCC00"/>
              </a:buClr>
            </a:pPr>
            <a:r>
              <a:rPr lang="en-US" sz="3000" smtClean="0">
                <a:solidFill>
                  <a:schemeClr val="bg1"/>
                </a:solidFill>
                <a:latin typeface="Times New Roman" pitchFamily="18" charset="0"/>
                <a:cs typeface="Times New Roman" pitchFamily="18" charset="0"/>
              </a:rPr>
              <a:t>Greater public and regulatory input </a:t>
            </a:r>
          </a:p>
          <a:p>
            <a:pPr marL="682625" lvl="1" indent="-285750">
              <a:spcBef>
                <a:spcPct val="20000"/>
              </a:spcBef>
              <a:buClr>
                <a:srgbClr val="FFCC00"/>
              </a:buClr>
            </a:pPr>
            <a:r>
              <a:rPr lang="en-US" sz="3000" smtClean="0">
                <a:solidFill>
                  <a:schemeClr val="bg1"/>
                </a:solidFill>
                <a:latin typeface="Times New Roman" pitchFamily="18" charset="0"/>
                <a:cs typeface="Times New Roman" pitchFamily="18" charset="0"/>
              </a:rPr>
              <a:t>Increased dialogue with regulators</a:t>
            </a:r>
          </a:p>
          <a:p>
            <a:pPr marL="341313" indent="-341313">
              <a:spcBef>
                <a:spcPct val="20000"/>
              </a:spcBef>
              <a:buClr>
                <a:srgbClr val="FFCC00"/>
              </a:buClr>
            </a:pPr>
            <a:r>
              <a:rPr lang="en-US" sz="3200" smtClean="0">
                <a:solidFill>
                  <a:schemeClr val="bg1"/>
                </a:solidFill>
                <a:latin typeface="Times New Roman" pitchFamily="18" charset="0"/>
                <a:cs typeface="Times New Roman" pitchFamily="18" charset="0"/>
              </a:rPr>
              <a:t>Created the PIOB, IESBA CAG, and MG Called for effectiveness review by MG five years after formation of PIOB</a:t>
            </a:r>
          </a:p>
          <a:p>
            <a:pPr marL="341313" indent="-341313">
              <a:buClr>
                <a:srgbClr val="FFCC00"/>
              </a:buClr>
              <a:buFontTx/>
              <a:buNone/>
            </a:pPr>
            <a:endParaRPr lang="en-US" sz="3200" smtClean="0">
              <a:solidFill>
                <a:schemeClr val="bg1"/>
              </a:solidFill>
              <a:latin typeface="Times New Roman" pitchFamily="18" charset="0"/>
              <a:cs typeface="Times New Roman" pitchFamily="18" charset="0"/>
            </a:endParaRPr>
          </a:p>
        </p:txBody>
      </p:sp>
      <p:sp>
        <p:nvSpPr>
          <p:cNvPr id="14339" name="Text Placeholder 3"/>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2003 IFAC Reforms</a:t>
            </a:r>
          </a:p>
        </p:txBody>
      </p:sp>
      <p:sp>
        <p:nvSpPr>
          <p:cNvPr id="14340" name="Slide Number Placeholder 4"/>
          <p:cNvSpPr txBox="1">
            <a:spLocks noGrp="1"/>
          </p:cNvSpPr>
          <p:nvPr/>
        </p:nvSpPr>
        <p:spPr bwMode="auto">
          <a:xfrm>
            <a:off x="6553200" y="6102350"/>
            <a:ext cx="2133600" cy="476250"/>
          </a:xfrm>
          <a:prstGeom prst="rect">
            <a:avLst/>
          </a:prstGeom>
          <a:noFill/>
          <a:ln w="9525">
            <a:noFill/>
            <a:miter lim="800000"/>
            <a:headEnd/>
            <a:tailEnd/>
          </a:ln>
        </p:spPr>
        <p:txBody>
          <a:bodyPr/>
          <a:lstStyle/>
          <a:p>
            <a:fld id="{2313DCE5-0EB8-46D4-9699-421EC47567CA}" type="slidenum">
              <a:rPr lang="en-US"/>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914400" y="0"/>
            <a:ext cx="7699375" cy="557213"/>
          </a:xfrm>
        </p:spPr>
        <p:txBody>
          <a:bodyPr/>
          <a:lstStyle/>
          <a:p>
            <a:endParaRPr lang="en-CA" smtClean="0"/>
          </a:p>
        </p:txBody>
      </p:sp>
      <p:sp>
        <p:nvSpPr>
          <p:cNvPr id="15362" name="Content Placeholder 2"/>
          <p:cNvSpPr>
            <a:spLocks noGrp="1"/>
          </p:cNvSpPr>
          <p:nvPr>
            <p:ph idx="1"/>
          </p:nvPr>
        </p:nvSpPr>
        <p:spPr>
          <a:xfrm>
            <a:off x="658813" y="1408113"/>
            <a:ext cx="7935912" cy="4973637"/>
          </a:xfrm>
        </p:spPr>
        <p:txBody>
          <a:bodyPr/>
          <a:lstStyle/>
          <a:p>
            <a:pPr>
              <a:spcBef>
                <a:spcPct val="15000"/>
              </a:spcBef>
            </a:pPr>
            <a:r>
              <a:rPr lang="en-US" sz="2800" smtClean="0"/>
              <a:t>Basel Committee on Banking Supervision</a:t>
            </a:r>
          </a:p>
          <a:p>
            <a:pPr>
              <a:spcBef>
                <a:spcPct val="15000"/>
              </a:spcBef>
            </a:pPr>
            <a:r>
              <a:rPr lang="en-US" sz="2800" smtClean="0"/>
              <a:t>European Commission</a:t>
            </a:r>
          </a:p>
          <a:p>
            <a:pPr>
              <a:spcBef>
                <a:spcPct val="15000"/>
              </a:spcBef>
            </a:pPr>
            <a:r>
              <a:rPr lang="en-US" sz="2800" smtClean="0"/>
              <a:t>Financial Stability Board</a:t>
            </a:r>
          </a:p>
          <a:p>
            <a:pPr>
              <a:spcBef>
                <a:spcPct val="15000"/>
              </a:spcBef>
            </a:pPr>
            <a:r>
              <a:rPr lang="en-US" sz="2800" smtClean="0"/>
              <a:t>International Association of Insurance Supervisors</a:t>
            </a:r>
          </a:p>
          <a:p>
            <a:pPr>
              <a:spcBef>
                <a:spcPct val="15000"/>
              </a:spcBef>
            </a:pPr>
            <a:r>
              <a:rPr lang="en-US" sz="2800" smtClean="0"/>
              <a:t>International Organization of Securities Commissions</a:t>
            </a:r>
          </a:p>
          <a:p>
            <a:pPr>
              <a:spcBef>
                <a:spcPct val="15000"/>
              </a:spcBef>
            </a:pPr>
            <a:r>
              <a:rPr lang="en-US" sz="2800" smtClean="0"/>
              <a:t>World Bank</a:t>
            </a:r>
          </a:p>
          <a:p>
            <a:pPr>
              <a:spcBef>
                <a:spcPct val="15000"/>
              </a:spcBef>
            </a:pPr>
            <a:r>
              <a:rPr lang="en-US" sz="2800" smtClean="0"/>
              <a:t>International Forum of Independent Audit Regulators (observer)</a:t>
            </a:r>
          </a:p>
        </p:txBody>
      </p:sp>
      <p:sp>
        <p:nvSpPr>
          <p:cNvPr id="15363" name="Text Placeholder 7"/>
          <p:cNvSpPr>
            <a:spLocks noGrp="1"/>
          </p:cNvSpPr>
          <p:nvPr>
            <p:ph type="body" sz="quarter" idx="17"/>
          </p:nvPr>
        </p:nvSpPr>
        <p:spPr>
          <a:xfrm>
            <a:off x="658813" y="722313"/>
            <a:ext cx="7935912" cy="585787"/>
          </a:xfrm>
        </p:spPr>
        <p:txBody>
          <a:bodyPr/>
          <a:lstStyle/>
          <a:p>
            <a:pPr>
              <a:spcBef>
                <a:spcPct val="0"/>
              </a:spcBef>
            </a:pPr>
            <a:r>
              <a:rPr lang="en-US" smtClean="0"/>
              <a:t>Monitoring Group Composition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7410" name="Content Placeholder 2"/>
          <p:cNvSpPr>
            <a:spLocks noGrp="1"/>
          </p:cNvSpPr>
          <p:nvPr>
            <p:ph idx="4294967295"/>
          </p:nvPr>
        </p:nvSpPr>
        <p:spPr>
          <a:xfrm>
            <a:off x="658813" y="1408113"/>
            <a:ext cx="7935912" cy="4973637"/>
          </a:xfrm>
        </p:spPr>
        <p:txBody>
          <a:bodyPr/>
          <a:lstStyle/>
          <a:p>
            <a:pPr marL="341313" indent="-341313">
              <a:spcBef>
                <a:spcPct val="10000"/>
              </a:spcBef>
              <a:buClr>
                <a:srgbClr val="FFCC00"/>
              </a:buClr>
            </a:pPr>
            <a:r>
              <a:rPr lang="en-US" sz="3200" smtClean="0">
                <a:solidFill>
                  <a:schemeClr val="bg1"/>
                </a:solidFill>
                <a:latin typeface="Times New Roman" pitchFamily="18" charset="0"/>
                <a:cs typeface="Times New Roman" pitchFamily="18" charset="0"/>
              </a:rPr>
              <a:t>Whether the reforms were implemented</a:t>
            </a:r>
            <a:br>
              <a:rPr lang="en-US" sz="3200" smtClean="0">
                <a:solidFill>
                  <a:schemeClr val="bg1"/>
                </a:solidFill>
                <a:latin typeface="Times New Roman" pitchFamily="18" charset="0"/>
                <a:cs typeface="Times New Roman" pitchFamily="18" charset="0"/>
              </a:rPr>
            </a:br>
            <a:endParaRPr lang="en-US" sz="3200" smtClean="0">
              <a:solidFill>
                <a:schemeClr val="bg1"/>
              </a:solidFill>
              <a:latin typeface="Times New Roman" pitchFamily="18" charset="0"/>
              <a:cs typeface="Times New Roman" pitchFamily="18" charset="0"/>
            </a:endParaRPr>
          </a:p>
          <a:p>
            <a:pPr marL="341313" indent="-341313">
              <a:spcBef>
                <a:spcPct val="10000"/>
              </a:spcBef>
              <a:buClr>
                <a:srgbClr val="FFCC00"/>
              </a:buClr>
            </a:pPr>
            <a:r>
              <a:rPr lang="en-US" sz="3200" smtClean="0">
                <a:solidFill>
                  <a:schemeClr val="bg1"/>
                </a:solidFill>
                <a:latin typeface="Times New Roman" pitchFamily="18" charset="0"/>
                <a:cs typeface="Times New Roman" pitchFamily="18" charset="0"/>
              </a:rPr>
              <a:t>Whether the manner of implementation achieves reform objectives</a:t>
            </a:r>
            <a:br>
              <a:rPr lang="en-US" sz="3200" smtClean="0">
                <a:solidFill>
                  <a:schemeClr val="bg1"/>
                </a:solidFill>
                <a:latin typeface="Times New Roman" pitchFamily="18" charset="0"/>
                <a:cs typeface="Times New Roman" pitchFamily="18" charset="0"/>
              </a:rPr>
            </a:br>
            <a:endParaRPr lang="en-US" sz="3200" smtClean="0">
              <a:solidFill>
                <a:schemeClr val="bg1"/>
              </a:solidFill>
              <a:latin typeface="Times New Roman" pitchFamily="18" charset="0"/>
              <a:cs typeface="Times New Roman" pitchFamily="18" charset="0"/>
            </a:endParaRPr>
          </a:p>
          <a:p>
            <a:pPr marL="341313" indent="-341313">
              <a:spcBef>
                <a:spcPct val="10000"/>
              </a:spcBef>
              <a:buClr>
                <a:srgbClr val="FFCC00"/>
              </a:buClr>
            </a:pPr>
            <a:r>
              <a:rPr lang="en-US" sz="3200" smtClean="0">
                <a:solidFill>
                  <a:schemeClr val="bg1"/>
                </a:solidFill>
                <a:latin typeface="Times New Roman" pitchFamily="18" charset="0"/>
                <a:cs typeface="Times New Roman" pitchFamily="18" charset="0"/>
              </a:rPr>
              <a:t>Whether original features of reforms are conducive to credible standard setting today</a:t>
            </a:r>
            <a:br>
              <a:rPr lang="en-US" sz="3200" smtClean="0">
                <a:solidFill>
                  <a:schemeClr val="bg1"/>
                </a:solidFill>
                <a:latin typeface="Times New Roman" pitchFamily="18" charset="0"/>
                <a:cs typeface="Times New Roman" pitchFamily="18" charset="0"/>
              </a:rPr>
            </a:br>
            <a:endParaRPr lang="en-US" sz="3200" smtClean="0">
              <a:solidFill>
                <a:schemeClr val="bg1"/>
              </a:solidFill>
              <a:latin typeface="Times New Roman" pitchFamily="18" charset="0"/>
              <a:cs typeface="Times New Roman" pitchFamily="18" charset="0"/>
            </a:endParaRPr>
          </a:p>
          <a:p>
            <a:pPr marL="341313" indent="-341313">
              <a:spcBef>
                <a:spcPct val="10000"/>
              </a:spcBef>
              <a:buClr>
                <a:srgbClr val="FFCC00"/>
              </a:buClr>
            </a:pPr>
            <a:r>
              <a:rPr lang="en-US" sz="3200" smtClean="0">
                <a:solidFill>
                  <a:schemeClr val="bg1"/>
                </a:solidFill>
                <a:latin typeface="Times New Roman" pitchFamily="18" charset="0"/>
                <a:cs typeface="Times New Roman" pitchFamily="18" charset="0"/>
              </a:rPr>
              <a:t>Whether new factors warrant a future review</a:t>
            </a:r>
          </a:p>
        </p:txBody>
      </p:sp>
      <p:sp>
        <p:nvSpPr>
          <p:cNvPr id="17411"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MG Approach</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9458" name="Content Placeholder 2"/>
          <p:cNvSpPr>
            <a:spLocks noGrp="1"/>
          </p:cNvSpPr>
          <p:nvPr>
            <p:ph idx="4294967295"/>
          </p:nvPr>
        </p:nvSpPr>
        <p:spPr>
          <a:xfrm>
            <a:off x="658813" y="1408113"/>
            <a:ext cx="7935912" cy="4973637"/>
          </a:xfrm>
        </p:spPr>
        <p:txBody>
          <a:bodyPr/>
          <a:lstStyle/>
          <a:p>
            <a:pPr marL="341313" indent="-341313">
              <a:spcBef>
                <a:spcPct val="10000"/>
              </a:spcBef>
              <a:buClr>
                <a:srgbClr val="FFCC00"/>
              </a:buClr>
            </a:pPr>
            <a:r>
              <a:rPr lang="en-US" sz="3200" smtClean="0">
                <a:solidFill>
                  <a:schemeClr val="bg1"/>
                </a:solidFill>
                <a:latin typeface="Times New Roman" pitchFamily="18" charset="0"/>
                <a:cs typeface="Times New Roman" pitchFamily="18" charset="0"/>
              </a:rPr>
              <a:t>Reviewed self-assessments from IFAC and PIOB</a:t>
            </a:r>
          </a:p>
          <a:p>
            <a:pPr marL="793750" lvl="1" indent="-341313">
              <a:spcBef>
                <a:spcPct val="10000"/>
              </a:spcBef>
              <a:buClr>
                <a:srgbClr val="FFCC00"/>
              </a:buClr>
            </a:pPr>
            <a:r>
              <a:rPr lang="en-US" sz="2800" smtClean="0">
                <a:solidFill>
                  <a:schemeClr val="bg1"/>
                </a:solidFill>
                <a:latin typeface="Times New Roman" pitchFamily="18" charset="0"/>
                <a:cs typeface="Times New Roman" pitchFamily="18" charset="0"/>
              </a:rPr>
              <a:t>Discussed with both</a:t>
            </a:r>
          </a:p>
          <a:p>
            <a:pPr marL="341313" indent="-341313">
              <a:spcBef>
                <a:spcPct val="10000"/>
              </a:spcBef>
              <a:buClr>
                <a:srgbClr val="FFCC00"/>
              </a:buClr>
            </a:pPr>
            <a:r>
              <a:rPr lang="en-US" sz="3200" smtClean="0">
                <a:solidFill>
                  <a:schemeClr val="bg1"/>
                </a:solidFill>
                <a:latin typeface="Times New Roman" pitchFamily="18" charset="0"/>
                <a:cs typeface="Times New Roman" pitchFamily="18" charset="0"/>
              </a:rPr>
              <a:t>Informal discussions/information gathering</a:t>
            </a:r>
          </a:p>
          <a:p>
            <a:pPr marL="793750" lvl="1" indent="-341313">
              <a:spcBef>
                <a:spcPct val="10000"/>
              </a:spcBef>
              <a:buClr>
                <a:srgbClr val="FFCC00"/>
              </a:buClr>
            </a:pPr>
            <a:r>
              <a:rPr lang="en-US" sz="2800" smtClean="0">
                <a:solidFill>
                  <a:schemeClr val="bg1"/>
                </a:solidFill>
                <a:latin typeface="Times New Roman" pitchFamily="18" charset="0"/>
                <a:cs typeface="Times New Roman" pitchFamily="18" charset="0"/>
              </a:rPr>
              <a:t>Members of IESBA CAG </a:t>
            </a:r>
          </a:p>
          <a:p>
            <a:pPr marL="793750" lvl="1" indent="-341313">
              <a:spcBef>
                <a:spcPct val="10000"/>
              </a:spcBef>
              <a:buClr>
                <a:srgbClr val="FFCC00"/>
              </a:buClr>
            </a:pPr>
            <a:r>
              <a:rPr lang="en-US" sz="2800" smtClean="0">
                <a:solidFill>
                  <a:schemeClr val="bg1"/>
                </a:solidFill>
                <a:latin typeface="Times New Roman" pitchFamily="18" charset="0"/>
                <a:cs typeface="Times New Roman" pitchFamily="18" charset="0"/>
              </a:rPr>
              <a:t>Some members of IFIAR</a:t>
            </a:r>
          </a:p>
          <a:p>
            <a:pPr marL="341313" indent="-341313">
              <a:spcBef>
                <a:spcPct val="10000"/>
              </a:spcBef>
              <a:buClr>
                <a:srgbClr val="FFCC00"/>
              </a:buClr>
            </a:pPr>
            <a:r>
              <a:rPr lang="en-US" sz="3200" smtClean="0">
                <a:solidFill>
                  <a:schemeClr val="bg1"/>
                </a:solidFill>
                <a:latin typeface="Times New Roman" pitchFamily="18" charset="0"/>
                <a:cs typeface="Times New Roman" pitchFamily="18" charset="0"/>
              </a:rPr>
              <a:t>Considered MG members’ experiences with and observations of IESBA and CAG</a:t>
            </a:r>
          </a:p>
          <a:p>
            <a:pPr marL="341313" indent="-341313">
              <a:spcBef>
                <a:spcPct val="10000"/>
              </a:spcBef>
              <a:buClr>
                <a:srgbClr val="FFCC00"/>
              </a:buClr>
            </a:pPr>
            <a:endParaRPr lang="en-US" sz="3200" smtClean="0">
              <a:solidFill>
                <a:schemeClr val="bg1"/>
              </a:solidFill>
              <a:latin typeface="Times New Roman" pitchFamily="18" charset="0"/>
              <a:cs typeface="Times New Roman" pitchFamily="18" charset="0"/>
            </a:endParaRPr>
          </a:p>
        </p:txBody>
      </p:sp>
      <p:sp>
        <p:nvSpPr>
          <p:cNvPr id="19459"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MG Approach</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1506" name="Content Placeholder 2"/>
          <p:cNvSpPr>
            <a:spLocks noGrp="1"/>
          </p:cNvSpPr>
          <p:nvPr>
            <p:ph idx="4294967295"/>
          </p:nvPr>
        </p:nvSpPr>
        <p:spPr>
          <a:xfrm>
            <a:off x="658813" y="1282700"/>
            <a:ext cx="7935912" cy="5099050"/>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Mix of Board member backgrounds [R1]</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Should meet the need for technical competence and objectivity</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Parity, or perhaps a majority, of members with professional career experience that goes substantively beyond that of auditor</a:t>
            </a:r>
          </a:p>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Assignment of Board seats [R2]</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Current practice of Forum of Firms holding five seats on the board should be discontinued</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FoF nominees should be considered with other nominees</a:t>
            </a:r>
          </a:p>
        </p:txBody>
      </p:sp>
      <p:sp>
        <p:nvSpPr>
          <p:cNvPr id="21507" name="Text Placeholder 7"/>
          <p:cNvSpPr>
            <a:spLocks noGrp="1"/>
          </p:cNvSpPr>
          <p:nvPr>
            <p:ph type="body" sz="quarter" idx="4294967295"/>
          </p:nvPr>
        </p:nvSpPr>
        <p:spPr>
          <a:xfrm>
            <a:off x="646113" y="709613"/>
            <a:ext cx="7935912" cy="6365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3554" name="Content Placeholder 2"/>
          <p:cNvSpPr>
            <a:spLocks noGrp="1"/>
          </p:cNvSpPr>
          <p:nvPr>
            <p:ph idx="4294967295"/>
          </p:nvPr>
        </p:nvSpPr>
        <p:spPr>
          <a:xfrm>
            <a:off x="658813" y="1306513"/>
            <a:ext cx="7935912" cy="5075237"/>
          </a:xfrm>
        </p:spPr>
        <p:txBody>
          <a:bodyPr/>
          <a:lstStyle/>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Ability to attract public Board members [R3]</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IFAC should explore financial measures, such as stipends, to accompany travel cost arrangements for public members </a:t>
            </a:r>
          </a:p>
          <a:p>
            <a:pPr marL="341313" indent="-341313">
              <a:spcBef>
                <a:spcPct val="10000"/>
              </a:spcBef>
              <a:buClr>
                <a:srgbClr val="FFCC00"/>
              </a:buClr>
            </a:pPr>
            <a:r>
              <a:rPr lang="en-US" sz="2800" smtClean="0">
                <a:solidFill>
                  <a:schemeClr val="bg1"/>
                </a:solidFill>
                <a:latin typeface="Times New Roman" pitchFamily="18" charset="0"/>
                <a:cs typeface="Times New Roman" pitchFamily="18" charset="0"/>
              </a:rPr>
              <a:t>Setting a Code of Ethics for Accountants [R4]</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Considered whether it is necessary or desirable to have same degree of practitioner involvement in setting independence standards as in setting auditing standards</a:t>
            </a:r>
          </a:p>
          <a:p>
            <a:pPr marL="742950" lvl="1" indent="-285750">
              <a:spcBef>
                <a:spcPct val="10000"/>
              </a:spcBef>
              <a:buClr>
                <a:srgbClr val="FFCC00"/>
              </a:buClr>
            </a:pPr>
            <a:r>
              <a:rPr lang="en-US" sz="2400" smtClean="0">
                <a:solidFill>
                  <a:schemeClr val="bg1"/>
                </a:solidFill>
                <a:latin typeface="Times New Roman" pitchFamily="18" charset="0"/>
                <a:cs typeface="Times New Roman" pitchFamily="18" charset="0"/>
              </a:rPr>
              <a:t>MG will evaluate how expertise and perspectives of those who are or have been auditors is best included in setting ethics and independence standards and whether it would be advisable to have an alternative  structure, or composition of IESBA</a:t>
            </a:r>
          </a:p>
          <a:p>
            <a:pPr marL="341313" indent="-341313">
              <a:spcBef>
                <a:spcPct val="10000"/>
              </a:spcBef>
              <a:buClr>
                <a:srgbClr val="FFCC00"/>
              </a:buClr>
              <a:buFontTx/>
              <a:buNone/>
            </a:pPr>
            <a:endParaRPr lang="en-US" sz="3200" smtClean="0">
              <a:solidFill>
                <a:schemeClr val="bg1"/>
              </a:solidFill>
              <a:latin typeface="Times New Roman" pitchFamily="18" charset="0"/>
              <a:cs typeface="Times New Roman" pitchFamily="18" charset="0"/>
            </a:endParaRPr>
          </a:p>
        </p:txBody>
      </p:sp>
      <p:sp>
        <p:nvSpPr>
          <p:cNvPr id="23555"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Preliminary Conclusions</a:t>
            </a:r>
            <a:endParaRPr lang="en-US"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Master">
  <a:themeElements>
    <a:clrScheme name="">
      <a:dk1>
        <a:srgbClr val="F2FF47"/>
      </a:dk1>
      <a:lt1>
        <a:srgbClr val="FFFFFF"/>
      </a:lt1>
      <a:dk2>
        <a:srgbClr val="F8F8F8"/>
      </a:dk2>
      <a:lt2>
        <a:srgbClr val="808080"/>
      </a:lt2>
      <a:accent1>
        <a:srgbClr val="0033CC"/>
      </a:accent1>
      <a:accent2>
        <a:srgbClr val="C13535"/>
      </a:accent2>
      <a:accent3>
        <a:srgbClr val="FFFFFF"/>
      </a:accent3>
      <a:accent4>
        <a:srgbClr val="CFDA3B"/>
      </a:accent4>
      <a:accent5>
        <a:srgbClr val="AAADE2"/>
      </a:accent5>
      <a:accent6>
        <a:srgbClr val="AF2F2F"/>
      </a:accent6>
      <a:hlink>
        <a:srgbClr val="C13535"/>
      </a:hlink>
      <a:folHlink>
        <a:srgbClr val="C13535"/>
      </a:folHlink>
    </a:clrScheme>
    <a:fontScheme name="Default Design">
      <a:majorFont>
        <a:latin typeface="Palatino Linotype"/>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7596FF"/>
        </a:dk1>
        <a:lt1>
          <a:srgbClr val="FFFFFF"/>
        </a:lt1>
        <a:dk2>
          <a:srgbClr val="F8F8F8"/>
        </a:dk2>
        <a:lt2>
          <a:srgbClr val="808080"/>
        </a:lt2>
        <a:accent1>
          <a:srgbClr val="0033CC"/>
        </a:accent1>
        <a:accent2>
          <a:srgbClr val="C13535"/>
        </a:accent2>
        <a:accent3>
          <a:srgbClr val="FFFFFF"/>
        </a:accent3>
        <a:accent4>
          <a:srgbClr val="637F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4">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5">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6">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themeOverride>
</file>

<file path=ppt/theme/themeOverride2.xml><?xml version="1.0" encoding="utf-8"?>
<a:themeOverride xmlns:a="http://schemas.openxmlformats.org/drawingml/2006/main">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themeOverride>
</file>

<file path=docProps/app.xml><?xml version="1.0" encoding="utf-8"?>
<Properties xmlns="http://schemas.openxmlformats.org/officeDocument/2006/extended-properties" xmlns:vt="http://schemas.openxmlformats.org/officeDocument/2006/docPropsVTypes">
  <Template/>
  <TotalTime>2541</TotalTime>
  <Words>977</Words>
  <Application>Microsoft Office PowerPoint</Application>
  <PresentationFormat>On-screen Show (4:3)</PresentationFormat>
  <Paragraphs>116</Paragraphs>
  <Slides>18</Slides>
  <Notes>15</Notes>
  <HiddenSlides>0</HiddenSlides>
  <MMClips>0</MMClips>
  <ScaleCrop>false</ScaleCrop>
  <HeadingPairs>
    <vt:vector size="6" baseType="variant">
      <vt:variant>
        <vt:lpstr>Fonts Used</vt:lpstr>
      </vt:variant>
      <vt:variant>
        <vt:i4>3</vt:i4>
      </vt:variant>
      <vt:variant>
        <vt:lpstr>Design Template</vt:lpstr>
      </vt:variant>
      <vt:variant>
        <vt:i4>3</vt:i4>
      </vt:variant>
      <vt:variant>
        <vt:lpstr>Slide Titles</vt:lpstr>
      </vt:variant>
      <vt:variant>
        <vt:i4>18</vt:i4>
      </vt:variant>
    </vt:vector>
  </HeadingPairs>
  <TitlesOfParts>
    <vt:vector size="24" baseType="lpstr">
      <vt:lpstr>Arial</vt:lpstr>
      <vt:lpstr>Palatino Linotype</vt:lpstr>
      <vt:lpstr>Times New Roman</vt:lpstr>
      <vt:lpstr>Slide Master</vt:lpstr>
      <vt:lpstr>Slide Master</vt:lpstr>
      <vt:lpstr>Slide Master</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Jan Munro</cp:lastModifiedBy>
  <cp:revision>308</cp:revision>
  <dcterms:created xsi:type="dcterms:W3CDTF">2009-05-05T22:30:07Z</dcterms:created>
  <dcterms:modified xsi:type="dcterms:W3CDTF">2010-06-21T11:29:19Z</dcterms:modified>
</cp:coreProperties>
</file>