
<file path=[Content_Types].xml><?xml version="1.0" encoding="utf-8"?>
<Types xmlns="http://schemas.openxmlformats.org/package/2006/content-types">
  <Override PartName="/ppt/slideMasters/slideMaster2.xml" ContentType="application/vnd.openxmlformats-officedocument.presentationml.slideMaster+xml"/>
  <Override PartName="/ppt/slides/slide5.xml" ContentType="application/vnd.openxmlformats-officedocument.presentationml.slide+xml"/>
  <Override PartName="/ppt/slides/slide6.xml" ContentType="application/vnd.openxmlformats-officedocument.presentationml.slide+xml"/>
  <Default Extension="png" ContentType="image/png"/>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50" r:id="rId2"/>
  </p:sldMasterIdLst>
  <p:notesMasterIdLst>
    <p:notesMasterId r:id="rId13"/>
  </p:notesMasterIdLst>
  <p:handoutMasterIdLst>
    <p:handoutMasterId r:id="rId14"/>
  </p:handoutMasterIdLst>
  <p:sldIdLst>
    <p:sldId id="345" r:id="rId3"/>
    <p:sldId id="318" r:id="rId4"/>
    <p:sldId id="348" r:id="rId5"/>
    <p:sldId id="349" r:id="rId6"/>
    <p:sldId id="354" r:id="rId7"/>
    <p:sldId id="350" r:id="rId8"/>
    <p:sldId id="351" r:id="rId9"/>
    <p:sldId id="338" r:id="rId10"/>
    <p:sldId id="353" r:id="rId11"/>
    <p:sldId id="339" r:id="rId12"/>
  </p:sldIdLst>
  <p:sldSz cx="9144000" cy="6858000" type="screen4x3"/>
  <p:notesSz cx="6858000" cy="92964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EA4B"/>
    <a:srgbClr val="000099"/>
    <a:srgbClr val="FFCC00"/>
    <a:srgbClr val="FFE870"/>
    <a:srgbClr val="FFFF00"/>
    <a:srgbClr val="FFCC66"/>
    <a:srgbClr val="333399"/>
    <a:srgbClr val="080808"/>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440" autoAdjust="0"/>
    <p:restoredTop sz="99176" autoAdjust="0"/>
  </p:normalViewPr>
  <p:slideViewPr>
    <p:cSldViewPr snapToGrid="0">
      <p:cViewPr varScale="1">
        <p:scale>
          <a:sx n="76" d="100"/>
          <a:sy n="76" d="100"/>
        </p:scale>
        <p:origin x="-366" y="-9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presProps" Target="pres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7826" name="Rectangle 2"/>
          <p:cNvSpPr>
            <a:spLocks noGrp="1" noChangeArrowheads="1"/>
          </p:cNvSpPr>
          <p:nvPr>
            <p:ph type="hdr" sz="quarter"/>
          </p:nvPr>
        </p:nvSpPr>
        <p:spPr bwMode="auto">
          <a:xfrm>
            <a:off x="0" y="0"/>
            <a:ext cx="2971800" cy="46513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0" hangingPunct="0">
              <a:defRPr sz="1200"/>
            </a:lvl1pPr>
          </a:lstStyle>
          <a:p>
            <a:pPr>
              <a:defRPr/>
            </a:pPr>
            <a:endParaRPr lang="en-CA"/>
          </a:p>
        </p:txBody>
      </p:sp>
      <p:sp>
        <p:nvSpPr>
          <p:cNvPr id="77827" name="Rectangle 3"/>
          <p:cNvSpPr>
            <a:spLocks noGrp="1" noChangeArrowheads="1"/>
          </p:cNvSpPr>
          <p:nvPr>
            <p:ph type="dt" sz="quarter" idx="1"/>
          </p:nvPr>
        </p:nvSpPr>
        <p:spPr bwMode="auto">
          <a:xfrm>
            <a:off x="3884613" y="0"/>
            <a:ext cx="2971800" cy="46513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0" hangingPunct="0">
              <a:defRPr sz="1200"/>
            </a:lvl1pPr>
          </a:lstStyle>
          <a:p>
            <a:pPr>
              <a:defRPr/>
            </a:pPr>
            <a:fld id="{A58107ED-A91B-4677-A382-8407F57447E2}" type="datetimeFigureOut">
              <a:rPr lang="en-CA"/>
              <a:pPr>
                <a:defRPr/>
              </a:pPr>
              <a:t>16/02/2010</a:t>
            </a:fld>
            <a:endParaRPr lang="en-CA"/>
          </a:p>
        </p:txBody>
      </p:sp>
      <p:sp>
        <p:nvSpPr>
          <p:cNvPr id="77828" name="Rectangle 4"/>
          <p:cNvSpPr>
            <a:spLocks noGrp="1" noChangeArrowheads="1"/>
          </p:cNvSpPr>
          <p:nvPr>
            <p:ph type="ftr" sz="quarter" idx="2"/>
          </p:nvPr>
        </p:nvSpPr>
        <p:spPr bwMode="auto">
          <a:xfrm>
            <a:off x="0" y="8829675"/>
            <a:ext cx="2971800" cy="465138"/>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0" hangingPunct="0">
              <a:defRPr sz="1200"/>
            </a:lvl1pPr>
          </a:lstStyle>
          <a:p>
            <a:pPr>
              <a:defRPr/>
            </a:pPr>
            <a:endParaRPr lang="en-CA"/>
          </a:p>
        </p:txBody>
      </p:sp>
      <p:sp>
        <p:nvSpPr>
          <p:cNvPr id="77829" name="Rectangle 5"/>
          <p:cNvSpPr>
            <a:spLocks noGrp="1" noChangeArrowheads="1"/>
          </p:cNvSpPr>
          <p:nvPr>
            <p:ph type="sldNum" sz="quarter" idx="3"/>
          </p:nvPr>
        </p:nvSpPr>
        <p:spPr bwMode="auto">
          <a:xfrm>
            <a:off x="3884613" y="8829675"/>
            <a:ext cx="2971800" cy="465138"/>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0" hangingPunct="0">
              <a:defRPr sz="1200"/>
            </a:lvl1pPr>
          </a:lstStyle>
          <a:p>
            <a:pPr>
              <a:defRPr/>
            </a:pPr>
            <a:fld id="{82E4666C-8501-4CF9-A8C9-C2FBE69B33D7}" type="slidenum">
              <a:rPr lang="en-CA"/>
              <a:pPr>
                <a:defRPr/>
              </a:pPr>
              <a:t>‹#›</a:t>
            </a:fld>
            <a:endParaRPr lang="en-CA"/>
          </a:p>
        </p:txBody>
      </p:sp>
    </p:spTree>
  </p:cSld>
  <p:clrMap bg1="lt1" tx1="dk1" bg2="lt2" tx2="dk2" accent1="accent1" accent2="accent2" accent3="accent3" accent4="accent4" accent5="accent5" accent6="accent6" hlink="hlink" folHlink="folHlink"/>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2971800" cy="465138"/>
          </a:xfrm>
          <a:prstGeom prst="rect">
            <a:avLst/>
          </a:prstGeom>
          <a:noFill/>
          <a:ln w="9525">
            <a:noFill/>
            <a:miter lim="800000"/>
            <a:headEnd/>
            <a:tailEnd/>
          </a:ln>
        </p:spPr>
        <p:txBody>
          <a:bodyPr vert="horz" wrap="square" lIns="92300" tIns="46150" rIns="92300" bIns="46150" numCol="1" anchor="t" anchorCtr="0" compatLnSpc="1">
            <a:prstTxWarp prst="textNoShape">
              <a:avLst/>
            </a:prstTxWarp>
          </a:bodyPr>
          <a:lstStyle>
            <a:lvl1pPr defTabSz="922338">
              <a:defRPr sz="1200"/>
            </a:lvl1pPr>
          </a:lstStyle>
          <a:p>
            <a:pPr>
              <a:defRPr/>
            </a:pPr>
            <a:endParaRPr lang="en-CA"/>
          </a:p>
        </p:txBody>
      </p:sp>
      <p:sp>
        <p:nvSpPr>
          <p:cNvPr id="3075" name="Rectangle 3"/>
          <p:cNvSpPr>
            <a:spLocks noGrp="1" noChangeArrowheads="1"/>
          </p:cNvSpPr>
          <p:nvPr>
            <p:ph type="dt" idx="1"/>
          </p:nvPr>
        </p:nvSpPr>
        <p:spPr bwMode="auto">
          <a:xfrm>
            <a:off x="3884613" y="0"/>
            <a:ext cx="2971800" cy="465138"/>
          </a:xfrm>
          <a:prstGeom prst="rect">
            <a:avLst/>
          </a:prstGeom>
          <a:noFill/>
          <a:ln w="9525">
            <a:noFill/>
            <a:miter lim="800000"/>
            <a:headEnd/>
            <a:tailEnd/>
          </a:ln>
        </p:spPr>
        <p:txBody>
          <a:bodyPr vert="horz" wrap="square" lIns="92300" tIns="46150" rIns="92300" bIns="46150" numCol="1" anchor="t" anchorCtr="0" compatLnSpc="1">
            <a:prstTxWarp prst="textNoShape">
              <a:avLst/>
            </a:prstTxWarp>
          </a:bodyPr>
          <a:lstStyle>
            <a:lvl1pPr algn="r" defTabSz="922338">
              <a:defRPr sz="1200"/>
            </a:lvl1pPr>
          </a:lstStyle>
          <a:p>
            <a:pPr>
              <a:defRPr/>
            </a:pPr>
            <a:endParaRPr lang="en-CA"/>
          </a:p>
        </p:txBody>
      </p:sp>
      <p:sp>
        <p:nvSpPr>
          <p:cNvPr id="6148" name="Rectangle 4"/>
          <p:cNvSpPr>
            <a:spLocks noGrp="1" noRot="1" noChangeAspect="1" noChangeArrowheads="1" noTextEdit="1"/>
          </p:cNvSpPr>
          <p:nvPr>
            <p:ph type="sldImg" idx="2"/>
          </p:nvPr>
        </p:nvSpPr>
        <p:spPr bwMode="auto">
          <a:xfrm>
            <a:off x="1106488" y="698500"/>
            <a:ext cx="4646612" cy="3484563"/>
          </a:xfrm>
          <a:prstGeom prst="rect">
            <a:avLst/>
          </a:prstGeom>
          <a:noFill/>
          <a:ln w="9525">
            <a:solidFill>
              <a:srgbClr val="000000"/>
            </a:solidFill>
            <a:miter lim="800000"/>
            <a:headEnd/>
            <a:tailEnd/>
          </a:ln>
        </p:spPr>
      </p:sp>
      <p:sp>
        <p:nvSpPr>
          <p:cNvPr id="3077" name="Rectangle 5"/>
          <p:cNvSpPr>
            <a:spLocks noGrp="1" noChangeArrowheads="1"/>
          </p:cNvSpPr>
          <p:nvPr>
            <p:ph type="body" sz="quarter" idx="3"/>
          </p:nvPr>
        </p:nvSpPr>
        <p:spPr bwMode="auto">
          <a:xfrm>
            <a:off x="685800" y="4414838"/>
            <a:ext cx="5486400" cy="4183062"/>
          </a:xfrm>
          <a:prstGeom prst="rect">
            <a:avLst/>
          </a:prstGeom>
          <a:noFill/>
          <a:ln w="9525">
            <a:noFill/>
            <a:miter lim="800000"/>
            <a:headEnd/>
            <a:tailEnd/>
          </a:ln>
        </p:spPr>
        <p:txBody>
          <a:bodyPr vert="horz" wrap="square" lIns="92300" tIns="46150" rIns="92300" bIns="4615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078" name="Rectangle 6"/>
          <p:cNvSpPr>
            <a:spLocks noGrp="1" noChangeArrowheads="1"/>
          </p:cNvSpPr>
          <p:nvPr>
            <p:ph type="ftr" sz="quarter" idx="4"/>
          </p:nvPr>
        </p:nvSpPr>
        <p:spPr bwMode="auto">
          <a:xfrm>
            <a:off x="0" y="8829675"/>
            <a:ext cx="2971800" cy="465138"/>
          </a:xfrm>
          <a:prstGeom prst="rect">
            <a:avLst/>
          </a:prstGeom>
          <a:noFill/>
          <a:ln w="9525">
            <a:noFill/>
            <a:miter lim="800000"/>
            <a:headEnd/>
            <a:tailEnd/>
          </a:ln>
        </p:spPr>
        <p:txBody>
          <a:bodyPr vert="horz" wrap="square" lIns="92300" tIns="46150" rIns="92300" bIns="46150" numCol="1" anchor="b" anchorCtr="0" compatLnSpc="1">
            <a:prstTxWarp prst="textNoShape">
              <a:avLst/>
            </a:prstTxWarp>
          </a:bodyPr>
          <a:lstStyle>
            <a:lvl1pPr defTabSz="922338">
              <a:defRPr sz="1200"/>
            </a:lvl1pPr>
          </a:lstStyle>
          <a:p>
            <a:pPr>
              <a:defRPr/>
            </a:pPr>
            <a:endParaRPr lang="en-CA"/>
          </a:p>
        </p:txBody>
      </p:sp>
      <p:sp>
        <p:nvSpPr>
          <p:cNvPr id="3079" name="Rectangle 7"/>
          <p:cNvSpPr>
            <a:spLocks noGrp="1" noChangeArrowheads="1"/>
          </p:cNvSpPr>
          <p:nvPr>
            <p:ph type="sldNum" sz="quarter" idx="5"/>
          </p:nvPr>
        </p:nvSpPr>
        <p:spPr bwMode="auto">
          <a:xfrm>
            <a:off x="3884613" y="8829675"/>
            <a:ext cx="2971800" cy="465138"/>
          </a:xfrm>
          <a:prstGeom prst="rect">
            <a:avLst/>
          </a:prstGeom>
          <a:noFill/>
          <a:ln w="9525">
            <a:noFill/>
            <a:miter lim="800000"/>
            <a:headEnd/>
            <a:tailEnd/>
          </a:ln>
        </p:spPr>
        <p:txBody>
          <a:bodyPr vert="horz" wrap="square" lIns="92300" tIns="46150" rIns="92300" bIns="46150" numCol="1" anchor="b" anchorCtr="0" compatLnSpc="1">
            <a:prstTxWarp prst="textNoShape">
              <a:avLst/>
            </a:prstTxWarp>
          </a:bodyPr>
          <a:lstStyle>
            <a:lvl1pPr algn="r" defTabSz="922338">
              <a:defRPr sz="1200"/>
            </a:lvl1pPr>
          </a:lstStyle>
          <a:p>
            <a:pPr>
              <a:defRPr/>
            </a:pPr>
            <a:fld id="{A1C32523-4837-42E0-8073-0C309BC5D18E}"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Arial" charset="0"/>
      </a:defRPr>
    </a:lvl1pPr>
    <a:lvl2pPr marL="457200" algn="l" rtl="0" eaLnBrk="0" fontAlgn="base" hangingPunct="0">
      <a:spcBef>
        <a:spcPct val="30000"/>
      </a:spcBef>
      <a:spcAft>
        <a:spcPct val="0"/>
      </a:spcAft>
      <a:defRPr sz="1200" kern="1200">
        <a:solidFill>
          <a:schemeClr val="tx1"/>
        </a:solidFill>
        <a:latin typeface="Arial" charset="0"/>
        <a:ea typeface="+mn-ea"/>
        <a:cs typeface="Arial" charset="0"/>
      </a:defRPr>
    </a:lvl2pPr>
    <a:lvl3pPr marL="914400" algn="l" rtl="0" eaLnBrk="0" fontAlgn="base" hangingPunct="0">
      <a:spcBef>
        <a:spcPct val="30000"/>
      </a:spcBef>
      <a:spcAft>
        <a:spcPct val="0"/>
      </a:spcAft>
      <a:defRPr sz="1200" kern="1200">
        <a:solidFill>
          <a:schemeClr val="tx1"/>
        </a:solidFill>
        <a:latin typeface="Arial" charset="0"/>
        <a:ea typeface="+mn-ea"/>
        <a:cs typeface="Arial" charset="0"/>
      </a:defRPr>
    </a:lvl3pPr>
    <a:lvl4pPr marL="1371600" algn="l" rtl="0" eaLnBrk="0" fontAlgn="base" hangingPunct="0">
      <a:spcBef>
        <a:spcPct val="30000"/>
      </a:spcBef>
      <a:spcAft>
        <a:spcPct val="0"/>
      </a:spcAft>
      <a:defRPr sz="1200" kern="1200">
        <a:solidFill>
          <a:schemeClr val="tx1"/>
        </a:solidFill>
        <a:latin typeface="Arial" charset="0"/>
        <a:ea typeface="+mn-ea"/>
        <a:cs typeface="Arial" charset="0"/>
      </a:defRPr>
    </a:lvl4pPr>
    <a:lvl5pPr marL="1828800" algn="l" rtl="0" eaLnBrk="0" fontAlgn="base" hangingPunct="0">
      <a:spcBef>
        <a:spcPct val="30000"/>
      </a:spcBef>
      <a:spcAft>
        <a:spcPct val="0"/>
      </a:spcAft>
      <a:defRPr sz="1200" kern="1200">
        <a:solidFill>
          <a:schemeClr val="tx1"/>
        </a:solidFill>
        <a:latin typeface="Arial" charset="0"/>
        <a:ea typeface="+mn-ea"/>
        <a:cs typeface="Arial"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1" name="Slide Image Placeholder 1"/>
          <p:cNvSpPr>
            <a:spLocks noGrp="1" noRot="1" noChangeAspect="1" noTextEdit="1"/>
          </p:cNvSpPr>
          <p:nvPr>
            <p:ph type="sldImg"/>
          </p:nvPr>
        </p:nvSpPr>
        <p:spPr>
          <a:ln/>
        </p:spPr>
      </p:sp>
      <p:sp>
        <p:nvSpPr>
          <p:cNvPr id="10242" name="Notes Placeholder 2"/>
          <p:cNvSpPr>
            <a:spLocks noGrp="1"/>
          </p:cNvSpPr>
          <p:nvPr>
            <p:ph type="body" idx="1"/>
          </p:nvPr>
        </p:nvSpPr>
        <p:spPr>
          <a:noFill/>
          <a:ln/>
        </p:spPr>
        <p:txBody>
          <a:bodyPr/>
          <a:lstStyle/>
          <a:p>
            <a:endParaRPr lang="en-CA" smtClean="0"/>
          </a:p>
        </p:txBody>
      </p:sp>
      <p:sp>
        <p:nvSpPr>
          <p:cNvPr id="10243" name="Slide Number Placeholder 3"/>
          <p:cNvSpPr>
            <a:spLocks noGrp="1"/>
          </p:cNvSpPr>
          <p:nvPr>
            <p:ph type="sldNum" sz="quarter" idx="5"/>
          </p:nvPr>
        </p:nvSpPr>
        <p:spPr>
          <a:noFill/>
        </p:spPr>
        <p:txBody>
          <a:bodyPr/>
          <a:lstStyle/>
          <a:p>
            <a:fld id="{869D90EB-23F3-48B1-B900-BC538A3EC787}" type="slidenum">
              <a:rPr lang="en-US" smtClean="0"/>
              <a:pPr/>
              <a:t>2</a:t>
            </a:fld>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Slide Image Placeholder 1"/>
          <p:cNvSpPr>
            <a:spLocks noGrp="1" noRot="1" noChangeAspect="1" noTextEdit="1"/>
          </p:cNvSpPr>
          <p:nvPr>
            <p:ph type="sldImg"/>
          </p:nvPr>
        </p:nvSpPr>
        <p:spPr>
          <a:ln/>
        </p:spPr>
      </p:sp>
      <p:sp>
        <p:nvSpPr>
          <p:cNvPr id="12290" name="Notes Placeholder 2"/>
          <p:cNvSpPr>
            <a:spLocks noGrp="1"/>
          </p:cNvSpPr>
          <p:nvPr>
            <p:ph type="body" idx="1"/>
          </p:nvPr>
        </p:nvSpPr>
        <p:spPr>
          <a:noFill/>
          <a:ln/>
        </p:spPr>
        <p:txBody>
          <a:bodyPr/>
          <a:lstStyle/>
          <a:p>
            <a:endParaRPr lang="en-CA" smtClean="0"/>
          </a:p>
        </p:txBody>
      </p:sp>
      <p:sp>
        <p:nvSpPr>
          <p:cNvPr id="12291" name="Slide Number Placeholder 3"/>
          <p:cNvSpPr txBox="1">
            <a:spLocks noGrp="1"/>
          </p:cNvSpPr>
          <p:nvPr/>
        </p:nvSpPr>
        <p:spPr bwMode="auto">
          <a:xfrm>
            <a:off x="3884613" y="8829675"/>
            <a:ext cx="2971800" cy="465138"/>
          </a:xfrm>
          <a:prstGeom prst="rect">
            <a:avLst/>
          </a:prstGeom>
          <a:noFill/>
          <a:ln w="9525">
            <a:noFill/>
            <a:miter lim="800000"/>
            <a:headEnd/>
            <a:tailEnd/>
          </a:ln>
        </p:spPr>
        <p:txBody>
          <a:bodyPr lIns="92300" tIns="46150" rIns="92300" bIns="46150" anchor="b"/>
          <a:lstStyle/>
          <a:p>
            <a:pPr algn="r" defTabSz="922338"/>
            <a:fld id="{B9FAA3F6-51AA-4498-9EC7-987B19736D31}" type="slidenum">
              <a:rPr lang="en-US" sz="1200"/>
              <a:pPr algn="r" defTabSz="922338"/>
              <a:t>3</a:t>
            </a:fld>
            <a:endParaRPr lang="en-US" sz="120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Slide Image Placeholder 1"/>
          <p:cNvSpPr>
            <a:spLocks noGrp="1" noRot="1" noChangeAspect="1" noTextEdit="1"/>
          </p:cNvSpPr>
          <p:nvPr>
            <p:ph type="sldImg"/>
          </p:nvPr>
        </p:nvSpPr>
        <p:spPr>
          <a:ln/>
        </p:spPr>
      </p:sp>
      <p:sp>
        <p:nvSpPr>
          <p:cNvPr id="14338" name="Notes Placeholder 2"/>
          <p:cNvSpPr>
            <a:spLocks noGrp="1"/>
          </p:cNvSpPr>
          <p:nvPr>
            <p:ph type="body" idx="1"/>
          </p:nvPr>
        </p:nvSpPr>
        <p:spPr>
          <a:noFill/>
          <a:ln/>
        </p:spPr>
        <p:txBody>
          <a:bodyPr/>
          <a:lstStyle/>
          <a:p>
            <a:endParaRPr lang="en-CA" smtClean="0"/>
          </a:p>
        </p:txBody>
      </p:sp>
      <p:sp>
        <p:nvSpPr>
          <p:cNvPr id="14339" name="Slide Number Placeholder 3"/>
          <p:cNvSpPr txBox="1">
            <a:spLocks noGrp="1"/>
          </p:cNvSpPr>
          <p:nvPr/>
        </p:nvSpPr>
        <p:spPr bwMode="auto">
          <a:xfrm>
            <a:off x="3884613" y="8829675"/>
            <a:ext cx="2971800" cy="465138"/>
          </a:xfrm>
          <a:prstGeom prst="rect">
            <a:avLst/>
          </a:prstGeom>
          <a:noFill/>
          <a:ln w="9525">
            <a:noFill/>
            <a:miter lim="800000"/>
            <a:headEnd/>
            <a:tailEnd/>
          </a:ln>
        </p:spPr>
        <p:txBody>
          <a:bodyPr lIns="92300" tIns="46150" rIns="92300" bIns="46150" anchor="b"/>
          <a:lstStyle/>
          <a:p>
            <a:pPr algn="r" defTabSz="922338"/>
            <a:fld id="{EA48BF16-030E-4CFC-8DB0-4D539F158446}" type="slidenum">
              <a:rPr lang="en-US" sz="1200"/>
              <a:pPr algn="r" defTabSz="922338"/>
              <a:t>4</a:t>
            </a:fld>
            <a:endParaRPr lang="en-US" sz="120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Slide Image Placeholder 1"/>
          <p:cNvSpPr>
            <a:spLocks noGrp="1" noRot="1" noChangeAspect="1" noTextEdit="1"/>
          </p:cNvSpPr>
          <p:nvPr>
            <p:ph type="sldImg"/>
          </p:nvPr>
        </p:nvSpPr>
        <p:spPr>
          <a:ln/>
        </p:spPr>
      </p:sp>
      <p:sp>
        <p:nvSpPr>
          <p:cNvPr id="16386" name="Notes Placeholder 2"/>
          <p:cNvSpPr>
            <a:spLocks noGrp="1"/>
          </p:cNvSpPr>
          <p:nvPr>
            <p:ph type="body" idx="1"/>
          </p:nvPr>
        </p:nvSpPr>
        <p:spPr>
          <a:noFill/>
          <a:ln/>
        </p:spPr>
        <p:txBody>
          <a:bodyPr/>
          <a:lstStyle/>
          <a:p>
            <a:endParaRPr lang="en-CA" smtClean="0"/>
          </a:p>
        </p:txBody>
      </p:sp>
      <p:sp>
        <p:nvSpPr>
          <p:cNvPr id="16387" name="Slide Number Placeholder 3"/>
          <p:cNvSpPr txBox="1">
            <a:spLocks noGrp="1"/>
          </p:cNvSpPr>
          <p:nvPr/>
        </p:nvSpPr>
        <p:spPr bwMode="auto">
          <a:xfrm>
            <a:off x="3884613" y="8829675"/>
            <a:ext cx="2971800" cy="465138"/>
          </a:xfrm>
          <a:prstGeom prst="rect">
            <a:avLst/>
          </a:prstGeom>
          <a:noFill/>
          <a:ln w="9525">
            <a:noFill/>
            <a:miter lim="800000"/>
            <a:headEnd/>
            <a:tailEnd/>
          </a:ln>
        </p:spPr>
        <p:txBody>
          <a:bodyPr lIns="92300" tIns="46150" rIns="92300" bIns="46150" anchor="b"/>
          <a:lstStyle/>
          <a:p>
            <a:pPr algn="r" defTabSz="922338"/>
            <a:fld id="{382B7C95-AFAC-4152-89A7-6D902AD4D714}" type="slidenum">
              <a:rPr lang="en-US" sz="1200"/>
              <a:pPr algn="r" defTabSz="922338"/>
              <a:t>5</a:t>
            </a:fld>
            <a:endParaRPr lang="en-US" sz="120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Slide Image Placeholder 1"/>
          <p:cNvSpPr>
            <a:spLocks noGrp="1" noRot="1" noChangeAspect="1" noTextEdit="1"/>
          </p:cNvSpPr>
          <p:nvPr>
            <p:ph type="sldImg"/>
          </p:nvPr>
        </p:nvSpPr>
        <p:spPr>
          <a:ln/>
        </p:spPr>
      </p:sp>
      <p:sp>
        <p:nvSpPr>
          <p:cNvPr id="18434" name="Notes Placeholder 2"/>
          <p:cNvSpPr>
            <a:spLocks noGrp="1"/>
          </p:cNvSpPr>
          <p:nvPr>
            <p:ph type="body" idx="1"/>
          </p:nvPr>
        </p:nvSpPr>
        <p:spPr>
          <a:noFill/>
          <a:ln/>
        </p:spPr>
        <p:txBody>
          <a:bodyPr/>
          <a:lstStyle/>
          <a:p>
            <a:endParaRPr lang="en-CA" smtClean="0"/>
          </a:p>
        </p:txBody>
      </p:sp>
      <p:sp>
        <p:nvSpPr>
          <p:cNvPr id="18435" name="Slide Number Placeholder 3"/>
          <p:cNvSpPr txBox="1">
            <a:spLocks noGrp="1"/>
          </p:cNvSpPr>
          <p:nvPr/>
        </p:nvSpPr>
        <p:spPr bwMode="auto">
          <a:xfrm>
            <a:off x="3884613" y="8829675"/>
            <a:ext cx="2971800" cy="465138"/>
          </a:xfrm>
          <a:prstGeom prst="rect">
            <a:avLst/>
          </a:prstGeom>
          <a:noFill/>
          <a:ln w="9525">
            <a:noFill/>
            <a:miter lim="800000"/>
            <a:headEnd/>
            <a:tailEnd/>
          </a:ln>
        </p:spPr>
        <p:txBody>
          <a:bodyPr lIns="92300" tIns="46150" rIns="92300" bIns="46150" anchor="b"/>
          <a:lstStyle/>
          <a:p>
            <a:pPr algn="r" defTabSz="922338"/>
            <a:fld id="{9C89C3FF-5000-4EF4-AA95-0ED0A4D69F05}" type="slidenum">
              <a:rPr lang="en-US" sz="1200"/>
              <a:pPr algn="r" defTabSz="922338"/>
              <a:t>6</a:t>
            </a:fld>
            <a:endParaRPr lang="en-US" sz="120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Slide Image Placeholder 1"/>
          <p:cNvSpPr>
            <a:spLocks noGrp="1" noRot="1" noChangeAspect="1" noTextEdit="1"/>
          </p:cNvSpPr>
          <p:nvPr>
            <p:ph type="sldImg"/>
          </p:nvPr>
        </p:nvSpPr>
        <p:spPr>
          <a:ln/>
        </p:spPr>
      </p:sp>
      <p:sp>
        <p:nvSpPr>
          <p:cNvPr id="22530" name="Notes Placeholder 2"/>
          <p:cNvSpPr>
            <a:spLocks noGrp="1"/>
          </p:cNvSpPr>
          <p:nvPr>
            <p:ph type="body" idx="1"/>
          </p:nvPr>
        </p:nvSpPr>
        <p:spPr>
          <a:noFill/>
          <a:ln/>
        </p:spPr>
        <p:txBody>
          <a:bodyPr/>
          <a:lstStyle/>
          <a:p>
            <a:endParaRPr lang="en-CA" smtClean="0"/>
          </a:p>
        </p:txBody>
      </p:sp>
      <p:sp>
        <p:nvSpPr>
          <p:cNvPr id="22531" name="Slide Number Placeholder 3"/>
          <p:cNvSpPr txBox="1">
            <a:spLocks noGrp="1"/>
          </p:cNvSpPr>
          <p:nvPr/>
        </p:nvSpPr>
        <p:spPr bwMode="auto">
          <a:xfrm>
            <a:off x="3884613" y="8829675"/>
            <a:ext cx="2971800" cy="465138"/>
          </a:xfrm>
          <a:prstGeom prst="rect">
            <a:avLst/>
          </a:prstGeom>
          <a:noFill/>
          <a:ln w="9525">
            <a:noFill/>
            <a:miter lim="800000"/>
            <a:headEnd/>
            <a:tailEnd/>
          </a:ln>
        </p:spPr>
        <p:txBody>
          <a:bodyPr lIns="92300" tIns="46150" rIns="92300" bIns="46150" anchor="b"/>
          <a:lstStyle/>
          <a:p>
            <a:pPr algn="r" defTabSz="922338"/>
            <a:fld id="{33000BD1-FA83-4DEA-84BC-A8C400029A9D}" type="slidenum">
              <a:rPr lang="en-US" sz="1200"/>
              <a:pPr algn="r" defTabSz="922338"/>
              <a:t>7</a:t>
            </a:fld>
            <a:endParaRPr lang="en-US" sz="120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Slide Image Placeholder 1"/>
          <p:cNvSpPr>
            <a:spLocks noGrp="1" noRot="1" noChangeAspect="1" noTextEdit="1"/>
          </p:cNvSpPr>
          <p:nvPr>
            <p:ph type="sldImg"/>
          </p:nvPr>
        </p:nvSpPr>
        <p:spPr>
          <a:ln/>
        </p:spPr>
      </p:sp>
      <p:sp>
        <p:nvSpPr>
          <p:cNvPr id="24578" name="Notes Placeholder 2"/>
          <p:cNvSpPr>
            <a:spLocks noGrp="1"/>
          </p:cNvSpPr>
          <p:nvPr>
            <p:ph type="body" idx="1"/>
          </p:nvPr>
        </p:nvSpPr>
        <p:spPr>
          <a:noFill/>
          <a:ln/>
        </p:spPr>
        <p:txBody>
          <a:bodyPr/>
          <a:lstStyle/>
          <a:p>
            <a:endParaRPr lang="en-CA" smtClean="0"/>
          </a:p>
        </p:txBody>
      </p:sp>
      <p:sp>
        <p:nvSpPr>
          <p:cNvPr id="24579" name="Slide Number Placeholder 3"/>
          <p:cNvSpPr txBox="1">
            <a:spLocks noGrp="1"/>
          </p:cNvSpPr>
          <p:nvPr/>
        </p:nvSpPr>
        <p:spPr bwMode="auto">
          <a:xfrm>
            <a:off x="3884613" y="8829675"/>
            <a:ext cx="2971800" cy="465138"/>
          </a:xfrm>
          <a:prstGeom prst="rect">
            <a:avLst/>
          </a:prstGeom>
          <a:noFill/>
          <a:ln w="9525">
            <a:noFill/>
            <a:miter lim="800000"/>
            <a:headEnd/>
            <a:tailEnd/>
          </a:ln>
        </p:spPr>
        <p:txBody>
          <a:bodyPr lIns="92300" tIns="46150" rIns="92300" bIns="46150" anchor="b"/>
          <a:lstStyle/>
          <a:p>
            <a:pPr algn="r" defTabSz="922338"/>
            <a:fld id="{67609221-DADF-4F24-AF7D-9820B6A54CDE}" type="slidenum">
              <a:rPr lang="en-US" sz="1200"/>
              <a:pPr algn="r" defTabSz="922338"/>
              <a:t>8</a:t>
            </a:fld>
            <a:endParaRPr lang="en-US" sz="120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Slide Image Placeholder 1"/>
          <p:cNvSpPr>
            <a:spLocks noGrp="1" noRot="1" noChangeAspect="1" noTextEdit="1"/>
          </p:cNvSpPr>
          <p:nvPr>
            <p:ph type="sldImg"/>
          </p:nvPr>
        </p:nvSpPr>
        <p:spPr>
          <a:ln/>
        </p:spPr>
      </p:sp>
      <p:sp>
        <p:nvSpPr>
          <p:cNvPr id="26626" name="Notes Placeholder 2"/>
          <p:cNvSpPr>
            <a:spLocks noGrp="1"/>
          </p:cNvSpPr>
          <p:nvPr>
            <p:ph type="body" idx="1"/>
          </p:nvPr>
        </p:nvSpPr>
        <p:spPr>
          <a:noFill/>
          <a:ln/>
        </p:spPr>
        <p:txBody>
          <a:bodyPr/>
          <a:lstStyle/>
          <a:p>
            <a:endParaRPr lang="en-CA" smtClean="0"/>
          </a:p>
        </p:txBody>
      </p:sp>
      <p:sp>
        <p:nvSpPr>
          <p:cNvPr id="26627" name="Slide Number Placeholder 3"/>
          <p:cNvSpPr txBox="1">
            <a:spLocks noGrp="1"/>
          </p:cNvSpPr>
          <p:nvPr/>
        </p:nvSpPr>
        <p:spPr bwMode="auto">
          <a:xfrm>
            <a:off x="3884613" y="8829675"/>
            <a:ext cx="2971800" cy="465138"/>
          </a:xfrm>
          <a:prstGeom prst="rect">
            <a:avLst/>
          </a:prstGeom>
          <a:noFill/>
          <a:ln w="9525">
            <a:noFill/>
            <a:miter lim="800000"/>
            <a:headEnd/>
            <a:tailEnd/>
          </a:ln>
        </p:spPr>
        <p:txBody>
          <a:bodyPr lIns="92300" tIns="46150" rIns="92300" bIns="46150" anchor="b"/>
          <a:lstStyle/>
          <a:p>
            <a:pPr algn="r" defTabSz="922338"/>
            <a:fld id="{5D469E41-13BB-4661-A6B4-A9C24AA01067}" type="slidenum">
              <a:rPr lang="en-US" sz="1200"/>
              <a:pPr algn="r" defTabSz="922338"/>
              <a:t>9</a:t>
            </a:fld>
            <a:endParaRPr lang="en-US" sz="120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Slide Image Placeholder 1"/>
          <p:cNvSpPr>
            <a:spLocks noGrp="1" noRot="1" noChangeAspect="1" noTextEdit="1"/>
          </p:cNvSpPr>
          <p:nvPr>
            <p:ph type="sldImg"/>
          </p:nvPr>
        </p:nvSpPr>
        <p:spPr>
          <a:ln/>
        </p:spPr>
      </p:sp>
      <p:sp>
        <p:nvSpPr>
          <p:cNvPr id="28674" name="Notes Placeholder 2"/>
          <p:cNvSpPr>
            <a:spLocks noGrp="1"/>
          </p:cNvSpPr>
          <p:nvPr>
            <p:ph type="body" idx="1"/>
          </p:nvPr>
        </p:nvSpPr>
        <p:spPr>
          <a:noFill/>
          <a:ln/>
        </p:spPr>
        <p:txBody>
          <a:bodyPr/>
          <a:lstStyle/>
          <a:p>
            <a:endParaRPr lang="en-CA" smtClean="0"/>
          </a:p>
        </p:txBody>
      </p:sp>
      <p:sp>
        <p:nvSpPr>
          <p:cNvPr id="28675" name="Slide Number Placeholder 3"/>
          <p:cNvSpPr txBox="1">
            <a:spLocks noGrp="1"/>
          </p:cNvSpPr>
          <p:nvPr/>
        </p:nvSpPr>
        <p:spPr bwMode="auto">
          <a:xfrm>
            <a:off x="3884613" y="8829675"/>
            <a:ext cx="2971800" cy="465138"/>
          </a:xfrm>
          <a:prstGeom prst="rect">
            <a:avLst/>
          </a:prstGeom>
          <a:noFill/>
          <a:ln w="9525">
            <a:noFill/>
            <a:miter lim="800000"/>
            <a:headEnd/>
            <a:tailEnd/>
          </a:ln>
        </p:spPr>
        <p:txBody>
          <a:bodyPr lIns="92300" tIns="46150" rIns="92300" bIns="46150" anchor="b"/>
          <a:lstStyle/>
          <a:p>
            <a:pPr algn="r" defTabSz="922338"/>
            <a:fld id="{2AE526C8-712F-44B0-BD37-07A2E3A5E9C8}" type="slidenum">
              <a:rPr lang="en-US" sz="1200"/>
              <a:pPr algn="r" defTabSz="922338"/>
              <a:t>10</a:t>
            </a:fld>
            <a:endParaRPr lang="en-US" sz="120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Bulleted Slide">
    <p:spTree>
      <p:nvGrpSpPr>
        <p:cNvPr id="1" name=""/>
        <p:cNvGrpSpPr/>
        <p:nvPr/>
      </p:nvGrpSpPr>
      <p:grpSpPr>
        <a:xfrm>
          <a:off x="0" y="0"/>
          <a:ext cx="0" cy="0"/>
          <a:chOff x="0" y="0"/>
          <a:chExt cx="0" cy="0"/>
        </a:xfrm>
      </p:grpSpPr>
      <p:sp>
        <p:nvSpPr>
          <p:cNvPr id="2" name="Title 1"/>
          <p:cNvSpPr>
            <a:spLocks noGrp="1"/>
          </p:cNvSpPr>
          <p:nvPr>
            <p:ph type="title"/>
          </p:nvPr>
        </p:nvSpPr>
        <p:spPr>
          <a:xfrm>
            <a:off x="914400" y="0"/>
            <a:ext cx="7699375" cy="557784"/>
          </a:xfrm>
          <a:prstGeom prst="rect">
            <a:avLst/>
          </a:prstGeom>
        </p:spPr>
        <p:txBody>
          <a:bodyPr/>
          <a:lstStyle>
            <a:lvl1pPr algn="r">
              <a:defRPr sz="2800" b="1" i="1">
                <a:effectLst/>
                <a:latin typeface="Times New Roman" pitchFamily="18" charset="0"/>
                <a:cs typeface="Times New Roman" pitchFamily="18" charset="0"/>
              </a:defRPr>
            </a:lvl1pPr>
          </a:lstStyle>
          <a:p>
            <a:r>
              <a:rPr lang="en-US" dirty="0" smtClean="0"/>
              <a:t>Click to edit Master title style</a:t>
            </a:r>
            <a:endParaRPr lang="en-US" dirty="0"/>
          </a:p>
        </p:txBody>
      </p:sp>
      <p:sp>
        <p:nvSpPr>
          <p:cNvPr id="3" name="Content Placeholder 2"/>
          <p:cNvSpPr>
            <a:spLocks noGrp="1"/>
          </p:cNvSpPr>
          <p:nvPr>
            <p:ph idx="1"/>
          </p:nvPr>
        </p:nvSpPr>
        <p:spPr>
          <a:xfrm>
            <a:off x="658368" y="1408176"/>
            <a:ext cx="7936992" cy="4974336"/>
          </a:xfrm>
          <a:prstGeom prst="rect">
            <a:avLst/>
          </a:prstGeom>
        </p:spPr>
        <p:txBody>
          <a:bodyPr/>
          <a:lstStyle>
            <a:lvl1pPr marL="341313" indent="-341313">
              <a:buClr>
                <a:srgbClr val="FFCC00"/>
              </a:buClr>
              <a:defRPr sz="3200">
                <a:solidFill>
                  <a:schemeClr val="bg1"/>
                </a:solidFill>
                <a:effectLst/>
                <a:latin typeface="Times New Roman" pitchFamily="18" charset="0"/>
                <a:cs typeface="Times New Roman" pitchFamily="18" charset="0"/>
              </a:defRPr>
            </a:lvl1pPr>
            <a:lvl2pPr marL="682625" indent="-285750">
              <a:buClr>
                <a:srgbClr val="FFCC00"/>
              </a:buClr>
              <a:defRPr sz="3000">
                <a:solidFill>
                  <a:schemeClr val="bg1"/>
                </a:solidFill>
                <a:effectLst/>
                <a:latin typeface="Times New Roman" pitchFamily="18" charset="0"/>
                <a:cs typeface="Times New Roman" pitchFamily="18" charset="0"/>
              </a:defRPr>
            </a:lvl2pPr>
            <a:lvl3pPr>
              <a:buClr>
                <a:srgbClr val="FFCC00"/>
              </a:buClr>
              <a:defRPr>
                <a:solidFill>
                  <a:schemeClr val="bg1"/>
                </a:solidFill>
                <a:effectLst>
                  <a:outerShdw blurRad="38100" dist="38100" dir="2700000" algn="tl">
                    <a:srgbClr val="000000">
                      <a:alpha val="43137"/>
                    </a:srgbClr>
                  </a:outerShdw>
                </a:effectLst>
                <a:latin typeface="Times New Roman" pitchFamily="18" charset="0"/>
                <a:cs typeface="Times New Roman" pitchFamily="18" charset="0"/>
              </a:defRPr>
            </a:lvl3pPr>
            <a:lvl4pPr>
              <a:buClr>
                <a:srgbClr val="FFCC00"/>
              </a:buClr>
              <a:defRPr>
                <a:solidFill>
                  <a:schemeClr val="bg1"/>
                </a:solidFill>
                <a:effectLst>
                  <a:outerShdw blurRad="38100" dist="38100" dir="2700000" algn="tl">
                    <a:srgbClr val="000000">
                      <a:alpha val="43137"/>
                    </a:srgbClr>
                  </a:outerShdw>
                </a:effectLst>
                <a:latin typeface="Times New Roman" pitchFamily="18" charset="0"/>
                <a:cs typeface="Times New Roman" pitchFamily="18" charset="0"/>
              </a:defRPr>
            </a:lvl4pPr>
            <a:lvl5pPr>
              <a:buClr>
                <a:srgbClr val="FFCC00"/>
              </a:buClr>
              <a:defRPr>
                <a:solidFill>
                  <a:schemeClr val="bg1"/>
                </a:solidFill>
                <a:effectLst>
                  <a:outerShdw blurRad="38100" dist="38100" dir="2700000" algn="tl">
                    <a:srgbClr val="000000">
                      <a:alpha val="43137"/>
                    </a:srgbClr>
                  </a:outerShdw>
                </a:effectLst>
                <a:latin typeface="Times New Roman" pitchFamily="18" charset="0"/>
                <a:cs typeface="Times New Roman" pitchFamily="18" charset="0"/>
              </a:defRPr>
            </a:lvl5pPr>
          </a:lstStyle>
          <a:p>
            <a:pPr lvl="0"/>
            <a:r>
              <a:rPr lang="en-US" dirty="0" smtClean="0"/>
              <a:t>Click to edit Master text styles</a:t>
            </a:r>
          </a:p>
          <a:p>
            <a:pPr lvl="1"/>
            <a:r>
              <a:rPr lang="en-US" dirty="0" smtClean="0"/>
              <a:t>Second level</a:t>
            </a:r>
          </a:p>
        </p:txBody>
      </p:sp>
      <p:sp>
        <p:nvSpPr>
          <p:cNvPr id="15" name="Text Placeholder 8"/>
          <p:cNvSpPr>
            <a:spLocks noGrp="1"/>
          </p:cNvSpPr>
          <p:nvPr>
            <p:ph type="body" sz="quarter" idx="17"/>
          </p:nvPr>
        </p:nvSpPr>
        <p:spPr>
          <a:xfrm>
            <a:off x="658368" y="722376"/>
            <a:ext cx="7936992" cy="585216"/>
          </a:xfrm>
          <a:prstGeom prst="rect">
            <a:avLst/>
          </a:prstGeom>
        </p:spPr>
        <p:txBody>
          <a:bodyPr/>
          <a:lstStyle>
            <a:lvl1pPr marL="0" indent="0" algn="l">
              <a:spcBef>
                <a:spcPts val="0"/>
              </a:spcBef>
              <a:buNone/>
              <a:defRPr sz="3200" b="1">
                <a:solidFill>
                  <a:srgbClr val="FFEA4B"/>
                </a:solidFill>
                <a:latin typeface="Times New Roman" pitchFamily="18" charset="0"/>
                <a:cs typeface="Times New Roman" pitchFamily="18" charset="0"/>
              </a:defRPr>
            </a:lvl1pPr>
          </a:lstStyle>
          <a:p>
            <a:pPr lvl="0"/>
            <a:r>
              <a:rPr lang="en-US" dirty="0" smtClean="0"/>
              <a:t>Click to edit Master text styles</a:t>
            </a:r>
          </a:p>
        </p:txBody>
      </p:sp>
      <p:sp>
        <p:nvSpPr>
          <p:cNvPr id="5" name="Rectangle 4"/>
          <p:cNvSpPr>
            <a:spLocks noGrp="1" noChangeArrowheads="1"/>
          </p:cNvSpPr>
          <p:nvPr>
            <p:ph type="dt" sz="half" idx="18"/>
          </p:nvPr>
        </p:nvSpPr>
        <p:spPr/>
        <p:txBody>
          <a:bodyPr/>
          <a:lstStyle>
            <a:lvl1pPr>
              <a:defRPr/>
            </a:lvl1pPr>
          </a:lstStyle>
          <a:p>
            <a:pPr>
              <a:defRPr/>
            </a:pPr>
            <a:endParaRPr lang="en-US"/>
          </a:p>
        </p:txBody>
      </p:sp>
      <p:sp>
        <p:nvSpPr>
          <p:cNvPr id="6" name="Rectangle 5"/>
          <p:cNvSpPr>
            <a:spLocks noGrp="1" noChangeArrowheads="1"/>
          </p:cNvSpPr>
          <p:nvPr>
            <p:ph type="ftr" sz="quarter" idx="19"/>
          </p:nvPr>
        </p:nvSpPr>
        <p:spPr/>
        <p:txBody>
          <a:bodyPr/>
          <a:lstStyle>
            <a:lvl1pPr>
              <a:defRPr/>
            </a:lvl1pPr>
          </a:lstStyle>
          <a:p>
            <a:pPr>
              <a:defRPr/>
            </a:pPr>
            <a:endParaRPr lang="en-US"/>
          </a:p>
        </p:txBody>
      </p:sp>
      <p:sp>
        <p:nvSpPr>
          <p:cNvPr id="7" name="Rectangle 6"/>
          <p:cNvSpPr>
            <a:spLocks noGrp="1" noChangeArrowheads="1"/>
          </p:cNvSpPr>
          <p:nvPr>
            <p:ph type="sldNum" sz="quarter" idx="20"/>
          </p:nvPr>
        </p:nvSpPr>
        <p:spPr/>
        <p:txBody>
          <a:bodyPr/>
          <a:lstStyle>
            <a:lvl1pPr>
              <a:defRPr/>
            </a:lvl1pPr>
          </a:lstStyle>
          <a:p>
            <a:pPr>
              <a:defRPr/>
            </a:pPr>
            <a:fld id="{E1429700-90A9-4FC7-AAE7-F002BE466BEA}"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Blank Slide with Title">
    <p:spTree>
      <p:nvGrpSpPr>
        <p:cNvPr id="1" name=""/>
        <p:cNvGrpSpPr/>
        <p:nvPr/>
      </p:nvGrpSpPr>
      <p:grpSpPr>
        <a:xfrm>
          <a:off x="0" y="0"/>
          <a:ext cx="0" cy="0"/>
          <a:chOff x="0" y="0"/>
          <a:chExt cx="0" cy="0"/>
        </a:xfrm>
      </p:grpSpPr>
      <p:sp>
        <p:nvSpPr>
          <p:cNvPr id="2" name="Title 1"/>
          <p:cNvSpPr>
            <a:spLocks noGrp="1"/>
          </p:cNvSpPr>
          <p:nvPr>
            <p:ph type="title"/>
          </p:nvPr>
        </p:nvSpPr>
        <p:spPr>
          <a:xfrm>
            <a:off x="658368" y="722376"/>
            <a:ext cx="7781544" cy="585216"/>
          </a:xfrm>
          <a:prstGeom prst="rect">
            <a:avLst/>
          </a:prstGeom>
        </p:spPr>
        <p:txBody>
          <a:bodyPr/>
          <a:lstStyle>
            <a:lvl1pPr>
              <a:defRPr>
                <a:solidFill>
                  <a:srgbClr val="FFEA4B"/>
                </a:solidFill>
                <a:latin typeface="Times New Roman" pitchFamily="18" charset="0"/>
                <a:cs typeface="Times New Roman" pitchFamily="18" charset="0"/>
              </a:defRPr>
            </a:lvl1pPr>
          </a:lstStyle>
          <a:p>
            <a:r>
              <a:rPr lang="en-US" dirty="0" smtClean="0"/>
              <a:t>Click to edit Master title style</a:t>
            </a:r>
            <a:endParaRPr lang="en-US" dirty="0"/>
          </a:p>
        </p:txBody>
      </p:sp>
      <p:sp>
        <p:nvSpPr>
          <p:cNvPr id="3" name="Rectangle 4"/>
          <p:cNvSpPr>
            <a:spLocks noGrp="1" noChangeArrowheads="1"/>
          </p:cNvSpPr>
          <p:nvPr>
            <p:ph type="dt" sz="half" idx="10"/>
          </p:nvPr>
        </p:nvSpPr>
        <p:spPr/>
        <p:txBody>
          <a:bodyPr/>
          <a:lstStyle>
            <a:lvl1pPr>
              <a:defRPr/>
            </a:lvl1pPr>
          </a:lstStyle>
          <a:p>
            <a:pPr>
              <a:defRPr/>
            </a:pPr>
            <a:endParaRPr lang="en-US"/>
          </a:p>
        </p:txBody>
      </p:sp>
      <p:sp>
        <p:nvSpPr>
          <p:cNvPr id="4" name="Rectangle 5"/>
          <p:cNvSpPr>
            <a:spLocks noGrp="1" noChangeArrowheads="1"/>
          </p:cNvSpPr>
          <p:nvPr>
            <p:ph type="ftr" sz="quarter" idx="11"/>
          </p:nvPr>
        </p:nvSpPr>
        <p:spPr/>
        <p:txBody>
          <a:bodyPr/>
          <a:lstStyle>
            <a:lvl1pPr>
              <a:defRPr/>
            </a:lvl1pPr>
          </a:lstStyle>
          <a:p>
            <a:pPr>
              <a:defRPr/>
            </a:pPr>
            <a:endParaRPr lang="en-US"/>
          </a:p>
        </p:txBody>
      </p:sp>
      <p:sp>
        <p:nvSpPr>
          <p:cNvPr id="5" name="Rectangle 6"/>
          <p:cNvSpPr>
            <a:spLocks noGrp="1" noChangeArrowheads="1"/>
          </p:cNvSpPr>
          <p:nvPr>
            <p:ph type="sldNum" sz="quarter" idx="12"/>
          </p:nvPr>
        </p:nvSpPr>
        <p:spPr/>
        <p:txBody>
          <a:bodyPr/>
          <a:lstStyle>
            <a:lvl1pPr>
              <a:defRPr/>
            </a:lvl1pPr>
          </a:lstStyle>
          <a:p>
            <a:pPr>
              <a:defRPr/>
            </a:pPr>
            <a:fld id="{1315F9A1-B776-4D9C-A045-3A592E8BE15A}"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p:txBody>
          <a:bodyPr/>
          <a:lstStyle>
            <a:lvl1pPr>
              <a:defRPr/>
            </a:lvl1pPr>
          </a:lstStyle>
          <a:p>
            <a:pPr>
              <a:defRPr/>
            </a:pPr>
            <a:endParaRPr lang="en-US"/>
          </a:p>
        </p:txBody>
      </p:sp>
      <p:sp>
        <p:nvSpPr>
          <p:cNvPr id="3" name="Rectangle 5"/>
          <p:cNvSpPr>
            <a:spLocks noGrp="1" noChangeArrowheads="1"/>
          </p:cNvSpPr>
          <p:nvPr>
            <p:ph type="ftr" sz="quarter" idx="11"/>
          </p:nvPr>
        </p:nvSpPr>
        <p:spPr/>
        <p:txBody>
          <a:bodyPr/>
          <a:lstStyle>
            <a:lvl1pPr>
              <a:defRPr/>
            </a:lvl1pPr>
          </a:lstStyle>
          <a:p>
            <a:pPr>
              <a:defRPr/>
            </a:pPr>
            <a:endParaRPr lang="en-US"/>
          </a:p>
        </p:txBody>
      </p:sp>
      <p:sp>
        <p:nvSpPr>
          <p:cNvPr id="4" name="Rectangle 6"/>
          <p:cNvSpPr>
            <a:spLocks noGrp="1" noChangeArrowheads="1"/>
          </p:cNvSpPr>
          <p:nvPr>
            <p:ph type="sldNum" sz="quarter" idx="12"/>
          </p:nvPr>
        </p:nvSpPr>
        <p:spPr/>
        <p:txBody>
          <a:bodyPr/>
          <a:lstStyle>
            <a:lvl1pPr>
              <a:defRPr/>
            </a:lvl1pPr>
          </a:lstStyle>
          <a:p>
            <a:pPr>
              <a:defRPr/>
            </a:pPr>
            <a:fld id="{AB8195C9-7248-4EF3-8721-13345EAFFB53}"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2.png"/><Relationship Id="rId5" Type="http://schemas.openxmlformats.org/officeDocument/2006/relationships/image" Target="../media/image1.jpe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jpeg"/><Relationship Id="rId1"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5"/>
          <a:srcRect/>
          <a:stretch>
            <a:fillRect/>
          </a:stretch>
        </a:blipFill>
        <a:effectLst/>
      </p:bgPr>
    </p:bg>
    <p:spTree>
      <p:nvGrpSpPr>
        <p:cNvPr id="1" name=""/>
        <p:cNvGrpSpPr/>
        <p:nvPr/>
      </p:nvGrpSpPr>
      <p:grpSpPr>
        <a:xfrm>
          <a:off x="0" y="0"/>
          <a:ext cx="0" cy="0"/>
          <a:chOff x="0" y="0"/>
          <a:chExt cx="0" cy="0"/>
        </a:xfrm>
      </p:grpSpPr>
      <p:pic>
        <p:nvPicPr>
          <p:cNvPr id="1026" name="Picture 18" descr="IFAC_symbol_blue"/>
          <p:cNvPicPr>
            <a:picLocks noChangeAspect="1" noChangeArrowheads="1"/>
          </p:cNvPicPr>
          <p:nvPr userDrawn="1"/>
        </p:nvPicPr>
        <p:blipFill>
          <a:blip r:embed="rId6"/>
          <a:srcRect/>
          <a:stretch>
            <a:fillRect/>
          </a:stretch>
        </p:blipFill>
        <p:spPr bwMode="auto">
          <a:xfrm>
            <a:off x="8289925" y="6032500"/>
            <a:ext cx="561975" cy="501650"/>
          </a:xfrm>
          <a:prstGeom prst="rect">
            <a:avLst/>
          </a:prstGeom>
          <a:noFill/>
          <a:ln w="9525">
            <a:noFill/>
            <a:miter lim="800000"/>
            <a:headEnd/>
            <a:tailEnd/>
          </a:ln>
        </p:spPr>
      </p:pic>
      <p:sp>
        <p:nvSpPr>
          <p:cNvPr id="10" name="Rectangle 4"/>
          <p:cNvSpPr>
            <a:spLocks noGrp="1" noChangeArrowheads="1"/>
          </p:cNvSpPr>
          <p:nvPr>
            <p:ph type="dt" sz="half" idx="2"/>
          </p:nvPr>
        </p:nvSpPr>
        <p:spPr>
          <a:xfrm>
            <a:off x="457200" y="6102350"/>
            <a:ext cx="2133600" cy="476250"/>
          </a:xfrm>
          <a:prstGeom prst="rect">
            <a:avLst/>
          </a:prstGeom>
          <a:ln/>
        </p:spPr>
        <p:txBody>
          <a:bodyPr/>
          <a:lstStyle>
            <a:lvl1pPr>
              <a:defRPr/>
            </a:lvl1pPr>
          </a:lstStyle>
          <a:p>
            <a:pPr>
              <a:defRPr/>
            </a:pPr>
            <a:endParaRPr lang="en-US"/>
          </a:p>
        </p:txBody>
      </p:sp>
      <p:sp>
        <p:nvSpPr>
          <p:cNvPr id="11" name="Rectangle 5"/>
          <p:cNvSpPr>
            <a:spLocks noGrp="1" noChangeArrowheads="1"/>
          </p:cNvSpPr>
          <p:nvPr>
            <p:ph type="ftr" sz="quarter" idx="3"/>
          </p:nvPr>
        </p:nvSpPr>
        <p:spPr>
          <a:xfrm>
            <a:off x="3124200" y="6102350"/>
            <a:ext cx="2895600" cy="476250"/>
          </a:xfrm>
          <a:prstGeom prst="rect">
            <a:avLst/>
          </a:prstGeom>
          <a:ln/>
        </p:spPr>
        <p:txBody>
          <a:bodyPr/>
          <a:lstStyle>
            <a:lvl1pPr>
              <a:defRPr/>
            </a:lvl1pPr>
          </a:lstStyle>
          <a:p>
            <a:pPr>
              <a:defRPr/>
            </a:pPr>
            <a:endParaRPr lang="en-US"/>
          </a:p>
        </p:txBody>
      </p:sp>
      <p:sp>
        <p:nvSpPr>
          <p:cNvPr id="12" name="Rectangle 6"/>
          <p:cNvSpPr>
            <a:spLocks noGrp="1" noChangeArrowheads="1"/>
          </p:cNvSpPr>
          <p:nvPr>
            <p:ph type="sldNum" sz="quarter" idx="4"/>
          </p:nvPr>
        </p:nvSpPr>
        <p:spPr>
          <a:xfrm>
            <a:off x="6553200" y="6102350"/>
            <a:ext cx="2133600" cy="476250"/>
          </a:xfrm>
          <a:prstGeom prst="rect">
            <a:avLst/>
          </a:prstGeom>
          <a:ln/>
        </p:spPr>
        <p:txBody>
          <a:bodyPr/>
          <a:lstStyle>
            <a:lvl1pPr>
              <a:defRPr/>
            </a:lvl1pPr>
          </a:lstStyle>
          <a:p>
            <a:pPr>
              <a:defRPr/>
            </a:pPr>
            <a:fld id="{10014583-1C04-4A7E-BEF5-CC9456BDD343}" type="slidenum">
              <a:rPr lang="en-US"/>
              <a:pPr>
                <a:defRPr/>
              </a:pPr>
              <a:t>‹#›</a:t>
            </a:fld>
            <a:endParaRPr lang="en-US"/>
          </a:p>
        </p:txBody>
      </p:sp>
      <p:sp>
        <p:nvSpPr>
          <p:cNvPr id="1030" name="Title Placeholder 15"/>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31" name="Text Placeholder 16"/>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Tree>
  </p:cSld>
  <p:clrMap bg1="lt1" tx1="dk1" bg2="lt2" tx2="dk2" accent1="accent1" accent2="accent2" accent3="accent3" accent4="accent4" accent5="accent5" accent6="accent6" hlink="hlink" folHlink="folHlink"/>
  <p:sldLayoutIdLst>
    <p:sldLayoutId id="2147483653" r:id="rId1"/>
    <p:sldLayoutId id="2147483652" r:id="rId2"/>
    <p:sldLayoutId id="2147483651" r:id="rId3"/>
  </p:sldLayoutIdLst>
  <p:txStyles>
    <p:titleStyle>
      <a:lvl1pPr algn="l" rtl="0" eaLnBrk="0" fontAlgn="base" hangingPunct="0">
        <a:spcBef>
          <a:spcPct val="0"/>
        </a:spcBef>
        <a:spcAft>
          <a:spcPct val="0"/>
        </a:spcAft>
        <a:defRPr sz="3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Palatino Linotype" pitchFamily="18" charset="0"/>
          <a:cs typeface="Arial" charset="0"/>
        </a:defRPr>
      </a:lvl2pPr>
      <a:lvl3pPr algn="l" rtl="0" eaLnBrk="0" fontAlgn="base" hangingPunct="0">
        <a:spcBef>
          <a:spcPct val="0"/>
        </a:spcBef>
        <a:spcAft>
          <a:spcPct val="0"/>
        </a:spcAft>
        <a:defRPr sz="3200">
          <a:solidFill>
            <a:schemeClr val="tx2"/>
          </a:solidFill>
          <a:latin typeface="Palatino Linotype" pitchFamily="18" charset="0"/>
          <a:cs typeface="Arial" charset="0"/>
        </a:defRPr>
      </a:lvl3pPr>
      <a:lvl4pPr algn="l" rtl="0" eaLnBrk="0" fontAlgn="base" hangingPunct="0">
        <a:spcBef>
          <a:spcPct val="0"/>
        </a:spcBef>
        <a:spcAft>
          <a:spcPct val="0"/>
        </a:spcAft>
        <a:defRPr sz="3200">
          <a:solidFill>
            <a:schemeClr val="tx2"/>
          </a:solidFill>
          <a:latin typeface="Palatino Linotype" pitchFamily="18" charset="0"/>
          <a:cs typeface="Arial" charset="0"/>
        </a:defRPr>
      </a:lvl4pPr>
      <a:lvl5pPr algn="l" rtl="0" eaLnBrk="0" fontAlgn="base" hangingPunct="0">
        <a:spcBef>
          <a:spcPct val="0"/>
        </a:spcBef>
        <a:spcAft>
          <a:spcPct val="0"/>
        </a:spcAft>
        <a:defRPr sz="3200">
          <a:solidFill>
            <a:schemeClr val="tx2"/>
          </a:solidFill>
          <a:latin typeface="Palatino Linotype" pitchFamily="18" charset="0"/>
          <a:cs typeface="Arial" charset="0"/>
        </a:defRPr>
      </a:lvl5pPr>
      <a:lvl6pPr marL="457200" algn="l" rtl="0" fontAlgn="base">
        <a:spcBef>
          <a:spcPct val="0"/>
        </a:spcBef>
        <a:spcAft>
          <a:spcPct val="0"/>
        </a:spcAft>
        <a:defRPr sz="4400">
          <a:solidFill>
            <a:schemeClr val="tx2"/>
          </a:solidFill>
          <a:latin typeface="Palatino Linotype" pitchFamily="18" charset="0"/>
          <a:cs typeface="Arial" charset="0"/>
        </a:defRPr>
      </a:lvl6pPr>
      <a:lvl7pPr marL="914400" algn="l" rtl="0" fontAlgn="base">
        <a:spcBef>
          <a:spcPct val="0"/>
        </a:spcBef>
        <a:spcAft>
          <a:spcPct val="0"/>
        </a:spcAft>
        <a:defRPr sz="4400">
          <a:solidFill>
            <a:schemeClr val="tx2"/>
          </a:solidFill>
          <a:latin typeface="Palatino Linotype" pitchFamily="18" charset="0"/>
          <a:cs typeface="Arial" charset="0"/>
        </a:defRPr>
      </a:lvl7pPr>
      <a:lvl8pPr marL="1371600" algn="l" rtl="0" fontAlgn="base">
        <a:spcBef>
          <a:spcPct val="0"/>
        </a:spcBef>
        <a:spcAft>
          <a:spcPct val="0"/>
        </a:spcAft>
        <a:defRPr sz="4400">
          <a:solidFill>
            <a:schemeClr val="tx2"/>
          </a:solidFill>
          <a:latin typeface="Palatino Linotype" pitchFamily="18" charset="0"/>
          <a:cs typeface="Arial" charset="0"/>
        </a:defRPr>
      </a:lvl8pPr>
      <a:lvl9pPr marL="1828800" algn="l" rtl="0" fontAlgn="base">
        <a:spcBef>
          <a:spcPct val="0"/>
        </a:spcBef>
        <a:spcAft>
          <a:spcPct val="0"/>
        </a:spcAft>
        <a:defRPr sz="4400">
          <a:solidFill>
            <a:schemeClr val="tx2"/>
          </a:solidFill>
          <a:latin typeface="Palatino Linotype" pitchFamily="18" charset="0"/>
          <a:cs typeface="Arial" charset="0"/>
        </a:defRPr>
      </a:lvl9pPr>
    </p:titleStyle>
    <p:bodyStyle>
      <a:lvl1pPr marL="176213" indent="-176213" algn="l" rtl="0" eaLnBrk="0" fontAlgn="base" hangingPunct="0">
        <a:spcBef>
          <a:spcPct val="60000"/>
        </a:spcBef>
        <a:spcAft>
          <a:spcPct val="0"/>
        </a:spcAft>
        <a:buClr>
          <a:srgbClr val="FA9938"/>
        </a:buClr>
        <a:buChar char="•"/>
        <a:defRPr sz="2400">
          <a:solidFill>
            <a:schemeClr val="tx1"/>
          </a:solidFill>
          <a:latin typeface="+mn-lt"/>
          <a:ea typeface="+mn-ea"/>
          <a:cs typeface="+mn-cs"/>
        </a:defRPr>
      </a:lvl1pPr>
      <a:lvl2pPr marL="628650" indent="-231775" algn="l" rtl="0" eaLnBrk="0" fontAlgn="base" hangingPunct="0">
        <a:spcBef>
          <a:spcPct val="60000"/>
        </a:spcBef>
        <a:spcAft>
          <a:spcPct val="0"/>
        </a:spcAft>
        <a:buClr>
          <a:srgbClr val="FA9938"/>
        </a:buClr>
        <a:buChar char="–"/>
        <a:defRPr sz="2000">
          <a:solidFill>
            <a:schemeClr val="tx1"/>
          </a:solidFill>
          <a:latin typeface="+mn-lt"/>
          <a:cs typeface="+mn-cs"/>
        </a:defRPr>
      </a:lvl2pPr>
      <a:lvl3pPr marL="1023938" indent="-109538" algn="l" rtl="0" eaLnBrk="0" fontAlgn="base" hangingPunct="0">
        <a:spcBef>
          <a:spcPct val="60000"/>
        </a:spcBef>
        <a:spcAft>
          <a:spcPct val="0"/>
        </a:spcAft>
        <a:buClr>
          <a:srgbClr val="FA9938"/>
        </a:buClr>
        <a:buChar char="•"/>
        <a:defRPr sz="1600">
          <a:solidFill>
            <a:schemeClr val="tx1"/>
          </a:solidFill>
          <a:latin typeface="+mn-lt"/>
          <a:cs typeface="+mn-cs"/>
        </a:defRPr>
      </a:lvl3pPr>
      <a:lvl4pPr marL="1311275" indent="-111125" algn="l" rtl="0" eaLnBrk="0" fontAlgn="base" hangingPunct="0">
        <a:spcBef>
          <a:spcPct val="60000"/>
        </a:spcBef>
        <a:spcAft>
          <a:spcPct val="0"/>
        </a:spcAft>
        <a:buClr>
          <a:srgbClr val="FA9938"/>
        </a:buClr>
        <a:buChar char="–"/>
        <a:defRPr sz="1400">
          <a:solidFill>
            <a:schemeClr val="tx1"/>
          </a:solidFill>
          <a:latin typeface="+mn-lt"/>
          <a:cs typeface="+mn-cs"/>
        </a:defRPr>
      </a:lvl4pPr>
      <a:lvl5pPr marL="1597025" indent="-109538" algn="l" rtl="0" eaLnBrk="0" fontAlgn="base" hangingPunct="0">
        <a:spcBef>
          <a:spcPct val="60000"/>
        </a:spcBef>
        <a:spcAft>
          <a:spcPct val="0"/>
        </a:spcAft>
        <a:buClr>
          <a:srgbClr val="FA9938"/>
        </a:buClr>
        <a:buChar char="•"/>
        <a:defRPr sz="1200">
          <a:solidFill>
            <a:schemeClr val="tx1"/>
          </a:solidFill>
          <a:latin typeface="+mn-lt"/>
          <a:cs typeface="+mn-cs"/>
        </a:defRPr>
      </a:lvl5pPr>
      <a:lvl6pPr marL="2054225" indent="-109538" algn="l" rtl="0" fontAlgn="base">
        <a:spcBef>
          <a:spcPct val="60000"/>
        </a:spcBef>
        <a:spcAft>
          <a:spcPct val="0"/>
        </a:spcAft>
        <a:buClr>
          <a:srgbClr val="FA9938"/>
        </a:buClr>
        <a:buChar char="•"/>
        <a:defRPr sz="1200">
          <a:solidFill>
            <a:schemeClr val="tx1"/>
          </a:solidFill>
          <a:latin typeface="+mn-lt"/>
          <a:cs typeface="+mn-cs"/>
        </a:defRPr>
      </a:lvl6pPr>
      <a:lvl7pPr marL="2511425" indent="-109538" algn="l" rtl="0" fontAlgn="base">
        <a:spcBef>
          <a:spcPct val="60000"/>
        </a:spcBef>
        <a:spcAft>
          <a:spcPct val="0"/>
        </a:spcAft>
        <a:buClr>
          <a:srgbClr val="FA9938"/>
        </a:buClr>
        <a:buChar char="•"/>
        <a:defRPr sz="1200">
          <a:solidFill>
            <a:schemeClr val="tx1"/>
          </a:solidFill>
          <a:latin typeface="+mn-lt"/>
          <a:cs typeface="+mn-cs"/>
        </a:defRPr>
      </a:lvl7pPr>
      <a:lvl8pPr marL="2968625" indent="-109538" algn="l" rtl="0" fontAlgn="base">
        <a:spcBef>
          <a:spcPct val="60000"/>
        </a:spcBef>
        <a:spcAft>
          <a:spcPct val="0"/>
        </a:spcAft>
        <a:buClr>
          <a:srgbClr val="FA9938"/>
        </a:buClr>
        <a:buChar char="•"/>
        <a:defRPr sz="1200">
          <a:solidFill>
            <a:schemeClr val="tx1"/>
          </a:solidFill>
          <a:latin typeface="+mn-lt"/>
          <a:cs typeface="+mn-cs"/>
        </a:defRPr>
      </a:lvl8pPr>
      <a:lvl9pPr marL="3425825" indent="-109538" algn="l" rtl="0" fontAlgn="base">
        <a:spcBef>
          <a:spcPct val="60000"/>
        </a:spcBef>
        <a:spcAft>
          <a:spcPct val="0"/>
        </a:spcAft>
        <a:buClr>
          <a:srgbClr val="FA9938"/>
        </a:buClr>
        <a:buChar char="•"/>
        <a:defRPr sz="1200">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blipFill dpi="0" rotWithShape="0">
          <a:blip r:embed="rId2"/>
          <a:srcRect/>
          <a:stretch>
            <a:fillRect/>
          </a:stretch>
        </a:blipFill>
        <a:effectLst/>
      </p:bgPr>
    </p:bg>
    <p:spTree>
      <p:nvGrpSpPr>
        <p:cNvPr id="1" name=""/>
        <p:cNvGrpSpPr/>
        <p:nvPr/>
      </p:nvGrpSpPr>
      <p:grpSpPr>
        <a:xfrm>
          <a:off x="0" y="0"/>
          <a:ext cx="0" cy="0"/>
          <a:chOff x="0" y="0"/>
          <a:chExt cx="0" cy="0"/>
        </a:xfrm>
      </p:grpSpPr>
      <p:sp>
        <p:nvSpPr>
          <p:cNvPr id="258052"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a:defRPr/>
            </a:pPr>
            <a:endParaRPr lang="en-US"/>
          </a:p>
        </p:txBody>
      </p:sp>
      <p:sp>
        <p:nvSpPr>
          <p:cNvPr id="258053"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endParaRPr lang="en-US"/>
          </a:p>
        </p:txBody>
      </p:sp>
      <p:sp>
        <p:nvSpPr>
          <p:cNvPr id="258054"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23A6F9AE-408E-4F90-9485-F60E32D7DC8E}" type="slidenum">
              <a:rPr lang="en-US"/>
              <a:pPr>
                <a:defRPr/>
              </a:pPr>
              <a:t>‹#›</a:t>
            </a:fld>
            <a:endParaRPr lang="en-US"/>
          </a:p>
        </p:txBody>
      </p:sp>
      <p:pic>
        <p:nvPicPr>
          <p:cNvPr id="5125" name="Picture 10" descr="IFAC_symbol_blue"/>
          <p:cNvPicPr>
            <a:picLocks noChangeAspect="1" noChangeArrowheads="1"/>
          </p:cNvPicPr>
          <p:nvPr userDrawn="1"/>
        </p:nvPicPr>
        <p:blipFill>
          <a:blip r:embed="rId3"/>
          <a:srcRect/>
          <a:stretch>
            <a:fillRect/>
          </a:stretch>
        </p:blipFill>
        <p:spPr bwMode="auto">
          <a:xfrm>
            <a:off x="8289925" y="6032500"/>
            <a:ext cx="561975" cy="501650"/>
          </a:xfrm>
          <a:prstGeom prst="rect">
            <a:avLst/>
          </a:prstGeom>
          <a:noFill/>
          <a:ln w="9525">
            <a:noFill/>
            <a:miter lim="800000"/>
            <a:headEnd/>
            <a:tailEnd/>
          </a:ln>
        </p:spPr>
      </p:pic>
      <p:sp>
        <p:nvSpPr>
          <p:cNvPr id="9" name="Title Placeholder 8"/>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dirty="0" smtClean="0"/>
              <a:t>Click to edit Master title style</a:t>
            </a:r>
            <a:endParaRPr lang="en-US" dirty="0"/>
          </a:p>
        </p:txBody>
      </p:sp>
      <p:sp>
        <p:nvSpPr>
          <p:cNvPr id="10" name="Text Placeholder 9"/>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 bg1="lt1" tx1="dk1" bg2="lt2" tx2="dk2" accent1="accent1" accent2="accent2" accent3="accent3" accent4="accent4" accent5="accent5" accent6="accent6" hlink="hlink" folHlink="folHlink"/>
  <p:txStyles>
    <p:titleStyle>
      <a:lvl1pPr algn="r" rtl="0" eaLnBrk="0" fontAlgn="base" hangingPunct="0">
        <a:spcBef>
          <a:spcPct val="0"/>
        </a:spcBef>
        <a:spcAft>
          <a:spcPct val="0"/>
        </a:spcAft>
        <a:defRPr sz="3200" b="1" i="1">
          <a:solidFill>
            <a:schemeClr val="tx2"/>
          </a:solidFill>
          <a:effectLst>
            <a:outerShdw blurRad="38100" dist="38100" dir="2700000" algn="tl">
              <a:srgbClr val="000000">
                <a:alpha val="43137"/>
              </a:srgbClr>
            </a:outerShdw>
          </a:effectLst>
          <a:latin typeface="Times New Roman" pitchFamily="18" charset="0"/>
          <a:ea typeface="+mj-ea"/>
          <a:cs typeface="Times New Roman" pitchFamily="18" charset="0"/>
        </a:defRPr>
      </a:lvl1pPr>
      <a:lvl2pPr algn="r" rtl="0" eaLnBrk="0" fontAlgn="base" hangingPunct="0">
        <a:spcBef>
          <a:spcPct val="0"/>
        </a:spcBef>
        <a:spcAft>
          <a:spcPct val="0"/>
        </a:spcAft>
        <a:defRPr sz="3200" b="1" i="1">
          <a:solidFill>
            <a:schemeClr val="tx2"/>
          </a:solidFill>
          <a:latin typeface="Times New Roman" pitchFamily="18" charset="0"/>
          <a:cs typeface="Times New Roman" pitchFamily="18" charset="0"/>
        </a:defRPr>
      </a:lvl2pPr>
      <a:lvl3pPr algn="r" rtl="0" eaLnBrk="0" fontAlgn="base" hangingPunct="0">
        <a:spcBef>
          <a:spcPct val="0"/>
        </a:spcBef>
        <a:spcAft>
          <a:spcPct val="0"/>
        </a:spcAft>
        <a:defRPr sz="3200" b="1" i="1">
          <a:solidFill>
            <a:schemeClr val="tx2"/>
          </a:solidFill>
          <a:latin typeface="Times New Roman" pitchFamily="18" charset="0"/>
          <a:cs typeface="Times New Roman" pitchFamily="18" charset="0"/>
        </a:defRPr>
      </a:lvl3pPr>
      <a:lvl4pPr algn="r" rtl="0" eaLnBrk="0" fontAlgn="base" hangingPunct="0">
        <a:spcBef>
          <a:spcPct val="0"/>
        </a:spcBef>
        <a:spcAft>
          <a:spcPct val="0"/>
        </a:spcAft>
        <a:defRPr sz="3200" b="1" i="1">
          <a:solidFill>
            <a:schemeClr val="tx2"/>
          </a:solidFill>
          <a:latin typeface="Times New Roman" pitchFamily="18" charset="0"/>
          <a:cs typeface="Times New Roman" pitchFamily="18" charset="0"/>
        </a:defRPr>
      </a:lvl4pPr>
      <a:lvl5pPr algn="r" rtl="0" eaLnBrk="0" fontAlgn="base" hangingPunct="0">
        <a:spcBef>
          <a:spcPct val="0"/>
        </a:spcBef>
        <a:spcAft>
          <a:spcPct val="0"/>
        </a:spcAft>
        <a:defRPr sz="3200" b="1" i="1">
          <a:solidFill>
            <a:schemeClr val="tx2"/>
          </a:solidFill>
          <a:latin typeface="Times New Roman" pitchFamily="18" charset="0"/>
          <a:cs typeface="Times New Roman" pitchFamily="18" charset="0"/>
        </a:defRPr>
      </a:lvl5pPr>
      <a:lvl6pPr marL="457200" algn="l" rtl="0" fontAlgn="base">
        <a:spcBef>
          <a:spcPct val="0"/>
        </a:spcBef>
        <a:spcAft>
          <a:spcPct val="0"/>
        </a:spcAft>
        <a:defRPr sz="4400">
          <a:solidFill>
            <a:schemeClr val="tx2"/>
          </a:solidFill>
          <a:latin typeface="Palatino Linotype" pitchFamily="18" charset="0"/>
          <a:cs typeface="Arial" charset="0"/>
        </a:defRPr>
      </a:lvl6pPr>
      <a:lvl7pPr marL="914400" algn="l" rtl="0" fontAlgn="base">
        <a:spcBef>
          <a:spcPct val="0"/>
        </a:spcBef>
        <a:spcAft>
          <a:spcPct val="0"/>
        </a:spcAft>
        <a:defRPr sz="4400">
          <a:solidFill>
            <a:schemeClr val="tx2"/>
          </a:solidFill>
          <a:latin typeface="Palatino Linotype" pitchFamily="18" charset="0"/>
          <a:cs typeface="Arial" charset="0"/>
        </a:defRPr>
      </a:lvl7pPr>
      <a:lvl8pPr marL="1371600" algn="l" rtl="0" fontAlgn="base">
        <a:spcBef>
          <a:spcPct val="0"/>
        </a:spcBef>
        <a:spcAft>
          <a:spcPct val="0"/>
        </a:spcAft>
        <a:defRPr sz="4400">
          <a:solidFill>
            <a:schemeClr val="tx2"/>
          </a:solidFill>
          <a:latin typeface="Palatino Linotype" pitchFamily="18" charset="0"/>
          <a:cs typeface="Arial" charset="0"/>
        </a:defRPr>
      </a:lvl8pPr>
      <a:lvl9pPr marL="1828800" algn="l" rtl="0" fontAlgn="base">
        <a:spcBef>
          <a:spcPct val="0"/>
        </a:spcBef>
        <a:spcAft>
          <a:spcPct val="0"/>
        </a:spcAft>
        <a:defRPr sz="4400">
          <a:solidFill>
            <a:schemeClr val="tx2"/>
          </a:solidFill>
          <a:latin typeface="Palatino Linotype" pitchFamily="18" charset="0"/>
          <a:cs typeface="Arial" charset="0"/>
        </a:defRPr>
      </a:lvl9pPr>
    </p:titleStyle>
    <p:bodyStyle>
      <a:lvl1pPr marL="341313" indent="-341313" algn="l" rtl="0" eaLnBrk="0" fontAlgn="base" hangingPunct="0">
        <a:spcBef>
          <a:spcPct val="60000"/>
        </a:spcBef>
        <a:spcAft>
          <a:spcPct val="0"/>
        </a:spcAft>
        <a:buClr>
          <a:srgbClr val="FFCC66"/>
        </a:buClr>
        <a:buChar char="•"/>
        <a:defRPr sz="3200">
          <a:solidFill>
            <a:srgbClr val="001966"/>
          </a:solidFill>
          <a:effectLst>
            <a:outerShdw blurRad="38100" dist="38100" dir="2700000" algn="tl">
              <a:srgbClr val="000000">
                <a:alpha val="43137"/>
              </a:srgbClr>
            </a:outerShdw>
          </a:effectLst>
          <a:latin typeface="Times New Roman" pitchFamily="18" charset="0"/>
          <a:ea typeface="+mn-ea"/>
          <a:cs typeface="Times New Roman" pitchFamily="18" charset="0"/>
        </a:defRPr>
      </a:lvl1pPr>
      <a:lvl2pPr marL="682625" indent="-285750" algn="l" rtl="0" eaLnBrk="0" fontAlgn="base" hangingPunct="0">
        <a:spcBef>
          <a:spcPct val="60000"/>
        </a:spcBef>
        <a:spcAft>
          <a:spcPct val="0"/>
        </a:spcAft>
        <a:buClr>
          <a:srgbClr val="FFCC66"/>
        </a:buClr>
        <a:buChar char="–"/>
        <a:defRPr sz="3000">
          <a:solidFill>
            <a:srgbClr val="001966"/>
          </a:solidFill>
          <a:effectLst>
            <a:outerShdw blurRad="38100" dist="38100" dir="2700000" algn="tl">
              <a:srgbClr val="000000">
                <a:alpha val="43137"/>
              </a:srgbClr>
            </a:outerShdw>
          </a:effectLst>
          <a:latin typeface="Times New Roman" pitchFamily="18" charset="0"/>
          <a:cs typeface="Times New Roman" pitchFamily="18" charset="0"/>
        </a:defRPr>
      </a:lvl2pPr>
      <a:lvl3pPr marL="1023938" indent="-109538" algn="l" rtl="0" eaLnBrk="0" fontAlgn="base" hangingPunct="0">
        <a:spcBef>
          <a:spcPct val="60000"/>
        </a:spcBef>
        <a:spcAft>
          <a:spcPct val="0"/>
        </a:spcAft>
        <a:buClr>
          <a:srgbClr val="FFCC66"/>
        </a:buClr>
        <a:buChar char="•"/>
        <a:defRPr sz="1600">
          <a:solidFill>
            <a:srgbClr val="001966"/>
          </a:solidFill>
          <a:effectLst>
            <a:outerShdw blurRad="38100" dist="38100" dir="2700000" algn="tl">
              <a:srgbClr val="000000">
                <a:alpha val="43137"/>
              </a:srgbClr>
            </a:outerShdw>
          </a:effectLst>
          <a:latin typeface="Times New Roman" pitchFamily="18" charset="0"/>
          <a:cs typeface="Times New Roman" pitchFamily="18" charset="0"/>
        </a:defRPr>
      </a:lvl3pPr>
      <a:lvl4pPr marL="1311275" indent="-111125" algn="l" rtl="0" eaLnBrk="0" fontAlgn="base" hangingPunct="0">
        <a:spcBef>
          <a:spcPct val="60000"/>
        </a:spcBef>
        <a:spcAft>
          <a:spcPct val="0"/>
        </a:spcAft>
        <a:buClr>
          <a:srgbClr val="FFCC66"/>
        </a:buClr>
        <a:buChar char="–"/>
        <a:defRPr sz="1400">
          <a:solidFill>
            <a:srgbClr val="001966"/>
          </a:solidFill>
          <a:effectLst>
            <a:outerShdw blurRad="38100" dist="38100" dir="2700000" algn="tl">
              <a:srgbClr val="000000">
                <a:alpha val="43137"/>
              </a:srgbClr>
            </a:outerShdw>
          </a:effectLst>
          <a:latin typeface="Times New Roman" pitchFamily="18" charset="0"/>
          <a:cs typeface="Times New Roman" pitchFamily="18" charset="0"/>
        </a:defRPr>
      </a:lvl4pPr>
      <a:lvl5pPr marL="1597025" indent="-109538" algn="l" rtl="0" eaLnBrk="0" fontAlgn="base" hangingPunct="0">
        <a:spcBef>
          <a:spcPct val="60000"/>
        </a:spcBef>
        <a:spcAft>
          <a:spcPct val="0"/>
        </a:spcAft>
        <a:buClr>
          <a:srgbClr val="FFCC66"/>
        </a:buClr>
        <a:buChar char="•"/>
        <a:defRPr sz="1200">
          <a:solidFill>
            <a:srgbClr val="001966"/>
          </a:solidFill>
          <a:effectLst>
            <a:outerShdw blurRad="38100" dist="38100" dir="2700000" algn="tl">
              <a:srgbClr val="000000">
                <a:alpha val="43137"/>
              </a:srgbClr>
            </a:outerShdw>
          </a:effectLst>
          <a:latin typeface="Times New Roman" pitchFamily="18" charset="0"/>
          <a:cs typeface="Times New Roman" pitchFamily="18" charset="0"/>
        </a:defRPr>
      </a:lvl5pPr>
      <a:lvl6pPr marL="2054225" indent="-109538" algn="l" rtl="0" fontAlgn="base">
        <a:spcBef>
          <a:spcPct val="60000"/>
        </a:spcBef>
        <a:spcAft>
          <a:spcPct val="0"/>
        </a:spcAft>
        <a:buClr>
          <a:srgbClr val="F98613"/>
        </a:buClr>
        <a:buChar char="•"/>
        <a:defRPr sz="1200">
          <a:solidFill>
            <a:srgbClr val="001966"/>
          </a:solidFill>
          <a:latin typeface="+mn-lt"/>
          <a:cs typeface="+mn-cs"/>
        </a:defRPr>
      </a:lvl6pPr>
      <a:lvl7pPr marL="2511425" indent="-109538" algn="l" rtl="0" fontAlgn="base">
        <a:spcBef>
          <a:spcPct val="60000"/>
        </a:spcBef>
        <a:spcAft>
          <a:spcPct val="0"/>
        </a:spcAft>
        <a:buClr>
          <a:srgbClr val="F98613"/>
        </a:buClr>
        <a:buChar char="•"/>
        <a:defRPr sz="1200">
          <a:solidFill>
            <a:srgbClr val="001966"/>
          </a:solidFill>
          <a:latin typeface="+mn-lt"/>
          <a:cs typeface="+mn-cs"/>
        </a:defRPr>
      </a:lvl7pPr>
      <a:lvl8pPr marL="2968625" indent="-109538" algn="l" rtl="0" fontAlgn="base">
        <a:spcBef>
          <a:spcPct val="60000"/>
        </a:spcBef>
        <a:spcAft>
          <a:spcPct val="0"/>
        </a:spcAft>
        <a:buClr>
          <a:srgbClr val="F98613"/>
        </a:buClr>
        <a:buChar char="•"/>
        <a:defRPr sz="1200">
          <a:solidFill>
            <a:srgbClr val="001966"/>
          </a:solidFill>
          <a:latin typeface="+mn-lt"/>
          <a:cs typeface="+mn-cs"/>
        </a:defRPr>
      </a:lvl8pPr>
      <a:lvl9pPr marL="3425825" indent="-109538" algn="l" rtl="0" fontAlgn="base">
        <a:spcBef>
          <a:spcPct val="60000"/>
        </a:spcBef>
        <a:spcAft>
          <a:spcPct val="0"/>
        </a:spcAft>
        <a:buClr>
          <a:srgbClr val="F98613"/>
        </a:buClr>
        <a:buChar char="•"/>
        <a:defRPr sz="1200">
          <a:solidFill>
            <a:srgbClr val="001966"/>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Title 1"/>
          <p:cNvSpPr>
            <a:spLocks noGrp="1"/>
          </p:cNvSpPr>
          <p:nvPr>
            <p:ph type="title"/>
          </p:nvPr>
        </p:nvSpPr>
        <p:spPr>
          <a:xfrm>
            <a:off x="914400" y="0"/>
            <a:ext cx="7699375" cy="557213"/>
          </a:xfrm>
        </p:spPr>
        <p:txBody>
          <a:bodyPr/>
          <a:lstStyle/>
          <a:p>
            <a:endParaRPr lang="it-IT" smtClean="0"/>
          </a:p>
        </p:txBody>
      </p:sp>
      <p:sp>
        <p:nvSpPr>
          <p:cNvPr id="8194" name="Content Placeholder 2"/>
          <p:cNvSpPr>
            <a:spLocks noGrp="1"/>
          </p:cNvSpPr>
          <p:nvPr>
            <p:ph idx="1"/>
          </p:nvPr>
        </p:nvSpPr>
        <p:spPr>
          <a:xfrm>
            <a:off x="658813" y="1408113"/>
            <a:ext cx="7935912" cy="4973637"/>
          </a:xfrm>
        </p:spPr>
        <p:txBody>
          <a:bodyPr/>
          <a:lstStyle/>
          <a:p>
            <a:r>
              <a:rPr lang="it-IT" smtClean="0"/>
              <a:t>March 2010 – IAASB to consider issues paper and task force proposals </a:t>
            </a:r>
          </a:p>
          <a:p>
            <a:r>
              <a:rPr lang="it-IT" smtClean="0"/>
              <a:t>June 2010 – IAASB first read of exposure draft (prior to next IESBA meeting)</a:t>
            </a:r>
          </a:p>
          <a:p>
            <a:r>
              <a:rPr lang="it-IT" smtClean="0"/>
              <a:t>September 2010 – IAASB approve exposure draft</a:t>
            </a:r>
          </a:p>
        </p:txBody>
      </p:sp>
      <p:sp>
        <p:nvSpPr>
          <p:cNvPr id="8195" name="Text Placeholder 3"/>
          <p:cNvSpPr>
            <a:spLocks noGrp="1"/>
          </p:cNvSpPr>
          <p:nvPr>
            <p:ph type="body" sz="quarter" idx="17"/>
          </p:nvPr>
        </p:nvSpPr>
        <p:spPr>
          <a:xfrm>
            <a:off x="658813" y="722313"/>
            <a:ext cx="7935912" cy="585787"/>
          </a:xfrm>
        </p:spPr>
        <p:txBody>
          <a:bodyPr/>
          <a:lstStyle/>
          <a:p>
            <a:pPr>
              <a:spcBef>
                <a:spcPct val="0"/>
              </a:spcBef>
            </a:pPr>
            <a:r>
              <a:rPr lang="it-IT" smtClean="0"/>
              <a:t>Reviews and Compilations – Project Status</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Title 1"/>
          <p:cNvSpPr>
            <a:spLocks noGrp="1"/>
          </p:cNvSpPr>
          <p:nvPr>
            <p:ph type="title" idx="4294967295"/>
          </p:nvPr>
        </p:nvSpPr>
        <p:spPr>
          <a:xfrm>
            <a:off x="914400" y="0"/>
            <a:ext cx="7699375" cy="557213"/>
          </a:xfrm>
        </p:spPr>
        <p:txBody>
          <a:bodyPr/>
          <a:lstStyle/>
          <a:p>
            <a:pPr algn="r"/>
            <a:endParaRPr lang="en-CA" sz="2800" b="1" i="1" smtClean="0">
              <a:latin typeface="Times New Roman" pitchFamily="18" charset="0"/>
              <a:cs typeface="Times New Roman" pitchFamily="18" charset="0"/>
            </a:endParaRPr>
          </a:p>
        </p:txBody>
      </p:sp>
      <p:sp>
        <p:nvSpPr>
          <p:cNvPr id="27650" name="Content Placeholder 2"/>
          <p:cNvSpPr>
            <a:spLocks noGrp="1"/>
          </p:cNvSpPr>
          <p:nvPr>
            <p:ph idx="4294967295"/>
          </p:nvPr>
        </p:nvSpPr>
        <p:spPr>
          <a:xfrm>
            <a:off x="658813" y="1408113"/>
            <a:ext cx="7935912" cy="4973637"/>
          </a:xfrm>
        </p:spPr>
        <p:txBody>
          <a:bodyPr/>
          <a:lstStyle/>
          <a:p>
            <a:pPr marL="341313" indent="-341313">
              <a:spcBef>
                <a:spcPct val="20000"/>
              </a:spcBef>
              <a:buClr>
                <a:srgbClr val="FFCC00"/>
              </a:buClr>
            </a:pPr>
            <a:r>
              <a:rPr lang="en-US" smtClean="0">
                <a:solidFill>
                  <a:schemeClr val="bg1"/>
                </a:solidFill>
                <a:latin typeface="Times New Roman" pitchFamily="18" charset="0"/>
                <a:cs typeface="Times New Roman" pitchFamily="18" charset="0"/>
              </a:rPr>
              <a:t>Revise Code</a:t>
            </a:r>
          </a:p>
          <a:p>
            <a:pPr marL="742950" lvl="1" indent="-285750">
              <a:spcBef>
                <a:spcPct val="20000"/>
              </a:spcBef>
              <a:buClr>
                <a:srgbClr val="FFCC00"/>
              </a:buClr>
            </a:pPr>
            <a:r>
              <a:rPr lang="en-US" sz="2400" smtClean="0">
                <a:solidFill>
                  <a:schemeClr val="bg1"/>
                </a:solidFill>
                <a:latin typeface="Times New Roman" pitchFamily="18" charset="0"/>
                <a:cs typeface="Times New Roman" pitchFamily="18" charset="0"/>
              </a:rPr>
              <a:t>Project proposal</a:t>
            </a:r>
          </a:p>
          <a:p>
            <a:pPr marL="742950" lvl="1" indent="-285750">
              <a:spcBef>
                <a:spcPct val="20000"/>
              </a:spcBef>
              <a:buClr>
                <a:srgbClr val="FFCC00"/>
              </a:buClr>
            </a:pPr>
            <a:r>
              <a:rPr lang="en-US" sz="2400" smtClean="0">
                <a:solidFill>
                  <a:schemeClr val="bg1"/>
                </a:solidFill>
                <a:latin typeface="Times New Roman" pitchFamily="18" charset="0"/>
                <a:cs typeface="Times New Roman" pitchFamily="18" charset="0"/>
              </a:rPr>
              <a:t>Exposure Draft</a:t>
            </a:r>
          </a:p>
          <a:p>
            <a:pPr marL="742950" lvl="1" indent="-285750">
              <a:spcBef>
                <a:spcPct val="20000"/>
              </a:spcBef>
              <a:buClr>
                <a:srgbClr val="FFCC00"/>
              </a:buClr>
            </a:pPr>
            <a:r>
              <a:rPr lang="en-US" sz="2400" smtClean="0">
                <a:solidFill>
                  <a:schemeClr val="bg1"/>
                </a:solidFill>
                <a:latin typeface="Times New Roman" pitchFamily="18" charset="0"/>
                <a:cs typeface="Times New Roman" pitchFamily="18" charset="0"/>
              </a:rPr>
              <a:t>Revision would be in Code</a:t>
            </a:r>
          </a:p>
          <a:p>
            <a:pPr marL="341313" indent="-341313">
              <a:spcBef>
                <a:spcPct val="20000"/>
              </a:spcBef>
              <a:buClr>
                <a:srgbClr val="FFCC00"/>
              </a:buClr>
            </a:pPr>
            <a:r>
              <a:rPr lang="en-US" smtClean="0">
                <a:solidFill>
                  <a:schemeClr val="bg1"/>
                </a:solidFill>
                <a:latin typeface="Times New Roman" pitchFamily="18" charset="0"/>
                <a:cs typeface="Times New Roman" pitchFamily="18" charset="0"/>
              </a:rPr>
              <a:t>Interpretation</a:t>
            </a:r>
          </a:p>
          <a:p>
            <a:pPr marL="742950" lvl="1" indent="-285750">
              <a:spcBef>
                <a:spcPct val="20000"/>
              </a:spcBef>
              <a:buClr>
                <a:srgbClr val="FFCC00"/>
              </a:buClr>
            </a:pPr>
            <a:r>
              <a:rPr lang="en-US" sz="2400" smtClean="0">
                <a:solidFill>
                  <a:schemeClr val="bg1"/>
                </a:solidFill>
                <a:latin typeface="Times New Roman" pitchFamily="18" charset="0"/>
                <a:cs typeface="Times New Roman" pitchFamily="18" charset="0"/>
              </a:rPr>
              <a:t>Faster</a:t>
            </a:r>
          </a:p>
          <a:p>
            <a:pPr marL="742950" lvl="1" indent="-285750">
              <a:spcBef>
                <a:spcPct val="20000"/>
              </a:spcBef>
              <a:buClr>
                <a:srgbClr val="FFCC00"/>
              </a:buClr>
            </a:pPr>
            <a:r>
              <a:rPr lang="en-US" sz="2400" smtClean="0">
                <a:solidFill>
                  <a:schemeClr val="bg1"/>
                </a:solidFill>
                <a:latin typeface="Times New Roman" pitchFamily="18" charset="0"/>
                <a:cs typeface="Times New Roman" pitchFamily="18" charset="0"/>
              </a:rPr>
              <a:t>Should not interpret or clarify the meaning</a:t>
            </a:r>
          </a:p>
          <a:p>
            <a:pPr marL="341313" indent="-341313">
              <a:spcBef>
                <a:spcPct val="20000"/>
              </a:spcBef>
              <a:buClr>
                <a:srgbClr val="FFCC00"/>
              </a:buClr>
            </a:pPr>
            <a:r>
              <a:rPr lang="en-US" smtClean="0">
                <a:solidFill>
                  <a:schemeClr val="bg1"/>
                </a:solidFill>
                <a:latin typeface="Times New Roman" pitchFamily="18" charset="0"/>
                <a:cs typeface="Times New Roman" pitchFamily="18" charset="0"/>
              </a:rPr>
              <a:t>Staff Q&amp;A</a:t>
            </a:r>
          </a:p>
          <a:p>
            <a:pPr marL="742950" lvl="1" indent="-285750">
              <a:spcBef>
                <a:spcPct val="20000"/>
              </a:spcBef>
              <a:buClr>
                <a:srgbClr val="FFCC00"/>
              </a:buClr>
            </a:pPr>
            <a:r>
              <a:rPr lang="en-US" sz="2400" smtClean="0">
                <a:solidFill>
                  <a:schemeClr val="bg1"/>
                </a:solidFill>
                <a:latin typeface="Times New Roman" pitchFamily="18" charset="0"/>
                <a:cs typeface="Times New Roman" pitchFamily="18" charset="0"/>
              </a:rPr>
              <a:t>Non authoritative</a:t>
            </a:r>
          </a:p>
          <a:p>
            <a:pPr marL="742950" lvl="1" indent="-285750">
              <a:spcBef>
                <a:spcPct val="20000"/>
              </a:spcBef>
              <a:buClr>
                <a:srgbClr val="FFCC00"/>
              </a:buClr>
            </a:pPr>
            <a:r>
              <a:rPr lang="en-US" sz="2400" smtClean="0">
                <a:solidFill>
                  <a:schemeClr val="bg1"/>
                </a:solidFill>
                <a:latin typeface="Times New Roman" pitchFamily="18" charset="0"/>
                <a:cs typeface="Times New Roman" pitchFamily="18" charset="0"/>
              </a:rPr>
              <a:t>Not with the Code</a:t>
            </a:r>
          </a:p>
        </p:txBody>
      </p:sp>
      <p:sp>
        <p:nvSpPr>
          <p:cNvPr id="27651" name="Text Placeholder 7"/>
          <p:cNvSpPr>
            <a:spLocks noGrp="1"/>
          </p:cNvSpPr>
          <p:nvPr>
            <p:ph type="body" sz="quarter" idx="4294967295"/>
          </p:nvPr>
        </p:nvSpPr>
        <p:spPr>
          <a:xfrm>
            <a:off x="658813" y="722313"/>
            <a:ext cx="7935912" cy="585787"/>
          </a:xfrm>
        </p:spPr>
        <p:txBody>
          <a:bodyPr/>
          <a:lstStyle/>
          <a:p>
            <a:pPr marL="0" indent="0">
              <a:spcBef>
                <a:spcPct val="0"/>
              </a:spcBef>
              <a:buFontTx/>
              <a:buNone/>
            </a:pPr>
            <a:r>
              <a:rPr lang="en-US" sz="3200" b="1" smtClean="0">
                <a:solidFill>
                  <a:srgbClr val="FFEA4B"/>
                </a:solidFill>
                <a:latin typeface="Times New Roman" pitchFamily="18" charset="0"/>
                <a:cs typeface="Times New Roman" pitchFamily="18" charset="0"/>
              </a:rPr>
              <a:t>Approaches to clarification</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7" name="Title 1"/>
          <p:cNvSpPr>
            <a:spLocks noGrp="1"/>
          </p:cNvSpPr>
          <p:nvPr>
            <p:ph type="title"/>
          </p:nvPr>
        </p:nvSpPr>
        <p:spPr>
          <a:xfrm>
            <a:off x="914400" y="0"/>
            <a:ext cx="7699375" cy="557213"/>
          </a:xfrm>
        </p:spPr>
        <p:txBody>
          <a:bodyPr/>
          <a:lstStyle/>
          <a:p>
            <a:endParaRPr lang="en-CA" smtClean="0"/>
          </a:p>
        </p:txBody>
      </p:sp>
      <p:sp>
        <p:nvSpPr>
          <p:cNvPr id="9218" name="Content Placeholder 2"/>
          <p:cNvSpPr>
            <a:spLocks noGrp="1"/>
          </p:cNvSpPr>
          <p:nvPr>
            <p:ph idx="1"/>
          </p:nvPr>
        </p:nvSpPr>
        <p:spPr>
          <a:xfrm>
            <a:off x="658813" y="1408113"/>
            <a:ext cx="7935912" cy="4973637"/>
          </a:xfrm>
        </p:spPr>
        <p:txBody>
          <a:bodyPr/>
          <a:lstStyle/>
          <a:p>
            <a:r>
              <a:rPr lang="en-US" smtClean="0"/>
              <a:t>IESBA discussed at October 2009 meeting</a:t>
            </a:r>
          </a:p>
          <a:p>
            <a:r>
              <a:rPr lang="en-US" smtClean="0"/>
              <a:t>IAASB is of view that current provisions of the Code regarding practitioner’s involvement with client’s accounting records and financial statements are appropriate</a:t>
            </a:r>
          </a:p>
        </p:txBody>
      </p:sp>
      <p:sp>
        <p:nvSpPr>
          <p:cNvPr id="9219" name="Text Placeholder 7"/>
          <p:cNvSpPr>
            <a:spLocks noGrp="1"/>
          </p:cNvSpPr>
          <p:nvPr>
            <p:ph type="body" sz="quarter" idx="17"/>
          </p:nvPr>
        </p:nvSpPr>
        <p:spPr>
          <a:xfrm>
            <a:off x="658813" y="722313"/>
            <a:ext cx="7935912" cy="585787"/>
          </a:xfrm>
        </p:spPr>
        <p:txBody>
          <a:bodyPr/>
          <a:lstStyle/>
          <a:p>
            <a:pPr>
              <a:spcBef>
                <a:spcPct val="0"/>
              </a:spcBef>
            </a:pPr>
            <a:r>
              <a:rPr lang="en-US" smtClean="0"/>
              <a:t>Review Engagements</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Title 1"/>
          <p:cNvSpPr>
            <a:spLocks noGrp="1"/>
          </p:cNvSpPr>
          <p:nvPr>
            <p:ph type="title" idx="4294967295"/>
          </p:nvPr>
        </p:nvSpPr>
        <p:spPr>
          <a:xfrm>
            <a:off x="914400" y="0"/>
            <a:ext cx="7699375" cy="557213"/>
          </a:xfrm>
        </p:spPr>
        <p:txBody>
          <a:bodyPr/>
          <a:lstStyle/>
          <a:p>
            <a:pPr algn="r"/>
            <a:endParaRPr lang="en-CA" sz="2800" b="1" i="1" smtClean="0">
              <a:latin typeface="Times New Roman" pitchFamily="18" charset="0"/>
              <a:cs typeface="Times New Roman" pitchFamily="18" charset="0"/>
            </a:endParaRPr>
          </a:p>
        </p:txBody>
      </p:sp>
      <p:sp>
        <p:nvSpPr>
          <p:cNvPr id="11266" name="Content Placeholder 2"/>
          <p:cNvSpPr>
            <a:spLocks noGrp="1"/>
          </p:cNvSpPr>
          <p:nvPr>
            <p:ph idx="4294967295"/>
          </p:nvPr>
        </p:nvSpPr>
        <p:spPr>
          <a:xfrm>
            <a:off x="658813" y="1408113"/>
            <a:ext cx="7935912" cy="4973637"/>
          </a:xfrm>
        </p:spPr>
        <p:txBody>
          <a:bodyPr/>
          <a:lstStyle/>
          <a:p>
            <a:pPr marL="341313" indent="-341313">
              <a:buClr>
                <a:srgbClr val="FFCC00"/>
              </a:buClr>
            </a:pPr>
            <a:r>
              <a:rPr lang="en-US" sz="3200" smtClean="0">
                <a:solidFill>
                  <a:schemeClr val="bg1"/>
                </a:solidFill>
                <a:latin typeface="Times New Roman" pitchFamily="18" charset="0"/>
                <a:cs typeface="Times New Roman" pitchFamily="18" charset="0"/>
              </a:rPr>
              <a:t>IAASB discussed at December 2009 meeting</a:t>
            </a:r>
          </a:p>
          <a:p>
            <a:pPr marL="742950" lvl="1" indent="-285750">
              <a:buClr>
                <a:srgbClr val="FFCC00"/>
              </a:buClr>
            </a:pPr>
            <a:r>
              <a:rPr lang="en-US" sz="2800" smtClean="0">
                <a:solidFill>
                  <a:schemeClr val="bg1"/>
                </a:solidFill>
                <a:latin typeface="Times New Roman" pitchFamily="18" charset="0"/>
                <a:cs typeface="Times New Roman" pitchFamily="18" charset="0"/>
              </a:rPr>
              <a:t>Independence not required for a compilation engagement</a:t>
            </a:r>
          </a:p>
          <a:p>
            <a:pPr marL="742950" lvl="1" indent="-285750">
              <a:buClr>
                <a:srgbClr val="FFCC00"/>
              </a:buClr>
            </a:pPr>
            <a:r>
              <a:rPr lang="en-US" sz="2800" smtClean="0">
                <a:solidFill>
                  <a:schemeClr val="bg1"/>
                </a:solidFill>
                <a:latin typeface="Times New Roman" pitchFamily="18" charset="0"/>
                <a:cs typeface="Times New Roman" pitchFamily="18" charset="0"/>
              </a:rPr>
              <a:t>Practitioner’s report should state independence is not required</a:t>
            </a:r>
          </a:p>
        </p:txBody>
      </p:sp>
      <p:sp>
        <p:nvSpPr>
          <p:cNvPr id="11267" name="Text Placeholder 7"/>
          <p:cNvSpPr>
            <a:spLocks noGrp="1"/>
          </p:cNvSpPr>
          <p:nvPr>
            <p:ph type="body" sz="quarter" idx="4294967295"/>
          </p:nvPr>
        </p:nvSpPr>
        <p:spPr>
          <a:xfrm>
            <a:off x="658813" y="722313"/>
            <a:ext cx="7935912" cy="585787"/>
          </a:xfrm>
        </p:spPr>
        <p:txBody>
          <a:bodyPr/>
          <a:lstStyle/>
          <a:p>
            <a:pPr marL="0" indent="0">
              <a:spcBef>
                <a:spcPct val="0"/>
              </a:spcBef>
              <a:buFontTx/>
              <a:buNone/>
            </a:pPr>
            <a:r>
              <a:rPr lang="en-US" sz="3200" b="1" smtClean="0">
                <a:solidFill>
                  <a:srgbClr val="FFEA4B"/>
                </a:solidFill>
                <a:latin typeface="Times New Roman" pitchFamily="18" charset="0"/>
                <a:cs typeface="Times New Roman" pitchFamily="18" charset="0"/>
              </a:rPr>
              <a:t>Compilation  Engagements</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Title 1"/>
          <p:cNvSpPr>
            <a:spLocks noGrp="1"/>
          </p:cNvSpPr>
          <p:nvPr>
            <p:ph type="title" idx="4294967295"/>
          </p:nvPr>
        </p:nvSpPr>
        <p:spPr>
          <a:xfrm>
            <a:off x="914400" y="0"/>
            <a:ext cx="7699375" cy="557213"/>
          </a:xfrm>
        </p:spPr>
        <p:txBody>
          <a:bodyPr/>
          <a:lstStyle/>
          <a:p>
            <a:pPr algn="r"/>
            <a:endParaRPr lang="en-CA" sz="2800" b="1" i="1" smtClean="0">
              <a:latin typeface="Times New Roman" pitchFamily="18" charset="0"/>
              <a:cs typeface="Times New Roman" pitchFamily="18" charset="0"/>
            </a:endParaRPr>
          </a:p>
        </p:txBody>
      </p:sp>
      <p:sp>
        <p:nvSpPr>
          <p:cNvPr id="13314" name="Content Placeholder 2"/>
          <p:cNvSpPr>
            <a:spLocks noGrp="1"/>
          </p:cNvSpPr>
          <p:nvPr>
            <p:ph idx="4294967295"/>
          </p:nvPr>
        </p:nvSpPr>
        <p:spPr>
          <a:xfrm>
            <a:off x="658813" y="1408113"/>
            <a:ext cx="7935912" cy="4973637"/>
          </a:xfrm>
        </p:spPr>
        <p:txBody>
          <a:bodyPr/>
          <a:lstStyle/>
          <a:p>
            <a:pPr marL="341313" indent="-341313">
              <a:buClr>
                <a:srgbClr val="FFCC00"/>
              </a:buClr>
            </a:pPr>
            <a:r>
              <a:rPr lang="en-US" sz="3200" smtClean="0">
                <a:solidFill>
                  <a:schemeClr val="bg1"/>
                </a:solidFill>
                <a:latin typeface="Times New Roman" pitchFamily="18" charset="0"/>
                <a:cs typeface="Times New Roman" pitchFamily="18" charset="0"/>
              </a:rPr>
              <a:t>Task Force has developed draft requirements</a:t>
            </a:r>
          </a:p>
          <a:p>
            <a:pPr marL="742950" lvl="1" indent="-285750">
              <a:buClr>
                <a:srgbClr val="FFCC00"/>
              </a:buClr>
            </a:pPr>
            <a:r>
              <a:rPr lang="en-US" sz="2800" smtClean="0">
                <a:solidFill>
                  <a:schemeClr val="bg1"/>
                </a:solidFill>
                <a:latin typeface="Times New Roman" pitchFamily="18" charset="0"/>
                <a:cs typeface="Times New Roman" pitchFamily="18" charset="0"/>
              </a:rPr>
              <a:t>Users want to know factors that impact practitioner’s ability to be objective</a:t>
            </a:r>
          </a:p>
          <a:p>
            <a:pPr marL="742950" lvl="1" indent="-285750">
              <a:buClr>
                <a:srgbClr val="FFCC00"/>
              </a:buClr>
            </a:pPr>
            <a:r>
              <a:rPr lang="en-US" sz="2800" smtClean="0">
                <a:solidFill>
                  <a:schemeClr val="bg1"/>
                </a:solidFill>
                <a:latin typeface="Times New Roman" pitchFamily="18" charset="0"/>
                <a:cs typeface="Times New Roman" pitchFamily="18" charset="0"/>
              </a:rPr>
              <a:t>Report should disclose existence of any significant interests or relationships which practitioner believes are of interest to the users</a:t>
            </a:r>
          </a:p>
        </p:txBody>
      </p:sp>
      <p:sp>
        <p:nvSpPr>
          <p:cNvPr id="13315" name="Text Placeholder 7"/>
          <p:cNvSpPr>
            <a:spLocks noGrp="1"/>
          </p:cNvSpPr>
          <p:nvPr>
            <p:ph type="body" sz="quarter" idx="4294967295"/>
          </p:nvPr>
        </p:nvSpPr>
        <p:spPr>
          <a:xfrm>
            <a:off x="658813" y="722313"/>
            <a:ext cx="7935912" cy="585787"/>
          </a:xfrm>
        </p:spPr>
        <p:txBody>
          <a:bodyPr/>
          <a:lstStyle/>
          <a:p>
            <a:pPr marL="0" indent="0">
              <a:spcBef>
                <a:spcPct val="0"/>
              </a:spcBef>
              <a:buFontTx/>
              <a:buNone/>
            </a:pPr>
            <a:r>
              <a:rPr lang="en-US" sz="3200" b="1" smtClean="0">
                <a:solidFill>
                  <a:srgbClr val="FFEA4B"/>
                </a:solidFill>
                <a:latin typeface="Times New Roman" pitchFamily="18" charset="0"/>
                <a:cs typeface="Times New Roman" pitchFamily="18" charset="0"/>
              </a:rPr>
              <a:t>Compilation  Engagements</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a:spLocks noGrp="1"/>
          </p:cNvSpPr>
          <p:nvPr>
            <p:ph type="title" idx="4294967295"/>
          </p:nvPr>
        </p:nvSpPr>
        <p:spPr>
          <a:xfrm>
            <a:off x="914400" y="0"/>
            <a:ext cx="7699375" cy="557213"/>
          </a:xfrm>
        </p:spPr>
        <p:txBody>
          <a:bodyPr/>
          <a:lstStyle/>
          <a:p>
            <a:pPr algn="r"/>
            <a:endParaRPr lang="en-CA" sz="2800" b="1" i="1" smtClean="0">
              <a:latin typeface="Times New Roman" pitchFamily="18" charset="0"/>
              <a:cs typeface="Times New Roman" pitchFamily="18" charset="0"/>
            </a:endParaRPr>
          </a:p>
        </p:txBody>
      </p:sp>
      <p:sp>
        <p:nvSpPr>
          <p:cNvPr id="15362" name="Content Placeholder 2"/>
          <p:cNvSpPr>
            <a:spLocks noGrp="1"/>
          </p:cNvSpPr>
          <p:nvPr>
            <p:ph idx="4294967295"/>
          </p:nvPr>
        </p:nvSpPr>
        <p:spPr>
          <a:xfrm>
            <a:off x="658813" y="1408113"/>
            <a:ext cx="7935912" cy="4973637"/>
          </a:xfrm>
        </p:spPr>
        <p:txBody>
          <a:bodyPr/>
          <a:lstStyle/>
          <a:p>
            <a:pPr marL="341313" indent="-341313">
              <a:buClr>
                <a:srgbClr val="FFCC00"/>
              </a:buClr>
            </a:pPr>
            <a:r>
              <a:rPr lang="en-US" sz="3200" smtClean="0">
                <a:solidFill>
                  <a:schemeClr val="bg1"/>
                </a:solidFill>
                <a:latin typeface="Times New Roman" pitchFamily="18" charset="0"/>
                <a:cs typeface="Times New Roman" pitchFamily="18" charset="0"/>
              </a:rPr>
              <a:t>The engagement team shall comply with relevant ethical requirements relating to compilation engagements</a:t>
            </a:r>
          </a:p>
          <a:p>
            <a:pPr marL="341313" indent="-341313">
              <a:buClr>
                <a:srgbClr val="FFCC00"/>
              </a:buClr>
            </a:pPr>
            <a:r>
              <a:rPr lang="en-US" sz="3200" smtClean="0">
                <a:solidFill>
                  <a:schemeClr val="bg1"/>
                </a:solidFill>
                <a:latin typeface="Times New Roman" pitchFamily="18" charset="0"/>
                <a:cs typeface="Times New Roman" pitchFamily="18" charset="0"/>
              </a:rPr>
              <a:t>The engagement partner shall take responsibility for the engagement team’s compliance with the relevant ethical requirements in individual engagements</a:t>
            </a:r>
          </a:p>
        </p:txBody>
      </p:sp>
      <p:sp>
        <p:nvSpPr>
          <p:cNvPr id="15363" name="Text Placeholder 7"/>
          <p:cNvSpPr>
            <a:spLocks noGrp="1"/>
          </p:cNvSpPr>
          <p:nvPr>
            <p:ph type="body" sz="quarter" idx="4294967295"/>
          </p:nvPr>
        </p:nvSpPr>
        <p:spPr>
          <a:xfrm>
            <a:off x="658813" y="722313"/>
            <a:ext cx="7935912" cy="585787"/>
          </a:xfrm>
        </p:spPr>
        <p:txBody>
          <a:bodyPr/>
          <a:lstStyle/>
          <a:p>
            <a:pPr marL="0" indent="0">
              <a:spcBef>
                <a:spcPct val="0"/>
              </a:spcBef>
              <a:buFontTx/>
              <a:buNone/>
            </a:pPr>
            <a:r>
              <a:rPr lang="en-US" sz="3200" b="1" smtClean="0">
                <a:solidFill>
                  <a:srgbClr val="FFEA4B"/>
                </a:solidFill>
                <a:latin typeface="Times New Roman" pitchFamily="18" charset="0"/>
                <a:cs typeface="Times New Roman" pitchFamily="18" charset="0"/>
              </a:rPr>
              <a:t>Task Force Draft Requirements</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Title 1"/>
          <p:cNvSpPr>
            <a:spLocks noGrp="1"/>
          </p:cNvSpPr>
          <p:nvPr>
            <p:ph type="title" idx="4294967295"/>
          </p:nvPr>
        </p:nvSpPr>
        <p:spPr>
          <a:xfrm>
            <a:off x="914400" y="0"/>
            <a:ext cx="7699375" cy="557213"/>
          </a:xfrm>
        </p:spPr>
        <p:txBody>
          <a:bodyPr/>
          <a:lstStyle/>
          <a:p>
            <a:pPr algn="r"/>
            <a:endParaRPr lang="en-CA" sz="2800" b="1" i="1" smtClean="0">
              <a:latin typeface="Times New Roman" pitchFamily="18" charset="0"/>
              <a:cs typeface="Times New Roman" pitchFamily="18" charset="0"/>
            </a:endParaRPr>
          </a:p>
        </p:txBody>
      </p:sp>
      <p:sp>
        <p:nvSpPr>
          <p:cNvPr id="17410" name="Content Placeholder 2"/>
          <p:cNvSpPr>
            <a:spLocks noGrp="1"/>
          </p:cNvSpPr>
          <p:nvPr>
            <p:ph idx="4294967295"/>
          </p:nvPr>
        </p:nvSpPr>
        <p:spPr>
          <a:xfrm>
            <a:off x="658813" y="1408113"/>
            <a:ext cx="7935912" cy="4973637"/>
          </a:xfrm>
        </p:spPr>
        <p:txBody>
          <a:bodyPr/>
          <a:lstStyle/>
          <a:p>
            <a:pPr marL="341313" indent="-341313">
              <a:buClr>
                <a:srgbClr val="FFCC00"/>
              </a:buClr>
            </a:pPr>
            <a:r>
              <a:rPr lang="en-US" sz="3200" smtClean="0">
                <a:solidFill>
                  <a:schemeClr val="bg1"/>
                </a:solidFill>
                <a:latin typeface="Times New Roman" pitchFamily="18" charset="0"/>
                <a:cs typeface="Times New Roman" pitchFamily="18" charset="0"/>
              </a:rPr>
              <a:t>The practitioner's report shall contain…</a:t>
            </a:r>
          </a:p>
          <a:p>
            <a:pPr marL="742950" lvl="1" indent="-285750">
              <a:buClr>
                <a:srgbClr val="FFCC00"/>
              </a:buClr>
            </a:pPr>
            <a:r>
              <a:rPr lang="en-CA" sz="2600" smtClean="0">
                <a:solidFill>
                  <a:schemeClr val="bg1"/>
                </a:solidFill>
                <a:latin typeface="Times New Roman" pitchFamily="18" charset="0"/>
              </a:rPr>
              <a:t>A statement that independence, as described in the IESBA Code for assurance engagements, is not required to perform a compilation engagement </a:t>
            </a:r>
            <a:endParaRPr lang="en-US" sz="2600" smtClean="0">
              <a:solidFill>
                <a:schemeClr val="bg1"/>
              </a:solidFill>
              <a:latin typeface="Times New Roman" pitchFamily="18" charset="0"/>
              <a:cs typeface="Times New Roman" pitchFamily="18" charset="0"/>
            </a:endParaRPr>
          </a:p>
          <a:p>
            <a:pPr marL="742950" lvl="1" indent="-285750">
              <a:buClr>
                <a:srgbClr val="FFCC00"/>
              </a:buClr>
            </a:pPr>
            <a:r>
              <a:rPr lang="en-US" sz="2600" smtClean="0">
                <a:solidFill>
                  <a:schemeClr val="bg1"/>
                </a:solidFill>
                <a:latin typeface="Times New Roman" pitchFamily="18" charset="0"/>
                <a:cs typeface="Times New Roman" pitchFamily="18" charset="0"/>
              </a:rPr>
              <a:t>Disclosure </a:t>
            </a:r>
            <a:r>
              <a:rPr lang="en-US" sz="2600" smtClean="0">
                <a:solidFill>
                  <a:schemeClr val="bg1"/>
                </a:solidFill>
                <a:latin typeface="Times New Roman" pitchFamily="18" charset="0"/>
              </a:rPr>
              <a:t>of the existence of any significant interests or relationships the practitioner has with the entity that the compiled information relates to, that the practitioner believes are of interest to the intended users of the compiled financial information</a:t>
            </a:r>
            <a:r>
              <a:rPr lang="en-CA" sz="2600" smtClean="0"/>
              <a:t> </a:t>
            </a:r>
            <a:endParaRPr lang="en-US" sz="2600" smtClean="0"/>
          </a:p>
        </p:txBody>
      </p:sp>
      <p:sp>
        <p:nvSpPr>
          <p:cNvPr id="17411" name="Text Placeholder 7"/>
          <p:cNvSpPr>
            <a:spLocks noGrp="1"/>
          </p:cNvSpPr>
          <p:nvPr>
            <p:ph type="body" sz="quarter" idx="4294967295"/>
          </p:nvPr>
        </p:nvSpPr>
        <p:spPr>
          <a:xfrm>
            <a:off x="658813" y="722313"/>
            <a:ext cx="7935912" cy="585787"/>
          </a:xfrm>
        </p:spPr>
        <p:txBody>
          <a:bodyPr/>
          <a:lstStyle/>
          <a:p>
            <a:pPr marL="0" indent="0">
              <a:spcBef>
                <a:spcPct val="0"/>
              </a:spcBef>
              <a:buFontTx/>
              <a:buNone/>
            </a:pPr>
            <a:r>
              <a:rPr lang="en-US" sz="3200" b="1" smtClean="0">
                <a:solidFill>
                  <a:srgbClr val="FFEA4B"/>
                </a:solidFill>
                <a:latin typeface="Times New Roman" pitchFamily="18" charset="0"/>
                <a:cs typeface="Times New Roman" pitchFamily="18" charset="0"/>
              </a:rPr>
              <a:t>Task Force Draft Requirements</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Title 1"/>
          <p:cNvSpPr>
            <a:spLocks noGrp="1"/>
          </p:cNvSpPr>
          <p:nvPr>
            <p:ph type="title" idx="4294967295"/>
          </p:nvPr>
        </p:nvSpPr>
        <p:spPr>
          <a:xfrm>
            <a:off x="914400" y="0"/>
            <a:ext cx="7699375" cy="557213"/>
          </a:xfrm>
        </p:spPr>
        <p:txBody>
          <a:bodyPr/>
          <a:lstStyle/>
          <a:p>
            <a:pPr algn="r"/>
            <a:endParaRPr lang="en-CA" sz="2800" b="1" i="1" smtClean="0">
              <a:latin typeface="Times New Roman" pitchFamily="18" charset="0"/>
              <a:cs typeface="Times New Roman" pitchFamily="18" charset="0"/>
            </a:endParaRPr>
          </a:p>
        </p:txBody>
      </p:sp>
      <p:sp>
        <p:nvSpPr>
          <p:cNvPr id="21506" name="Content Placeholder 2"/>
          <p:cNvSpPr>
            <a:spLocks noGrp="1"/>
          </p:cNvSpPr>
          <p:nvPr>
            <p:ph idx="4294967295"/>
          </p:nvPr>
        </p:nvSpPr>
        <p:spPr>
          <a:xfrm>
            <a:off x="658813" y="1408113"/>
            <a:ext cx="7935912" cy="4973637"/>
          </a:xfrm>
        </p:spPr>
        <p:txBody>
          <a:bodyPr/>
          <a:lstStyle/>
          <a:p>
            <a:pPr marL="341313" indent="-341313">
              <a:spcBef>
                <a:spcPct val="40000"/>
              </a:spcBef>
              <a:buClr>
                <a:srgbClr val="FFCC00"/>
              </a:buClr>
            </a:pPr>
            <a:r>
              <a:rPr lang="en-US" sz="3200" smtClean="0">
                <a:solidFill>
                  <a:schemeClr val="bg1"/>
                </a:solidFill>
                <a:latin typeface="Times New Roman" pitchFamily="18" charset="0"/>
                <a:cs typeface="Times New Roman" pitchFamily="18" charset="0"/>
              </a:rPr>
              <a:t>Section 290 contains independence requirements for audit and review engagements and 291 requirements for other assurance engagements</a:t>
            </a:r>
          </a:p>
          <a:p>
            <a:pPr marL="341313" indent="-341313">
              <a:spcBef>
                <a:spcPct val="40000"/>
              </a:spcBef>
              <a:buClr>
                <a:srgbClr val="FFCC00"/>
              </a:buClr>
            </a:pPr>
            <a:r>
              <a:rPr lang="en-US" sz="3200" smtClean="0">
                <a:solidFill>
                  <a:schemeClr val="bg1"/>
                </a:solidFill>
                <a:latin typeface="Times New Roman" pitchFamily="18" charset="0"/>
                <a:cs typeface="Times New Roman" pitchFamily="18" charset="0"/>
              </a:rPr>
              <a:t>Compilations are not an assurance engagement</a:t>
            </a:r>
          </a:p>
          <a:p>
            <a:pPr marL="341313" indent="-341313">
              <a:spcBef>
                <a:spcPct val="40000"/>
              </a:spcBef>
              <a:buClr>
                <a:srgbClr val="FFCC00"/>
              </a:buClr>
            </a:pPr>
            <a:r>
              <a:rPr lang="en-US" sz="3200" smtClean="0">
                <a:solidFill>
                  <a:schemeClr val="bg1"/>
                </a:solidFill>
                <a:latin typeface="Times New Roman" pitchFamily="18" charset="0"/>
                <a:cs typeface="Times New Roman" pitchFamily="18" charset="0"/>
              </a:rPr>
              <a:t>Compilations are not explicitly addressed in the Code</a:t>
            </a:r>
          </a:p>
        </p:txBody>
      </p:sp>
      <p:sp>
        <p:nvSpPr>
          <p:cNvPr id="21507" name="Text Placeholder 7"/>
          <p:cNvSpPr>
            <a:spLocks noGrp="1"/>
          </p:cNvSpPr>
          <p:nvPr>
            <p:ph type="body" sz="quarter" idx="4294967295"/>
          </p:nvPr>
        </p:nvSpPr>
        <p:spPr>
          <a:xfrm>
            <a:off x="658813" y="722313"/>
            <a:ext cx="7935912" cy="585787"/>
          </a:xfrm>
        </p:spPr>
        <p:txBody>
          <a:bodyPr/>
          <a:lstStyle/>
          <a:p>
            <a:pPr marL="0" indent="0">
              <a:spcBef>
                <a:spcPct val="0"/>
              </a:spcBef>
              <a:buFontTx/>
              <a:buNone/>
            </a:pPr>
            <a:r>
              <a:rPr lang="en-US" sz="3200" b="1" smtClean="0">
                <a:solidFill>
                  <a:srgbClr val="FFEA4B"/>
                </a:solidFill>
                <a:latin typeface="Times New Roman" pitchFamily="18" charset="0"/>
                <a:cs typeface="Times New Roman" pitchFamily="18" charset="0"/>
              </a:rPr>
              <a:t>Independence - Code</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p:cNvSpPr>
            <a:spLocks noGrp="1"/>
          </p:cNvSpPr>
          <p:nvPr>
            <p:ph type="title" idx="4294967295"/>
          </p:nvPr>
        </p:nvSpPr>
        <p:spPr>
          <a:xfrm>
            <a:off x="914400" y="0"/>
            <a:ext cx="7699375" cy="557213"/>
          </a:xfrm>
        </p:spPr>
        <p:txBody>
          <a:bodyPr/>
          <a:lstStyle/>
          <a:p>
            <a:pPr algn="r"/>
            <a:endParaRPr lang="en-CA" sz="2800" b="1" i="1" smtClean="0">
              <a:latin typeface="Times New Roman" pitchFamily="18" charset="0"/>
              <a:cs typeface="Times New Roman" pitchFamily="18" charset="0"/>
            </a:endParaRPr>
          </a:p>
        </p:txBody>
      </p:sp>
      <p:sp>
        <p:nvSpPr>
          <p:cNvPr id="23554" name="Content Placeholder 2"/>
          <p:cNvSpPr>
            <a:spLocks noGrp="1"/>
          </p:cNvSpPr>
          <p:nvPr>
            <p:ph idx="4294967295"/>
          </p:nvPr>
        </p:nvSpPr>
        <p:spPr>
          <a:xfrm>
            <a:off x="658813" y="1408113"/>
            <a:ext cx="7935912" cy="4973637"/>
          </a:xfrm>
        </p:spPr>
        <p:txBody>
          <a:bodyPr/>
          <a:lstStyle/>
          <a:p>
            <a:pPr marL="341313" indent="-341313">
              <a:spcBef>
                <a:spcPct val="40000"/>
              </a:spcBef>
              <a:buClr>
                <a:srgbClr val="FFCC00"/>
              </a:buClr>
            </a:pPr>
            <a:r>
              <a:rPr lang="en-US" sz="3200" smtClean="0">
                <a:solidFill>
                  <a:schemeClr val="bg1"/>
                </a:solidFill>
                <a:latin typeface="Times New Roman" pitchFamily="18" charset="0"/>
                <a:cs typeface="Times New Roman" pitchFamily="18" charset="0"/>
              </a:rPr>
              <a:t>Points indicating no need</a:t>
            </a:r>
          </a:p>
          <a:p>
            <a:pPr marL="742950" lvl="1" indent="-285750">
              <a:spcBef>
                <a:spcPct val="40000"/>
              </a:spcBef>
              <a:buClr>
                <a:srgbClr val="FFCC00"/>
              </a:buClr>
            </a:pPr>
            <a:r>
              <a:rPr lang="en-US" sz="2800" smtClean="0">
                <a:solidFill>
                  <a:schemeClr val="bg1"/>
                </a:solidFill>
                <a:latin typeface="Times New Roman" pitchFamily="18" charset="0"/>
                <a:cs typeface="Times New Roman" pitchFamily="18" charset="0"/>
              </a:rPr>
              <a:t>Existing compilation standard does not require independence but requires practitioner to disclose if not independent</a:t>
            </a:r>
          </a:p>
          <a:p>
            <a:pPr marL="742950" lvl="1" indent="-285750">
              <a:spcBef>
                <a:spcPct val="40000"/>
              </a:spcBef>
              <a:buClr>
                <a:srgbClr val="FFCC00"/>
              </a:buClr>
            </a:pPr>
            <a:r>
              <a:rPr lang="en-US" sz="2800" smtClean="0">
                <a:solidFill>
                  <a:schemeClr val="bg1"/>
                </a:solidFill>
                <a:latin typeface="Times New Roman" pitchFamily="18" charset="0"/>
                <a:cs typeface="Times New Roman" pitchFamily="18" charset="0"/>
              </a:rPr>
              <a:t>Only a few respondents to IESBA strategy survey stated IESBA should address</a:t>
            </a:r>
          </a:p>
          <a:p>
            <a:pPr marL="742950" lvl="1" indent="-285750">
              <a:spcBef>
                <a:spcPct val="40000"/>
              </a:spcBef>
              <a:buClr>
                <a:srgbClr val="FFCC00"/>
              </a:buClr>
            </a:pPr>
            <a:r>
              <a:rPr lang="en-US" sz="2800" smtClean="0">
                <a:solidFill>
                  <a:schemeClr val="bg1"/>
                </a:solidFill>
                <a:latin typeface="Times New Roman" pitchFamily="18" charset="0"/>
                <a:cs typeface="Times New Roman" pitchFamily="18" charset="0"/>
              </a:rPr>
              <a:t>Revised ISRS can contain the guidance</a:t>
            </a:r>
          </a:p>
          <a:p>
            <a:pPr marL="341313" indent="-341313">
              <a:spcBef>
                <a:spcPct val="40000"/>
              </a:spcBef>
              <a:buClr>
                <a:srgbClr val="FFCC00"/>
              </a:buClr>
              <a:buFontTx/>
              <a:buNone/>
            </a:pPr>
            <a:endParaRPr lang="en-US" sz="3200" smtClean="0">
              <a:solidFill>
                <a:schemeClr val="bg1"/>
              </a:solidFill>
              <a:latin typeface="Times New Roman" pitchFamily="18" charset="0"/>
              <a:cs typeface="Times New Roman" pitchFamily="18" charset="0"/>
            </a:endParaRPr>
          </a:p>
        </p:txBody>
      </p:sp>
      <p:sp>
        <p:nvSpPr>
          <p:cNvPr id="23555" name="Text Placeholder 7"/>
          <p:cNvSpPr>
            <a:spLocks noGrp="1"/>
          </p:cNvSpPr>
          <p:nvPr>
            <p:ph type="body" sz="quarter" idx="4294967295"/>
          </p:nvPr>
        </p:nvSpPr>
        <p:spPr>
          <a:xfrm>
            <a:off x="658813" y="722313"/>
            <a:ext cx="7935912" cy="585787"/>
          </a:xfrm>
        </p:spPr>
        <p:txBody>
          <a:bodyPr/>
          <a:lstStyle/>
          <a:p>
            <a:pPr marL="0" indent="0">
              <a:spcBef>
                <a:spcPct val="0"/>
              </a:spcBef>
              <a:buFontTx/>
              <a:buNone/>
            </a:pPr>
            <a:r>
              <a:rPr lang="en-US" sz="3200" b="1" smtClean="0">
                <a:solidFill>
                  <a:srgbClr val="FFEA4B"/>
                </a:solidFill>
                <a:latin typeface="Times New Roman" pitchFamily="18" charset="0"/>
                <a:cs typeface="Times New Roman" pitchFamily="18" charset="0"/>
              </a:rPr>
              <a:t>Clarification needed?</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Title 1"/>
          <p:cNvSpPr>
            <a:spLocks noGrp="1"/>
          </p:cNvSpPr>
          <p:nvPr>
            <p:ph type="title" idx="4294967295"/>
          </p:nvPr>
        </p:nvSpPr>
        <p:spPr>
          <a:xfrm>
            <a:off x="914400" y="0"/>
            <a:ext cx="7699375" cy="557213"/>
          </a:xfrm>
        </p:spPr>
        <p:txBody>
          <a:bodyPr/>
          <a:lstStyle/>
          <a:p>
            <a:pPr algn="r"/>
            <a:endParaRPr lang="en-CA" sz="2800" b="1" i="1" smtClean="0">
              <a:latin typeface="Times New Roman" pitchFamily="18" charset="0"/>
              <a:cs typeface="Times New Roman" pitchFamily="18" charset="0"/>
            </a:endParaRPr>
          </a:p>
        </p:txBody>
      </p:sp>
      <p:sp>
        <p:nvSpPr>
          <p:cNvPr id="25602" name="Content Placeholder 2"/>
          <p:cNvSpPr>
            <a:spLocks noGrp="1"/>
          </p:cNvSpPr>
          <p:nvPr>
            <p:ph idx="4294967295"/>
          </p:nvPr>
        </p:nvSpPr>
        <p:spPr>
          <a:xfrm>
            <a:off x="658813" y="1408113"/>
            <a:ext cx="7935912" cy="4973637"/>
          </a:xfrm>
        </p:spPr>
        <p:txBody>
          <a:bodyPr/>
          <a:lstStyle/>
          <a:p>
            <a:pPr marL="341313" indent="-341313">
              <a:spcBef>
                <a:spcPct val="40000"/>
              </a:spcBef>
              <a:buClr>
                <a:srgbClr val="FFCC00"/>
              </a:buClr>
            </a:pPr>
            <a:r>
              <a:rPr lang="en-US" sz="3200" smtClean="0">
                <a:solidFill>
                  <a:schemeClr val="bg1"/>
                </a:solidFill>
                <a:latin typeface="Times New Roman" pitchFamily="18" charset="0"/>
                <a:cs typeface="Times New Roman" pitchFamily="18" charset="0"/>
              </a:rPr>
              <a:t>Points indicating need</a:t>
            </a:r>
          </a:p>
          <a:p>
            <a:pPr marL="742950" lvl="1" indent="-285750">
              <a:spcBef>
                <a:spcPct val="40000"/>
              </a:spcBef>
              <a:buClr>
                <a:srgbClr val="FFCC00"/>
              </a:buClr>
            </a:pPr>
            <a:r>
              <a:rPr lang="en-US" sz="2800" smtClean="0">
                <a:solidFill>
                  <a:schemeClr val="bg1"/>
                </a:solidFill>
                <a:latin typeface="Times New Roman" pitchFamily="18" charset="0"/>
                <a:cs typeface="Times New Roman" pitchFamily="18" charset="0"/>
              </a:rPr>
              <a:t>Code does not explicitly say independence is not required</a:t>
            </a:r>
          </a:p>
          <a:p>
            <a:pPr marL="742950" lvl="1" indent="-285750">
              <a:spcBef>
                <a:spcPct val="40000"/>
              </a:spcBef>
              <a:buClr>
                <a:srgbClr val="FFCC00"/>
              </a:buClr>
            </a:pPr>
            <a:r>
              <a:rPr lang="en-US" sz="2800" smtClean="0">
                <a:solidFill>
                  <a:schemeClr val="bg1"/>
                </a:solidFill>
                <a:latin typeface="Times New Roman" pitchFamily="18" charset="0"/>
                <a:cs typeface="Times New Roman" pitchFamily="18" charset="0"/>
              </a:rPr>
              <a:t>Practitioners need guidance on  types of  interests or relationships that need to be disclosed</a:t>
            </a:r>
          </a:p>
          <a:p>
            <a:pPr marL="742950" lvl="1" indent="-285750">
              <a:spcBef>
                <a:spcPct val="40000"/>
              </a:spcBef>
              <a:buClr>
                <a:srgbClr val="FFCC00"/>
              </a:buClr>
            </a:pPr>
            <a:r>
              <a:rPr lang="en-US" sz="2800" smtClean="0">
                <a:solidFill>
                  <a:schemeClr val="bg1"/>
                </a:solidFill>
                <a:latin typeface="Times New Roman" pitchFamily="18" charset="0"/>
                <a:cs typeface="Times New Roman" pitchFamily="18" charset="0"/>
              </a:rPr>
              <a:t>Without guidance practitioners may look to Section 290 or 291 – self-review threat not as relevant in a compilation engagement</a:t>
            </a:r>
          </a:p>
        </p:txBody>
      </p:sp>
      <p:sp>
        <p:nvSpPr>
          <p:cNvPr id="25603" name="Text Placeholder 7"/>
          <p:cNvSpPr>
            <a:spLocks noGrp="1"/>
          </p:cNvSpPr>
          <p:nvPr>
            <p:ph type="body" sz="quarter" idx="4294967295"/>
          </p:nvPr>
        </p:nvSpPr>
        <p:spPr>
          <a:xfrm>
            <a:off x="658813" y="722313"/>
            <a:ext cx="7935912" cy="585787"/>
          </a:xfrm>
        </p:spPr>
        <p:txBody>
          <a:bodyPr/>
          <a:lstStyle/>
          <a:p>
            <a:pPr marL="0" indent="0">
              <a:spcBef>
                <a:spcPct val="0"/>
              </a:spcBef>
              <a:buFontTx/>
              <a:buNone/>
            </a:pPr>
            <a:r>
              <a:rPr lang="en-US" sz="3200" b="1" smtClean="0">
                <a:solidFill>
                  <a:srgbClr val="FFEA4B"/>
                </a:solidFill>
                <a:latin typeface="Times New Roman" pitchFamily="18" charset="0"/>
                <a:cs typeface="Times New Roman" pitchFamily="18" charset="0"/>
              </a:rPr>
              <a:t>Clarification needed?</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Slide Master">
  <a:themeElements>
    <a:clrScheme name="">
      <a:dk1>
        <a:srgbClr val="F2FF47"/>
      </a:dk1>
      <a:lt1>
        <a:srgbClr val="FFFFFF"/>
      </a:lt1>
      <a:dk2>
        <a:srgbClr val="F8F8F8"/>
      </a:dk2>
      <a:lt2>
        <a:srgbClr val="808080"/>
      </a:lt2>
      <a:accent1>
        <a:srgbClr val="0033CC"/>
      </a:accent1>
      <a:accent2>
        <a:srgbClr val="C13535"/>
      </a:accent2>
      <a:accent3>
        <a:srgbClr val="FFFFFF"/>
      </a:accent3>
      <a:accent4>
        <a:srgbClr val="CFDA3B"/>
      </a:accent4>
      <a:accent5>
        <a:srgbClr val="AAADE2"/>
      </a:accent5>
      <a:accent6>
        <a:srgbClr val="AF2F2F"/>
      </a:accent6>
      <a:hlink>
        <a:srgbClr val="C13535"/>
      </a:hlink>
      <a:folHlink>
        <a:srgbClr val="C13535"/>
      </a:folHlink>
    </a:clrScheme>
    <a:fontScheme name="Default Design">
      <a:majorFont>
        <a:latin typeface="Palatino Linotype"/>
        <a:ea typeface=""/>
        <a:cs typeface="Arial"/>
      </a:majorFont>
      <a:minorFont>
        <a:latin typeface="Arial"/>
        <a:ea typeface=""/>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Default Design 13">
        <a:dk1>
          <a:srgbClr val="7596FF"/>
        </a:dk1>
        <a:lt1>
          <a:srgbClr val="FFFFFF"/>
        </a:lt1>
        <a:dk2>
          <a:srgbClr val="F8F8F8"/>
        </a:dk2>
        <a:lt2>
          <a:srgbClr val="808080"/>
        </a:lt2>
        <a:accent1>
          <a:srgbClr val="0033CC"/>
        </a:accent1>
        <a:accent2>
          <a:srgbClr val="C13535"/>
        </a:accent2>
        <a:accent3>
          <a:srgbClr val="FFFFFF"/>
        </a:accent3>
        <a:accent4>
          <a:srgbClr val="637FDA"/>
        </a:accent4>
        <a:accent5>
          <a:srgbClr val="AAADE2"/>
        </a:accent5>
        <a:accent6>
          <a:srgbClr val="AF2F2F"/>
        </a:accent6>
        <a:hlink>
          <a:srgbClr val="C13535"/>
        </a:hlink>
        <a:folHlink>
          <a:srgbClr val="C13535"/>
        </a:folHlink>
      </a:clrScheme>
      <a:clrMap bg1="lt1" tx1="dk1" bg2="lt2" tx2="dk2" accent1="accent1" accent2="accent2" accent3="accent3" accent4="accent4" accent5="accent5" accent6="accent6" hlink="hlink" folHlink="folHlink"/>
    </a:extraClrScheme>
    <a:extraClrScheme>
      <a:clrScheme name="Default Design 14">
        <a:dk1>
          <a:srgbClr val="A7BCFF"/>
        </a:dk1>
        <a:lt1>
          <a:srgbClr val="FFFFFF"/>
        </a:lt1>
        <a:dk2>
          <a:srgbClr val="F8F8F8"/>
        </a:dk2>
        <a:lt2>
          <a:srgbClr val="808080"/>
        </a:lt2>
        <a:accent1>
          <a:srgbClr val="0033CC"/>
        </a:accent1>
        <a:accent2>
          <a:srgbClr val="C13535"/>
        </a:accent2>
        <a:accent3>
          <a:srgbClr val="FFFFFF"/>
        </a:accent3>
        <a:accent4>
          <a:srgbClr val="8EA0DA"/>
        </a:accent4>
        <a:accent5>
          <a:srgbClr val="AAADE2"/>
        </a:accent5>
        <a:accent6>
          <a:srgbClr val="AF2F2F"/>
        </a:accent6>
        <a:hlink>
          <a:srgbClr val="C13535"/>
        </a:hlink>
        <a:folHlink>
          <a:srgbClr val="C13535"/>
        </a:folHlink>
      </a:clrScheme>
      <a:clrMap bg1="lt1" tx1="dk1" bg2="lt2" tx2="dk2" accent1="accent1" accent2="accent2" accent3="accent3" accent4="accent4" accent5="accent5" accent6="accent6" hlink="hlink" folHlink="folHlink"/>
    </a:extraClrScheme>
    <a:extraClrScheme>
      <a:clrScheme name="Default Design 15">
        <a:dk1>
          <a:srgbClr val="A9A9A9"/>
        </a:dk1>
        <a:lt1>
          <a:srgbClr val="FFFFFF"/>
        </a:lt1>
        <a:dk2>
          <a:srgbClr val="F8F8F8"/>
        </a:dk2>
        <a:lt2>
          <a:srgbClr val="808080"/>
        </a:lt2>
        <a:accent1>
          <a:srgbClr val="0033CC"/>
        </a:accent1>
        <a:accent2>
          <a:srgbClr val="C13535"/>
        </a:accent2>
        <a:accent3>
          <a:srgbClr val="FFFFFF"/>
        </a:accent3>
        <a:accent4>
          <a:srgbClr val="909090"/>
        </a:accent4>
        <a:accent5>
          <a:srgbClr val="AAADE2"/>
        </a:accent5>
        <a:accent6>
          <a:srgbClr val="AF2F2F"/>
        </a:accent6>
        <a:hlink>
          <a:srgbClr val="C13535"/>
        </a:hlink>
        <a:folHlink>
          <a:srgbClr val="C13535"/>
        </a:folHlink>
      </a:clrScheme>
      <a:clrMap bg1="lt1" tx1="dk1" bg2="lt2" tx2="dk2" accent1="accent1" accent2="accent2" accent3="accent3" accent4="accent4" accent5="accent5" accent6="accent6" hlink="hlink" folHlink="folHlink"/>
    </a:extraClrScheme>
    <a:extraClrScheme>
      <a:clrScheme name="Default Design 16">
        <a:dk1>
          <a:srgbClr val="C2D1FF"/>
        </a:dk1>
        <a:lt1>
          <a:srgbClr val="FFFFFF"/>
        </a:lt1>
        <a:dk2>
          <a:srgbClr val="F8F8F8"/>
        </a:dk2>
        <a:lt2>
          <a:srgbClr val="808080"/>
        </a:lt2>
        <a:accent1>
          <a:srgbClr val="0033CC"/>
        </a:accent1>
        <a:accent2>
          <a:srgbClr val="C13535"/>
        </a:accent2>
        <a:accent3>
          <a:srgbClr val="FFFFFF"/>
        </a:accent3>
        <a:accent4>
          <a:srgbClr val="A5B2DA"/>
        </a:accent4>
        <a:accent5>
          <a:srgbClr val="AAADE2"/>
        </a:accent5>
        <a:accent6>
          <a:srgbClr val="AF2F2F"/>
        </a:accent6>
        <a:hlink>
          <a:srgbClr val="C13535"/>
        </a:hlink>
        <a:folHlink>
          <a:srgbClr val="C13535"/>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Custom Design">
  <a:themeElements>
    <a:clrScheme name="Custom Design 14">
      <a:dk1>
        <a:srgbClr val="A9A9A9"/>
      </a:dk1>
      <a:lt1>
        <a:srgbClr val="FFFFFF"/>
      </a:lt1>
      <a:dk2>
        <a:srgbClr val="F8F8F8"/>
      </a:dk2>
      <a:lt2>
        <a:srgbClr val="808080"/>
      </a:lt2>
      <a:accent1>
        <a:srgbClr val="0033CC"/>
      </a:accent1>
      <a:accent2>
        <a:srgbClr val="C13535"/>
      </a:accent2>
      <a:accent3>
        <a:srgbClr val="FFFFFF"/>
      </a:accent3>
      <a:accent4>
        <a:srgbClr val="909090"/>
      </a:accent4>
      <a:accent5>
        <a:srgbClr val="AAADE2"/>
      </a:accent5>
      <a:accent6>
        <a:srgbClr val="AF2F2F"/>
      </a:accent6>
      <a:hlink>
        <a:srgbClr val="C13535"/>
      </a:hlink>
      <a:folHlink>
        <a:srgbClr val="C13535"/>
      </a:folHlink>
    </a:clrScheme>
    <a:fontScheme name="Custom Design">
      <a:majorFont>
        <a:latin typeface="Palatino Linotype"/>
        <a:ea typeface=""/>
        <a:cs typeface="Arial"/>
      </a:majorFont>
      <a:minorFont>
        <a:latin typeface="Arial"/>
        <a:ea typeface=""/>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Custom Design 13">
        <a:dk1>
          <a:srgbClr val="A7BCFF"/>
        </a:dk1>
        <a:lt1>
          <a:srgbClr val="FFFFFF"/>
        </a:lt1>
        <a:dk2>
          <a:srgbClr val="F8F8F8"/>
        </a:dk2>
        <a:lt2>
          <a:srgbClr val="808080"/>
        </a:lt2>
        <a:accent1>
          <a:srgbClr val="0033CC"/>
        </a:accent1>
        <a:accent2>
          <a:srgbClr val="C13535"/>
        </a:accent2>
        <a:accent3>
          <a:srgbClr val="FFFFFF"/>
        </a:accent3>
        <a:accent4>
          <a:srgbClr val="8EA0DA"/>
        </a:accent4>
        <a:accent5>
          <a:srgbClr val="AAADE2"/>
        </a:accent5>
        <a:accent6>
          <a:srgbClr val="AF2F2F"/>
        </a:accent6>
        <a:hlink>
          <a:srgbClr val="C13535"/>
        </a:hlink>
        <a:folHlink>
          <a:srgbClr val="C13535"/>
        </a:folHlink>
      </a:clrScheme>
      <a:clrMap bg1="lt1" tx1="dk1" bg2="lt2" tx2="dk2" accent1="accent1" accent2="accent2" accent3="accent3" accent4="accent4" accent5="accent5" accent6="accent6" hlink="hlink" folHlink="folHlink"/>
    </a:extraClrScheme>
    <a:extraClrScheme>
      <a:clrScheme name="Custom Design 14">
        <a:dk1>
          <a:srgbClr val="A9A9A9"/>
        </a:dk1>
        <a:lt1>
          <a:srgbClr val="FFFFFF"/>
        </a:lt1>
        <a:dk2>
          <a:srgbClr val="F8F8F8"/>
        </a:dk2>
        <a:lt2>
          <a:srgbClr val="808080"/>
        </a:lt2>
        <a:accent1>
          <a:srgbClr val="0033CC"/>
        </a:accent1>
        <a:accent2>
          <a:srgbClr val="C13535"/>
        </a:accent2>
        <a:accent3>
          <a:srgbClr val="FFFFFF"/>
        </a:accent3>
        <a:accent4>
          <a:srgbClr val="909090"/>
        </a:accent4>
        <a:accent5>
          <a:srgbClr val="AAADE2"/>
        </a:accent5>
        <a:accent6>
          <a:srgbClr val="AF2F2F"/>
        </a:accent6>
        <a:hlink>
          <a:srgbClr val="C13535"/>
        </a:hlink>
        <a:folHlink>
          <a:srgbClr val="C13535"/>
        </a:folHlink>
      </a:clrScheme>
      <a:clrMap bg1="lt1" tx1="dk1" bg2="lt2" tx2="dk2" accent1="accent1" accent2="accent2" accent3="accent3" accent4="accent4" accent5="accent5" accent6="accent6" hlink="hlink" folHlink="folHlink"/>
    </a:extraClrScheme>
    <a:extraClrScheme>
      <a:clrScheme name="Custom Design 15">
        <a:dk1>
          <a:srgbClr val="C2D1FF"/>
        </a:dk1>
        <a:lt1>
          <a:srgbClr val="FFFFFF"/>
        </a:lt1>
        <a:dk2>
          <a:srgbClr val="F8F8F8"/>
        </a:dk2>
        <a:lt2>
          <a:srgbClr val="808080"/>
        </a:lt2>
        <a:accent1>
          <a:srgbClr val="0033CC"/>
        </a:accent1>
        <a:accent2>
          <a:srgbClr val="C13535"/>
        </a:accent2>
        <a:accent3>
          <a:srgbClr val="FFFFFF"/>
        </a:accent3>
        <a:accent4>
          <a:srgbClr val="A5B2DA"/>
        </a:accent4>
        <a:accent5>
          <a:srgbClr val="AAADE2"/>
        </a:accent5>
        <a:accent6>
          <a:srgbClr val="AF2F2F"/>
        </a:accent6>
        <a:hlink>
          <a:srgbClr val="C13535"/>
        </a:hlink>
        <a:folHlink>
          <a:srgbClr val="C13535"/>
        </a:folHlink>
      </a:clrScheme>
      <a:clrMap bg1="lt1" tx1="dk1" bg2="lt2" tx2="dk2" accent1="accent1" accent2="accent2" accent3="accent3" accent4="accent4" accent5="accent5" accent6="accent6" hlink="hlink" folHlink="folHlink"/>
    </a:extraClrScheme>
    <a:extraClrScheme>
      <a:clrScheme name="Custom Design 16">
        <a:dk1>
          <a:srgbClr val="F5FF71"/>
        </a:dk1>
        <a:lt1>
          <a:srgbClr val="FFFFFF"/>
        </a:lt1>
        <a:dk2>
          <a:srgbClr val="F8F8F8"/>
        </a:dk2>
        <a:lt2>
          <a:srgbClr val="808080"/>
        </a:lt2>
        <a:accent1>
          <a:srgbClr val="0033CC"/>
        </a:accent1>
        <a:accent2>
          <a:srgbClr val="C13535"/>
        </a:accent2>
        <a:accent3>
          <a:srgbClr val="FFFFFF"/>
        </a:accent3>
        <a:accent4>
          <a:srgbClr val="D1DA5F"/>
        </a:accent4>
        <a:accent5>
          <a:srgbClr val="AAADE2"/>
        </a:accent5>
        <a:accent6>
          <a:srgbClr val="AF2F2F"/>
        </a:accent6>
        <a:hlink>
          <a:srgbClr val="C13535"/>
        </a:hlink>
        <a:folHlink>
          <a:srgbClr val="C13535"/>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2029</TotalTime>
  <Words>390</Words>
  <Application>Microsoft Office PowerPoint</Application>
  <PresentationFormat>On-screen Show (4:3)</PresentationFormat>
  <Paragraphs>56</Paragraphs>
  <Slides>10</Slides>
  <Notes>9</Notes>
  <HiddenSlides>0</HiddenSlides>
  <MMClips>0</MMClips>
  <ScaleCrop>false</ScaleCrop>
  <HeadingPairs>
    <vt:vector size="6" baseType="variant">
      <vt:variant>
        <vt:lpstr>Fonts Used</vt:lpstr>
      </vt:variant>
      <vt:variant>
        <vt:i4>3</vt:i4>
      </vt:variant>
      <vt:variant>
        <vt:lpstr>Design Template</vt:lpstr>
      </vt:variant>
      <vt:variant>
        <vt:i4>2</vt:i4>
      </vt:variant>
      <vt:variant>
        <vt:lpstr>Slide Titles</vt:lpstr>
      </vt:variant>
      <vt:variant>
        <vt:i4>10</vt:i4>
      </vt:variant>
    </vt:vector>
  </HeadingPairs>
  <TitlesOfParts>
    <vt:vector size="15" baseType="lpstr">
      <vt:lpstr>Arial</vt:lpstr>
      <vt:lpstr>Palatino Linotype</vt:lpstr>
      <vt:lpstr>Times New Roman</vt:lpstr>
      <vt:lpstr>Slide Master</vt:lpstr>
      <vt:lpstr>Custom Design</vt:lpstr>
      <vt:lpstr>Slide 1</vt:lpstr>
      <vt:lpstr>Slide 2</vt:lpstr>
      <vt:lpstr>Slide 3</vt:lpstr>
      <vt:lpstr>Slide 4</vt:lpstr>
      <vt:lpstr>Slide 5</vt:lpstr>
      <vt:lpstr>Slide 6</vt:lpstr>
      <vt:lpstr>Slide 7</vt:lpstr>
      <vt:lpstr>Slide 8</vt:lpstr>
      <vt:lpstr>Slide 9</vt:lpstr>
      <vt:lpstr>Slide 10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Robin Dennis</dc:creator>
  <cp:lastModifiedBy>Jan Munro</cp:lastModifiedBy>
  <cp:revision>288</cp:revision>
  <dcterms:created xsi:type="dcterms:W3CDTF">2009-05-05T22:30:07Z</dcterms:created>
  <dcterms:modified xsi:type="dcterms:W3CDTF">2010-02-16T22:02:49Z</dcterms:modified>
</cp:coreProperties>
</file>